
<file path=[Content_Types].xml><?xml version="1.0" encoding="utf-8"?>
<Types xmlns="http://schemas.openxmlformats.org/package/2006/content-types">
  <Default Extension="fntdata" ContentType="application/x-fontdata"/>
  <Default Extension="jpeg" ContentType="image/jpeg"/>
  <Default Extension="JPG" ContentType="image/jpeg"/>
  <Default Extension="mp3" ContentType="audio/m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3.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4.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5.xml" ContentType="application/vnd.openxmlformats-officedocument.presentationml.tags+xml"/>
  <Override PartName="/ppt/notesSlides/notesSlide5.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notesSlides/notesSlide6.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30.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tags/tag31.xml" ContentType="application/vnd.openxmlformats-officedocument.presentationml.tags+xml"/>
  <Override PartName="/ppt/notesSlides/notesSlide26.xml" ContentType="application/vnd.openxmlformats-officedocument.presentationml.notesSlide+xml"/>
  <Override PartName="/ppt/tags/tag32.xml" ContentType="application/vnd.openxmlformats-officedocument.presentationml.tags+xml"/>
  <Override PartName="/ppt/tags/tag33.xml" ContentType="application/vnd.openxmlformats-officedocument.presentationml.tags+xml"/>
  <Override PartName="/ppt/notesSlides/notesSlide27.xml" ContentType="application/vnd.openxmlformats-officedocument.presentationml.notesSlide+xml"/>
  <Override PartName="/ppt/tags/tag34.xml" ContentType="application/vnd.openxmlformats-officedocument.presentationml.tags+xml"/>
  <Override PartName="/ppt/tags/tag35.xml" ContentType="application/vnd.openxmlformats-officedocument.presentationml.tags+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5" r:id="rId1"/>
    <p:sldMasterId id="2147483687" r:id="rId2"/>
    <p:sldMasterId id="2147483699" r:id="rId3"/>
    <p:sldMasterId id="2147483751" r:id="rId4"/>
    <p:sldMasterId id="2147483763" r:id="rId5"/>
  </p:sldMasterIdLst>
  <p:notesMasterIdLst>
    <p:notesMasterId r:id="rId80"/>
  </p:notesMasterIdLst>
  <p:sldIdLst>
    <p:sldId id="309" r:id="rId6"/>
    <p:sldId id="256" r:id="rId7"/>
    <p:sldId id="311" r:id="rId8"/>
    <p:sldId id="314" r:id="rId9"/>
    <p:sldId id="315" r:id="rId10"/>
    <p:sldId id="312" r:id="rId11"/>
    <p:sldId id="310" r:id="rId12"/>
    <p:sldId id="313" r:id="rId13"/>
    <p:sldId id="316" r:id="rId14"/>
    <p:sldId id="317" r:id="rId15"/>
    <p:sldId id="318" r:id="rId16"/>
    <p:sldId id="319" r:id="rId17"/>
    <p:sldId id="320" r:id="rId18"/>
    <p:sldId id="321" r:id="rId19"/>
    <p:sldId id="322" r:id="rId20"/>
    <p:sldId id="323" r:id="rId21"/>
    <p:sldId id="324" r:id="rId22"/>
    <p:sldId id="325" r:id="rId23"/>
    <p:sldId id="326" r:id="rId24"/>
    <p:sldId id="327" r:id="rId25"/>
    <p:sldId id="328" r:id="rId26"/>
    <p:sldId id="329" r:id="rId27"/>
    <p:sldId id="330" r:id="rId28"/>
    <p:sldId id="331" r:id="rId29"/>
    <p:sldId id="332" r:id="rId30"/>
    <p:sldId id="334" r:id="rId31"/>
    <p:sldId id="259" r:id="rId32"/>
    <p:sldId id="336" r:id="rId33"/>
    <p:sldId id="333" r:id="rId34"/>
    <p:sldId id="335" r:id="rId35"/>
    <p:sldId id="337" r:id="rId36"/>
    <p:sldId id="338" r:id="rId37"/>
    <p:sldId id="339" r:id="rId38"/>
    <p:sldId id="257" r:id="rId39"/>
    <p:sldId id="341" r:id="rId40"/>
    <p:sldId id="342" r:id="rId41"/>
    <p:sldId id="344" r:id="rId42"/>
    <p:sldId id="343" r:id="rId43"/>
    <p:sldId id="346" r:id="rId44"/>
    <p:sldId id="345" r:id="rId45"/>
    <p:sldId id="347" r:id="rId46"/>
    <p:sldId id="271" r:id="rId47"/>
    <p:sldId id="348" r:id="rId48"/>
    <p:sldId id="2007577230" r:id="rId49"/>
    <p:sldId id="349" r:id="rId50"/>
    <p:sldId id="260" r:id="rId51"/>
    <p:sldId id="266" r:id="rId52"/>
    <p:sldId id="350" r:id="rId53"/>
    <p:sldId id="351" r:id="rId54"/>
    <p:sldId id="352" r:id="rId55"/>
    <p:sldId id="353" r:id="rId56"/>
    <p:sldId id="354" r:id="rId57"/>
    <p:sldId id="2007577231" r:id="rId58"/>
    <p:sldId id="355" r:id="rId59"/>
    <p:sldId id="2007577232" r:id="rId60"/>
    <p:sldId id="358" r:id="rId61"/>
    <p:sldId id="359" r:id="rId62"/>
    <p:sldId id="2007577233" r:id="rId63"/>
    <p:sldId id="2007577234" r:id="rId64"/>
    <p:sldId id="360" r:id="rId65"/>
    <p:sldId id="363" r:id="rId66"/>
    <p:sldId id="2007577226" r:id="rId67"/>
    <p:sldId id="2007577227" r:id="rId68"/>
    <p:sldId id="770" r:id="rId69"/>
    <p:sldId id="771" r:id="rId70"/>
    <p:sldId id="2007577228" r:id="rId71"/>
    <p:sldId id="772" r:id="rId72"/>
    <p:sldId id="277" r:id="rId73"/>
    <p:sldId id="773" r:id="rId74"/>
    <p:sldId id="774" r:id="rId75"/>
    <p:sldId id="775" r:id="rId76"/>
    <p:sldId id="776" r:id="rId77"/>
    <p:sldId id="364" r:id="rId78"/>
    <p:sldId id="365" r:id="rId79"/>
  </p:sldIdLst>
  <p:sldSz cx="9144000" cy="5143500" type="screen16x9"/>
  <p:notesSz cx="6858000" cy="9144000"/>
  <p:embeddedFontLst>
    <p:embeddedFont>
      <p:font typeface="微软雅黑" panose="020B0503020204020204" pitchFamily="34" charset="-122"/>
      <p:regular r:id="rId81"/>
      <p:bold r:id="rId82"/>
    </p:embeddedFont>
    <p:embeddedFont>
      <p:font typeface=".VnTime" panose="020B7200000000000000" pitchFamily="34" charset="0"/>
      <p:regular r:id="rId83"/>
      <p:bold r:id="rId84"/>
      <p:italic r:id="rId85"/>
      <p:boldItalic r:id="rId86"/>
    </p:embeddedFont>
    <p:embeddedFont>
      <p:font typeface="Antic Slab" panose="020B0604020202020204" charset="0"/>
      <p:regular r:id="rId87"/>
    </p:embeddedFont>
    <p:embeddedFont>
      <p:font typeface="Barlow" panose="00000500000000000000" pitchFamily="2" charset="0"/>
      <p:regular r:id="rId88"/>
      <p:bold r:id="rId89"/>
      <p:italic r:id="rId90"/>
      <p:boldItalic r:id="rId91"/>
    </p:embeddedFont>
    <p:embeddedFont>
      <p:font typeface="Fira Sans Extra Condensed" panose="020B0503050000020004" pitchFamily="34" charset="0"/>
      <p:regular r:id="rId92"/>
      <p:bold r:id="rId93"/>
    </p:embeddedFont>
    <p:embeddedFont>
      <p:font typeface="Livvic" pitchFamily="2" charset="0"/>
      <p:regular r:id="rId94"/>
      <p:bold r:id="rId95"/>
      <p:italic r:id="rId96"/>
      <p:boldItalic r:id="rId97"/>
    </p:embeddedFont>
    <p:embeddedFont>
      <p:font typeface="Montserrat" panose="00000500000000000000" pitchFamily="2" charset="0"/>
      <p:regular r:id="rId98"/>
      <p:bold r:id="rId99"/>
      <p:italic r:id="rId100"/>
      <p:boldItalic r:id="rId101"/>
    </p:embeddedFont>
    <p:embeddedFont>
      <p:font typeface="Patrick Hand" panose="00000500000000000000" pitchFamily="2" charset="0"/>
      <p:regular r:id="rId102"/>
    </p:embeddedFont>
    <p:embeddedFont>
      <p:font typeface="Poppins" panose="00000500000000000000" pitchFamily="2" charset="0"/>
      <p:regular r:id="rId103"/>
      <p:bold r:id="rId104"/>
      <p:italic r:id="rId105"/>
      <p:boldItalic r:id="rId106"/>
    </p:embeddedFont>
    <p:embeddedFont>
      <p:font typeface="Poppins Light" panose="00000400000000000000" pitchFamily="2" charset="0"/>
      <p:regular r:id="rId107"/>
      <p:italic r:id="rId108"/>
    </p:embeddedFont>
    <p:embeddedFont>
      <p:font typeface="Roboto" panose="02000000000000000000" pitchFamily="2" charset="0"/>
      <p:regular r:id="rId109"/>
      <p:bold r:id="rId110"/>
      <p:italic r:id="rId111"/>
      <p:boldItalic r:id="rId112"/>
    </p:embeddedFont>
    <p:embeddedFont>
      <p:font typeface="Roboto Condensed Light" panose="02000000000000000000" pitchFamily="2" charset="0"/>
      <p:regular r:id="rId113"/>
      <p:italic r:id="rId114"/>
    </p:embeddedFont>
    <p:embeddedFont>
      <p:font typeface="Tulpen One" panose="020B0604020202020204" charset="0"/>
      <p:regular r:id="rId11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87938"/>
    <a:srgbClr val="E78241"/>
    <a:srgbClr val="5D9239"/>
    <a:srgbClr val="FAE9D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4163D2C-7A4E-463B-9B25-3AB119ACD8FB}">
  <a:tblStyle styleId="{F4163D2C-7A4E-463B-9B25-3AB119ACD8F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4660"/>
  </p:normalViewPr>
  <p:slideViewPr>
    <p:cSldViewPr snapToGrid="0">
      <p:cViewPr varScale="1">
        <p:scale>
          <a:sx n="96" d="100"/>
          <a:sy n="96" d="100"/>
        </p:scale>
        <p:origin x="636"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viewProps" Target="viewProps.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font" Target="fonts/font4.fntdata"/><Relationship Id="rId89" Type="http://schemas.openxmlformats.org/officeDocument/2006/relationships/font" Target="fonts/font9.fntdata"/><Relationship Id="rId112" Type="http://schemas.openxmlformats.org/officeDocument/2006/relationships/font" Target="fonts/font32.fntdata"/><Relationship Id="rId16" Type="http://schemas.openxmlformats.org/officeDocument/2006/relationships/slide" Target="slides/slide11.xml"/><Relationship Id="rId107" Type="http://schemas.openxmlformats.org/officeDocument/2006/relationships/font" Target="fonts/font27.fntdata"/><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74" Type="http://schemas.openxmlformats.org/officeDocument/2006/relationships/slide" Target="slides/slide69.xml"/><Relationship Id="rId79" Type="http://schemas.openxmlformats.org/officeDocument/2006/relationships/slide" Target="slides/slide74.xml"/><Relationship Id="rId87" Type="http://schemas.openxmlformats.org/officeDocument/2006/relationships/font" Target="fonts/font7.fntdata"/><Relationship Id="rId102" Type="http://schemas.openxmlformats.org/officeDocument/2006/relationships/font" Target="fonts/font22.fntdata"/><Relationship Id="rId110" Type="http://schemas.openxmlformats.org/officeDocument/2006/relationships/font" Target="fonts/font30.fntdata"/><Relationship Id="rId115" Type="http://schemas.openxmlformats.org/officeDocument/2006/relationships/font" Target="fonts/font35.fntdata"/><Relationship Id="rId5" Type="http://schemas.openxmlformats.org/officeDocument/2006/relationships/slideMaster" Target="slideMasters/slideMaster5.xml"/><Relationship Id="rId61" Type="http://schemas.openxmlformats.org/officeDocument/2006/relationships/slide" Target="slides/slide56.xml"/><Relationship Id="rId82" Type="http://schemas.openxmlformats.org/officeDocument/2006/relationships/font" Target="fonts/font2.fntdata"/><Relationship Id="rId90" Type="http://schemas.openxmlformats.org/officeDocument/2006/relationships/font" Target="fonts/font10.fntdata"/><Relationship Id="rId95" Type="http://schemas.openxmlformats.org/officeDocument/2006/relationships/font" Target="fonts/font15.fntdata"/><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slide" Target="slides/slide72.xml"/><Relationship Id="rId100" Type="http://schemas.openxmlformats.org/officeDocument/2006/relationships/font" Target="fonts/font20.fntdata"/><Relationship Id="rId105" Type="http://schemas.openxmlformats.org/officeDocument/2006/relationships/font" Target="fonts/font25.fntdata"/><Relationship Id="rId113" Type="http://schemas.openxmlformats.org/officeDocument/2006/relationships/font" Target="fonts/font33.fntdata"/><Relationship Id="rId118" Type="http://schemas.openxmlformats.org/officeDocument/2006/relationships/theme" Target="theme/theme1.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notesMaster" Target="notesMasters/notesMaster1.xml"/><Relationship Id="rId85" Type="http://schemas.openxmlformats.org/officeDocument/2006/relationships/font" Target="fonts/font5.fntdata"/><Relationship Id="rId93" Type="http://schemas.openxmlformats.org/officeDocument/2006/relationships/font" Target="fonts/font13.fntdata"/><Relationship Id="rId98" Type="http://schemas.openxmlformats.org/officeDocument/2006/relationships/font" Target="fonts/font18.fntdata"/><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103" Type="http://schemas.openxmlformats.org/officeDocument/2006/relationships/font" Target="fonts/font23.fntdata"/><Relationship Id="rId108" Type="http://schemas.openxmlformats.org/officeDocument/2006/relationships/font" Target="fonts/font28.fntdata"/><Relationship Id="rId116" Type="http://schemas.openxmlformats.org/officeDocument/2006/relationships/presProps" Target="presProps.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font" Target="fonts/font3.fntdata"/><Relationship Id="rId88" Type="http://schemas.openxmlformats.org/officeDocument/2006/relationships/font" Target="fonts/font8.fntdata"/><Relationship Id="rId91" Type="http://schemas.openxmlformats.org/officeDocument/2006/relationships/font" Target="fonts/font11.fntdata"/><Relationship Id="rId96" Type="http://schemas.openxmlformats.org/officeDocument/2006/relationships/font" Target="fonts/font16.fntdata"/><Relationship Id="rId111" Type="http://schemas.openxmlformats.org/officeDocument/2006/relationships/font" Target="fonts/font31.fntdata"/><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6" Type="http://schemas.openxmlformats.org/officeDocument/2006/relationships/font" Target="fonts/font26.fntdata"/><Relationship Id="rId114" Type="http://schemas.openxmlformats.org/officeDocument/2006/relationships/font" Target="fonts/font34.fntdata"/><Relationship Id="rId119" Type="http://schemas.openxmlformats.org/officeDocument/2006/relationships/tableStyles" Target="tableStyles.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font" Target="fonts/font1.fntdata"/><Relationship Id="rId86" Type="http://schemas.openxmlformats.org/officeDocument/2006/relationships/font" Target="fonts/font6.fntdata"/><Relationship Id="rId94" Type="http://schemas.openxmlformats.org/officeDocument/2006/relationships/font" Target="fonts/font14.fntdata"/><Relationship Id="rId99" Type="http://schemas.openxmlformats.org/officeDocument/2006/relationships/font" Target="fonts/font19.fntdata"/><Relationship Id="rId101" Type="http://schemas.openxmlformats.org/officeDocument/2006/relationships/font" Target="fonts/font21.fntdata"/><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font" Target="fonts/font29.fntdata"/><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font" Target="fonts/font17.fntdata"/><Relationship Id="rId104" Type="http://schemas.openxmlformats.org/officeDocument/2006/relationships/font" Target="fonts/font24.fntdata"/><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font" Target="fonts/font12.fntdata"/><Relationship Id="rId2" Type="http://schemas.openxmlformats.org/officeDocument/2006/relationships/slideMaster" Target="slideMasters/slideMaster2.xml"/><Relationship Id="rId29" Type="http://schemas.openxmlformats.org/officeDocument/2006/relationships/slide" Target="slides/slide2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0981713891- 0366.698.459</a:t>
            </a:r>
            <a:endParaRPr lang="en-US" dirty="0"/>
          </a:p>
          <a:p>
            <a:endParaRPr lang="en-US" dirty="0"/>
          </a:p>
        </p:txBody>
      </p:sp>
    </p:spTree>
    <p:extLst>
      <p:ext uri="{BB962C8B-B14F-4D97-AF65-F5344CB8AC3E}">
        <p14:creationId xmlns:p14="http://schemas.microsoft.com/office/powerpoint/2010/main" val="11217510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3"/>
        <p:cNvGrpSpPr/>
        <p:nvPr/>
      </p:nvGrpSpPr>
      <p:grpSpPr>
        <a:xfrm>
          <a:off x="0" y="0"/>
          <a:ext cx="0" cy="0"/>
          <a:chOff x="0" y="0"/>
          <a:chExt cx="0" cy="0"/>
        </a:xfrm>
      </p:grpSpPr>
      <p:sp>
        <p:nvSpPr>
          <p:cNvPr id="7434" name="Google Shape;7434;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5" name="Google Shape;7435;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735810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3"/>
        <p:cNvGrpSpPr/>
        <p:nvPr/>
      </p:nvGrpSpPr>
      <p:grpSpPr>
        <a:xfrm>
          <a:off x="0" y="0"/>
          <a:ext cx="0" cy="0"/>
          <a:chOff x="0" y="0"/>
          <a:chExt cx="0" cy="0"/>
        </a:xfrm>
      </p:grpSpPr>
      <p:sp>
        <p:nvSpPr>
          <p:cNvPr id="7434" name="Google Shape;7434;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5" name="Google Shape;7435;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21384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
        <p:cNvGrpSpPr/>
        <p:nvPr/>
      </p:nvGrpSpPr>
      <p:grpSpPr>
        <a:xfrm>
          <a:off x="0" y="0"/>
          <a:ext cx="0" cy="0"/>
          <a:chOff x="0" y="0"/>
          <a:chExt cx="0" cy="0"/>
        </a:xfrm>
      </p:grpSpPr>
      <p:sp>
        <p:nvSpPr>
          <p:cNvPr id="1034" name="Google Shape;1034;g8a38ad965f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5" name="Google Shape;1035;g8a38ad965f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
        <p:cNvGrpSpPr/>
        <p:nvPr/>
      </p:nvGrpSpPr>
      <p:grpSpPr>
        <a:xfrm>
          <a:off x="0" y="0"/>
          <a:ext cx="0" cy="0"/>
          <a:chOff x="0" y="0"/>
          <a:chExt cx="0" cy="0"/>
        </a:xfrm>
      </p:grpSpPr>
      <p:sp>
        <p:nvSpPr>
          <p:cNvPr id="1034" name="Google Shape;1034;g8a38ad965f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5" name="Google Shape;1035;g8a38ad965f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0981713891- 0366.698.459</a:t>
            </a:r>
            <a:endParaRPr lang="en-US" dirty="0"/>
          </a:p>
        </p:txBody>
      </p:sp>
    </p:spTree>
    <p:extLst>
      <p:ext uri="{BB962C8B-B14F-4D97-AF65-F5344CB8AC3E}">
        <p14:creationId xmlns:p14="http://schemas.microsoft.com/office/powerpoint/2010/main" val="19166827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3"/>
        <p:cNvGrpSpPr/>
        <p:nvPr/>
      </p:nvGrpSpPr>
      <p:grpSpPr>
        <a:xfrm>
          <a:off x="0" y="0"/>
          <a:ext cx="0" cy="0"/>
          <a:chOff x="0" y="0"/>
          <a:chExt cx="0" cy="0"/>
        </a:xfrm>
      </p:grpSpPr>
      <p:sp>
        <p:nvSpPr>
          <p:cNvPr id="7434" name="Google Shape;7434;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5" name="Google Shape;7435;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63681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3"/>
        <p:cNvGrpSpPr/>
        <p:nvPr/>
      </p:nvGrpSpPr>
      <p:grpSpPr>
        <a:xfrm>
          <a:off x="0" y="0"/>
          <a:ext cx="0" cy="0"/>
          <a:chOff x="0" y="0"/>
          <a:chExt cx="0" cy="0"/>
        </a:xfrm>
      </p:grpSpPr>
      <p:sp>
        <p:nvSpPr>
          <p:cNvPr id="7434" name="Google Shape;7434;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5" name="Google Shape;7435;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0981713891- 0366.698.459</a:t>
            </a:r>
            <a:endParaRPr lang="en-US" dirty="0"/>
          </a:p>
        </p:txBody>
      </p:sp>
    </p:spTree>
    <p:extLst>
      <p:ext uri="{BB962C8B-B14F-4D97-AF65-F5344CB8AC3E}">
        <p14:creationId xmlns:p14="http://schemas.microsoft.com/office/powerpoint/2010/main" val="229782449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5"/>
        <p:cNvGrpSpPr/>
        <p:nvPr/>
      </p:nvGrpSpPr>
      <p:grpSpPr>
        <a:xfrm>
          <a:off x="0" y="0"/>
          <a:ext cx="0" cy="0"/>
          <a:chOff x="0" y="0"/>
          <a:chExt cx="0" cy="0"/>
        </a:xfrm>
      </p:grpSpPr>
      <p:sp>
        <p:nvSpPr>
          <p:cNvPr id="8286" name="Google Shape;8286;gfbe414c283_0_7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7" name="Google Shape;8287;gfbe414c283_0_7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3"/>
        <p:cNvGrpSpPr/>
        <p:nvPr/>
      </p:nvGrpSpPr>
      <p:grpSpPr>
        <a:xfrm>
          <a:off x="0" y="0"/>
          <a:ext cx="0" cy="0"/>
          <a:chOff x="0" y="0"/>
          <a:chExt cx="0" cy="0"/>
        </a:xfrm>
      </p:grpSpPr>
      <p:sp>
        <p:nvSpPr>
          <p:cNvPr id="7434" name="Google Shape;7434;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5" name="Google Shape;7435;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08902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9"/>
        <p:cNvGrpSpPr/>
        <p:nvPr/>
      </p:nvGrpSpPr>
      <p:grpSpPr>
        <a:xfrm>
          <a:off x="0" y="0"/>
          <a:ext cx="0" cy="0"/>
          <a:chOff x="0" y="0"/>
          <a:chExt cx="0" cy="0"/>
        </a:xfrm>
      </p:grpSpPr>
      <p:sp>
        <p:nvSpPr>
          <p:cNvPr id="7480" name="Google Shape;7480;gfbe414c28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1" name="Google Shape;7481;gfbe414c28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80915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8"/>
        <p:cNvGrpSpPr/>
        <p:nvPr/>
      </p:nvGrpSpPr>
      <p:grpSpPr>
        <a:xfrm>
          <a:off x="0" y="0"/>
          <a:ext cx="0" cy="0"/>
          <a:chOff x="0" y="0"/>
          <a:chExt cx="0" cy="0"/>
        </a:xfrm>
      </p:grpSpPr>
      <p:sp>
        <p:nvSpPr>
          <p:cNvPr id="7489" name="Google Shape;7489;g1003d90df7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0" name="Google Shape;7490;g1003d90df7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7"/>
        <p:cNvGrpSpPr/>
        <p:nvPr/>
      </p:nvGrpSpPr>
      <p:grpSpPr>
        <a:xfrm>
          <a:off x="0" y="0"/>
          <a:ext cx="0" cy="0"/>
          <a:chOff x="0" y="0"/>
          <a:chExt cx="0" cy="0"/>
        </a:xfrm>
      </p:grpSpPr>
      <p:sp>
        <p:nvSpPr>
          <p:cNvPr id="7428" name="Google Shape;742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9" name="Google Shape;742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2"/>
        <p:cNvGrpSpPr/>
        <p:nvPr/>
      </p:nvGrpSpPr>
      <p:grpSpPr>
        <a:xfrm>
          <a:off x="0" y="0"/>
          <a:ext cx="0" cy="0"/>
          <a:chOff x="0" y="0"/>
          <a:chExt cx="0" cy="0"/>
        </a:xfrm>
      </p:grpSpPr>
      <p:sp>
        <p:nvSpPr>
          <p:cNvPr id="7863" name="Google Shape;7863;gfbe414c283_0_5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4" name="Google Shape;7864;gfbe414c283_0_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2"/>
        <p:cNvGrpSpPr/>
        <p:nvPr/>
      </p:nvGrpSpPr>
      <p:grpSpPr>
        <a:xfrm>
          <a:off x="0" y="0"/>
          <a:ext cx="0" cy="0"/>
          <a:chOff x="0" y="0"/>
          <a:chExt cx="0" cy="0"/>
        </a:xfrm>
      </p:grpSpPr>
      <p:sp>
        <p:nvSpPr>
          <p:cNvPr id="7863" name="Google Shape;7863;gfbe414c283_0_5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4" name="Google Shape;7864;gfbe414c283_0_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5428232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2"/>
        <p:cNvGrpSpPr/>
        <p:nvPr/>
      </p:nvGrpSpPr>
      <p:grpSpPr>
        <a:xfrm>
          <a:off x="0" y="0"/>
          <a:ext cx="0" cy="0"/>
          <a:chOff x="0" y="0"/>
          <a:chExt cx="0" cy="0"/>
        </a:xfrm>
      </p:grpSpPr>
      <p:sp>
        <p:nvSpPr>
          <p:cNvPr id="7863" name="Google Shape;7863;gfbe414c283_0_5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4" name="Google Shape;7864;gfbe414c283_0_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221479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2"/>
        <p:cNvGrpSpPr/>
        <p:nvPr/>
      </p:nvGrpSpPr>
      <p:grpSpPr>
        <a:xfrm>
          <a:off x="0" y="0"/>
          <a:ext cx="0" cy="0"/>
          <a:chOff x="0" y="0"/>
          <a:chExt cx="0" cy="0"/>
        </a:xfrm>
      </p:grpSpPr>
      <p:sp>
        <p:nvSpPr>
          <p:cNvPr id="7863" name="Google Shape;7863;gfbe414c283_0_5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4" name="Google Shape;7864;gfbe414c283_0_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638019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2"/>
        <p:cNvGrpSpPr/>
        <p:nvPr/>
      </p:nvGrpSpPr>
      <p:grpSpPr>
        <a:xfrm>
          <a:off x="0" y="0"/>
          <a:ext cx="0" cy="0"/>
          <a:chOff x="0" y="0"/>
          <a:chExt cx="0" cy="0"/>
        </a:xfrm>
      </p:grpSpPr>
      <p:sp>
        <p:nvSpPr>
          <p:cNvPr id="7863" name="Google Shape;7863;gfbe414c283_0_5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4" name="Google Shape;7864;gfbe414c283_0_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738194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2"/>
        <p:cNvGrpSpPr/>
        <p:nvPr/>
      </p:nvGrpSpPr>
      <p:grpSpPr>
        <a:xfrm>
          <a:off x="0" y="0"/>
          <a:ext cx="0" cy="0"/>
          <a:chOff x="0" y="0"/>
          <a:chExt cx="0" cy="0"/>
        </a:xfrm>
      </p:grpSpPr>
      <p:sp>
        <p:nvSpPr>
          <p:cNvPr id="7863" name="Google Shape;7863;gfbe414c283_0_5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4" name="Google Shape;7864;gfbe414c283_0_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661635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9"/>
        <p:cNvGrpSpPr/>
        <p:nvPr/>
      </p:nvGrpSpPr>
      <p:grpSpPr>
        <a:xfrm>
          <a:off x="0" y="0"/>
          <a:ext cx="0" cy="0"/>
          <a:chOff x="0" y="0"/>
          <a:chExt cx="0" cy="0"/>
        </a:xfrm>
      </p:grpSpPr>
      <p:sp>
        <p:nvSpPr>
          <p:cNvPr id="7480" name="Google Shape;7480;gfbe414c28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1" name="Google Shape;7481;gfbe414c28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241088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2"/>
        <p:cNvGrpSpPr/>
        <p:nvPr/>
      </p:nvGrpSpPr>
      <p:grpSpPr>
        <a:xfrm>
          <a:off x="0" y="0"/>
          <a:ext cx="0" cy="0"/>
          <a:chOff x="0" y="0"/>
          <a:chExt cx="0" cy="0"/>
        </a:xfrm>
      </p:grpSpPr>
      <p:sp>
        <p:nvSpPr>
          <p:cNvPr id="7863" name="Google Shape;7863;gfbe414c283_0_5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4" name="Google Shape;7864;gfbe414c283_0_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5049037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2"/>
        <p:cNvGrpSpPr/>
        <p:nvPr/>
      </p:nvGrpSpPr>
      <p:grpSpPr>
        <a:xfrm>
          <a:off x="0" y="0"/>
          <a:ext cx="0" cy="0"/>
          <a:chOff x="0" y="0"/>
          <a:chExt cx="0" cy="0"/>
        </a:xfrm>
      </p:grpSpPr>
      <p:sp>
        <p:nvSpPr>
          <p:cNvPr id="7863" name="Google Shape;7863;gfbe414c283_0_5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4" name="Google Shape;7864;gfbe414c283_0_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469468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7"/>
        <p:cNvGrpSpPr/>
        <p:nvPr/>
      </p:nvGrpSpPr>
      <p:grpSpPr>
        <a:xfrm>
          <a:off x="0" y="0"/>
          <a:ext cx="0" cy="0"/>
          <a:chOff x="0" y="0"/>
          <a:chExt cx="0" cy="0"/>
        </a:xfrm>
      </p:grpSpPr>
      <p:sp>
        <p:nvSpPr>
          <p:cNvPr id="7428" name="Google Shape;742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9" name="Google Shape;742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11841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0981713891- 0366.698.459</a:t>
            </a:r>
            <a:endParaRPr lang="en-US" dirty="0"/>
          </a:p>
          <a:p>
            <a:pPr marL="158750" indent="0">
              <a:buNone/>
            </a:pPr>
            <a:endParaRPr lang="en-US" dirty="0"/>
          </a:p>
        </p:txBody>
      </p:sp>
    </p:spTree>
    <p:extLst>
      <p:ext uri="{BB962C8B-B14F-4D97-AF65-F5344CB8AC3E}">
        <p14:creationId xmlns:p14="http://schemas.microsoft.com/office/powerpoint/2010/main" val="142801760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7"/>
        <p:cNvGrpSpPr/>
        <p:nvPr/>
      </p:nvGrpSpPr>
      <p:grpSpPr>
        <a:xfrm>
          <a:off x="0" y="0"/>
          <a:ext cx="0" cy="0"/>
          <a:chOff x="0" y="0"/>
          <a:chExt cx="0" cy="0"/>
        </a:xfrm>
      </p:grpSpPr>
      <p:sp>
        <p:nvSpPr>
          <p:cNvPr id="7428" name="Google Shape;742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9" name="Google Shape;742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602345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2"/>
        <p:cNvGrpSpPr/>
        <p:nvPr/>
      </p:nvGrpSpPr>
      <p:grpSpPr>
        <a:xfrm>
          <a:off x="0" y="0"/>
          <a:ext cx="0" cy="0"/>
          <a:chOff x="0" y="0"/>
          <a:chExt cx="0" cy="0"/>
        </a:xfrm>
      </p:grpSpPr>
      <p:sp>
        <p:nvSpPr>
          <p:cNvPr id="7863" name="Google Shape;7863;gfbe414c283_0_5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4" name="Google Shape;7864;gfbe414c283_0_5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0981713891- 0366.698.459</a:t>
            </a:r>
            <a:endParaRPr lang="en-US" dirty="0"/>
          </a:p>
        </p:txBody>
      </p:sp>
    </p:spTree>
    <p:extLst>
      <p:ext uri="{BB962C8B-B14F-4D97-AF65-F5344CB8AC3E}">
        <p14:creationId xmlns:p14="http://schemas.microsoft.com/office/powerpoint/2010/main" val="33851147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7"/>
        <p:cNvGrpSpPr/>
        <p:nvPr/>
      </p:nvGrpSpPr>
      <p:grpSpPr>
        <a:xfrm>
          <a:off x="0" y="0"/>
          <a:ext cx="0" cy="0"/>
          <a:chOff x="0" y="0"/>
          <a:chExt cx="0" cy="0"/>
        </a:xfrm>
      </p:grpSpPr>
      <p:sp>
        <p:nvSpPr>
          <p:cNvPr id="7428" name="Google Shape;742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9" name="Google Shape;742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0981713891- 0366.698.459</a:t>
            </a:r>
            <a:endParaRPr lang="en-US" dirty="0"/>
          </a:p>
        </p:txBody>
      </p:sp>
    </p:spTree>
    <p:extLst>
      <p:ext uri="{BB962C8B-B14F-4D97-AF65-F5344CB8AC3E}">
        <p14:creationId xmlns:p14="http://schemas.microsoft.com/office/powerpoint/2010/main" val="366873037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58750" marR="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Nguyễn</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Nhâm</a:t>
            </a:r>
            <a:r>
              <a:rPr lang="en-US"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0981713891- 0366.698.459</a:t>
            </a:r>
            <a:endParaRPr lang="en-US" dirty="0"/>
          </a:p>
          <a:p>
            <a:pPr marL="158750" indent="0">
              <a:buNone/>
            </a:pPr>
            <a:endParaRPr lang="en-US" dirty="0"/>
          </a:p>
        </p:txBody>
      </p:sp>
    </p:spTree>
    <p:extLst>
      <p:ext uri="{BB962C8B-B14F-4D97-AF65-F5344CB8AC3E}">
        <p14:creationId xmlns:p14="http://schemas.microsoft.com/office/powerpoint/2010/main" val="17250551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9"/>
        <p:cNvGrpSpPr/>
        <p:nvPr/>
      </p:nvGrpSpPr>
      <p:grpSpPr>
        <a:xfrm>
          <a:off x="0" y="0"/>
          <a:ext cx="0" cy="0"/>
          <a:chOff x="0" y="0"/>
          <a:chExt cx="0" cy="0"/>
        </a:xfrm>
      </p:grpSpPr>
      <p:sp>
        <p:nvSpPr>
          <p:cNvPr id="7480" name="Google Shape;7480;gfbe414c28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1" name="Google Shape;7481;gfbe414c28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9"/>
        <p:cNvGrpSpPr/>
        <p:nvPr/>
      </p:nvGrpSpPr>
      <p:grpSpPr>
        <a:xfrm>
          <a:off x="0" y="0"/>
          <a:ext cx="0" cy="0"/>
          <a:chOff x="0" y="0"/>
          <a:chExt cx="0" cy="0"/>
        </a:xfrm>
      </p:grpSpPr>
      <p:sp>
        <p:nvSpPr>
          <p:cNvPr id="7480" name="Google Shape;7480;gfbe414c28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1" name="Google Shape;7481;gfbe414c28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744669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3"/>
        <p:cNvGrpSpPr/>
        <p:nvPr/>
      </p:nvGrpSpPr>
      <p:grpSpPr>
        <a:xfrm>
          <a:off x="0" y="0"/>
          <a:ext cx="0" cy="0"/>
          <a:chOff x="0" y="0"/>
          <a:chExt cx="0" cy="0"/>
        </a:xfrm>
      </p:grpSpPr>
      <p:sp>
        <p:nvSpPr>
          <p:cNvPr id="7434" name="Google Shape;7434;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5" name="Google Shape;7435;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33"/>
        <p:cNvGrpSpPr/>
        <p:nvPr/>
      </p:nvGrpSpPr>
      <p:grpSpPr>
        <a:xfrm>
          <a:off x="0" y="0"/>
          <a:ext cx="0" cy="0"/>
          <a:chOff x="0" y="0"/>
          <a:chExt cx="0" cy="0"/>
        </a:xfrm>
      </p:grpSpPr>
      <p:sp>
        <p:nvSpPr>
          <p:cNvPr id="7434" name="Google Shape;7434;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5" name="Google Shape;7435;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465880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86800" y="446983"/>
            <a:ext cx="8835061" cy="3192967"/>
            <a:chOff x="186800" y="142183"/>
            <a:chExt cx="8835061" cy="3192967"/>
          </a:xfrm>
        </p:grpSpPr>
        <p:sp>
          <p:nvSpPr>
            <p:cNvPr id="10" name="Google Shape;10;p2"/>
            <p:cNvSpPr/>
            <p:nvPr/>
          </p:nvSpPr>
          <p:spPr>
            <a:xfrm rot="-1973773">
              <a:off x="224001" y="89949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2359819">
              <a:off x="394100" y="117637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1973773">
              <a:off x="8461207" y="225030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665571" y="1816087"/>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2359819">
              <a:off x="8781122" y="89948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2359819">
              <a:off x="5370598" y="18372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973773">
              <a:off x="4984739" y="3046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395653" y="18372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973773">
              <a:off x="4609198" y="309981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2359819">
              <a:off x="2942692" y="22527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2359819">
              <a:off x="5450172" y="286486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a:off x="6896026" y="2005950"/>
            <a:ext cx="1228310" cy="2394228"/>
            <a:chOff x="6896026" y="1701150"/>
            <a:chExt cx="1228310" cy="2394228"/>
          </a:xfrm>
        </p:grpSpPr>
        <p:sp>
          <p:nvSpPr>
            <p:cNvPr id="22" name="Google Shape;22;p2"/>
            <p:cNvSpPr/>
            <p:nvPr/>
          </p:nvSpPr>
          <p:spPr>
            <a:xfrm>
              <a:off x="7419579" y="3387730"/>
              <a:ext cx="181173" cy="589710"/>
            </a:xfrm>
            <a:custGeom>
              <a:avLst/>
              <a:gdLst/>
              <a:ahLst/>
              <a:cxnLst/>
              <a:rect l="l" t="t" r="r" b="b"/>
              <a:pathLst>
                <a:path w="3224" h="10494" extrusionOk="0">
                  <a:moveTo>
                    <a:pt x="1" y="0"/>
                  </a:moveTo>
                  <a:lnTo>
                    <a:pt x="1" y="10493"/>
                  </a:lnTo>
                  <a:lnTo>
                    <a:pt x="3224" y="10493"/>
                  </a:lnTo>
                  <a:lnTo>
                    <a:pt x="32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7458858" y="3536305"/>
              <a:ext cx="14217" cy="153356"/>
            </a:xfrm>
            <a:custGeom>
              <a:avLst/>
              <a:gdLst/>
              <a:ahLst/>
              <a:cxnLst/>
              <a:rect l="l" t="t" r="r" b="b"/>
              <a:pathLst>
                <a:path w="253" h="2729" extrusionOk="0">
                  <a:moveTo>
                    <a:pt x="126" y="1"/>
                  </a:moveTo>
                  <a:cubicBezTo>
                    <a:pt x="58" y="1"/>
                    <a:pt x="1" y="58"/>
                    <a:pt x="1" y="127"/>
                  </a:cubicBezTo>
                  <a:lnTo>
                    <a:pt x="1" y="2602"/>
                  </a:lnTo>
                  <a:cubicBezTo>
                    <a:pt x="1" y="2672"/>
                    <a:pt x="58" y="2728"/>
                    <a:pt x="126" y="2728"/>
                  </a:cubicBezTo>
                  <a:cubicBezTo>
                    <a:pt x="196" y="2728"/>
                    <a:pt x="252" y="2672"/>
                    <a:pt x="251" y="2602"/>
                  </a:cubicBezTo>
                  <a:lnTo>
                    <a:pt x="251" y="127"/>
                  </a:lnTo>
                  <a:cubicBezTo>
                    <a:pt x="251" y="58"/>
                    <a:pt x="196" y="1"/>
                    <a:pt x="1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523030" y="3567548"/>
              <a:ext cx="16859" cy="196289"/>
            </a:xfrm>
            <a:custGeom>
              <a:avLst/>
              <a:gdLst/>
              <a:ahLst/>
              <a:cxnLst/>
              <a:rect l="l" t="t" r="r" b="b"/>
              <a:pathLst>
                <a:path w="300" h="3493" extrusionOk="0">
                  <a:moveTo>
                    <a:pt x="128" y="0"/>
                  </a:moveTo>
                  <a:cubicBezTo>
                    <a:pt x="127" y="0"/>
                    <a:pt x="126" y="0"/>
                    <a:pt x="125" y="0"/>
                  </a:cubicBezTo>
                  <a:cubicBezTo>
                    <a:pt x="57" y="0"/>
                    <a:pt x="0" y="59"/>
                    <a:pt x="2" y="127"/>
                  </a:cubicBezTo>
                  <a:lnTo>
                    <a:pt x="48" y="3369"/>
                  </a:lnTo>
                  <a:cubicBezTo>
                    <a:pt x="48" y="3439"/>
                    <a:pt x="103" y="3493"/>
                    <a:pt x="173" y="3493"/>
                  </a:cubicBezTo>
                  <a:cubicBezTo>
                    <a:pt x="244" y="3493"/>
                    <a:pt x="300" y="3434"/>
                    <a:pt x="298" y="3366"/>
                  </a:cubicBezTo>
                  <a:lnTo>
                    <a:pt x="253" y="124"/>
                  </a:lnTo>
                  <a:cubicBezTo>
                    <a:pt x="253" y="55"/>
                    <a:pt x="195" y="0"/>
                    <a:pt x="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7565400" y="3543217"/>
              <a:ext cx="15116" cy="157121"/>
            </a:xfrm>
            <a:custGeom>
              <a:avLst/>
              <a:gdLst/>
              <a:ahLst/>
              <a:cxnLst/>
              <a:rect l="l" t="t" r="r" b="b"/>
              <a:pathLst>
                <a:path w="269" h="2796" extrusionOk="0">
                  <a:moveTo>
                    <a:pt x="142" y="0"/>
                  </a:moveTo>
                  <a:cubicBezTo>
                    <a:pt x="72" y="4"/>
                    <a:pt x="15" y="57"/>
                    <a:pt x="15" y="125"/>
                  </a:cubicBezTo>
                  <a:lnTo>
                    <a:pt x="1" y="2668"/>
                  </a:lnTo>
                  <a:cubicBezTo>
                    <a:pt x="1" y="2739"/>
                    <a:pt x="55" y="2796"/>
                    <a:pt x="126" y="2796"/>
                  </a:cubicBezTo>
                  <a:cubicBezTo>
                    <a:pt x="196" y="2796"/>
                    <a:pt x="251" y="2741"/>
                    <a:pt x="254" y="2671"/>
                  </a:cubicBezTo>
                  <a:lnTo>
                    <a:pt x="268" y="128"/>
                  </a:lnTo>
                  <a:cubicBezTo>
                    <a:pt x="268" y="57"/>
                    <a:pt x="212"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7440033" y="3726350"/>
              <a:ext cx="16465" cy="168810"/>
            </a:xfrm>
            <a:custGeom>
              <a:avLst/>
              <a:gdLst/>
              <a:ahLst/>
              <a:cxnLst/>
              <a:rect l="l" t="t" r="r" b="b"/>
              <a:pathLst>
                <a:path w="293" h="3004" extrusionOk="0">
                  <a:moveTo>
                    <a:pt x="134" y="0"/>
                  </a:moveTo>
                  <a:cubicBezTo>
                    <a:pt x="131" y="0"/>
                    <a:pt x="128" y="0"/>
                    <a:pt x="125" y="1"/>
                  </a:cubicBezTo>
                  <a:cubicBezTo>
                    <a:pt x="57" y="1"/>
                    <a:pt x="0" y="57"/>
                    <a:pt x="2" y="127"/>
                  </a:cubicBezTo>
                  <a:lnTo>
                    <a:pt x="39" y="2879"/>
                  </a:lnTo>
                  <a:cubicBezTo>
                    <a:pt x="39" y="2948"/>
                    <a:pt x="96" y="3003"/>
                    <a:pt x="166" y="3003"/>
                  </a:cubicBezTo>
                  <a:cubicBezTo>
                    <a:pt x="236" y="3003"/>
                    <a:pt x="292" y="2945"/>
                    <a:pt x="291" y="2875"/>
                  </a:cubicBezTo>
                  <a:lnTo>
                    <a:pt x="253" y="124"/>
                  </a:lnTo>
                  <a:cubicBezTo>
                    <a:pt x="253" y="58"/>
                    <a:pt x="193" y="0"/>
                    <a:pt x="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491506" y="3721237"/>
              <a:ext cx="16859" cy="113458"/>
            </a:xfrm>
            <a:custGeom>
              <a:avLst/>
              <a:gdLst/>
              <a:ahLst/>
              <a:cxnLst/>
              <a:rect l="l" t="t" r="r" b="b"/>
              <a:pathLst>
                <a:path w="300" h="2019" extrusionOk="0">
                  <a:moveTo>
                    <a:pt x="124" y="0"/>
                  </a:moveTo>
                  <a:cubicBezTo>
                    <a:pt x="54" y="2"/>
                    <a:pt x="0" y="60"/>
                    <a:pt x="1" y="130"/>
                  </a:cubicBezTo>
                  <a:lnTo>
                    <a:pt x="47" y="1896"/>
                  </a:lnTo>
                  <a:cubicBezTo>
                    <a:pt x="49" y="1963"/>
                    <a:pt x="105" y="2018"/>
                    <a:pt x="173" y="2018"/>
                  </a:cubicBezTo>
                  <a:lnTo>
                    <a:pt x="176" y="2018"/>
                  </a:lnTo>
                  <a:cubicBezTo>
                    <a:pt x="246" y="2015"/>
                    <a:pt x="300" y="1957"/>
                    <a:pt x="298" y="1889"/>
                  </a:cubicBezTo>
                  <a:lnTo>
                    <a:pt x="253" y="122"/>
                  </a:lnTo>
                  <a:cubicBezTo>
                    <a:pt x="250" y="52"/>
                    <a:pt x="192" y="0"/>
                    <a:pt x="1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563265" y="3760909"/>
              <a:ext cx="16915" cy="113458"/>
            </a:xfrm>
            <a:custGeom>
              <a:avLst/>
              <a:gdLst/>
              <a:ahLst/>
              <a:cxnLst/>
              <a:rect l="l" t="t" r="r" b="b"/>
              <a:pathLst>
                <a:path w="301" h="2019" extrusionOk="0">
                  <a:moveTo>
                    <a:pt x="129" y="1"/>
                  </a:moveTo>
                  <a:cubicBezTo>
                    <a:pt x="128" y="1"/>
                    <a:pt x="126" y="1"/>
                    <a:pt x="125" y="1"/>
                  </a:cubicBezTo>
                  <a:cubicBezTo>
                    <a:pt x="55" y="4"/>
                    <a:pt x="1" y="62"/>
                    <a:pt x="2" y="130"/>
                  </a:cubicBezTo>
                  <a:lnTo>
                    <a:pt x="48" y="1897"/>
                  </a:lnTo>
                  <a:cubicBezTo>
                    <a:pt x="49" y="1963"/>
                    <a:pt x="106" y="2019"/>
                    <a:pt x="173" y="2019"/>
                  </a:cubicBezTo>
                  <a:lnTo>
                    <a:pt x="177" y="2019"/>
                  </a:lnTo>
                  <a:cubicBezTo>
                    <a:pt x="245" y="2017"/>
                    <a:pt x="300" y="1959"/>
                    <a:pt x="299" y="1889"/>
                  </a:cubicBezTo>
                  <a:lnTo>
                    <a:pt x="253" y="123"/>
                  </a:lnTo>
                  <a:cubicBezTo>
                    <a:pt x="251" y="56"/>
                    <a:pt x="189" y="1"/>
                    <a:pt x="1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7156762" y="1701150"/>
              <a:ext cx="706596" cy="403031"/>
            </a:xfrm>
            <a:custGeom>
              <a:avLst/>
              <a:gdLst/>
              <a:ahLst/>
              <a:cxnLst/>
              <a:rect l="l" t="t" r="r" b="b"/>
              <a:pathLst>
                <a:path w="12574" h="7172" extrusionOk="0">
                  <a:moveTo>
                    <a:pt x="6287" y="0"/>
                  </a:moveTo>
                  <a:cubicBezTo>
                    <a:pt x="5668" y="0"/>
                    <a:pt x="5138" y="387"/>
                    <a:pt x="4926" y="934"/>
                  </a:cubicBezTo>
                  <a:cubicBezTo>
                    <a:pt x="4903" y="936"/>
                    <a:pt x="4878" y="939"/>
                    <a:pt x="4853" y="941"/>
                  </a:cubicBezTo>
                  <a:cubicBezTo>
                    <a:pt x="4635" y="649"/>
                    <a:pt x="4288" y="458"/>
                    <a:pt x="3895" y="458"/>
                  </a:cubicBezTo>
                  <a:cubicBezTo>
                    <a:pt x="3328" y="458"/>
                    <a:pt x="2854" y="854"/>
                    <a:pt x="2732" y="1383"/>
                  </a:cubicBezTo>
                  <a:cubicBezTo>
                    <a:pt x="2715" y="1389"/>
                    <a:pt x="2694" y="1396"/>
                    <a:pt x="2676" y="1402"/>
                  </a:cubicBezTo>
                  <a:cubicBezTo>
                    <a:pt x="2535" y="1256"/>
                    <a:pt x="2340" y="1124"/>
                    <a:pt x="2074" y="1124"/>
                  </a:cubicBezTo>
                  <a:cubicBezTo>
                    <a:pt x="1976" y="1124"/>
                    <a:pt x="1867" y="1143"/>
                    <a:pt x="1748" y="1185"/>
                  </a:cubicBezTo>
                  <a:cubicBezTo>
                    <a:pt x="913" y="1479"/>
                    <a:pt x="0" y="3769"/>
                    <a:pt x="1162" y="5714"/>
                  </a:cubicBezTo>
                  <a:cubicBezTo>
                    <a:pt x="1743" y="6686"/>
                    <a:pt x="4014" y="7172"/>
                    <a:pt x="6286" y="7172"/>
                  </a:cubicBezTo>
                  <a:cubicBezTo>
                    <a:pt x="8557" y="7172"/>
                    <a:pt x="10828" y="6686"/>
                    <a:pt x="11409" y="5714"/>
                  </a:cubicBezTo>
                  <a:cubicBezTo>
                    <a:pt x="12574" y="3767"/>
                    <a:pt x="11661" y="1479"/>
                    <a:pt x="10828" y="1185"/>
                  </a:cubicBezTo>
                  <a:cubicBezTo>
                    <a:pt x="10707" y="1142"/>
                    <a:pt x="10598" y="1124"/>
                    <a:pt x="10499" y="1124"/>
                  </a:cubicBezTo>
                  <a:cubicBezTo>
                    <a:pt x="10234" y="1124"/>
                    <a:pt x="10040" y="1256"/>
                    <a:pt x="9899" y="1402"/>
                  </a:cubicBezTo>
                  <a:cubicBezTo>
                    <a:pt x="9880" y="1396"/>
                    <a:pt x="9861" y="1389"/>
                    <a:pt x="9842" y="1383"/>
                  </a:cubicBezTo>
                  <a:cubicBezTo>
                    <a:pt x="9720" y="852"/>
                    <a:pt x="9246" y="458"/>
                    <a:pt x="8679" y="458"/>
                  </a:cubicBezTo>
                  <a:cubicBezTo>
                    <a:pt x="8286" y="458"/>
                    <a:pt x="7939" y="649"/>
                    <a:pt x="7721" y="941"/>
                  </a:cubicBezTo>
                  <a:cubicBezTo>
                    <a:pt x="7697" y="939"/>
                    <a:pt x="7674" y="936"/>
                    <a:pt x="7648" y="934"/>
                  </a:cubicBezTo>
                  <a:cubicBezTo>
                    <a:pt x="7437" y="388"/>
                    <a:pt x="6909" y="0"/>
                    <a:pt x="62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7014931" y="1878608"/>
              <a:ext cx="990605" cy="565322"/>
            </a:xfrm>
            <a:custGeom>
              <a:avLst/>
              <a:gdLst/>
              <a:ahLst/>
              <a:cxnLst/>
              <a:rect l="l" t="t" r="r" b="b"/>
              <a:pathLst>
                <a:path w="17628" h="10060" extrusionOk="0">
                  <a:moveTo>
                    <a:pt x="8815" y="0"/>
                  </a:moveTo>
                  <a:cubicBezTo>
                    <a:pt x="7945" y="0"/>
                    <a:pt x="7203" y="544"/>
                    <a:pt x="6906" y="1309"/>
                  </a:cubicBezTo>
                  <a:cubicBezTo>
                    <a:pt x="6873" y="1313"/>
                    <a:pt x="6840" y="1316"/>
                    <a:pt x="6805" y="1320"/>
                  </a:cubicBezTo>
                  <a:cubicBezTo>
                    <a:pt x="6499" y="909"/>
                    <a:pt x="6012" y="643"/>
                    <a:pt x="5461" y="643"/>
                  </a:cubicBezTo>
                  <a:cubicBezTo>
                    <a:pt x="4666" y="643"/>
                    <a:pt x="4003" y="1197"/>
                    <a:pt x="3831" y="1940"/>
                  </a:cubicBezTo>
                  <a:cubicBezTo>
                    <a:pt x="3807" y="1948"/>
                    <a:pt x="3779" y="1958"/>
                    <a:pt x="3753" y="1966"/>
                  </a:cubicBezTo>
                  <a:cubicBezTo>
                    <a:pt x="3555" y="1762"/>
                    <a:pt x="3281" y="1578"/>
                    <a:pt x="2907" y="1578"/>
                  </a:cubicBezTo>
                  <a:cubicBezTo>
                    <a:pt x="2769" y="1578"/>
                    <a:pt x="2617" y="1603"/>
                    <a:pt x="2450" y="1662"/>
                  </a:cubicBezTo>
                  <a:cubicBezTo>
                    <a:pt x="1280" y="2076"/>
                    <a:pt x="0" y="5285"/>
                    <a:pt x="1630" y="8014"/>
                  </a:cubicBezTo>
                  <a:cubicBezTo>
                    <a:pt x="2446" y="9378"/>
                    <a:pt x="5631" y="10060"/>
                    <a:pt x="8817" y="10060"/>
                  </a:cubicBezTo>
                  <a:cubicBezTo>
                    <a:pt x="12002" y="10060"/>
                    <a:pt x="15187" y="9378"/>
                    <a:pt x="16002" y="8014"/>
                  </a:cubicBezTo>
                  <a:cubicBezTo>
                    <a:pt x="17628" y="5285"/>
                    <a:pt x="16350" y="2076"/>
                    <a:pt x="15179" y="1662"/>
                  </a:cubicBezTo>
                  <a:cubicBezTo>
                    <a:pt x="15011" y="1602"/>
                    <a:pt x="14859" y="1577"/>
                    <a:pt x="14720" y="1577"/>
                  </a:cubicBezTo>
                  <a:cubicBezTo>
                    <a:pt x="14347" y="1577"/>
                    <a:pt x="14075" y="1761"/>
                    <a:pt x="13876" y="1966"/>
                  </a:cubicBezTo>
                  <a:cubicBezTo>
                    <a:pt x="13852" y="1956"/>
                    <a:pt x="13824" y="1947"/>
                    <a:pt x="13798" y="1940"/>
                  </a:cubicBezTo>
                  <a:cubicBezTo>
                    <a:pt x="13628" y="1197"/>
                    <a:pt x="12962" y="643"/>
                    <a:pt x="12168" y="643"/>
                  </a:cubicBezTo>
                  <a:cubicBezTo>
                    <a:pt x="11617" y="643"/>
                    <a:pt x="11130" y="909"/>
                    <a:pt x="10825" y="1320"/>
                  </a:cubicBezTo>
                  <a:cubicBezTo>
                    <a:pt x="10791" y="1316"/>
                    <a:pt x="10758" y="1313"/>
                    <a:pt x="10723" y="1309"/>
                  </a:cubicBezTo>
                  <a:cubicBezTo>
                    <a:pt x="10428" y="544"/>
                    <a:pt x="9685" y="0"/>
                    <a:pt x="88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896026" y="2132264"/>
              <a:ext cx="1228310" cy="701033"/>
            </a:xfrm>
            <a:custGeom>
              <a:avLst/>
              <a:gdLst/>
              <a:ahLst/>
              <a:cxnLst/>
              <a:rect l="l" t="t" r="r" b="b"/>
              <a:pathLst>
                <a:path w="21858" h="12475" extrusionOk="0">
                  <a:moveTo>
                    <a:pt x="10930" y="0"/>
                  </a:moveTo>
                  <a:cubicBezTo>
                    <a:pt x="9850" y="0"/>
                    <a:pt x="8932" y="675"/>
                    <a:pt x="8563" y="1624"/>
                  </a:cubicBezTo>
                  <a:cubicBezTo>
                    <a:pt x="8521" y="1627"/>
                    <a:pt x="8480" y="1633"/>
                    <a:pt x="8438" y="1636"/>
                  </a:cubicBezTo>
                  <a:cubicBezTo>
                    <a:pt x="8060" y="1127"/>
                    <a:pt x="7455" y="797"/>
                    <a:pt x="6773" y="797"/>
                  </a:cubicBezTo>
                  <a:cubicBezTo>
                    <a:pt x="5786" y="797"/>
                    <a:pt x="4963" y="1486"/>
                    <a:pt x="4752" y="2407"/>
                  </a:cubicBezTo>
                  <a:lnTo>
                    <a:pt x="4653" y="2440"/>
                  </a:lnTo>
                  <a:cubicBezTo>
                    <a:pt x="4407" y="2187"/>
                    <a:pt x="4069" y="1959"/>
                    <a:pt x="3606" y="1959"/>
                  </a:cubicBezTo>
                  <a:cubicBezTo>
                    <a:pt x="3434" y="1959"/>
                    <a:pt x="3246" y="1990"/>
                    <a:pt x="3038" y="2063"/>
                  </a:cubicBezTo>
                  <a:cubicBezTo>
                    <a:pt x="1589" y="2577"/>
                    <a:pt x="1" y="6556"/>
                    <a:pt x="2022" y="9938"/>
                  </a:cubicBezTo>
                  <a:cubicBezTo>
                    <a:pt x="3032" y="11629"/>
                    <a:pt x="6982" y="12474"/>
                    <a:pt x="10931" y="12474"/>
                  </a:cubicBezTo>
                  <a:cubicBezTo>
                    <a:pt x="14880" y="12474"/>
                    <a:pt x="18829" y="11629"/>
                    <a:pt x="19839" y="9938"/>
                  </a:cubicBezTo>
                  <a:cubicBezTo>
                    <a:pt x="21857" y="6557"/>
                    <a:pt x="20273" y="2578"/>
                    <a:pt x="18820" y="2063"/>
                  </a:cubicBezTo>
                  <a:cubicBezTo>
                    <a:pt x="18612" y="1990"/>
                    <a:pt x="18423" y="1959"/>
                    <a:pt x="18252" y="1959"/>
                  </a:cubicBezTo>
                  <a:cubicBezTo>
                    <a:pt x="17789" y="1959"/>
                    <a:pt x="17451" y="2187"/>
                    <a:pt x="17205" y="2440"/>
                  </a:cubicBezTo>
                  <a:lnTo>
                    <a:pt x="17106" y="2407"/>
                  </a:lnTo>
                  <a:cubicBezTo>
                    <a:pt x="16894" y="1486"/>
                    <a:pt x="16071" y="797"/>
                    <a:pt x="15085" y="797"/>
                  </a:cubicBezTo>
                  <a:cubicBezTo>
                    <a:pt x="14402" y="797"/>
                    <a:pt x="13798" y="1127"/>
                    <a:pt x="13420" y="1636"/>
                  </a:cubicBezTo>
                  <a:cubicBezTo>
                    <a:pt x="13380" y="1633"/>
                    <a:pt x="13338" y="1627"/>
                    <a:pt x="13295" y="1624"/>
                  </a:cubicBezTo>
                  <a:cubicBezTo>
                    <a:pt x="12928" y="675"/>
                    <a:pt x="12009" y="0"/>
                    <a:pt x="1093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6929685" y="2485100"/>
              <a:ext cx="1161045" cy="764083"/>
            </a:xfrm>
            <a:custGeom>
              <a:avLst/>
              <a:gdLst/>
              <a:ahLst/>
              <a:cxnLst/>
              <a:rect l="l" t="t" r="r" b="b"/>
              <a:pathLst>
                <a:path w="20661" h="13597" extrusionOk="0">
                  <a:moveTo>
                    <a:pt x="10331" y="1"/>
                  </a:moveTo>
                  <a:cubicBezTo>
                    <a:pt x="9155" y="1"/>
                    <a:pt x="8152" y="735"/>
                    <a:pt x="7750" y="1772"/>
                  </a:cubicBezTo>
                  <a:cubicBezTo>
                    <a:pt x="7704" y="1774"/>
                    <a:pt x="7659" y="1780"/>
                    <a:pt x="7614" y="1786"/>
                  </a:cubicBezTo>
                  <a:cubicBezTo>
                    <a:pt x="7201" y="1231"/>
                    <a:pt x="6544" y="870"/>
                    <a:pt x="5798" y="870"/>
                  </a:cubicBezTo>
                  <a:cubicBezTo>
                    <a:pt x="4722" y="870"/>
                    <a:pt x="3825" y="1620"/>
                    <a:pt x="3594" y="2625"/>
                  </a:cubicBezTo>
                  <a:cubicBezTo>
                    <a:pt x="3557" y="2635"/>
                    <a:pt x="3522" y="2648"/>
                    <a:pt x="3486" y="2660"/>
                  </a:cubicBezTo>
                  <a:cubicBezTo>
                    <a:pt x="3117" y="2283"/>
                    <a:pt x="2603" y="2048"/>
                    <a:pt x="2034" y="2048"/>
                  </a:cubicBezTo>
                  <a:cubicBezTo>
                    <a:pt x="911" y="2048"/>
                    <a:pt x="1" y="2958"/>
                    <a:pt x="1" y="4080"/>
                  </a:cubicBezTo>
                  <a:cubicBezTo>
                    <a:pt x="1" y="4127"/>
                    <a:pt x="4" y="4172"/>
                    <a:pt x="8" y="4217"/>
                  </a:cubicBezTo>
                  <a:cubicBezTo>
                    <a:pt x="5" y="4218"/>
                    <a:pt x="2" y="4218"/>
                    <a:pt x="1" y="4221"/>
                  </a:cubicBezTo>
                  <a:cubicBezTo>
                    <a:pt x="1" y="9399"/>
                    <a:pt x="4626" y="13596"/>
                    <a:pt x="10331" y="13596"/>
                  </a:cubicBezTo>
                  <a:cubicBezTo>
                    <a:pt x="16035" y="13596"/>
                    <a:pt x="20661" y="9399"/>
                    <a:pt x="20661" y="4221"/>
                  </a:cubicBezTo>
                  <a:lnTo>
                    <a:pt x="20654" y="4217"/>
                  </a:lnTo>
                  <a:cubicBezTo>
                    <a:pt x="20655" y="4173"/>
                    <a:pt x="20661" y="4128"/>
                    <a:pt x="20661" y="4083"/>
                  </a:cubicBezTo>
                  <a:cubicBezTo>
                    <a:pt x="20661" y="2959"/>
                    <a:pt x="19749" y="2049"/>
                    <a:pt x="18627" y="2049"/>
                  </a:cubicBezTo>
                  <a:cubicBezTo>
                    <a:pt x="18015" y="2049"/>
                    <a:pt x="17465" y="2321"/>
                    <a:pt x="17093" y="2750"/>
                  </a:cubicBezTo>
                  <a:cubicBezTo>
                    <a:pt x="16911" y="1684"/>
                    <a:pt x="15982" y="870"/>
                    <a:pt x="14863" y="870"/>
                  </a:cubicBezTo>
                  <a:cubicBezTo>
                    <a:pt x="14069" y="870"/>
                    <a:pt x="13370" y="1280"/>
                    <a:pt x="12965" y="1900"/>
                  </a:cubicBezTo>
                  <a:cubicBezTo>
                    <a:pt x="12963" y="1900"/>
                    <a:pt x="12960" y="1900"/>
                    <a:pt x="12957" y="1898"/>
                  </a:cubicBezTo>
                  <a:cubicBezTo>
                    <a:pt x="12592" y="797"/>
                    <a:pt x="11554" y="1"/>
                    <a:pt x="103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977843" y="2820348"/>
              <a:ext cx="1064783" cy="700695"/>
            </a:xfrm>
            <a:custGeom>
              <a:avLst/>
              <a:gdLst/>
              <a:ahLst/>
              <a:cxnLst/>
              <a:rect l="l" t="t" r="r" b="b"/>
              <a:pathLst>
                <a:path w="18948" h="12469" extrusionOk="0">
                  <a:moveTo>
                    <a:pt x="9472" y="0"/>
                  </a:moveTo>
                  <a:cubicBezTo>
                    <a:pt x="8394" y="0"/>
                    <a:pt x="7476" y="673"/>
                    <a:pt x="7107" y="1623"/>
                  </a:cubicBezTo>
                  <a:cubicBezTo>
                    <a:pt x="7065" y="1626"/>
                    <a:pt x="7023" y="1631"/>
                    <a:pt x="6982" y="1636"/>
                  </a:cubicBezTo>
                  <a:cubicBezTo>
                    <a:pt x="6604" y="1127"/>
                    <a:pt x="5998" y="795"/>
                    <a:pt x="5317" y="795"/>
                  </a:cubicBezTo>
                  <a:cubicBezTo>
                    <a:pt x="4330" y="795"/>
                    <a:pt x="3507" y="1484"/>
                    <a:pt x="3296" y="2406"/>
                  </a:cubicBezTo>
                  <a:lnTo>
                    <a:pt x="3197" y="2438"/>
                  </a:lnTo>
                  <a:cubicBezTo>
                    <a:pt x="2860" y="2094"/>
                    <a:pt x="2388" y="1877"/>
                    <a:pt x="1866" y="1877"/>
                  </a:cubicBezTo>
                  <a:cubicBezTo>
                    <a:pt x="835" y="1877"/>
                    <a:pt x="0" y="2712"/>
                    <a:pt x="0" y="3741"/>
                  </a:cubicBezTo>
                  <a:cubicBezTo>
                    <a:pt x="0" y="3783"/>
                    <a:pt x="5" y="3825"/>
                    <a:pt x="6" y="3867"/>
                  </a:cubicBezTo>
                  <a:cubicBezTo>
                    <a:pt x="5" y="3869"/>
                    <a:pt x="3" y="3869"/>
                    <a:pt x="0" y="3870"/>
                  </a:cubicBezTo>
                  <a:cubicBezTo>
                    <a:pt x="0" y="8619"/>
                    <a:pt x="4243" y="12469"/>
                    <a:pt x="9472" y="12469"/>
                  </a:cubicBezTo>
                  <a:cubicBezTo>
                    <a:pt x="14705" y="12469"/>
                    <a:pt x="18948" y="8619"/>
                    <a:pt x="18948" y="3870"/>
                  </a:cubicBezTo>
                  <a:cubicBezTo>
                    <a:pt x="18948" y="3870"/>
                    <a:pt x="18945" y="3869"/>
                    <a:pt x="18942" y="3867"/>
                  </a:cubicBezTo>
                  <a:cubicBezTo>
                    <a:pt x="18942" y="3825"/>
                    <a:pt x="18946" y="3785"/>
                    <a:pt x="18946" y="3741"/>
                  </a:cubicBezTo>
                  <a:cubicBezTo>
                    <a:pt x="18946" y="2712"/>
                    <a:pt x="18112" y="1877"/>
                    <a:pt x="17081" y="1877"/>
                  </a:cubicBezTo>
                  <a:cubicBezTo>
                    <a:pt x="16520" y="1877"/>
                    <a:pt x="16015" y="2127"/>
                    <a:pt x="15675" y="2520"/>
                  </a:cubicBezTo>
                  <a:cubicBezTo>
                    <a:pt x="15506" y="1541"/>
                    <a:pt x="14657" y="795"/>
                    <a:pt x="13629" y="795"/>
                  </a:cubicBezTo>
                  <a:cubicBezTo>
                    <a:pt x="12901" y="795"/>
                    <a:pt x="12261" y="1172"/>
                    <a:pt x="11890" y="1740"/>
                  </a:cubicBezTo>
                  <a:cubicBezTo>
                    <a:pt x="11886" y="1740"/>
                    <a:pt x="11885" y="1740"/>
                    <a:pt x="11882" y="1739"/>
                  </a:cubicBezTo>
                  <a:cubicBezTo>
                    <a:pt x="11547" y="728"/>
                    <a:pt x="10595" y="0"/>
                    <a:pt x="9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258978" y="2322927"/>
              <a:ext cx="111322" cy="103511"/>
            </a:xfrm>
            <a:custGeom>
              <a:avLst/>
              <a:gdLst/>
              <a:ahLst/>
              <a:cxnLst/>
              <a:rect l="l" t="t" r="r" b="b"/>
              <a:pathLst>
                <a:path w="1981" h="1842" extrusionOk="0">
                  <a:moveTo>
                    <a:pt x="1566" y="1"/>
                  </a:moveTo>
                  <a:lnTo>
                    <a:pt x="1566" y="1"/>
                  </a:lnTo>
                  <a:cubicBezTo>
                    <a:pt x="0" y="799"/>
                    <a:pt x="732" y="1841"/>
                    <a:pt x="734" y="1841"/>
                  </a:cubicBezTo>
                  <a:cubicBezTo>
                    <a:pt x="1980" y="1447"/>
                    <a:pt x="1566" y="1"/>
                    <a:pt x="156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7211663" y="2338942"/>
              <a:ext cx="69064" cy="71480"/>
            </a:xfrm>
            <a:custGeom>
              <a:avLst/>
              <a:gdLst/>
              <a:ahLst/>
              <a:cxnLst/>
              <a:rect l="l" t="t" r="r" b="b"/>
              <a:pathLst>
                <a:path w="1229" h="1272" extrusionOk="0">
                  <a:moveTo>
                    <a:pt x="236" y="1"/>
                  </a:moveTo>
                  <a:lnTo>
                    <a:pt x="236" y="1"/>
                  </a:lnTo>
                  <a:cubicBezTo>
                    <a:pt x="0" y="1226"/>
                    <a:pt x="905" y="1271"/>
                    <a:pt x="905" y="1271"/>
                  </a:cubicBezTo>
                  <a:cubicBezTo>
                    <a:pt x="1229" y="401"/>
                    <a:pt x="236" y="1"/>
                    <a:pt x="23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229364" y="2271061"/>
              <a:ext cx="95981" cy="93677"/>
            </a:xfrm>
            <a:custGeom>
              <a:avLst/>
              <a:gdLst/>
              <a:ahLst/>
              <a:cxnLst/>
              <a:rect l="l" t="t" r="r" b="b"/>
              <a:pathLst>
                <a:path w="1708" h="1667" extrusionOk="0">
                  <a:moveTo>
                    <a:pt x="907" y="1"/>
                  </a:moveTo>
                  <a:cubicBezTo>
                    <a:pt x="1" y="1133"/>
                    <a:pt x="907" y="1667"/>
                    <a:pt x="907" y="1667"/>
                  </a:cubicBezTo>
                  <a:cubicBezTo>
                    <a:pt x="1708" y="947"/>
                    <a:pt x="907" y="1"/>
                    <a:pt x="90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7038082" y="2738026"/>
              <a:ext cx="100083" cy="93228"/>
            </a:xfrm>
            <a:custGeom>
              <a:avLst/>
              <a:gdLst/>
              <a:ahLst/>
              <a:cxnLst/>
              <a:rect l="l" t="t" r="r" b="b"/>
              <a:pathLst>
                <a:path w="1781" h="1659" extrusionOk="0">
                  <a:moveTo>
                    <a:pt x="1409" y="1"/>
                  </a:moveTo>
                  <a:cubicBezTo>
                    <a:pt x="1" y="719"/>
                    <a:pt x="659" y="1657"/>
                    <a:pt x="657" y="1658"/>
                  </a:cubicBezTo>
                  <a:lnTo>
                    <a:pt x="657" y="1658"/>
                  </a:lnTo>
                  <a:cubicBezTo>
                    <a:pt x="1781" y="1305"/>
                    <a:pt x="1409" y="1"/>
                    <a:pt x="1409" y="1"/>
                  </a:cubicBezTo>
                  <a:close/>
                  <a:moveTo>
                    <a:pt x="657" y="1658"/>
                  </a:moveTo>
                  <a:cubicBezTo>
                    <a:pt x="657" y="1658"/>
                    <a:pt x="657" y="1658"/>
                    <a:pt x="657" y="1658"/>
                  </a:cubicBezTo>
                  <a:cubicBezTo>
                    <a:pt x="657" y="1658"/>
                    <a:pt x="657" y="1658"/>
                    <a:pt x="657" y="1658"/>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995488" y="2752523"/>
              <a:ext cx="62152" cy="64343"/>
            </a:xfrm>
            <a:custGeom>
              <a:avLst/>
              <a:gdLst/>
              <a:ahLst/>
              <a:cxnLst/>
              <a:rect l="l" t="t" r="r" b="b"/>
              <a:pathLst>
                <a:path w="1106" h="1145" extrusionOk="0">
                  <a:moveTo>
                    <a:pt x="213" y="0"/>
                  </a:moveTo>
                  <a:cubicBezTo>
                    <a:pt x="0" y="1105"/>
                    <a:pt x="815" y="1145"/>
                    <a:pt x="815" y="1145"/>
                  </a:cubicBezTo>
                  <a:cubicBezTo>
                    <a:pt x="1105" y="359"/>
                    <a:pt x="213" y="0"/>
                    <a:pt x="21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7011559" y="2691385"/>
              <a:ext cx="86259" cy="84292"/>
            </a:xfrm>
            <a:custGeom>
              <a:avLst/>
              <a:gdLst/>
              <a:ahLst/>
              <a:cxnLst/>
              <a:rect l="l" t="t" r="r" b="b"/>
              <a:pathLst>
                <a:path w="1535" h="1500" extrusionOk="0">
                  <a:moveTo>
                    <a:pt x="814" y="1"/>
                  </a:moveTo>
                  <a:cubicBezTo>
                    <a:pt x="0" y="1017"/>
                    <a:pt x="809" y="1500"/>
                    <a:pt x="813" y="1500"/>
                  </a:cubicBezTo>
                  <a:cubicBezTo>
                    <a:pt x="814" y="1500"/>
                    <a:pt x="814" y="1500"/>
                    <a:pt x="814" y="1500"/>
                  </a:cubicBezTo>
                  <a:cubicBezTo>
                    <a:pt x="1535" y="853"/>
                    <a:pt x="814" y="1"/>
                    <a:pt x="81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473974" y="2612378"/>
              <a:ext cx="99353" cy="92385"/>
            </a:xfrm>
            <a:custGeom>
              <a:avLst/>
              <a:gdLst/>
              <a:ahLst/>
              <a:cxnLst/>
              <a:rect l="l" t="t" r="r" b="b"/>
              <a:pathLst>
                <a:path w="1768" h="1644" extrusionOk="0">
                  <a:moveTo>
                    <a:pt x="1398" y="1"/>
                  </a:moveTo>
                  <a:lnTo>
                    <a:pt x="1398" y="1"/>
                  </a:lnTo>
                  <a:cubicBezTo>
                    <a:pt x="1" y="710"/>
                    <a:pt x="655" y="1644"/>
                    <a:pt x="655" y="1644"/>
                  </a:cubicBezTo>
                  <a:cubicBezTo>
                    <a:pt x="1767" y="1291"/>
                    <a:pt x="1398" y="1"/>
                    <a:pt x="139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7431829" y="2626707"/>
              <a:ext cx="61646" cy="63781"/>
            </a:xfrm>
            <a:custGeom>
              <a:avLst/>
              <a:gdLst/>
              <a:ahLst/>
              <a:cxnLst/>
              <a:rect l="l" t="t" r="r" b="b"/>
              <a:pathLst>
                <a:path w="1097" h="1135" extrusionOk="0">
                  <a:moveTo>
                    <a:pt x="211" y="0"/>
                  </a:moveTo>
                  <a:lnTo>
                    <a:pt x="211" y="0"/>
                  </a:lnTo>
                  <a:cubicBezTo>
                    <a:pt x="1" y="1094"/>
                    <a:pt x="808" y="1134"/>
                    <a:pt x="808" y="1134"/>
                  </a:cubicBezTo>
                  <a:cubicBezTo>
                    <a:pt x="1097" y="357"/>
                    <a:pt x="212" y="0"/>
                    <a:pt x="21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7447675" y="2566075"/>
              <a:ext cx="85585" cy="83618"/>
            </a:xfrm>
            <a:custGeom>
              <a:avLst/>
              <a:gdLst/>
              <a:ahLst/>
              <a:cxnLst/>
              <a:rect l="l" t="t" r="r" b="b"/>
              <a:pathLst>
                <a:path w="1523" h="1488" extrusionOk="0">
                  <a:moveTo>
                    <a:pt x="808" y="1"/>
                  </a:moveTo>
                  <a:cubicBezTo>
                    <a:pt x="1" y="1010"/>
                    <a:pt x="808" y="1488"/>
                    <a:pt x="808" y="1488"/>
                  </a:cubicBezTo>
                  <a:cubicBezTo>
                    <a:pt x="1523" y="844"/>
                    <a:pt x="808" y="1"/>
                    <a:pt x="80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301460" y="2016955"/>
              <a:ext cx="76819" cy="71592"/>
            </a:xfrm>
            <a:custGeom>
              <a:avLst/>
              <a:gdLst/>
              <a:ahLst/>
              <a:cxnLst/>
              <a:rect l="l" t="t" r="r" b="b"/>
              <a:pathLst>
                <a:path w="1367" h="1274" extrusionOk="0">
                  <a:moveTo>
                    <a:pt x="1080" y="1"/>
                  </a:moveTo>
                  <a:lnTo>
                    <a:pt x="1080" y="1"/>
                  </a:lnTo>
                  <a:cubicBezTo>
                    <a:pt x="0" y="553"/>
                    <a:pt x="506" y="1273"/>
                    <a:pt x="505" y="1273"/>
                  </a:cubicBezTo>
                  <a:cubicBezTo>
                    <a:pt x="1367" y="1001"/>
                    <a:pt x="1081" y="1"/>
                    <a:pt x="108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268756" y="2028082"/>
              <a:ext cx="47710" cy="49395"/>
            </a:xfrm>
            <a:custGeom>
              <a:avLst/>
              <a:gdLst/>
              <a:ahLst/>
              <a:cxnLst/>
              <a:rect l="l" t="t" r="r" b="b"/>
              <a:pathLst>
                <a:path w="849" h="879" extrusionOk="0">
                  <a:moveTo>
                    <a:pt x="164" y="1"/>
                  </a:moveTo>
                  <a:lnTo>
                    <a:pt x="164" y="1"/>
                  </a:lnTo>
                  <a:cubicBezTo>
                    <a:pt x="1" y="848"/>
                    <a:pt x="626" y="879"/>
                    <a:pt x="626" y="879"/>
                  </a:cubicBezTo>
                  <a:cubicBezTo>
                    <a:pt x="848" y="277"/>
                    <a:pt x="164" y="1"/>
                    <a:pt x="16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7281006" y="1981273"/>
              <a:ext cx="66310" cy="64680"/>
            </a:xfrm>
            <a:custGeom>
              <a:avLst/>
              <a:gdLst/>
              <a:ahLst/>
              <a:cxnLst/>
              <a:rect l="l" t="t" r="r" b="b"/>
              <a:pathLst>
                <a:path w="1180" h="1151" extrusionOk="0">
                  <a:moveTo>
                    <a:pt x="626" y="1"/>
                  </a:moveTo>
                  <a:cubicBezTo>
                    <a:pt x="1" y="781"/>
                    <a:pt x="626" y="1151"/>
                    <a:pt x="626" y="1151"/>
                  </a:cubicBezTo>
                  <a:cubicBezTo>
                    <a:pt x="1180" y="655"/>
                    <a:pt x="626" y="1"/>
                    <a:pt x="62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7157886" y="3170881"/>
              <a:ext cx="156334" cy="145433"/>
            </a:xfrm>
            <a:custGeom>
              <a:avLst/>
              <a:gdLst/>
              <a:ahLst/>
              <a:cxnLst/>
              <a:rect l="l" t="t" r="r" b="b"/>
              <a:pathLst>
                <a:path w="2782" h="2588" extrusionOk="0">
                  <a:moveTo>
                    <a:pt x="2200" y="1"/>
                  </a:moveTo>
                  <a:lnTo>
                    <a:pt x="2200" y="1"/>
                  </a:lnTo>
                  <a:cubicBezTo>
                    <a:pt x="1" y="1120"/>
                    <a:pt x="1030" y="2587"/>
                    <a:pt x="1030" y="2587"/>
                  </a:cubicBezTo>
                  <a:cubicBezTo>
                    <a:pt x="2782" y="2032"/>
                    <a:pt x="2201" y="1"/>
                    <a:pt x="220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091466" y="3193358"/>
              <a:ext cx="96936" cy="100308"/>
            </a:xfrm>
            <a:custGeom>
              <a:avLst/>
              <a:gdLst/>
              <a:ahLst/>
              <a:cxnLst/>
              <a:rect l="l" t="t" r="r" b="b"/>
              <a:pathLst>
                <a:path w="1725" h="1785" extrusionOk="0">
                  <a:moveTo>
                    <a:pt x="332" y="1"/>
                  </a:moveTo>
                  <a:lnTo>
                    <a:pt x="332" y="1"/>
                  </a:lnTo>
                  <a:cubicBezTo>
                    <a:pt x="1" y="1723"/>
                    <a:pt x="1270" y="1784"/>
                    <a:pt x="1273" y="1784"/>
                  </a:cubicBezTo>
                  <a:cubicBezTo>
                    <a:pt x="1725" y="562"/>
                    <a:pt x="332" y="1"/>
                    <a:pt x="33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7116528" y="3098111"/>
              <a:ext cx="134756" cy="131440"/>
            </a:xfrm>
            <a:custGeom>
              <a:avLst/>
              <a:gdLst/>
              <a:ahLst/>
              <a:cxnLst/>
              <a:rect l="l" t="t" r="r" b="b"/>
              <a:pathLst>
                <a:path w="2398" h="2339" extrusionOk="0">
                  <a:moveTo>
                    <a:pt x="1270" y="0"/>
                  </a:moveTo>
                  <a:cubicBezTo>
                    <a:pt x="1" y="1585"/>
                    <a:pt x="1265" y="2338"/>
                    <a:pt x="1270" y="2338"/>
                  </a:cubicBezTo>
                  <a:cubicBezTo>
                    <a:pt x="1270" y="2338"/>
                    <a:pt x="1270" y="2338"/>
                    <a:pt x="1270" y="2338"/>
                  </a:cubicBezTo>
                  <a:cubicBezTo>
                    <a:pt x="2397" y="1328"/>
                    <a:pt x="1270" y="0"/>
                    <a:pt x="127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7504936" y="3007640"/>
              <a:ext cx="147961" cy="144421"/>
            </a:xfrm>
            <a:custGeom>
              <a:avLst/>
              <a:gdLst/>
              <a:ahLst/>
              <a:cxnLst/>
              <a:rect l="l" t="t" r="r" b="b"/>
              <a:pathLst>
                <a:path w="2633" h="2570" extrusionOk="0">
                  <a:moveTo>
                    <a:pt x="1238" y="1"/>
                  </a:moveTo>
                  <a:cubicBezTo>
                    <a:pt x="1238" y="1"/>
                    <a:pt x="1" y="1461"/>
                    <a:pt x="1238" y="2570"/>
                  </a:cubicBezTo>
                  <a:cubicBezTo>
                    <a:pt x="1238" y="2570"/>
                    <a:pt x="2632" y="1744"/>
                    <a:pt x="12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7435818" y="3087547"/>
              <a:ext cx="171507" cy="159538"/>
            </a:xfrm>
            <a:custGeom>
              <a:avLst/>
              <a:gdLst/>
              <a:ahLst/>
              <a:cxnLst/>
              <a:rect l="l" t="t" r="r" b="b"/>
              <a:pathLst>
                <a:path w="3052" h="2839" extrusionOk="0">
                  <a:moveTo>
                    <a:pt x="638" y="1"/>
                  </a:moveTo>
                  <a:cubicBezTo>
                    <a:pt x="638" y="1"/>
                    <a:pt x="1" y="2230"/>
                    <a:pt x="1923" y="2839"/>
                  </a:cubicBezTo>
                  <a:cubicBezTo>
                    <a:pt x="1923" y="2839"/>
                    <a:pt x="3051" y="1231"/>
                    <a:pt x="6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573942" y="3112216"/>
              <a:ext cx="106377" cy="110198"/>
            </a:xfrm>
            <a:custGeom>
              <a:avLst/>
              <a:gdLst/>
              <a:ahLst/>
              <a:cxnLst/>
              <a:rect l="l" t="t" r="r" b="b"/>
              <a:pathLst>
                <a:path w="1893" h="1961" extrusionOk="0">
                  <a:moveTo>
                    <a:pt x="1528" y="1"/>
                  </a:moveTo>
                  <a:cubicBezTo>
                    <a:pt x="1528" y="1"/>
                    <a:pt x="0" y="617"/>
                    <a:pt x="497" y="1961"/>
                  </a:cubicBezTo>
                  <a:cubicBezTo>
                    <a:pt x="497" y="1961"/>
                    <a:pt x="1893" y="1891"/>
                    <a:pt x="152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859123" y="2329783"/>
              <a:ext cx="99634" cy="97330"/>
            </a:xfrm>
            <a:custGeom>
              <a:avLst/>
              <a:gdLst/>
              <a:ahLst/>
              <a:cxnLst/>
              <a:rect l="l" t="t" r="r" b="b"/>
              <a:pathLst>
                <a:path w="1773" h="1732" extrusionOk="0">
                  <a:moveTo>
                    <a:pt x="940" y="1"/>
                  </a:moveTo>
                  <a:cubicBezTo>
                    <a:pt x="1" y="1174"/>
                    <a:pt x="940" y="1730"/>
                    <a:pt x="940" y="1731"/>
                  </a:cubicBezTo>
                  <a:cubicBezTo>
                    <a:pt x="1773" y="982"/>
                    <a:pt x="940" y="1"/>
                    <a:pt x="94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889748" y="2383503"/>
              <a:ext cx="115425" cy="107445"/>
            </a:xfrm>
            <a:custGeom>
              <a:avLst/>
              <a:gdLst/>
              <a:ahLst/>
              <a:cxnLst/>
              <a:rect l="l" t="t" r="r" b="b"/>
              <a:pathLst>
                <a:path w="2054" h="1912" extrusionOk="0">
                  <a:moveTo>
                    <a:pt x="1625" y="0"/>
                  </a:moveTo>
                  <a:cubicBezTo>
                    <a:pt x="1" y="829"/>
                    <a:pt x="761" y="1912"/>
                    <a:pt x="760" y="1912"/>
                  </a:cubicBezTo>
                  <a:cubicBezTo>
                    <a:pt x="2054" y="1502"/>
                    <a:pt x="1625" y="0"/>
                    <a:pt x="16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7840747" y="2400136"/>
              <a:ext cx="71536" cy="74177"/>
            </a:xfrm>
            <a:custGeom>
              <a:avLst/>
              <a:gdLst/>
              <a:ahLst/>
              <a:cxnLst/>
              <a:rect l="l" t="t" r="r" b="b"/>
              <a:pathLst>
                <a:path w="1273" h="1320" extrusionOk="0">
                  <a:moveTo>
                    <a:pt x="243" y="1"/>
                  </a:moveTo>
                  <a:lnTo>
                    <a:pt x="243" y="1"/>
                  </a:lnTo>
                  <a:cubicBezTo>
                    <a:pt x="1" y="1258"/>
                    <a:pt x="914" y="1319"/>
                    <a:pt x="938" y="1319"/>
                  </a:cubicBezTo>
                  <a:cubicBezTo>
                    <a:pt x="938" y="1319"/>
                    <a:pt x="938" y="1319"/>
                    <a:pt x="938" y="1319"/>
                  </a:cubicBezTo>
                  <a:cubicBezTo>
                    <a:pt x="1273" y="415"/>
                    <a:pt x="243" y="1"/>
                    <a:pt x="24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630416" y="1981947"/>
              <a:ext cx="72492" cy="70806"/>
            </a:xfrm>
            <a:custGeom>
              <a:avLst/>
              <a:gdLst/>
              <a:ahLst/>
              <a:cxnLst/>
              <a:rect l="l" t="t" r="r" b="b"/>
              <a:pathLst>
                <a:path w="1290" h="1260" extrusionOk="0">
                  <a:moveTo>
                    <a:pt x="683" y="0"/>
                  </a:moveTo>
                  <a:cubicBezTo>
                    <a:pt x="1" y="855"/>
                    <a:pt x="681" y="1259"/>
                    <a:pt x="683" y="1259"/>
                  </a:cubicBezTo>
                  <a:cubicBezTo>
                    <a:pt x="683" y="1259"/>
                    <a:pt x="683" y="1259"/>
                    <a:pt x="683" y="1259"/>
                  </a:cubicBezTo>
                  <a:cubicBezTo>
                    <a:pt x="1289" y="717"/>
                    <a:pt x="683" y="0"/>
                    <a:pt x="6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7652612" y="2021170"/>
              <a:ext cx="84180" cy="78280"/>
            </a:xfrm>
            <a:custGeom>
              <a:avLst/>
              <a:gdLst/>
              <a:ahLst/>
              <a:cxnLst/>
              <a:rect l="l" t="t" r="r" b="b"/>
              <a:pathLst>
                <a:path w="1498" h="1393" extrusionOk="0">
                  <a:moveTo>
                    <a:pt x="1185" y="0"/>
                  </a:moveTo>
                  <a:cubicBezTo>
                    <a:pt x="0" y="602"/>
                    <a:pt x="555" y="1393"/>
                    <a:pt x="557" y="1393"/>
                  </a:cubicBezTo>
                  <a:cubicBezTo>
                    <a:pt x="1498" y="1095"/>
                    <a:pt x="1185" y="0"/>
                    <a:pt x="118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616873" y="2033251"/>
              <a:ext cx="52374" cy="54060"/>
            </a:xfrm>
            <a:custGeom>
              <a:avLst/>
              <a:gdLst/>
              <a:ahLst/>
              <a:cxnLst/>
              <a:rect l="l" t="t" r="r" b="b"/>
              <a:pathLst>
                <a:path w="932" h="962" extrusionOk="0">
                  <a:moveTo>
                    <a:pt x="181" y="0"/>
                  </a:moveTo>
                  <a:lnTo>
                    <a:pt x="181" y="0"/>
                  </a:lnTo>
                  <a:cubicBezTo>
                    <a:pt x="1" y="926"/>
                    <a:pt x="686" y="961"/>
                    <a:pt x="686" y="961"/>
                  </a:cubicBezTo>
                  <a:cubicBezTo>
                    <a:pt x="931" y="301"/>
                    <a:pt x="181" y="0"/>
                    <a:pt x="1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603331" y="1781675"/>
              <a:ext cx="40629" cy="39674"/>
            </a:xfrm>
            <a:custGeom>
              <a:avLst/>
              <a:gdLst/>
              <a:ahLst/>
              <a:cxnLst/>
              <a:rect l="l" t="t" r="r" b="b"/>
              <a:pathLst>
                <a:path w="723" h="706" extrusionOk="0">
                  <a:moveTo>
                    <a:pt x="383" y="1"/>
                  </a:moveTo>
                  <a:cubicBezTo>
                    <a:pt x="0" y="479"/>
                    <a:pt x="383" y="706"/>
                    <a:pt x="383" y="706"/>
                  </a:cubicBezTo>
                  <a:cubicBezTo>
                    <a:pt x="723" y="402"/>
                    <a:pt x="383" y="1"/>
                    <a:pt x="3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615862" y="1803590"/>
              <a:ext cx="47148" cy="43832"/>
            </a:xfrm>
            <a:custGeom>
              <a:avLst/>
              <a:gdLst/>
              <a:ahLst/>
              <a:cxnLst/>
              <a:rect l="l" t="t" r="r" b="b"/>
              <a:pathLst>
                <a:path w="839" h="780" extrusionOk="0">
                  <a:moveTo>
                    <a:pt x="664" y="0"/>
                  </a:moveTo>
                  <a:lnTo>
                    <a:pt x="664" y="0"/>
                  </a:lnTo>
                  <a:cubicBezTo>
                    <a:pt x="1" y="337"/>
                    <a:pt x="309" y="780"/>
                    <a:pt x="311" y="780"/>
                  </a:cubicBezTo>
                  <a:cubicBezTo>
                    <a:pt x="311" y="780"/>
                    <a:pt x="311" y="780"/>
                    <a:pt x="311" y="780"/>
                  </a:cubicBezTo>
                  <a:cubicBezTo>
                    <a:pt x="839" y="612"/>
                    <a:pt x="664" y="0"/>
                    <a:pt x="66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595745" y="1810389"/>
              <a:ext cx="29278" cy="30233"/>
            </a:xfrm>
            <a:custGeom>
              <a:avLst/>
              <a:gdLst/>
              <a:ahLst/>
              <a:cxnLst/>
              <a:rect l="l" t="t" r="r" b="b"/>
              <a:pathLst>
                <a:path w="521" h="538" extrusionOk="0">
                  <a:moveTo>
                    <a:pt x="101" y="0"/>
                  </a:moveTo>
                  <a:lnTo>
                    <a:pt x="101" y="0"/>
                  </a:lnTo>
                  <a:cubicBezTo>
                    <a:pt x="0" y="521"/>
                    <a:pt x="384" y="538"/>
                    <a:pt x="384" y="538"/>
                  </a:cubicBezTo>
                  <a:cubicBezTo>
                    <a:pt x="521" y="170"/>
                    <a:pt x="101" y="0"/>
                    <a:pt x="10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779890" y="3219938"/>
              <a:ext cx="88676" cy="86653"/>
            </a:xfrm>
            <a:custGeom>
              <a:avLst/>
              <a:gdLst/>
              <a:ahLst/>
              <a:cxnLst/>
              <a:rect l="l" t="t" r="r" b="b"/>
              <a:pathLst>
                <a:path w="1578" h="1542" extrusionOk="0">
                  <a:moveTo>
                    <a:pt x="836" y="0"/>
                  </a:moveTo>
                  <a:cubicBezTo>
                    <a:pt x="0" y="1045"/>
                    <a:pt x="836" y="1541"/>
                    <a:pt x="836" y="1541"/>
                  </a:cubicBezTo>
                  <a:cubicBezTo>
                    <a:pt x="1578" y="874"/>
                    <a:pt x="836" y="0"/>
                    <a:pt x="83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807144" y="3267814"/>
              <a:ext cx="102837" cy="95700"/>
            </a:xfrm>
            <a:custGeom>
              <a:avLst/>
              <a:gdLst/>
              <a:ahLst/>
              <a:cxnLst/>
              <a:rect l="l" t="t" r="r" b="b"/>
              <a:pathLst>
                <a:path w="1830" h="1703" extrusionOk="0">
                  <a:moveTo>
                    <a:pt x="1449" y="0"/>
                  </a:moveTo>
                  <a:lnTo>
                    <a:pt x="1449" y="0"/>
                  </a:lnTo>
                  <a:cubicBezTo>
                    <a:pt x="1" y="739"/>
                    <a:pt x="678" y="1703"/>
                    <a:pt x="678" y="1703"/>
                  </a:cubicBezTo>
                  <a:cubicBezTo>
                    <a:pt x="1830" y="1338"/>
                    <a:pt x="1449" y="0"/>
                    <a:pt x="144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7763482" y="3282593"/>
              <a:ext cx="63838" cy="66142"/>
            </a:xfrm>
            <a:custGeom>
              <a:avLst/>
              <a:gdLst/>
              <a:ahLst/>
              <a:cxnLst/>
              <a:rect l="l" t="t" r="r" b="b"/>
              <a:pathLst>
                <a:path w="1136" h="1177" extrusionOk="0">
                  <a:moveTo>
                    <a:pt x="218" y="0"/>
                  </a:moveTo>
                  <a:cubicBezTo>
                    <a:pt x="0" y="1134"/>
                    <a:pt x="836" y="1176"/>
                    <a:pt x="836" y="1176"/>
                  </a:cubicBezTo>
                  <a:cubicBezTo>
                    <a:pt x="1136" y="371"/>
                    <a:pt x="218" y="0"/>
                    <a:pt x="21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7877666" y="2705546"/>
              <a:ext cx="79123" cy="77100"/>
            </a:xfrm>
            <a:custGeom>
              <a:avLst/>
              <a:gdLst/>
              <a:ahLst/>
              <a:cxnLst/>
              <a:rect l="l" t="t" r="r" b="b"/>
              <a:pathLst>
                <a:path w="1408" h="1372" extrusionOk="0">
                  <a:moveTo>
                    <a:pt x="746" y="0"/>
                  </a:moveTo>
                  <a:cubicBezTo>
                    <a:pt x="1" y="931"/>
                    <a:pt x="746" y="1371"/>
                    <a:pt x="746" y="1371"/>
                  </a:cubicBezTo>
                  <a:cubicBezTo>
                    <a:pt x="1408" y="780"/>
                    <a:pt x="746" y="0"/>
                    <a:pt x="74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7901998" y="2748197"/>
              <a:ext cx="91654" cy="85360"/>
            </a:xfrm>
            <a:custGeom>
              <a:avLst/>
              <a:gdLst/>
              <a:ahLst/>
              <a:cxnLst/>
              <a:rect l="l" t="t" r="r" b="b"/>
              <a:pathLst>
                <a:path w="1631" h="1519" extrusionOk="0">
                  <a:moveTo>
                    <a:pt x="1290" y="0"/>
                  </a:moveTo>
                  <a:lnTo>
                    <a:pt x="1290" y="0"/>
                  </a:lnTo>
                  <a:cubicBezTo>
                    <a:pt x="1" y="656"/>
                    <a:pt x="606" y="1517"/>
                    <a:pt x="606" y="1518"/>
                  </a:cubicBezTo>
                  <a:cubicBezTo>
                    <a:pt x="1631" y="1192"/>
                    <a:pt x="1291" y="0"/>
                    <a:pt x="129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863056" y="2761346"/>
              <a:ext cx="56926" cy="58892"/>
            </a:xfrm>
            <a:custGeom>
              <a:avLst/>
              <a:gdLst/>
              <a:ahLst/>
              <a:cxnLst/>
              <a:rect l="l" t="t" r="r" b="b"/>
              <a:pathLst>
                <a:path w="1013" h="1048" extrusionOk="0">
                  <a:moveTo>
                    <a:pt x="195" y="0"/>
                  </a:moveTo>
                  <a:lnTo>
                    <a:pt x="195" y="0"/>
                  </a:lnTo>
                  <a:cubicBezTo>
                    <a:pt x="0" y="1011"/>
                    <a:pt x="746" y="1047"/>
                    <a:pt x="746" y="1047"/>
                  </a:cubicBezTo>
                  <a:cubicBezTo>
                    <a:pt x="1012" y="330"/>
                    <a:pt x="195" y="0"/>
                    <a:pt x="19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7058087" y="3859528"/>
              <a:ext cx="904065" cy="235850"/>
            </a:xfrm>
            <a:custGeom>
              <a:avLst/>
              <a:gdLst/>
              <a:ahLst/>
              <a:cxnLst/>
              <a:rect l="l" t="t" r="r" b="b"/>
              <a:pathLst>
                <a:path w="16088" h="4197" extrusionOk="0">
                  <a:moveTo>
                    <a:pt x="8043" y="1"/>
                  </a:moveTo>
                  <a:cubicBezTo>
                    <a:pt x="3600" y="1"/>
                    <a:pt x="0" y="1879"/>
                    <a:pt x="0" y="4197"/>
                  </a:cubicBezTo>
                  <a:lnTo>
                    <a:pt x="16087" y="4197"/>
                  </a:lnTo>
                  <a:cubicBezTo>
                    <a:pt x="16087" y="1879"/>
                    <a:pt x="12488" y="1"/>
                    <a:pt x="80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68;p2"/>
          <p:cNvSpPr/>
          <p:nvPr/>
        </p:nvSpPr>
        <p:spPr>
          <a:xfrm>
            <a:off x="5643850" y="3628625"/>
            <a:ext cx="1891580" cy="702012"/>
          </a:xfrm>
          <a:custGeom>
            <a:avLst/>
            <a:gdLst/>
            <a:ahLst/>
            <a:cxnLst/>
            <a:rect l="l" t="t" r="r" b="b"/>
            <a:pathLst>
              <a:path w="45901" h="17035" extrusionOk="0">
                <a:moveTo>
                  <a:pt x="23314" y="11298"/>
                </a:moveTo>
                <a:cubicBezTo>
                  <a:pt x="23315" y="11314"/>
                  <a:pt x="23320" y="11330"/>
                  <a:pt x="23328" y="11343"/>
                </a:cubicBezTo>
                <a:cubicBezTo>
                  <a:pt x="23315" y="11377"/>
                  <a:pt x="23302" y="11412"/>
                  <a:pt x="23289" y="11447"/>
                </a:cubicBezTo>
                <a:cubicBezTo>
                  <a:pt x="23298" y="11397"/>
                  <a:pt x="23307" y="11348"/>
                  <a:pt x="23314" y="11298"/>
                </a:cubicBezTo>
                <a:close/>
                <a:moveTo>
                  <a:pt x="4558" y="1"/>
                </a:moveTo>
                <a:cubicBezTo>
                  <a:pt x="4437" y="1"/>
                  <a:pt x="4323" y="60"/>
                  <a:pt x="4257" y="203"/>
                </a:cubicBezTo>
                <a:cubicBezTo>
                  <a:pt x="4107" y="534"/>
                  <a:pt x="3996" y="869"/>
                  <a:pt x="3920" y="1209"/>
                </a:cubicBezTo>
                <a:cubicBezTo>
                  <a:pt x="3749" y="1033"/>
                  <a:pt x="3572" y="865"/>
                  <a:pt x="3380" y="713"/>
                </a:cubicBezTo>
                <a:cubicBezTo>
                  <a:pt x="3298" y="648"/>
                  <a:pt x="3210" y="621"/>
                  <a:pt x="3126" y="621"/>
                </a:cubicBezTo>
                <a:cubicBezTo>
                  <a:pt x="2828" y="621"/>
                  <a:pt x="2580" y="966"/>
                  <a:pt x="2850" y="1243"/>
                </a:cubicBezTo>
                <a:cubicBezTo>
                  <a:pt x="3303" y="1710"/>
                  <a:pt x="3615" y="2302"/>
                  <a:pt x="4078" y="2761"/>
                </a:cubicBezTo>
                <a:cubicBezTo>
                  <a:pt x="4085" y="2768"/>
                  <a:pt x="4094" y="2770"/>
                  <a:pt x="4101" y="2777"/>
                </a:cubicBezTo>
                <a:cubicBezTo>
                  <a:pt x="4019" y="3745"/>
                  <a:pt x="4272" y="4664"/>
                  <a:pt x="4645" y="5596"/>
                </a:cubicBezTo>
                <a:cubicBezTo>
                  <a:pt x="5148" y="6848"/>
                  <a:pt x="5729" y="7887"/>
                  <a:pt x="5873" y="9075"/>
                </a:cubicBezTo>
                <a:cubicBezTo>
                  <a:pt x="5850" y="9484"/>
                  <a:pt x="5843" y="9892"/>
                  <a:pt x="5850" y="10299"/>
                </a:cubicBezTo>
                <a:cubicBezTo>
                  <a:pt x="5824" y="10477"/>
                  <a:pt x="5791" y="10657"/>
                  <a:pt x="5740" y="10843"/>
                </a:cubicBezTo>
                <a:cubicBezTo>
                  <a:pt x="5724" y="10904"/>
                  <a:pt x="5774" y="10950"/>
                  <a:pt x="5825" y="10950"/>
                </a:cubicBezTo>
                <a:cubicBezTo>
                  <a:pt x="5844" y="10950"/>
                  <a:pt x="5862" y="10944"/>
                  <a:pt x="5878" y="10930"/>
                </a:cubicBezTo>
                <a:cubicBezTo>
                  <a:pt x="5910" y="11448"/>
                  <a:pt x="5971" y="11962"/>
                  <a:pt x="6062" y="12472"/>
                </a:cubicBezTo>
                <a:cubicBezTo>
                  <a:pt x="5421" y="12085"/>
                  <a:pt x="4667" y="11887"/>
                  <a:pt x="3914" y="11887"/>
                </a:cubicBezTo>
                <a:cubicBezTo>
                  <a:pt x="3053" y="11887"/>
                  <a:pt x="2195" y="12146"/>
                  <a:pt x="1512" y="12676"/>
                </a:cubicBezTo>
                <a:cubicBezTo>
                  <a:pt x="418" y="13522"/>
                  <a:pt x="1" y="14909"/>
                  <a:pt x="22" y="16251"/>
                </a:cubicBezTo>
                <a:cubicBezTo>
                  <a:pt x="25" y="16378"/>
                  <a:pt x="34" y="16516"/>
                  <a:pt x="117" y="16614"/>
                </a:cubicBezTo>
                <a:cubicBezTo>
                  <a:pt x="195" y="16705"/>
                  <a:pt x="319" y="16738"/>
                  <a:pt x="437" y="16764"/>
                </a:cubicBezTo>
                <a:cubicBezTo>
                  <a:pt x="1377" y="16971"/>
                  <a:pt x="2355" y="17034"/>
                  <a:pt x="3343" y="17034"/>
                </a:cubicBezTo>
                <a:cubicBezTo>
                  <a:pt x="4753" y="17034"/>
                  <a:pt x="6182" y="16906"/>
                  <a:pt x="7549" y="16884"/>
                </a:cubicBezTo>
                <a:cubicBezTo>
                  <a:pt x="13986" y="16787"/>
                  <a:pt x="20425" y="16735"/>
                  <a:pt x="26864" y="16735"/>
                </a:cubicBezTo>
                <a:cubicBezTo>
                  <a:pt x="30598" y="16735"/>
                  <a:pt x="34332" y="16753"/>
                  <a:pt x="38066" y="16789"/>
                </a:cubicBezTo>
                <a:cubicBezTo>
                  <a:pt x="39709" y="16804"/>
                  <a:pt x="41354" y="16824"/>
                  <a:pt x="42998" y="16847"/>
                </a:cubicBezTo>
                <a:cubicBezTo>
                  <a:pt x="43086" y="16848"/>
                  <a:pt x="43175" y="16849"/>
                  <a:pt x="43265" y="16849"/>
                </a:cubicBezTo>
                <a:cubicBezTo>
                  <a:pt x="43753" y="16849"/>
                  <a:pt x="44247" y="16815"/>
                  <a:pt x="44673" y="16587"/>
                </a:cubicBezTo>
                <a:cubicBezTo>
                  <a:pt x="45901" y="15927"/>
                  <a:pt x="45625" y="12686"/>
                  <a:pt x="44445" y="12024"/>
                </a:cubicBezTo>
                <a:cubicBezTo>
                  <a:pt x="44356" y="11976"/>
                  <a:pt x="43832" y="11800"/>
                  <a:pt x="43538" y="11800"/>
                </a:cubicBezTo>
                <a:cubicBezTo>
                  <a:pt x="43417" y="11800"/>
                  <a:pt x="43335" y="11830"/>
                  <a:pt x="43338" y="11910"/>
                </a:cubicBezTo>
                <a:cubicBezTo>
                  <a:pt x="43215" y="8835"/>
                  <a:pt x="41984" y="5726"/>
                  <a:pt x="38326" y="5646"/>
                </a:cubicBezTo>
                <a:cubicBezTo>
                  <a:pt x="38274" y="5644"/>
                  <a:pt x="38223" y="5644"/>
                  <a:pt x="38173" y="5644"/>
                </a:cubicBezTo>
                <a:cubicBezTo>
                  <a:pt x="34396" y="5644"/>
                  <a:pt x="32821" y="8904"/>
                  <a:pt x="32311" y="12159"/>
                </a:cubicBezTo>
                <a:cubicBezTo>
                  <a:pt x="31455" y="11901"/>
                  <a:pt x="30594" y="11747"/>
                  <a:pt x="29772" y="11747"/>
                </a:cubicBezTo>
                <a:cubicBezTo>
                  <a:pt x="28735" y="11747"/>
                  <a:pt x="27760" y="11991"/>
                  <a:pt x="26933" y="12579"/>
                </a:cubicBezTo>
                <a:cubicBezTo>
                  <a:pt x="26446" y="12335"/>
                  <a:pt x="25902" y="12216"/>
                  <a:pt x="25356" y="12216"/>
                </a:cubicBezTo>
                <a:cubicBezTo>
                  <a:pt x="24986" y="12216"/>
                  <a:pt x="24615" y="12270"/>
                  <a:pt x="24261" y="12377"/>
                </a:cubicBezTo>
                <a:cubicBezTo>
                  <a:pt x="23996" y="12312"/>
                  <a:pt x="23728" y="12263"/>
                  <a:pt x="23464" y="12231"/>
                </a:cubicBezTo>
                <a:cubicBezTo>
                  <a:pt x="23568" y="11854"/>
                  <a:pt x="23687" y="11485"/>
                  <a:pt x="23833" y="11129"/>
                </a:cubicBezTo>
                <a:cubicBezTo>
                  <a:pt x="24206" y="10834"/>
                  <a:pt x="24583" y="10555"/>
                  <a:pt x="25010" y="10328"/>
                </a:cubicBezTo>
                <a:cubicBezTo>
                  <a:pt x="25502" y="10066"/>
                  <a:pt x="26031" y="9888"/>
                  <a:pt x="26544" y="9671"/>
                </a:cubicBezTo>
                <a:cubicBezTo>
                  <a:pt x="26753" y="9584"/>
                  <a:pt x="26615" y="9303"/>
                  <a:pt x="26425" y="9303"/>
                </a:cubicBezTo>
                <a:cubicBezTo>
                  <a:pt x="26414" y="9303"/>
                  <a:pt x="26401" y="9304"/>
                  <a:pt x="26389" y="9306"/>
                </a:cubicBezTo>
                <a:cubicBezTo>
                  <a:pt x="25619" y="9452"/>
                  <a:pt x="24828" y="9867"/>
                  <a:pt x="24172" y="10396"/>
                </a:cubicBezTo>
                <a:cubicBezTo>
                  <a:pt x="24452" y="9847"/>
                  <a:pt x="24784" y="9326"/>
                  <a:pt x="25164" y="8835"/>
                </a:cubicBezTo>
                <a:cubicBezTo>
                  <a:pt x="25264" y="8800"/>
                  <a:pt x="25349" y="8728"/>
                  <a:pt x="25373" y="8616"/>
                </a:cubicBezTo>
                <a:cubicBezTo>
                  <a:pt x="25377" y="8596"/>
                  <a:pt x="25380" y="8577"/>
                  <a:pt x="25382" y="8560"/>
                </a:cubicBezTo>
                <a:cubicBezTo>
                  <a:pt x="25798" y="8061"/>
                  <a:pt x="26268" y="7594"/>
                  <a:pt x="26787" y="7167"/>
                </a:cubicBezTo>
                <a:cubicBezTo>
                  <a:pt x="26936" y="7046"/>
                  <a:pt x="26801" y="6861"/>
                  <a:pt x="26646" y="6861"/>
                </a:cubicBezTo>
                <a:cubicBezTo>
                  <a:pt x="26605" y="6861"/>
                  <a:pt x="26563" y="6874"/>
                  <a:pt x="26524" y="6905"/>
                </a:cubicBezTo>
                <a:cubicBezTo>
                  <a:pt x="26106" y="7229"/>
                  <a:pt x="25719" y="7584"/>
                  <a:pt x="25366" y="7962"/>
                </a:cubicBezTo>
                <a:cubicBezTo>
                  <a:pt x="25323" y="7800"/>
                  <a:pt x="25247" y="7644"/>
                  <a:pt x="25134" y="7496"/>
                </a:cubicBezTo>
                <a:cubicBezTo>
                  <a:pt x="25057" y="7393"/>
                  <a:pt x="24951" y="7324"/>
                  <a:pt x="24831" y="7324"/>
                </a:cubicBezTo>
                <a:cubicBezTo>
                  <a:pt x="24788" y="7324"/>
                  <a:pt x="24744" y="7333"/>
                  <a:pt x="24699" y="7353"/>
                </a:cubicBezTo>
                <a:cubicBezTo>
                  <a:pt x="24554" y="7416"/>
                  <a:pt x="24432" y="7600"/>
                  <a:pt x="24497" y="7765"/>
                </a:cubicBezTo>
                <a:cubicBezTo>
                  <a:pt x="24603" y="8031"/>
                  <a:pt x="24675" y="8336"/>
                  <a:pt x="24725" y="8617"/>
                </a:cubicBezTo>
                <a:cubicBezTo>
                  <a:pt x="24730" y="8645"/>
                  <a:pt x="24742" y="8668"/>
                  <a:pt x="24754" y="8689"/>
                </a:cubicBezTo>
                <a:cubicBezTo>
                  <a:pt x="24180" y="9440"/>
                  <a:pt x="23725" y="10267"/>
                  <a:pt x="23396" y="11148"/>
                </a:cubicBezTo>
                <a:cubicBezTo>
                  <a:pt x="23380" y="11168"/>
                  <a:pt x="23361" y="11186"/>
                  <a:pt x="23344" y="11206"/>
                </a:cubicBezTo>
                <a:cubicBezTo>
                  <a:pt x="23333" y="11221"/>
                  <a:pt x="23325" y="11236"/>
                  <a:pt x="23319" y="11251"/>
                </a:cubicBezTo>
                <a:cubicBezTo>
                  <a:pt x="23520" y="9784"/>
                  <a:pt x="23445" y="8266"/>
                  <a:pt x="23079" y="6848"/>
                </a:cubicBezTo>
                <a:cubicBezTo>
                  <a:pt x="23171" y="6674"/>
                  <a:pt x="23213" y="6490"/>
                  <a:pt x="23285" y="6300"/>
                </a:cubicBezTo>
                <a:cubicBezTo>
                  <a:pt x="23368" y="6087"/>
                  <a:pt x="23463" y="5873"/>
                  <a:pt x="23570" y="5670"/>
                </a:cubicBezTo>
                <a:cubicBezTo>
                  <a:pt x="23687" y="5451"/>
                  <a:pt x="23519" y="5264"/>
                  <a:pt x="23326" y="5264"/>
                </a:cubicBezTo>
                <a:cubicBezTo>
                  <a:pt x="23261" y="5264"/>
                  <a:pt x="23194" y="5285"/>
                  <a:pt x="23133" y="5333"/>
                </a:cubicBezTo>
                <a:cubicBezTo>
                  <a:pt x="22992" y="5444"/>
                  <a:pt x="22868" y="5564"/>
                  <a:pt x="22757" y="5696"/>
                </a:cubicBezTo>
                <a:cubicBezTo>
                  <a:pt x="22663" y="5463"/>
                  <a:pt x="22552" y="5235"/>
                  <a:pt x="22466" y="5023"/>
                </a:cubicBezTo>
                <a:cubicBezTo>
                  <a:pt x="22410" y="4887"/>
                  <a:pt x="22263" y="4812"/>
                  <a:pt x="22127" y="4812"/>
                </a:cubicBezTo>
                <a:cubicBezTo>
                  <a:pt x="21977" y="4812"/>
                  <a:pt x="21840" y="4905"/>
                  <a:pt x="21859" y="5105"/>
                </a:cubicBezTo>
                <a:cubicBezTo>
                  <a:pt x="21875" y="5258"/>
                  <a:pt x="21883" y="5422"/>
                  <a:pt x="21893" y="5585"/>
                </a:cubicBezTo>
                <a:cubicBezTo>
                  <a:pt x="21768" y="5533"/>
                  <a:pt x="21634" y="5490"/>
                  <a:pt x="21492" y="5461"/>
                </a:cubicBezTo>
                <a:cubicBezTo>
                  <a:pt x="21475" y="5457"/>
                  <a:pt x="21457" y="5456"/>
                  <a:pt x="21440" y="5456"/>
                </a:cubicBezTo>
                <a:cubicBezTo>
                  <a:pt x="21191" y="5456"/>
                  <a:pt x="21022" y="5814"/>
                  <a:pt x="21289" y="5945"/>
                </a:cubicBezTo>
                <a:cubicBezTo>
                  <a:pt x="21610" y="6102"/>
                  <a:pt x="21903" y="6345"/>
                  <a:pt x="22106" y="6642"/>
                </a:cubicBezTo>
                <a:cubicBezTo>
                  <a:pt x="22148" y="6733"/>
                  <a:pt x="22196" y="6822"/>
                  <a:pt x="22259" y="6900"/>
                </a:cubicBezTo>
                <a:cubicBezTo>
                  <a:pt x="22310" y="6967"/>
                  <a:pt x="22385" y="7001"/>
                  <a:pt x="22466" y="7013"/>
                </a:cubicBezTo>
                <a:cubicBezTo>
                  <a:pt x="22533" y="7072"/>
                  <a:pt x="22614" y="7109"/>
                  <a:pt x="22696" y="7118"/>
                </a:cubicBezTo>
                <a:cubicBezTo>
                  <a:pt x="22953" y="8841"/>
                  <a:pt x="22992" y="10469"/>
                  <a:pt x="22782" y="12189"/>
                </a:cubicBezTo>
                <a:cubicBezTo>
                  <a:pt x="22748" y="12189"/>
                  <a:pt x="22715" y="12192"/>
                  <a:pt x="22681" y="12194"/>
                </a:cubicBezTo>
                <a:cubicBezTo>
                  <a:pt x="22388" y="11101"/>
                  <a:pt x="21544" y="10146"/>
                  <a:pt x="20460" y="9800"/>
                </a:cubicBezTo>
                <a:cubicBezTo>
                  <a:pt x="20150" y="9701"/>
                  <a:pt x="19826" y="9654"/>
                  <a:pt x="19502" y="9654"/>
                </a:cubicBezTo>
                <a:cubicBezTo>
                  <a:pt x="18718" y="9654"/>
                  <a:pt x="17932" y="9930"/>
                  <a:pt x="17317" y="10417"/>
                </a:cubicBezTo>
                <a:cubicBezTo>
                  <a:pt x="17468" y="9301"/>
                  <a:pt x="17792" y="8211"/>
                  <a:pt x="18096" y="7120"/>
                </a:cubicBezTo>
                <a:cubicBezTo>
                  <a:pt x="18100" y="7120"/>
                  <a:pt x="18104" y="7120"/>
                  <a:pt x="18109" y="7120"/>
                </a:cubicBezTo>
                <a:cubicBezTo>
                  <a:pt x="18221" y="7120"/>
                  <a:pt x="18332" y="7069"/>
                  <a:pt x="18403" y="6947"/>
                </a:cubicBezTo>
                <a:cubicBezTo>
                  <a:pt x="18491" y="6797"/>
                  <a:pt x="18541" y="6657"/>
                  <a:pt x="18681" y="6543"/>
                </a:cubicBezTo>
                <a:cubicBezTo>
                  <a:pt x="18808" y="6439"/>
                  <a:pt x="18988" y="6415"/>
                  <a:pt x="19139" y="6371"/>
                </a:cubicBezTo>
                <a:cubicBezTo>
                  <a:pt x="19384" y="6301"/>
                  <a:pt x="19441" y="5948"/>
                  <a:pt x="19212" y="5821"/>
                </a:cubicBezTo>
                <a:cubicBezTo>
                  <a:pt x="19087" y="5750"/>
                  <a:pt x="18983" y="5720"/>
                  <a:pt x="18862" y="5720"/>
                </a:cubicBezTo>
                <a:cubicBezTo>
                  <a:pt x="18810" y="5720"/>
                  <a:pt x="18755" y="5726"/>
                  <a:pt x="18694" y="5736"/>
                </a:cubicBezTo>
                <a:cubicBezTo>
                  <a:pt x="18605" y="5750"/>
                  <a:pt x="18518" y="5779"/>
                  <a:pt x="18433" y="5814"/>
                </a:cubicBezTo>
                <a:cubicBezTo>
                  <a:pt x="18630" y="4950"/>
                  <a:pt x="18762" y="4075"/>
                  <a:pt x="18728" y="3179"/>
                </a:cubicBezTo>
                <a:cubicBezTo>
                  <a:pt x="18724" y="3063"/>
                  <a:pt x="18642" y="3006"/>
                  <a:pt x="18557" y="3006"/>
                </a:cubicBezTo>
                <a:cubicBezTo>
                  <a:pt x="18470" y="3006"/>
                  <a:pt x="18381" y="3065"/>
                  <a:pt x="18368" y="3179"/>
                </a:cubicBezTo>
                <a:cubicBezTo>
                  <a:pt x="18161" y="5097"/>
                  <a:pt x="17508" y="6936"/>
                  <a:pt x="17122" y="8814"/>
                </a:cubicBezTo>
                <a:cubicBezTo>
                  <a:pt x="17038" y="8072"/>
                  <a:pt x="16925" y="7336"/>
                  <a:pt x="16785" y="6605"/>
                </a:cubicBezTo>
                <a:cubicBezTo>
                  <a:pt x="16796" y="6576"/>
                  <a:pt x="16796" y="6544"/>
                  <a:pt x="16775" y="6508"/>
                </a:cubicBezTo>
                <a:cubicBezTo>
                  <a:pt x="16770" y="6503"/>
                  <a:pt x="16767" y="6498"/>
                  <a:pt x="16764" y="6493"/>
                </a:cubicBezTo>
                <a:cubicBezTo>
                  <a:pt x="16724" y="6285"/>
                  <a:pt x="16686" y="6078"/>
                  <a:pt x="16641" y="5873"/>
                </a:cubicBezTo>
                <a:cubicBezTo>
                  <a:pt x="16657" y="5853"/>
                  <a:pt x="16671" y="5829"/>
                  <a:pt x="16676" y="5796"/>
                </a:cubicBezTo>
                <a:cubicBezTo>
                  <a:pt x="16821" y="4994"/>
                  <a:pt x="17048" y="4214"/>
                  <a:pt x="17267" y="3431"/>
                </a:cubicBezTo>
                <a:cubicBezTo>
                  <a:pt x="17297" y="3326"/>
                  <a:pt x="17198" y="3240"/>
                  <a:pt x="17108" y="3240"/>
                </a:cubicBezTo>
                <a:cubicBezTo>
                  <a:pt x="17062" y="3240"/>
                  <a:pt x="17018" y="3263"/>
                  <a:pt x="16994" y="3316"/>
                </a:cubicBezTo>
                <a:cubicBezTo>
                  <a:pt x="16739" y="3885"/>
                  <a:pt x="16571" y="4471"/>
                  <a:pt x="16450" y="5074"/>
                </a:cubicBezTo>
                <a:cubicBezTo>
                  <a:pt x="16213" y="4121"/>
                  <a:pt x="15933" y="3177"/>
                  <a:pt x="15592" y="2248"/>
                </a:cubicBezTo>
                <a:cubicBezTo>
                  <a:pt x="15553" y="2140"/>
                  <a:pt x="15461" y="2092"/>
                  <a:pt x="15369" y="2092"/>
                </a:cubicBezTo>
                <a:cubicBezTo>
                  <a:pt x="15233" y="2092"/>
                  <a:pt x="15099" y="2200"/>
                  <a:pt x="15154" y="2368"/>
                </a:cubicBezTo>
                <a:cubicBezTo>
                  <a:pt x="15514" y="3475"/>
                  <a:pt x="15828" y="4587"/>
                  <a:pt x="16100" y="5707"/>
                </a:cubicBezTo>
                <a:cubicBezTo>
                  <a:pt x="15187" y="4817"/>
                  <a:pt x="14051" y="4182"/>
                  <a:pt x="13800" y="2810"/>
                </a:cubicBezTo>
                <a:cubicBezTo>
                  <a:pt x="13867" y="2754"/>
                  <a:pt x="13911" y="2675"/>
                  <a:pt x="13923" y="2592"/>
                </a:cubicBezTo>
                <a:cubicBezTo>
                  <a:pt x="14357" y="2118"/>
                  <a:pt x="14600" y="1326"/>
                  <a:pt x="14198" y="812"/>
                </a:cubicBezTo>
                <a:cubicBezTo>
                  <a:pt x="14145" y="744"/>
                  <a:pt x="14072" y="715"/>
                  <a:pt x="13996" y="715"/>
                </a:cubicBezTo>
                <a:cubicBezTo>
                  <a:pt x="13856" y="715"/>
                  <a:pt x="13708" y="815"/>
                  <a:pt x="13671" y="950"/>
                </a:cubicBezTo>
                <a:cubicBezTo>
                  <a:pt x="13598" y="1216"/>
                  <a:pt x="13670" y="1492"/>
                  <a:pt x="13624" y="1762"/>
                </a:cubicBezTo>
                <a:cubicBezTo>
                  <a:pt x="13607" y="1861"/>
                  <a:pt x="13577" y="1959"/>
                  <a:pt x="13543" y="2053"/>
                </a:cubicBezTo>
                <a:cubicBezTo>
                  <a:pt x="13502" y="1890"/>
                  <a:pt x="13462" y="1725"/>
                  <a:pt x="13432" y="1562"/>
                </a:cubicBezTo>
                <a:cubicBezTo>
                  <a:pt x="13378" y="1255"/>
                  <a:pt x="13391" y="967"/>
                  <a:pt x="13113" y="775"/>
                </a:cubicBezTo>
                <a:cubicBezTo>
                  <a:pt x="13070" y="746"/>
                  <a:pt x="13015" y="732"/>
                  <a:pt x="12959" y="732"/>
                </a:cubicBezTo>
                <a:cubicBezTo>
                  <a:pt x="12872" y="732"/>
                  <a:pt x="12783" y="765"/>
                  <a:pt x="12730" y="824"/>
                </a:cubicBezTo>
                <a:cubicBezTo>
                  <a:pt x="12514" y="1066"/>
                  <a:pt x="12569" y="1362"/>
                  <a:pt x="12662" y="1648"/>
                </a:cubicBezTo>
                <a:cubicBezTo>
                  <a:pt x="12518" y="1489"/>
                  <a:pt x="12371" y="1325"/>
                  <a:pt x="12175" y="1289"/>
                </a:cubicBezTo>
                <a:cubicBezTo>
                  <a:pt x="12150" y="1284"/>
                  <a:pt x="12125" y="1282"/>
                  <a:pt x="12101" y="1282"/>
                </a:cubicBezTo>
                <a:cubicBezTo>
                  <a:pt x="11957" y="1282"/>
                  <a:pt x="11837" y="1360"/>
                  <a:pt x="11787" y="1509"/>
                </a:cubicBezTo>
                <a:cubicBezTo>
                  <a:pt x="11647" y="1919"/>
                  <a:pt x="12101" y="2342"/>
                  <a:pt x="12409" y="2550"/>
                </a:cubicBezTo>
                <a:cubicBezTo>
                  <a:pt x="12713" y="2753"/>
                  <a:pt x="13056" y="2863"/>
                  <a:pt x="13414" y="2883"/>
                </a:cubicBezTo>
                <a:cubicBezTo>
                  <a:pt x="13549" y="4374"/>
                  <a:pt x="15127" y="5455"/>
                  <a:pt x="16257" y="6368"/>
                </a:cubicBezTo>
                <a:cubicBezTo>
                  <a:pt x="16535" y="7597"/>
                  <a:pt x="16755" y="8836"/>
                  <a:pt x="16913" y="10089"/>
                </a:cubicBezTo>
                <a:cubicBezTo>
                  <a:pt x="16882" y="10350"/>
                  <a:pt x="16862" y="10613"/>
                  <a:pt x="16847" y="10878"/>
                </a:cubicBezTo>
                <a:cubicBezTo>
                  <a:pt x="16743" y="11001"/>
                  <a:pt x="16647" y="11129"/>
                  <a:pt x="16564" y="11267"/>
                </a:cubicBezTo>
                <a:cubicBezTo>
                  <a:pt x="16300" y="10012"/>
                  <a:pt x="16013" y="8738"/>
                  <a:pt x="15381" y="7621"/>
                </a:cubicBezTo>
                <a:cubicBezTo>
                  <a:pt x="14748" y="6505"/>
                  <a:pt x="13712" y="5548"/>
                  <a:pt x="12450" y="5320"/>
                </a:cubicBezTo>
                <a:cubicBezTo>
                  <a:pt x="12255" y="5285"/>
                  <a:pt x="12060" y="5268"/>
                  <a:pt x="11866" y="5268"/>
                </a:cubicBezTo>
                <a:cubicBezTo>
                  <a:pt x="10294" y="5268"/>
                  <a:pt x="8799" y="6382"/>
                  <a:pt x="8002" y="7779"/>
                </a:cubicBezTo>
                <a:cubicBezTo>
                  <a:pt x="7108" y="9349"/>
                  <a:pt x="6906" y="11208"/>
                  <a:pt x="6747" y="13008"/>
                </a:cubicBezTo>
                <a:cubicBezTo>
                  <a:pt x="6655" y="12915"/>
                  <a:pt x="6556" y="12831"/>
                  <a:pt x="6456" y="12749"/>
                </a:cubicBezTo>
                <a:cubicBezTo>
                  <a:pt x="6278" y="11801"/>
                  <a:pt x="6227" y="10867"/>
                  <a:pt x="6260" y="9941"/>
                </a:cubicBezTo>
                <a:cubicBezTo>
                  <a:pt x="6328" y="9613"/>
                  <a:pt x="6348" y="9286"/>
                  <a:pt x="6323" y="8954"/>
                </a:cubicBezTo>
                <a:cubicBezTo>
                  <a:pt x="6525" y="6879"/>
                  <a:pt x="7089" y="4826"/>
                  <a:pt x="7540" y="2706"/>
                </a:cubicBezTo>
                <a:cubicBezTo>
                  <a:pt x="7566" y="2586"/>
                  <a:pt x="7475" y="2510"/>
                  <a:pt x="7383" y="2510"/>
                </a:cubicBezTo>
                <a:cubicBezTo>
                  <a:pt x="7322" y="2510"/>
                  <a:pt x="7260" y="2544"/>
                  <a:pt x="7233" y="2622"/>
                </a:cubicBezTo>
                <a:cubicBezTo>
                  <a:pt x="6691" y="4216"/>
                  <a:pt x="6242" y="5906"/>
                  <a:pt x="6011" y="7615"/>
                </a:cubicBezTo>
                <a:cubicBezTo>
                  <a:pt x="5991" y="7563"/>
                  <a:pt x="5972" y="7511"/>
                  <a:pt x="5952" y="7459"/>
                </a:cubicBezTo>
                <a:cubicBezTo>
                  <a:pt x="5300" y="5833"/>
                  <a:pt x="4552" y="4459"/>
                  <a:pt x="4484" y="2726"/>
                </a:cubicBezTo>
                <a:lnTo>
                  <a:pt x="4484" y="2726"/>
                </a:lnTo>
                <a:cubicBezTo>
                  <a:pt x="4486" y="2726"/>
                  <a:pt x="4488" y="2726"/>
                  <a:pt x="4490" y="2726"/>
                </a:cubicBezTo>
                <a:cubicBezTo>
                  <a:pt x="5195" y="2726"/>
                  <a:pt x="5742" y="2011"/>
                  <a:pt x="5962" y="1395"/>
                </a:cubicBezTo>
                <a:cubicBezTo>
                  <a:pt x="6045" y="1159"/>
                  <a:pt x="5826" y="900"/>
                  <a:pt x="5589" y="900"/>
                </a:cubicBezTo>
                <a:cubicBezTo>
                  <a:pt x="5555" y="900"/>
                  <a:pt x="5520" y="905"/>
                  <a:pt x="5485" y="918"/>
                </a:cubicBezTo>
                <a:cubicBezTo>
                  <a:pt x="5306" y="980"/>
                  <a:pt x="5143" y="1059"/>
                  <a:pt x="4986" y="1146"/>
                </a:cubicBezTo>
                <a:cubicBezTo>
                  <a:pt x="5009" y="902"/>
                  <a:pt x="5019" y="656"/>
                  <a:pt x="5004" y="405"/>
                </a:cubicBezTo>
                <a:cubicBezTo>
                  <a:pt x="4990" y="178"/>
                  <a:pt x="4766" y="1"/>
                  <a:pt x="45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 name="Google Shape;69;p2"/>
          <p:cNvGrpSpPr/>
          <p:nvPr/>
        </p:nvGrpSpPr>
        <p:grpSpPr>
          <a:xfrm>
            <a:off x="-126500" y="4237750"/>
            <a:ext cx="9423536" cy="2455670"/>
            <a:chOff x="-126500" y="3932950"/>
            <a:chExt cx="9423536" cy="2455670"/>
          </a:xfrm>
        </p:grpSpPr>
        <p:sp>
          <p:nvSpPr>
            <p:cNvPr id="70" name="Google Shape;70;p2"/>
            <p:cNvSpPr/>
            <p:nvPr/>
          </p:nvSpPr>
          <p:spPr>
            <a:xfrm>
              <a:off x="-126051" y="39329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26500" y="40551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2"/>
          <p:cNvGrpSpPr/>
          <p:nvPr/>
        </p:nvGrpSpPr>
        <p:grpSpPr>
          <a:xfrm>
            <a:off x="8479026" y="2969920"/>
            <a:ext cx="664944" cy="1409797"/>
            <a:chOff x="8479026" y="2665120"/>
            <a:chExt cx="664944" cy="1409797"/>
          </a:xfrm>
        </p:grpSpPr>
        <p:sp>
          <p:nvSpPr>
            <p:cNvPr id="73" name="Google Shape;73;p2"/>
            <p:cNvSpPr/>
            <p:nvPr/>
          </p:nvSpPr>
          <p:spPr>
            <a:xfrm>
              <a:off x="8658233" y="2665144"/>
              <a:ext cx="485668" cy="830679"/>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8658233" y="2665120"/>
              <a:ext cx="485668" cy="577188"/>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8493830" y="3087255"/>
              <a:ext cx="650066" cy="709033"/>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8493830" y="3087305"/>
              <a:ext cx="650066" cy="508146"/>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8479101" y="3434455"/>
              <a:ext cx="664870" cy="640461"/>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8479026" y="3435396"/>
              <a:ext cx="664870" cy="435985"/>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2"/>
          <p:cNvGrpSpPr/>
          <p:nvPr/>
        </p:nvGrpSpPr>
        <p:grpSpPr>
          <a:xfrm>
            <a:off x="1565038" y="4195750"/>
            <a:ext cx="664950" cy="634550"/>
            <a:chOff x="1565038" y="3890950"/>
            <a:chExt cx="664950" cy="634550"/>
          </a:xfrm>
        </p:grpSpPr>
        <p:sp>
          <p:nvSpPr>
            <p:cNvPr id="80" name="Google Shape;80;p2"/>
            <p:cNvSpPr/>
            <p:nvPr/>
          </p:nvSpPr>
          <p:spPr>
            <a:xfrm>
              <a:off x="1861863" y="3890950"/>
              <a:ext cx="173850" cy="232650"/>
            </a:xfrm>
            <a:custGeom>
              <a:avLst/>
              <a:gdLst/>
              <a:ahLst/>
              <a:cxnLst/>
              <a:rect l="l" t="t" r="r" b="b"/>
              <a:pathLst>
                <a:path w="6954" h="9306" extrusionOk="0">
                  <a:moveTo>
                    <a:pt x="3375" y="0"/>
                  </a:moveTo>
                  <a:cubicBezTo>
                    <a:pt x="2909" y="0"/>
                    <a:pt x="2444" y="176"/>
                    <a:pt x="2033" y="406"/>
                  </a:cubicBezTo>
                  <a:cubicBezTo>
                    <a:pt x="1341" y="794"/>
                    <a:pt x="734" y="1360"/>
                    <a:pt x="394" y="2077"/>
                  </a:cubicBezTo>
                  <a:cubicBezTo>
                    <a:pt x="10" y="2894"/>
                    <a:pt x="0" y="3858"/>
                    <a:pt x="265" y="4722"/>
                  </a:cubicBezTo>
                  <a:cubicBezTo>
                    <a:pt x="531" y="5586"/>
                    <a:pt x="1057" y="6353"/>
                    <a:pt x="1685" y="7002"/>
                  </a:cubicBezTo>
                  <a:cubicBezTo>
                    <a:pt x="2448" y="7787"/>
                    <a:pt x="3373" y="8409"/>
                    <a:pt x="4385" y="8829"/>
                  </a:cubicBezTo>
                  <a:cubicBezTo>
                    <a:pt x="4881" y="9034"/>
                    <a:pt x="5417" y="9218"/>
                    <a:pt x="5951" y="9298"/>
                  </a:cubicBezTo>
                  <a:cubicBezTo>
                    <a:pt x="5984" y="9303"/>
                    <a:pt x="6015" y="9306"/>
                    <a:pt x="6045" y="9306"/>
                  </a:cubicBezTo>
                  <a:cubicBezTo>
                    <a:pt x="6511" y="9306"/>
                    <a:pt x="6556" y="8704"/>
                    <a:pt x="6600" y="8286"/>
                  </a:cubicBezTo>
                  <a:cubicBezTo>
                    <a:pt x="6682" y="7500"/>
                    <a:pt x="6754" y="6716"/>
                    <a:pt x="6818" y="5930"/>
                  </a:cubicBezTo>
                  <a:cubicBezTo>
                    <a:pt x="6894" y="5011"/>
                    <a:pt x="6953" y="4066"/>
                    <a:pt x="6694" y="3181"/>
                  </a:cubicBezTo>
                  <a:cubicBezTo>
                    <a:pt x="6407" y="2206"/>
                    <a:pt x="5743" y="1373"/>
                    <a:pt x="4966" y="716"/>
                  </a:cubicBezTo>
                  <a:cubicBezTo>
                    <a:pt x="4587" y="398"/>
                    <a:pt x="4158" y="107"/>
                    <a:pt x="3671" y="25"/>
                  </a:cubicBezTo>
                  <a:cubicBezTo>
                    <a:pt x="3573" y="8"/>
                    <a:pt x="3474" y="0"/>
                    <a:pt x="3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896163" y="3991475"/>
              <a:ext cx="31850" cy="15075"/>
            </a:xfrm>
            <a:custGeom>
              <a:avLst/>
              <a:gdLst/>
              <a:ahLst/>
              <a:cxnLst/>
              <a:rect l="l" t="t" r="r" b="b"/>
              <a:pathLst>
                <a:path w="1274" h="603" extrusionOk="0">
                  <a:moveTo>
                    <a:pt x="78" y="1"/>
                  </a:moveTo>
                  <a:cubicBezTo>
                    <a:pt x="51" y="1"/>
                    <a:pt x="25" y="17"/>
                    <a:pt x="15" y="43"/>
                  </a:cubicBezTo>
                  <a:cubicBezTo>
                    <a:pt x="0" y="79"/>
                    <a:pt x="18" y="119"/>
                    <a:pt x="52" y="134"/>
                  </a:cubicBezTo>
                  <a:lnTo>
                    <a:pt x="1170" y="597"/>
                  </a:lnTo>
                  <a:cubicBezTo>
                    <a:pt x="1179" y="601"/>
                    <a:pt x="1188" y="603"/>
                    <a:pt x="1198" y="603"/>
                  </a:cubicBezTo>
                  <a:cubicBezTo>
                    <a:pt x="1224" y="603"/>
                    <a:pt x="1249" y="588"/>
                    <a:pt x="1259" y="560"/>
                  </a:cubicBezTo>
                  <a:cubicBezTo>
                    <a:pt x="1274" y="524"/>
                    <a:pt x="1256" y="485"/>
                    <a:pt x="1222" y="471"/>
                  </a:cubicBezTo>
                  <a:lnTo>
                    <a:pt x="104" y="6"/>
                  </a:lnTo>
                  <a:cubicBezTo>
                    <a:pt x="95" y="3"/>
                    <a:pt x="87"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905313" y="3982300"/>
              <a:ext cx="11675" cy="32600"/>
            </a:xfrm>
            <a:custGeom>
              <a:avLst/>
              <a:gdLst/>
              <a:ahLst/>
              <a:cxnLst/>
              <a:rect l="l" t="t" r="r" b="b"/>
              <a:pathLst>
                <a:path w="467" h="1304" extrusionOk="0">
                  <a:moveTo>
                    <a:pt x="394" y="0"/>
                  </a:moveTo>
                  <a:cubicBezTo>
                    <a:pt x="363" y="0"/>
                    <a:pt x="333" y="19"/>
                    <a:pt x="324" y="50"/>
                  </a:cubicBezTo>
                  <a:lnTo>
                    <a:pt x="9" y="1218"/>
                  </a:lnTo>
                  <a:cubicBezTo>
                    <a:pt x="0" y="1253"/>
                    <a:pt x="22" y="1291"/>
                    <a:pt x="57" y="1301"/>
                  </a:cubicBezTo>
                  <a:cubicBezTo>
                    <a:pt x="62" y="1304"/>
                    <a:pt x="69" y="1304"/>
                    <a:pt x="75" y="1304"/>
                  </a:cubicBezTo>
                  <a:cubicBezTo>
                    <a:pt x="103" y="1304"/>
                    <a:pt x="132" y="1284"/>
                    <a:pt x="141" y="1253"/>
                  </a:cubicBezTo>
                  <a:lnTo>
                    <a:pt x="456" y="86"/>
                  </a:lnTo>
                  <a:cubicBezTo>
                    <a:pt x="466" y="50"/>
                    <a:pt x="445" y="13"/>
                    <a:pt x="409" y="2"/>
                  </a:cubicBezTo>
                  <a:cubicBezTo>
                    <a:pt x="404" y="1"/>
                    <a:pt x="399" y="0"/>
                    <a:pt x="39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981113" y="3957300"/>
              <a:ext cx="19275" cy="14700"/>
            </a:xfrm>
            <a:custGeom>
              <a:avLst/>
              <a:gdLst/>
              <a:ahLst/>
              <a:cxnLst/>
              <a:rect l="l" t="t" r="r" b="b"/>
              <a:pathLst>
                <a:path w="771" h="588" extrusionOk="0">
                  <a:moveTo>
                    <a:pt x="78" y="1"/>
                  </a:moveTo>
                  <a:cubicBezTo>
                    <a:pt x="58" y="1"/>
                    <a:pt x="37" y="10"/>
                    <a:pt x="24" y="28"/>
                  </a:cubicBezTo>
                  <a:cubicBezTo>
                    <a:pt x="1" y="60"/>
                    <a:pt x="8" y="103"/>
                    <a:pt x="38" y="124"/>
                  </a:cubicBezTo>
                  <a:lnTo>
                    <a:pt x="653" y="576"/>
                  </a:lnTo>
                  <a:cubicBezTo>
                    <a:pt x="665" y="584"/>
                    <a:pt x="679" y="587"/>
                    <a:pt x="693" y="587"/>
                  </a:cubicBezTo>
                  <a:cubicBezTo>
                    <a:pt x="715" y="587"/>
                    <a:pt x="736" y="579"/>
                    <a:pt x="748" y="561"/>
                  </a:cubicBezTo>
                  <a:cubicBezTo>
                    <a:pt x="771" y="530"/>
                    <a:pt x="764" y="487"/>
                    <a:pt x="733" y="465"/>
                  </a:cubicBezTo>
                  <a:lnTo>
                    <a:pt x="118" y="14"/>
                  </a:lnTo>
                  <a:cubicBezTo>
                    <a:pt x="106" y="5"/>
                    <a:pt x="92"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983638" y="3955300"/>
              <a:ext cx="13825" cy="20250"/>
            </a:xfrm>
            <a:custGeom>
              <a:avLst/>
              <a:gdLst/>
              <a:ahLst/>
              <a:cxnLst/>
              <a:rect l="l" t="t" r="r" b="b"/>
              <a:pathLst>
                <a:path w="553" h="810" extrusionOk="0">
                  <a:moveTo>
                    <a:pt x="473" y="0"/>
                  </a:moveTo>
                  <a:cubicBezTo>
                    <a:pt x="448" y="0"/>
                    <a:pt x="423" y="15"/>
                    <a:pt x="412" y="39"/>
                  </a:cubicBezTo>
                  <a:cubicBezTo>
                    <a:pt x="298" y="269"/>
                    <a:pt x="166" y="491"/>
                    <a:pt x="22" y="702"/>
                  </a:cubicBezTo>
                  <a:cubicBezTo>
                    <a:pt x="0" y="732"/>
                    <a:pt x="9" y="775"/>
                    <a:pt x="39" y="796"/>
                  </a:cubicBezTo>
                  <a:cubicBezTo>
                    <a:pt x="52" y="806"/>
                    <a:pt x="65" y="809"/>
                    <a:pt x="79" y="809"/>
                  </a:cubicBezTo>
                  <a:cubicBezTo>
                    <a:pt x="101" y="809"/>
                    <a:pt x="122" y="799"/>
                    <a:pt x="132" y="779"/>
                  </a:cubicBezTo>
                  <a:cubicBezTo>
                    <a:pt x="283" y="564"/>
                    <a:pt x="417" y="335"/>
                    <a:pt x="534" y="99"/>
                  </a:cubicBezTo>
                  <a:cubicBezTo>
                    <a:pt x="552" y="65"/>
                    <a:pt x="538" y="25"/>
                    <a:pt x="503" y="8"/>
                  </a:cubicBezTo>
                  <a:cubicBezTo>
                    <a:pt x="494" y="3"/>
                    <a:pt x="484" y="0"/>
                    <a:pt x="4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978188" y="4030400"/>
              <a:ext cx="19300" cy="14675"/>
            </a:xfrm>
            <a:custGeom>
              <a:avLst/>
              <a:gdLst/>
              <a:ahLst/>
              <a:cxnLst/>
              <a:rect l="l" t="t" r="r" b="b"/>
              <a:pathLst>
                <a:path w="772" h="587" extrusionOk="0">
                  <a:moveTo>
                    <a:pt x="79" y="1"/>
                  </a:moveTo>
                  <a:cubicBezTo>
                    <a:pt x="59" y="1"/>
                    <a:pt x="38" y="10"/>
                    <a:pt x="25" y="28"/>
                  </a:cubicBezTo>
                  <a:cubicBezTo>
                    <a:pt x="0" y="58"/>
                    <a:pt x="7" y="101"/>
                    <a:pt x="39" y="122"/>
                  </a:cubicBezTo>
                  <a:lnTo>
                    <a:pt x="653" y="574"/>
                  </a:lnTo>
                  <a:cubicBezTo>
                    <a:pt x="666" y="584"/>
                    <a:pt x="680" y="587"/>
                    <a:pt x="694" y="587"/>
                  </a:cubicBezTo>
                  <a:cubicBezTo>
                    <a:pt x="714" y="587"/>
                    <a:pt x="736" y="577"/>
                    <a:pt x="749" y="560"/>
                  </a:cubicBezTo>
                  <a:cubicBezTo>
                    <a:pt x="772" y="530"/>
                    <a:pt x="764" y="487"/>
                    <a:pt x="734" y="465"/>
                  </a:cubicBezTo>
                  <a:lnTo>
                    <a:pt x="119" y="13"/>
                  </a:lnTo>
                  <a:cubicBezTo>
                    <a:pt x="107" y="5"/>
                    <a:pt x="93"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980663" y="4028325"/>
              <a:ext cx="13825" cy="20275"/>
            </a:xfrm>
            <a:custGeom>
              <a:avLst/>
              <a:gdLst/>
              <a:ahLst/>
              <a:cxnLst/>
              <a:rect l="l" t="t" r="r" b="b"/>
              <a:pathLst>
                <a:path w="553" h="811" extrusionOk="0">
                  <a:moveTo>
                    <a:pt x="473" y="1"/>
                  </a:moveTo>
                  <a:cubicBezTo>
                    <a:pt x="448" y="1"/>
                    <a:pt x="424" y="15"/>
                    <a:pt x="412" y="39"/>
                  </a:cubicBezTo>
                  <a:cubicBezTo>
                    <a:pt x="300" y="270"/>
                    <a:pt x="166" y="492"/>
                    <a:pt x="22" y="703"/>
                  </a:cubicBezTo>
                  <a:cubicBezTo>
                    <a:pt x="0" y="733"/>
                    <a:pt x="9" y="776"/>
                    <a:pt x="40" y="798"/>
                  </a:cubicBezTo>
                  <a:cubicBezTo>
                    <a:pt x="52" y="806"/>
                    <a:pt x="65" y="811"/>
                    <a:pt x="79" y="811"/>
                  </a:cubicBezTo>
                  <a:cubicBezTo>
                    <a:pt x="100" y="811"/>
                    <a:pt x="122" y="799"/>
                    <a:pt x="133" y="779"/>
                  </a:cubicBezTo>
                  <a:cubicBezTo>
                    <a:pt x="281" y="567"/>
                    <a:pt x="417" y="337"/>
                    <a:pt x="535" y="101"/>
                  </a:cubicBezTo>
                  <a:cubicBezTo>
                    <a:pt x="552" y="66"/>
                    <a:pt x="538" y="25"/>
                    <a:pt x="503" y="9"/>
                  </a:cubicBezTo>
                  <a:cubicBezTo>
                    <a:pt x="494" y="3"/>
                    <a:pt x="483" y="1"/>
                    <a:pt x="4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990163" y="4079400"/>
              <a:ext cx="13425" cy="19925"/>
            </a:xfrm>
            <a:custGeom>
              <a:avLst/>
              <a:gdLst/>
              <a:ahLst/>
              <a:cxnLst/>
              <a:rect l="l" t="t" r="r" b="b"/>
              <a:pathLst>
                <a:path w="537" h="797" extrusionOk="0">
                  <a:moveTo>
                    <a:pt x="77" y="0"/>
                  </a:moveTo>
                  <a:cubicBezTo>
                    <a:pt x="66" y="0"/>
                    <a:pt x="54" y="3"/>
                    <a:pt x="43" y="9"/>
                  </a:cubicBezTo>
                  <a:cubicBezTo>
                    <a:pt x="12" y="26"/>
                    <a:pt x="0" y="69"/>
                    <a:pt x="19" y="102"/>
                  </a:cubicBezTo>
                  <a:lnTo>
                    <a:pt x="400" y="762"/>
                  </a:lnTo>
                  <a:cubicBezTo>
                    <a:pt x="413" y="784"/>
                    <a:pt x="436" y="796"/>
                    <a:pt x="459" y="796"/>
                  </a:cubicBezTo>
                  <a:cubicBezTo>
                    <a:pt x="470" y="796"/>
                    <a:pt x="482" y="794"/>
                    <a:pt x="493" y="786"/>
                  </a:cubicBezTo>
                  <a:cubicBezTo>
                    <a:pt x="525" y="769"/>
                    <a:pt x="536" y="726"/>
                    <a:pt x="518" y="693"/>
                  </a:cubicBezTo>
                  <a:lnTo>
                    <a:pt x="136" y="34"/>
                  </a:lnTo>
                  <a:cubicBezTo>
                    <a:pt x="125" y="12"/>
                    <a:pt x="101"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986463" y="4082550"/>
              <a:ext cx="19750" cy="14800"/>
            </a:xfrm>
            <a:custGeom>
              <a:avLst/>
              <a:gdLst/>
              <a:ahLst/>
              <a:cxnLst/>
              <a:rect l="l" t="t" r="r" b="b"/>
              <a:pathLst>
                <a:path w="790" h="592" extrusionOk="0">
                  <a:moveTo>
                    <a:pt x="711" y="0"/>
                  </a:moveTo>
                  <a:cubicBezTo>
                    <a:pt x="695" y="0"/>
                    <a:pt x="680" y="5"/>
                    <a:pt x="667" y="15"/>
                  </a:cubicBezTo>
                  <a:cubicBezTo>
                    <a:pt x="471" y="183"/>
                    <a:pt x="261" y="334"/>
                    <a:pt x="43" y="465"/>
                  </a:cubicBezTo>
                  <a:cubicBezTo>
                    <a:pt x="12" y="486"/>
                    <a:pt x="0" y="527"/>
                    <a:pt x="20" y="559"/>
                  </a:cubicBezTo>
                  <a:cubicBezTo>
                    <a:pt x="33" y="580"/>
                    <a:pt x="55" y="592"/>
                    <a:pt x="78" y="592"/>
                  </a:cubicBezTo>
                  <a:cubicBezTo>
                    <a:pt x="91" y="592"/>
                    <a:pt x="104" y="589"/>
                    <a:pt x="114" y="582"/>
                  </a:cubicBezTo>
                  <a:cubicBezTo>
                    <a:pt x="337" y="445"/>
                    <a:pt x="552" y="292"/>
                    <a:pt x="756" y="121"/>
                  </a:cubicBezTo>
                  <a:cubicBezTo>
                    <a:pt x="785" y="97"/>
                    <a:pt x="789" y="54"/>
                    <a:pt x="765" y="25"/>
                  </a:cubicBezTo>
                  <a:cubicBezTo>
                    <a:pt x="750" y="8"/>
                    <a:pt x="730" y="0"/>
                    <a:pt x="71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933163" y="3930275"/>
              <a:ext cx="19525" cy="14175"/>
            </a:xfrm>
            <a:custGeom>
              <a:avLst/>
              <a:gdLst/>
              <a:ahLst/>
              <a:cxnLst/>
              <a:rect l="l" t="t" r="r" b="b"/>
              <a:pathLst>
                <a:path w="781" h="567" extrusionOk="0">
                  <a:moveTo>
                    <a:pt x="75" y="1"/>
                  </a:moveTo>
                  <a:cubicBezTo>
                    <a:pt x="59" y="1"/>
                    <a:pt x="42" y="7"/>
                    <a:pt x="29" y="19"/>
                  </a:cubicBezTo>
                  <a:cubicBezTo>
                    <a:pt x="2" y="46"/>
                    <a:pt x="0" y="90"/>
                    <a:pt x="27" y="117"/>
                  </a:cubicBezTo>
                  <a:cubicBezTo>
                    <a:pt x="210" y="303"/>
                    <a:pt x="435" y="457"/>
                    <a:pt x="674" y="561"/>
                  </a:cubicBezTo>
                  <a:cubicBezTo>
                    <a:pt x="683" y="564"/>
                    <a:pt x="693" y="567"/>
                    <a:pt x="701" y="567"/>
                  </a:cubicBezTo>
                  <a:cubicBezTo>
                    <a:pt x="729" y="567"/>
                    <a:pt x="753" y="553"/>
                    <a:pt x="766" y="525"/>
                  </a:cubicBezTo>
                  <a:cubicBezTo>
                    <a:pt x="780" y="491"/>
                    <a:pt x="764" y="449"/>
                    <a:pt x="730" y="435"/>
                  </a:cubicBezTo>
                  <a:cubicBezTo>
                    <a:pt x="503" y="340"/>
                    <a:pt x="296" y="197"/>
                    <a:pt x="126" y="22"/>
                  </a:cubicBezTo>
                  <a:cubicBezTo>
                    <a:pt x="112" y="8"/>
                    <a:pt x="94" y="1"/>
                    <a:pt x="7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934163" y="3927575"/>
              <a:ext cx="15325" cy="22450"/>
            </a:xfrm>
            <a:custGeom>
              <a:avLst/>
              <a:gdLst/>
              <a:ahLst/>
              <a:cxnLst/>
              <a:rect l="l" t="t" r="r" b="b"/>
              <a:pathLst>
                <a:path w="613" h="898" extrusionOk="0">
                  <a:moveTo>
                    <a:pt x="537" y="0"/>
                  </a:moveTo>
                  <a:cubicBezTo>
                    <a:pt x="515" y="0"/>
                    <a:pt x="493" y="10"/>
                    <a:pt x="479" y="30"/>
                  </a:cubicBezTo>
                  <a:cubicBezTo>
                    <a:pt x="306" y="275"/>
                    <a:pt x="151" y="533"/>
                    <a:pt x="16" y="798"/>
                  </a:cubicBezTo>
                  <a:cubicBezTo>
                    <a:pt x="0" y="833"/>
                    <a:pt x="12" y="873"/>
                    <a:pt x="46" y="890"/>
                  </a:cubicBezTo>
                  <a:cubicBezTo>
                    <a:pt x="55" y="894"/>
                    <a:pt x="66" y="897"/>
                    <a:pt x="76" y="897"/>
                  </a:cubicBezTo>
                  <a:cubicBezTo>
                    <a:pt x="102" y="897"/>
                    <a:pt x="125" y="884"/>
                    <a:pt x="138" y="859"/>
                  </a:cubicBezTo>
                  <a:cubicBezTo>
                    <a:pt x="268" y="599"/>
                    <a:pt x="420" y="347"/>
                    <a:pt x="591" y="109"/>
                  </a:cubicBezTo>
                  <a:cubicBezTo>
                    <a:pt x="613" y="77"/>
                    <a:pt x="605" y="34"/>
                    <a:pt x="575" y="13"/>
                  </a:cubicBezTo>
                  <a:cubicBezTo>
                    <a:pt x="564" y="4"/>
                    <a:pt x="550" y="0"/>
                    <a:pt x="53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997263" y="3959100"/>
              <a:ext cx="232725" cy="355575"/>
            </a:xfrm>
            <a:custGeom>
              <a:avLst/>
              <a:gdLst/>
              <a:ahLst/>
              <a:cxnLst/>
              <a:rect l="l" t="t" r="r" b="b"/>
              <a:pathLst>
                <a:path w="9309" h="14223" extrusionOk="0">
                  <a:moveTo>
                    <a:pt x="5192" y="0"/>
                  </a:moveTo>
                  <a:cubicBezTo>
                    <a:pt x="4580" y="0"/>
                    <a:pt x="3960" y="175"/>
                    <a:pt x="3428" y="484"/>
                  </a:cubicBezTo>
                  <a:cubicBezTo>
                    <a:pt x="2541" y="998"/>
                    <a:pt x="1880" y="1846"/>
                    <a:pt x="1441" y="2772"/>
                  </a:cubicBezTo>
                  <a:cubicBezTo>
                    <a:pt x="999" y="3699"/>
                    <a:pt x="764" y="4708"/>
                    <a:pt x="574" y="5717"/>
                  </a:cubicBezTo>
                  <a:cubicBezTo>
                    <a:pt x="432" y="6463"/>
                    <a:pt x="313" y="7216"/>
                    <a:pt x="222" y="7970"/>
                  </a:cubicBezTo>
                  <a:cubicBezTo>
                    <a:pt x="65" y="9299"/>
                    <a:pt x="0" y="10643"/>
                    <a:pt x="67" y="11979"/>
                  </a:cubicBezTo>
                  <a:cubicBezTo>
                    <a:pt x="98" y="12560"/>
                    <a:pt x="46" y="13410"/>
                    <a:pt x="272" y="13951"/>
                  </a:cubicBezTo>
                  <a:cubicBezTo>
                    <a:pt x="355" y="14151"/>
                    <a:pt x="513" y="14222"/>
                    <a:pt x="693" y="14222"/>
                  </a:cubicBezTo>
                  <a:cubicBezTo>
                    <a:pt x="960" y="14222"/>
                    <a:pt x="1278" y="14068"/>
                    <a:pt x="1486" y="13944"/>
                  </a:cubicBezTo>
                  <a:cubicBezTo>
                    <a:pt x="3745" y="12596"/>
                    <a:pt x="5789" y="10884"/>
                    <a:pt x="7514" y="8895"/>
                  </a:cubicBezTo>
                  <a:cubicBezTo>
                    <a:pt x="8254" y="8040"/>
                    <a:pt x="8958" y="7084"/>
                    <a:pt x="9135" y="5967"/>
                  </a:cubicBezTo>
                  <a:cubicBezTo>
                    <a:pt x="9309" y="4879"/>
                    <a:pt x="8956" y="3775"/>
                    <a:pt x="8503" y="2769"/>
                  </a:cubicBezTo>
                  <a:cubicBezTo>
                    <a:pt x="8041" y="1746"/>
                    <a:pt x="7408" y="712"/>
                    <a:pt x="6384" y="249"/>
                  </a:cubicBezTo>
                  <a:cubicBezTo>
                    <a:pt x="6009" y="79"/>
                    <a:pt x="5602" y="0"/>
                    <a:pt x="5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65038" y="4193125"/>
              <a:ext cx="232750" cy="213125"/>
            </a:xfrm>
            <a:custGeom>
              <a:avLst/>
              <a:gdLst/>
              <a:ahLst/>
              <a:cxnLst/>
              <a:rect l="l" t="t" r="r" b="b"/>
              <a:pathLst>
                <a:path w="9310" h="8525" extrusionOk="0">
                  <a:moveTo>
                    <a:pt x="3228" y="1"/>
                  </a:moveTo>
                  <a:cubicBezTo>
                    <a:pt x="2302" y="1"/>
                    <a:pt x="1372" y="336"/>
                    <a:pt x="786" y="1044"/>
                  </a:cubicBezTo>
                  <a:cubicBezTo>
                    <a:pt x="134" y="1830"/>
                    <a:pt x="0" y="2968"/>
                    <a:pt x="287" y="3950"/>
                  </a:cubicBezTo>
                  <a:cubicBezTo>
                    <a:pt x="574" y="4933"/>
                    <a:pt x="1232" y="5771"/>
                    <a:pt x="2005" y="6445"/>
                  </a:cubicBezTo>
                  <a:cubicBezTo>
                    <a:pt x="3227" y="7512"/>
                    <a:pt x="4768" y="8199"/>
                    <a:pt x="6371" y="8426"/>
                  </a:cubicBezTo>
                  <a:cubicBezTo>
                    <a:pt x="6784" y="8485"/>
                    <a:pt x="7219" y="8525"/>
                    <a:pt x="7652" y="8525"/>
                  </a:cubicBezTo>
                  <a:cubicBezTo>
                    <a:pt x="8032" y="8525"/>
                    <a:pt x="8411" y="8494"/>
                    <a:pt x="8772" y="8420"/>
                  </a:cubicBezTo>
                  <a:cubicBezTo>
                    <a:pt x="9206" y="8332"/>
                    <a:pt x="9309" y="8208"/>
                    <a:pt x="9210" y="7806"/>
                  </a:cubicBezTo>
                  <a:cubicBezTo>
                    <a:pt x="9097" y="7349"/>
                    <a:pt x="9011" y="6886"/>
                    <a:pt x="8903" y="6428"/>
                  </a:cubicBezTo>
                  <a:cubicBezTo>
                    <a:pt x="8650" y="5320"/>
                    <a:pt x="8320" y="4220"/>
                    <a:pt x="7782" y="3212"/>
                  </a:cubicBezTo>
                  <a:cubicBezTo>
                    <a:pt x="6982" y="1712"/>
                    <a:pt x="5638" y="407"/>
                    <a:pt x="3971" y="73"/>
                  </a:cubicBezTo>
                  <a:cubicBezTo>
                    <a:pt x="3728" y="25"/>
                    <a:pt x="3478" y="1"/>
                    <a:pt x="3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771263" y="4207925"/>
              <a:ext cx="282125" cy="317575"/>
            </a:xfrm>
            <a:custGeom>
              <a:avLst/>
              <a:gdLst/>
              <a:ahLst/>
              <a:cxnLst/>
              <a:rect l="l" t="t" r="r" b="b"/>
              <a:pathLst>
                <a:path w="11285" h="12703" extrusionOk="0">
                  <a:moveTo>
                    <a:pt x="5335" y="0"/>
                  </a:moveTo>
                  <a:cubicBezTo>
                    <a:pt x="4784" y="0"/>
                    <a:pt x="4240" y="77"/>
                    <a:pt x="3717" y="261"/>
                  </a:cubicBezTo>
                  <a:cubicBezTo>
                    <a:pt x="2369" y="739"/>
                    <a:pt x="1334" y="1887"/>
                    <a:pt x="746" y="3191"/>
                  </a:cubicBezTo>
                  <a:cubicBezTo>
                    <a:pt x="88" y="4648"/>
                    <a:pt x="1" y="6699"/>
                    <a:pt x="690" y="8219"/>
                  </a:cubicBezTo>
                  <a:cubicBezTo>
                    <a:pt x="1585" y="10188"/>
                    <a:pt x="2801" y="11381"/>
                    <a:pt x="4179" y="12636"/>
                  </a:cubicBezTo>
                  <a:cubicBezTo>
                    <a:pt x="4646" y="12686"/>
                    <a:pt x="5289" y="12702"/>
                    <a:pt x="5927" y="12702"/>
                  </a:cubicBezTo>
                  <a:cubicBezTo>
                    <a:pt x="7098" y="12702"/>
                    <a:pt x="8248" y="12647"/>
                    <a:pt x="8248" y="12647"/>
                  </a:cubicBezTo>
                  <a:cubicBezTo>
                    <a:pt x="8248" y="12647"/>
                    <a:pt x="8249" y="12647"/>
                    <a:pt x="8249" y="12647"/>
                  </a:cubicBezTo>
                  <a:cubicBezTo>
                    <a:pt x="8257" y="12647"/>
                    <a:pt x="9458" y="11259"/>
                    <a:pt x="10009" y="10157"/>
                  </a:cubicBezTo>
                  <a:cubicBezTo>
                    <a:pt x="10792" y="8598"/>
                    <a:pt x="11284" y="6933"/>
                    <a:pt x="11230" y="5241"/>
                  </a:cubicBezTo>
                  <a:cubicBezTo>
                    <a:pt x="11194" y="4060"/>
                    <a:pt x="11093" y="2789"/>
                    <a:pt x="10346" y="1873"/>
                  </a:cubicBezTo>
                  <a:cubicBezTo>
                    <a:pt x="9774" y="1173"/>
                    <a:pt x="8907" y="789"/>
                    <a:pt x="8051" y="504"/>
                  </a:cubicBezTo>
                  <a:cubicBezTo>
                    <a:pt x="7178" y="213"/>
                    <a:pt x="6248" y="0"/>
                    <a:pt x="53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2039013" y="4213250"/>
              <a:ext cx="9200" cy="17575"/>
            </a:xfrm>
            <a:custGeom>
              <a:avLst/>
              <a:gdLst/>
              <a:ahLst/>
              <a:cxnLst/>
              <a:rect l="l" t="t" r="r" b="b"/>
              <a:pathLst>
                <a:path w="368" h="703" extrusionOk="0">
                  <a:moveTo>
                    <a:pt x="76" y="1"/>
                  </a:moveTo>
                  <a:cubicBezTo>
                    <a:pt x="68" y="1"/>
                    <a:pt x="60" y="2"/>
                    <a:pt x="52" y="5"/>
                  </a:cubicBezTo>
                  <a:cubicBezTo>
                    <a:pt x="16" y="18"/>
                    <a:pt x="1" y="57"/>
                    <a:pt x="12" y="93"/>
                  </a:cubicBezTo>
                  <a:lnTo>
                    <a:pt x="227" y="659"/>
                  </a:lnTo>
                  <a:cubicBezTo>
                    <a:pt x="239" y="686"/>
                    <a:pt x="266" y="702"/>
                    <a:pt x="292" y="702"/>
                  </a:cubicBezTo>
                  <a:cubicBezTo>
                    <a:pt x="302" y="702"/>
                    <a:pt x="310" y="702"/>
                    <a:pt x="316" y="699"/>
                  </a:cubicBezTo>
                  <a:cubicBezTo>
                    <a:pt x="352" y="686"/>
                    <a:pt x="368" y="648"/>
                    <a:pt x="355" y="612"/>
                  </a:cubicBezTo>
                  <a:lnTo>
                    <a:pt x="140" y="45"/>
                  </a:lnTo>
                  <a:cubicBezTo>
                    <a:pt x="130" y="18"/>
                    <a:pt x="104" y="1"/>
                    <a:pt x="7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034813" y="4216225"/>
              <a:ext cx="17250" cy="10600"/>
            </a:xfrm>
            <a:custGeom>
              <a:avLst/>
              <a:gdLst/>
              <a:ahLst/>
              <a:cxnLst/>
              <a:rect l="l" t="t" r="r" b="b"/>
              <a:pathLst>
                <a:path w="690" h="424" extrusionOk="0">
                  <a:moveTo>
                    <a:pt x="612" y="0"/>
                  </a:moveTo>
                  <a:cubicBezTo>
                    <a:pt x="601" y="0"/>
                    <a:pt x="589" y="3"/>
                    <a:pt x="579" y="8"/>
                  </a:cubicBezTo>
                  <a:lnTo>
                    <a:pt x="47" y="295"/>
                  </a:lnTo>
                  <a:cubicBezTo>
                    <a:pt x="14" y="313"/>
                    <a:pt x="1" y="354"/>
                    <a:pt x="19" y="388"/>
                  </a:cubicBezTo>
                  <a:cubicBezTo>
                    <a:pt x="32" y="411"/>
                    <a:pt x="55" y="424"/>
                    <a:pt x="80" y="424"/>
                  </a:cubicBezTo>
                  <a:cubicBezTo>
                    <a:pt x="91" y="424"/>
                    <a:pt x="101" y="421"/>
                    <a:pt x="113" y="415"/>
                  </a:cubicBezTo>
                  <a:lnTo>
                    <a:pt x="645" y="129"/>
                  </a:lnTo>
                  <a:cubicBezTo>
                    <a:pt x="678" y="110"/>
                    <a:pt x="689" y="70"/>
                    <a:pt x="672" y="35"/>
                  </a:cubicBezTo>
                  <a:cubicBezTo>
                    <a:pt x="659" y="13"/>
                    <a:pt x="636" y="0"/>
                    <a:pt x="61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135363" y="4110075"/>
              <a:ext cx="9250" cy="17575"/>
            </a:xfrm>
            <a:custGeom>
              <a:avLst/>
              <a:gdLst/>
              <a:ahLst/>
              <a:cxnLst/>
              <a:rect l="l" t="t" r="r" b="b"/>
              <a:pathLst>
                <a:path w="370" h="703" extrusionOk="0">
                  <a:moveTo>
                    <a:pt x="77" y="0"/>
                  </a:moveTo>
                  <a:cubicBezTo>
                    <a:pt x="70" y="0"/>
                    <a:pt x="62" y="1"/>
                    <a:pt x="54" y="4"/>
                  </a:cubicBezTo>
                  <a:cubicBezTo>
                    <a:pt x="18" y="17"/>
                    <a:pt x="1" y="57"/>
                    <a:pt x="14" y="93"/>
                  </a:cubicBezTo>
                  <a:lnTo>
                    <a:pt x="229" y="659"/>
                  </a:lnTo>
                  <a:cubicBezTo>
                    <a:pt x="240" y="685"/>
                    <a:pt x="266" y="702"/>
                    <a:pt x="293" y="702"/>
                  </a:cubicBezTo>
                  <a:cubicBezTo>
                    <a:pt x="301" y="702"/>
                    <a:pt x="309" y="699"/>
                    <a:pt x="316" y="698"/>
                  </a:cubicBezTo>
                  <a:cubicBezTo>
                    <a:pt x="352" y="685"/>
                    <a:pt x="369" y="646"/>
                    <a:pt x="356" y="611"/>
                  </a:cubicBezTo>
                  <a:lnTo>
                    <a:pt x="141" y="44"/>
                  </a:lnTo>
                  <a:cubicBezTo>
                    <a:pt x="131" y="16"/>
                    <a:pt x="105"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131188" y="4112975"/>
              <a:ext cx="17225" cy="10625"/>
            </a:xfrm>
            <a:custGeom>
              <a:avLst/>
              <a:gdLst/>
              <a:ahLst/>
              <a:cxnLst/>
              <a:rect l="l" t="t" r="r" b="b"/>
              <a:pathLst>
                <a:path w="689" h="425" extrusionOk="0">
                  <a:moveTo>
                    <a:pt x="610" y="0"/>
                  </a:moveTo>
                  <a:cubicBezTo>
                    <a:pt x="599" y="0"/>
                    <a:pt x="587" y="3"/>
                    <a:pt x="577" y="8"/>
                  </a:cubicBezTo>
                  <a:lnTo>
                    <a:pt x="45" y="295"/>
                  </a:lnTo>
                  <a:cubicBezTo>
                    <a:pt x="13" y="314"/>
                    <a:pt x="0" y="354"/>
                    <a:pt x="17" y="388"/>
                  </a:cubicBezTo>
                  <a:cubicBezTo>
                    <a:pt x="30" y="411"/>
                    <a:pt x="53" y="424"/>
                    <a:pt x="79" y="424"/>
                  </a:cubicBezTo>
                  <a:cubicBezTo>
                    <a:pt x="89" y="424"/>
                    <a:pt x="102" y="423"/>
                    <a:pt x="111" y="416"/>
                  </a:cubicBezTo>
                  <a:lnTo>
                    <a:pt x="644" y="129"/>
                  </a:lnTo>
                  <a:cubicBezTo>
                    <a:pt x="675" y="110"/>
                    <a:pt x="688" y="70"/>
                    <a:pt x="670" y="36"/>
                  </a:cubicBezTo>
                  <a:cubicBezTo>
                    <a:pt x="658" y="13"/>
                    <a:pt x="635" y="0"/>
                    <a:pt x="61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090413" y="4128075"/>
              <a:ext cx="9250" cy="17575"/>
            </a:xfrm>
            <a:custGeom>
              <a:avLst/>
              <a:gdLst/>
              <a:ahLst/>
              <a:cxnLst/>
              <a:rect l="l" t="t" r="r" b="b"/>
              <a:pathLst>
                <a:path w="370" h="703" extrusionOk="0">
                  <a:moveTo>
                    <a:pt x="79" y="1"/>
                  </a:moveTo>
                  <a:cubicBezTo>
                    <a:pt x="71" y="1"/>
                    <a:pt x="62" y="2"/>
                    <a:pt x="54" y="5"/>
                  </a:cubicBezTo>
                  <a:cubicBezTo>
                    <a:pt x="18" y="18"/>
                    <a:pt x="1" y="57"/>
                    <a:pt x="14" y="93"/>
                  </a:cubicBezTo>
                  <a:lnTo>
                    <a:pt x="229" y="659"/>
                  </a:lnTo>
                  <a:cubicBezTo>
                    <a:pt x="240" y="686"/>
                    <a:pt x="267" y="702"/>
                    <a:pt x="293" y="702"/>
                  </a:cubicBezTo>
                  <a:cubicBezTo>
                    <a:pt x="300" y="702"/>
                    <a:pt x="310" y="701"/>
                    <a:pt x="318" y="699"/>
                  </a:cubicBezTo>
                  <a:cubicBezTo>
                    <a:pt x="353" y="686"/>
                    <a:pt x="369" y="646"/>
                    <a:pt x="356" y="610"/>
                  </a:cubicBezTo>
                  <a:lnTo>
                    <a:pt x="141" y="44"/>
                  </a:lnTo>
                  <a:cubicBezTo>
                    <a:pt x="131" y="16"/>
                    <a:pt x="106"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086213" y="4131000"/>
              <a:ext cx="17250" cy="10625"/>
            </a:xfrm>
            <a:custGeom>
              <a:avLst/>
              <a:gdLst/>
              <a:ahLst/>
              <a:cxnLst/>
              <a:rect l="l" t="t" r="r" b="b"/>
              <a:pathLst>
                <a:path w="690" h="425" extrusionOk="0">
                  <a:moveTo>
                    <a:pt x="612" y="0"/>
                  </a:moveTo>
                  <a:cubicBezTo>
                    <a:pt x="601" y="0"/>
                    <a:pt x="589" y="3"/>
                    <a:pt x="579" y="9"/>
                  </a:cubicBezTo>
                  <a:lnTo>
                    <a:pt x="45" y="295"/>
                  </a:lnTo>
                  <a:cubicBezTo>
                    <a:pt x="14" y="313"/>
                    <a:pt x="1" y="354"/>
                    <a:pt x="20" y="389"/>
                  </a:cubicBezTo>
                  <a:cubicBezTo>
                    <a:pt x="31" y="412"/>
                    <a:pt x="55" y="424"/>
                    <a:pt x="80" y="424"/>
                  </a:cubicBezTo>
                  <a:cubicBezTo>
                    <a:pt x="93" y="424"/>
                    <a:pt x="103" y="422"/>
                    <a:pt x="113" y="414"/>
                  </a:cubicBezTo>
                  <a:lnTo>
                    <a:pt x="645" y="128"/>
                  </a:lnTo>
                  <a:cubicBezTo>
                    <a:pt x="676" y="110"/>
                    <a:pt x="689" y="69"/>
                    <a:pt x="672" y="34"/>
                  </a:cubicBezTo>
                  <a:cubicBezTo>
                    <a:pt x="659" y="13"/>
                    <a:pt x="636" y="0"/>
                    <a:pt x="61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073038" y="4012850"/>
              <a:ext cx="14675" cy="31875"/>
            </a:xfrm>
            <a:custGeom>
              <a:avLst/>
              <a:gdLst/>
              <a:ahLst/>
              <a:cxnLst/>
              <a:rect l="l" t="t" r="r" b="b"/>
              <a:pathLst>
                <a:path w="587" h="1275" extrusionOk="0">
                  <a:moveTo>
                    <a:pt x="78" y="1"/>
                  </a:moveTo>
                  <a:cubicBezTo>
                    <a:pt x="70" y="1"/>
                    <a:pt x="62" y="2"/>
                    <a:pt x="53" y="6"/>
                  </a:cubicBezTo>
                  <a:cubicBezTo>
                    <a:pt x="18" y="19"/>
                    <a:pt x="0" y="57"/>
                    <a:pt x="13" y="93"/>
                  </a:cubicBezTo>
                  <a:lnTo>
                    <a:pt x="448" y="1232"/>
                  </a:lnTo>
                  <a:cubicBezTo>
                    <a:pt x="458" y="1259"/>
                    <a:pt x="485" y="1275"/>
                    <a:pt x="512" y="1275"/>
                  </a:cubicBezTo>
                  <a:cubicBezTo>
                    <a:pt x="519" y="1275"/>
                    <a:pt x="528" y="1273"/>
                    <a:pt x="535" y="1272"/>
                  </a:cubicBezTo>
                  <a:cubicBezTo>
                    <a:pt x="571" y="1259"/>
                    <a:pt x="587" y="1219"/>
                    <a:pt x="575" y="1183"/>
                  </a:cubicBezTo>
                  <a:lnTo>
                    <a:pt x="141" y="46"/>
                  </a:lnTo>
                  <a:cubicBezTo>
                    <a:pt x="131" y="18"/>
                    <a:pt x="106"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064713" y="4018775"/>
              <a:ext cx="30725" cy="17850"/>
            </a:xfrm>
            <a:custGeom>
              <a:avLst/>
              <a:gdLst/>
              <a:ahLst/>
              <a:cxnLst/>
              <a:rect l="l" t="t" r="r" b="b"/>
              <a:pathLst>
                <a:path w="1229" h="714" extrusionOk="0">
                  <a:moveTo>
                    <a:pt x="1151" y="1"/>
                  </a:moveTo>
                  <a:cubicBezTo>
                    <a:pt x="1140" y="1"/>
                    <a:pt x="1129" y="4"/>
                    <a:pt x="1118" y="10"/>
                  </a:cubicBezTo>
                  <a:lnTo>
                    <a:pt x="45" y="585"/>
                  </a:lnTo>
                  <a:cubicBezTo>
                    <a:pt x="14" y="602"/>
                    <a:pt x="1" y="643"/>
                    <a:pt x="19" y="678"/>
                  </a:cubicBezTo>
                  <a:cubicBezTo>
                    <a:pt x="31" y="701"/>
                    <a:pt x="55" y="714"/>
                    <a:pt x="80" y="714"/>
                  </a:cubicBezTo>
                  <a:cubicBezTo>
                    <a:pt x="91" y="714"/>
                    <a:pt x="101" y="712"/>
                    <a:pt x="112" y="705"/>
                  </a:cubicBezTo>
                  <a:lnTo>
                    <a:pt x="1184" y="129"/>
                  </a:lnTo>
                  <a:cubicBezTo>
                    <a:pt x="1217" y="111"/>
                    <a:pt x="1228" y="70"/>
                    <a:pt x="1211" y="35"/>
                  </a:cubicBezTo>
                  <a:cubicBezTo>
                    <a:pt x="1198" y="14"/>
                    <a:pt x="1175" y="1"/>
                    <a:pt x="115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173938" y="4033225"/>
              <a:ext cx="14700" cy="31875"/>
            </a:xfrm>
            <a:custGeom>
              <a:avLst/>
              <a:gdLst/>
              <a:ahLst/>
              <a:cxnLst/>
              <a:rect l="l" t="t" r="r" b="b"/>
              <a:pathLst>
                <a:path w="588" h="1275" extrusionOk="0">
                  <a:moveTo>
                    <a:pt x="79" y="1"/>
                  </a:moveTo>
                  <a:cubicBezTo>
                    <a:pt x="71" y="1"/>
                    <a:pt x="62" y="2"/>
                    <a:pt x="54" y="5"/>
                  </a:cubicBezTo>
                  <a:cubicBezTo>
                    <a:pt x="18" y="17"/>
                    <a:pt x="1" y="57"/>
                    <a:pt x="14" y="93"/>
                  </a:cubicBezTo>
                  <a:lnTo>
                    <a:pt x="448" y="1231"/>
                  </a:lnTo>
                  <a:cubicBezTo>
                    <a:pt x="458" y="1257"/>
                    <a:pt x="485" y="1274"/>
                    <a:pt x="513" y="1274"/>
                  </a:cubicBezTo>
                  <a:cubicBezTo>
                    <a:pt x="520" y="1274"/>
                    <a:pt x="528" y="1271"/>
                    <a:pt x="536" y="1270"/>
                  </a:cubicBezTo>
                  <a:cubicBezTo>
                    <a:pt x="571" y="1257"/>
                    <a:pt x="587" y="1218"/>
                    <a:pt x="576" y="1182"/>
                  </a:cubicBezTo>
                  <a:lnTo>
                    <a:pt x="141" y="44"/>
                  </a:lnTo>
                  <a:cubicBezTo>
                    <a:pt x="131" y="16"/>
                    <a:pt x="106"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165638" y="4039175"/>
              <a:ext cx="30700" cy="17850"/>
            </a:xfrm>
            <a:custGeom>
              <a:avLst/>
              <a:gdLst/>
              <a:ahLst/>
              <a:cxnLst/>
              <a:rect l="l" t="t" r="r" b="b"/>
              <a:pathLst>
                <a:path w="1228" h="714" extrusionOk="0">
                  <a:moveTo>
                    <a:pt x="1148" y="0"/>
                  </a:moveTo>
                  <a:cubicBezTo>
                    <a:pt x="1137" y="0"/>
                    <a:pt x="1127" y="3"/>
                    <a:pt x="1117" y="8"/>
                  </a:cubicBezTo>
                  <a:lnTo>
                    <a:pt x="45" y="584"/>
                  </a:lnTo>
                  <a:cubicBezTo>
                    <a:pt x="13" y="602"/>
                    <a:pt x="0" y="643"/>
                    <a:pt x="19" y="678"/>
                  </a:cubicBezTo>
                  <a:cubicBezTo>
                    <a:pt x="30" y="701"/>
                    <a:pt x="55" y="713"/>
                    <a:pt x="79" y="713"/>
                  </a:cubicBezTo>
                  <a:cubicBezTo>
                    <a:pt x="90" y="713"/>
                    <a:pt x="100" y="709"/>
                    <a:pt x="112" y="703"/>
                  </a:cubicBezTo>
                  <a:lnTo>
                    <a:pt x="1183" y="128"/>
                  </a:lnTo>
                  <a:cubicBezTo>
                    <a:pt x="1216" y="111"/>
                    <a:pt x="1228" y="70"/>
                    <a:pt x="1210" y="35"/>
                  </a:cubicBezTo>
                  <a:cubicBezTo>
                    <a:pt x="1197" y="13"/>
                    <a:pt x="1173" y="0"/>
                    <a:pt x="114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110563" y="4067650"/>
              <a:ext cx="19275" cy="14675"/>
            </a:xfrm>
            <a:custGeom>
              <a:avLst/>
              <a:gdLst/>
              <a:ahLst/>
              <a:cxnLst/>
              <a:rect l="l" t="t" r="r" b="b"/>
              <a:pathLst>
                <a:path w="771" h="587" extrusionOk="0">
                  <a:moveTo>
                    <a:pt x="78" y="0"/>
                  </a:moveTo>
                  <a:cubicBezTo>
                    <a:pt x="57" y="0"/>
                    <a:pt x="36" y="10"/>
                    <a:pt x="24" y="28"/>
                  </a:cubicBezTo>
                  <a:cubicBezTo>
                    <a:pt x="1" y="58"/>
                    <a:pt x="8" y="101"/>
                    <a:pt x="38" y="122"/>
                  </a:cubicBezTo>
                  <a:lnTo>
                    <a:pt x="653" y="574"/>
                  </a:lnTo>
                  <a:cubicBezTo>
                    <a:pt x="666" y="583"/>
                    <a:pt x="680" y="587"/>
                    <a:pt x="695" y="587"/>
                  </a:cubicBezTo>
                  <a:cubicBezTo>
                    <a:pt x="716" y="587"/>
                    <a:pt x="735" y="578"/>
                    <a:pt x="748" y="558"/>
                  </a:cubicBezTo>
                  <a:cubicBezTo>
                    <a:pt x="771" y="528"/>
                    <a:pt x="763" y="485"/>
                    <a:pt x="733" y="463"/>
                  </a:cubicBezTo>
                  <a:lnTo>
                    <a:pt x="118" y="13"/>
                  </a:lnTo>
                  <a:cubicBezTo>
                    <a:pt x="106" y="5"/>
                    <a:pt x="92" y="0"/>
                    <a:pt x="7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113063" y="4065600"/>
              <a:ext cx="13850" cy="20275"/>
            </a:xfrm>
            <a:custGeom>
              <a:avLst/>
              <a:gdLst/>
              <a:ahLst/>
              <a:cxnLst/>
              <a:rect l="l" t="t" r="r" b="b"/>
              <a:pathLst>
                <a:path w="554" h="811" extrusionOk="0">
                  <a:moveTo>
                    <a:pt x="473" y="1"/>
                  </a:moveTo>
                  <a:cubicBezTo>
                    <a:pt x="448" y="1"/>
                    <a:pt x="424" y="15"/>
                    <a:pt x="413" y="39"/>
                  </a:cubicBezTo>
                  <a:cubicBezTo>
                    <a:pt x="301" y="269"/>
                    <a:pt x="169" y="491"/>
                    <a:pt x="22" y="703"/>
                  </a:cubicBezTo>
                  <a:cubicBezTo>
                    <a:pt x="1" y="733"/>
                    <a:pt x="10" y="776"/>
                    <a:pt x="40" y="798"/>
                  </a:cubicBezTo>
                  <a:cubicBezTo>
                    <a:pt x="53" y="806"/>
                    <a:pt x="66" y="811"/>
                    <a:pt x="80" y="811"/>
                  </a:cubicBezTo>
                  <a:cubicBezTo>
                    <a:pt x="101" y="811"/>
                    <a:pt x="123" y="799"/>
                    <a:pt x="133" y="779"/>
                  </a:cubicBezTo>
                  <a:cubicBezTo>
                    <a:pt x="283" y="564"/>
                    <a:pt x="418" y="335"/>
                    <a:pt x="534" y="101"/>
                  </a:cubicBezTo>
                  <a:cubicBezTo>
                    <a:pt x="553" y="67"/>
                    <a:pt x="539" y="25"/>
                    <a:pt x="504" y="9"/>
                  </a:cubicBezTo>
                  <a:cubicBezTo>
                    <a:pt x="494" y="4"/>
                    <a:pt x="484" y="1"/>
                    <a:pt x="4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056438" y="4162725"/>
              <a:ext cx="19275" cy="14675"/>
            </a:xfrm>
            <a:custGeom>
              <a:avLst/>
              <a:gdLst/>
              <a:ahLst/>
              <a:cxnLst/>
              <a:rect l="l" t="t" r="r" b="b"/>
              <a:pathLst>
                <a:path w="771" h="587" extrusionOk="0">
                  <a:moveTo>
                    <a:pt x="78" y="0"/>
                  </a:moveTo>
                  <a:cubicBezTo>
                    <a:pt x="57" y="0"/>
                    <a:pt x="36" y="9"/>
                    <a:pt x="23" y="27"/>
                  </a:cubicBezTo>
                  <a:cubicBezTo>
                    <a:pt x="0" y="59"/>
                    <a:pt x="8" y="102"/>
                    <a:pt x="38" y="123"/>
                  </a:cubicBezTo>
                  <a:lnTo>
                    <a:pt x="653" y="575"/>
                  </a:lnTo>
                  <a:cubicBezTo>
                    <a:pt x="666" y="584"/>
                    <a:pt x="680" y="587"/>
                    <a:pt x="694" y="587"/>
                  </a:cubicBezTo>
                  <a:cubicBezTo>
                    <a:pt x="713" y="587"/>
                    <a:pt x="735" y="578"/>
                    <a:pt x="747" y="561"/>
                  </a:cubicBezTo>
                  <a:cubicBezTo>
                    <a:pt x="770" y="529"/>
                    <a:pt x="763" y="486"/>
                    <a:pt x="733" y="465"/>
                  </a:cubicBezTo>
                  <a:lnTo>
                    <a:pt x="118" y="13"/>
                  </a:lnTo>
                  <a:cubicBezTo>
                    <a:pt x="106" y="4"/>
                    <a:pt x="92" y="0"/>
                    <a:pt x="7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058938" y="4160675"/>
              <a:ext cx="13825" cy="20250"/>
            </a:xfrm>
            <a:custGeom>
              <a:avLst/>
              <a:gdLst/>
              <a:ahLst/>
              <a:cxnLst/>
              <a:rect l="l" t="t" r="r" b="b"/>
              <a:pathLst>
                <a:path w="553" h="810" extrusionOk="0">
                  <a:moveTo>
                    <a:pt x="474" y="0"/>
                  </a:moveTo>
                  <a:cubicBezTo>
                    <a:pt x="449" y="0"/>
                    <a:pt x="425" y="14"/>
                    <a:pt x="412" y="38"/>
                  </a:cubicBezTo>
                  <a:cubicBezTo>
                    <a:pt x="300" y="267"/>
                    <a:pt x="169" y="489"/>
                    <a:pt x="22" y="702"/>
                  </a:cubicBezTo>
                  <a:cubicBezTo>
                    <a:pt x="1" y="732"/>
                    <a:pt x="9" y="775"/>
                    <a:pt x="39" y="796"/>
                  </a:cubicBezTo>
                  <a:cubicBezTo>
                    <a:pt x="52" y="805"/>
                    <a:pt x="65" y="809"/>
                    <a:pt x="80" y="809"/>
                  </a:cubicBezTo>
                  <a:cubicBezTo>
                    <a:pt x="101" y="809"/>
                    <a:pt x="123" y="800"/>
                    <a:pt x="133" y="779"/>
                  </a:cubicBezTo>
                  <a:cubicBezTo>
                    <a:pt x="283" y="564"/>
                    <a:pt x="418" y="334"/>
                    <a:pt x="534" y="99"/>
                  </a:cubicBezTo>
                  <a:cubicBezTo>
                    <a:pt x="553" y="65"/>
                    <a:pt x="538" y="23"/>
                    <a:pt x="504" y="8"/>
                  </a:cubicBezTo>
                  <a:cubicBezTo>
                    <a:pt x="495" y="3"/>
                    <a:pt x="484" y="0"/>
                    <a:pt x="4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046288" y="4080950"/>
              <a:ext cx="19325" cy="14675"/>
            </a:xfrm>
            <a:custGeom>
              <a:avLst/>
              <a:gdLst/>
              <a:ahLst/>
              <a:cxnLst/>
              <a:rect l="l" t="t" r="r" b="b"/>
              <a:pathLst>
                <a:path w="773" h="587" extrusionOk="0">
                  <a:moveTo>
                    <a:pt x="79" y="0"/>
                  </a:moveTo>
                  <a:cubicBezTo>
                    <a:pt x="58" y="0"/>
                    <a:pt x="38" y="10"/>
                    <a:pt x="25" y="28"/>
                  </a:cubicBezTo>
                  <a:cubicBezTo>
                    <a:pt x="1" y="58"/>
                    <a:pt x="8" y="101"/>
                    <a:pt x="39" y="122"/>
                  </a:cubicBezTo>
                  <a:lnTo>
                    <a:pt x="653" y="574"/>
                  </a:lnTo>
                  <a:cubicBezTo>
                    <a:pt x="666" y="584"/>
                    <a:pt x="680" y="587"/>
                    <a:pt x="695" y="587"/>
                  </a:cubicBezTo>
                  <a:cubicBezTo>
                    <a:pt x="716" y="587"/>
                    <a:pt x="738" y="577"/>
                    <a:pt x="749" y="560"/>
                  </a:cubicBezTo>
                  <a:cubicBezTo>
                    <a:pt x="772" y="529"/>
                    <a:pt x="765" y="486"/>
                    <a:pt x="735" y="465"/>
                  </a:cubicBezTo>
                  <a:lnTo>
                    <a:pt x="120" y="13"/>
                  </a:lnTo>
                  <a:cubicBezTo>
                    <a:pt x="107" y="5"/>
                    <a:pt x="93"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048788" y="4078875"/>
              <a:ext cx="13850" cy="20275"/>
            </a:xfrm>
            <a:custGeom>
              <a:avLst/>
              <a:gdLst/>
              <a:ahLst/>
              <a:cxnLst/>
              <a:rect l="l" t="t" r="r" b="b"/>
              <a:pathLst>
                <a:path w="554" h="811" extrusionOk="0">
                  <a:moveTo>
                    <a:pt x="474" y="1"/>
                  </a:moveTo>
                  <a:cubicBezTo>
                    <a:pt x="449" y="1"/>
                    <a:pt x="425" y="15"/>
                    <a:pt x="414" y="39"/>
                  </a:cubicBezTo>
                  <a:cubicBezTo>
                    <a:pt x="301" y="267"/>
                    <a:pt x="170" y="491"/>
                    <a:pt x="22" y="703"/>
                  </a:cubicBezTo>
                  <a:cubicBezTo>
                    <a:pt x="1" y="733"/>
                    <a:pt x="11" y="776"/>
                    <a:pt x="41" y="797"/>
                  </a:cubicBezTo>
                  <a:cubicBezTo>
                    <a:pt x="54" y="806"/>
                    <a:pt x="66" y="810"/>
                    <a:pt x="80" y="810"/>
                  </a:cubicBezTo>
                  <a:cubicBezTo>
                    <a:pt x="101" y="810"/>
                    <a:pt x="123" y="799"/>
                    <a:pt x="134" y="782"/>
                  </a:cubicBezTo>
                  <a:cubicBezTo>
                    <a:pt x="285" y="562"/>
                    <a:pt x="420" y="334"/>
                    <a:pt x="536" y="101"/>
                  </a:cubicBezTo>
                  <a:cubicBezTo>
                    <a:pt x="553" y="66"/>
                    <a:pt x="539" y="25"/>
                    <a:pt x="506" y="9"/>
                  </a:cubicBezTo>
                  <a:cubicBezTo>
                    <a:pt x="496" y="3"/>
                    <a:pt x="485" y="1"/>
                    <a:pt x="47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130363" y="3977800"/>
              <a:ext cx="19300" cy="14700"/>
            </a:xfrm>
            <a:custGeom>
              <a:avLst/>
              <a:gdLst/>
              <a:ahLst/>
              <a:cxnLst/>
              <a:rect l="l" t="t" r="r" b="b"/>
              <a:pathLst>
                <a:path w="772" h="588" extrusionOk="0">
                  <a:moveTo>
                    <a:pt x="78" y="1"/>
                  </a:moveTo>
                  <a:cubicBezTo>
                    <a:pt x="57" y="1"/>
                    <a:pt x="37" y="10"/>
                    <a:pt x="25" y="28"/>
                  </a:cubicBezTo>
                  <a:cubicBezTo>
                    <a:pt x="0" y="58"/>
                    <a:pt x="7" y="101"/>
                    <a:pt x="39" y="123"/>
                  </a:cubicBezTo>
                  <a:lnTo>
                    <a:pt x="653" y="575"/>
                  </a:lnTo>
                  <a:cubicBezTo>
                    <a:pt x="665" y="583"/>
                    <a:pt x="680" y="587"/>
                    <a:pt x="694" y="587"/>
                  </a:cubicBezTo>
                  <a:cubicBezTo>
                    <a:pt x="716" y="587"/>
                    <a:pt x="737" y="576"/>
                    <a:pt x="749" y="560"/>
                  </a:cubicBezTo>
                  <a:cubicBezTo>
                    <a:pt x="772" y="530"/>
                    <a:pt x="764" y="487"/>
                    <a:pt x="734" y="466"/>
                  </a:cubicBezTo>
                  <a:lnTo>
                    <a:pt x="119" y="14"/>
                  </a:lnTo>
                  <a:cubicBezTo>
                    <a:pt x="107" y="5"/>
                    <a:pt x="92"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32863" y="3975725"/>
              <a:ext cx="13825" cy="20250"/>
            </a:xfrm>
            <a:custGeom>
              <a:avLst/>
              <a:gdLst/>
              <a:ahLst/>
              <a:cxnLst/>
              <a:rect l="l" t="t" r="r" b="b"/>
              <a:pathLst>
                <a:path w="553" h="810" extrusionOk="0">
                  <a:moveTo>
                    <a:pt x="475" y="1"/>
                  </a:moveTo>
                  <a:cubicBezTo>
                    <a:pt x="450" y="1"/>
                    <a:pt x="425" y="15"/>
                    <a:pt x="413" y="40"/>
                  </a:cubicBezTo>
                  <a:cubicBezTo>
                    <a:pt x="300" y="266"/>
                    <a:pt x="170" y="491"/>
                    <a:pt x="22" y="702"/>
                  </a:cubicBezTo>
                  <a:cubicBezTo>
                    <a:pt x="1" y="732"/>
                    <a:pt x="11" y="775"/>
                    <a:pt x="41" y="797"/>
                  </a:cubicBezTo>
                  <a:cubicBezTo>
                    <a:pt x="54" y="807"/>
                    <a:pt x="65" y="810"/>
                    <a:pt x="79" y="810"/>
                  </a:cubicBezTo>
                  <a:cubicBezTo>
                    <a:pt x="101" y="810"/>
                    <a:pt x="122" y="799"/>
                    <a:pt x="134" y="781"/>
                  </a:cubicBezTo>
                  <a:cubicBezTo>
                    <a:pt x="284" y="563"/>
                    <a:pt x="419" y="335"/>
                    <a:pt x="535" y="100"/>
                  </a:cubicBezTo>
                  <a:cubicBezTo>
                    <a:pt x="553" y="65"/>
                    <a:pt x="538" y="25"/>
                    <a:pt x="505" y="8"/>
                  </a:cubicBezTo>
                  <a:cubicBezTo>
                    <a:pt x="496" y="3"/>
                    <a:pt x="485" y="1"/>
                    <a:pt x="47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691338" y="4233350"/>
              <a:ext cx="6975" cy="33675"/>
            </a:xfrm>
            <a:custGeom>
              <a:avLst/>
              <a:gdLst/>
              <a:ahLst/>
              <a:cxnLst/>
              <a:rect l="l" t="t" r="r" b="b"/>
              <a:pathLst>
                <a:path w="279" h="1347" extrusionOk="0">
                  <a:moveTo>
                    <a:pt x="73" y="1"/>
                  </a:moveTo>
                  <a:cubicBezTo>
                    <a:pt x="70" y="1"/>
                    <a:pt x="67" y="1"/>
                    <a:pt x="65" y="1"/>
                  </a:cubicBezTo>
                  <a:cubicBezTo>
                    <a:pt x="27" y="4"/>
                    <a:pt x="0" y="39"/>
                    <a:pt x="3" y="76"/>
                  </a:cubicBezTo>
                  <a:lnTo>
                    <a:pt x="138" y="1286"/>
                  </a:lnTo>
                  <a:cubicBezTo>
                    <a:pt x="142" y="1322"/>
                    <a:pt x="172" y="1346"/>
                    <a:pt x="206" y="1346"/>
                  </a:cubicBezTo>
                  <a:lnTo>
                    <a:pt x="214" y="1346"/>
                  </a:lnTo>
                  <a:cubicBezTo>
                    <a:pt x="251" y="1343"/>
                    <a:pt x="278" y="1309"/>
                    <a:pt x="274" y="1272"/>
                  </a:cubicBezTo>
                  <a:lnTo>
                    <a:pt x="139" y="62"/>
                  </a:lnTo>
                  <a:cubicBezTo>
                    <a:pt x="136" y="27"/>
                    <a:pt x="110" y="1"/>
                    <a:pt x="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677663" y="4247100"/>
              <a:ext cx="33950" cy="3975"/>
            </a:xfrm>
            <a:custGeom>
              <a:avLst/>
              <a:gdLst/>
              <a:ahLst/>
              <a:cxnLst/>
              <a:rect l="l" t="t" r="r" b="b"/>
              <a:pathLst>
                <a:path w="1358" h="159" extrusionOk="0">
                  <a:moveTo>
                    <a:pt x="70" y="0"/>
                  </a:moveTo>
                  <a:cubicBezTo>
                    <a:pt x="32" y="0"/>
                    <a:pt x="2" y="29"/>
                    <a:pt x="2" y="68"/>
                  </a:cubicBezTo>
                  <a:cubicBezTo>
                    <a:pt x="1" y="105"/>
                    <a:pt x="31" y="137"/>
                    <a:pt x="68" y="137"/>
                  </a:cubicBezTo>
                  <a:lnTo>
                    <a:pt x="1285" y="158"/>
                  </a:lnTo>
                  <a:cubicBezTo>
                    <a:pt x="1323" y="158"/>
                    <a:pt x="1353" y="128"/>
                    <a:pt x="1356" y="92"/>
                  </a:cubicBezTo>
                  <a:cubicBezTo>
                    <a:pt x="1357" y="55"/>
                    <a:pt x="1327" y="22"/>
                    <a:pt x="1288" y="22"/>
                  </a:cubicBezTo>
                  <a:lnTo>
                    <a:pt x="72" y="0"/>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653913" y="4306350"/>
              <a:ext cx="6975" cy="33700"/>
            </a:xfrm>
            <a:custGeom>
              <a:avLst/>
              <a:gdLst/>
              <a:ahLst/>
              <a:cxnLst/>
              <a:rect l="l" t="t" r="r" b="b"/>
              <a:pathLst>
                <a:path w="279" h="1348" extrusionOk="0">
                  <a:moveTo>
                    <a:pt x="73" y="0"/>
                  </a:moveTo>
                  <a:cubicBezTo>
                    <a:pt x="70" y="0"/>
                    <a:pt x="67" y="0"/>
                    <a:pt x="65" y="1"/>
                  </a:cubicBezTo>
                  <a:cubicBezTo>
                    <a:pt x="27" y="4"/>
                    <a:pt x="0" y="38"/>
                    <a:pt x="4" y="75"/>
                  </a:cubicBezTo>
                  <a:lnTo>
                    <a:pt x="138" y="1286"/>
                  </a:lnTo>
                  <a:cubicBezTo>
                    <a:pt x="142" y="1321"/>
                    <a:pt x="172" y="1347"/>
                    <a:pt x="206" y="1347"/>
                  </a:cubicBezTo>
                  <a:lnTo>
                    <a:pt x="214" y="1347"/>
                  </a:lnTo>
                  <a:cubicBezTo>
                    <a:pt x="251" y="1343"/>
                    <a:pt x="278" y="1308"/>
                    <a:pt x="274" y="1271"/>
                  </a:cubicBezTo>
                  <a:lnTo>
                    <a:pt x="141" y="61"/>
                  </a:lnTo>
                  <a:cubicBezTo>
                    <a:pt x="137" y="26"/>
                    <a:pt x="110" y="0"/>
                    <a:pt x="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640238" y="4320100"/>
              <a:ext cx="33950" cy="4000"/>
            </a:xfrm>
            <a:custGeom>
              <a:avLst/>
              <a:gdLst/>
              <a:ahLst/>
              <a:cxnLst/>
              <a:rect l="l" t="t" r="r" b="b"/>
              <a:pathLst>
                <a:path w="1358" h="160" extrusionOk="0">
                  <a:moveTo>
                    <a:pt x="63" y="0"/>
                  </a:moveTo>
                  <a:cubicBezTo>
                    <a:pt x="32" y="0"/>
                    <a:pt x="2" y="33"/>
                    <a:pt x="2" y="67"/>
                  </a:cubicBezTo>
                  <a:cubicBezTo>
                    <a:pt x="1" y="105"/>
                    <a:pt x="31" y="138"/>
                    <a:pt x="68" y="138"/>
                  </a:cubicBezTo>
                  <a:lnTo>
                    <a:pt x="1285" y="159"/>
                  </a:lnTo>
                  <a:cubicBezTo>
                    <a:pt x="1323" y="159"/>
                    <a:pt x="1354" y="128"/>
                    <a:pt x="1356" y="92"/>
                  </a:cubicBezTo>
                  <a:cubicBezTo>
                    <a:pt x="1357" y="54"/>
                    <a:pt x="1327" y="23"/>
                    <a:pt x="1290" y="23"/>
                  </a:cubicBezTo>
                  <a:lnTo>
                    <a:pt x="72" y="1"/>
                  </a:lnTo>
                  <a:cubicBezTo>
                    <a:pt x="69" y="1"/>
                    <a:pt x="66" y="0"/>
                    <a:pt x="6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728238" y="4352125"/>
              <a:ext cx="7000" cy="33700"/>
            </a:xfrm>
            <a:custGeom>
              <a:avLst/>
              <a:gdLst/>
              <a:ahLst/>
              <a:cxnLst/>
              <a:rect l="l" t="t" r="r" b="b"/>
              <a:pathLst>
                <a:path w="280" h="1348" extrusionOk="0">
                  <a:moveTo>
                    <a:pt x="74" y="0"/>
                  </a:moveTo>
                  <a:cubicBezTo>
                    <a:pt x="71" y="0"/>
                    <a:pt x="68" y="1"/>
                    <a:pt x="65" y="1"/>
                  </a:cubicBezTo>
                  <a:cubicBezTo>
                    <a:pt x="28" y="5"/>
                    <a:pt x="1" y="40"/>
                    <a:pt x="4" y="77"/>
                  </a:cubicBezTo>
                  <a:lnTo>
                    <a:pt x="139" y="1287"/>
                  </a:lnTo>
                  <a:cubicBezTo>
                    <a:pt x="143" y="1323"/>
                    <a:pt x="173" y="1347"/>
                    <a:pt x="207" y="1347"/>
                  </a:cubicBezTo>
                  <a:lnTo>
                    <a:pt x="215" y="1347"/>
                  </a:lnTo>
                  <a:cubicBezTo>
                    <a:pt x="252" y="1344"/>
                    <a:pt x="279" y="1310"/>
                    <a:pt x="275" y="1273"/>
                  </a:cubicBezTo>
                  <a:lnTo>
                    <a:pt x="140" y="62"/>
                  </a:lnTo>
                  <a:cubicBezTo>
                    <a:pt x="137" y="28"/>
                    <a:pt x="111" y="0"/>
                    <a:pt x="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714588" y="4365900"/>
              <a:ext cx="33950" cy="3975"/>
            </a:xfrm>
            <a:custGeom>
              <a:avLst/>
              <a:gdLst/>
              <a:ahLst/>
              <a:cxnLst/>
              <a:rect l="l" t="t" r="r" b="b"/>
              <a:pathLst>
                <a:path w="1358" h="159" extrusionOk="0">
                  <a:moveTo>
                    <a:pt x="69" y="0"/>
                  </a:moveTo>
                  <a:cubicBezTo>
                    <a:pt x="32" y="0"/>
                    <a:pt x="2" y="29"/>
                    <a:pt x="2" y="66"/>
                  </a:cubicBezTo>
                  <a:cubicBezTo>
                    <a:pt x="1" y="105"/>
                    <a:pt x="31" y="137"/>
                    <a:pt x="68" y="137"/>
                  </a:cubicBezTo>
                  <a:lnTo>
                    <a:pt x="1285" y="158"/>
                  </a:lnTo>
                  <a:cubicBezTo>
                    <a:pt x="1323" y="158"/>
                    <a:pt x="1353" y="130"/>
                    <a:pt x="1356" y="92"/>
                  </a:cubicBezTo>
                  <a:cubicBezTo>
                    <a:pt x="1357" y="55"/>
                    <a:pt x="1327" y="22"/>
                    <a:pt x="1288" y="22"/>
                  </a:cubicBezTo>
                  <a:lnTo>
                    <a:pt x="72" y="0"/>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617663" y="4247150"/>
              <a:ext cx="12450" cy="20525"/>
            </a:xfrm>
            <a:custGeom>
              <a:avLst/>
              <a:gdLst/>
              <a:ahLst/>
              <a:cxnLst/>
              <a:rect l="l" t="t" r="r" b="b"/>
              <a:pathLst>
                <a:path w="498" h="821" extrusionOk="0">
                  <a:moveTo>
                    <a:pt x="418" y="0"/>
                  </a:moveTo>
                  <a:cubicBezTo>
                    <a:pt x="394" y="0"/>
                    <a:pt x="370" y="15"/>
                    <a:pt x="359" y="39"/>
                  </a:cubicBezTo>
                  <a:lnTo>
                    <a:pt x="18" y="721"/>
                  </a:lnTo>
                  <a:cubicBezTo>
                    <a:pt x="0" y="756"/>
                    <a:pt x="15" y="797"/>
                    <a:pt x="49" y="813"/>
                  </a:cubicBezTo>
                  <a:cubicBezTo>
                    <a:pt x="58" y="819"/>
                    <a:pt x="68" y="820"/>
                    <a:pt x="79" y="820"/>
                  </a:cubicBezTo>
                  <a:cubicBezTo>
                    <a:pt x="104" y="820"/>
                    <a:pt x="129" y="806"/>
                    <a:pt x="139" y="783"/>
                  </a:cubicBezTo>
                  <a:lnTo>
                    <a:pt x="481" y="99"/>
                  </a:lnTo>
                  <a:cubicBezTo>
                    <a:pt x="498" y="66"/>
                    <a:pt x="484" y="24"/>
                    <a:pt x="449" y="9"/>
                  </a:cubicBezTo>
                  <a:cubicBezTo>
                    <a:pt x="439" y="3"/>
                    <a:pt x="429" y="0"/>
                    <a:pt x="41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614288" y="4251075"/>
              <a:ext cx="20375" cy="13800"/>
            </a:xfrm>
            <a:custGeom>
              <a:avLst/>
              <a:gdLst/>
              <a:ahLst/>
              <a:cxnLst/>
              <a:rect l="l" t="t" r="r" b="b"/>
              <a:pathLst>
                <a:path w="815" h="552" extrusionOk="0">
                  <a:moveTo>
                    <a:pt x="76" y="1"/>
                  </a:moveTo>
                  <a:cubicBezTo>
                    <a:pt x="55" y="1"/>
                    <a:pt x="35" y="10"/>
                    <a:pt x="22" y="28"/>
                  </a:cubicBezTo>
                  <a:cubicBezTo>
                    <a:pt x="1" y="59"/>
                    <a:pt x="6" y="100"/>
                    <a:pt x="36" y="124"/>
                  </a:cubicBezTo>
                  <a:cubicBezTo>
                    <a:pt x="249" y="279"/>
                    <a:pt x="474" y="421"/>
                    <a:pt x="705" y="544"/>
                  </a:cubicBezTo>
                  <a:cubicBezTo>
                    <a:pt x="716" y="550"/>
                    <a:pt x="726" y="551"/>
                    <a:pt x="738" y="551"/>
                  </a:cubicBezTo>
                  <a:cubicBezTo>
                    <a:pt x="761" y="551"/>
                    <a:pt x="783" y="540"/>
                    <a:pt x="796" y="518"/>
                  </a:cubicBezTo>
                  <a:cubicBezTo>
                    <a:pt x="815" y="484"/>
                    <a:pt x="802" y="442"/>
                    <a:pt x="768" y="425"/>
                  </a:cubicBezTo>
                  <a:cubicBezTo>
                    <a:pt x="543" y="305"/>
                    <a:pt x="323" y="167"/>
                    <a:pt x="117" y="14"/>
                  </a:cubicBezTo>
                  <a:cubicBezTo>
                    <a:pt x="105" y="5"/>
                    <a:pt x="90" y="1"/>
                    <a:pt x="7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719113" y="4316650"/>
              <a:ext cx="13525" cy="19875"/>
            </a:xfrm>
            <a:custGeom>
              <a:avLst/>
              <a:gdLst/>
              <a:ahLst/>
              <a:cxnLst/>
              <a:rect l="l" t="t" r="r" b="b"/>
              <a:pathLst>
                <a:path w="541" h="795" extrusionOk="0">
                  <a:moveTo>
                    <a:pt x="80" y="0"/>
                  </a:moveTo>
                  <a:cubicBezTo>
                    <a:pt x="68" y="0"/>
                    <a:pt x="56" y="3"/>
                    <a:pt x="45" y="10"/>
                  </a:cubicBezTo>
                  <a:cubicBezTo>
                    <a:pt x="13" y="29"/>
                    <a:pt x="0" y="71"/>
                    <a:pt x="20" y="104"/>
                  </a:cubicBezTo>
                  <a:lnTo>
                    <a:pt x="403" y="760"/>
                  </a:lnTo>
                  <a:cubicBezTo>
                    <a:pt x="416" y="782"/>
                    <a:pt x="439" y="795"/>
                    <a:pt x="462" y="795"/>
                  </a:cubicBezTo>
                  <a:cubicBezTo>
                    <a:pt x="475" y="795"/>
                    <a:pt x="486" y="793"/>
                    <a:pt x="496" y="786"/>
                  </a:cubicBezTo>
                  <a:cubicBezTo>
                    <a:pt x="529" y="766"/>
                    <a:pt x="541" y="724"/>
                    <a:pt x="522" y="693"/>
                  </a:cubicBezTo>
                  <a:lnTo>
                    <a:pt x="138" y="35"/>
                  </a:lnTo>
                  <a:cubicBezTo>
                    <a:pt x="125" y="12"/>
                    <a:pt x="103" y="0"/>
                    <a:pt x="8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715813" y="4320650"/>
              <a:ext cx="21675" cy="11550"/>
            </a:xfrm>
            <a:custGeom>
              <a:avLst/>
              <a:gdLst/>
              <a:ahLst/>
              <a:cxnLst/>
              <a:rect l="l" t="t" r="r" b="b"/>
              <a:pathLst>
                <a:path w="867" h="462" extrusionOk="0">
                  <a:moveTo>
                    <a:pt x="789" y="1"/>
                  </a:moveTo>
                  <a:cubicBezTo>
                    <a:pt x="778" y="1"/>
                    <a:pt x="766" y="4"/>
                    <a:pt x="756" y="9"/>
                  </a:cubicBezTo>
                  <a:cubicBezTo>
                    <a:pt x="532" y="133"/>
                    <a:pt x="294" y="240"/>
                    <a:pt x="55" y="328"/>
                  </a:cubicBezTo>
                  <a:cubicBezTo>
                    <a:pt x="19" y="341"/>
                    <a:pt x="0" y="381"/>
                    <a:pt x="13" y="417"/>
                  </a:cubicBezTo>
                  <a:cubicBezTo>
                    <a:pt x="25" y="443"/>
                    <a:pt x="52" y="461"/>
                    <a:pt x="78" y="461"/>
                  </a:cubicBezTo>
                  <a:cubicBezTo>
                    <a:pt x="88" y="461"/>
                    <a:pt x="95" y="461"/>
                    <a:pt x="104" y="457"/>
                  </a:cubicBezTo>
                  <a:cubicBezTo>
                    <a:pt x="350" y="367"/>
                    <a:pt x="591" y="255"/>
                    <a:pt x="822" y="130"/>
                  </a:cubicBezTo>
                  <a:cubicBezTo>
                    <a:pt x="855" y="111"/>
                    <a:pt x="866" y="70"/>
                    <a:pt x="849" y="37"/>
                  </a:cubicBezTo>
                  <a:cubicBezTo>
                    <a:pt x="836" y="14"/>
                    <a:pt x="813" y="1"/>
                    <a:pt x="78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909888" y="4233325"/>
              <a:ext cx="9250" cy="17575"/>
            </a:xfrm>
            <a:custGeom>
              <a:avLst/>
              <a:gdLst/>
              <a:ahLst/>
              <a:cxnLst/>
              <a:rect l="l" t="t" r="r" b="b"/>
              <a:pathLst>
                <a:path w="370" h="703" extrusionOk="0">
                  <a:moveTo>
                    <a:pt x="77" y="0"/>
                  </a:moveTo>
                  <a:cubicBezTo>
                    <a:pt x="69" y="0"/>
                    <a:pt x="61" y="2"/>
                    <a:pt x="54" y="5"/>
                  </a:cubicBezTo>
                  <a:cubicBezTo>
                    <a:pt x="18" y="18"/>
                    <a:pt x="1" y="57"/>
                    <a:pt x="13" y="93"/>
                  </a:cubicBezTo>
                  <a:lnTo>
                    <a:pt x="229" y="659"/>
                  </a:lnTo>
                  <a:cubicBezTo>
                    <a:pt x="240" y="686"/>
                    <a:pt x="266" y="702"/>
                    <a:pt x="293" y="702"/>
                  </a:cubicBezTo>
                  <a:cubicBezTo>
                    <a:pt x="300" y="702"/>
                    <a:pt x="309" y="701"/>
                    <a:pt x="316" y="699"/>
                  </a:cubicBezTo>
                  <a:cubicBezTo>
                    <a:pt x="352" y="686"/>
                    <a:pt x="369" y="648"/>
                    <a:pt x="356" y="612"/>
                  </a:cubicBezTo>
                  <a:lnTo>
                    <a:pt x="141" y="45"/>
                  </a:lnTo>
                  <a:cubicBezTo>
                    <a:pt x="131" y="18"/>
                    <a:pt x="104"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905688" y="4236250"/>
              <a:ext cx="17250" cy="10625"/>
            </a:xfrm>
            <a:custGeom>
              <a:avLst/>
              <a:gdLst/>
              <a:ahLst/>
              <a:cxnLst/>
              <a:rect l="l" t="t" r="r" b="b"/>
              <a:pathLst>
                <a:path w="690" h="425" extrusionOk="0">
                  <a:moveTo>
                    <a:pt x="611" y="0"/>
                  </a:moveTo>
                  <a:cubicBezTo>
                    <a:pt x="600" y="0"/>
                    <a:pt x="588" y="3"/>
                    <a:pt x="577" y="9"/>
                  </a:cubicBezTo>
                  <a:lnTo>
                    <a:pt x="45" y="295"/>
                  </a:lnTo>
                  <a:cubicBezTo>
                    <a:pt x="14" y="313"/>
                    <a:pt x="1" y="354"/>
                    <a:pt x="18" y="389"/>
                  </a:cubicBezTo>
                  <a:cubicBezTo>
                    <a:pt x="31" y="412"/>
                    <a:pt x="54" y="424"/>
                    <a:pt x="80" y="424"/>
                  </a:cubicBezTo>
                  <a:cubicBezTo>
                    <a:pt x="90" y="424"/>
                    <a:pt x="103" y="423"/>
                    <a:pt x="111" y="416"/>
                  </a:cubicBezTo>
                  <a:lnTo>
                    <a:pt x="645" y="129"/>
                  </a:lnTo>
                  <a:cubicBezTo>
                    <a:pt x="676" y="110"/>
                    <a:pt x="689" y="69"/>
                    <a:pt x="670" y="36"/>
                  </a:cubicBezTo>
                  <a:cubicBezTo>
                    <a:pt x="659" y="13"/>
                    <a:pt x="635" y="0"/>
                    <a:pt x="61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909113" y="4337600"/>
              <a:ext cx="16850" cy="11400"/>
            </a:xfrm>
            <a:custGeom>
              <a:avLst/>
              <a:gdLst/>
              <a:ahLst/>
              <a:cxnLst/>
              <a:rect l="l" t="t" r="r" b="b"/>
              <a:pathLst>
                <a:path w="674" h="456" extrusionOk="0">
                  <a:moveTo>
                    <a:pt x="79" y="0"/>
                  </a:moveTo>
                  <a:cubicBezTo>
                    <a:pt x="56" y="0"/>
                    <a:pt x="34" y="12"/>
                    <a:pt x="22" y="33"/>
                  </a:cubicBezTo>
                  <a:cubicBezTo>
                    <a:pt x="0" y="64"/>
                    <a:pt x="10" y="107"/>
                    <a:pt x="43" y="127"/>
                  </a:cubicBezTo>
                  <a:lnTo>
                    <a:pt x="558" y="444"/>
                  </a:lnTo>
                  <a:cubicBezTo>
                    <a:pt x="568" y="451"/>
                    <a:pt x="581" y="456"/>
                    <a:pt x="594" y="456"/>
                  </a:cubicBezTo>
                  <a:cubicBezTo>
                    <a:pt x="617" y="456"/>
                    <a:pt x="638" y="444"/>
                    <a:pt x="652" y="423"/>
                  </a:cubicBezTo>
                  <a:cubicBezTo>
                    <a:pt x="674" y="391"/>
                    <a:pt x="662" y="348"/>
                    <a:pt x="631" y="328"/>
                  </a:cubicBezTo>
                  <a:lnTo>
                    <a:pt x="116" y="11"/>
                  </a:lnTo>
                  <a:cubicBezTo>
                    <a:pt x="104" y="4"/>
                    <a:pt x="91"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911963" y="4334425"/>
              <a:ext cx="10150" cy="17150"/>
            </a:xfrm>
            <a:custGeom>
              <a:avLst/>
              <a:gdLst/>
              <a:ahLst/>
              <a:cxnLst/>
              <a:rect l="l" t="t" r="r" b="b"/>
              <a:pathLst>
                <a:path w="406" h="686" extrusionOk="0">
                  <a:moveTo>
                    <a:pt x="328" y="0"/>
                  </a:moveTo>
                  <a:cubicBezTo>
                    <a:pt x="303" y="0"/>
                    <a:pt x="278" y="15"/>
                    <a:pt x="266" y="41"/>
                  </a:cubicBezTo>
                  <a:lnTo>
                    <a:pt x="17" y="591"/>
                  </a:lnTo>
                  <a:cubicBezTo>
                    <a:pt x="1" y="626"/>
                    <a:pt x="17" y="664"/>
                    <a:pt x="51" y="680"/>
                  </a:cubicBezTo>
                  <a:cubicBezTo>
                    <a:pt x="60" y="684"/>
                    <a:pt x="71" y="686"/>
                    <a:pt x="80" y="686"/>
                  </a:cubicBezTo>
                  <a:cubicBezTo>
                    <a:pt x="107" y="686"/>
                    <a:pt x="131" y="672"/>
                    <a:pt x="140" y="647"/>
                  </a:cubicBezTo>
                  <a:lnTo>
                    <a:pt x="389" y="97"/>
                  </a:lnTo>
                  <a:cubicBezTo>
                    <a:pt x="405" y="62"/>
                    <a:pt x="389" y="23"/>
                    <a:pt x="355" y="6"/>
                  </a:cubicBezTo>
                  <a:cubicBezTo>
                    <a:pt x="347" y="2"/>
                    <a:pt x="338" y="0"/>
                    <a:pt x="32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862363" y="4277025"/>
              <a:ext cx="19300" cy="14700"/>
            </a:xfrm>
            <a:custGeom>
              <a:avLst/>
              <a:gdLst/>
              <a:ahLst/>
              <a:cxnLst/>
              <a:rect l="l" t="t" r="r" b="b"/>
              <a:pathLst>
                <a:path w="772" h="588" extrusionOk="0">
                  <a:moveTo>
                    <a:pt x="78" y="1"/>
                  </a:moveTo>
                  <a:cubicBezTo>
                    <a:pt x="56" y="1"/>
                    <a:pt x="36" y="10"/>
                    <a:pt x="23" y="28"/>
                  </a:cubicBezTo>
                  <a:cubicBezTo>
                    <a:pt x="0" y="58"/>
                    <a:pt x="7" y="101"/>
                    <a:pt x="37" y="123"/>
                  </a:cubicBezTo>
                  <a:lnTo>
                    <a:pt x="653" y="574"/>
                  </a:lnTo>
                  <a:cubicBezTo>
                    <a:pt x="666" y="584"/>
                    <a:pt x="680" y="587"/>
                    <a:pt x="694" y="587"/>
                  </a:cubicBezTo>
                  <a:cubicBezTo>
                    <a:pt x="714" y="587"/>
                    <a:pt x="736" y="579"/>
                    <a:pt x="747" y="560"/>
                  </a:cubicBezTo>
                  <a:cubicBezTo>
                    <a:pt x="772" y="530"/>
                    <a:pt x="764" y="487"/>
                    <a:pt x="733" y="465"/>
                  </a:cubicBezTo>
                  <a:lnTo>
                    <a:pt x="119" y="14"/>
                  </a:lnTo>
                  <a:cubicBezTo>
                    <a:pt x="106" y="5"/>
                    <a:pt x="92"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864863" y="4274975"/>
              <a:ext cx="13825" cy="20250"/>
            </a:xfrm>
            <a:custGeom>
              <a:avLst/>
              <a:gdLst/>
              <a:ahLst/>
              <a:cxnLst/>
              <a:rect l="l" t="t" r="r" b="b"/>
              <a:pathLst>
                <a:path w="553" h="810" extrusionOk="0">
                  <a:moveTo>
                    <a:pt x="473" y="0"/>
                  </a:moveTo>
                  <a:cubicBezTo>
                    <a:pt x="449" y="0"/>
                    <a:pt x="425" y="14"/>
                    <a:pt x="414" y="38"/>
                  </a:cubicBezTo>
                  <a:cubicBezTo>
                    <a:pt x="300" y="269"/>
                    <a:pt x="167" y="491"/>
                    <a:pt x="22" y="702"/>
                  </a:cubicBezTo>
                  <a:cubicBezTo>
                    <a:pt x="1" y="732"/>
                    <a:pt x="9" y="775"/>
                    <a:pt x="41" y="797"/>
                  </a:cubicBezTo>
                  <a:cubicBezTo>
                    <a:pt x="52" y="805"/>
                    <a:pt x="65" y="810"/>
                    <a:pt x="79" y="810"/>
                  </a:cubicBezTo>
                  <a:cubicBezTo>
                    <a:pt x="101" y="810"/>
                    <a:pt x="122" y="800"/>
                    <a:pt x="134" y="778"/>
                  </a:cubicBezTo>
                  <a:cubicBezTo>
                    <a:pt x="282" y="566"/>
                    <a:pt x="418" y="337"/>
                    <a:pt x="535" y="100"/>
                  </a:cubicBezTo>
                  <a:cubicBezTo>
                    <a:pt x="553" y="66"/>
                    <a:pt x="538" y="24"/>
                    <a:pt x="504" y="8"/>
                  </a:cubicBezTo>
                  <a:cubicBezTo>
                    <a:pt x="494" y="3"/>
                    <a:pt x="484" y="0"/>
                    <a:pt x="4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809588" y="4358675"/>
              <a:ext cx="19275" cy="14700"/>
            </a:xfrm>
            <a:custGeom>
              <a:avLst/>
              <a:gdLst/>
              <a:ahLst/>
              <a:cxnLst/>
              <a:rect l="l" t="t" r="r" b="b"/>
              <a:pathLst>
                <a:path w="771" h="588" extrusionOk="0">
                  <a:moveTo>
                    <a:pt x="77" y="1"/>
                  </a:moveTo>
                  <a:cubicBezTo>
                    <a:pt x="56" y="1"/>
                    <a:pt x="36" y="10"/>
                    <a:pt x="23" y="28"/>
                  </a:cubicBezTo>
                  <a:cubicBezTo>
                    <a:pt x="0" y="59"/>
                    <a:pt x="8" y="102"/>
                    <a:pt x="38" y="123"/>
                  </a:cubicBezTo>
                  <a:lnTo>
                    <a:pt x="653" y="575"/>
                  </a:lnTo>
                  <a:cubicBezTo>
                    <a:pt x="664" y="583"/>
                    <a:pt x="679" y="588"/>
                    <a:pt x="693" y="588"/>
                  </a:cubicBezTo>
                  <a:cubicBezTo>
                    <a:pt x="713" y="588"/>
                    <a:pt x="735" y="576"/>
                    <a:pt x="748" y="560"/>
                  </a:cubicBezTo>
                  <a:cubicBezTo>
                    <a:pt x="770" y="530"/>
                    <a:pt x="763" y="487"/>
                    <a:pt x="733" y="466"/>
                  </a:cubicBezTo>
                  <a:lnTo>
                    <a:pt x="118" y="14"/>
                  </a:lnTo>
                  <a:cubicBezTo>
                    <a:pt x="106" y="5"/>
                    <a:pt x="91" y="1"/>
                    <a:pt x="7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812063" y="4356600"/>
              <a:ext cx="13850" cy="20250"/>
            </a:xfrm>
            <a:custGeom>
              <a:avLst/>
              <a:gdLst/>
              <a:ahLst/>
              <a:cxnLst/>
              <a:rect l="l" t="t" r="r" b="b"/>
              <a:pathLst>
                <a:path w="554" h="810" extrusionOk="0">
                  <a:moveTo>
                    <a:pt x="475" y="1"/>
                  </a:moveTo>
                  <a:cubicBezTo>
                    <a:pt x="450" y="1"/>
                    <a:pt x="425" y="15"/>
                    <a:pt x="413" y="40"/>
                  </a:cubicBezTo>
                  <a:cubicBezTo>
                    <a:pt x="300" y="271"/>
                    <a:pt x="168" y="493"/>
                    <a:pt x="22" y="702"/>
                  </a:cubicBezTo>
                  <a:cubicBezTo>
                    <a:pt x="0" y="732"/>
                    <a:pt x="10" y="775"/>
                    <a:pt x="41" y="797"/>
                  </a:cubicBezTo>
                  <a:cubicBezTo>
                    <a:pt x="53" y="807"/>
                    <a:pt x="66" y="810"/>
                    <a:pt x="81" y="810"/>
                  </a:cubicBezTo>
                  <a:cubicBezTo>
                    <a:pt x="102" y="810"/>
                    <a:pt x="124" y="800"/>
                    <a:pt x="134" y="780"/>
                  </a:cubicBezTo>
                  <a:cubicBezTo>
                    <a:pt x="283" y="566"/>
                    <a:pt x="419" y="337"/>
                    <a:pt x="535" y="100"/>
                  </a:cubicBezTo>
                  <a:cubicBezTo>
                    <a:pt x="554" y="66"/>
                    <a:pt x="538" y="25"/>
                    <a:pt x="505" y="8"/>
                  </a:cubicBezTo>
                  <a:cubicBezTo>
                    <a:pt x="496" y="3"/>
                    <a:pt x="485" y="1"/>
                    <a:pt x="47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984263" y="4328075"/>
              <a:ext cx="19325" cy="14700"/>
            </a:xfrm>
            <a:custGeom>
              <a:avLst/>
              <a:gdLst/>
              <a:ahLst/>
              <a:cxnLst/>
              <a:rect l="l" t="t" r="r" b="b"/>
              <a:pathLst>
                <a:path w="773" h="588" extrusionOk="0">
                  <a:moveTo>
                    <a:pt x="79" y="1"/>
                  </a:moveTo>
                  <a:cubicBezTo>
                    <a:pt x="59" y="1"/>
                    <a:pt x="38" y="10"/>
                    <a:pt x="25" y="28"/>
                  </a:cubicBezTo>
                  <a:cubicBezTo>
                    <a:pt x="1" y="58"/>
                    <a:pt x="8" y="101"/>
                    <a:pt x="40" y="123"/>
                  </a:cubicBezTo>
                  <a:lnTo>
                    <a:pt x="653" y="574"/>
                  </a:lnTo>
                  <a:cubicBezTo>
                    <a:pt x="666" y="583"/>
                    <a:pt x="681" y="587"/>
                    <a:pt x="695" y="587"/>
                  </a:cubicBezTo>
                  <a:cubicBezTo>
                    <a:pt x="715" y="587"/>
                    <a:pt x="737" y="579"/>
                    <a:pt x="749" y="560"/>
                  </a:cubicBezTo>
                  <a:cubicBezTo>
                    <a:pt x="772" y="530"/>
                    <a:pt x="765" y="487"/>
                    <a:pt x="735" y="465"/>
                  </a:cubicBezTo>
                  <a:lnTo>
                    <a:pt x="120" y="14"/>
                  </a:lnTo>
                  <a:cubicBezTo>
                    <a:pt x="108" y="5"/>
                    <a:pt x="94"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986788" y="4326000"/>
              <a:ext cx="13825" cy="20250"/>
            </a:xfrm>
            <a:custGeom>
              <a:avLst/>
              <a:gdLst/>
              <a:ahLst/>
              <a:cxnLst/>
              <a:rect l="l" t="t" r="r" b="b"/>
              <a:pathLst>
                <a:path w="553" h="810" extrusionOk="0">
                  <a:moveTo>
                    <a:pt x="474" y="1"/>
                  </a:moveTo>
                  <a:cubicBezTo>
                    <a:pt x="449" y="1"/>
                    <a:pt x="424" y="15"/>
                    <a:pt x="413" y="39"/>
                  </a:cubicBezTo>
                  <a:cubicBezTo>
                    <a:pt x="300" y="269"/>
                    <a:pt x="170" y="492"/>
                    <a:pt x="22" y="702"/>
                  </a:cubicBezTo>
                  <a:cubicBezTo>
                    <a:pt x="0" y="733"/>
                    <a:pt x="10" y="776"/>
                    <a:pt x="40" y="798"/>
                  </a:cubicBezTo>
                  <a:cubicBezTo>
                    <a:pt x="53" y="806"/>
                    <a:pt x="65" y="809"/>
                    <a:pt x="79" y="809"/>
                  </a:cubicBezTo>
                  <a:cubicBezTo>
                    <a:pt x="101" y="809"/>
                    <a:pt x="122" y="801"/>
                    <a:pt x="134" y="781"/>
                  </a:cubicBezTo>
                  <a:cubicBezTo>
                    <a:pt x="284" y="564"/>
                    <a:pt x="419" y="335"/>
                    <a:pt x="535" y="99"/>
                  </a:cubicBezTo>
                  <a:cubicBezTo>
                    <a:pt x="552" y="66"/>
                    <a:pt x="538" y="25"/>
                    <a:pt x="505" y="9"/>
                  </a:cubicBezTo>
                  <a:cubicBezTo>
                    <a:pt x="495" y="4"/>
                    <a:pt x="484" y="1"/>
                    <a:pt x="47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959188" y="4256150"/>
              <a:ext cx="22575" cy="3950"/>
            </a:xfrm>
            <a:custGeom>
              <a:avLst/>
              <a:gdLst/>
              <a:ahLst/>
              <a:cxnLst/>
              <a:rect l="l" t="t" r="r" b="b"/>
              <a:pathLst>
                <a:path w="903" h="158" extrusionOk="0">
                  <a:moveTo>
                    <a:pt x="837" y="1"/>
                  </a:moveTo>
                  <a:cubicBezTo>
                    <a:pt x="835" y="1"/>
                    <a:pt x="833" y="1"/>
                    <a:pt x="830" y="1"/>
                  </a:cubicBezTo>
                  <a:lnTo>
                    <a:pt x="69" y="21"/>
                  </a:lnTo>
                  <a:cubicBezTo>
                    <a:pt x="32" y="21"/>
                    <a:pt x="0" y="53"/>
                    <a:pt x="3" y="90"/>
                  </a:cubicBezTo>
                  <a:cubicBezTo>
                    <a:pt x="3" y="127"/>
                    <a:pt x="33" y="158"/>
                    <a:pt x="70" y="158"/>
                  </a:cubicBezTo>
                  <a:lnTo>
                    <a:pt x="835" y="137"/>
                  </a:lnTo>
                  <a:cubicBezTo>
                    <a:pt x="872" y="137"/>
                    <a:pt x="902" y="105"/>
                    <a:pt x="901" y="67"/>
                  </a:cubicBezTo>
                  <a:cubicBezTo>
                    <a:pt x="901" y="32"/>
                    <a:pt x="872" y="1"/>
                    <a:pt x="83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967688" y="4247475"/>
              <a:ext cx="6025" cy="22775"/>
            </a:xfrm>
            <a:custGeom>
              <a:avLst/>
              <a:gdLst/>
              <a:ahLst/>
              <a:cxnLst/>
              <a:rect l="l" t="t" r="r" b="b"/>
              <a:pathLst>
                <a:path w="241" h="911" extrusionOk="0">
                  <a:moveTo>
                    <a:pt x="77" y="1"/>
                  </a:moveTo>
                  <a:cubicBezTo>
                    <a:pt x="72" y="1"/>
                    <a:pt x="66" y="1"/>
                    <a:pt x="60" y="3"/>
                  </a:cubicBezTo>
                  <a:cubicBezTo>
                    <a:pt x="23" y="8"/>
                    <a:pt x="0" y="44"/>
                    <a:pt x="7" y="83"/>
                  </a:cubicBezTo>
                  <a:cubicBezTo>
                    <a:pt x="57" y="332"/>
                    <a:pt x="90" y="591"/>
                    <a:pt x="103" y="846"/>
                  </a:cubicBezTo>
                  <a:cubicBezTo>
                    <a:pt x="105" y="882"/>
                    <a:pt x="136" y="910"/>
                    <a:pt x="172" y="910"/>
                  </a:cubicBezTo>
                  <a:lnTo>
                    <a:pt x="175" y="910"/>
                  </a:lnTo>
                  <a:cubicBezTo>
                    <a:pt x="212" y="909"/>
                    <a:pt x="241" y="877"/>
                    <a:pt x="240" y="839"/>
                  </a:cubicBezTo>
                  <a:cubicBezTo>
                    <a:pt x="227" y="576"/>
                    <a:pt x="194" y="312"/>
                    <a:pt x="141" y="56"/>
                  </a:cubicBezTo>
                  <a:cubicBezTo>
                    <a:pt x="134" y="24"/>
                    <a:pt x="110" y="1"/>
                    <a:pt x="7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896988" y="4397700"/>
              <a:ext cx="19300" cy="14650"/>
            </a:xfrm>
            <a:custGeom>
              <a:avLst/>
              <a:gdLst/>
              <a:ahLst/>
              <a:cxnLst/>
              <a:rect l="l" t="t" r="r" b="b"/>
              <a:pathLst>
                <a:path w="772" h="586" extrusionOk="0">
                  <a:moveTo>
                    <a:pt x="80" y="0"/>
                  </a:moveTo>
                  <a:cubicBezTo>
                    <a:pt x="59" y="0"/>
                    <a:pt x="38" y="10"/>
                    <a:pt x="25" y="28"/>
                  </a:cubicBezTo>
                  <a:cubicBezTo>
                    <a:pt x="0" y="58"/>
                    <a:pt x="8" y="102"/>
                    <a:pt x="39" y="124"/>
                  </a:cubicBezTo>
                  <a:lnTo>
                    <a:pt x="653" y="572"/>
                  </a:lnTo>
                  <a:cubicBezTo>
                    <a:pt x="666" y="582"/>
                    <a:pt x="680" y="585"/>
                    <a:pt x="694" y="585"/>
                  </a:cubicBezTo>
                  <a:cubicBezTo>
                    <a:pt x="716" y="585"/>
                    <a:pt x="736" y="575"/>
                    <a:pt x="749" y="560"/>
                  </a:cubicBezTo>
                  <a:cubicBezTo>
                    <a:pt x="772" y="529"/>
                    <a:pt x="765" y="486"/>
                    <a:pt x="735" y="465"/>
                  </a:cubicBezTo>
                  <a:lnTo>
                    <a:pt x="119" y="13"/>
                  </a:lnTo>
                  <a:cubicBezTo>
                    <a:pt x="108" y="5"/>
                    <a:pt x="94" y="0"/>
                    <a:pt x="8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899488" y="4395600"/>
              <a:ext cx="13825" cy="20250"/>
            </a:xfrm>
            <a:custGeom>
              <a:avLst/>
              <a:gdLst/>
              <a:ahLst/>
              <a:cxnLst/>
              <a:rect l="l" t="t" r="r" b="b"/>
              <a:pathLst>
                <a:path w="553" h="810" extrusionOk="0">
                  <a:moveTo>
                    <a:pt x="473" y="0"/>
                  </a:moveTo>
                  <a:cubicBezTo>
                    <a:pt x="448" y="0"/>
                    <a:pt x="425" y="14"/>
                    <a:pt x="414" y="38"/>
                  </a:cubicBezTo>
                  <a:cubicBezTo>
                    <a:pt x="300" y="268"/>
                    <a:pt x="170" y="490"/>
                    <a:pt x="22" y="702"/>
                  </a:cubicBezTo>
                  <a:cubicBezTo>
                    <a:pt x="1" y="732"/>
                    <a:pt x="9" y="775"/>
                    <a:pt x="41" y="797"/>
                  </a:cubicBezTo>
                  <a:cubicBezTo>
                    <a:pt x="54" y="806"/>
                    <a:pt x="65" y="810"/>
                    <a:pt x="80" y="810"/>
                  </a:cubicBezTo>
                  <a:cubicBezTo>
                    <a:pt x="101" y="810"/>
                    <a:pt x="123" y="798"/>
                    <a:pt x="134" y="778"/>
                  </a:cubicBezTo>
                  <a:cubicBezTo>
                    <a:pt x="285" y="563"/>
                    <a:pt x="419" y="334"/>
                    <a:pt x="536" y="100"/>
                  </a:cubicBezTo>
                  <a:cubicBezTo>
                    <a:pt x="553" y="66"/>
                    <a:pt x="538" y="24"/>
                    <a:pt x="504" y="8"/>
                  </a:cubicBezTo>
                  <a:cubicBezTo>
                    <a:pt x="494" y="3"/>
                    <a:pt x="483" y="0"/>
                    <a:pt x="4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976563" y="4423650"/>
              <a:ext cx="19325" cy="14675"/>
            </a:xfrm>
            <a:custGeom>
              <a:avLst/>
              <a:gdLst/>
              <a:ahLst/>
              <a:cxnLst/>
              <a:rect l="l" t="t" r="r" b="b"/>
              <a:pathLst>
                <a:path w="773" h="587" extrusionOk="0">
                  <a:moveTo>
                    <a:pt x="79" y="0"/>
                  </a:moveTo>
                  <a:cubicBezTo>
                    <a:pt x="58" y="0"/>
                    <a:pt x="38" y="10"/>
                    <a:pt x="25" y="28"/>
                  </a:cubicBezTo>
                  <a:cubicBezTo>
                    <a:pt x="1" y="58"/>
                    <a:pt x="8" y="101"/>
                    <a:pt x="39" y="122"/>
                  </a:cubicBezTo>
                  <a:lnTo>
                    <a:pt x="653" y="574"/>
                  </a:lnTo>
                  <a:cubicBezTo>
                    <a:pt x="666" y="584"/>
                    <a:pt x="680" y="587"/>
                    <a:pt x="695" y="587"/>
                  </a:cubicBezTo>
                  <a:cubicBezTo>
                    <a:pt x="716" y="587"/>
                    <a:pt x="738" y="578"/>
                    <a:pt x="749" y="560"/>
                  </a:cubicBezTo>
                  <a:cubicBezTo>
                    <a:pt x="772" y="530"/>
                    <a:pt x="765" y="487"/>
                    <a:pt x="735" y="465"/>
                  </a:cubicBezTo>
                  <a:lnTo>
                    <a:pt x="120" y="13"/>
                  </a:lnTo>
                  <a:cubicBezTo>
                    <a:pt x="108" y="5"/>
                    <a:pt x="93"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979088" y="4421650"/>
              <a:ext cx="13825" cy="20225"/>
            </a:xfrm>
            <a:custGeom>
              <a:avLst/>
              <a:gdLst/>
              <a:ahLst/>
              <a:cxnLst/>
              <a:rect l="l" t="t" r="r" b="b"/>
              <a:pathLst>
                <a:path w="553" h="809" extrusionOk="0">
                  <a:moveTo>
                    <a:pt x="474" y="0"/>
                  </a:moveTo>
                  <a:cubicBezTo>
                    <a:pt x="449" y="0"/>
                    <a:pt x="424" y="14"/>
                    <a:pt x="413" y="37"/>
                  </a:cubicBezTo>
                  <a:cubicBezTo>
                    <a:pt x="300" y="270"/>
                    <a:pt x="168" y="492"/>
                    <a:pt x="22" y="701"/>
                  </a:cubicBezTo>
                  <a:cubicBezTo>
                    <a:pt x="0" y="731"/>
                    <a:pt x="9" y="774"/>
                    <a:pt x="40" y="796"/>
                  </a:cubicBezTo>
                  <a:cubicBezTo>
                    <a:pt x="53" y="805"/>
                    <a:pt x="65" y="809"/>
                    <a:pt x="79" y="809"/>
                  </a:cubicBezTo>
                  <a:cubicBezTo>
                    <a:pt x="100" y="809"/>
                    <a:pt x="122" y="797"/>
                    <a:pt x="133" y="779"/>
                  </a:cubicBezTo>
                  <a:cubicBezTo>
                    <a:pt x="283" y="565"/>
                    <a:pt x="419" y="336"/>
                    <a:pt x="535" y="99"/>
                  </a:cubicBezTo>
                  <a:cubicBezTo>
                    <a:pt x="552" y="65"/>
                    <a:pt x="538" y="23"/>
                    <a:pt x="505" y="7"/>
                  </a:cubicBezTo>
                  <a:cubicBezTo>
                    <a:pt x="495" y="2"/>
                    <a:pt x="485" y="0"/>
                    <a:pt x="4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821663" y="4296000"/>
              <a:ext cx="18700" cy="20200"/>
            </a:xfrm>
            <a:custGeom>
              <a:avLst/>
              <a:gdLst/>
              <a:ahLst/>
              <a:cxnLst/>
              <a:rect l="l" t="t" r="r" b="b"/>
              <a:pathLst>
                <a:path w="748" h="808" extrusionOk="0">
                  <a:moveTo>
                    <a:pt x="78" y="1"/>
                  </a:moveTo>
                  <a:cubicBezTo>
                    <a:pt x="61" y="1"/>
                    <a:pt x="44" y="7"/>
                    <a:pt x="31" y="19"/>
                  </a:cubicBezTo>
                  <a:cubicBezTo>
                    <a:pt x="2" y="43"/>
                    <a:pt x="1" y="86"/>
                    <a:pt x="27" y="115"/>
                  </a:cubicBezTo>
                  <a:lnTo>
                    <a:pt x="622" y="783"/>
                  </a:lnTo>
                  <a:cubicBezTo>
                    <a:pt x="636" y="800"/>
                    <a:pt x="655" y="808"/>
                    <a:pt x="673" y="808"/>
                  </a:cubicBezTo>
                  <a:cubicBezTo>
                    <a:pt x="689" y="808"/>
                    <a:pt x="705" y="800"/>
                    <a:pt x="718" y="789"/>
                  </a:cubicBezTo>
                  <a:cubicBezTo>
                    <a:pt x="746" y="765"/>
                    <a:pt x="748" y="722"/>
                    <a:pt x="723" y="693"/>
                  </a:cubicBezTo>
                  <a:lnTo>
                    <a:pt x="128" y="23"/>
                  </a:lnTo>
                  <a:cubicBezTo>
                    <a:pt x="115" y="8"/>
                    <a:pt x="96"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821663" y="4298100"/>
              <a:ext cx="19525" cy="16550"/>
            </a:xfrm>
            <a:custGeom>
              <a:avLst/>
              <a:gdLst/>
              <a:ahLst/>
              <a:cxnLst/>
              <a:rect l="l" t="t" r="r" b="b"/>
              <a:pathLst>
                <a:path w="781" h="662" extrusionOk="0">
                  <a:moveTo>
                    <a:pt x="703" y="1"/>
                  </a:moveTo>
                  <a:cubicBezTo>
                    <a:pt x="688" y="1"/>
                    <a:pt x="672" y="6"/>
                    <a:pt x="659" y="17"/>
                  </a:cubicBezTo>
                  <a:lnTo>
                    <a:pt x="35" y="540"/>
                  </a:lnTo>
                  <a:cubicBezTo>
                    <a:pt x="6" y="566"/>
                    <a:pt x="1" y="609"/>
                    <a:pt x="27" y="638"/>
                  </a:cubicBezTo>
                  <a:cubicBezTo>
                    <a:pt x="38" y="653"/>
                    <a:pt x="58" y="662"/>
                    <a:pt x="78" y="662"/>
                  </a:cubicBezTo>
                  <a:cubicBezTo>
                    <a:pt x="94" y="662"/>
                    <a:pt x="110" y="656"/>
                    <a:pt x="123" y="646"/>
                  </a:cubicBezTo>
                  <a:lnTo>
                    <a:pt x="746" y="123"/>
                  </a:lnTo>
                  <a:cubicBezTo>
                    <a:pt x="776" y="97"/>
                    <a:pt x="781" y="54"/>
                    <a:pt x="755" y="25"/>
                  </a:cubicBezTo>
                  <a:cubicBezTo>
                    <a:pt x="742" y="9"/>
                    <a:pt x="723" y="1"/>
                    <a:pt x="70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852238" y="4433325"/>
              <a:ext cx="16525" cy="20425"/>
            </a:xfrm>
            <a:custGeom>
              <a:avLst/>
              <a:gdLst/>
              <a:ahLst/>
              <a:cxnLst/>
              <a:rect l="l" t="t" r="r" b="b"/>
              <a:pathLst>
                <a:path w="661" h="817" extrusionOk="0">
                  <a:moveTo>
                    <a:pt x="79" y="0"/>
                  </a:moveTo>
                  <a:cubicBezTo>
                    <a:pt x="67" y="0"/>
                    <a:pt x="55" y="4"/>
                    <a:pt x="44" y="11"/>
                  </a:cubicBezTo>
                  <a:cubicBezTo>
                    <a:pt x="11" y="28"/>
                    <a:pt x="1" y="71"/>
                    <a:pt x="19" y="104"/>
                  </a:cubicBezTo>
                  <a:cubicBezTo>
                    <a:pt x="167" y="351"/>
                    <a:pt x="341" y="581"/>
                    <a:pt x="534" y="795"/>
                  </a:cubicBezTo>
                  <a:cubicBezTo>
                    <a:pt x="547" y="809"/>
                    <a:pt x="567" y="817"/>
                    <a:pt x="584" y="817"/>
                  </a:cubicBezTo>
                  <a:cubicBezTo>
                    <a:pt x="600" y="817"/>
                    <a:pt x="619" y="809"/>
                    <a:pt x="629" y="801"/>
                  </a:cubicBezTo>
                  <a:cubicBezTo>
                    <a:pt x="658" y="775"/>
                    <a:pt x="660" y="730"/>
                    <a:pt x="635" y="703"/>
                  </a:cubicBezTo>
                  <a:cubicBezTo>
                    <a:pt x="447" y="498"/>
                    <a:pt x="280" y="272"/>
                    <a:pt x="137" y="34"/>
                  </a:cubicBezTo>
                  <a:cubicBezTo>
                    <a:pt x="124" y="12"/>
                    <a:pt x="102"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849763" y="4433150"/>
              <a:ext cx="18500" cy="22425"/>
            </a:xfrm>
            <a:custGeom>
              <a:avLst/>
              <a:gdLst/>
              <a:ahLst/>
              <a:cxnLst/>
              <a:rect l="l" t="t" r="r" b="b"/>
              <a:pathLst>
                <a:path w="740" h="897" extrusionOk="0">
                  <a:moveTo>
                    <a:pt x="663" y="1"/>
                  </a:moveTo>
                  <a:cubicBezTo>
                    <a:pt x="643" y="1"/>
                    <a:pt x="622" y="10"/>
                    <a:pt x="609" y="28"/>
                  </a:cubicBezTo>
                  <a:lnTo>
                    <a:pt x="24" y="788"/>
                  </a:lnTo>
                  <a:cubicBezTo>
                    <a:pt x="1" y="816"/>
                    <a:pt x="7" y="859"/>
                    <a:pt x="37" y="882"/>
                  </a:cubicBezTo>
                  <a:cubicBezTo>
                    <a:pt x="50" y="892"/>
                    <a:pt x="64" y="897"/>
                    <a:pt x="78" y="897"/>
                  </a:cubicBezTo>
                  <a:cubicBezTo>
                    <a:pt x="97" y="897"/>
                    <a:pt x="118" y="888"/>
                    <a:pt x="131" y="871"/>
                  </a:cubicBezTo>
                  <a:lnTo>
                    <a:pt x="716" y="111"/>
                  </a:lnTo>
                  <a:cubicBezTo>
                    <a:pt x="739" y="82"/>
                    <a:pt x="734" y="39"/>
                    <a:pt x="704" y="15"/>
                  </a:cubicBezTo>
                  <a:cubicBezTo>
                    <a:pt x="692" y="5"/>
                    <a:pt x="677" y="1"/>
                    <a:pt x="66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935963" y="4466850"/>
              <a:ext cx="15900" cy="20025"/>
            </a:xfrm>
            <a:custGeom>
              <a:avLst/>
              <a:gdLst/>
              <a:ahLst/>
              <a:cxnLst/>
              <a:rect l="l" t="t" r="r" b="b"/>
              <a:pathLst>
                <a:path w="636" h="801" extrusionOk="0">
                  <a:moveTo>
                    <a:pt x="76" y="0"/>
                  </a:moveTo>
                  <a:cubicBezTo>
                    <a:pt x="62" y="0"/>
                    <a:pt x="48" y="5"/>
                    <a:pt x="36" y="13"/>
                  </a:cubicBezTo>
                  <a:cubicBezTo>
                    <a:pt x="4" y="35"/>
                    <a:pt x="0" y="78"/>
                    <a:pt x="22" y="108"/>
                  </a:cubicBezTo>
                  <a:lnTo>
                    <a:pt x="505" y="772"/>
                  </a:lnTo>
                  <a:cubicBezTo>
                    <a:pt x="519" y="792"/>
                    <a:pt x="539" y="800"/>
                    <a:pt x="561" y="800"/>
                  </a:cubicBezTo>
                  <a:cubicBezTo>
                    <a:pt x="575" y="800"/>
                    <a:pt x="589" y="796"/>
                    <a:pt x="599" y="786"/>
                  </a:cubicBezTo>
                  <a:cubicBezTo>
                    <a:pt x="630" y="765"/>
                    <a:pt x="635" y="722"/>
                    <a:pt x="614" y="691"/>
                  </a:cubicBezTo>
                  <a:lnTo>
                    <a:pt x="131" y="28"/>
                  </a:lnTo>
                  <a:cubicBezTo>
                    <a:pt x="118" y="10"/>
                    <a:pt x="97" y="0"/>
                    <a:pt x="7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934513" y="4468775"/>
              <a:ext cx="19850" cy="21475"/>
            </a:xfrm>
            <a:custGeom>
              <a:avLst/>
              <a:gdLst/>
              <a:ahLst/>
              <a:cxnLst/>
              <a:rect l="l" t="t" r="r" b="b"/>
              <a:pathLst>
                <a:path w="794" h="859" extrusionOk="0">
                  <a:moveTo>
                    <a:pt x="720" y="0"/>
                  </a:moveTo>
                  <a:cubicBezTo>
                    <a:pt x="702" y="0"/>
                    <a:pt x="685" y="7"/>
                    <a:pt x="672" y="19"/>
                  </a:cubicBezTo>
                  <a:cubicBezTo>
                    <a:pt x="435" y="242"/>
                    <a:pt x="217" y="487"/>
                    <a:pt x="22" y="748"/>
                  </a:cubicBezTo>
                  <a:cubicBezTo>
                    <a:pt x="1" y="779"/>
                    <a:pt x="5" y="820"/>
                    <a:pt x="37" y="844"/>
                  </a:cubicBezTo>
                  <a:cubicBezTo>
                    <a:pt x="48" y="854"/>
                    <a:pt x="62" y="858"/>
                    <a:pt x="77" y="858"/>
                  </a:cubicBezTo>
                  <a:cubicBezTo>
                    <a:pt x="98" y="858"/>
                    <a:pt x="118" y="848"/>
                    <a:pt x="131" y="831"/>
                  </a:cubicBezTo>
                  <a:cubicBezTo>
                    <a:pt x="320" y="576"/>
                    <a:pt x="534" y="336"/>
                    <a:pt x="765" y="118"/>
                  </a:cubicBezTo>
                  <a:cubicBezTo>
                    <a:pt x="794" y="93"/>
                    <a:pt x="794" y="50"/>
                    <a:pt x="769" y="22"/>
                  </a:cubicBezTo>
                  <a:cubicBezTo>
                    <a:pt x="756" y="8"/>
                    <a:pt x="738" y="0"/>
                    <a:pt x="72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011938" y="4368075"/>
              <a:ext cx="19975" cy="14125"/>
            </a:xfrm>
            <a:custGeom>
              <a:avLst/>
              <a:gdLst/>
              <a:ahLst/>
              <a:cxnLst/>
              <a:rect l="l" t="t" r="r" b="b"/>
              <a:pathLst>
                <a:path w="799" h="565" extrusionOk="0">
                  <a:moveTo>
                    <a:pt x="75" y="0"/>
                  </a:moveTo>
                  <a:cubicBezTo>
                    <a:pt x="47" y="0"/>
                    <a:pt x="20" y="20"/>
                    <a:pt x="11" y="48"/>
                  </a:cubicBezTo>
                  <a:cubicBezTo>
                    <a:pt x="1" y="84"/>
                    <a:pt x="20" y="123"/>
                    <a:pt x="55" y="134"/>
                  </a:cubicBezTo>
                  <a:cubicBezTo>
                    <a:pt x="291" y="207"/>
                    <a:pt x="507" y="351"/>
                    <a:pt x="668" y="539"/>
                  </a:cubicBezTo>
                  <a:cubicBezTo>
                    <a:pt x="679" y="556"/>
                    <a:pt x="699" y="564"/>
                    <a:pt x="719" y="564"/>
                  </a:cubicBezTo>
                  <a:cubicBezTo>
                    <a:pt x="734" y="564"/>
                    <a:pt x="749" y="559"/>
                    <a:pt x="764" y="547"/>
                  </a:cubicBezTo>
                  <a:cubicBezTo>
                    <a:pt x="794" y="523"/>
                    <a:pt x="798" y="480"/>
                    <a:pt x="772" y="451"/>
                  </a:cubicBezTo>
                  <a:cubicBezTo>
                    <a:pt x="597" y="243"/>
                    <a:pt x="357" y="84"/>
                    <a:pt x="97" y="4"/>
                  </a:cubicBezTo>
                  <a:cubicBezTo>
                    <a:pt x="90" y="1"/>
                    <a:pt x="83" y="0"/>
                    <a:pt x="7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016713" y="4361750"/>
              <a:ext cx="14625" cy="21925"/>
            </a:xfrm>
            <a:custGeom>
              <a:avLst/>
              <a:gdLst/>
              <a:ahLst/>
              <a:cxnLst/>
              <a:rect l="l" t="t" r="r" b="b"/>
              <a:pathLst>
                <a:path w="585" h="877" extrusionOk="0">
                  <a:moveTo>
                    <a:pt x="507" y="0"/>
                  </a:moveTo>
                  <a:cubicBezTo>
                    <a:pt x="483" y="0"/>
                    <a:pt x="460" y="12"/>
                    <a:pt x="448" y="35"/>
                  </a:cubicBezTo>
                  <a:lnTo>
                    <a:pt x="19" y="774"/>
                  </a:lnTo>
                  <a:cubicBezTo>
                    <a:pt x="1" y="806"/>
                    <a:pt x="12" y="849"/>
                    <a:pt x="44" y="868"/>
                  </a:cubicBezTo>
                  <a:cubicBezTo>
                    <a:pt x="55" y="873"/>
                    <a:pt x="65" y="876"/>
                    <a:pt x="78" y="876"/>
                  </a:cubicBezTo>
                  <a:cubicBezTo>
                    <a:pt x="101" y="876"/>
                    <a:pt x="125" y="863"/>
                    <a:pt x="137" y="842"/>
                  </a:cubicBezTo>
                  <a:lnTo>
                    <a:pt x="566" y="102"/>
                  </a:lnTo>
                  <a:cubicBezTo>
                    <a:pt x="584" y="70"/>
                    <a:pt x="573" y="27"/>
                    <a:pt x="541" y="9"/>
                  </a:cubicBezTo>
                  <a:cubicBezTo>
                    <a:pt x="531" y="3"/>
                    <a:pt x="519" y="0"/>
                    <a:pt x="50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010938" y="4284875"/>
              <a:ext cx="13500" cy="13150"/>
            </a:xfrm>
            <a:custGeom>
              <a:avLst/>
              <a:gdLst/>
              <a:ahLst/>
              <a:cxnLst/>
              <a:rect l="l" t="t" r="r" b="b"/>
              <a:pathLst>
                <a:path w="540" h="526" extrusionOk="0">
                  <a:moveTo>
                    <a:pt x="76" y="0"/>
                  </a:moveTo>
                  <a:cubicBezTo>
                    <a:pt x="59" y="0"/>
                    <a:pt x="42" y="7"/>
                    <a:pt x="28" y="21"/>
                  </a:cubicBezTo>
                  <a:cubicBezTo>
                    <a:pt x="1" y="48"/>
                    <a:pt x="1" y="91"/>
                    <a:pt x="28" y="117"/>
                  </a:cubicBezTo>
                  <a:lnTo>
                    <a:pt x="417" y="507"/>
                  </a:lnTo>
                  <a:cubicBezTo>
                    <a:pt x="430" y="518"/>
                    <a:pt x="447" y="526"/>
                    <a:pt x="465" y="526"/>
                  </a:cubicBezTo>
                  <a:cubicBezTo>
                    <a:pt x="483" y="526"/>
                    <a:pt x="501" y="518"/>
                    <a:pt x="514" y="507"/>
                  </a:cubicBezTo>
                  <a:cubicBezTo>
                    <a:pt x="540" y="480"/>
                    <a:pt x="540" y="437"/>
                    <a:pt x="514" y="409"/>
                  </a:cubicBezTo>
                  <a:lnTo>
                    <a:pt x="124" y="21"/>
                  </a:lnTo>
                  <a:cubicBezTo>
                    <a:pt x="110" y="7"/>
                    <a:pt x="93" y="0"/>
                    <a:pt x="7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007938" y="4282400"/>
              <a:ext cx="15550" cy="19000"/>
            </a:xfrm>
            <a:custGeom>
              <a:avLst/>
              <a:gdLst/>
              <a:ahLst/>
              <a:cxnLst/>
              <a:rect l="l" t="t" r="r" b="b"/>
              <a:pathLst>
                <a:path w="622" h="760" extrusionOk="0">
                  <a:moveTo>
                    <a:pt x="546" y="1"/>
                  </a:moveTo>
                  <a:cubicBezTo>
                    <a:pt x="525" y="1"/>
                    <a:pt x="504" y="10"/>
                    <a:pt x="491" y="28"/>
                  </a:cubicBezTo>
                  <a:lnTo>
                    <a:pt x="22" y="650"/>
                  </a:lnTo>
                  <a:cubicBezTo>
                    <a:pt x="0" y="679"/>
                    <a:pt x="6" y="722"/>
                    <a:pt x="36" y="745"/>
                  </a:cubicBezTo>
                  <a:cubicBezTo>
                    <a:pt x="49" y="757"/>
                    <a:pt x="63" y="759"/>
                    <a:pt x="78" y="759"/>
                  </a:cubicBezTo>
                  <a:cubicBezTo>
                    <a:pt x="98" y="759"/>
                    <a:pt x="119" y="749"/>
                    <a:pt x="132" y="731"/>
                  </a:cubicBezTo>
                  <a:lnTo>
                    <a:pt x="600" y="108"/>
                  </a:lnTo>
                  <a:cubicBezTo>
                    <a:pt x="621" y="80"/>
                    <a:pt x="615" y="37"/>
                    <a:pt x="585" y="14"/>
                  </a:cubicBezTo>
                  <a:cubicBezTo>
                    <a:pt x="574" y="5"/>
                    <a:pt x="560" y="1"/>
                    <a:pt x="54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932463" y="4292200"/>
              <a:ext cx="17250" cy="16475"/>
            </a:xfrm>
            <a:custGeom>
              <a:avLst/>
              <a:gdLst/>
              <a:ahLst/>
              <a:cxnLst/>
              <a:rect l="l" t="t" r="r" b="b"/>
              <a:pathLst>
                <a:path w="690" h="659" extrusionOk="0">
                  <a:moveTo>
                    <a:pt x="78" y="1"/>
                  </a:moveTo>
                  <a:cubicBezTo>
                    <a:pt x="54" y="1"/>
                    <a:pt x="31" y="13"/>
                    <a:pt x="20" y="36"/>
                  </a:cubicBezTo>
                  <a:cubicBezTo>
                    <a:pt x="1" y="71"/>
                    <a:pt x="14" y="111"/>
                    <a:pt x="47" y="129"/>
                  </a:cubicBezTo>
                  <a:cubicBezTo>
                    <a:pt x="258" y="246"/>
                    <a:pt x="431" y="418"/>
                    <a:pt x="553" y="624"/>
                  </a:cubicBezTo>
                  <a:cubicBezTo>
                    <a:pt x="566" y="646"/>
                    <a:pt x="589" y="659"/>
                    <a:pt x="613" y="659"/>
                  </a:cubicBezTo>
                  <a:cubicBezTo>
                    <a:pt x="625" y="659"/>
                    <a:pt x="636" y="654"/>
                    <a:pt x="645" y="647"/>
                  </a:cubicBezTo>
                  <a:cubicBezTo>
                    <a:pt x="679" y="630"/>
                    <a:pt x="689" y="587"/>
                    <a:pt x="671" y="554"/>
                  </a:cubicBezTo>
                  <a:cubicBezTo>
                    <a:pt x="537" y="326"/>
                    <a:pt x="344" y="138"/>
                    <a:pt x="113" y="9"/>
                  </a:cubicBezTo>
                  <a:cubicBezTo>
                    <a:pt x="102" y="3"/>
                    <a:pt x="90"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935063" y="4294150"/>
              <a:ext cx="14075" cy="13550"/>
            </a:xfrm>
            <a:custGeom>
              <a:avLst/>
              <a:gdLst/>
              <a:ahLst/>
              <a:cxnLst/>
              <a:rect l="l" t="t" r="r" b="b"/>
              <a:pathLst>
                <a:path w="563" h="542" extrusionOk="0">
                  <a:moveTo>
                    <a:pt x="488" y="1"/>
                  </a:moveTo>
                  <a:cubicBezTo>
                    <a:pt x="470" y="1"/>
                    <a:pt x="453" y="8"/>
                    <a:pt x="439" y="21"/>
                  </a:cubicBezTo>
                  <a:lnTo>
                    <a:pt x="26" y="426"/>
                  </a:lnTo>
                  <a:cubicBezTo>
                    <a:pt x="0" y="453"/>
                    <a:pt x="0" y="496"/>
                    <a:pt x="26" y="523"/>
                  </a:cubicBezTo>
                  <a:cubicBezTo>
                    <a:pt x="39" y="535"/>
                    <a:pt x="58" y="542"/>
                    <a:pt x="75" y="542"/>
                  </a:cubicBezTo>
                  <a:cubicBezTo>
                    <a:pt x="91" y="542"/>
                    <a:pt x="109" y="537"/>
                    <a:pt x="123" y="523"/>
                  </a:cubicBezTo>
                  <a:lnTo>
                    <a:pt x="535" y="117"/>
                  </a:lnTo>
                  <a:cubicBezTo>
                    <a:pt x="562" y="90"/>
                    <a:pt x="562" y="47"/>
                    <a:pt x="535" y="21"/>
                  </a:cubicBezTo>
                  <a:cubicBezTo>
                    <a:pt x="522" y="8"/>
                    <a:pt x="505" y="1"/>
                    <a:pt x="48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948688" y="4374275"/>
              <a:ext cx="19800" cy="15775"/>
            </a:xfrm>
            <a:custGeom>
              <a:avLst/>
              <a:gdLst/>
              <a:ahLst/>
              <a:cxnLst/>
              <a:rect l="l" t="t" r="r" b="b"/>
              <a:pathLst>
                <a:path w="792" h="631" extrusionOk="0">
                  <a:moveTo>
                    <a:pt x="79" y="0"/>
                  </a:moveTo>
                  <a:cubicBezTo>
                    <a:pt x="56" y="0"/>
                    <a:pt x="32" y="13"/>
                    <a:pt x="19" y="35"/>
                  </a:cubicBezTo>
                  <a:cubicBezTo>
                    <a:pt x="0" y="67"/>
                    <a:pt x="12" y="110"/>
                    <a:pt x="45" y="129"/>
                  </a:cubicBezTo>
                  <a:cubicBezTo>
                    <a:pt x="273" y="259"/>
                    <a:pt x="483" y="421"/>
                    <a:pt x="668" y="610"/>
                  </a:cubicBezTo>
                  <a:cubicBezTo>
                    <a:pt x="681" y="623"/>
                    <a:pt x="698" y="630"/>
                    <a:pt x="717" y="630"/>
                  </a:cubicBezTo>
                  <a:cubicBezTo>
                    <a:pt x="734" y="630"/>
                    <a:pt x="750" y="623"/>
                    <a:pt x="764" y="612"/>
                  </a:cubicBezTo>
                  <a:cubicBezTo>
                    <a:pt x="792" y="585"/>
                    <a:pt x="792" y="542"/>
                    <a:pt x="764" y="516"/>
                  </a:cubicBezTo>
                  <a:cubicBezTo>
                    <a:pt x="571" y="316"/>
                    <a:pt x="351" y="147"/>
                    <a:pt x="112" y="10"/>
                  </a:cubicBezTo>
                  <a:cubicBezTo>
                    <a:pt x="102" y="3"/>
                    <a:pt x="90"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953938" y="4373425"/>
              <a:ext cx="15100" cy="20450"/>
            </a:xfrm>
            <a:custGeom>
              <a:avLst/>
              <a:gdLst/>
              <a:ahLst/>
              <a:cxnLst/>
              <a:rect l="l" t="t" r="r" b="b"/>
              <a:pathLst>
                <a:path w="604" h="818" extrusionOk="0">
                  <a:moveTo>
                    <a:pt x="526" y="0"/>
                  </a:moveTo>
                  <a:cubicBezTo>
                    <a:pt x="504" y="0"/>
                    <a:pt x="482" y="11"/>
                    <a:pt x="468" y="31"/>
                  </a:cubicBezTo>
                  <a:lnTo>
                    <a:pt x="21" y="712"/>
                  </a:lnTo>
                  <a:cubicBezTo>
                    <a:pt x="1" y="745"/>
                    <a:pt x="8" y="786"/>
                    <a:pt x="41" y="808"/>
                  </a:cubicBezTo>
                  <a:cubicBezTo>
                    <a:pt x="52" y="815"/>
                    <a:pt x="65" y="818"/>
                    <a:pt x="78" y="818"/>
                  </a:cubicBezTo>
                  <a:cubicBezTo>
                    <a:pt x="101" y="818"/>
                    <a:pt x="123" y="808"/>
                    <a:pt x="136" y="788"/>
                  </a:cubicBezTo>
                  <a:lnTo>
                    <a:pt x="583" y="107"/>
                  </a:lnTo>
                  <a:cubicBezTo>
                    <a:pt x="603" y="74"/>
                    <a:pt x="596" y="32"/>
                    <a:pt x="563" y="11"/>
                  </a:cubicBezTo>
                  <a:cubicBezTo>
                    <a:pt x="551" y="4"/>
                    <a:pt x="539" y="0"/>
                    <a:pt x="52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858588" y="4344700"/>
              <a:ext cx="17025" cy="14625"/>
            </a:xfrm>
            <a:custGeom>
              <a:avLst/>
              <a:gdLst/>
              <a:ahLst/>
              <a:cxnLst/>
              <a:rect l="l" t="t" r="r" b="b"/>
              <a:pathLst>
                <a:path w="681" h="585" extrusionOk="0">
                  <a:moveTo>
                    <a:pt x="77" y="0"/>
                  </a:moveTo>
                  <a:cubicBezTo>
                    <a:pt x="58" y="0"/>
                    <a:pt x="39" y="8"/>
                    <a:pt x="26" y="24"/>
                  </a:cubicBezTo>
                  <a:cubicBezTo>
                    <a:pt x="1" y="53"/>
                    <a:pt x="5" y="96"/>
                    <a:pt x="34" y="121"/>
                  </a:cubicBezTo>
                  <a:lnTo>
                    <a:pt x="558" y="569"/>
                  </a:lnTo>
                  <a:cubicBezTo>
                    <a:pt x="571" y="580"/>
                    <a:pt x="587" y="585"/>
                    <a:pt x="603" y="585"/>
                  </a:cubicBezTo>
                  <a:cubicBezTo>
                    <a:pt x="623" y="585"/>
                    <a:pt x="643" y="576"/>
                    <a:pt x="655" y="562"/>
                  </a:cubicBezTo>
                  <a:cubicBezTo>
                    <a:pt x="680" y="533"/>
                    <a:pt x="676" y="490"/>
                    <a:pt x="647" y="466"/>
                  </a:cubicBezTo>
                  <a:lnTo>
                    <a:pt x="123" y="17"/>
                  </a:lnTo>
                  <a:cubicBezTo>
                    <a:pt x="110" y="6"/>
                    <a:pt x="93"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861038" y="4346675"/>
              <a:ext cx="12600" cy="16525"/>
            </a:xfrm>
            <a:custGeom>
              <a:avLst/>
              <a:gdLst/>
              <a:ahLst/>
              <a:cxnLst/>
              <a:rect l="l" t="t" r="r" b="b"/>
              <a:pathLst>
                <a:path w="504" h="661" extrusionOk="0">
                  <a:moveTo>
                    <a:pt x="429" y="0"/>
                  </a:moveTo>
                  <a:cubicBezTo>
                    <a:pt x="411" y="0"/>
                    <a:pt x="393" y="7"/>
                    <a:pt x="380" y="21"/>
                  </a:cubicBezTo>
                  <a:cubicBezTo>
                    <a:pt x="225" y="180"/>
                    <a:pt x="103" y="362"/>
                    <a:pt x="14" y="566"/>
                  </a:cubicBezTo>
                  <a:cubicBezTo>
                    <a:pt x="0" y="599"/>
                    <a:pt x="16" y="640"/>
                    <a:pt x="50" y="655"/>
                  </a:cubicBezTo>
                  <a:cubicBezTo>
                    <a:pt x="59" y="659"/>
                    <a:pt x="68" y="660"/>
                    <a:pt x="76" y="660"/>
                  </a:cubicBezTo>
                  <a:cubicBezTo>
                    <a:pt x="102" y="660"/>
                    <a:pt x="129" y="646"/>
                    <a:pt x="139" y="619"/>
                  </a:cubicBezTo>
                  <a:cubicBezTo>
                    <a:pt x="222" y="432"/>
                    <a:pt x="337" y="262"/>
                    <a:pt x="478" y="116"/>
                  </a:cubicBezTo>
                  <a:cubicBezTo>
                    <a:pt x="503" y="88"/>
                    <a:pt x="503" y="45"/>
                    <a:pt x="476" y="18"/>
                  </a:cubicBezTo>
                  <a:cubicBezTo>
                    <a:pt x="463" y="6"/>
                    <a:pt x="446" y="0"/>
                    <a:pt x="42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5828899" y="3954970"/>
            <a:ext cx="1879768" cy="1667183"/>
            <a:chOff x="5828899" y="3650170"/>
            <a:chExt cx="1879768" cy="1667183"/>
          </a:xfrm>
        </p:grpSpPr>
        <p:sp>
          <p:nvSpPr>
            <p:cNvPr id="155" name="Google Shape;155;p2"/>
            <p:cNvSpPr/>
            <p:nvPr/>
          </p:nvSpPr>
          <p:spPr>
            <a:xfrm>
              <a:off x="7184795" y="4536067"/>
              <a:ext cx="204875" cy="380569"/>
            </a:xfrm>
            <a:custGeom>
              <a:avLst/>
              <a:gdLst/>
              <a:ahLst/>
              <a:cxnLst/>
              <a:rect l="l" t="t" r="r" b="b"/>
              <a:pathLst>
                <a:path w="5378" h="9990" extrusionOk="0">
                  <a:moveTo>
                    <a:pt x="5173" y="0"/>
                  </a:moveTo>
                  <a:cubicBezTo>
                    <a:pt x="5141" y="32"/>
                    <a:pt x="1877" y="3194"/>
                    <a:pt x="0" y="9910"/>
                  </a:cubicBezTo>
                  <a:lnTo>
                    <a:pt x="284" y="9989"/>
                  </a:lnTo>
                  <a:cubicBezTo>
                    <a:pt x="2138" y="3358"/>
                    <a:pt x="5345" y="245"/>
                    <a:pt x="5378" y="216"/>
                  </a:cubicBezTo>
                  <a:lnTo>
                    <a:pt x="51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6931377" y="4744075"/>
              <a:ext cx="92076" cy="378360"/>
            </a:xfrm>
            <a:custGeom>
              <a:avLst/>
              <a:gdLst/>
              <a:ahLst/>
              <a:cxnLst/>
              <a:rect l="l" t="t" r="r" b="b"/>
              <a:pathLst>
                <a:path w="2417" h="9932" extrusionOk="0">
                  <a:moveTo>
                    <a:pt x="224" y="1"/>
                  </a:moveTo>
                  <a:lnTo>
                    <a:pt x="1" y="196"/>
                  </a:lnTo>
                  <a:cubicBezTo>
                    <a:pt x="20" y="220"/>
                    <a:pt x="2087" y="2682"/>
                    <a:pt x="155" y="9854"/>
                  </a:cubicBezTo>
                  <a:lnTo>
                    <a:pt x="441" y="9932"/>
                  </a:lnTo>
                  <a:cubicBezTo>
                    <a:pt x="2416" y="2609"/>
                    <a:pt x="313" y="104"/>
                    <a:pt x="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7045667" y="4705369"/>
              <a:ext cx="96152" cy="342512"/>
            </a:xfrm>
            <a:custGeom>
              <a:avLst/>
              <a:gdLst/>
              <a:ahLst/>
              <a:cxnLst/>
              <a:rect l="l" t="t" r="r" b="b"/>
              <a:pathLst>
                <a:path w="2524" h="8991" extrusionOk="0">
                  <a:moveTo>
                    <a:pt x="2279" y="1"/>
                  </a:moveTo>
                  <a:cubicBezTo>
                    <a:pt x="2257" y="32"/>
                    <a:pt x="42" y="3268"/>
                    <a:pt x="1" y="8989"/>
                  </a:cubicBezTo>
                  <a:lnTo>
                    <a:pt x="299" y="8990"/>
                  </a:lnTo>
                  <a:cubicBezTo>
                    <a:pt x="337" y="3366"/>
                    <a:pt x="2501" y="201"/>
                    <a:pt x="2523" y="170"/>
                  </a:cubicBezTo>
                  <a:lnTo>
                    <a:pt x="22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7105821" y="4538239"/>
              <a:ext cx="170513" cy="186399"/>
            </a:xfrm>
            <a:custGeom>
              <a:avLst/>
              <a:gdLst/>
              <a:ahLst/>
              <a:cxnLst/>
              <a:rect l="l" t="t" r="r" b="b"/>
              <a:pathLst>
                <a:path w="4476" h="4893" extrusionOk="0">
                  <a:moveTo>
                    <a:pt x="3208" y="1"/>
                  </a:moveTo>
                  <a:cubicBezTo>
                    <a:pt x="2507" y="1"/>
                    <a:pt x="1852" y="769"/>
                    <a:pt x="1160" y="1720"/>
                  </a:cubicBezTo>
                  <a:cubicBezTo>
                    <a:pt x="254" y="2968"/>
                    <a:pt x="0" y="4331"/>
                    <a:pt x="593" y="4764"/>
                  </a:cubicBezTo>
                  <a:cubicBezTo>
                    <a:pt x="714" y="4851"/>
                    <a:pt x="849" y="4893"/>
                    <a:pt x="994" y="4893"/>
                  </a:cubicBezTo>
                  <a:cubicBezTo>
                    <a:pt x="1568" y="4893"/>
                    <a:pt x="2312" y="4252"/>
                    <a:pt x="3035" y="3257"/>
                  </a:cubicBezTo>
                  <a:cubicBezTo>
                    <a:pt x="3941" y="2009"/>
                    <a:pt x="4476" y="674"/>
                    <a:pt x="3879" y="243"/>
                  </a:cubicBezTo>
                  <a:cubicBezTo>
                    <a:pt x="3649" y="75"/>
                    <a:pt x="3426" y="1"/>
                    <a:pt x="3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6804782" y="4562621"/>
              <a:ext cx="161104" cy="195389"/>
            </a:xfrm>
            <a:custGeom>
              <a:avLst/>
              <a:gdLst/>
              <a:ahLst/>
              <a:cxnLst/>
              <a:rect l="l" t="t" r="r" b="b"/>
              <a:pathLst>
                <a:path w="4229" h="5129" extrusionOk="0">
                  <a:moveTo>
                    <a:pt x="1319" y="0"/>
                  </a:moveTo>
                  <a:cubicBezTo>
                    <a:pt x="1233" y="0"/>
                    <a:pt x="1149" y="19"/>
                    <a:pt x="1070" y="58"/>
                  </a:cubicBezTo>
                  <a:cubicBezTo>
                    <a:pt x="1" y="595"/>
                    <a:pt x="441" y="1774"/>
                    <a:pt x="1131" y="3155"/>
                  </a:cubicBezTo>
                  <a:cubicBezTo>
                    <a:pt x="1721" y="4335"/>
                    <a:pt x="2605" y="5128"/>
                    <a:pt x="3260" y="5128"/>
                  </a:cubicBezTo>
                  <a:cubicBezTo>
                    <a:pt x="3371" y="5128"/>
                    <a:pt x="3475" y="5105"/>
                    <a:pt x="3570" y="5058"/>
                  </a:cubicBezTo>
                  <a:cubicBezTo>
                    <a:pt x="4228" y="4729"/>
                    <a:pt x="4046" y="3579"/>
                    <a:pt x="3356" y="2199"/>
                  </a:cubicBezTo>
                  <a:cubicBezTo>
                    <a:pt x="2749" y="986"/>
                    <a:pt x="1951" y="0"/>
                    <a:pt x="1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6955987" y="4386234"/>
              <a:ext cx="262741" cy="670739"/>
            </a:xfrm>
            <a:custGeom>
              <a:avLst/>
              <a:gdLst/>
              <a:ahLst/>
              <a:cxnLst/>
              <a:rect l="l" t="t" r="r" b="b"/>
              <a:pathLst>
                <a:path w="6897" h="17607" extrusionOk="0">
                  <a:moveTo>
                    <a:pt x="6686" y="1"/>
                  </a:moveTo>
                  <a:cubicBezTo>
                    <a:pt x="6619" y="68"/>
                    <a:pt x="1" y="6818"/>
                    <a:pt x="1500" y="17607"/>
                  </a:cubicBezTo>
                  <a:lnTo>
                    <a:pt x="1794" y="17565"/>
                  </a:lnTo>
                  <a:cubicBezTo>
                    <a:pt x="313" y="6932"/>
                    <a:pt x="6830" y="277"/>
                    <a:pt x="6896" y="211"/>
                  </a:cubicBezTo>
                  <a:lnTo>
                    <a:pt x="66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026085" y="4261048"/>
              <a:ext cx="134171" cy="486473"/>
            </a:xfrm>
            <a:custGeom>
              <a:avLst/>
              <a:gdLst/>
              <a:ahLst/>
              <a:cxnLst/>
              <a:rect l="l" t="t" r="r" b="b"/>
              <a:pathLst>
                <a:path w="3522" h="12770" extrusionOk="0">
                  <a:moveTo>
                    <a:pt x="3244" y="1"/>
                  </a:moveTo>
                  <a:cubicBezTo>
                    <a:pt x="3221" y="61"/>
                    <a:pt x="893" y="6202"/>
                    <a:pt x="1" y="12730"/>
                  </a:cubicBezTo>
                  <a:lnTo>
                    <a:pt x="294" y="12770"/>
                  </a:lnTo>
                  <a:cubicBezTo>
                    <a:pt x="1183" y="6276"/>
                    <a:pt x="3498" y="167"/>
                    <a:pt x="3522" y="105"/>
                  </a:cubicBezTo>
                  <a:lnTo>
                    <a:pt x="32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6998046" y="4353852"/>
              <a:ext cx="85371" cy="485292"/>
            </a:xfrm>
            <a:custGeom>
              <a:avLst/>
              <a:gdLst/>
              <a:ahLst/>
              <a:cxnLst/>
              <a:rect l="l" t="t" r="r" b="b"/>
              <a:pathLst>
                <a:path w="2241" h="12739" extrusionOk="0">
                  <a:moveTo>
                    <a:pt x="280" y="1"/>
                  </a:moveTo>
                  <a:lnTo>
                    <a:pt x="1" y="102"/>
                  </a:lnTo>
                  <a:cubicBezTo>
                    <a:pt x="20" y="155"/>
                    <a:pt x="1930" y="5522"/>
                    <a:pt x="324" y="12673"/>
                  </a:cubicBezTo>
                  <a:lnTo>
                    <a:pt x="615" y="12739"/>
                  </a:lnTo>
                  <a:cubicBezTo>
                    <a:pt x="2240" y="5495"/>
                    <a:pt x="300" y="54"/>
                    <a:pt x="2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7195767" y="4211942"/>
              <a:ext cx="170589" cy="186361"/>
            </a:xfrm>
            <a:custGeom>
              <a:avLst/>
              <a:gdLst/>
              <a:ahLst/>
              <a:cxnLst/>
              <a:rect l="l" t="t" r="r" b="b"/>
              <a:pathLst>
                <a:path w="4478" h="4892" extrusionOk="0">
                  <a:moveTo>
                    <a:pt x="3209" y="0"/>
                  </a:moveTo>
                  <a:cubicBezTo>
                    <a:pt x="2509" y="0"/>
                    <a:pt x="1854" y="768"/>
                    <a:pt x="1162" y="1720"/>
                  </a:cubicBezTo>
                  <a:cubicBezTo>
                    <a:pt x="256" y="2969"/>
                    <a:pt x="0" y="4331"/>
                    <a:pt x="595" y="4762"/>
                  </a:cubicBezTo>
                  <a:cubicBezTo>
                    <a:pt x="715" y="4850"/>
                    <a:pt x="850" y="4891"/>
                    <a:pt x="996" y="4891"/>
                  </a:cubicBezTo>
                  <a:cubicBezTo>
                    <a:pt x="1569" y="4891"/>
                    <a:pt x="2312" y="4251"/>
                    <a:pt x="3035" y="3256"/>
                  </a:cubicBezTo>
                  <a:cubicBezTo>
                    <a:pt x="3943" y="2008"/>
                    <a:pt x="4477" y="674"/>
                    <a:pt x="3880" y="241"/>
                  </a:cubicBezTo>
                  <a:cubicBezTo>
                    <a:pt x="3650" y="75"/>
                    <a:pt x="3428" y="0"/>
                    <a:pt x="32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7123574" y="4080013"/>
              <a:ext cx="148113" cy="197484"/>
            </a:xfrm>
            <a:custGeom>
              <a:avLst/>
              <a:gdLst/>
              <a:ahLst/>
              <a:cxnLst/>
              <a:rect l="l" t="t" r="r" b="b"/>
              <a:pathLst>
                <a:path w="3888" h="5184" extrusionOk="0">
                  <a:moveTo>
                    <a:pt x="2680" y="0"/>
                  </a:moveTo>
                  <a:cubicBezTo>
                    <a:pt x="1916" y="0"/>
                    <a:pt x="1345" y="902"/>
                    <a:pt x="766" y="2014"/>
                  </a:cubicBezTo>
                  <a:cubicBezTo>
                    <a:pt x="52" y="3384"/>
                    <a:pt x="1" y="4767"/>
                    <a:pt x="653" y="5107"/>
                  </a:cubicBezTo>
                  <a:cubicBezTo>
                    <a:pt x="752" y="5159"/>
                    <a:pt x="856" y="5183"/>
                    <a:pt x="962" y="5183"/>
                  </a:cubicBezTo>
                  <a:cubicBezTo>
                    <a:pt x="1553" y="5183"/>
                    <a:pt x="2239" y="4416"/>
                    <a:pt x="2844" y="3256"/>
                  </a:cubicBezTo>
                  <a:cubicBezTo>
                    <a:pt x="3557" y="1888"/>
                    <a:pt x="3888" y="491"/>
                    <a:pt x="3239" y="151"/>
                  </a:cubicBezTo>
                  <a:cubicBezTo>
                    <a:pt x="3041" y="47"/>
                    <a:pt x="2855" y="0"/>
                    <a:pt x="2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6956178" y="4153006"/>
              <a:ext cx="95047" cy="212913"/>
            </a:xfrm>
            <a:custGeom>
              <a:avLst/>
              <a:gdLst/>
              <a:ahLst/>
              <a:cxnLst/>
              <a:rect l="l" t="t" r="r" b="b"/>
              <a:pathLst>
                <a:path w="2495" h="5589" extrusionOk="0">
                  <a:moveTo>
                    <a:pt x="1400" y="1"/>
                  </a:moveTo>
                  <a:cubicBezTo>
                    <a:pt x="245" y="1"/>
                    <a:pt x="80" y="1235"/>
                    <a:pt x="41" y="2759"/>
                  </a:cubicBezTo>
                  <a:cubicBezTo>
                    <a:pt x="0" y="4301"/>
                    <a:pt x="561" y="5568"/>
                    <a:pt x="1297" y="5588"/>
                  </a:cubicBezTo>
                  <a:cubicBezTo>
                    <a:pt x="1304" y="5589"/>
                    <a:pt x="1311" y="5589"/>
                    <a:pt x="1318" y="5589"/>
                  </a:cubicBezTo>
                  <a:cubicBezTo>
                    <a:pt x="2038" y="5589"/>
                    <a:pt x="2413" y="4494"/>
                    <a:pt x="2455" y="2966"/>
                  </a:cubicBezTo>
                  <a:cubicBezTo>
                    <a:pt x="2495" y="1424"/>
                    <a:pt x="2179" y="22"/>
                    <a:pt x="1445" y="1"/>
                  </a:cubicBezTo>
                  <a:cubicBezTo>
                    <a:pt x="1430" y="1"/>
                    <a:pt x="1415" y="1"/>
                    <a:pt x="1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7359887" y="4368443"/>
              <a:ext cx="174551" cy="183808"/>
            </a:xfrm>
            <a:custGeom>
              <a:avLst/>
              <a:gdLst/>
              <a:ahLst/>
              <a:cxnLst/>
              <a:rect l="l" t="t" r="r" b="b"/>
              <a:pathLst>
                <a:path w="4582" h="4825" extrusionOk="0">
                  <a:moveTo>
                    <a:pt x="3308" y="1"/>
                  </a:moveTo>
                  <a:cubicBezTo>
                    <a:pt x="2618" y="1"/>
                    <a:pt x="1948" y="741"/>
                    <a:pt x="1238" y="1659"/>
                  </a:cubicBezTo>
                  <a:cubicBezTo>
                    <a:pt x="294" y="2879"/>
                    <a:pt x="0" y="4234"/>
                    <a:pt x="580" y="4684"/>
                  </a:cubicBezTo>
                  <a:cubicBezTo>
                    <a:pt x="704" y="4779"/>
                    <a:pt x="845" y="4825"/>
                    <a:pt x="1000" y="4825"/>
                  </a:cubicBezTo>
                  <a:cubicBezTo>
                    <a:pt x="1569" y="4825"/>
                    <a:pt x="2321" y="4210"/>
                    <a:pt x="3063" y="3250"/>
                  </a:cubicBezTo>
                  <a:cubicBezTo>
                    <a:pt x="4009" y="2029"/>
                    <a:pt x="4582" y="712"/>
                    <a:pt x="4002" y="264"/>
                  </a:cubicBezTo>
                  <a:cubicBezTo>
                    <a:pt x="3767" y="82"/>
                    <a:pt x="3537" y="1"/>
                    <a:pt x="3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6504009" y="4813182"/>
              <a:ext cx="30971" cy="154361"/>
            </a:xfrm>
            <a:custGeom>
              <a:avLst/>
              <a:gdLst/>
              <a:ahLst/>
              <a:cxnLst/>
              <a:rect l="l" t="t" r="r" b="b"/>
              <a:pathLst>
                <a:path w="813" h="4052" extrusionOk="0">
                  <a:moveTo>
                    <a:pt x="460" y="0"/>
                  </a:moveTo>
                  <a:cubicBezTo>
                    <a:pt x="0" y="1224"/>
                    <a:pt x="193" y="2702"/>
                    <a:pt x="364" y="3489"/>
                  </a:cubicBezTo>
                  <a:cubicBezTo>
                    <a:pt x="436" y="3812"/>
                    <a:pt x="501" y="4016"/>
                    <a:pt x="510" y="4052"/>
                  </a:cubicBezTo>
                  <a:lnTo>
                    <a:pt x="802" y="3959"/>
                  </a:lnTo>
                  <a:cubicBezTo>
                    <a:pt x="802" y="3959"/>
                    <a:pt x="812" y="3950"/>
                    <a:pt x="808" y="3936"/>
                  </a:cubicBezTo>
                  <a:cubicBezTo>
                    <a:pt x="739" y="3699"/>
                    <a:pt x="33" y="1834"/>
                    <a:pt x="690" y="329"/>
                  </a:cubicBezTo>
                  <a:lnTo>
                    <a:pt x="690" y="325"/>
                  </a:lnTo>
                  <a:cubicBezTo>
                    <a:pt x="361" y="215"/>
                    <a:pt x="533" y="108"/>
                    <a:pt x="460" y="0"/>
                  </a:cubicBezTo>
                  <a:close/>
                </a:path>
              </a:pathLst>
            </a:custGeom>
            <a:solidFill>
              <a:srgbClr val="9D97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884139" y="4542620"/>
              <a:ext cx="794852" cy="620263"/>
            </a:xfrm>
            <a:custGeom>
              <a:avLst/>
              <a:gdLst/>
              <a:ahLst/>
              <a:cxnLst/>
              <a:rect l="l" t="t" r="r" b="b"/>
              <a:pathLst>
                <a:path w="20865" h="16282" extrusionOk="0">
                  <a:moveTo>
                    <a:pt x="2574" y="6873"/>
                  </a:moveTo>
                  <a:cubicBezTo>
                    <a:pt x="2574" y="6873"/>
                    <a:pt x="2574" y="6873"/>
                    <a:pt x="2574" y="6873"/>
                  </a:cubicBezTo>
                  <a:cubicBezTo>
                    <a:pt x="2574" y="6873"/>
                    <a:pt x="2574" y="6873"/>
                    <a:pt x="2574" y="6873"/>
                  </a:cubicBezTo>
                  <a:close/>
                  <a:moveTo>
                    <a:pt x="1691" y="0"/>
                  </a:moveTo>
                  <a:cubicBezTo>
                    <a:pt x="632" y="0"/>
                    <a:pt x="0" y="91"/>
                    <a:pt x="0" y="91"/>
                  </a:cubicBezTo>
                  <a:lnTo>
                    <a:pt x="33" y="310"/>
                  </a:lnTo>
                  <a:lnTo>
                    <a:pt x="55" y="460"/>
                  </a:lnTo>
                  <a:lnTo>
                    <a:pt x="56" y="479"/>
                  </a:lnTo>
                  <a:cubicBezTo>
                    <a:pt x="128" y="921"/>
                    <a:pt x="282" y="1703"/>
                    <a:pt x="576" y="2653"/>
                  </a:cubicBezTo>
                  <a:cubicBezTo>
                    <a:pt x="576" y="2655"/>
                    <a:pt x="573" y="2655"/>
                    <a:pt x="577" y="2659"/>
                  </a:cubicBezTo>
                  <a:lnTo>
                    <a:pt x="671" y="2947"/>
                  </a:lnTo>
                  <a:lnTo>
                    <a:pt x="673" y="2956"/>
                  </a:lnTo>
                  <a:cubicBezTo>
                    <a:pt x="1044" y="4079"/>
                    <a:pt x="1607" y="5386"/>
                    <a:pt x="2463" y="6631"/>
                  </a:cubicBezTo>
                  <a:cubicBezTo>
                    <a:pt x="2473" y="6646"/>
                    <a:pt x="2473" y="6662"/>
                    <a:pt x="2486" y="6677"/>
                  </a:cubicBezTo>
                  <a:cubicBezTo>
                    <a:pt x="2510" y="6710"/>
                    <a:pt x="2517" y="6743"/>
                    <a:pt x="2540" y="6778"/>
                  </a:cubicBezTo>
                  <a:cubicBezTo>
                    <a:pt x="2561" y="6803"/>
                    <a:pt x="2556" y="6829"/>
                    <a:pt x="2566" y="6856"/>
                  </a:cubicBezTo>
                  <a:lnTo>
                    <a:pt x="2566" y="6856"/>
                  </a:lnTo>
                  <a:cubicBezTo>
                    <a:pt x="2535" y="6851"/>
                    <a:pt x="2502" y="6847"/>
                    <a:pt x="2502" y="6837"/>
                  </a:cubicBezTo>
                  <a:lnTo>
                    <a:pt x="2502" y="6851"/>
                  </a:lnTo>
                  <a:cubicBezTo>
                    <a:pt x="2502" y="6860"/>
                    <a:pt x="2572" y="6873"/>
                    <a:pt x="2574" y="6873"/>
                  </a:cubicBezTo>
                  <a:lnTo>
                    <a:pt x="2574" y="6873"/>
                  </a:lnTo>
                  <a:cubicBezTo>
                    <a:pt x="2570" y="6868"/>
                    <a:pt x="2568" y="6862"/>
                    <a:pt x="2566" y="6856"/>
                  </a:cubicBezTo>
                  <a:lnTo>
                    <a:pt x="2566" y="6856"/>
                  </a:lnTo>
                  <a:cubicBezTo>
                    <a:pt x="2590" y="6860"/>
                    <a:pt x="2613" y="6865"/>
                    <a:pt x="2620" y="6873"/>
                  </a:cubicBezTo>
                  <a:cubicBezTo>
                    <a:pt x="3579" y="8180"/>
                    <a:pt x="4940" y="9402"/>
                    <a:pt x="6670" y="10060"/>
                  </a:cubicBezTo>
                  <a:lnTo>
                    <a:pt x="6672" y="10060"/>
                  </a:lnTo>
                  <a:cubicBezTo>
                    <a:pt x="6693" y="10060"/>
                    <a:pt x="6718" y="10199"/>
                    <a:pt x="6743" y="10230"/>
                  </a:cubicBezTo>
                  <a:cubicBezTo>
                    <a:pt x="6803" y="10315"/>
                    <a:pt x="6869" y="10389"/>
                    <a:pt x="6929" y="10389"/>
                  </a:cubicBezTo>
                  <a:lnTo>
                    <a:pt x="6934" y="10389"/>
                  </a:lnTo>
                  <a:cubicBezTo>
                    <a:pt x="6967" y="10389"/>
                    <a:pt x="7001" y="10380"/>
                    <a:pt x="7035" y="10380"/>
                  </a:cubicBezTo>
                  <a:cubicBezTo>
                    <a:pt x="7053" y="10380"/>
                    <a:pt x="7072" y="10382"/>
                    <a:pt x="7090" y="10390"/>
                  </a:cubicBezTo>
                  <a:cubicBezTo>
                    <a:pt x="7091" y="10390"/>
                    <a:pt x="7095" y="10425"/>
                    <a:pt x="7095" y="10443"/>
                  </a:cubicBezTo>
                  <a:cubicBezTo>
                    <a:pt x="7098" y="10444"/>
                    <a:pt x="7098" y="10459"/>
                    <a:pt x="7098" y="10459"/>
                  </a:cubicBezTo>
                  <a:cubicBezTo>
                    <a:pt x="7545" y="10638"/>
                    <a:pt x="8016" y="10817"/>
                    <a:pt x="8520" y="10932"/>
                  </a:cubicBezTo>
                  <a:cubicBezTo>
                    <a:pt x="10025" y="11284"/>
                    <a:pt x="11340" y="11703"/>
                    <a:pt x="12498" y="12030"/>
                  </a:cubicBezTo>
                  <a:lnTo>
                    <a:pt x="12500" y="12030"/>
                  </a:lnTo>
                  <a:cubicBezTo>
                    <a:pt x="12661" y="12030"/>
                    <a:pt x="12821" y="12124"/>
                    <a:pt x="12976" y="12167"/>
                  </a:cubicBezTo>
                  <a:lnTo>
                    <a:pt x="13182" y="12233"/>
                  </a:lnTo>
                  <a:lnTo>
                    <a:pt x="13205" y="12359"/>
                  </a:lnTo>
                  <a:lnTo>
                    <a:pt x="13211" y="12359"/>
                  </a:lnTo>
                  <a:cubicBezTo>
                    <a:pt x="16655" y="13017"/>
                    <a:pt x="18530" y="14272"/>
                    <a:pt x="19631" y="15131"/>
                  </a:cubicBezTo>
                  <a:cubicBezTo>
                    <a:pt x="19631" y="15132"/>
                    <a:pt x="19631" y="15132"/>
                    <a:pt x="19631" y="15132"/>
                  </a:cubicBezTo>
                  <a:cubicBezTo>
                    <a:pt x="19640" y="15132"/>
                    <a:pt x="19645" y="15028"/>
                    <a:pt x="19654" y="15028"/>
                  </a:cubicBezTo>
                  <a:cubicBezTo>
                    <a:pt x="19654" y="15028"/>
                    <a:pt x="19654" y="15029"/>
                    <a:pt x="19654" y="15029"/>
                  </a:cubicBezTo>
                  <a:cubicBezTo>
                    <a:pt x="19966" y="15271"/>
                    <a:pt x="20223" y="15503"/>
                    <a:pt x="20428" y="15728"/>
                  </a:cubicBezTo>
                  <a:cubicBezTo>
                    <a:pt x="20431" y="15731"/>
                    <a:pt x="20428" y="15731"/>
                    <a:pt x="20431" y="15735"/>
                  </a:cubicBezTo>
                  <a:cubicBezTo>
                    <a:pt x="20431" y="15735"/>
                    <a:pt x="20425" y="15738"/>
                    <a:pt x="20430" y="15738"/>
                  </a:cubicBezTo>
                  <a:cubicBezTo>
                    <a:pt x="20453" y="15766"/>
                    <a:pt x="20471" y="15797"/>
                    <a:pt x="20494" y="15825"/>
                  </a:cubicBezTo>
                  <a:cubicBezTo>
                    <a:pt x="20635" y="15980"/>
                    <a:pt x="20760" y="16134"/>
                    <a:pt x="20864" y="16281"/>
                  </a:cubicBezTo>
                  <a:cubicBezTo>
                    <a:pt x="20809" y="16086"/>
                    <a:pt x="19261" y="11044"/>
                    <a:pt x="16960" y="7425"/>
                  </a:cubicBezTo>
                  <a:lnTo>
                    <a:pt x="16960" y="7423"/>
                  </a:lnTo>
                  <a:cubicBezTo>
                    <a:pt x="16632" y="7312"/>
                    <a:pt x="16804" y="7204"/>
                    <a:pt x="16731" y="7097"/>
                  </a:cubicBezTo>
                  <a:cubicBezTo>
                    <a:pt x="16192" y="6307"/>
                    <a:pt x="15593" y="5594"/>
                    <a:pt x="14976" y="5039"/>
                  </a:cubicBezTo>
                  <a:cubicBezTo>
                    <a:pt x="13743" y="3929"/>
                    <a:pt x="12467" y="3059"/>
                    <a:pt x="11204" y="2379"/>
                  </a:cubicBezTo>
                  <a:cubicBezTo>
                    <a:pt x="11104" y="2324"/>
                    <a:pt x="11006" y="2273"/>
                    <a:pt x="10907" y="2225"/>
                  </a:cubicBezTo>
                  <a:cubicBezTo>
                    <a:pt x="9398" y="1442"/>
                    <a:pt x="7912" y="929"/>
                    <a:pt x="6546" y="596"/>
                  </a:cubicBezTo>
                  <a:cubicBezTo>
                    <a:pt x="6439" y="568"/>
                    <a:pt x="6335" y="545"/>
                    <a:pt x="6231" y="517"/>
                  </a:cubicBezTo>
                  <a:cubicBezTo>
                    <a:pt x="4403" y="101"/>
                    <a:pt x="2809" y="0"/>
                    <a:pt x="1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884253" y="4546354"/>
              <a:ext cx="780414" cy="599120"/>
            </a:xfrm>
            <a:custGeom>
              <a:avLst/>
              <a:gdLst/>
              <a:ahLst/>
              <a:cxnLst/>
              <a:rect l="l" t="t" r="r" b="b"/>
              <a:pathLst>
                <a:path w="20486" h="15727" extrusionOk="0">
                  <a:moveTo>
                    <a:pt x="0" y="0"/>
                  </a:moveTo>
                  <a:lnTo>
                    <a:pt x="53" y="384"/>
                  </a:lnTo>
                  <a:cubicBezTo>
                    <a:pt x="683" y="755"/>
                    <a:pt x="1799" y="1404"/>
                    <a:pt x="3354" y="2310"/>
                  </a:cubicBezTo>
                  <a:cubicBezTo>
                    <a:pt x="3357" y="2310"/>
                    <a:pt x="3357" y="2363"/>
                    <a:pt x="3358" y="2363"/>
                  </a:cubicBezTo>
                  <a:cubicBezTo>
                    <a:pt x="3518" y="2452"/>
                    <a:pt x="3680" y="2736"/>
                    <a:pt x="3849" y="2736"/>
                  </a:cubicBezTo>
                  <a:lnTo>
                    <a:pt x="3855" y="2736"/>
                  </a:lnTo>
                  <a:cubicBezTo>
                    <a:pt x="3858" y="2736"/>
                    <a:pt x="3858" y="2731"/>
                    <a:pt x="3858" y="2731"/>
                  </a:cubicBezTo>
                  <a:cubicBezTo>
                    <a:pt x="3874" y="2735"/>
                    <a:pt x="3891" y="2736"/>
                    <a:pt x="3907" y="2736"/>
                  </a:cubicBezTo>
                  <a:cubicBezTo>
                    <a:pt x="3915" y="2736"/>
                    <a:pt x="3923" y="2736"/>
                    <a:pt x="3931" y="2736"/>
                  </a:cubicBezTo>
                  <a:lnTo>
                    <a:pt x="3935" y="2736"/>
                  </a:lnTo>
                  <a:cubicBezTo>
                    <a:pt x="5367" y="3721"/>
                    <a:pt x="7122" y="4510"/>
                    <a:pt x="9164" y="5676"/>
                  </a:cubicBezTo>
                  <a:cubicBezTo>
                    <a:pt x="9190" y="5690"/>
                    <a:pt x="9217" y="5693"/>
                    <a:pt x="9244" y="5693"/>
                  </a:cubicBezTo>
                  <a:cubicBezTo>
                    <a:pt x="9261" y="5693"/>
                    <a:pt x="9277" y="5692"/>
                    <a:pt x="9293" y="5692"/>
                  </a:cubicBezTo>
                  <a:lnTo>
                    <a:pt x="9296" y="5692"/>
                  </a:lnTo>
                  <a:cubicBezTo>
                    <a:pt x="9631" y="6021"/>
                    <a:pt x="9972" y="6088"/>
                    <a:pt x="10321" y="6286"/>
                  </a:cubicBezTo>
                  <a:cubicBezTo>
                    <a:pt x="10348" y="6301"/>
                    <a:pt x="10362" y="6310"/>
                    <a:pt x="10367" y="6310"/>
                  </a:cubicBezTo>
                  <a:cubicBezTo>
                    <a:pt x="10373" y="6314"/>
                    <a:pt x="10376" y="6320"/>
                    <a:pt x="10383" y="6323"/>
                  </a:cubicBezTo>
                  <a:cubicBezTo>
                    <a:pt x="10524" y="6402"/>
                    <a:pt x="10671" y="6471"/>
                    <a:pt x="10815" y="6555"/>
                  </a:cubicBezTo>
                  <a:cubicBezTo>
                    <a:pt x="11445" y="6912"/>
                    <a:pt x="12026" y="7263"/>
                    <a:pt x="12565" y="7609"/>
                  </a:cubicBezTo>
                  <a:cubicBezTo>
                    <a:pt x="12575" y="7615"/>
                    <a:pt x="12584" y="7620"/>
                    <a:pt x="12589" y="7626"/>
                  </a:cubicBezTo>
                  <a:cubicBezTo>
                    <a:pt x="13317" y="8095"/>
                    <a:pt x="13970" y="8554"/>
                    <a:pt x="14555" y="9018"/>
                  </a:cubicBezTo>
                  <a:cubicBezTo>
                    <a:pt x="14564" y="9027"/>
                    <a:pt x="14575" y="9028"/>
                    <a:pt x="14585" y="9028"/>
                  </a:cubicBezTo>
                  <a:cubicBezTo>
                    <a:pt x="14590" y="9028"/>
                    <a:pt x="14595" y="9028"/>
                    <a:pt x="14600" y="9028"/>
                  </a:cubicBezTo>
                  <a:cubicBezTo>
                    <a:pt x="14611" y="9028"/>
                    <a:pt x="14622" y="9029"/>
                    <a:pt x="14632" y="9038"/>
                  </a:cubicBezTo>
                  <a:cubicBezTo>
                    <a:pt x="14787" y="9176"/>
                    <a:pt x="14935" y="9304"/>
                    <a:pt x="15080" y="9304"/>
                  </a:cubicBezTo>
                  <a:lnTo>
                    <a:pt x="15083" y="9304"/>
                  </a:lnTo>
                  <a:cubicBezTo>
                    <a:pt x="15102" y="9304"/>
                    <a:pt x="15124" y="9385"/>
                    <a:pt x="15142" y="9404"/>
                  </a:cubicBezTo>
                  <a:cubicBezTo>
                    <a:pt x="16395" y="10602"/>
                    <a:pt x="17327" y="11550"/>
                    <a:pt x="18101" y="12578"/>
                  </a:cubicBezTo>
                  <a:cubicBezTo>
                    <a:pt x="18120" y="12602"/>
                    <a:pt x="18142" y="12639"/>
                    <a:pt x="18157" y="12666"/>
                  </a:cubicBezTo>
                  <a:cubicBezTo>
                    <a:pt x="18273" y="12827"/>
                    <a:pt x="18380" y="13019"/>
                    <a:pt x="18486" y="13166"/>
                  </a:cubicBezTo>
                  <a:cubicBezTo>
                    <a:pt x="18900" y="13746"/>
                    <a:pt x="19271" y="14327"/>
                    <a:pt x="19628" y="14912"/>
                  </a:cubicBezTo>
                  <a:cubicBezTo>
                    <a:pt x="19634" y="14917"/>
                    <a:pt x="19638" y="14925"/>
                    <a:pt x="19641" y="14932"/>
                  </a:cubicBezTo>
                  <a:cubicBezTo>
                    <a:pt x="19998" y="15207"/>
                    <a:pt x="20271" y="15475"/>
                    <a:pt x="20485" y="15727"/>
                  </a:cubicBezTo>
                  <a:cubicBezTo>
                    <a:pt x="20482" y="15718"/>
                    <a:pt x="20477" y="15709"/>
                    <a:pt x="20471" y="15699"/>
                  </a:cubicBezTo>
                  <a:cubicBezTo>
                    <a:pt x="20458" y="15677"/>
                    <a:pt x="20447" y="15659"/>
                    <a:pt x="20434" y="15638"/>
                  </a:cubicBezTo>
                  <a:lnTo>
                    <a:pt x="20428" y="15633"/>
                  </a:lnTo>
                  <a:cubicBezTo>
                    <a:pt x="19478" y="14057"/>
                    <a:pt x="18541" y="12524"/>
                    <a:pt x="17079" y="10962"/>
                  </a:cubicBezTo>
                  <a:cubicBezTo>
                    <a:pt x="17073" y="10954"/>
                    <a:pt x="17066" y="10946"/>
                    <a:pt x="17061" y="10940"/>
                  </a:cubicBezTo>
                  <a:cubicBezTo>
                    <a:pt x="16926" y="10793"/>
                    <a:pt x="16782" y="10646"/>
                    <a:pt x="16635" y="10496"/>
                  </a:cubicBezTo>
                  <a:cubicBezTo>
                    <a:pt x="15644" y="9505"/>
                    <a:pt x="14423" y="8499"/>
                    <a:pt x="12837" y="7464"/>
                  </a:cubicBezTo>
                  <a:cubicBezTo>
                    <a:pt x="12678" y="7355"/>
                    <a:pt x="12512" y="7253"/>
                    <a:pt x="12343" y="7148"/>
                  </a:cubicBezTo>
                  <a:cubicBezTo>
                    <a:pt x="11910" y="6874"/>
                    <a:pt x="11453" y="6599"/>
                    <a:pt x="10967" y="6323"/>
                  </a:cubicBezTo>
                  <a:cubicBezTo>
                    <a:pt x="10835" y="6247"/>
                    <a:pt x="10700" y="6173"/>
                    <a:pt x="10571" y="6100"/>
                  </a:cubicBezTo>
                  <a:cubicBezTo>
                    <a:pt x="10552" y="6087"/>
                    <a:pt x="10537" y="6078"/>
                    <a:pt x="10520" y="6069"/>
                  </a:cubicBezTo>
                  <a:cubicBezTo>
                    <a:pt x="10506" y="6062"/>
                    <a:pt x="10495" y="6056"/>
                    <a:pt x="10486" y="6050"/>
                  </a:cubicBezTo>
                  <a:cubicBezTo>
                    <a:pt x="10477" y="6044"/>
                    <a:pt x="10468" y="6037"/>
                    <a:pt x="10458" y="6035"/>
                  </a:cubicBezTo>
                  <a:cubicBezTo>
                    <a:pt x="10458" y="6032"/>
                    <a:pt x="10455" y="6032"/>
                    <a:pt x="10455" y="6032"/>
                  </a:cubicBezTo>
                  <a:cubicBezTo>
                    <a:pt x="9293" y="5366"/>
                    <a:pt x="8210" y="4749"/>
                    <a:pt x="7219" y="4179"/>
                  </a:cubicBezTo>
                  <a:cubicBezTo>
                    <a:pt x="7092" y="4110"/>
                    <a:pt x="6971" y="4035"/>
                    <a:pt x="6849" y="3969"/>
                  </a:cubicBezTo>
                  <a:cubicBezTo>
                    <a:pt x="3251" y="1902"/>
                    <a:pt x="880" y="51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6295696" y="4627499"/>
              <a:ext cx="78171" cy="209713"/>
            </a:xfrm>
            <a:custGeom>
              <a:avLst/>
              <a:gdLst/>
              <a:ahLst/>
              <a:cxnLst/>
              <a:rect l="l" t="t" r="r" b="b"/>
              <a:pathLst>
                <a:path w="2052" h="5505" extrusionOk="0">
                  <a:moveTo>
                    <a:pt x="104" y="1"/>
                  </a:moveTo>
                  <a:cubicBezTo>
                    <a:pt x="0" y="1541"/>
                    <a:pt x="1054" y="3983"/>
                    <a:pt x="1543" y="5015"/>
                  </a:cubicBezTo>
                  <a:cubicBezTo>
                    <a:pt x="1653" y="5255"/>
                    <a:pt x="1736" y="5418"/>
                    <a:pt x="1768" y="5482"/>
                  </a:cubicBezTo>
                  <a:cubicBezTo>
                    <a:pt x="1772" y="5491"/>
                    <a:pt x="1777" y="5497"/>
                    <a:pt x="1780" y="5504"/>
                  </a:cubicBezTo>
                  <a:lnTo>
                    <a:pt x="1791" y="5498"/>
                  </a:lnTo>
                  <a:lnTo>
                    <a:pt x="2051" y="5365"/>
                  </a:lnTo>
                  <a:cubicBezTo>
                    <a:pt x="2051" y="5360"/>
                    <a:pt x="2047" y="5352"/>
                    <a:pt x="2037" y="5333"/>
                  </a:cubicBezTo>
                  <a:cubicBezTo>
                    <a:pt x="1865" y="4996"/>
                    <a:pt x="360" y="1941"/>
                    <a:pt x="402" y="157"/>
                  </a:cubicBezTo>
                  <a:lnTo>
                    <a:pt x="1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978618" y="4756494"/>
              <a:ext cx="313789" cy="48876"/>
            </a:xfrm>
            <a:custGeom>
              <a:avLst/>
              <a:gdLst/>
              <a:ahLst/>
              <a:cxnLst/>
              <a:rect l="l" t="t" r="r" b="b"/>
              <a:pathLst>
                <a:path w="8237" h="1283" extrusionOk="0">
                  <a:moveTo>
                    <a:pt x="5137" y="1"/>
                  </a:moveTo>
                  <a:cubicBezTo>
                    <a:pt x="3866" y="1"/>
                    <a:pt x="2163" y="281"/>
                    <a:pt x="0" y="1057"/>
                  </a:cubicBezTo>
                  <a:lnTo>
                    <a:pt x="213" y="1283"/>
                  </a:lnTo>
                  <a:cubicBezTo>
                    <a:pt x="2309" y="549"/>
                    <a:pt x="3961" y="329"/>
                    <a:pt x="5187" y="329"/>
                  </a:cubicBezTo>
                  <a:cubicBezTo>
                    <a:pt x="6992" y="329"/>
                    <a:pt x="7873" y="804"/>
                    <a:pt x="7890" y="813"/>
                  </a:cubicBezTo>
                  <a:lnTo>
                    <a:pt x="7994" y="804"/>
                  </a:lnTo>
                  <a:lnTo>
                    <a:pt x="8236" y="549"/>
                  </a:lnTo>
                  <a:lnTo>
                    <a:pt x="8236" y="546"/>
                  </a:lnTo>
                  <a:cubicBezTo>
                    <a:pt x="8236" y="541"/>
                    <a:pt x="8110" y="531"/>
                    <a:pt x="8076" y="513"/>
                  </a:cubicBezTo>
                  <a:cubicBezTo>
                    <a:pt x="8076" y="513"/>
                    <a:pt x="8076" y="513"/>
                    <a:pt x="8076" y="513"/>
                  </a:cubicBezTo>
                  <a:cubicBezTo>
                    <a:pt x="8071" y="513"/>
                    <a:pt x="8025" y="535"/>
                    <a:pt x="8025" y="535"/>
                  </a:cubicBezTo>
                  <a:cubicBezTo>
                    <a:pt x="7869" y="459"/>
                    <a:pt x="7398" y="174"/>
                    <a:pt x="6692" y="174"/>
                  </a:cubicBezTo>
                  <a:lnTo>
                    <a:pt x="6687" y="174"/>
                  </a:lnTo>
                  <a:cubicBezTo>
                    <a:pt x="6270" y="67"/>
                    <a:pt x="5754" y="1"/>
                    <a:pt x="5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6910500" y="4601060"/>
              <a:ext cx="798166" cy="620263"/>
            </a:xfrm>
            <a:custGeom>
              <a:avLst/>
              <a:gdLst/>
              <a:ahLst/>
              <a:cxnLst/>
              <a:rect l="l" t="t" r="r" b="b"/>
              <a:pathLst>
                <a:path w="20952" h="16282" extrusionOk="0">
                  <a:moveTo>
                    <a:pt x="19261" y="1"/>
                  </a:moveTo>
                  <a:cubicBezTo>
                    <a:pt x="18143" y="1"/>
                    <a:pt x="16549" y="102"/>
                    <a:pt x="14721" y="517"/>
                  </a:cubicBezTo>
                  <a:cubicBezTo>
                    <a:pt x="14617" y="545"/>
                    <a:pt x="14513" y="569"/>
                    <a:pt x="14406" y="598"/>
                  </a:cubicBezTo>
                  <a:cubicBezTo>
                    <a:pt x="13040" y="933"/>
                    <a:pt x="11554" y="1444"/>
                    <a:pt x="10045" y="2226"/>
                  </a:cubicBezTo>
                  <a:cubicBezTo>
                    <a:pt x="9948" y="2276"/>
                    <a:pt x="9848" y="2328"/>
                    <a:pt x="9748" y="2381"/>
                  </a:cubicBezTo>
                  <a:cubicBezTo>
                    <a:pt x="8485" y="3062"/>
                    <a:pt x="7209" y="3931"/>
                    <a:pt x="5976" y="5041"/>
                  </a:cubicBezTo>
                  <a:cubicBezTo>
                    <a:pt x="5359" y="5596"/>
                    <a:pt x="4676" y="6308"/>
                    <a:pt x="4136" y="7100"/>
                  </a:cubicBezTo>
                  <a:cubicBezTo>
                    <a:pt x="4062" y="7206"/>
                    <a:pt x="4151" y="7314"/>
                    <a:pt x="3820" y="7424"/>
                  </a:cubicBezTo>
                  <a:lnTo>
                    <a:pt x="3820" y="7427"/>
                  </a:lnTo>
                  <a:cubicBezTo>
                    <a:pt x="1850" y="11044"/>
                    <a:pt x="60" y="16086"/>
                    <a:pt x="1" y="16282"/>
                  </a:cubicBezTo>
                  <a:cubicBezTo>
                    <a:pt x="105" y="16135"/>
                    <a:pt x="274" y="15981"/>
                    <a:pt x="414" y="15825"/>
                  </a:cubicBezTo>
                  <a:cubicBezTo>
                    <a:pt x="439" y="15797"/>
                    <a:pt x="475" y="15766"/>
                    <a:pt x="500" y="15738"/>
                  </a:cubicBezTo>
                  <a:cubicBezTo>
                    <a:pt x="505" y="15738"/>
                    <a:pt x="509" y="15735"/>
                    <a:pt x="509" y="15735"/>
                  </a:cubicBezTo>
                  <a:cubicBezTo>
                    <a:pt x="513" y="15731"/>
                    <a:pt x="515" y="15731"/>
                    <a:pt x="519" y="15730"/>
                  </a:cubicBezTo>
                  <a:cubicBezTo>
                    <a:pt x="725" y="15506"/>
                    <a:pt x="983" y="15273"/>
                    <a:pt x="1293" y="15031"/>
                  </a:cubicBezTo>
                  <a:cubicBezTo>
                    <a:pt x="1302" y="15025"/>
                    <a:pt x="1309" y="15029"/>
                    <a:pt x="1320" y="15023"/>
                  </a:cubicBezTo>
                  <a:cubicBezTo>
                    <a:pt x="2421" y="14164"/>
                    <a:pt x="4297" y="13129"/>
                    <a:pt x="7741" y="12144"/>
                  </a:cubicBezTo>
                  <a:lnTo>
                    <a:pt x="7747" y="12144"/>
                  </a:lnTo>
                  <a:lnTo>
                    <a:pt x="7770" y="12125"/>
                  </a:lnTo>
                  <a:lnTo>
                    <a:pt x="7976" y="12004"/>
                  </a:lnTo>
                  <a:cubicBezTo>
                    <a:pt x="8133" y="11962"/>
                    <a:pt x="8291" y="11813"/>
                    <a:pt x="8451" y="11813"/>
                  </a:cubicBezTo>
                  <a:lnTo>
                    <a:pt x="8456" y="11813"/>
                  </a:lnTo>
                  <a:cubicBezTo>
                    <a:pt x="9611" y="11484"/>
                    <a:pt x="10927" y="11176"/>
                    <a:pt x="12432" y="10824"/>
                  </a:cubicBezTo>
                  <a:cubicBezTo>
                    <a:pt x="12936" y="10709"/>
                    <a:pt x="13407" y="10583"/>
                    <a:pt x="13854" y="10405"/>
                  </a:cubicBezTo>
                  <a:cubicBezTo>
                    <a:pt x="13854" y="10405"/>
                    <a:pt x="13854" y="10416"/>
                    <a:pt x="13856" y="10416"/>
                  </a:cubicBezTo>
                  <a:cubicBezTo>
                    <a:pt x="13856" y="10416"/>
                    <a:pt x="13856" y="10416"/>
                    <a:pt x="13857" y="10416"/>
                  </a:cubicBezTo>
                  <a:cubicBezTo>
                    <a:pt x="13857" y="10412"/>
                    <a:pt x="13857" y="10410"/>
                    <a:pt x="13857" y="10410"/>
                  </a:cubicBezTo>
                  <a:cubicBezTo>
                    <a:pt x="13858" y="10410"/>
                    <a:pt x="13861" y="10430"/>
                    <a:pt x="13862" y="10430"/>
                  </a:cubicBezTo>
                  <a:cubicBezTo>
                    <a:pt x="13868" y="10428"/>
                    <a:pt x="13873" y="10427"/>
                    <a:pt x="13879" y="10427"/>
                  </a:cubicBezTo>
                  <a:cubicBezTo>
                    <a:pt x="13925" y="10427"/>
                    <a:pt x="13972" y="10499"/>
                    <a:pt x="14018" y="10499"/>
                  </a:cubicBezTo>
                  <a:lnTo>
                    <a:pt x="14022" y="10499"/>
                  </a:lnTo>
                  <a:cubicBezTo>
                    <a:pt x="14083" y="10499"/>
                    <a:pt x="14149" y="10426"/>
                    <a:pt x="14209" y="10341"/>
                  </a:cubicBezTo>
                  <a:cubicBezTo>
                    <a:pt x="14234" y="10310"/>
                    <a:pt x="14259" y="10170"/>
                    <a:pt x="14279" y="10170"/>
                  </a:cubicBezTo>
                  <a:lnTo>
                    <a:pt x="14282" y="10170"/>
                  </a:lnTo>
                  <a:cubicBezTo>
                    <a:pt x="16012" y="9512"/>
                    <a:pt x="17290" y="8235"/>
                    <a:pt x="18245" y="6928"/>
                  </a:cubicBezTo>
                  <a:cubicBezTo>
                    <a:pt x="18260" y="6911"/>
                    <a:pt x="18276" y="6855"/>
                    <a:pt x="18276" y="6837"/>
                  </a:cubicBezTo>
                  <a:lnTo>
                    <a:pt x="18276" y="6852"/>
                  </a:lnTo>
                  <a:cubicBezTo>
                    <a:pt x="18276" y="6861"/>
                    <a:pt x="18288" y="6874"/>
                    <a:pt x="18291" y="6874"/>
                  </a:cubicBezTo>
                  <a:cubicBezTo>
                    <a:pt x="18313" y="6840"/>
                    <a:pt x="18342" y="6809"/>
                    <a:pt x="18367" y="6778"/>
                  </a:cubicBezTo>
                  <a:cubicBezTo>
                    <a:pt x="18391" y="6745"/>
                    <a:pt x="18419" y="6711"/>
                    <a:pt x="18444" y="6677"/>
                  </a:cubicBezTo>
                  <a:cubicBezTo>
                    <a:pt x="18457" y="6662"/>
                    <a:pt x="18466" y="6646"/>
                    <a:pt x="18479" y="6632"/>
                  </a:cubicBezTo>
                  <a:cubicBezTo>
                    <a:pt x="19334" y="5386"/>
                    <a:pt x="19903" y="4080"/>
                    <a:pt x="20273" y="2956"/>
                  </a:cubicBezTo>
                  <a:lnTo>
                    <a:pt x="20278" y="2947"/>
                  </a:lnTo>
                  <a:lnTo>
                    <a:pt x="20373" y="2660"/>
                  </a:lnTo>
                  <a:cubicBezTo>
                    <a:pt x="20376" y="2655"/>
                    <a:pt x="20376" y="2655"/>
                    <a:pt x="20376" y="2654"/>
                  </a:cubicBezTo>
                  <a:cubicBezTo>
                    <a:pt x="20670" y="1704"/>
                    <a:pt x="20824" y="921"/>
                    <a:pt x="20894" y="479"/>
                  </a:cubicBezTo>
                  <a:lnTo>
                    <a:pt x="20897" y="460"/>
                  </a:lnTo>
                  <a:lnTo>
                    <a:pt x="20919" y="310"/>
                  </a:lnTo>
                  <a:lnTo>
                    <a:pt x="20952" y="91"/>
                  </a:lnTo>
                  <a:cubicBezTo>
                    <a:pt x="20952" y="91"/>
                    <a:pt x="20320" y="1"/>
                    <a:pt x="19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6928138" y="4604679"/>
              <a:ext cx="780528" cy="599082"/>
            </a:xfrm>
            <a:custGeom>
              <a:avLst/>
              <a:gdLst/>
              <a:ahLst/>
              <a:cxnLst/>
              <a:rect l="l" t="t" r="r" b="b"/>
              <a:pathLst>
                <a:path w="20489" h="15726" extrusionOk="0">
                  <a:moveTo>
                    <a:pt x="20489" y="1"/>
                  </a:moveTo>
                  <a:lnTo>
                    <a:pt x="20489" y="1"/>
                  </a:lnTo>
                  <a:cubicBezTo>
                    <a:pt x="19608" y="516"/>
                    <a:pt x="17238" y="1902"/>
                    <a:pt x="13640" y="3968"/>
                  </a:cubicBezTo>
                  <a:cubicBezTo>
                    <a:pt x="13517" y="4036"/>
                    <a:pt x="13394" y="4109"/>
                    <a:pt x="13269" y="4180"/>
                  </a:cubicBezTo>
                  <a:cubicBezTo>
                    <a:pt x="12278" y="4751"/>
                    <a:pt x="11195" y="5368"/>
                    <a:pt x="10034" y="6031"/>
                  </a:cubicBezTo>
                  <a:cubicBezTo>
                    <a:pt x="10034" y="6031"/>
                    <a:pt x="10029" y="6031"/>
                    <a:pt x="10029" y="6036"/>
                  </a:cubicBezTo>
                  <a:cubicBezTo>
                    <a:pt x="10021" y="6039"/>
                    <a:pt x="10010" y="6045"/>
                    <a:pt x="10002" y="6050"/>
                  </a:cubicBezTo>
                  <a:cubicBezTo>
                    <a:pt x="9993" y="6055"/>
                    <a:pt x="9980" y="6062"/>
                    <a:pt x="9969" y="6068"/>
                  </a:cubicBezTo>
                  <a:cubicBezTo>
                    <a:pt x="9950" y="6077"/>
                    <a:pt x="9934" y="6087"/>
                    <a:pt x="9916" y="6099"/>
                  </a:cubicBezTo>
                  <a:cubicBezTo>
                    <a:pt x="9787" y="6172"/>
                    <a:pt x="9652" y="6246"/>
                    <a:pt x="9520" y="6324"/>
                  </a:cubicBezTo>
                  <a:cubicBezTo>
                    <a:pt x="9031" y="6598"/>
                    <a:pt x="8574" y="6876"/>
                    <a:pt x="8143" y="7147"/>
                  </a:cubicBezTo>
                  <a:cubicBezTo>
                    <a:pt x="7974" y="7252"/>
                    <a:pt x="7808" y="7356"/>
                    <a:pt x="7649" y="7463"/>
                  </a:cubicBezTo>
                  <a:cubicBezTo>
                    <a:pt x="6063" y="8500"/>
                    <a:pt x="4843" y="9506"/>
                    <a:pt x="3852" y="10495"/>
                  </a:cubicBezTo>
                  <a:cubicBezTo>
                    <a:pt x="3705" y="10645"/>
                    <a:pt x="3560" y="10792"/>
                    <a:pt x="3426" y="10939"/>
                  </a:cubicBezTo>
                  <a:cubicBezTo>
                    <a:pt x="3420" y="10945"/>
                    <a:pt x="3413" y="10953"/>
                    <a:pt x="3407" y="10961"/>
                  </a:cubicBezTo>
                  <a:cubicBezTo>
                    <a:pt x="1945" y="12523"/>
                    <a:pt x="1008" y="14056"/>
                    <a:pt x="58" y="15633"/>
                  </a:cubicBezTo>
                  <a:lnTo>
                    <a:pt x="52" y="15637"/>
                  </a:lnTo>
                  <a:cubicBezTo>
                    <a:pt x="39" y="15659"/>
                    <a:pt x="28" y="15679"/>
                    <a:pt x="15" y="15699"/>
                  </a:cubicBezTo>
                  <a:cubicBezTo>
                    <a:pt x="9" y="15708"/>
                    <a:pt x="2" y="15717"/>
                    <a:pt x="0" y="15726"/>
                  </a:cubicBezTo>
                  <a:cubicBezTo>
                    <a:pt x="215" y="15474"/>
                    <a:pt x="489" y="15207"/>
                    <a:pt x="843" y="14931"/>
                  </a:cubicBezTo>
                  <a:cubicBezTo>
                    <a:pt x="846" y="14925"/>
                    <a:pt x="849" y="14918"/>
                    <a:pt x="857" y="14914"/>
                  </a:cubicBezTo>
                  <a:cubicBezTo>
                    <a:pt x="1216" y="14329"/>
                    <a:pt x="1586" y="13751"/>
                    <a:pt x="1999" y="13171"/>
                  </a:cubicBezTo>
                  <a:cubicBezTo>
                    <a:pt x="2105" y="13024"/>
                    <a:pt x="2210" y="12837"/>
                    <a:pt x="2328" y="12677"/>
                  </a:cubicBezTo>
                  <a:cubicBezTo>
                    <a:pt x="2343" y="12649"/>
                    <a:pt x="2365" y="12626"/>
                    <a:pt x="2384" y="12601"/>
                  </a:cubicBezTo>
                  <a:cubicBezTo>
                    <a:pt x="3159" y="11573"/>
                    <a:pt x="4091" y="10658"/>
                    <a:pt x="5342" y="9459"/>
                  </a:cubicBezTo>
                  <a:cubicBezTo>
                    <a:pt x="5360" y="9439"/>
                    <a:pt x="5382" y="9415"/>
                    <a:pt x="5401" y="9415"/>
                  </a:cubicBezTo>
                  <a:lnTo>
                    <a:pt x="5404" y="9415"/>
                  </a:lnTo>
                  <a:cubicBezTo>
                    <a:pt x="5548" y="9415"/>
                    <a:pt x="5698" y="9231"/>
                    <a:pt x="5852" y="9093"/>
                  </a:cubicBezTo>
                  <a:cubicBezTo>
                    <a:pt x="5875" y="9071"/>
                    <a:pt x="5903" y="9043"/>
                    <a:pt x="5930" y="9024"/>
                  </a:cubicBezTo>
                  <a:cubicBezTo>
                    <a:pt x="6514" y="8561"/>
                    <a:pt x="7168" y="8096"/>
                    <a:pt x="7894" y="7629"/>
                  </a:cubicBezTo>
                  <a:cubicBezTo>
                    <a:pt x="7900" y="7623"/>
                    <a:pt x="7909" y="7617"/>
                    <a:pt x="7919" y="7611"/>
                  </a:cubicBezTo>
                  <a:cubicBezTo>
                    <a:pt x="8458" y="7265"/>
                    <a:pt x="9043" y="6914"/>
                    <a:pt x="9670" y="6554"/>
                  </a:cubicBezTo>
                  <a:cubicBezTo>
                    <a:pt x="9815" y="6472"/>
                    <a:pt x="9962" y="6404"/>
                    <a:pt x="10103" y="6325"/>
                  </a:cubicBezTo>
                  <a:cubicBezTo>
                    <a:pt x="10109" y="6322"/>
                    <a:pt x="10112" y="6319"/>
                    <a:pt x="10118" y="6316"/>
                  </a:cubicBezTo>
                  <a:cubicBezTo>
                    <a:pt x="10121" y="6316"/>
                    <a:pt x="10132" y="6344"/>
                    <a:pt x="10152" y="6344"/>
                  </a:cubicBezTo>
                  <a:cubicBezTo>
                    <a:pt x="10155" y="6344"/>
                    <a:pt x="10159" y="6344"/>
                    <a:pt x="10163" y="6341"/>
                  </a:cubicBezTo>
                  <a:cubicBezTo>
                    <a:pt x="10513" y="6142"/>
                    <a:pt x="10853" y="6131"/>
                    <a:pt x="11188" y="5802"/>
                  </a:cubicBezTo>
                  <a:lnTo>
                    <a:pt x="11191" y="5802"/>
                  </a:lnTo>
                  <a:cubicBezTo>
                    <a:pt x="11234" y="5802"/>
                    <a:pt x="11278" y="5644"/>
                    <a:pt x="11320" y="5620"/>
                  </a:cubicBezTo>
                  <a:cubicBezTo>
                    <a:pt x="13363" y="4454"/>
                    <a:pt x="15117" y="3503"/>
                    <a:pt x="16549" y="2516"/>
                  </a:cubicBezTo>
                  <a:lnTo>
                    <a:pt x="16553" y="2516"/>
                  </a:lnTo>
                  <a:cubicBezTo>
                    <a:pt x="16566" y="2516"/>
                    <a:pt x="16580" y="2517"/>
                    <a:pt x="16593" y="2517"/>
                  </a:cubicBezTo>
                  <a:cubicBezTo>
                    <a:pt x="16604" y="2517"/>
                    <a:pt x="16616" y="2517"/>
                    <a:pt x="16627" y="2513"/>
                  </a:cubicBezTo>
                  <a:cubicBezTo>
                    <a:pt x="16627" y="2513"/>
                    <a:pt x="16627" y="2516"/>
                    <a:pt x="16630" y="2516"/>
                  </a:cubicBezTo>
                  <a:lnTo>
                    <a:pt x="16636" y="2516"/>
                  </a:lnTo>
                  <a:cubicBezTo>
                    <a:pt x="16805" y="2516"/>
                    <a:pt x="16966" y="2343"/>
                    <a:pt x="17126" y="2255"/>
                  </a:cubicBezTo>
                  <a:cubicBezTo>
                    <a:pt x="17129" y="2255"/>
                    <a:pt x="17129" y="2278"/>
                    <a:pt x="17131" y="2278"/>
                  </a:cubicBezTo>
                  <a:cubicBezTo>
                    <a:pt x="18686" y="1374"/>
                    <a:pt x="19802" y="739"/>
                    <a:pt x="20431" y="368"/>
                  </a:cubicBezTo>
                  <a:lnTo>
                    <a:pt x="204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7218968" y="4685901"/>
              <a:ext cx="78171" cy="209713"/>
            </a:xfrm>
            <a:custGeom>
              <a:avLst/>
              <a:gdLst/>
              <a:ahLst/>
              <a:cxnLst/>
              <a:rect l="l" t="t" r="r" b="b"/>
              <a:pathLst>
                <a:path w="2052" h="5505" extrusionOk="0">
                  <a:moveTo>
                    <a:pt x="1948" y="1"/>
                  </a:moveTo>
                  <a:lnTo>
                    <a:pt x="1651" y="155"/>
                  </a:lnTo>
                  <a:cubicBezTo>
                    <a:pt x="1692" y="1939"/>
                    <a:pt x="187" y="4995"/>
                    <a:pt x="15" y="5331"/>
                  </a:cubicBezTo>
                  <a:cubicBezTo>
                    <a:pt x="6" y="5350"/>
                    <a:pt x="1" y="5359"/>
                    <a:pt x="1" y="5362"/>
                  </a:cubicBezTo>
                  <a:lnTo>
                    <a:pt x="260" y="5498"/>
                  </a:lnTo>
                  <a:lnTo>
                    <a:pt x="272" y="5504"/>
                  </a:lnTo>
                  <a:cubicBezTo>
                    <a:pt x="275" y="5498"/>
                    <a:pt x="278" y="5491"/>
                    <a:pt x="285" y="5482"/>
                  </a:cubicBezTo>
                  <a:cubicBezTo>
                    <a:pt x="316" y="5418"/>
                    <a:pt x="398" y="5255"/>
                    <a:pt x="509" y="5015"/>
                  </a:cubicBezTo>
                  <a:cubicBezTo>
                    <a:pt x="998" y="3982"/>
                    <a:pt x="2052" y="1541"/>
                    <a:pt x="1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7306362" y="4818668"/>
              <a:ext cx="307808" cy="46057"/>
            </a:xfrm>
            <a:custGeom>
              <a:avLst/>
              <a:gdLst/>
              <a:ahLst/>
              <a:cxnLst/>
              <a:rect l="l" t="t" r="r" b="b"/>
              <a:pathLst>
                <a:path w="8080" h="1209" extrusionOk="0">
                  <a:moveTo>
                    <a:pt x="3055" y="1"/>
                  </a:moveTo>
                  <a:cubicBezTo>
                    <a:pt x="2388" y="1"/>
                    <a:pt x="1834" y="75"/>
                    <a:pt x="1392" y="188"/>
                  </a:cubicBezTo>
                  <a:lnTo>
                    <a:pt x="1388" y="188"/>
                  </a:lnTo>
                  <a:cubicBezTo>
                    <a:pt x="683" y="188"/>
                    <a:pt x="241" y="420"/>
                    <a:pt x="85" y="495"/>
                  </a:cubicBezTo>
                  <a:cubicBezTo>
                    <a:pt x="85" y="495"/>
                    <a:pt x="81" y="441"/>
                    <a:pt x="81" y="441"/>
                  </a:cubicBezTo>
                  <a:cubicBezTo>
                    <a:pt x="81" y="441"/>
                    <a:pt x="81" y="441"/>
                    <a:pt x="81" y="441"/>
                  </a:cubicBezTo>
                  <a:cubicBezTo>
                    <a:pt x="65" y="448"/>
                    <a:pt x="46" y="449"/>
                    <a:pt x="31" y="449"/>
                  </a:cubicBezTo>
                  <a:cubicBezTo>
                    <a:pt x="20" y="449"/>
                    <a:pt x="11" y="448"/>
                    <a:pt x="6" y="448"/>
                  </a:cubicBezTo>
                  <a:cubicBezTo>
                    <a:pt x="2" y="448"/>
                    <a:pt x="0" y="449"/>
                    <a:pt x="0" y="450"/>
                  </a:cubicBezTo>
                  <a:lnTo>
                    <a:pt x="0" y="453"/>
                  </a:lnTo>
                  <a:lnTo>
                    <a:pt x="165" y="708"/>
                  </a:lnTo>
                  <a:lnTo>
                    <a:pt x="198" y="717"/>
                  </a:lnTo>
                  <a:cubicBezTo>
                    <a:pt x="215" y="708"/>
                    <a:pt x="1084" y="247"/>
                    <a:pt x="2862" y="247"/>
                  </a:cubicBezTo>
                  <a:cubicBezTo>
                    <a:pt x="4091" y="247"/>
                    <a:pt x="5754" y="467"/>
                    <a:pt x="7871" y="1209"/>
                  </a:cubicBezTo>
                  <a:lnTo>
                    <a:pt x="8079" y="1016"/>
                  </a:lnTo>
                  <a:cubicBezTo>
                    <a:pt x="5981" y="263"/>
                    <a:pt x="4314" y="1"/>
                    <a:pt x="3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6541382" y="4412368"/>
              <a:ext cx="477826" cy="904985"/>
            </a:xfrm>
            <a:custGeom>
              <a:avLst/>
              <a:gdLst/>
              <a:ahLst/>
              <a:cxnLst/>
              <a:rect l="l" t="t" r="r" b="b"/>
              <a:pathLst>
                <a:path w="12543" h="23756" extrusionOk="0">
                  <a:moveTo>
                    <a:pt x="916" y="1"/>
                  </a:moveTo>
                  <a:cubicBezTo>
                    <a:pt x="916" y="1"/>
                    <a:pt x="0" y="2539"/>
                    <a:pt x="74" y="6187"/>
                  </a:cubicBezTo>
                  <a:cubicBezTo>
                    <a:pt x="79" y="6294"/>
                    <a:pt x="84" y="6401"/>
                    <a:pt x="88" y="6511"/>
                  </a:cubicBezTo>
                  <a:cubicBezTo>
                    <a:pt x="140" y="7915"/>
                    <a:pt x="341" y="9476"/>
                    <a:pt x="800" y="11110"/>
                  </a:cubicBezTo>
                  <a:cubicBezTo>
                    <a:pt x="828" y="11217"/>
                    <a:pt x="859" y="11323"/>
                    <a:pt x="891" y="11433"/>
                  </a:cubicBezTo>
                  <a:cubicBezTo>
                    <a:pt x="1303" y="12809"/>
                    <a:pt x="1897" y="14235"/>
                    <a:pt x="2734" y="15667"/>
                  </a:cubicBezTo>
                  <a:cubicBezTo>
                    <a:pt x="3153" y="16382"/>
                    <a:pt x="3720" y="17158"/>
                    <a:pt x="4383" y="17847"/>
                  </a:cubicBezTo>
                  <a:cubicBezTo>
                    <a:pt x="4474" y="17941"/>
                    <a:pt x="4601" y="17862"/>
                    <a:pt x="4646" y="18185"/>
                  </a:cubicBezTo>
                  <a:lnTo>
                    <a:pt x="4650" y="18185"/>
                  </a:lnTo>
                  <a:cubicBezTo>
                    <a:pt x="7759" y="21020"/>
                    <a:pt x="12362" y="23660"/>
                    <a:pt x="12543" y="23756"/>
                  </a:cubicBezTo>
                  <a:cubicBezTo>
                    <a:pt x="12420" y="23624"/>
                    <a:pt x="12299" y="23445"/>
                    <a:pt x="12176" y="23276"/>
                  </a:cubicBezTo>
                  <a:cubicBezTo>
                    <a:pt x="12152" y="23246"/>
                    <a:pt x="12127" y="23214"/>
                    <a:pt x="12105" y="23185"/>
                  </a:cubicBezTo>
                  <a:cubicBezTo>
                    <a:pt x="12107" y="23183"/>
                    <a:pt x="12104" y="23179"/>
                    <a:pt x="12104" y="23179"/>
                  </a:cubicBezTo>
                  <a:cubicBezTo>
                    <a:pt x="12102" y="23176"/>
                    <a:pt x="12102" y="23176"/>
                    <a:pt x="12098" y="23171"/>
                  </a:cubicBezTo>
                  <a:cubicBezTo>
                    <a:pt x="11920" y="22926"/>
                    <a:pt x="11744" y="22625"/>
                    <a:pt x="11569" y="22273"/>
                  </a:cubicBezTo>
                  <a:cubicBezTo>
                    <a:pt x="11567" y="22261"/>
                    <a:pt x="11625" y="22268"/>
                    <a:pt x="11621" y="22258"/>
                  </a:cubicBezTo>
                  <a:cubicBezTo>
                    <a:pt x="11003" y="21006"/>
                    <a:pt x="10357" y="18956"/>
                    <a:pt x="10152" y="15396"/>
                  </a:cubicBezTo>
                  <a:cubicBezTo>
                    <a:pt x="10152" y="15393"/>
                    <a:pt x="10152" y="15393"/>
                    <a:pt x="10154" y="15391"/>
                  </a:cubicBezTo>
                  <a:lnTo>
                    <a:pt x="10088" y="15352"/>
                  </a:lnTo>
                  <a:lnTo>
                    <a:pt x="10050" y="15134"/>
                  </a:lnTo>
                  <a:cubicBezTo>
                    <a:pt x="10039" y="14972"/>
                    <a:pt x="9966" y="14794"/>
                    <a:pt x="9997" y="14639"/>
                  </a:cubicBezTo>
                  <a:lnTo>
                    <a:pt x="9997" y="14634"/>
                  </a:lnTo>
                  <a:cubicBezTo>
                    <a:pt x="9931" y="13439"/>
                    <a:pt x="9809" y="12072"/>
                    <a:pt x="9769" y="10526"/>
                  </a:cubicBezTo>
                  <a:cubicBezTo>
                    <a:pt x="9760" y="10009"/>
                    <a:pt x="9699" y="9514"/>
                    <a:pt x="9615" y="9044"/>
                  </a:cubicBezTo>
                  <a:cubicBezTo>
                    <a:pt x="9615" y="9044"/>
                    <a:pt x="9611" y="9044"/>
                    <a:pt x="9609" y="9040"/>
                  </a:cubicBezTo>
                  <a:cubicBezTo>
                    <a:pt x="9592" y="9037"/>
                    <a:pt x="9574" y="9030"/>
                    <a:pt x="9574" y="9028"/>
                  </a:cubicBezTo>
                  <a:cubicBezTo>
                    <a:pt x="9564" y="8972"/>
                    <a:pt x="9611" y="8928"/>
                    <a:pt x="9621" y="8877"/>
                  </a:cubicBezTo>
                  <a:lnTo>
                    <a:pt x="9621" y="8874"/>
                  </a:lnTo>
                  <a:cubicBezTo>
                    <a:pt x="9633" y="8812"/>
                    <a:pt x="9586" y="8737"/>
                    <a:pt x="9514" y="8661"/>
                  </a:cubicBezTo>
                  <a:cubicBezTo>
                    <a:pt x="9489" y="8632"/>
                    <a:pt x="9418" y="8591"/>
                    <a:pt x="9373" y="8560"/>
                  </a:cubicBezTo>
                  <a:lnTo>
                    <a:pt x="9373" y="8555"/>
                  </a:lnTo>
                  <a:cubicBezTo>
                    <a:pt x="9132" y="6739"/>
                    <a:pt x="8123" y="5212"/>
                    <a:pt x="7037" y="4009"/>
                  </a:cubicBezTo>
                  <a:cubicBezTo>
                    <a:pt x="7022" y="3992"/>
                    <a:pt x="7008" y="3956"/>
                    <a:pt x="6989" y="3951"/>
                  </a:cubicBezTo>
                  <a:lnTo>
                    <a:pt x="6989" y="3951"/>
                  </a:lnTo>
                  <a:cubicBezTo>
                    <a:pt x="6991" y="3951"/>
                    <a:pt x="6996" y="3953"/>
                    <a:pt x="7003" y="3955"/>
                  </a:cubicBezTo>
                  <a:cubicBezTo>
                    <a:pt x="7010" y="3956"/>
                    <a:pt x="7018" y="3961"/>
                    <a:pt x="7022" y="3961"/>
                  </a:cubicBezTo>
                  <a:cubicBezTo>
                    <a:pt x="7023" y="3961"/>
                    <a:pt x="7023" y="3960"/>
                    <a:pt x="7023" y="3959"/>
                  </a:cubicBezTo>
                  <a:cubicBezTo>
                    <a:pt x="6994" y="3933"/>
                    <a:pt x="6968" y="3905"/>
                    <a:pt x="6944" y="3874"/>
                  </a:cubicBezTo>
                  <a:cubicBezTo>
                    <a:pt x="6916" y="3842"/>
                    <a:pt x="6887" y="3812"/>
                    <a:pt x="6860" y="3782"/>
                  </a:cubicBezTo>
                  <a:cubicBezTo>
                    <a:pt x="6847" y="3767"/>
                    <a:pt x="6834" y="3754"/>
                    <a:pt x="6821" y="3739"/>
                  </a:cubicBezTo>
                  <a:cubicBezTo>
                    <a:pt x="5775" y="2650"/>
                    <a:pt x="4611" y="1830"/>
                    <a:pt x="3587" y="1240"/>
                  </a:cubicBezTo>
                  <a:lnTo>
                    <a:pt x="3579" y="1234"/>
                  </a:lnTo>
                  <a:lnTo>
                    <a:pt x="3316" y="1084"/>
                  </a:lnTo>
                  <a:cubicBezTo>
                    <a:pt x="3311" y="1080"/>
                    <a:pt x="3311" y="1080"/>
                    <a:pt x="3310" y="1080"/>
                  </a:cubicBezTo>
                  <a:cubicBezTo>
                    <a:pt x="2438" y="600"/>
                    <a:pt x="1703" y="291"/>
                    <a:pt x="1285" y="133"/>
                  </a:cubicBezTo>
                  <a:lnTo>
                    <a:pt x="1267" y="125"/>
                  </a:lnTo>
                  <a:lnTo>
                    <a:pt x="1123" y="74"/>
                  </a:lnTo>
                  <a:lnTo>
                    <a:pt x="9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6576545" y="4412368"/>
              <a:ext cx="428645" cy="885709"/>
            </a:xfrm>
            <a:custGeom>
              <a:avLst/>
              <a:gdLst/>
              <a:ahLst/>
              <a:cxnLst/>
              <a:rect l="l" t="t" r="r" b="b"/>
              <a:pathLst>
                <a:path w="11252" h="23250" extrusionOk="0">
                  <a:moveTo>
                    <a:pt x="1" y="1"/>
                  </a:moveTo>
                  <a:cubicBezTo>
                    <a:pt x="327" y="967"/>
                    <a:pt x="1205" y="3569"/>
                    <a:pt x="2501" y="7511"/>
                  </a:cubicBezTo>
                  <a:cubicBezTo>
                    <a:pt x="2542" y="7645"/>
                    <a:pt x="2589" y="7780"/>
                    <a:pt x="2634" y="7917"/>
                  </a:cubicBezTo>
                  <a:cubicBezTo>
                    <a:pt x="2990" y="9002"/>
                    <a:pt x="3377" y="10188"/>
                    <a:pt x="3791" y="11461"/>
                  </a:cubicBezTo>
                  <a:cubicBezTo>
                    <a:pt x="3791" y="11461"/>
                    <a:pt x="3791" y="11466"/>
                    <a:pt x="3794" y="11466"/>
                  </a:cubicBezTo>
                  <a:cubicBezTo>
                    <a:pt x="3795" y="11474"/>
                    <a:pt x="3798" y="11485"/>
                    <a:pt x="3802" y="11496"/>
                  </a:cubicBezTo>
                  <a:cubicBezTo>
                    <a:pt x="3805" y="11505"/>
                    <a:pt x="3810" y="11520"/>
                    <a:pt x="3813" y="11533"/>
                  </a:cubicBezTo>
                  <a:cubicBezTo>
                    <a:pt x="3819" y="11554"/>
                    <a:pt x="3824" y="11570"/>
                    <a:pt x="3832" y="11590"/>
                  </a:cubicBezTo>
                  <a:cubicBezTo>
                    <a:pt x="3877" y="11731"/>
                    <a:pt x="3921" y="11878"/>
                    <a:pt x="3971" y="12024"/>
                  </a:cubicBezTo>
                  <a:cubicBezTo>
                    <a:pt x="4142" y="12557"/>
                    <a:pt x="4319" y="13060"/>
                    <a:pt x="4500" y="13539"/>
                  </a:cubicBezTo>
                  <a:cubicBezTo>
                    <a:pt x="4567" y="13727"/>
                    <a:pt x="4635" y="13907"/>
                    <a:pt x="4708" y="14087"/>
                  </a:cubicBezTo>
                  <a:cubicBezTo>
                    <a:pt x="5403" y="15849"/>
                    <a:pt x="6140" y="17247"/>
                    <a:pt x="6909" y="18418"/>
                  </a:cubicBezTo>
                  <a:cubicBezTo>
                    <a:pt x="7027" y="18592"/>
                    <a:pt x="7143" y="18763"/>
                    <a:pt x="7259" y="18926"/>
                  </a:cubicBezTo>
                  <a:cubicBezTo>
                    <a:pt x="7263" y="18934"/>
                    <a:pt x="7271" y="18941"/>
                    <a:pt x="7275" y="18948"/>
                  </a:cubicBezTo>
                  <a:cubicBezTo>
                    <a:pt x="8509" y="20697"/>
                    <a:pt x="9821" y="21923"/>
                    <a:pt x="11172" y="23173"/>
                  </a:cubicBezTo>
                  <a:cubicBezTo>
                    <a:pt x="11174" y="23177"/>
                    <a:pt x="11174" y="23177"/>
                    <a:pt x="11177" y="23180"/>
                  </a:cubicBezTo>
                  <a:cubicBezTo>
                    <a:pt x="11196" y="23198"/>
                    <a:pt x="11212" y="23213"/>
                    <a:pt x="11228" y="23229"/>
                  </a:cubicBezTo>
                  <a:cubicBezTo>
                    <a:pt x="11235" y="23236"/>
                    <a:pt x="11244" y="23245"/>
                    <a:pt x="11251" y="23249"/>
                  </a:cubicBezTo>
                  <a:cubicBezTo>
                    <a:pt x="11050" y="22988"/>
                    <a:pt x="10843" y="22666"/>
                    <a:pt x="10645" y="22261"/>
                  </a:cubicBezTo>
                  <a:cubicBezTo>
                    <a:pt x="10639" y="22258"/>
                    <a:pt x="10633" y="22254"/>
                    <a:pt x="10630" y="22245"/>
                  </a:cubicBezTo>
                  <a:cubicBezTo>
                    <a:pt x="10131" y="21775"/>
                    <a:pt x="9639" y="21296"/>
                    <a:pt x="9156" y="20772"/>
                  </a:cubicBezTo>
                  <a:cubicBezTo>
                    <a:pt x="9033" y="20640"/>
                    <a:pt x="8871" y="20498"/>
                    <a:pt x="8739" y="20351"/>
                  </a:cubicBezTo>
                  <a:cubicBezTo>
                    <a:pt x="8716" y="20330"/>
                    <a:pt x="8695" y="20302"/>
                    <a:pt x="8674" y="20280"/>
                  </a:cubicBezTo>
                  <a:cubicBezTo>
                    <a:pt x="7826" y="19314"/>
                    <a:pt x="7108" y="18213"/>
                    <a:pt x="6186" y="16744"/>
                  </a:cubicBezTo>
                  <a:cubicBezTo>
                    <a:pt x="6171" y="16722"/>
                    <a:pt x="6159" y="16697"/>
                    <a:pt x="6144" y="16675"/>
                  </a:cubicBezTo>
                  <a:lnTo>
                    <a:pt x="6144" y="16672"/>
                  </a:lnTo>
                  <a:cubicBezTo>
                    <a:pt x="6174" y="16531"/>
                    <a:pt x="6036" y="16349"/>
                    <a:pt x="5932" y="16172"/>
                  </a:cubicBezTo>
                  <a:cubicBezTo>
                    <a:pt x="5914" y="16142"/>
                    <a:pt x="5899" y="16110"/>
                    <a:pt x="5883" y="16084"/>
                  </a:cubicBezTo>
                  <a:cubicBezTo>
                    <a:pt x="5547" y="15415"/>
                    <a:pt x="5230" y="14683"/>
                    <a:pt x="4918" y="13877"/>
                  </a:cubicBezTo>
                  <a:cubicBezTo>
                    <a:pt x="4912" y="13869"/>
                    <a:pt x="4912" y="13860"/>
                    <a:pt x="4908" y="13849"/>
                  </a:cubicBezTo>
                  <a:cubicBezTo>
                    <a:pt x="4678" y="13251"/>
                    <a:pt x="4453" y="12608"/>
                    <a:pt x="4230" y="11921"/>
                  </a:cubicBezTo>
                  <a:cubicBezTo>
                    <a:pt x="4178" y="11762"/>
                    <a:pt x="4142" y="11605"/>
                    <a:pt x="4092" y="11451"/>
                  </a:cubicBezTo>
                  <a:cubicBezTo>
                    <a:pt x="4090" y="11444"/>
                    <a:pt x="4089" y="11439"/>
                    <a:pt x="4086" y="11433"/>
                  </a:cubicBezTo>
                  <a:cubicBezTo>
                    <a:pt x="4086" y="11430"/>
                    <a:pt x="4086" y="11416"/>
                    <a:pt x="4077" y="11385"/>
                  </a:cubicBezTo>
                  <a:cubicBezTo>
                    <a:pt x="3952" y="11000"/>
                    <a:pt x="3945" y="10652"/>
                    <a:pt x="3711" y="10263"/>
                  </a:cubicBezTo>
                  <a:lnTo>
                    <a:pt x="3714" y="10259"/>
                  </a:lnTo>
                  <a:cubicBezTo>
                    <a:pt x="3723" y="10217"/>
                    <a:pt x="3685" y="10166"/>
                    <a:pt x="3670" y="10118"/>
                  </a:cubicBezTo>
                  <a:cubicBezTo>
                    <a:pt x="2940" y="7883"/>
                    <a:pt x="2407" y="5981"/>
                    <a:pt x="1795" y="4391"/>
                  </a:cubicBezTo>
                  <a:lnTo>
                    <a:pt x="1795" y="4388"/>
                  </a:lnTo>
                  <a:cubicBezTo>
                    <a:pt x="1801" y="4363"/>
                    <a:pt x="1808" y="4340"/>
                    <a:pt x="1807" y="4315"/>
                  </a:cubicBezTo>
                  <a:cubicBezTo>
                    <a:pt x="1807" y="4315"/>
                    <a:pt x="1811" y="4315"/>
                    <a:pt x="1811" y="4312"/>
                  </a:cubicBezTo>
                  <a:cubicBezTo>
                    <a:pt x="1811" y="4309"/>
                    <a:pt x="1811" y="4309"/>
                    <a:pt x="1813" y="4307"/>
                  </a:cubicBezTo>
                  <a:cubicBezTo>
                    <a:pt x="1848" y="4141"/>
                    <a:pt x="1645" y="3934"/>
                    <a:pt x="1591" y="3760"/>
                  </a:cubicBezTo>
                  <a:cubicBezTo>
                    <a:pt x="1591" y="3757"/>
                    <a:pt x="1584" y="3754"/>
                    <a:pt x="1584" y="3752"/>
                  </a:cubicBezTo>
                  <a:cubicBezTo>
                    <a:pt x="1012" y="2047"/>
                    <a:pt x="601" y="821"/>
                    <a:pt x="365" y="13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6572126" y="4835773"/>
              <a:ext cx="192418" cy="113980"/>
            </a:xfrm>
            <a:custGeom>
              <a:avLst/>
              <a:gdLst/>
              <a:ahLst/>
              <a:cxnLst/>
              <a:rect l="l" t="t" r="r" b="b"/>
              <a:pathLst>
                <a:path w="5051" h="2992" extrusionOk="0">
                  <a:moveTo>
                    <a:pt x="1" y="1"/>
                  </a:moveTo>
                  <a:lnTo>
                    <a:pt x="89" y="322"/>
                  </a:lnTo>
                  <a:cubicBezTo>
                    <a:pt x="1846" y="641"/>
                    <a:pt x="4534" y="2733"/>
                    <a:pt x="4829" y="2970"/>
                  </a:cubicBezTo>
                  <a:cubicBezTo>
                    <a:pt x="4845" y="2983"/>
                    <a:pt x="4852" y="2990"/>
                    <a:pt x="4857" y="2992"/>
                  </a:cubicBezTo>
                  <a:lnTo>
                    <a:pt x="5042" y="2764"/>
                  </a:lnTo>
                  <a:lnTo>
                    <a:pt x="5050" y="2754"/>
                  </a:lnTo>
                  <a:cubicBezTo>
                    <a:pt x="5045" y="2749"/>
                    <a:pt x="5040" y="2745"/>
                    <a:pt x="5033" y="2738"/>
                  </a:cubicBezTo>
                  <a:cubicBezTo>
                    <a:pt x="4976" y="2695"/>
                    <a:pt x="4832" y="2579"/>
                    <a:pt x="4622" y="2423"/>
                  </a:cubicBezTo>
                  <a:cubicBezTo>
                    <a:pt x="3707" y="1736"/>
                    <a:pt x="1531" y="20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6701845" y="4555763"/>
              <a:ext cx="107733" cy="299465"/>
            </a:xfrm>
            <a:custGeom>
              <a:avLst/>
              <a:gdLst/>
              <a:ahLst/>
              <a:cxnLst/>
              <a:rect l="l" t="t" r="r" b="b"/>
              <a:pathLst>
                <a:path w="2828" h="7861" extrusionOk="0">
                  <a:moveTo>
                    <a:pt x="2663" y="0"/>
                  </a:moveTo>
                  <a:cubicBezTo>
                    <a:pt x="882" y="2910"/>
                    <a:pt x="412" y="5059"/>
                    <a:pt x="455" y="6370"/>
                  </a:cubicBezTo>
                  <a:lnTo>
                    <a:pt x="455" y="6374"/>
                  </a:lnTo>
                  <a:cubicBezTo>
                    <a:pt x="311" y="7064"/>
                    <a:pt x="491" y="7552"/>
                    <a:pt x="535" y="7721"/>
                  </a:cubicBezTo>
                  <a:cubicBezTo>
                    <a:pt x="535" y="7721"/>
                    <a:pt x="494" y="7746"/>
                    <a:pt x="497" y="7747"/>
                  </a:cubicBezTo>
                  <a:cubicBezTo>
                    <a:pt x="505" y="7784"/>
                    <a:pt x="502" y="7859"/>
                    <a:pt x="505" y="7860"/>
                  </a:cubicBezTo>
                  <a:lnTo>
                    <a:pt x="507" y="7860"/>
                  </a:lnTo>
                  <a:lnTo>
                    <a:pt x="795" y="7725"/>
                  </a:lnTo>
                  <a:lnTo>
                    <a:pt x="814" y="7680"/>
                  </a:lnTo>
                  <a:cubicBezTo>
                    <a:pt x="806" y="7650"/>
                    <a:pt x="1" y="4959"/>
                    <a:pt x="2828" y="254"/>
                  </a:cubicBezTo>
                  <a:lnTo>
                    <a:pt x="266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6360232" y="4991474"/>
              <a:ext cx="235160" cy="57409"/>
            </a:xfrm>
            <a:custGeom>
              <a:avLst/>
              <a:gdLst/>
              <a:ahLst/>
              <a:cxnLst/>
              <a:rect l="l" t="t" r="r" b="b"/>
              <a:pathLst>
                <a:path w="6173" h="1507" extrusionOk="0">
                  <a:moveTo>
                    <a:pt x="1356" y="1"/>
                  </a:moveTo>
                  <a:cubicBezTo>
                    <a:pt x="909" y="1"/>
                    <a:pt x="453" y="39"/>
                    <a:pt x="1" y="129"/>
                  </a:cubicBezTo>
                  <a:lnTo>
                    <a:pt x="707" y="336"/>
                  </a:lnTo>
                  <a:cubicBezTo>
                    <a:pt x="910" y="319"/>
                    <a:pt x="1114" y="311"/>
                    <a:pt x="1316" y="311"/>
                  </a:cubicBezTo>
                  <a:cubicBezTo>
                    <a:pt x="3593" y="311"/>
                    <a:pt x="5692" y="1337"/>
                    <a:pt x="5992" y="1488"/>
                  </a:cubicBezTo>
                  <a:cubicBezTo>
                    <a:pt x="6014" y="1501"/>
                    <a:pt x="6024" y="1507"/>
                    <a:pt x="6028" y="1507"/>
                  </a:cubicBezTo>
                  <a:lnTo>
                    <a:pt x="6172" y="1236"/>
                  </a:lnTo>
                  <a:cubicBezTo>
                    <a:pt x="6135" y="1217"/>
                    <a:pt x="5934" y="1112"/>
                    <a:pt x="5610" y="971"/>
                  </a:cubicBezTo>
                  <a:cubicBezTo>
                    <a:pt x="4777" y="605"/>
                    <a:pt x="3131" y="1"/>
                    <a:pt x="1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6140986" y="4887204"/>
              <a:ext cx="323084" cy="52952"/>
            </a:xfrm>
            <a:custGeom>
              <a:avLst/>
              <a:gdLst/>
              <a:ahLst/>
              <a:cxnLst/>
              <a:rect l="l" t="t" r="r" b="b"/>
              <a:pathLst>
                <a:path w="8481" h="1390" extrusionOk="0">
                  <a:moveTo>
                    <a:pt x="6166" y="0"/>
                  </a:moveTo>
                  <a:cubicBezTo>
                    <a:pt x="4736" y="0"/>
                    <a:pt x="2664" y="244"/>
                    <a:pt x="1" y="1185"/>
                  </a:cubicBezTo>
                  <a:lnTo>
                    <a:pt x="353" y="1389"/>
                  </a:lnTo>
                  <a:cubicBezTo>
                    <a:pt x="2860" y="536"/>
                    <a:pt x="4827" y="317"/>
                    <a:pt x="6187" y="317"/>
                  </a:cubicBezTo>
                  <a:cubicBezTo>
                    <a:pt x="7610" y="317"/>
                    <a:pt x="8367" y="557"/>
                    <a:pt x="8381" y="562"/>
                  </a:cubicBezTo>
                  <a:lnTo>
                    <a:pt x="8403" y="502"/>
                  </a:lnTo>
                  <a:lnTo>
                    <a:pt x="8481" y="273"/>
                  </a:lnTo>
                  <a:cubicBezTo>
                    <a:pt x="8447" y="264"/>
                    <a:pt x="8252" y="200"/>
                    <a:pt x="7895" y="140"/>
                  </a:cubicBezTo>
                  <a:cubicBezTo>
                    <a:pt x="7506" y="70"/>
                    <a:pt x="6927" y="0"/>
                    <a:pt x="6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6121481" y="4562468"/>
              <a:ext cx="38362" cy="148380"/>
            </a:xfrm>
            <a:custGeom>
              <a:avLst/>
              <a:gdLst/>
              <a:ahLst/>
              <a:cxnLst/>
              <a:rect l="l" t="t" r="r" b="b"/>
              <a:pathLst>
                <a:path w="1007" h="3895" extrusionOk="0">
                  <a:moveTo>
                    <a:pt x="1" y="0"/>
                  </a:moveTo>
                  <a:lnTo>
                    <a:pt x="1" y="0"/>
                  </a:lnTo>
                  <a:cubicBezTo>
                    <a:pt x="213" y="1714"/>
                    <a:pt x="484" y="2966"/>
                    <a:pt x="622" y="3542"/>
                  </a:cubicBezTo>
                  <a:cubicBezTo>
                    <a:pt x="674" y="3768"/>
                    <a:pt x="708" y="3891"/>
                    <a:pt x="708" y="3894"/>
                  </a:cubicBezTo>
                  <a:lnTo>
                    <a:pt x="1006" y="3812"/>
                  </a:lnTo>
                  <a:cubicBezTo>
                    <a:pt x="1006" y="3811"/>
                    <a:pt x="1000" y="3792"/>
                    <a:pt x="992" y="3753"/>
                  </a:cubicBezTo>
                  <a:cubicBezTo>
                    <a:pt x="915" y="3466"/>
                    <a:pt x="578" y="2116"/>
                    <a:pt x="316" y="78"/>
                  </a:cubicBezTo>
                  <a:cubicBezTo>
                    <a:pt x="210" y="52"/>
                    <a:pt x="105" y="2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906120" y="4634242"/>
              <a:ext cx="130437" cy="21181"/>
            </a:xfrm>
            <a:custGeom>
              <a:avLst/>
              <a:gdLst/>
              <a:ahLst/>
              <a:cxnLst/>
              <a:rect l="l" t="t" r="r" b="b"/>
              <a:pathLst>
                <a:path w="3424" h="556" extrusionOk="0">
                  <a:moveTo>
                    <a:pt x="2523" y="0"/>
                  </a:moveTo>
                  <a:cubicBezTo>
                    <a:pt x="1871" y="0"/>
                    <a:pt x="942" y="50"/>
                    <a:pt x="0" y="257"/>
                  </a:cubicBezTo>
                  <a:lnTo>
                    <a:pt x="100" y="555"/>
                  </a:lnTo>
                  <a:cubicBezTo>
                    <a:pt x="1037" y="353"/>
                    <a:pt x="1967" y="310"/>
                    <a:pt x="2598" y="310"/>
                  </a:cubicBezTo>
                  <a:cubicBezTo>
                    <a:pt x="2911" y="310"/>
                    <a:pt x="3151" y="320"/>
                    <a:pt x="3282" y="328"/>
                  </a:cubicBezTo>
                  <a:lnTo>
                    <a:pt x="3286" y="331"/>
                  </a:lnTo>
                  <a:cubicBezTo>
                    <a:pt x="3357" y="335"/>
                    <a:pt x="3394" y="336"/>
                    <a:pt x="3397" y="336"/>
                  </a:cubicBezTo>
                  <a:lnTo>
                    <a:pt x="3423" y="29"/>
                  </a:lnTo>
                  <a:cubicBezTo>
                    <a:pt x="3389" y="27"/>
                    <a:pt x="3150" y="7"/>
                    <a:pt x="2780" y="3"/>
                  </a:cubicBezTo>
                  <a:cubicBezTo>
                    <a:pt x="2700" y="1"/>
                    <a:pt x="2614" y="0"/>
                    <a:pt x="25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6287277" y="4034983"/>
              <a:ext cx="733214" cy="612415"/>
            </a:xfrm>
            <a:custGeom>
              <a:avLst/>
              <a:gdLst/>
              <a:ahLst/>
              <a:cxnLst/>
              <a:rect l="l" t="t" r="r" b="b"/>
              <a:pathLst>
                <a:path w="19247" h="16076" extrusionOk="0">
                  <a:moveTo>
                    <a:pt x="12653" y="1"/>
                  </a:moveTo>
                  <a:cubicBezTo>
                    <a:pt x="11203" y="1"/>
                    <a:pt x="7478" y="1186"/>
                    <a:pt x="7478" y="1186"/>
                  </a:cubicBezTo>
                  <a:lnTo>
                    <a:pt x="4034" y="5381"/>
                  </a:lnTo>
                  <a:cubicBezTo>
                    <a:pt x="4034" y="5381"/>
                    <a:pt x="1" y="12397"/>
                    <a:pt x="1875" y="12397"/>
                  </a:cubicBezTo>
                  <a:cubicBezTo>
                    <a:pt x="1986" y="12397"/>
                    <a:pt x="2118" y="12373"/>
                    <a:pt x="2272" y="12321"/>
                  </a:cubicBezTo>
                  <a:cubicBezTo>
                    <a:pt x="4211" y="11667"/>
                    <a:pt x="4745" y="10905"/>
                    <a:pt x="4786" y="10905"/>
                  </a:cubicBezTo>
                  <a:cubicBezTo>
                    <a:pt x="4804" y="10905"/>
                    <a:pt x="4732" y="11044"/>
                    <a:pt x="4641" y="11388"/>
                  </a:cubicBezTo>
                  <a:cubicBezTo>
                    <a:pt x="4355" y="12464"/>
                    <a:pt x="4041" y="14995"/>
                    <a:pt x="5133" y="14995"/>
                  </a:cubicBezTo>
                  <a:cubicBezTo>
                    <a:pt x="5210" y="14995"/>
                    <a:pt x="5294" y="14983"/>
                    <a:pt x="5385" y="14956"/>
                  </a:cubicBezTo>
                  <a:cubicBezTo>
                    <a:pt x="6475" y="14640"/>
                    <a:pt x="7055" y="12690"/>
                    <a:pt x="7495" y="12690"/>
                  </a:cubicBezTo>
                  <a:cubicBezTo>
                    <a:pt x="7617" y="12690"/>
                    <a:pt x="7729" y="12839"/>
                    <a:pt x="7837" y="13215"/>
                  </a:cubicBezTo>
                  <a:cubicBezTo>
                    <a:pt x="8219" y="14529"/>
                    <a:pt x="8298" y="16075"/>
                    <a:pt x="8824" y="16075"/>
                  </a:cubicBezTo>
                  <a:cubicBezTo>
                    <a:pt x="8990" y="16075"/>
                    <a:pt x="9201" y="15922"/>
                    <a:pt x="9479" y="15558"/>
                  </a:cubicBezTo>
                  <a:cubicBezTo>
                    <a:pt x="10572" y="14131"/>
                    <a:pt x="9686" y="11112"/>
                    <a:pt x="10155" y="11112"/>
                  </a:cubicBezTo>
                  <a:cubicBezTo>
                    <a:pt x="10184" y="11112"/>
                    <a:pt x="10219" y="11124"/>
                    <a:pt x="10260" y="11149"/>
                  </a:cubicBezTo>
                  <a:cubicBezTo>
                    <a:pt x="10494" y="11292"/>
                    <a:pt x="10824" y="11414"/>
                    <a:pt x="11101" y="11414"/>
                  </a:cubicBezTo>
                  <a:cubicBezTo>
                    <a:pt x="11646" y="11414"/>
                    <a:pt x="11987" y="10941"/>
                    <a:pt x="10992" y="9224"/>
                  </a:cubicBezTo>
                  <a:cubicBezTo>
                    <a:pt x="10847" y="8974"/>
                    <a:pt x="10703" y="8738"/>
                    <a:pt x="10561" y="8515"/>
                  </a:cubicBezTo>
                  <a:lnTo>
                    <a:pt x="10561" y="8515"/>
                  </a:lnTo>
                  <a:cubicBezTo>
                    <a:pt x="11107" y="9027"/>
                    <a:pt x="11650" y="9395"/>
                    <a:pt x="12084" y="9395"/>
                  </a:cubicBezTo>
                  <a:cubicBezTo>
                    <a:pt x="12249" y="9395"/>
                    <a:pt x="12398" y="9342"/>
                    <a:pt x="12525" y="9224"/>
                  </a:cubicBezTo>
                  <a:cubicBezTo>
                    <a:pt x="13485" y="8327"/>
                    <a:pt x="12542" y="7422"/>
                    <a:pt x="12748" y="7422"/>
                  </a:cubicBezTo>
                  <a:cubicBezTo>
                    <a:pt x="12803" y="7422"/>
                    <a:pt x="12941" y="7488"/>
                    <a:pt x="13222" y="7636"/>
                  </a:cubicBezTo>
                  <a:cubicBezTo>
                    <a:pt x="14194" y="8151"/>
                    <a:pt x="15074" y="9282"/>
                    <a:pt x="15610" y="9282"/>
                  </a:cubicBezTo>
                  <a:cubicBezTo>
                    <a:pt x="15804" y="9282"/>
                    <a:pt x="15953" y="9135"/>
                    <a:pt x="16046" y="8758"/>
                  </a:cubicBezTo>
                  <a:cubicBezTo>
                    <a:pt x="16397" y="7337"/>
                    <a:pt x="13843" y="7636"/>
                    <a:pt x="14545" y="6736"/>
                  </a:cubicBezTo>
                  <a:cubicBezTo>
                    <a:pt x="14667" y="6579"/>
                    <a:pt x="14851" y="6520"/>
                    <a:pt x="15072" y="6520"/>
                  </a:cubicBezTo>
                  <a:cubicBezTo>
                    <a:pt x="15746" y="6520"/>
                    <a:pt x="16767" y="7067"/>
                    <a:pt x="17458" y="7067"/>
                  </a:cubicBezTo>
                  <a:cubicBezTo>
                    <a:pt x="17843" y="7067"/>
                    <a:pt x="18125" y="6897"/>
                    <a:pt x="18188" y="6369"/>
                  </a:cubicBezTo>
                  <a:cubicBezTo>
                    <a:pt x="18400" y="4584"/>
                    <a:pt x="15877" y="4885"/>
                    <a:pt x="15787" y="4283"/>
                  </a:cubicBezTo>
                  <a:cubicBezTo>
                    <a:pt x="15698" y="3682"/>
                    <a:pt x="19247" y="3181"/>
                    <a:pt x="17548" y="2532"/>
                  </a:cubicBezTo>
                  <a:cubicBezTo>
                    <a:pt x="17228" y="2410"/>
                    <a:pt x="16857" y="2363"/>
                    <a:pt x="16467" y="2363"/>
                  </a:cubicBezTo>
                  <a:cubicBezTo>
                    <a:pt x="15269" y="2363"/>
                    <a:pt x="13897" y="2801"/>
                    <a:pt x="13287" y="2801"/>
                  </a:cubicBezTo>
                  <a:cubicBezTo>
                    <a:pt x="13041" y="2801"/>
                    <a:pt x="12919" y="2731"/>
                    <a:pt x="12981" y="2532"/>
                  </a:cubicBezTo>
                  <a:cubicBezTo>
                    <a:pt x="13247" y="1682"/>
                    <a:pt x="14068" y="280"/>
                    <a:pt x="12981" y="30"/>
                  </a:cubicBezTo>
                  <a:cubicBezTo>
                    <a:pt x="12893" y="10"/>
                    <a:pt x="12782" y="1"/>
                    <a:pt x="12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828899" y="3670628"/>
              <a:ext cx="780033" cy="811690"/>
            </a:xfrm>
            <a:custGeom>
              <a:avLst/>
              <a:gdLst/>
              <a:ahLst/>
              <a:cxnLst/>
              <a:rect l="l" t="t" r="r" b="b"/>
              <a:pathLst>
                <a:path w="20476" h="21307" extrusionOk="0">
                  <a:moveTo>
                    <a:pt x="6574" y="1"/>
                  </a:moveTo>
                  <a:cubicBezTo>
                    <a:pt x="6346" y="1"/>
                    <a:pt x="6253" y="207"/>
                    <a:pt x="6363" y="711"/>
                  </a:cubicBezTo>
                  <a:cubicBezTo>
                    <a:pt x="6864" y="2984"/>
                    <a:pt x="10168" y="5387"/>
                    <a:pt x="9366" y="6188"/>
                  </a:cubicBezTo>
                  <a:cubicBezTo>
                    <a:pt x="9139" y="6414"/>
                    <a:pt x="8868" y="6476"/>
                    <a:pt x="8588" y="6476"/>
                  </a:cubicBezTo>
                  <a:cubicBezTo>
                    <a:pt x="8247" y="6476"/>
                    <a:pt x="7892" y="6384"/>
                    <a:pt x="7589" y="6384"/>
                  </a:cubicBezTo>
                  <a:cubicBezTo>
                    <a:pt x="7262" y="6384"/>
                    <a:pt x="6994" y="6491"/>
                    <a:pt x="6864" y="6938"/>
                  </a:cubicBezTo>
                  <a:cubicBezTo>
                    <a:pt x="6513" y="8138"/>
                    <a:pt x="10617" y="8731"/>
                    <a:pt x="9516" y="9562"/>
                  </a:cubicBezTo>
                  <a:cubicBezTo>
                    <a:pt x="8415" y="10392"/>
                    <a:pt x="7356" y="10392"/>
                    <a:pt x="7986" y="11143"/>
                  </a:cubicBezTo>
                  <a:cubicBezTo>
                    <a:pt x="8614" y="11894"/>
                    <a:pt x="9215" y="12044"/>
                    <a:pt x="9215" y="12044"/>
                  </a:cubicBezTo>
                  <a:cubicBezTo>
                    <a:pt x="9215" y="12044"/>
                    <a:pt x="4560" y="12494"/>
                    <a:pt x="5462" y="13945"/>
                  </a:cubicBezTo>
                  <a:cubicBezTo>
                    <a:pt x="6363" y="15397"/>
                    <a:pt x="6763" y="16499"/>
                    <a:pt x="4459" y="17349"/>
                  </a:cubicBezTo>
                  <a:cubicBezTo>
                    <a:pt x="2158" y="18200"/>
                    <a:pt x="1" y="19250"/>
                    <a:pt x="1756" y="20302"/>
                  </a:cubicBezTo>
                  <a:cubicBezTo>
                    <a:pt x="2010" y="20454"/>
                    <a:pt x="2300" y="20517"/>
                    <a:pt x="2611" y="20517"/>
                  </a:cubicBezTo>
                  <a:cubicBezTo>
                    <a:pt x="4063" y="20517"/>
                    <a:pt x="5959" y="19146"/>
                    <a:pt x="6723" y="19146"/>
                  </a:cubicBezTo>
                  <a:cubicBezTo>
                    <a:pt x="6922" y="19146"/>
                    <a:pt x="7045" y="19239"/>
                    <a:pt x="7062" y="19474"/>
                  </a:cubicBezTo>
                  <a:cubicBezTo>
                    <a:pt x="7164" y="20802"/>
                    <a:pt x="5460" y="21203"/>
                    <a:pt x="7512" y="21305"/>
                  </a:cubicBezTo>
                  <a:cubicBezTo>
                    <a:pt x="7544" y="21306"/>
                    <a:pt x="7577" y="21307"/>
                    <a:pt x="7610" y="21307"/>
                  </a:cubicBezTo>
                  <a:cubicBezTo>
                    <a:pt x="9320" y="21307"/>
                    <a:pt x="11473" y="19207"/>
                    <a:pt x="11935" y="19207"/>
                  </a:cubicBezTo>
                  <a:cubicBezTo>
                    <a:pt x="12024" y="19207"/>
                    <a:pt x="12050" y="19286"/>
                    <a:pt x="11998" y="19474"/>
                  </a:cubicBezTo>
                  <a:cubicBezTo>
                    <a:pt x="11848" y="20008"/>
                    <a:pt x="12187" y="20448"/>
                    <a:pt x="12743" y="20448"/>
                  </a:cubicBezTo>
                  <a:cubicBezTo>
                    <a:pt x="13412" y="20448"/>
                    <a:pt x="14397" y="19811"/>
                    <a:pt x="15221" y="17938"/>
                  </a:cubicBezTo>
                  <a:cubicBezTo>
                    <a:pt x="16730" y="14509"/>
                    <a:pt x="20476" y="8826"/>
                    <a:pt x="20476" y="8826"/>
                  </a:cubicBezTo>
                  <a:lnTo>
                    <a:pt x="18223" y="5432"/>
                  </a:lnTo>
                  <a:lnTo>
                    <a:pt x="18127" y="5133"/>
                  </a:lnTo>
                  <a:cubicBezTo>
                    <a:pt x="18127" y="5133"/>
                    <a:pt x="16743" y="2921"/>
                    <a:pt x="15758" y="2921"/>
                  </a:cubicBezTo>
                  <a:cubicBezTo>
                    <a:pt x="15558" y="2921"/>
                    <a:pt x="15374" y="3012"/>
                    <a:pt x="15222" y="3232"/>
                  </a:cubicBezTo>
                  <a:cubicBezTo>
                    <a:pt x="15099" y="3409"/>
                    <a:pt x="15006" y="3485"/>
                    <a:pt x="14930" y="3485"/>
                  </a:cubicBezTo>
                  <a:cubicBezTo>
                    <a:pt x="14472" y="3485"/>
                    <a:pt x="14656" y="709"/>
                    <a:pt x="12927" y="709"/>
                  </a:cubicBezTo>
                  <a:cubicBezTo>
                    <a:pt x="12842" y="709"/>
                    <a:pt x="12752" y="716"/>
                    <a:pt x="12657" y="730"/>
                  </a:cubicBezTo>
                  <a:cubicBezTo>
                    <a:pt x="10667" y="1028"/>
                    <a:pt x="11891" y="3933"/>
                    <a:pt x="11408" y="3933"/>
                  </a:cubicBezTo>
                  <a:cubicBezTo>
                    <a:pt x="11323" y="3933"/>
                    <a:pt x="11185" y="3844"/>
                    <a:pt x="10968" y="3634"/>
                  </a:cubicBezTo>
                  <a:cubicBezTo>
                    <a:pt x="9838" y="2544"/>
                    <a:pt x="7374" y="1"/>
                    <a:pt x="65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6439816" y="3650170"/>
              <a:ext cx="473026" cy="454511"/>
            </a:xfrm>
            <a:custGeom>
              <a:avLst/>
              <a:gdLst/>
              <a:ahLst/>
              <a:cxnLst/>
              <a:rect l="l" t="t" r="r" b="b"/>
              <a:pathLst>
                <a:path w="12417" h="11931" extrusionOk="0">
                  <a:moveTo>
                    <a:pt x="11174" y="0"/>
                  </a:moveTo>
                  <a:cubicBezTo>
                    <a:pt x="10423" y="0"/>
                    <a:pt x="8746" y="3283"/>
                    <a:pt x="7127" y="3745"/>
                  </a:cubicBezTo>
                  <a:cubicBezTo>
                    <a:pt x="7000" y="3782"/>
                    <a:pt x="6889" y="3799"/>
                    <a:pt x="6793" y="3799"/>
                  </a:cubicBezTo>
                  <a:cubicBezTo>
                    <a:pt x="5466" y="3799"/>
                    <a:pt x="6898" y="581"/>
                    <a:pt x="6399" y="295"/>
                  </a:cubicBezTo>
                  <a:cubicBezTo>
                    <a:pt x="6377" y="282"/>
                    <a:pt x="6355" y="276"/>
                    <a:pt x="6334" y="276"/>
                  </a:cubicBezTo>
                  <a:cubicBezTo>
                    <a:pt x="5812" y="276"/>
                    <a:pt x="5198" y="3657"/>
                    <a:pt x="4021" y="4320"/>
                  </a:cubicBezTo>
                  <a:cubicBezTo>
                    <a:pt x="3853" y="4414"/>
                    <a:pt x="3724" y="4455"/>
                    <a:pt x="3622" y="4455"/>
                  </a:cubicBezTo>
                  <a:cubicBezTo>
                    <a:pt x="2976" y="4455"/>
                    <a:pt x="3387" y="2821"/>
                    <a:pt x="1798" y="2556"/>
                  </a:cubicBezTo>
                  <a:cubicBezTo>
                    <a:pt x="1769" y="2551"/>
                    <a:pt x="1740" y="2549"/>
                    <a:pt x="1712" y="2549"/>
                  </a:cubicBezTo>
                  <a:cubicBezTo>
                    <a:pt x="1" y="2549"/>
                    <a:pt x="1337" y="11642"/>
                    <a:pt x="1337" y="11642"/>
                  </a:cubicBezTo>
                  <a:cubicBezTo>
                    <a:pt x="1337" y="11642"/>
                    <a:pt x="3447" y="11931"/>
                    <a:pt x="5455" y="11931"/>
                  </a:cubicBezTo>
                  <a:cubicBezTo>
                    <a:pt x="6462" y="11931"/>
                    <a:pt x="7443" y="11858"/>
                    <a:pt x="8121" y="11641"/>
                  </a:cubicBezTo>
                  <a:cubicBezTo>
                    <a:pt x="10153" y="10990"/>
                    <a:pt x="11879" y="8996"/>
                    <a:pt x="10921" y="8958"/>
                  </a:cubicBezTo>
                  <a:cubicBezTo>
                    <a:pt x="9962" y="8920"/>
                    <a:pt x="10007" y="8575"/>
                    <a:pt x="10007" y="8575"/>
                  </a:cubicBezTo>
                  <a:cubicBezTo>
                    <a:pt x="10007" y="8575"/>
                    <a:pt x="12416" y="6966"/>
                    <a:pt x="12302" y="5585"/>
                  </a:cubicBezTo>
                  <a:cubicBezTo>
                    <a:pt x="12274" y="5252"/>
                    <a:pt x="12156" y="5126"/>
                    <a:pt x="11972" y="5126"/>
                  </a:cubicBezTo>
                  <a:cubicBezTo>
                    <a:pt x="11413" y="5126"/>
                    <a:pt x="10240" y="6280"/>
                    <a:pt x="9087" y="6280"/>
                  </a:cubicBezTo>
                  <a:cubicBezTo>
                    <a:pt x="9046" y="6280"/>
                    <a:pt x="9006" y="6278"/>
                    <a:pt x="8965" y="6275"/>
                  </a:cubicBezTo>
                  <a:cubicBezTo>
                    <a:pt x="7394" y="6161"/>
                    <a:pt x="11958" y="1675"/>
                    <a:pt x="11459" y="277"/>
                  </a:cubicBezTo>
                  <a:cubicBezTo>
                    <a:pt x="11390" y="84"/>
                    <a:pt x="11294" y="0"/>
                    <a:pt x="111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6114395" y="3839395"/>
              <a:ext cx="640529" cy="643653"/>
            </a:xfrm>
            <a:custGeom>
              <a:avLst/>
              <a:gdLst/>
              <a:ahLst/>
              <a:cxnLst/>
              <a:rect l="l" t="t" r="r" b="b"/>
              <a:pathLst>
                <a:path w="16814" h="16896" extrusionOk="0">
                  <a:moveTo>
                    <a:pt x="6309" y="1"/>
                  </a:moveTo>
                  <a:cubicBezTo>
                    <a:pt x="6232" y="1"/>
                    <a:pt x="6146" y="115"/>
                    <a:pt x="6051" y="399"/>
                  </a:cubicBezTo>
                  <a:cubicBezTo>
                    <a:pt x="5732" y="1353"/>
                    <a:pt x="6382" y="2454"/>
                    <a:pt x="6024" y="2454"/>
                  </a:cubicBezTo>
                  <a:cubicBezTo>
                    <a:pt x="5960" y="2454"/>
                    <a:pt x="5864" y="2419"/>
                    <a:pt x="5724" y="2341"/>
                  </a:cubicBezTo>
                  <a:cubicBezTo>
                    <a:pt x="4988" y="1931"/>
                    <a:pt x="3898" y="310"/>
                    <a:pt x="3635" y="310"/>
                  </a:cubicBezTo>
                  <a:cubicBezTo>
                    <a:pt x="3569" y="310"/>
                    <a:pt x="3555" y="411"/>
                    <a:pt x="3609" y="655"/>
                  </a:cubicBezTo>
                  <a:cubicBezTo>
                    <a:pt x="3885" y="1881"/>
                    <a:pt x="5098" y="3210"/>
                    <a:pt x="4006" y="3261"/>
                  </a:cubicBezTo>
                  <a:cubicBezTo>
                    <a:pt x="3980" y="3263"/>
                    <a:pt x="3954" y="3263"/>
                    <a:pt x="3927" y="3263"/>
                  </a:cubicBezTo>
                  <a:cubicBezTo>
                    <a:pt x="3166" y="3263"/>
                    <a:pt x="2059" y="2784"/>
                    <a:pt x="1809" y="2784"/>
                  </a:cubicBezTo>
                  <a:cubicBezTo>
                    <a:pt x="1697" y="2784"/>
                    <a:pt x="1756" y="2880"/>
                    <a:pt x="2095" y="3159"/>
                  </a:cubicBezTo>
                  <a:cubicBezTo>
                    <a:pt x="3220" y="4078"/>
                    <a:pt x="7718" y="5546"/>
                    <a:pt x="5775" y="6217"/>
                  </a:cubicBezTo>
                  <a:cubicBezTo>
                    <a:pt x="3834" y="6890"/>
                    <a:pt x="2178" y="6213"/>
                    <a:pt x="3169" y="6962"/>
                  </a:cubicBezTo>
                  <a:cubicBezTo>
                    <a:pt x="4160" y="7710"/>
                    <a:pt x="6490" y="7918"/>
                    <a:pt x="5161" y="8603"/>
                  </a:cubicBezTo>
                  <a:cubicBezTo>
                    <a:pt x="4907" y="8735"/>
                    <a:pt x="4582" y="8783"/>
                    <a:pt x="4223" y="8783"/>
                  </a:cubicBezTo>
                  <a:cubicBezTo>
                    <a:pt x="3262" y="8783"/>
                    <a:pt x="2063" y="8437"/>
                    <a:pt x="1366" y="8437"/>
                  </a:cubicBezTo>
                  <a:cubicBezTo>
                    <a:pt x="969" y="8437"/>
                    <a:pt x="735" y="8549"/>
                    <a:pt x="800" y="8903"/>
                  </a:cubicBezTo>
                  <a:cubicBezTo>
                    <a:pt x="1022" y="10107"/>
                    <a:pt x="4498" y="10583"/>
                    <a:pt x="2761" y="11494"/>
                  </a:cubicBezTo>
                  <a:cubicBezTo>
                    <a:pt x="1022" y="12409"/>
                    <a:pt x="0" y="12101"/>
                    <a:pt x="154" y="12715"/>
                  </a:cubicBezTo>
                  <a:cubicBezTo>
                    <a:pt x="176" y="12802"/>
                    <a:pt x="310" y="12839"/>
                    <a:pt x="524" y="12839"/>
                  </a:cubicBezTo>
                  <a:cubicBezTo>
                    <a:pt x="1541" y="12839"/>
                    <a:pt x="4374" y="12021"/>
                    <a:pt x="5625" y="12021"/>
                  </a:cubicBezTo>
                  <a:cubicBezTo>
                    <a:pt x="5954" y="12021"/>
                    <a:pt x="6174" y="12078"/>
                    <a:pt x="6222" y="12221"/>
                  </a:cubicBezTo>
                  <a:cubicBezTo>
                    <a:pt x="6436" y="12858"/>
                    <a:pt x="5945" y="14299"/>
                    <a:pt x="6475" y="14299"/>
                  </a:cubicBezTo>
                  <a:cubicBezTo>
                    <a:pt x="6611" y="14299"/>
                    <a:pt x="6815" y="14203"/>
                    <a:pt x="7116" y="13975"/>
                  </a:cubicBezTo>
                  <a:cubicBezTo>
                    <a:pt x="8169" y="13172"/>
                    <a:pt x="8890" y="12378"/>
                    <a:pt x="9317" y="12378"/>
                  </a:cubicBezTo>
                  <a:cubicBezTo>
                    <a:pt x="9485" y="12378"/>
                    <a:pt x="9608" y="12502"/>
                    <a:pt x="9687" y="12798"/>
                  </a:cubicBezTo>
                  <a:cubicBezTo>
                    <a:pt x="9892" y="13566"/>
                    <a:pt x="10276" y="14909"/>
                    <a:pt x="10771" y="14909"/>
                  </a:cubicBezTo>
                  <a:cubicBezTo>
                    <a:pt x="10950" y="14909"/>
                    <a:pt x="11142" y="14736"/>
                    <a:pt x="11346" y="14299"/>
                  </a:cubicBezTo>
                  <a:cubicBezTo>
                    <a:pt x="11449" y="14078"/>
                    <a:pt x="11522" y="13985"/>
                    <a:pt x="11573" y="13985"/>
                  </a:cubicBezTo>
                  <a:cubicBezTo>
                    <a:pt x="11859" y="13985"/>
                    <a:pt x="11480" y="16896"/>
                    <a:pt x="12074" y="16896"/>
                  </a:cubicBezTo>
                  <a:cubicBezTo>
                    <a:pt x="12169" y="16896"/>
                    <a:pt x="12287" y="16823"/>
                    <a:pt x="12437" y="16653"/>
                  </a:cubicBezTo>
                  <a:cubicBezTo>
                    <a:pt x="13654" y="15271"/>
                    <a:pt x="11854" y="11051"/>
                    <a:pt x="12987" y="11051"/>
                  </a:cubicBezTo>
                  <a:cubicBezTo>
                    <a:pt x="13028" y="11051"/>
                    <a:pt x="13072" y="11056"/>
                    <a:pt x="13120" y="11067"/>
                  </a:cubicBezTo>
                  <a:cubicBezTo>
                    <a:pt x="14086" y="11290"/>
                    <a:pt x="14874" y="12099"/>
                    <a:pt x="15368" y="12099"/>
                  </a:cubicBezTo>
                  <a:cubicBezTo>
                    <a:pt x="15589" y="12099"/>
                    <a:pt x="15751" y="11939"/>
                    <a:pt x="15845" y="11496"/>
                  </a:cubicBezTo>
                  <a:cubicBezTo>
                    <a:pt x="16152" y="10060"/>
                    <a:pt x="15897" y="10152"/>
                    <a:pt x="16458" y="8904"/>
                  </a:cubicBezTo>
                  <a:cubicBezTo>
                    <a:pt x="16655" y="8465"/>
                    <a:pt x="16558" y="8383"/>
                    <a:pt x="16347" y="8383"/>
                  </a:cubicBezTo>
                  <a:cubicBezTo>
                    <a:pt x="16221" y="8383"/>
                    <a:pt x="16054" y="8413"/>
                    <a:pt x="15886" y="8413"/>
                  </a:cubicBezTo>
                  <a:cubicBezTo>
                    <a:pt x="15536" y="8413"/>
                    <a:pt x="15178" y="8285"/>
                    <a:pt x="15162" y="7502"/>
                  </a:cubicBezTo>
                  <a:cubicBezTo>
                    <a:pt x="15133" y="5927"/>
                    <a:pt x="16814" y="4290"/>
                    <a:pt x="16412" y="4290"/>
                  </a:cubicBezTo>
                  <a:cubicBezTo>
                    <a:pt x="16357" y="4290"/>
                    <a:pt x="16265" y="4320"/>
                    <a:pt x="16124" y="4385"/>
                  </a:cubicBezTo>
                  <a:cubicBezTo>
                    <a:pt x="15966" y="4456"/>
                    <a:pt x="15634" y="4512"/>
                    <a:pt x="15282" y="4512"/>
                  </a:cubicBezTo>
                  <a:cubicBezTo>
                    <a:pt x="14951" y="4512"/>
                    <a:pt x="14601" y="4463"/>
                    <a:pt x="14362" y="4333"/>
                  </a:cubicBezTo>
                  <a:cubicBezTo>
                    <a:pt x="12308" y="3219"/>
                    <a:pt x="13443" y="2595"/>
                    <a:pt x="12778" y="2236"/>
                  </a:cubicBezTo>
                  <a:cubicBezTo>
                    <a:pt x="12643" y="2163"/>
                    <a:pt x="12525" y="2129"/>
                    <a:pt x="12422" y="2129"/>
                  </a:cubicBezTo>
                  <a:cubicBezTo>
                    <a:pt x="12017" y="2129"/>
                    <a:pt x="11822" y="2659"/>
                    <a:pt x="11588" y="3514"/>
                  </a:cubicBezTo>
                  <a:cubicBezTo>
                    <a:pt x="11458" y="4002"/>
                    <a:pt x="11276" y="4135"/>
                    <a:pt x="11117" y="4135"/>
                  </a:cubicBezTo>
                  <a:cubicBezTo>
                    <a:pt x="10924" y="4135"/>
                    <a:pt x="10763" y="3940"/>
                    <a:pt x="10763" y="3940"/>
                  </a:cubicBezTo>
                  <a:cubicBezTo>
                    <a:pt x="10763" y="3940"/>
                    <a:pt x="9967" y="401"/>
                    <a:pt x="9119" y="401"/>
                  </a:cubicBezTo>
                  <a:cubicBezTo>
                    <a:pt x="8993" y="401"/>
                    <a:pt x="8867" y="479"/>
                    <a:pt x="8741" y="656"/>
                  </a:cubicBezTo>
                  <a:cubicBezTo>
                    <a:pt x="8130" y="1526"/>
                    <a:pt x="7620" y="1929"/>
                    <a:pt x="7275" y="1929"/>
                  </a:cubicBezTo>
                  <a:cubicBezTo>
                    <a:pt x="7072" y="1929"/>
                    <a:pt x="6926" y="1789"/>
                    <a:pt x="6850" y="1524"/>
                  </a:cubicBezTo>
                  <a:cubicBezTo>
                    <a:pt x="6698" y="990"/>
                    <a:pt x="6537" y="1"/>
                    <a:pt x="6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6248761" y="3936961"/>
              <a:ext cx="420607" cy="408988"/>
            </a:xfrm>
            <a:custGeom>
              <a:avLst/>
              <a:gdLst/>
              <a:ahLst/>
              <a:cxnLst/>
              <a:rect l="l" t="t" r="r" b="b"/>
              <a:pathLst>
                <a:path w="11041" h="10736" extrusionOk="0">
                  <a:moveTo>
                    <a:pt x="5230" y="0"/>
                  </a:moveTo>
                  <a:cubicBezTo>
                    <a:pt x="5075" y="0"/>
                    <a:pt x="4883" y="129"/>
                    <a:pt x="4653" y="498"/>
                  </a:cubicBezTo>
                  <a:cubicBezTo>
                    <a:pt x="4653" y="498"/>
                    <a:pt x="4448" y="420"/>
                    <a:pt x="4187" y="420"/>
                  </a:cubicBezTo>
                  <a:cubicBezTo>
                    <a:pt x="3811" y="420"/>
                    <a:pt x="3322" y="581"/>
                    <a:pt x="3170" y="1365"/>
                  </a:cubicBezTo>
                  <a:cubicBezTo>
                    <a:pt x="3170" y="1365"/>
                    <a:pt x="2927" y="1275"/>
                    <a:pt x="2652" y="1275"/>
                  </a:cubicBezTo>
                  <a:cubicBezTo>
                    <a:pt x="2352" y="1275"/>
                    <a:pt x="2014" y="1382"/>
                    <a:pt x="1910" y="1832"/>
                  </a:cubicBezTo>
                  <a:cubicBezTo>
                    <a:pt x="1712" y="2694"/>
                    <a:pt x="2454" y="3026"/>
                    <a:pt x="2454" y="3026"/>
                  </a:cubicBezTo>
                  <a:cubicBezTo>
                    <a:pt x="2454" y="3026"/>
                    <a:pt x="2359" y="3020"/>
                    <a:pt x="2215" y="3020"/>
                  </a:cubicBezTo>
                  <a:cubicBezTo>
                    <a:pt x="1787" y="3020"/>
                    <a:pt x="927" y="3077"/>
                    <a:pt x="871" y="3537"/>
                  </a:cubicBezTo>
                  <a:cubicBezTo>
                    <a:pt x="793" y="4150"/>
                    <a:pt x="1664" y="4534"/>
                    <a:pt x="1664" y="4534"/>
                  </a:cubicBezTo>
                  <a:cubicBezTo>
                    <a:pt x="1664" y="4534"/>
                    <a:pt x="53" y="4750"/>
                    <a:pt x="181" y="5678"/>
                  </a:cubicBezTo>
                  <a:cubicBezTo>
                    <a:pt x="258" y="6235"/>
                    <a:pt x="713" y="6346"/>
                    <a:pt x="1064" y="6346"/>
                  </a:cubicBezTo>
                  <a:cubicBezTo>
                    <a:pt x="1297" y="6346"/>
                    <a:pt x="1483" y="6298"/>
                    <a:pt x="1483" y="6298"/>
                  </a:cubicBezTo>
                  <a:lnTo>
                    <a:pt x="1483" y="6298"/>
                  </a:lnTo>
                  <a:cubicBezTo>
                    <a:pt x="1483" y="6298"/>
                    <a:pt x="0" y="7039"/>
                    <a:pt x="640" y="7704"/>
                  </a:cubicBezTo>
                  <a:cubicBezTo>
                    <a:pt x="885" y="7958"/>
                    <a:pt x="1153" y="8037"/>
                    <a:pt x="1392" y="8037"/>
                  </a:cubicBezTo>
                  <a:cubicBezTo>
                    <a:pt x="1777" y="8037"/>
                    <a:pt x="2084" y="7832"/>
                    <a:pt x="2084" y="7832"/>
                  </a:cubicBezTo>
                  <a:lnTo>
                    <a:pt x="2084" y="7832"/>
                  </a:lnTo>
                  <a:cubicBezTo>
                    <a:pt x="2084" y="7832"/>
                    <a:pt x="1098" y="9187"/>
                    <a:pt x="2084" y="9239"/>
                  </a:cubicBezTo>
                  <a:cubicBezTo>
                    <a:pt x="2128" y="9241"/>
                    <a:pt x="2172" y="9242"/>
                    <a:pt x="2214" y="9242"/>
                  </a:cubicBezTo>
                  <a:cubicBezTo>
                    <a:pt x="3101" y="9242"/>
                    <a:pt x="3441" y="8749"/>
                    <a:pt x="3442" y="8748"/>
                  </a:cubicBezTo>
                  <a:lnTo>
                    <a:pt x="3442" y="8748"/>
                  </a:lnTo>
                  <a:cubicBezTo>
                    <a:pt x="3441" y="8750"/>
                    <a:pt x="2660" y="9926"/>
                    <a:pt x="3529" y="10158"/>
                  </a:cubicBezTo>
                  <a:cubicBezTo>
                    <a:pt x="3639" y="10187"/>
                    <a:pt x="3738" y="10200"/>
                    <a:pt x="3826" y="10200"/>
                  </a:cubicBezTo>
                  <a:cubicBezTo>
                    <a:pt x="4430" y="10200"/>
                    <a:pt x="4537" y="9602"/>
                    <a:pt x="4537" y="9602"/>
                  </a:cubicBezTo>
                  <a:cubicBezTo>
                    <a:pt x="4537" y="9602"/>
                    <a:pt x="4626" y="10555"/>
                    <a:pt x="5160" y="10555"/>
                  </a:cubicBezTo>
                  <a:cubicBezTo>
                    <a:pt x="5236" y="10555"/>
                    <a:pt x="5322" y="10535"/>
                    <a:pt x="5418" y="10490"/>
                  </a:cubicBezTo>
                  <a:cubicBezTo>
                    <a:pt x="6186" y="10132"/>
                    <a:pt x="6238" y="9775"/>
                    <a:pt x="6238" y="9775"/>
                  </a:cubicBezTo>
                  <a:cubicBezTo>
                    <a:pt x="6238" y="9775"/>
                    <a:pt x="6718" y="10736"/>
                    <a:pt x="7395" y="10736"/>
                  </a:cubicBezTo>
                  <a:cubicBezTo>
                    <a:pt x="7530" y="10736"/>
                    <a:pt x="7672" y="10697"/>
                    <a:pt x="7821" y="10606"/>
                  </a:cubicBezTo>
                  <a:cubicBezTo>
                    <a:pt x="8715" y="10055"/>
                    <a:pt x="8128" y="9390"/>
                    <a:pt x="8128" y="9390"/>
                  </a:cubicBezTo>
                  <a:lnTo>
                    <a:pt x="8128" y="9390"/>
                  </a:lnTo>
                  <a:cubicBezTo>
                    <a:pt x="8128" y="9390"/>
                    <a:pt x="8700" y="9621"/>
                    <a:pt x="9202" y="9621"/>
                  </a:cubicBezTo>
                  <a:cubicBezTo>
                    <a:pt x="9436" y="9621"/>
                    <a:pt x="9655" y="9571"/>
                    <a:pt x="9793" y="9422"/>
                  </a:cubicBezTo>
                  <a:cubicBezTo>
                    <a:pt x="10224" y="8956"/>
                    <a:pt x="9355" y="8113"/>
                    <a:pt x="9355" y="8113"/>
                  </a:cubicBezTo>
                  <a:lnTo>
                    <a:pt x="9355" y="8113"/>
                  </a:lnTo>
                  <a:cubicBezTo>
                    <a:pt x="9355" y="8113"/>
                    <a:pt x="9418" y="8124"/>
                    <a:pt x="9514" y="8124"/>
                  </a:cubicBezTo>
                  <a:cubicBezTo>
                    <a:pt x="9778" y="8124"/>
                    <a:pt x="10298" y="8041"/>
                    <a:pt x="10493" y="7423"/>
                  </a:cubicBezTo>
                  <a:cubicBezTo>
                    <a:pt x="10699" y="6775"/>
                    <a:pt x="10126" y="6701"/>
                    <a:pt x="9850" y="6701"/>
                  </a:cubicBezTo>
                  <a:cubicBezTo>
                    <a:pt x="9768" y="6701"/>
                    <a:pt x="9712" y="6707"/>
                    <a:pt x="9712" y="6707"/>
                  </a:cubicBezTo>
                  <a:cubicBezTo>
                    <a:pt x="9712" y="6707"/>
                    <a:pt x="11041" y="6478"/>
                    <a:pt x="10912" y="5891"/>
                  </a:cubicBezTo>
                  <a:cubicBezTo>
                    <a:pt x="10832" y="5525"/>
                    <a:pt x="10545" y="5456"/>
                    <a:pt x="10340" y="5456"/>
                  </a:cubicBezTo>
                  <a:cubicBezTo>
                    <a:pt x="10216" y="5456"/>
                    <a:pt x="10122" y="5481"/>
                    <a:pt x="10122" y="5481"/>
                  </a:cubicBezTo>
                  <a:cubicBezTo>
                    <a:pt x="10122" y="5481"/>
                    <a:pt x="10963" y="4995"/>
                    <a:pt x="10812" y="4177"/>
                  </a:cubicBezTo>
                  <a:cubicBezTo>
                    <a:pt x="10768" y="3948"/>
                    <a:pt x="10668" y="3865"/>
                    <a:pt x="10547" y="3865"/>
                  </a:cubicBezTo>
                  <a:cubicBezTo>
                    <a:pt x="10237" y="3865"/>
                    <a:pt x="9788" y="4404"/>
                    <a:pt x="9788" y="4404"/>
                  </a:cubicBezTo>
                  <a:cubicBezTo>
                    <a:pt x="9788" y="4404"/>
                    <a:pt x="10785" y="3104"/>
                    <a:pt x="9992" y="2697"/>
                  </a:cubicBezTo>
                  <a:cubicBezTo>
                    <a:pt x="9800" y="2598"/>
                    <a:pt x="9641" y="2560"/>
                    <a:pt x="9510" y="2560"/>
                  </a:cubicBezTo>
                  <a:cubicBezTo>
                    <a:pt x="9207" y="2560"/>
                    <a:pt x="9057" y="2762"/>
                    <a:pt x="8999" y="2866"/>
                  </a:cubicBezTo>
                  <a:lnTo>
                    <a:pt x="8999" y="2866"/>
                  </a:lnTo>
                  <a:cubicBezTo>
                    <a:pt x="9100" y="2644"/>
                    <a:pt x="9408" y="1872"/>
                    <a:pt x="8995" y="1546"/>
                  </a:cubicBezTo>
                  <a:cubicBezTo>
                    <a:pt x="8905" y="1475"/>
                    <a:pt x="8816" y="1446"/>
                    <a:pt x="8731" y="1446"/>
                  </a:cubicBezTo>
                  <a:cubicBezTo>
                    <a:pt x="8495" y="1446"/>
                    <a:pt x="8287" y="1668"/>
                    <a:pt x="8165" y="1833"/>
                  </a:cubicBezTo>
                  <a:lnTo>
                    <a:pt x="8165" y="1833"/>
                  </a:lnTo>
                  <a:cubicBezTo>
                    <a:pt x="8344" y="1530"/>
                    <a:pt x="8612" y="924"/>
                    <a:pt x="8025" y="755"/>
                  </a:cubicBezTo>
                  <a:cubicBezTo>
                    <a:pt x="7951" y="733"/>
                    <a:pt x="7882" y="724"/>
                    <a:pt x="7816" y="724"/>
                  </a:cubicBezTo>
                  <a:cubicBezTo>
                    <a:pt x="7169" y="724"/>
                    <a:pt x="6874" y="1649"/>
                    <a:pt x="6874" y="1649"/>
                  </a:cubicBezTo>
                  <a:cubicBezTo>
                    <a:pt x="6874" y="1649"/>
                    <a:pt x="7207" y="371"/>
                    <a:pt x="6568" y="191"/>
                  </a:cubicBezTo>
                  <a:cubicBezTo>
                    <a:pt x="6495" y="170"/>
                    <a:pt x="6428" y="161"/>
                    <a:pt x="6366" y="161"/>
                  </a:cubicBezTo>
                  <a:cubicBezTo>
                    <a:pt x="5893" y="161"/>
                    <a:pt x="5758" y="702"/>
                    <a:pt x="5758" y="702"/>
                  </a:cubicBezTo>
                  <a:cubicBezTo>
                    <a:pt x="5758" y="702"/>
                    <a:pt x="5592" y="0"/>
                    <a:pt x="5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6333222" y="4034793"/>
              <a:ext cx="278817" cy="239160"/>
            </a:xfrm>
            <a:custGeom>
              <a:avLst/>
              <a:gdLst/>
              <a:ahLst/>
              <a:cxnLst/>
              <a:rect l="l" t="t" r="r" b="b"/>
              <a:pathLst>
                <a:path w="7319" h="6278" extrusionOk="0">
                  <a:moveTo>
                    <a:pt x="3554" y="0"/>
                  </a:moveTo>
                  <a:cubicBezTo>
                    <a:pt x="1638" y="0"/>
                    <a:pt x="0" y="890"/>
                    <a:pt x="0" y="2806"/>
                  </a:cubicBezTo>
                  <a:cubicBezTo>
                    <a:pt x="0" y="4722"/>
                    <a:pt x="1555" y="6277"/>
                    <a:pt x="3472" y="6277"/>
                  </a:cubicBezTo>
                  <a:cubicBezTo>
                    <a:pt x="5389" y="6277"/>
                    <a:pt x="7319" y="5747"/>
                    <a:pt x="6943" y="2806"/>
                  </a:cubicBezTo>
                  <a:cubicBezTo>
                    <a:pt x="6701" y="905"/>
                    <a:pt x="5471" y="0"/>
                    <a:pt x="35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6433416" y="4125158"/>
              <a:ext cx="37105" cy="37143"/>
            </a:xfrm>
            <a:custGeom>
              <a:avLst/>
              <a:gdLst/>
              <a:ahLst/>
              <a:cxnLst/>
              <a:rect l="l" t="t" r="r" b="b"/>
              <a:pathLst>
                <a:path w="974" h="975" extrusionOk="0">
                  <a:moveTo>
                    <a:pt x="488" y="1"/>
                  </a:moveTo>
                  <a:cubicBezTo>
                    <a:pt x="219" y="1"/>
                    <a:pt x="0" y="220"/>
                    <a:pt x="0" y="487"/>
                  </a:cubicBezTo>
                  <a:cubicBezTo>
                    <a:pt x="0" y="756"/>
                    <a:pt x="219" y="975"/>
                    <a:pt x="488" y="975"/>
                  </a:cubicBezTo>
                  <a:cubicBezTo>
                    <a:pt x="755" y="975"/>
                    <a:pt x="974" y="757"/>
                    <a:pt x="974" y="487"/>
                  </a:cubicBezTo>
                  <a:cubicBezTo>
                    <a:pt x="974" y="220"/>
                    <a:pt x="756" y="1"/>
                    <a:pt x="4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6468541" y="4129539"/>
              <a:ext cx="32762" cy="32762"/>
            </a:xfrm>
            <a:custGeom>
              <a:avLst/>
              <a:gdLst/>
              <a:ahLst/>
              <a:cxnLst/>
              <a:rect l="l" t="t" r="r" b="b"/>
              <a:pathLst>
                <a:path w="860" h="860" extrusionOk="0">
                  <a:moveTo>
                    <a:pt x="429" y="1"/>
                  </a:moveTo>
                  <a:cubicBezTo>
                    <a:pt x="193" y="1"/>
                    <a:pt x="0" y="193"/>
                    <a:pt x="0" y="429"/>
                  </a:cubicBezTo>
                  <a:cubicBezTo>
                    <a:pt x="0" y="666"/>
                    <a:pt x="193" y="860"/>
                    <a:pt x="429" y="860"/>
                  </a:cubicBezTo>
                  <a:cubicBezTo>
                    <a:pt x="667" y="860"/>
                    <a:pt x="859" y="669"/>
                    <a:pt x="859" y="429"/>
                  </a:cubicBezTo>
                  <a:cubicBezTo>
                    <a:pt x="859" y="193"/>
                    <a:pt x="667" y="1"/>
                    <a:pt x="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6429111" y="4164321"/>
              <a:ext cx="25600" cy="25676"/>
            </a:xfrm>
            <a:custGeom>
              <a:avLst/>
              <a:gdLst/>
              <a:ahLst/>
              <a:cxnLst/>
              <a:rect l="l" t="t" r="r" b="b"/>
              <a:pathLst>
                <a:path w="672" h="674" extrusionOk="0">
                  <a:moveTo>
                    <a:pt x="336" y="1"/>
                  </a:moveTo>
                  <a:cubicBezTo>
                    <a:pt x="150" y="1"/>
                    <a:pt x="0" y="152"/>
                    <a:pt x="0" y="337"/>
                  </a:cubicBezTo>
                  <a:cubicBezTo>
                    <a:pt x="0" y="522"/>
                    <a:pt x="150" y="673"/>
                    <a:pt x="336" y="673"/>
                  </a:cubicBezTo>
                  <a:cubicBezTo>
                    <a:pt x="521" y="673"/>
                    <a:pt x="671" y="522"/>
                    <a:pt x="671" y="337"/>
                  </a:cubicBezTo>
                  <a:cubicBezTo>
                    <a:pt x="671" y="152"/>
                    <a:pt x="521" y="1"/>
                    <a:pt x="3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6468541" y="4176093"/>
              <a:ext cx="24076" cy="24076"/>
            </a:xfrm>
            <a:custGeom>
              <a:avLst/>
              <a:gdLst/>
              <a:ahLst/>
              <a:cxnLst/>
              <a:rect l="l" t="t" r="r" b="b"/>
              <a:pathLst>
                <a:path w="632" h="632" extrusionOk="0">
                  <a:moveTo>
                    <a:pt x="319" y="0"/>
                  </a:moveTo>
                  <a:cubicBezTo>
                    <a:pt x="318" y="0"/>
                    <a:pt x="317" y="0"/>
                    <a:pt x="316" y="0"/>
                  </a:cubicBezTo>
                  <a:cubicBezTo>
                    <a:pt x="141" y="0"/>
                    <a:pt x="0" y="141"/>
                    <a:pt x="0" y="316"/>
                  </a:cubicBezTo>
                  <a:cubicBezTo>
                    <a:pt x="0" y="491"/>
                    <a:pt x="141" y="632"/>
                    <a:pt x="316" y="632"/>
                  </a:cubicBezTo>
                  <a:cubicBezTo>
                    <a:pt x="491" y="632"/>
                    <a:pt x="632" y="491"/>
                    <a:pt x="632" y="316"/>
                  </a:cubicBezTo>
                  <a:cubicBezTo>
                    <a:pt x="632" y="141"/>
                    <a:pt x="492" y="0"/>
                    <a:pt x="3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194;p2"/>
          <p:cNvGrpSpPr/>
          <p:nvPr/>
        </p:nvGrpSpPr>
        <p:grpSpPr>
          <a:xfrm>
            <a:off x="-200250" y="2133125"/>
            <a:ext cx="2717023" cy="3315175"/>
            <a:chOff x="-200250" y="1828325"/>
            <a:chExt cx="2717023" cy="3315175"/>
          </a:xfrm>
        </p:grpSpPr>
        <p:sp>
          <p:nvSpPr>
            <p:cNvPr id="195" name="Google Shape;195;p2"/>
            <p:cNvSpPr/>
            <p:nvPr/>
          </p:nvSpPr>
          <p:spPr>
            <a:xfrm>
              <a:off x="776259" y="3517183"/>
              <a:ext cx="693359" cy="1488942"/>
            </a:xfrm>
            <a:custGeom>
              <a:avLst/>
              <a:gdLst/>
              <a:ahLst/>
              <a:cxnLst/>
              <a:rect l="l" t="t" r="r" b="b"/>
              <a:pathLst>
                <a:path w="8804" h="18906" extrusionOk="0">
                  <a:moveTo>
                    <a:pt x="0" y="0"/>
                  </a:moveTo>
                  <a:lnTo>
                    <a:pt x="0" y="18905"/>
                  </a:lnTo>
                  <a:lnTo>
                    <a:pt x="8804" y="18905"/>
                  </a:lnTo>
                  <a:lnTo>
                    <a:pt x="88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295" y="2841687"/>
              <a:ext cx="2260584" cy="770696"/>
            </a:xfrm>
            <a:custGeom>
              <a:avLst/>
              <a:gdLst/>
              <a:ahLst/>
              <a:cxnLst/>
              <a:rect l="l" t="t" r="r" b="b"/>
              <a:pathLst>
                <a:path w="28704" h="9786" extrusionOk="0">
                  <a:moveTo>
                    <a:pt x="1210" y="1"/>
                  </a:moveTo>
                  <a:cubicBezTo>
                    <a:pt x="543" y="1"/>
                    <a:pt x="0" y="542"/>
                    <a:pt x="0" y="1209"/>
                  </a:cubicBezTo>
                  <a:lnTo>
                    <a:pt x="0" y="7504"/>
                  </a:lnTo>
                  <a:cubicBezTo>
                    <a:pt x="0" y="8762"/>
                    <a:pt x="1024" y="9785"/>
                    <a:pt x="2282" y="9785"/>
                  </a:cubicBezTo>
                  <a:lnTo>
                    <a:pt x="26422" y="9785"/>
                  </a:lnTo>
                  <a:cubicBezTo>
                    <a:pt x="27680" y="9785"/>
                    <a:pt x="28703" y="8762"/>
                    <a:pt x="28703" y="7506"/>
                  </a:cubicBezTo>
                  <a:lnTo>
                    <a:pt x="28703" y="1443"/>
                  </a:lnTo>
                  <a:cubicBezTo>
                    <a:pt x="28703" y="777"/>
                    <a:pt x="28161" y="235"/>
                    <a:pt x="27495" y="235"/>
                  </a:cubicBezTo>
                  <a:cubicBezTo>
                    <a:pt x="26828" y="235"/>
                    <a:pt x="26286" y="777"/>
                    <a:pt x="26286" y="1443"/>
                  </a:cubicBezTo>
                  <a:lnTo>
                    <a:pt x="26286" y="7370"/>
                  </a:lnTo>
                  <a:lnTo>
                    <a:pt x="2418" y="7370"/>
                  </a:lnTo>
                  <a:lnTo>
                    <a:pt x="2418" y="1209"/>
                  </a:lnTo>
                  <a:cubicBezTo>
                    <a:pt x="2418" y="542"/>
                    <a:pt x="18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68713" y="2841687"/>
              <a:ext cx="1308672" cy="770696"/>
            </a:xfrm>
            <a:custGeom>
              <a:avLst/>
              <a:gdLst/>
              <a:ahLst/>
              <a:cxnLst/>
              <a:rect l="l" t="t" r="r" b="b"/>
              <a:pathLst>
                <a:path w="16617" h="9786" extrusionOk="0">
                  <a:moveTo>
                    <a:pt x="1208" y="1"/>
                  </a:moveTo>
                  <a:cubicBezTo>
                    <a:pt x="541" y="1"/>
                    <a:pt x="0" y="542"/>
                    <a:pt x="0" y="1209"/>
                  </a:cubicBezTo>
                  <a:lnTo>
                    <a:pt x="0" y="7504"/>
                  </a:lnTo>
                  <a:cubicBezTo>
                    <a:pt x="0" y="8762"/>
                    <a:pt x="1024" y="9785"/>
                    <a:pt x="2280" y="9785"/>
                  </a:cubicBezTo>
                  <a:lnTo>
                    <a:pt x="14336" y="9785"/>
                  </a:lnTo>
                  <a:cubicBezTo>
                    <a:pt x="15593" y="9785"/>
                    <a:pt x="16617" y="8762"/>
                    <a:pt x="16614" y="7506"/>
                  </a:cubicBezTo>
                  <a:lnTo>
                    <a:pt x="16614" y="1443"/>
                  </a:lnTo>
                  <a:cubicBezTo>
                    <a:pt x="16614" y="777"/>
                    <a:pt x="16073" y="235"/>
                    <a:pt x="15406" y="235"/>
                  </a:cubicBezTo>
                  <a:cubicBezTo>
                    <a:pt x="14738" y="235"/>
                    <a:pt x="14198" y="777"/>
                    <a:pt x="14198" y="1443"/>
                  </a:cubicBezTo>
                  <a:lnTo>
                    <a:pt x="14198" y="7370"/>
                  </a:lnTo>
                  <a:lnTo>
                    <a:pt x="2417" y="7370"/>
                  </a:lnTo>
                  <a:lnTo>
                    <a:pt x="2417" y="1209"/>
                  </a:lnTo>
                  <a:cubicBezTo>
                    <a:pt x="2417" y="542"/>
                    <a:pt x="1876" y="1"/>
                    <a:pt x="1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027731" y="2841687"/>
              <a:ext cx="190508" cy="770696"/>
            </a:xfrm>
            <a:custGeom>
              <a:avLst/>
              <a:gdLst/>
              <a:ahLst/>
              <a:cxnLst/>
              <a:rect l="l" t="t" r="r" b="b"/>
              <a:pathLst>
                <a:path w="2419" h="9786" extrusionOk="0">
                  <a:moveTo>
                    <a:pt x="1210" y="1"/>
                  </a:moveTo>
                  <a:cubicBezTo>
                    <a:pt x="543" y="1"/>
                    <a:pt x="0" y="542"/>
                    <a:pt x="0" y="1209"/>
                  </a:cubicBezTo>
                  <a:lnTo>
                    <a:pt x="0" y="8577"/>
                  </a:lnTo>
                  <a:cubicBezTo>
                    <a:pt x="0" y="9243"/>
                    <a:pt x="543" y="9785"/>
                    <a:pt x="1210" y="9785"/>
                  </a:cubicBezTo>
                  <a:cubicBezTo>
                    <a:pt x="1879" y="9785"/>
                    <a:pt x="2418" y="9246"/>
                    <a:pt x="2418" y="8579"/>
                  </a:cubicBezTo>
                  <a:lnTo>
                    <a:pt x="2418" y="1209"/>
                  </a:lnTo>
                  <a:cubicBezTo>
                    <a:pt x="2418" y="542"/>
                    <a:pt x="18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092863" y="3727148"/>
              <a:ext cx="16696" cy="385506"/>
            </a:xfrm>
            <a:custGeom>
              <a:avLst/>
              <a:gdLst/>
              <a:ahLst/>
              <a:cxnLst/>
              <a:rect l="l" t="t" r="r" b="b"/>
              <a:pathLst>
                <a:path w="212" h="4895" extrusionOk="0">
                  <a:moveTo>
                    <a:pt x="107" y="1"/>
                  </a:moveTo>
                  <a:cubicBezTo>
                    <a:pt x="48" y="1"/>
                    <a:pt x="0" y="49"/>
                    <a:pt x="0" y="107"/>
                  </a:cubicBezTo>
                  <a:lnTo>
                    <a:pt x="0" y="4788"/>
                  </a:lnTo>
                  <a:cubicBezTo>
                    <a:pt x="0" y="4846"/>
                    <a:pt x="48" y="4894"/>
                    <a:pt x="107" y="4894"/>
                  </a:cubicBezTo>
                  <a:cubicBezTo>
                    <a:pt x="165" y="4894"/>
                    <a:pt x="211" y="4846"/>
                    <a:pt x="211" y="4788"/>
                  </a:cubicBezTo>
                  <a:lnTo>
                    <a:pt x="211" y="107"/>
                  </a:lnTo>
                  <a:cubicBezTo>
                    <a:pt x="211" y="49"/>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822647" y="3856309"/>
              <a:ext cx="16775" cy="282100"/>
            </a:xfrm>
            <a:custGeom>
              <a:avLst/>
              <a:gdLst/>
              <a:ahLst/>
              <a:cxnLst/>
              <a:rect l="l" t="t" r="r" b="b"/>
              <a:pathLst>
                <a:path w="213" h="3582" extrusionOk="0">
                  <a:moveTo>
                    <a:pt x="106" y="1"/>
                  </a:moveTo>
                  <a:cubicBezTo>
                    <a:pt x="48" y="1"/>
                    <a:pt x="0" y="49"/>
                    <a:pt x="0" y="105"/>
                  </a:cubicBezTo>
                  <a:lnTo>
                    <a:pt x="0" y="3475"/>
                  </a:lnTo>
                  <a:cubicBezTo>
                    <a:pt x="0" y="3534"/>
                    <a:pt x="48" y="3582"/>
                    <a:pt x="106" y="3582"/>
                  </a:cubicBezTo>
                  <a:cubicBezTo>
                    <a:pt x="166" y="3582"/>
                    <a:pt x="213" y="3534"/>
                    <a:pt x="211" y="3475"/>
                  </a:cubicBezTo>
                  <a:lnTo>
                    <a:pt x="211" y="105"/>
                  </a:lnTo>
                  <a:cubicBezTo>
                    <a:pt x="211" y="47"/>
                    <a:pt x="165"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959606" y="4065644"/>
              <a:ext cx="16617" cy="311634"/>
            </a:xfrm>
            <a:custGeom>
              <a:avLst/>
              <a:gdLst/>
              <a:ahLst/>
              <a:cxnLst/>
              <a:rect l="l" t="t" r="r" b="b"/>
              <a:pathLst>
                <a:path w="211" h="3957" extrusionOk="0">
                  <a:moveTo>
                    <a:pt x="106" y="0"/>
                  </a:moveTo>
                  <a:cubicBezTo>
                    <a:pt x="48" y="0"/>
                    <a:pt x="0" y="47"/>
                    <a:pt x="0" y="105"/>
                  </a:cubicBezTo>
                  <a:lnTo>
                    <a:pt x="0" y="3850"/>
                  </a:lnTo>
                  <a:cubicBezTo>
                    <a:pt x="0" y="3908"/>
                    <a:pt x="48" y="3956"/>
                    <a:pt x="106" y="3956"/>
                  </a:cubicBezTo>
                  <a:cubicBezTo>
                    <a:pt x="164" y="3956"/>
                    <a:pt x="211" y="3908"/>
                    <a:pt x="211" y="3850"/>
                  </a:cubicBezTo>
                  <a:lnTo>
                    <a:pt x="211" y="105"/>
                  </a:lnTo>
                  <a:cubicBezTo>
                    <a:pt x="211"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907784" y="3681154"/>
              <a:ext cx="16696" cy="486076"/>
            </a:xfrm>
            <a:custGeom>
              <a:avLst/>
              <a:gdLst/>
              <a:ahLst/>
              <a:cxnLst/>
              <a:rect l="l" t="t" r="r" b="b"/>
              <a:pathLst>
                <a:path w="212" h="6172" extrusionOk="0">
                  <a:moveTo>
                    <a:pt x="106" y="0"/>
                  </a:moveTo>
                  <a:cubicBezTo>
                    <a:pt x="48" y="0"/>
                    <a:pt x="1" y="48"/>
                    <a:pt x="1" y="105"/>
                  </a:cubicBezTo>
                  <a:lnTo>
                    <a:pt x="1" y="6066"/>
                  </a:lnTo>
                  <a:cubicBezTo>
                    <a:pt x="1" y="6125"/>
                    <a:pt x="48" y="6172"/>
                    <a:pt x="106" y="6172"/>
                  </a:cubicBezTo>
                  <a:cubicBezTo>
                    <a:pt x="164" y="6172"/>
                    <a:pt x="212" y="6125"/>
                    <a:pt x="212" y="6066"/>
                  </a:cubicBezTo>
                  <a:lnTo>
                    <a:pt x="212" y="105"/>
                  </a:lnTo>
                  <a:cubicBezTo>
                    <a:pt x="212"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048287" y="4198192"/>
              <a:ext cx="16696" cy="332976"/>
            </a:xfrm>
            <a:custGeom>
              <a:avLst/>
              <a:gdLst/>
              <a:ahLst/>
              <a:cxnLst/>
              <a:rect l="l" t="t" r="r" b="b"/>
              <a:pathLst>
                <a:path w="212" h="4228" extrusionOk="0">
                  <a:moveTo>
                    <a:pt x="107" y="1"/>
                  </a:moveTo>
                  <a:cubicBezTo>
                    <a:pt x="49" y="1"/>
                    <a:pt x="1" y="49"/>
                    <a:pt x="1" y="107"/>
                  </a:cubicBezTo>
                  <a:lnTo>
                    <a:pt x="1" y="4121"/>
                  </a:lnTo>
                  <a:cubicBezTo>
                    <a:pt x="1" y="4179"/>
                    <a:pt x="49" y="4227"/>
                    <a:pt x="107" y="4227"/>
                  </a:cubicBezTo>
                  <a:cubicBezTo>
                    <a:pt x="165" y="4227"/>
                    <a:pt x="212" y="4179"/>
                    <a:pt x="212" y="4121"/>
                  </a:cubicBezTo>
                  <a:lnTo>
                    <a:pt x="212" y="107"/>
                  </a:lnTo>
                  <a:cubicBezTo>
                    <a:pt x="212" y="49"/>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217693" y="4395871"/>
              <a:ext cx="16696" cy="269500"/>
            </a:xfrm>
            <a:custGeom>
              <a:avLst/>
              <a:gdLst/>
              <a:ahLst/>
              <a:cxnLst/>
              <a:rect l="l" t="t" r="r" b="b"/>
              <a:pathLst>
                <a:path w="212" h="3422" extrusionOk="0">
                  <a:moveTo>
                    <a:pt x="106" y="0"/>
                  </a:moveTo>
                  <a:cubicBezTo>
                    <a:pt x="48" y="0"/>
                    <a:pt x="0" y="48"/>
                    <a:pt x="0" y="107"/>
                  </a:cubicBezTo>
                  <a:lnTo>
                    <a:pt x="0" y="3317"/>
                  </a:lnTo>
                  <a:cubicBezTo>
                    <a:pt x="0" y="3375"/>
                    <a:pt x="48" y="3421"/>
                    <a:pt x="106" y="3421"/>
                  </a:cubicBezTo>
                  <a:cubicBezTo>
                    <a:pt x="165" y="3421"/>
                    <a:pt x="211" y="3375"/>
                    <a:pt x="211" y="3317"/>
                  </a:cubicBezTo>
                  <a:lnTo>
                    <a:pt x="211" y="107"/>
                  </a:lnTo>
                  <a:cubicBezTo>
                    <a:pt x="211" y="48"/>
                    <a:pt x="165"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362527" y="4228434"/>
              <a:ext cx="16696" cy="158455"/>
            </a:xfrm>
            <a:custGeom>
              <a:avLst/>
              <a:gdLst/>
              <a:ahLst/>
              <a:cxnLst/>
              <a:rect l="l" t="t" r="r" b="b"/>
              <a:pathLst>
                <a:path w="212" h="2012" extrusionOk="0">
                  <a:moveTo>
                    <a:pt x="107" y="1"/>
                  </a:moveTo>
                  <a:cubicBezTo>
                    <a:pt x="48" y="1"/>
                    <a:pt x="0" y="49"/>
                    <a:pt x="0" y="105"/>
                  </a:cubicBezTo>
                  <a:lnTo>
                    <a:pt x="0" y="1905"/>
                  </a:lnTo>
                  <a:cubicBezTo>
                    <a:pt x="0" y="1964"/>
                    <a:pt x="48" y="2012"/>
                    <a:pt x="107" y="2012"/>
                  </a:cubicBezTo>
                  <a:cubicBezTo>
                    <a:pt x="165" y="2012"/>
                    <a:pt x="211" y="1964"/>
                    <a:pt x="211" y="1905"/>
                  </a:cubicBezTo>
                  <a:lnTo>
                    <a:pt x="211" y="105"/>
                  </a:lnTo>
                  <a:cubicBezTo>
                    <a:pt x="211" y="47"/>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822647" y="4487937"/>
              <a:ext cx="16775" cy="168693"/>
            </a:xfrm>
            <a:custGeom>
              <a:avLst/>
              <a:gdLst/>
              <a:ahLst/>
              <a:cxnLst/>
              <a:rect l="l" t="t" r="r" b="b"/>
              <a:pathLst>
                <a:path w="213" h="2142" extrusionOk="0">
                  <a:moveTo>
                    <a:pt x="106" y="0"/>
                  </a:moveTo>
                  <a:cubicBezTo>
                    <a:pt x="48" y="0"/>
                    <a:pt x="0" y="48"/>
                    <a:pt x="0" y="106"/>
                  </a:cubicBezTo>
                  <a:lnTo>
                    <a:pt x="0" y="2036"/>
                  </a:lnTo>
                  <a:cubicBezTo>
                    <a:pt x="0" y="2094"/>
                    <a:pt x="48" y="2142"/>
                    <a:pt x="106" y="2142"/>
                  </a:cubicBezTo>
                  <a:cubicBezTo>
                    <a:pt x="166" y="2142"/>
                    <a:pt x="213" y="2094"/>
                    <a:pt x="211" y="2036"/>
                  </a:cubicBezTo>
                  <a:lnTo>
                    <a:pt x="211" y="106"/>
                  </a:lnTo>
                  <a:cubicBezTo>
                    <a:pt x="211" y="48"/>
                    <a:pt x="165"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231318" y="4008231"/>
              <a:ext cx="16775" cy="228468"/>
            </a:xfrm>
            <a:custGeom>
              <a:avLst/>
              <a:gdLst/>
              <a:ahLst/>
              <a:cxnLst/>
              <a:rect l="l" t="t" r="r" b="b"/>
              <a:pathLst>
                <a:path w="213" h="2901" extrusionOk="0">
                  <a:moveTo>
                    <a:pt x="105" y="1"/>
                  </a:moveTo>
                  <a:cubicBezTo>
                    <a:pt x="47" y="1"/>
                    <a:pt x="0" y="49"/>
                    <a:pt x="0" y="107"/>
                  </a:cubicBezTo>
                  <a:lnTo>
                    <a:pt x="0" y="2795"/>
                  </a:lnTo>
                  <a:cubicBezTo>
                    <a:pt x="0" y="2853"/>
                    <a:pt x="47" y="2900"/>
                    <a:pt x="105" y="2900"/>
                  </a:cubicBezTo>
                  <a:cubicBezTo>
                    <a:pt x="166" y="2900"/>
                    <a:pt x="213" y="2853"/>
                    <a:pt x="211" y="2795"/>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896285" y="4568427"/>
              <a:ext cx="16617" cy="259655"/>
            </a:xfrm>
            <a:custGeom>
              <a:avLst/>
              <a:gdLst/>
              <a:ahLst/>
              <a:cxnLst/>
              <a:rect l="l" t="t" r="r" b="b"/>
              <a:pathLst>
                <a:path w="211" h="3297" extrusionOk="0">
                  <a:moveTo>
                    <a:pt x="105" y="0"/>
                  </a:moveTo>
                  <a:cubicBezTo>
                    <a:pt x="47" y="0"/>
                    <a:pt x="0" y="47"/>
                    <a:pt x="0" y="105"/>
                  </a:cubicBezTo>
                  <a:lnTo>
                    <a:pt x="0" y="3192"/>
                  </a:lnTo>
                  <a:cubicBezTo>
                    <a:pt x="0" y="3250"/>
                    <a:pt x="47" y="3296"/>
                    <a:pt x="105" y="3296"/>
                  </a:cubicBezTo>
                  <a:cubicBezTo>
                    <a:pt x="163" y="3296"/>
                    <a:pt x="211" y="3250"/>
                    <a:pt x="211" y="3192"/>
                  </a:cubicBezTo>
                  <a:lnTo>
                    <a:pt x="211" y="105"/>
                  </a:lnTo>
                  <a:cubicBezTo>
                    <a:pt x="211" y="47"/>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009617" y="3555144"/>
              <a:ext cx="16775" cy="323368"/>
            </a:xfrm>
            <a:custGeom>
              <a:avLst/>
              <a:gdLst/>
              <a:ahLst/>
              <a:cxnLst/>
              <a:rect l="l" t="t" r="r" b="b"/>
              <a:pathLst>
                <a:path w="213" h="4106" extrusionOk="0">
                  <a:moveTo>
                    <a:pt x="105" y="1"/>
                  </a:moveTo>
                  <a:cubicBezTo>
                    <a:pt x="47" y="1"/>
                    <a:pt x="1" y="49"/>
                    <a:pt x="1" y="107"/>
                  </a:cubicBezTo>
                  <a:lnTo>
                    <a:pt x="1" y="3999"/>
                  </a:lnTo>
                  <a:cubicBezTo>
                    <a:pt x="1" y="4057"/>
                    <a:pt x="47" y="4105"/>
                    <a:pt x="105" y="4105"/>
                  </a:cubicBezTo>
                  <a:cubicBezTo>
                    <a:pt x="165" y="4105"/>
                    <a:pt x="213" y="4057"/>
                    <a:pt x="211" y="3999"/>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420099" y="4147945"/>
              <a:ext cx="16696" cy="341167"/>
            </a:xfrm>
            <a:custGeom>
              <a:avLst/>
              <a:gdLst/>
              <a:ahLst/>
              <a:cxnLst/>
              <a:rect l="l" t="t" r="r" b="b"/>
              <a:pathLst>
                <a:path w="212" h="4332" extrusionOk="0">
                  <a:moveTo>
                    <a:pt x="105" y="1"/>
                  </a:moveTo>
                  <a:cubicBezTo>
                    <a:pt x="47" y="1"/>
                    <a:pt x="1" y="49"/>
                    <a:pt x="1" y="107"/>
                  </a:cubicBezTo>
                  <a:lnTo>
                    <a:pt x="1" y="4227"/>
                  </a:lnTo>
                  <a:cubicBezTo>
                    <a:pt x="1" y="4285"/>
                    <a:pt x="47" y="4332"/>
                    <a:pt x="105" y="4332"/>
                  </a:cubicBezTo>
                  <a:cubicBezTo>
                    <a:pt x="164" y="4332"/>
                    <a:pt x="212" y="4285"/>
                    <a:pt x="212" y="4227"/>
                  </a:cubicBezTo>
                  <a:lnTo>
                    <a:pt x="212" y="107"/>
                  </a:lnTo>
                  <a:cubicBezTo>
                    <a:pt x="212" y="49"/>
                    <a:pt x="164"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164532" y="3985391"/>
              <a:ext cx="16696" cy="307932"/>
            </a:xfrm>
            <a:custGeom>
              <a:avLst/>
              <a:gdLst/>
              <a:ahLst/>
              <a:cxnLst/>
              <a:rect l="l" t="t" r="r" b="b"/>
              <a:pathLst>
                <a:path w="212" h="3910" extrusionOk="0">
                  <a:moveTo>
                    <a:pt x="107" y="0"/>
                  </a:moveTo>
                  <a:cubicBezTo>
                    <a:pt x="49" y="0"/>
                    <a:pt x="1" y="48"/>
                    <a:pt x="1" y="106"/>
                  </a:cubicBezTo>
                  <a:lnTo>
                    <a:pt x="1" y="3805"/>
                  </a:lnTo>
                  <a:cubicBezTo>
                    <a:pt x="1" y="3863"/>
                    <a:pt x="49" y="3910"/>
                    <a:pt x="107" y="3910"/>
                  </a:cubicBezTo>
                  <a:cubicBezTo>
                    <a:pt x="165" y="3910"/>
                    <a:pt x="211" y="3863"/>
                    <a:pt x="211" y="3805"/>
                  </a:cubicBezTo>
                  <a:lnTo>
                    <a:pt x="211" y="106"/>
                  </a:lnTo>
                  <a:cubicBezTo>
                    <a:pt x="211" y="48"/>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863759" y="4136840"/>
              <a:ext cx="16696" cy="283045"/>
            </a:xfrm>
            <a:custGeom>
              <a:avLst/>
              <a:gdLst/>
              <a:ahLst/>
              <a:cxnLst/>
              <a:rect l="l" t="t" r="r" b="b"/>
              <a:pathLst>
                <a:path w="212" h="3594" extrusionOk="0">
                  <a:moveTo>
                    <a:pt x="105" y="1"/>
                  </a:moveTo>
                  <a:cubicBezTo>
                    <a:pt x="47" y="1"/>
                    <a:pt x="0" y="49"/>
                    <a:pt x="0" y="105"/>
                  </a:cubicBezTo>
                  <a:lnTo>
                    <a:pt x="0" y="3489"/>
                  </a:lnTo>
                  <a:cubicBezTo>
                    <a:pt x="0" y="3547"/>
                    <a:pt x="47" y="3593"/>
                    <a:pt x="105" y="3593"/>
                  </a:cubicBezTo>
                  <a:cubicBezTo>
                    <a:pt x="163" y="3593"/>
                    <a:pt x="211" y="3547"/>
                    <a:pt x="211" y="3489"/>
                  </a:cubicBezTo>
                  <a:lnTo>
                    <a:pt x="211" y="105"/>
                  </a:lnTo>
                  <a:cubicBezTo>
                    <a:pt x="211" y="47"/>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293694" y="4249541"/>
              <a:ext cx="16696" cy="277611"/>
            </a:xfrm>
            <a:custGeom>
              <a:avLst/>
              <a:gdLst/>
              <a:ahLst/>
              <a:cxnLst/>
              <a:rect l="l" t="t" r="r" b="b"/>
              <a:pathLst>
                <a:path w="212" h="3525" extrusionOk="0">
                  <a:moveTo>
                    <a:pt x="105" y="0"/>
                  </a:moveTo>
                  <a:cubicBezTo>
                    <a:pt x="47" y="0"/>
                    <a:pt x="1" y="47"/>
                    <a:pt x="1" y="105"/>
                  </a:cubicBezTo>
                  <a:lnTo>
                    <a:pt x="1" y="3418"/>
                  </a:lnTo>
                  <a:cubicBezTo>
                    <a:pt x="1" y="3477"/>
                    <a:pt x="47" y="3525"/>
                    <a:pt x="105" y="3525"/>
                  </a:cubicBezTo>
                  <a:cubicBezTo>
                    <a:pt x="163" y="3525"/>
                    <a:pt x="211" y="3477"/>
                    <a:pt x="211" y="3418"/>
                  </a:cubicBezTo>
                  <a:lnTo>
                    <a:pt x="211" y="105"/>
                  </a:lnTo>
                  <a:cubicBezTo>
                    <a:pt x="211" y="47"/>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976618" y="4465492"/>
              <a:ext cx="16696" cy="408581"/>
            </a:xfrm>
            <a:custGeom>
              <a:avLst/>
              <a:gdLst/>
              <a:ahLst/>
              <a:cxnLst/>
              <a:rect l="l" t="t" r="r" b="b"/>
              <a:pathLst>
                <a:path w="212" h="5188" extrusionOk="0">
                  <a:moveTo>
                    <a:pt x="107" y="0"/>
                  </a:moveTo>
                  <a:cubicBezTo>
                    <a:pt x="49" y="0"/>
                    <a:pt x="1" y="48"/>
                    <a:pt x="1" y="106"/>
                  </a:cubicBezTo>
                  <a:lnTo>
                    <a:pt x="1" y="5082"/>
                  </a:lnTo>
                  <a:cubicBezTo>
                    <a:pt x="1" y="5140"/>
                    <a:pt x="49" y="5188"/>
                    <a:pt x="107" y="5188"/>
                  </a:cubicBezTo>
                  <a:cubicBezTo>
                    <a:pt x="165" y="5188"/>
                    <a:pt x="212" y="5140"/>
                    <a:pt x="212" y="5082"/>
                  </a:cubicBezTo>
                  <a:lnTo>
                    <a:pt x="212" y="106"/>
                  </a:lnTo>
                  <a:cubicBezTo>
                    <a:pt x="212" y="47"/>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809495" y="4225048"/>
              <a:ext cx="16617" cy="149004"/>
            </a:xfrm>
            <a:custGeom>
              <a:avLst/>
              <a:gdLst/>
              <a:ahLst/>
              <a:cxnLst/>
              <a:rect l="l" t="t" r="r" b="b"/>
              <a:pathLst>
                <a:path w="211" h="1892" extrusionOk="0">
                  <a:moveTo>
                    <a:pt x="106" y="0"/>
                  </a:moveTo>
                  <a:cubicBezTo>
                    <a:pt x="48" y="0"/>
                    <a:pt x="0" y="48"/>
                    <a:pt x="0" y="105"/>
                  </a:cubicBezTo>
                  <a:lnTo>
                    <a:pt x="0" y="1787"/>
                  </a:lnTo>
                  <a:cubicBezTo>
                    <a:pt x="0" y="1845"/>
                    <a:pt x="48" y="1892"/>
                    <a:pt x="106" y="1892"/>
                  </a:cubicBezTo>
                  <a:cubicBezTo>
                    <a:pt x="164" y="1892"/>
                    <a:pt x="211" y="1845"/>
                    <a:pt x="211" y="1787"/>
                  </a:cubicBezTo>
                  <a:lnTo>
                    <a:pt x="211" y="105"/>
                  </a:lnTo>
                  <a:cubicBezTo>
                    <a:pt x="211"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916605" y="4343734"/>
              <a:ext cx="16932" cy="149162"/>
            </a:xfrm>
            <a:custGeom>
              <a:avLst/>
              <a:gdLst/>
              <a:ahLst/>
              <a:cxnLst/>
              <a:rect l="l" t="t" r="r" b="b"/>
              <a:pathLst>
                <a:path w="215" h="1894" extrusionOk="0">
                  <a:moveTo>
                    <a:pt x="107" y="1"/>
                  </a:moveTo>
                  <a:cubicBezTo>
                    <a:pt x="49" y="1"/>
                    <a:pt x="1" y="49"/>
                    <a:pt x="1" y="107"/>
                  </a:cubicBezTo>
                  <a:lnTo>
                    <a:pt x="1" y="1788"/>
                  </a:lnTo>
                  <a:cubicBezTo>
                    <a:pt x="1" y="1846"/>
                    <a:pt x="49" y="1894"/>
                    <a:pt x="107" y="1894"/>
                  </a:cubicBezTo>
                  <a:cubicBezTo>
                    <a:pt x="167" y="1894"/>
                    <a:pt x="215" y="1846"/>
                    <a:pt x="212" y="1788"/>
                  </a:cubicBezTo>
                  <a:lnTo>
                    <a:pt x="212" y="107"/>
                  </a:lnTo>
                  <a:cubicBezTo>
                    <a:pt x="212" y="49"/>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309839" y="4007443"/>
              <a:ext cx="16775" cy="190508"/>
            </a:xfrm>
            <a:custGeom>
              <a:avLst/>
              <a:gdLst/>
              <a:ahLst/>
              <a:cxnLst/>
              <a:rect l="l" t="t" r="r" b="b"/>
              <a:pathLst>
                <a:path w="213" h="2419" extrusionOk="0">
                  <a:moveTo>
                    <a:pt x="107" y="1"/>
                  </a:moveTo>
                  <a:cubicBezTo>
                    <a:pt x="49" y="1"/>
                    <a:pt x="1" y="49"/>
                    <a:pt x="1" y="105"/>
                  </a:cubicBezTo>
                  <a:lnTo>
                    <a:pt x="1" y="2312"/>
                  </a:lnTo>
                  <a:cubicBezTo>
                    <a:pt x="1" y="2371"/>
                    <a:pt x="49" y="2419"/>
                    <a:pt x="107" y="2419"/>
                  </a:cubicBezTo>
                  <a:cubicBezTo>
                    <a:pt x="165" y="2419"/>
                    <a:pt x="213" y="2371"/>
                    <a:pt x="211" y="2312"/>
                  </a:cubicBezTo>
                  <a:lnTo>
                    <a:pt x="211" y="105"/>
                  </a:lnTo>
                  <a:cubicBezTo>
                    <a:pt x="211" y="47"/>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123657" y="4368149"/>
              <a:ext cx="16696" cy="165858"/>
            </a:xfrm>
            <a:custGeom>
              <a:avLst/>
              <a:gdLst/>
              <a:ahLst/>
              <a:cxnLst/>
              <a:rect l="l" t="t" r="r" b="b"/>
              <a:pathLst>
                <a:path w="212" h="2106" extrusionOk="0">
                  <a:moveTo>
                    <a:pt x="105" y="1"/>
                  </a:moveTo>
                  <a:cubicBezTo>
                    <a:pt x="47" y="1"/>
                    <a:pt x="1" y="49"/>
                    <a:pt x="1" y="107"/>
                  </a:cubicBezTo>
                  <a:lnTo>
                    <a:pt x="1" y="2000"/>
                  </a:lnTo>
                  <a:cubicBezTo>
                    <a:pt x="1" y="2058"/>
                    <a:pt x="47" y="2106"/>
                    <a:pt x="105" y="2106"/>
                  </a:cubicBezTo>
                  <a:cubicBezTo>
                    <a:pt x="163" y="2106"/>
                    <a:pt x="211" y="2058"/>
                    <a:pt x="211" y="2000"/>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009617" y="3950187"/>
              <a:ext cx="16775" cy="173103"/>
            </a:xfrm>
            <a:custGeom>
              <a:avLst/>
              <a:gdLst/>
              <a:ahLst/>
              <a:cxnLst/>
              <a:rect l="l" t="t" r="r" b="b"/>
              <a:pathLst>
                <a:path w="213" h="2198" extrusionOk="0">
                  <a:moveTo>
                    <a:pt x="105" y="1"/>
                  </a:moveTo>
                  <a:cubicBezTo>
                    <a:pt x="47" y="1"/>
                    <a:pt x="1" y="49"/>
                    <a:pt x="1" y="106"/>
                  </a:cubicBezTo>
                  <a:lnTo>
                    <a:pt x="1" y="2093"/>
                  </a:lnTo>
                  <a:cubicBezTo>
                    <a:pt x="1" y="2151"/>
                    <a:pt x="47" y="2198"/>
                    <a:pt x="105" y="2198"/>
                  </a:cubicBezTo>
                  <a:cubicBezTo>
                    <a:pt x="165" y="2198"/>
                    <a:pt x="213" y="2151"/>
                    <a:pt x="211" y="2093"/>
                  </a:cubicBezTo>
                  <a:lnTo>
                    <a:pt x="211" y="106"/>
                  </a:lnTo>
                  <a:cubicBezTo>
                    <a:pt x="211" y="47"/>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275816" y="4622926"/>
              <a:ext cx="16696" cy="143098"/>
            </a:xfrm>
            <a:custGeom>
              <a:avLst/>
              <a:gdLst/>
              <a:ahLst/>
              <a:cxnLst/>
              <a:rect l="l" t="t" r="r" b="b"/>
              <a:pathLst>
                <a:path w="212" h="1817" extrusionOk="0">
                  <a:moveTo>
                    <a:pt x="106" y="0"/>
                  </a:moveTo>
                  <a:cubicBezTo>
                    <a:pt x="47" y="0"/>
                    <a:pt x="1" y="48"/>
                    <a:pt x="1" y="107"/>
                  </a:cubicBezTo>
                  <a:lnTo>
                    <a:pt x="1" y="1710"/>
                  </a:lnTo>
                  <a:cubicBezTo>
                    <a:pt x="1" y="1768"/>
                    <a:pt x="47" y="1816"/>
                    <a:pt x="106" y="1816"/>
                  </a:cubicBezTo>
                  <a:cubicBezTo>
                    <a:pt x="164" y="1816"/>
                    <a:pt x="212" y="1768"/>
                    <a:pt x="212" y="1710"/>
                  </a:cubicBezTo>
                  <a:lnTo>
                    <a:pt x="212" y="107"/>
                  </a:lnTo>
                  <a:cubicBezTo>
                    <a:pt x="212"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054981" y="4654035"/>
              <a:ext cx="16696" cy="143098"/>
            </a:xfrm>
            <a:custGeom>
              <a:avLst/>
              <a:gdLst/>
              <a:ahLst/>
              <a:cxnLst/>
              <a:rect l="l" t="t" r="r" b="b"/>
              <a:pathLst>
                <a:path w="212" h="1817" extrusionOk="0">
                  <a:moveTo>
                    <a:pt x="105" y="1"/>
                  </a:moveTo>
                  <a:cubicBezTo>
                    <a:pt x="47" y="1"/>
                    <a:pt x="0" y="49"/>
                    <a:pt x="0" y="107"/>
                  </a:cubicBezTo>
                  <a:lnTo>
                    <a:pt x="0" y="1712"/>
                  </a:lnTo>
                  <a:cubicBezTo>
                    <a:pt x="0" y="1770"/>
                    <a:pt x="47" y="1817"/>
                    <a:pt x="105" y="1817"/>
                  </a:cubicBezTo>
                  <a:cubicBezTo>
                    <a:pt x="163" y="1817"/>
                    <a:pt x="211" y="1770"/>
                    <a:pt x="211" y="1712"/>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373317" y="4474549"/>
              <a:ext cx="16617" cy="303049"/>
            </a:xfrm>
            <a:custGeom>
              <a:avLst/>
              <a:gdLst/>
              <a:ahLst/>
              <a:cxnLst/>
              <a:rect l="l" t="t" r="r" b="b"/>
              <a:pathLst>
                <a:path w="211" h="3848" extrusionOk="0">
                  <a:moveTo>
                    <a:pt x="105" y="0"/>
                  </a:moveTo>
                  <a:cubicBezTo>
                    <a:pt x="47" y="0"/>
                    <a:pt x="0" y="47"/>
                    <a:pt x="0" y="105"/>
                  </a:cubicBezTo>
                  <a:lnTo>
                    <a:pt x="0" y="3743"/>
                  </a:lnTo>
                  <a:cubicBezTo>
                    <a:pt x="0" y="3801"/>
                    <a:pt x="47" y="3847"/>
                    <a:pt x="105" y="3847"/>
                  </a:cubicBezTo>
                  <a:cubicBezTo>
                    <a:pt x="163" y="3847"/>
                    <a:pt x="211" y="3801"/>
                    <a:pt x="211" y="3743"/>
                  </a:cubicBezTo>
                  <a:lnTo>
                    <a:pt x="211" y="105"/>
                  </a:lnTo>
                  <a:cubicBezTo>
                    <a:pt x="211" y="47"/>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156184" y="4611034"/>
              <a:ext cx="16696" cy="229256"/>
            </a:xfrm>
            <a:custGeom>
              <a:avLst/>
              <a:gdLst/>
              <a:ahLst/>
              <a:cxnLst/>
              <a:rect l="l" t="t" r="r" b="b"/>
              <a:pathLst>
                <a:path w="212" h="2911" extrusionOk="0">
                  <a:moveTo>
                    <a:pt x="105" y="0"/>
                  </a:moveTo>
                  <a:cubicBezTo>
                    <a:pt x="47" y="0"/>
                    <a:pt x="1" y="48"/>
                    <a:pt x="1" y="106"/>
                  </a:cubicBezTo>
                  <a:lnTo>
                    <a:pt x="1" y="2805"/>
                  </a:lnTo>
                  <a:cubicBezTo>
                    <a:pt x="1" y="2863"/>
                    <a:pt x="47" y="2911"/>
                    <a:pt x="105" y="2911"/>
                  </a:cubicBezTo>
                  <a:cubicBezTo>
                    <a:pt x="163" y="2911"/>
                    <a:pt x="211" y="2863"/>
                    <a:pt x="211" y="2805"/>
                  </a:cubicBezTo>
                  <a:lnTo>
                    <a:pt x="211" y="106"/>
                  </a:lnTo>
                  <a:cubicBezTo>
                    <a:pt x="211" y="48"/>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188395" y="3531044"/>
              <a:ext cx="16617" cy="362194"/>
            </a:xfrm>
            <a:custGeom>
              <a:avLst/>
              <a:gdLst/>
              <a:ahLst/>
              <a:cxnLst/>
              <a:rect l="l" t="t" r="r" b="b"/>
              <a:pathLst>
                <a:path w="211" h="4599" extrusionOk="0">
                  <a:moveTo>
                    <a:pt x="105" y="0"/>
                  </a:moveTo>
                  <a:cubicBezTo>
                    <a:pt x="47" y="0"/>
                    <a:pt x="0" y="47"/>
                    <a:pt x="0" y="105"/>
                  </a:cubicBezTo>
                  <a:lnTo>
                    <a:pt x="0" y="4494"/>
                  </a:lnTo>
                  <a:cubicBezTo>
                    <a:pt x="0" y="4552"/>
                    <a:pt x="47" y="4599"/>
                    <a:pt x="105" y="4599"/>
                  </a:cubicBezTo>
                  <a:cubicBezTo>
                    <a:pt x="163" y="4599"/>
                    <a:pt x="211" y="4552"/>
                    <a:pt x="211" y="4494"/>
                  </a:cubicBezTo>
                  <a:lnTo>
                    <a:pt x="211" y="105"/>
                  </a:lnTo>
                  <a:cubicBezTo>
                    <a:pt x="211" y="47"/>
                    <a:pt x="163" y="0"/>
                    <a:pt x="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7124" y="3051967"/>
              <a:ext cx="16696" cy="363139"/>
            </a:xfrm>
            <a:custGeom>
              <a:avLst/>
              <a:gdLst/>
              <a:ahLst/>
              <a:cxnLst/>
              <a:rect l="l" t="t" r="r" b="b"/>
              <a:pathLst>
                <a:path w="212" h="4611" extrusionOk="0">
                  <a:moveTo>
                    <a:pt x="107" y="0"/>
                  </a:moveTo>
                  <a:cubicBezTo>
                    <a:pt x="48" y="0"/>
                    <a:pt x="1" y="48"/>
                    <a:pt x="1" y="106"/>
                  </a:cubicBezTo>
                  <a:lnTo>
                    <a:pt x="1" y="4506"/>
                  </a:lnTo>
                  <a:cubicBezTo>
                    <a:pt x="1" y="4564"/>
                    <a:pt x="48" y="4610"/>
                    <a:pt x="107" y="4610"/>
                  </a:cubicBezTo>
                  <a:cubicBezTo>
                    <a:pt x="163" y="4610"/>
                    <a:pt x="211" y="4564"/>
                    <a:pt x="211" y="4506"/>
                  </a:cubicBezTo>
                  <a:lnTo>
                    <a:pt x="211" y="106"/>
                  </a:lnTo>
                  <a:cubicBezTo>
                    <a:pt x="211" y="48"/>
                    <a:pt x="163"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509430" y="2995577"/>
              <a:ext cx="16696" cy="303286"/>
            </a:xfrm>
            <a:custGeom>
              <a:avLst/>
              <a:gdLst/>
              <a:ahLst/>
              <a:cxnLst/>
              <a:rect l="l" t="t" r="r" b="b"/>
              <a:pathLst>
                <a:path w="212" h="3851" extrusionOk="0">
                  <a:moveTo>
                    <a:pt x="107" y="1"/>
                  </a:moveTo>
                  <a:cubicBezTo>
                    <a:pt x="49" y="1"/>
                    <a:pt x="1" y="47"/>
                    <a:pt x="1" y="105"/>
                  </a:cubicBezTo>
                  <a:lnTo>
                    <a:pt x="1" y="3746"/>
                  </a:lnTo>
                  <a:cubicBezTo>
                    <a:pt x="1" y="3804"/>
                    <a:pt x="49" y="3851"/>
                    <a:pt x="107" y="3851"/>
                  </a:cubicBezTo>
                  <a:cubicBezTo>
                    <a:pt x="164" y="3851"/>
                    <a:pt x="212" y="3804"/>
                    <a:pt x="212" y="3746"/>
                  </a:cubicBezTo>
                  <a:lnTo>
                    <a:pt x="212" y="105"/>
                  </a:lnTo>
                  <a:cubicBezTo>
                    <a:pt x="212" y="47"/>
                    <a:pt x="164"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096328" y="3051967"/>
              <a:ext cx="16617" cy="430475"/>
            </a:xfrm>
            <a:custGeom>
              <a:avLst/>
              <a:gdLst/>
              <a:ahLst/>
              <a:cxnLst/>
              <a:rect l="l" t="t" r="r" b="b"/>
              <a:pathLst>
                <a:path w="211" h="5466" extrusionOk="0">
                  <a:moveTo>
                    <a:pt x="106" y="0"/>
                  </a:moveTo>
                  <a:cubicBezTo>
                    <a:pt x="48" y="0"/>
                    <a:pt x="0" y="47"/>
                    <a:pt x="0" y="105"/>
                  </a:cubicBezTo>
                  <a:lnTo>
                    <a:pt x="0" y="5359"/>
                  </a:lnTo>
                  <a:cubicBezTo>
                    <a:pt x="0" y="5417"/>
                    <a:pt x="48" y="5465"/>
                    <a:pt x="106" y="5465"/>
                  </a:cubicBezTo>
                  <a:cubicBezTo>
                    <a:pt x="164" y="5465"/>
                    <a:pt x="211" y="5417"/>
                    <a:pt x="211" y="5359"/>
                  </a:cubicBezTo>
                  <a:lnTo>
                    <a:pt x="211" y="105"/>
                  </a:lnTo>
                  <a:cubicBezTo>
                    <a:pt x="211" y="47"/>
                    <a:pt x="164" y="0"/>
                    <a:pt x="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644872" y="3162463"/>
              <a:ext cx="16696" cy="319982"/>
            </a:xfrm>
            <a:custGeom>
              <a:avLst/>
              <a:gdLst/>
              <a:ahLst/>
              <a:cxnLst/>
              <a:rect l="l" t="t" r="r" b="b"/>
              <a:pathLst>
                <a:path w="212" h="4063" extrusionOk="0">
                  <a:moveTo>
                    <a:pt x="107" y="0"/>
                  </a:moveTo>
                  <a:cubicBezTo>
                    <a:pt x="49" y="0"/>
                    <a:pt x="1" y="47"/>
                    <a:pt x="1" y="106"/>
                  </a:cubicBezTo>
                  <a:lnTo>
                    <a:pt x="1" y="3956"/>
                  </a:lnTo>
                  <a:cubicBezTo>
                    <a:pt x="1" y="4014"/>
                    <a:pt x="49" y="4062"/>
                    <a:pt x="107" y="4062"/>
                  </a:cubicBezTo>
                  <a:cubicBezTo>
                    <a:pt x="165" y="4062"/>
                    <a:pt x="212" y="4014"/>
                    <a:pt x="212" y="3956"/>
                  </a:cubicBezTo>
                  <a:lnTo>
                    <a:pt x="212" y="106"/>
                  </a:lnTo>
                  <a:cubicBezTo>
                    <a:pt x="212" y="47"/>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2176167" y="3051967"/>
              <a:ext cx="16696" cy="401966"/>
            </a:xfrm>
            <a:custGeom>
              <a:avLst/>
              <a:gdLst/>
              <a:ahLst/>
              <a:cxnLst/>
              <a:rect l="l" t="t" r="r" b="b"/>
              <a:pathLst>
                <a:path w="212" h="5104" extrusionOk="0">
                  <a:moveTo>
                    <a:pt x="107" y="0"/>
                  </a:moveTo>
                  <a:cubicBezTo>
                    <a:pt x="49" y="0"/>
                    <a:pt x="1" y="48"/>
                    <a:pt x="1" y="106"/>
                  </a:cubicBezTo>
                  <a:lnTo>
                    <a:pt x="1" y="4999"/>
                  </a:lnTo>
                  <a:cubicBezTo>
                    <a:pt x="1" y="5057"/>
                    <a:pt x="49" y="5103"/>
                    <a:pt x="107" y="5103"/>
                  </a:cubicBezTo>
                  <a:cubicBezTo>
                    <a:pt x="165" y="5103"/>
                    <a:pt x="212" y="5057"/>
                    <a:pt x="212" y="4999"/>
                  </a:cubicBezTo>
                  <a:lnTo>
                    <a:pt x="212" y="106"/>
                  </a:lnTo>
                  <a:cubicBezTo>
                    <a:pt x="212" y="48"/>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827431" y="3486389"/>
              <a:ext cx="287928" cy="16617"/>
            </a:xfrm>
            <a:custGeom>
              <a:avLst/>
              <a:gdLst/>
              <a:ahLst/>
              <a:cxnLst/>
              <a:rect l="l" t="t" r="r" b="b"/>
              <a:pathLst>
                <a:path w="3656" h="211" extrusionOk="0">
                  <a:moveTo>
                    <a:pt x="106" y="0"/>
                  </a:moveTo>
                  <a:cubicBezTo>
                    <a:pt x="48" y="0"/>
                    <a:pt x="0" y="47"/>
                    <a:pt x="0" y="105"/>
                  </a:cubicBezTo>
                  <a:cubicBezTo>
                    <a:pt x="0" y="163"/>
                    <a:pt x="48" y="211"/>
                    <a:pt x="106" y="211"/>
                  </a:cubicBezTo>
                  <a:lnTo>
                    <a:pt x="3549" y="211"/>
                  </a:lnTo>
                  <a:cubicBezTo>
                    <a:pt x="3607" y="211"/>
                    <a:pt x="3655" y="163"/>
                    <a:pt x="3655" y="105"/>
                  </a:cubicBezTo>
                  <a:cubicBezTo>
                    <a:pt x="3655" y="47"/>
                    <a:pt x="3607" y="0"/>
                    <a:pt x="3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553771" y="3465755"/>
              <a:ext cx="370700" cy="16696"/>
            </a:xfrm>
            <a:custGeom>
              <a:avLst/>
              <a:gdLst/>
              <a:ahLst/>
              <a:cxnLst/>
              <a:rect l="l" t="t" r="r" b="b"/>
              <a:pathLst>
                <a:path w="4707" h="212" extrusionOk="0">
                  <a:moveTo>
                    <a:pt x="107" y="0"/>
                  </a:moveTo>
                  <a:cubicBezTo>
                    <a:pt x="49" y="0"/>
                    <a:pt x="1" y="47"/>
                    <a:pt x="1" y="105"/>
                  </a:cubicBezTo>
                  <a:cubicBezTo>
                    <a:pt x="1" y="163"/>
                    <a:pt x="49" y="211"/>
                    <a:pt x="107" y="211"/>
                  </a:cubicBezTo>
                  <a:lnTo>
                    <a:pt x="4601" y="211"/>
                  </a:lnTo>
                  <a:cubicBezTo>
                    <a:pt x="4659" y="211"/>
                    <a:pt x="4707" y="163"/>
                    <a:pt x="4707" y="105"/>
                  </a:cubicBezTo>
                  <a:cubicBezTo>
                    <a:pt x="4707" y="47"/>
                    <a:pt x="4659" y="0"/>
                    <a:pt x="46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58489" y="3525137"/>
              <a:ext cx="345892" cy="16696"/>
            </a:xfrm>
            <a:custGeom>
              <a:avLst/>
              <a:gdLst/>
              <a:ahLst/>
              <a:cxnLst/>
              <a:rect l="l" t="t" r="r" b="b"/>
              <a:pathLst>
                <a:path w="4392" h="212" extrusionOk="0">
                  <a:moveTo>
                    <a:pt x="107" y="1"/>
                  </a:moveTo>
                  <a:cubicBezTo>
                    <a:pt x="49" y="1"/>
                    <a:pt x="1" y="48"/>
                    <a:pt x="1" y="106"/>
                  </a:cubicBezTo>
                  <a:cubicBezTo>
                    <a:pt x="1" y="164"/>
                    <a:pt x="49" y="212"/>
                    <a:pt x="107" y="212"/>
                  </a:cubicBezTo>
                  <a:lnTo>
                    <a:pt x="4287" y="212"/>
                  </a:lnTo>
                  <a:cubicBezTo>
                    <a:pt x="4345" y="212"/>
                    <a:pt x="4391" y="164"/>
                    <a:pt x="4391" y="106"/>
                  </a:cubicBezTo>
                  <a:cubicBezTo>
                    <a:pt x="4391" y="48"/>
                    <a:pt x="4345" y="1"/>
                    <a:pt x="42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95325" y="3241535"/>
              <a:ext cx="16617" cy="212402"/>
            </a:xfrm>
            <a:custGeom>
              <a:avLst/>
              <a:gdLst/>
              <a:ahLst/>
              <a:cxnLst/>
              <a:rect l="l" t="t" r="r" b="b"/>
              <a:pathLst>
                <a:path w="211" h="2697" extrusionOk="0">
                  <a:moveTo>
                    <a:pt x="105" y="1"/>
                  </a:moveTo>
                  <a:cubicBezTo>
                    <a:pt x="47" y="1"/>
                    <a:pt x="0" y="49"/>
                    <a:pt x="0" y="107"/>
                  </a:cubicBezTo>
                  <a:lnTo>
                    <a:pt x="0" y="2592"/>
                  </a:lnTo>
                  <a:cubicBezTo>
                    <a:pt x="0" y="2650"/>
                    <a:pt x="47" y="2696"/>
                    <a:pt x="105" y="2696"/>
                  </a:cubicBezTo>
                  <a:cubicBezTo>
                    <a:pt x="163" y="2696"/>
                    <a:pt x="211" y="2650"/>
                    <a:pt x="211" y="2592"/>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74870" y="3465755"/>
              <a:ext cx="201062" cy="16696"/>
            </a:xfrm>
            <a:custGeom>
              <a:avLst/>
              <a:gdLst/>
              <a:ahLst/>
              <a:cxnLst/>
              <a:rect l="l" t="t" r="r" b="b"/>
              <a:pathLst>
                <a:path w="2553" h="212" extrusionOk="0">
                  <a:moveTo>
                    <a:pt x="105" y="0"/>
                  </a:moveTo>
                  <a:cubicBezTo>
                    <a:pt x="47" y="0"/>
                    <a:pt x="1" y="47"/>
                    <a:pt x="1" y="105"/>
                  </a:cubicBezTo>
                  <a:cubicBezTo>
                    <a:pt x="1" y="163"/>
                    <a:pt x="47" y="211"/>
                    <a:pt x="105" y="211"/>
                  </a:cubicBezTo>
                  <a:lnTo>
                    <a:pt x="2445" y="211"/>
                  </a:lnTo>
                  <a:cubicBezTo>
                    <a:pt x="2504" y="211"/>
                    <a:pt x="2552" y="163"/>
                    <a:pt x="2549" y="105"/>
                  </a:cubicBezTo>
                  <a:cubicBezTo>
                    <a:pt x="2549" y="47"/>
                    <a:pt x="2503" y="0"/>
                    <a:pt x="2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559362" y="3199085"/>
              <a:ext cx="16696" cy="186807"/>
            </a:xfrm>
            <a:custGeom>
              <a:avLst/>
              <a:gdLst/>
              <a:ahLst/>
              <a:cxnLst/>
              <a:rect l="l" t="t" r="r" b="b"/>
              <a:pathLst>
                <a:path w="212" h="2372" extrusionOk="0">
                  <a:moveTo>
                    <a:pt x="107" y="0"/>
                  </a:moveTo>
                  <a:cubicBezTo>
                    <a:pt x="49" y="0"/>
                    <a:pt x="1" y="48"/>
                    <a:pt x="1" y="106"/>
                  </a:cubicBezTo>
                  <a:lnTo>
                    <a:pt x="1" y="2267"/>
                  </a:lnTo>
                  <a:cubicBezTo>
                    <a:pt x="1" y="2325"/>
                    <a:pt x="49" y="2372"/>
                    <a:pt x="107" y="2372"/>
                  </a:cubicBezTo>
                  <a:cubicBezTo>
                    <a:pt x="165" y="2372"/>
                    <a:pt x="212" y="2325"/>
                    <a:pt x="212" y="2267"/>
                  </a:cubicBezTo>
                  <a:lnTo>
                    <a:pt x="212" y="106"/>
                  </a:lnTo>
                  <a:cubicBezTo>
                    <a:pt x="212" y="48"/>
                    <a:pt x="165" y="0"/>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054981" y="3423935"/>
              <a:ext cx="16696" cy="186728"/>
            </a:xfrm>
            <a:custGeom>
              <a:avLst/>
              <a:gdLst/>
              <a:ahLst/>
              <a:cxnLst/>
              <a:rect l="l" t="t" r="r" b="b"/>
              <a:pathLst>
                <a:path w="212" h="2371" extrusionOk="0">
                  <a:moveTo>
                    <a:pt x="105" y="1"/>
                  </a:moveTo>
                  <a:cubicBezTo>
                    <a:pt x="47" y="1"/>
                    <a:pt x="0" y="47"/>
                    <a:pt x="0" y="105"/>
                  </a:cubicBezTo>
                  <a:lnTo>
                    <a:pt x="0" y="2264"/>
                  </a:lnTo>
                  <a:cubicBezTo>
                    <a:pt x="0" y="2323"/>
                    <a:pt x="47" y="2371"/>
                    <a:pt x="105" y="2371"/>
                  </a:cubicBezTo>
                  <a:cubicBezTo>
                    <a:pt x="163" y="2371"/>
                    <a:pt x="211" y="2323"/>
                    <a:pt x="211" y="2264"/>
                  </a:cubicBezTo>
                  <a:lnTo>
                    <a:pt x="211" y="105"/>
                  </a:lnTo>
                  <a:cubicBezTo>
                    <a:pt x="211" y="47"/>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164532" y="3297058"/>
              <a:ext cx="16696" cy="205944"/>
            </a:xfrm>
            <a:custGeom>
              <a:avLst/>
              <a:gdLst/>
              <a:ahLst/>
              <a:cxnLst/>
              <a:rect l="l" t="t" r="r" b="b"/>
              <a:pathLst>
                <a:path w="212" h="2615" extrusionOk="0">
                  <a:moveTo>
                    <a:pt x="107" y="1"/>
                  </a:moveTo>
                  <a:cubicBezTo>
                    <a:pt x="49" y="1"/>
                    <a:pt x="1" y="49"/>
                    <a:pt x="1" y="107"/>
                  </a:cubicBezTo>
                  <a:lnTo>
                    <a:pt x="1" y="2509"/>
                  </a:lnTo>
                  <a:cubicBezTo>
                    <a:pt x="1" y="2567"/>
                    <a:pt x="49" y="2615"/>
                    <a:pt x="107" y="2615"/>
                  </a:cubicBezTo>
                  <a:cubicBezTo>
                    <a:pt x="165" y="2615"/>
                    <a:pt x="211" y="2567"/>
                    <a:pt x="211" y="2509"/>
                  </a:cubicBezTo>
                  <a:lnTo>
                    <a:pt x="211" y="107"/>
                  </a:lnTo>
                  <a:cubicBezTo>
                    <a:pt x="211" y="49"/>
                    <a:pt x="165" y="1"/>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246046" y="3483711"/>
              <a:ext cx="16854" cy="268633"/>
            </a:xfrm>
            <a:custGeom>
              <a:avLst/>
              <a:gdLst/>
              <a:ahLst/>
              <a:cxnLst/>
              <a:rect l="l" t="t" r="r" b="b"/>
              <a:pathLst>
                <a:path w="214" h="3411" extrusionOk="0">
                  <a:moveTo>
                    <a:pt x="105" y="1"/>
                  </a:moveTo>
                  <a:cubicBezTo>
                    <a:pt x="47" y="1"/>
                    <a:pt x="1" y="49"/>
                    <a:pt x="1" y="107"/>
                  </a:cubicBezTo>
                  <a:lnTo>
                    <a:pt x="1" y="3305"/>
                  </a:lnTo>
                  <a:cubicBezTo>
                    <a:pt x="1" y="3364"/>
                    <a:pt x="47" y="3410"/>
                    <a:pt x="105" y="3410"/>
                  </a:cubicBezTo>
                  <a:cubicBezTo>
                    <a:pt x="165" y="3410"/>
                    <a:pt x="213" y="3362"/>
                    <a:pt x="212" y="3305"/>
                  </a:cubicBezTo>
                  <a:lnTo>
                    <a:pt x="212" y="107"/>
                  </a:lnTo>
                  <a:cubicBezTo>
                    <a:pt x="212" y="49"/>
                    <a:pt x="164"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389856" y="3863161"/>
              <a:ext cx="16696" cy="251858"/>
            </a:xfrm>
            <a:custGeom>
              <a:avLst/>
              <a:gdLst/>
              <a:ahLst/>
              <a:cxnLst/>
              <a:rect l="l" t="t" r="r" b="b"/>
              <a:pathLst>
                <a:path w="212" h="3198" extrusionOk="0">
                  <a:moveTo>
                    <a:pt x="106" y="1"/>
                  </a:moveTo>
                  <a:cubicBezTo>
                    <a:pt x="47" y="1"/>
                    <a:pt x="1" y="49"/>
                    <a:pt x="1" y="107"/>
                  </a:cubicBezTo>
                  <a:lnTo>
                    <a:pt x="1" y="3092"/>
                  </a:lnTo>
                  <a:cubicBezTo>
                    <a:pt x="1" y="3150"/>
                    <a:pt x="47" y="3198"/>
                    <a:pt x="106" y="3198"/>
                  </a:cubicBezTo>
                  <a:cubicBezTo>
                    <a:pt x="164" y="3198"/>
                    <a:pt x="212" y="3150"/>
                    <a:pt x="212" y="3092"/>
                  </a:cubicBezTo>
                  <a:lnTo>
                    <a:pt x="212" y="107"/>
                  </a:lnTo>
                  <a:cubicBezTo>
                    <a:pt x="212" y="47"/>
                    <a:pt x="164" y="1"/>
                    <a:pt x="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721266" y="3078823"/>
              <a:ext cx="16775" cy="196572"/>
            </a:xfrm>
            <a:custGeom>
              <a:avLst/>
              <a:gdLst/>
              <a:ahLst/>
              <a:cxnLst/>
              <a:rect l="l" t="t" r="r" b="b"/>
              <a:pathLst>
                <a:path w="213" h="2496" extrusionOk="0">
                  <a:moveTo>
                    <a:pt x="105" y="1"/>
                  </a:moveTo>
                  <a:cubicBezTo>
                    <a:pt x="47" y="1"/>
                    <a:pt x="1" y="49"/>
                    <a:pt x="1" y="107"/>
                  </a:cubicBezTo>
                  <a:lnTo>
                    <a:pt x="1" y="2391"/>
                  </a:lnTo>
                  <a:cubicBezTo>
                    <a:pt x="1" y="2449"/>
                    <a:pt x="47" y="2496"/>
                    <a:pt x="105" y="2496"/>
                  </a:cubicBezTo>
                  <a:cubicBezTo>
                    <a:pt x="165" y="2496"/>
                    <a:pt x="213" y="2449"/>
                    <a:pt x="211" y="2391"/>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673854" y="3540652"/>
              <a:ext cx="250992" cy="16696"/>
            </a:xfrm>
            <a:custGeom>
              <a:avLst/>
              <a:gdLst/>
              <a:ahLst/>
              <a:cxnLst/>
              <a:rect l="l" t="t" r="r" b="b"/>
              <a:pathLst>
                <a:path w="3187" h="212" extrusionOk="0">
                  <a:moveTo>
                    <a:pt x="105" y="0"/>
                  </a:moveTo>
                  <a:cubicBezTo>
                    <a:pt x="47" y="0"/>
                    <a:pt x="1" y="47"/>
                    <a:pt x="1" y="105"/>
                  </a:cubicBezTo>
                  <a:cubicBezTo>
                    <a:pt x="1" y="163"/>
                    <a:pt x="47" y="211"/>
                    <a:pt x="105" y="211"/>
                  </a:cubicBezTo>
                  <a:lnTo>
                    <a:pt x="3081" y="211"/>
                  </a:lnTo>
                  <a:cubicBezTo>
                    <a:pt x="3140" y="211"/>
                    <a:pt x="3186" y="163"/>
                    <a:pt x="3186" y="105"/>
                  </a:cubicBezTo>
                  <a:cubicBezTo>
                    <a:pt x="3186" y="47"/>
                    <a:pt x="3140" y="0"/>
                    <a:pt x="30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098670" y="3339429"/>
              <a:ext cx="16696" cy="101200"/>
            </a:xfrm>
            <a:custGeom>
              <a:avLst/>
              <a:gdLst/>
              <a:ahLst/>
              <a:cxnLst/>
              <a:rect l="l" t="t" r="r" b="b"/>
              <a:pathLst>
                <a:path w="212" h="1285" extrusionOk="0">
                  <a:moveTo>
                    <a:pt x="105" y="1"/>
                  </a:moveTo>
                  <a:cubicBezTo>
                    <a:pt x="47" y="1"/>
                    <a:pt x="1" y="49"/>
                    <a:pt x="1" y="107"/>
                  </a:cubicBezTo>
                  <a:lnTo>
                    <a:pt x="1" y="1178"/>
                  </a:lnTo>
                  <a:cubicBezTo>
                    <a:pt x="1" y="1237"/>
                    <a:pt x="47" y="1285"/>
                    <a:pt x="105" y="1285"/>
                  </a:cubicBezTo>
                  <a:cubicBezTo>
                    <a:pt x="163" y="1285"/>
                    <a:pt x="211" y="1237"/>
                    <a:pt x="211" y="1178"/>
                  </a:cubicBezTo>
                  <a:lnTo>
                    <a:pt x="211" y="107"/>
                  </a:lnTo>
                  <a:cubicBezTo>
                    <a:pt x="211" y="49"/>
                    <a:pt x="163" y="1"/>
                    <a:pt x="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63901" y="2016238"/>
              <a:ext cx="350696" cy="545693"/>
            </a:xfrm>
            <a:custGeom>
              <a:avLst/>
              <a:gdLst/>
              <a:ahLst/>
              <a:cxnLst/>
              <a:rect l="l" t="t" r="r" b="b"/>
              <a:pathLst>
                <a:path w="4453" h="6929" extrusionOk="0">
                  <a:moveTo>
                    <a:pt x="828" y="1"/>
                  </a:moveTo>
                  <a:cubicBezTo>
                    <a:pt x="371" y="1"/>
                    <a:pt x="1" y="371"/>
                    <a:pt x="1" y="828"/>
                  </a:cubicBezTo>
                  <a:lnTo>
                    <a:pt x="1" y="6101"/>
                  </a:lnTo>
                  <a:cubicBezTo>
                    <a:pt x="1" y="6558"/>
                    <a:pt x="371" y="6928"/>
                    <a:pt x="828" y="6928"/>
                  </a:cubicBezTo>
                  <a:lnTo>
                    <a:pt x="3627" y="6928"/>
                  </a:lnTo>
                  <a:cubicBezTo>
                    <a:pt x="4082" y="6928"/>
                    <a:pt x="4453" y="6559"/>
                    <a:pt x="4453" y="6101"/>
                  </a:cubicBezTo>
                  <a:lnTo>
                    <a:pt x="4453" y="828"/>
                  </a:lnTo>
                  <a:cubicBezTo>
                    <a:pt x="4453" y="371"/>
                    <a:pt x="4082" y="1"/>
                    <a:pt x="36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70066" y="2161859"/>
              <a:ext cx="130340" cy="121361"/>
            </a:xfrm>
            <a:custGeom>
              <a:avLst/>
              <a:gdLst/>
              <a:ahLst/>
              <a:cxnLst/>
              <a:rect l="l" t="t" r="r" b="b"/>
              <a:pathLst>
                <a:path w="1655" h="1541" extrusionOk="0">
                  <a:moveTo>
                    <a:pt x="1309" y="1"/>
                  </a:moveTo>
                  <a:lnTo>
                    <a:pt x="1309" y="1"/>
                  </a:lnTo>
                  <a:cubicBezTo>
                    <a:pt x="0" y="668"/>
                    <a:pt x="614" y="1541"/>
                    <a:pt x="614" y="1541"/>
                  </a:cubicBezTo>
                  <a:cubicBezTo>
                    <a:pt x="1655" y="1212"/>
                    <a:pt x="1309" y="1"/>
                    <a:pt x="130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931626" y="1828325"/>
              <a:ext cx="350775" cy="545693"/>
            </a:xfrm>
            <a:custGeom>
              <a:avLst/>
              <a:gdLst/>
              <a:ahLst/>
              <a:cxnLst/>
              <a:rect l="l" t="t" r="r" b="b"/>
              <a:pathLst>
                <a:path w="4454" h="6929" extrusionOk="0">
                  <a:moveTo>
                    <a:pt x="828" y="1"/>
                  </a:moveTo>
                  <a:cubicBezTo>
                    <a:pt x="371" y="1"/>
                    <a:pt x="0" y="371"/>
                    <a:pt x="0" y="828"/>
                  </a:cubicBezTo>
                  <a:lnTo>
                    <a:pt x="0" y="6101"/>
                  </a:lnTo>
                  <a:cubicBezTo>
                    <a:pt x="0" y="6558"/>
                    <a:pt x="371" y="6929"/>
                    <a:pt x="828" y="6929"/>
                  </a:cubicBezTo>
                  <a:lnTo>
                    <a:pt x="3626" y="6929"/>
                  </a:lnTo>
                  <a:cubicBezTo>
                    <a:pt x="4083" y="6929"/>
                    <a:pt x="4454" y="6558"/>
                    <a:pt x="4454" y="6101"/>
                  </a:cubicBezTo>
                  <a:lnTo>
                    <a:pt x="4454" y="828"/>
                  </a:lnTo>
                  <a:cubicBezTo>
                    <a:pt x="4454" y="371"/>
                    <a:pt x="4083" y="1"/>
                    <a:pt x="36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2037948" y="1973867"/>
              <a:ext cx="130182" cy="121361"/>
            </a:xfrm>
            <a:custGeom>
              <a:avLst/>
              <a:gdLst/>
              <a:ahLst/>
              <a:cxnLst/>
              <a:rect l="l" t="t" r="r" b="b"/>
              <a:pathLst>
                <a:path w="1653" h="1541" extrusionOk="0">
                  <a:moveTo>
                    <a:pt x="1308" y="1"/>
                  </a:moveTo>
                  <a:lnTo>
                    <a:pt x="1308" y="1"/>
                  </a:lnTo>
                  <a:cubicBezTo>
                    <a:pt x="1" y="667"/>
                    <a:pt x="611" y="1540"/>
                    <a:pt x="612" y="1540"/>
                  </a:cubicBezTo>
                  <a:cubicBezTo>
                    <a:pt x="612" y="1540"/>
                    <a:pt x="612" y="1540"/>
                    <a:pt x="612" y="1540"/>
                  </a:cubicBezTo>
                  <a:cubicBezTo>
                    <a:pt x="1653" y="1212"/>
                    <a:pt x="1308" y="1"/>
                    <a:pt x="130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200250" y="2321184"/>
              <a:ext cx="546008" cy="849451"/>
            </a:xfrm>
            <a:custGeom>
              <a:avLst/>
              <a:gdLst/>
              <a:ahLst/>
              <a:cxnLst/>
              <a:rect l="l" t="t" r="r" b="b"/>
              <a:pathLst>
                <a:path w="6933" h="10786" extrusionOk="0">
                  <a:moveTo>
                    <a:pt x="1287" y="0"/>
                  </a:moveTo>
                  <a:cubicBezTo>
                    <a:pt x="578" y="0"/>
                    <a:pt x="1" y="576"/>
                    <a:pt x="1" y="1286"/>
                  </a:cubicBezTo>
                  <a:lnTo>
                    <a:pt x="1" y="9499"/>
                  </a:lnTo>
                  <a:cubicBezTo>
                    <a:pt x="1" y="10210"/>
                    <a:pt x="578" y="10785"/>
                    <a:pt x="1287" y="10785"/>
                  </a:cubicBezTo>
                  <a:lnTo>
                    <a:pt x="5646" y="10785"/>
                  </a:lnTo>
                  <a:cubicBezTo>
                    <a:pt x="6357" y="10785"/>
                    <a:pt x="6933" y="10210"/>
                    <a:pt x="6933" y="9499"/>
                  </a:cubicBezTo>
                  <a:lnTo>
                    <a:pt x="6933" y="1286"/>
                  </a:lnTo>
                  <a:cubicBezTo>
                    <a:pt x="6933" y="576"/>
                    <a:pt x="6357" y="0"/>
                    <a:pt x="56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54628" y="2506420"/>
              <a:ext cx="190036" cy="176805"/>
            </a:xfrm>
            <a:custGeom>
              <a:avLst/>
              <a:gdLst/>
              <a:ahLst/>
              <a:cxnLst/>
              <a:rect l="l" t="t" r="r" b="b"/>
              <a:pathLst>
                <a:path w="2413" h="2245" extrusionOk="0">
                  <a:moveTo>
                    <a:pt x="1908" y="1"/>
                  </a:moveTo>
                  <a:lnTo>
                    <a:pt x="1908" y="1"/>
                  </a:lnTo>
                  <a:cubicBezTo>
                    <a:pt x="1" y="973"/>
                    <a:pt x="895" y="2244"/>
                    <a:pt x="895" y="2244"/>
                  </a:cubicBezTo>
                  <a:cubicBezTo>
                    <a:pt x="2413" y="1764"/>
                    <a:pt x="1908" y="1"/>
                    <a:pt x="190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274970" y="2210767"/>
              <a:ext cx="546008" cy="849609"/>
            </a:xfrm>
            <a:custGeom>
              <a:avLst/>
              <a:gdLst/>
              <a:ahLst/>
              <a:cxnLst/>
              <a:rect l="l" t="t" r="r" b="b"/>
              <a:pathLst>
                <a:path w="6933" h="10788" extrusionOk="0">
                  <a:moveTo>
                    <a:pt x="1287" y="1"/>
                  </a:moveTo>
                  <a:cubicBezTo>
                    <a:pt x="577" y="1"/>
                    <a:pt x="0" y="576"/>
                    <a:pt x="0" y="1287"/>
                  </a:cubicBezTo>
                  <a:lnTo>
                    <a:pt x="0" y="9500"/>
                  </a:lnTo>
                  <a:cubicBezTo>
                    <a:pt x="0" y="10210"/>
                    <a:pt x="577" y="10787"/>
                    <a:pt x="1287" y="10787"/>
                  </a:cubicBezTo>
                  <a:lnTo>
                    <a:pt x="5646" y="10787"/>
                  </a:lnTo>
                  <a:cubicBezTo>
                    <a:pt x="6357" y="10787"/>
                    <a:pt x="6932" y="10210"/>
                    <a:pt x="6932" y="9500"/>
                  </a:cubicBezTo>
                  <a:lnTo>
                    <a:pt x="6932" y="1287"/>
                  </a:lnTo>
                  <a:cubicBezTo>
                    <a:pt x="6932" y="576"/>
                    <a:pt x="6357" y="1"/>
                    <a:pt x="56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24136" y="2415613"/>
              <a:ext cx="174285" cy="162157"/>
            </a:xfrm>
            <a:custGeom>
              <a:avLst/>
              <a:gdLst/>
              <a:ahLst/>
              <a:cxnLst/>
              <a:rect l="l" t="t" r="r" b="b"/>
              <a:pathLst>
                <a:path w="2213" h="2059" extrusionOk="0">
                  <a:moveTo>
                    <a:pt x="1751" y="1"/>
                  </a:moveTo>
                  <a:lnTo>
                    <a:pt x="1751" y="1"/>
                  </a:lnTo>
                  <a:cubicBezTo>
                    <a:pt x="1" y="891"/>
                    <a:pt x="821" y="2058"/>
                    <a:pt x="821" y="2058"/>
                  </a:cubicBezTo>
                  <a:cubicBezTo>
                    <a:pt x="2212" y="1616"/>
                    <a:pt x="1751" y="1"/>
                    <a:pt x="175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815932" y="2289209"/>
              <a:ext cx="700841" cy="1016255"/>
            </a:xfrm>
            <a:custGeom>
              <a:avLst/>
              <a:gdLst/>
              <a:ahLst/>
              <a:cxnLst/>
              <a:rect l="l" t="t" r="r" b="b"/>
              <a:pathLst>
                <a:path w="8899" h="12904" extrusionOk="0">
                  <a:moveTo>
                    <a:pt x="1541" y="1"/>
                  </a:moveTo>
                  <a:cubicBezTo>
                    <a:pt x="690" y="1"/>
                    <a:pt x="1" y="688"/>
                    <a:pt x="1" y="1539"/>
                  </a:cubicBezTo>
                  <a:lnTo>
                    <a:pt x="1" y="11364"/>
                  </a:lnTo>
                  <a:cubicBezTo>
                    <a:pt x="1" y="12215"/>
                    <a:pt x="690" y="12904"/>
                    <a:pt x="1541" y="12904"/>
                  </a:cubicBezTo>
                  <a:lnTo>
                    <a:pt x="7359" y="12904"/>
                  </a:lnTo>
                  <a:cubicBezTo>
                    <a:pt x="8210" y="12904"/>
                    <a:pt x="8899" y="12215"/>
                    <a:pt x="8899" y="11364"/>
                  </a:cubicBezTo>
                  <a:lnTo>
                    <a:pt x="8899" y="1539"/>
                  </a:lnTo>
                  <a:cubicBezTo>
                    <a:pt x="8899" y="688"/>
                    <a:pt x="8210" y="1"/>
                    <a:pt x="73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971084" y="2527369"/>
              <a:ext cx="159006" cy="155226"/>
            </a:xfrm>
            <a:custGeom>
              <a:avLst/>
              <a:gdLst/>
              <a:ahLst/>
              <a:cxnLst/>
              <a:rect l="l" t="t" r="r" b="b"/>
              <a:pathLst>
                <a:path w="2019" h="1971" extrusionOk="0">
                  <a:moveTo>
                    <a:pt x="1070" y="1"/>
                  </a:moveTo>
                  <a:cubicBezTo>
                    <a:pt x="1" y="1338"/>
                    <a:pt x="1070" y="1971"/>
                    <a:pt x="1070" y="1971"/>
                  </a:cubicBezTo>
                  <a:cubicBezTo>
                    <a:pt x="2019" y="1119"/>
                    <a:pt x="1070" y="1"/>
                    <a:pt x="107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2020149" y="2613293"/>
              <a:ext cx="184208" cy="171450"/>
            </a:xfrm>
            <a:custGeom>
              <a:avLst/>
              <a:gdLst/>
              <a:ahLst/>
              <a:cxnLst/>
              <a:rect l="l" t="t" r="r" b="b"/>
              <a:pathLst>
                <a:path w="2339" h="2177" extrusionOk="0">
                  <a:moveTo>
                    <a:pt x="1850" y="0"/>
                  </a:moveTo>
                  <a:lnTo>
                    <a:pt x="1850" y="0"/>
                  </a:lnTo>
                  <a:cubicBezTo>
                    <a:pt x="0" y="944"/>
                    <a:pt x="867" y="2175"/>
                    <a:pt x="865" y="2177"/>
                  </a:cubicBezTo>
                  <a:cubicBezTo>
                    <a:pt x="2338" y="1710"/>
                    <a:pt x="1850" y="0"/>
                    <a:pt x="185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40812" y="2010095"/>
              <a:ext cx="545930" cy="1071698"/>
            </a:xfrm>
            <a:custGeom>
              <a:avLst/>
              <a:gdLst/>
              <a:ahLst/>
              <a:cxnLst/>
              <a:rect l="l" t="t" r="r" b="b"/>
              <a:pathLst>
                <a:path w="6932" h="13608" extrusionOk="0">
                  <a:moveTo>
                    <a:pt x="1288" y="0"/>
                  </a:moveTo>
                  <a:cubicBezTo>
                    <a:pt x="577" y="0"/>
                    <a:pt x="1" y="577"/>
                    <a:pt x="1" y="1287"/>
                  </a:cubicBezTo>
                  <a:lnTo>
                    <a:pt x="1" y="12320"/>
                  </a:lnTo>
                  <a:cubicBezTo>
                    <a:pt x="1" y="13031"/>
                    <a:pt x="577" y="13607"/>
                    <a:pt x="1288" y="13607"/>
                  </a:cubicBezTo>
                  <a:lnTo>
                    <a:pt x="5645" y="13607"/>
                  </a:lnTo>
                  <a:cubicBezTo>
                    <a:pt x="6356" y="13607"/>
                    <a:pt x="6932" y="13031"/>
                    <a:pt x="6932" y="12320"/>
                  </a:cubicBezTo>
                  <a:lnTo>
                    <a:pt x="6932" y="1287"/>
                  </a:lnTo>
                  <a:cubicBezTo>
                    <a:pt x="6932" y="577"/>
                    <a:pt x="6356" y="0"/>
                    <a:pt x="56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515395" y="2138075"/>
              <a:ext cx="153021" cy="149398"/>
            </a:xfrm>
            <a:custGeom>
              <a:avLst/>
              <a:gdLst/>
              <a:ahLst/>
              <a:cxnLst/>
              <a:rect l="l" t="t" r="r" b="b"/>
              <a:pathLst>
                <a:path w="1943" h="1897" extrusionOk="0">
                  <a:moveTo>
                    <a:pt x="1031" y="1"/>
                  </a:moveTo>
                  <a:cubicBezTo>
                    <a:pt x="0" y="1287"/>
                    <a:pt x="1031" y="1896"/>
                    <a:pt x="1031" y="1896"/>
                  </a:cubicBezTo>
                  <a:cubicBezTo>
                    <a:pt x="1943" y="1078"/>
                    <a:pt x="1031" y="1"/>
                    <a:pt x="103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562649" y="2220612"/>
              <a:ext cx="177356" cy="165070"/>
            </a:xfrm>
            <a:custGeom>
              <a:avLst/>
              <a:gdLst/>
              <a:ahLst/>
              <a:cxnLst/>
              <a:rect l="l" t="t" r="r" b="b"/>
              <a:pathLst>
                <a:path w="2252" h="2096" extrusionOk="0">
                  <a:moveTo>
                    <a:pt x="1782" y="1"/>
                  </a:moveTo>
                  <a:cubicBezTo>
                    <a:pt x="1" y="909"/>
                    <a:pt x="834" y="2096"/>
                    <a:pt x="832" y="2096"/>
                  </a:cubicBezTo>
                  <a:cubicBezTo>
                    <a:pt x="2251" y="1647"/>
                    <a:pt x="1782" y="1"/>
                    <a:pt x="178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517779" y="3517262"/>
              <a:ext cx="427797" cy="389995"/>
            </a:xfrm>
            <a:custGeom>
              <a:avLst/>
              <a:gdLst/>
              <a:ahLst/>
              <a:cxnLst/>
              <a:rect l="l" t="t" r="r" b="b"/>
              <a:pathLst>
                <a:path w="5432" h="4952" extrusionOk="0">
                  <a:moveTo>
                    <a:pt x="1094" y="1"/>
                  </a:moveTo>
                  <a:cubicBezTo>
                    <a:pt x="491" y="1"/>
                    <a:pt x="1" y="489"/>
                    <a:pt x="1" y="1094"/>
                  </a:cubicBezTo>
                  <a:lnTo>
                    <a:pt x="1" y="3856"/>
                  </a:lnTo>
                  <a:cubicBezTo>
                    <a:pt x="1" y="4460"/>
                    <a:pt x="490" y="4951"/>
                    <a:pt x="1094" y="4951"/>
                  </a:cubicBezTo>
                  <a:lnTo>
                    <a:pt x="4335" y="4951"/>
                  </a:lnTo>
                  <a:cubicBezTo>
                    <a:pt x="4940" y="4951"/>
                    <a:pt x="5431" y="4460"/>
                    <a:pt x="5428" y="3856"/>
                  </a:cubicBezTo>
                  <a:lnTo>
                    <a:pt x="5428" y="1094"/>
                  </a:lnTo>
                  <a:cubicBezTo>
                    <a:pt x="5428" y="491"/>
                    <a:pt x="4940" y="1"/>
                    <a:pt x="43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640088" y="3642878"/>
              <a:ext cx="123960" cy="115140"/>
            </a:xfrm>
            <a:custGeom>
              <a:avLst/>
              <a:gdLst/>
              <a:ahLst/>
              <a:cxnLst/>
              <a:rect l="l" t="t" r="r" b="b"/>
              <a:pathLst>
                <a:path w="1574" h="1462" extrusionOk="0">
                  <a:moveTo>
                    <a:pt x="1244" y="1"/>
                  </a:moveTo>
                  <a:lnTo>
                    <a:pt x="1244" y="1"/>
                  </a:lnTo>
                  <a:cubicBezTo>
                    <a:pt x="1" y="633"/>
                    <a:pt x="582" y="1462"/>
                    <a:pt x="582" y="1462"/>
                  </a:cubicBezTo>
                  <a:cubicBezTo>
                    <a:pt x="1574" y="1149"/>
                    <a:pt x="1244" y="1"/>
                    <a:pt x="124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301963" y="3329506"/>
              <a:ext cx="427718" cy="665401"/>
            </a:xfrm>
            <a:custGeom>
              <a:avLst/>
              <a:gdLst/>
              <a:ahLst/>
              <a:cxnLst/>
              <a:rect l="l" t="t" r="r" b="b"/>
              <a:pathLst>
                <a:path w="5431" h="8449" extrusionOk="0">
                  <a:moveTo>
                    <a:pt x="1059" y="0"/>
                  </a:moveTo>
                  <a:cubicBezTo>
                    <a:pt x="473" y="0"/>
                    <a:pt x="0" y="474"/>
                    <a:pt x="0" y="1057"/>
                  </a:cubicBezTo>
                  <a:lnTo>
                    <a:pt x="0" y="7392"/>
                  </a:lnTo>
                  <a:cubicBezTo>
                    <a:pt x="0" y="7976"/>
                    <a:pt x="476" y="8449"/>
                    <a:pt x="1059" y="8449"/>
                  </a:cubicBezTo>
                  <a:lnTo>
                    <a:pt x="4374" y="8449"/>
                  </a:lnTo>
                  <a:cubicBezTo>
                    <a:pt x="4957" y="8449"/>
                    <a:pt x="5429" y="7976"/>
                    <a:pt x="5431" y="7392"/>
                  </a:cubicBezTo>
                  <a:lnTo>
                    <a:pt x="5431" y="1057"/>
                  </a:lnTo>
                  <a:cubicBezTo>
                    <a:pt x="5431" y="473"/>
                    <a:pt x="4957" y="0"/>
                    <a:pt x="4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379224" y="3406451"/>
              <a:ext cx="121125" cy="118211"/>
            </a:xfrm>
            <a:custGeom>
              <a:avLst/>
              <a:gdLst/>
              <a:ahLst/>
              <a:cxnLst/>
              <a:rect l="l" t="t" r="r" b="b"/>
              <a:pathLst>
                <a:path w="1538" h="1501" extrusionOk="0">
                  <a:moveTo>
                    <a:pt x="815" y="0"/>
                  </a:moveTo>
                  <a:cubicBezTo>
                    <a:pt x="1" y="1018"/>
                    <a:pt x="815" y="1501"/>
                    <a:pt x="815" y="1501"/>
                  </a:cubicBezTo>
                  <a:cubicBezTo>
                    <a:pt x="1537" y="851"/>
                    <a:pt x="815" y="0"/>
                    <a:pt x="81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1416476" y="3471898"/>
              <a:ext cx="140578" cy="130655"/>
            </a:xfrm>
            <a:custGeom>
              <a:avLst/>
              <a:gdLst/>
              <a:ahLst/>
              <a:cxnLst/>
              <a:rect l="l" t="t" r="r" b="b"/>
              <a:pathLst>
                <a:path w="1785" h="1659" extrusionOk="0">
                  <a:moveTo>
                    <a:pt x="1411" y="1"/>
                  </a:moveTo>
                  <a:lnTo>
                    <a:pt x="1411" y="1"/>
                  </a:lnTo>
                  <a:cubicBezTo>
                    <a:pt x="0" y="718"/>
                    <a:pt x="660" y="1655"/>
                    <a:pt x="662" y="1658"/>
                  </a:cubicBezTo>
                  <a:cubicBezTo>
                    <a:pt x="1784" y="1302"/>
                    <a:pt x="1411" y="1"/>
                    <a:pt x="141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31604" y="1921888"/>
              <a:ext cx="802592" cy="1328046"/>
            </a:xfrm>
            <a:custGeom>
              <a:avLst/>
              <a:gdLst/>
              <a:ahLst/>
              <a:cxnLst/>
              <a:rect l="l" t="t" r="r" b="b"/>
              <a:pathLst>
                <a:path w="10191" h="16863" extrusionOk="0">
                  <a:moveTo>
                    <a:pt x="1892" y="1"/>
                  </a:moveTo>
                  <a:cubicBezTo>
                    <a:pt x="848" y="1"/>
                    <a:pt x="0" y="848"/>
                    <a:pt x="0" y="1894"/>
                  </a:cubicBezTo>
                  <a:lnTo>
                    <a:pt x="0" y="14971"/>
                  </a:lnTo>
                  <a:cubicBezTo>
                    <a:pt x="0" y="16015"/>
                    <a:pt x="848" y="16863"/>
                    <a:pt x="1892" y="16863"/>
                  </a:cubicBezTo>
                  <a:lnTo>
                    <a:pt x="8299" y="16863"/>
                  </a:lnTo>
                  <a:cubicBezTo>
                    <a:pt x="9343" y="16863"/>
                    <a:pt x="10191" y="16015"/>
                    <a:pt x="10191" y="14973"/>
                  </a:cubicBezTo>
                  <a:lnTo>
                    <a:pt x="10191" y="1894"/>
                  </a:lnTo>
                  <a:cubicBezTo>
                    <a:pt x="10191" y="848"/>
                    <a:pt x="9343" y="1"/>
                    <a:pt x="82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45329" y="2054908"/>
              <a:ext cx="192556" cy="187988"/>
            </a:xfrm>
            <a:custGeom>
              <a:avLst/>
              <a:gdLst/>
              <a:ahLst/>
              <a:cxnLst/>
              <a:rect l="l" t="t" r="r" b="b"/>
              <a:pathLst>
                <a:path w="2445" h="2387" extrusionOk="0">
                  <a:moveTo>
                    <a:pt x="1296" y="1"/>
                  </a:moveTo>
                  <a:cubicBezTo>
                    <a:pt x="0" y="1619"/>
                    <a:pt x="1296" y="2387"/>
                    <a:pt x="1296" y="2387"/>
                  </a:cubicBezTo>
                  <a:cubicBezTo>
                    <a:pt x="2444" y="1356"/>
                    <a:pt x="1296" y="1"/>
                    <a:pt x="12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904476" y="2158945"/>
              <a:ext cx="223349" cy="207756"/>
            </a:xfrm>
            <a:custGeom>
              <a:avLst/>
              <a:gdLst/>
              <a:ahLst/>
              <a:cxnLst/>
              <a:rect l="l" t="t" r="r" b="b"/>
              <a:pathLst>
                <a:path w="2836" h="2638" extrusionOk="0">
                  <a:moveTo>
                    <a:pt x="2244" y="0"/>
                  </a:moveTo>
                  <a:lnTo>
                    <a:pt x="2244" y="0"/>
                  </a:lnTo>
                  <a:cubicBezTo>
                    <a:pt x="1" y="1141"/>
                    <a:pt x="1052" y="2637"/>
                    <a:pt x="1052" y="2637"/>
                  </a:cubicBezTo>
                  <a:cubicBezTo>
                    <a:pt x="2836" y="2072"/>
                    <a:pt x="2244" y="0"/>
                    <a:pt x="224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88617" y="4777289"/>
              <a:ext cx="1468623" cy="366211"/>
            </a:xfrm>
            <a:custGeom>
              <a:avLst/>
              <a:gdLst/>
              <a:ahLst/>
              <a:cxnLst/>
              <a:rect l="l" t="t" r="r" b="b"/>
              <a:pathLst>
                <a:path w="18648" h="4650" extrusionOk="0">
                  <a:moveTo>
                    <a:pt x="9325" y="0"/>
                  </a:moveTo>
                  <a:cubicBezTo>
                    <a:pt x="4175" y="0"/>
                    <a:pt x="1" y="2082"/>
                    <a:pt x="1" y="4650"/>
                  </a:cubicBezTo>
                  <a:lnTo>
                    <a:pt x="18647" y="4650"/>
                  </a:lnTo>
                  <a:cubicBezTo>
                    <a:pt x="18647" y="2081"/>
                    <a:pt x="14473" y="0"/>
                    <a:pt x="9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 name="Google Shape;266;p2"/>
          <p:cNvSpPr/>
          <p:nvPr/>
        </p:nvSpPr>
        <p:spPr>
          <a:xfrm>
            <a:off x="0" y="4834475"/>
            <a:ext cx="1483750" cy="817550"/>
          </a:xfrm>
          <a:custGeom>
            <a:avLst/>
            <a:gdLst/>
            <a:ahLst/>
            <a:cxnLst/>
            <a:rect l="l" t="t" r="r" b="b"/>
            <a:pathLst>
              <a:path w="59350" h="32702" extrusionOk="0">
                <a:moveTo>
                  <a:pt x="3764" y="0"/>
                </a:moveTo>
                <a:cubicBezTo>
                  <a:pt x="2456" y="0"/>
                  <a:pt x="1165" y="242"/>
                  <a:pt x="0" y="742"/>
                </a:cubicBezTo>
                <a:lnTo>
                  <a:pt x="0" y="32702"/>
                </a:lnTo>
                <a:lnTo>
                  <a:pt x="59324" y="32702"/>
                </a:lnTo>
                <a:cubicBezTo>
                  <a:pt x="59350" y="26832"/>
                  <a:pt x="55492" y="21084"/>
                  <a:pt x="49992" y="18985"/>
                </a:cubicBezTo>
                <a:cubicBezTo>
                  <a:pt x="48414" y="18384"/>
                  <a:pt x="46737" y="18096"/>
                  <a:pt x="45056" y="18096"/>
                </a:cubicBezTo>
                <a:cubicBezTo>
                  <a:pt x="40551" y="18096"/>
                  <a:pt x="36018" y="20158"/>
                  <a:pt x="33282" y="23762"/>
                </a:cubicBezTo>
                <a:cubicBezTo>
                  <a:pt x="33036" y="19912"/>
                  <a:pt x="30703" y="16259"/>
                  <a:pt x="27319" y="14416"/>
                </a:cubicBezTo>
                <a:cubicBezTo>
                  <a:pt x="25651" y="13510"/>
                  <a:pt x="23753" y="13058"/>
                  <a:pt x="21856" y="13058"/>
                </a:cubicBezTo>
                <a:cubicBezTo>
                  <a:pt x="19898" y="13058"/>
                  <a:pt x="17940" y="13539"/>
                  <a:pt x="16233" y="14498"/>
                </a:cubicBezTo>
                <a:cubicBezTo>
                  <a:pt x="15793" y="9733"/>
                  <a:pt x="13926" y="4837"/>
                  <a:pt x="10064" y="2013"/>
                </a:cubicBezTo>
                <a:cubicBezTo>
                  <a:pt x="8268" y="699"/>
                  <a:pt x="5991" y="0"/>
                  <a:pt x="37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7981700" y="4642000"/>
            <a:ext cx="1162300" cy="806300"/>
          </a:xfrm>
          <a:custGeom>
            <a:avLst/>
            <a:gdLst/>
            <a:ahLst/>
            <a:cxnLst/>
            <a:rect l="l" t="t" r="r" b="b"/>
            <a:pathLst>
              <a:path w="46492" h="32252" extrusionOk="0">
                <a:moveTo>
                  <a:pt x="41432" y="0"/>
                </a:moveTo>
                <a:cubicBezTo>
                  <a:pt x="39365" y="0"/>
                  <a:pt x="37293" y="324"/>
                  <a:pt x="35334" y="960"/>
                </a:cubicBezTo>
                <a:cubicBezTo>
                  <a:pt x="29699" y="2795"/>
                  <a:pt x="25007" y="7021"/>
                  <a:pt x="22002" y="12129"/>
                </a:cubicBezTo>
                <a:cubicBezTo>
                  <a:pt x="20037" y="15465"/>
                  <a:pt x="18788" y="19800"/>
                  <a:pt x="20804" y="23100"/>
                </a:cubicBezTo>
                <a:cubicBezTo>
                  <a:pt x="18864" y="22477"/>
                  <a:pt x="16828" y="22169"/>
                  <a:pt x="14791" y="22169"/>
                </a:cubicBezTo>
                <a:cubicBezTo>
                  <a:pt x="11779" y="22169"/>
                  <a:pt x="8764" y="22843"/>
                  <a:pt x="6057" y="24168"/>
                </a:cubicBezTo>
                <a:cubicBezTo>
                  <a:pt x="2921" y="25708"/>
                  <a:pt x="0" y="29038"/>
                  <a:pt x="465" y="32252"/>
                </a:cubicBezTo>
                <a:lnTo>
                  <a:pt x="46492" y="32252"/>
                </a:lnTo>
                <a:lnTo>
                  <a:pt x="46492" y="674"/>
                </a:lnTo>
                <a:cubicBezTo>
                  <a:pt x="44853" y="223"/>
                  <a:pt x="43144" y="0"/>
                  <a:pt x="41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 name="Google Shape;268;p2"/>
          <p:cNvGrpSpPr/>
          <p:nvPr/>
        </p:nvGrpSpPr>
        <p:grpSpPr>
          <a:xfrm>
            <a:off x="-299288" y="4040225"/>
            <a:ext cx="9742572" cy="2394210"/>
            <a:chOff x="-299288" y="3735425"/>
            <a:chExt cx="9742572" cy="2394210"/>
          </a:xfrm>
        </p:grpSpPr>
        <p:sp>
          <p:nvSpPr>
            <p:cNvPr id="269" name="Google Shape;269;p2"/>
            <p:cNvSpPr/>
            <p:nvPr/>
          </p:nvSpPr>
          <p:spPr>
            <a:xfrm>
              <a:off x="-299288" y="42016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85464" y="40318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1079265" y="4479500"/>
              <a:ext cx="620549" cy="1399510"/>
            </a:xfrm>
            <a:custGeom>
              <a:avLst/>
              <a:gdLst/>
              <a:ahLst/>
              <a:cxnLst/>
              <a:rect l="l" t="t" r="r" b="b"/>
              <a:pathLst>
                <a:path w="12739" h="28730" extrusionOk="0">
                  <a:moveTo>
                    <a:pt x="8955" y="1"/>
                  </a:moveTo>
                  <a:cubicBezTo>
                    <a:pt x="8835" y="1"/>
                    <a:pt x="8715" y="48"/>
                    <a:pt x="8619" y="160"/>
                  </a:cubicBezTo>
                  <a:cubicBezTo>
                    <a:pt x="7725" y="1194"/>
                    <a:pt x="8207" y="2861"/>
                    <a:pt x="8552" y="4196"/>
                  </a:cubicBezTo>
                  <a:cubicBezTo>
                    <a:pt x="8475" y="4263"/>
                    <a:pt x="8409" y="4351"/>
                    <a:pt x="8359" y="4469"/>
                  </a:cubicBezTo>
                  <a:cubicBezTo>
                    <a:pt x="8323" y="4549"/>
                    <a:pt x="8290" y="4631"/>
                    <a:pt x="8256" y="4713"/>
                  </a:cubicBezTo>
                  <a:lnTo>
                    <a:pt x="8255" y="4714"/>
                  </a:lnTo>
                  <a:cubicBezTo>
                    <a:pt x="8099" y="4858"/>
                    <a:pt x="8041" y="5033"/>
                    <a:pt x="8050" y="5204"/>
                  </a:cubicBezTo>
                  <a:cubicBezTo>
                    <a:pt x="7998" y="5331"/>
                    <a:pt x="7948" y="5461"/>
                    <a:pt x="7896" y="5589"/>
                  </a:cubicBezTo>
                  <a:cubicBezTo>
                    <a:pt x="7548" y="4575"/>
                    <a:pt x="7089" y="3595"/>
                    <a:pt x="6584" y="2666"/>
                  </a:cubicBezTo>
                  <a:cubicBezTo>
                    <a:pt x="6472" y="2460"/>
                    <a:pt x="6270" y="2368"/>
                    <a:pt x="6067" y="2368"/>
                  </a:cubicBezTo>
                  <a:cubicBezTo>
                    <a:pt x="5742" y="2368"/>
                    <a:pt x="5411" y="2602"/>
                    <a:pt x="5425" y="2980"/>
                  </a:cubicBezTo>
                  <a:cubicBezTo>
                    <a:pt x="5491" y="4788"/>
                    <a:pt x="6031" y="6491"/>
                    <a:pt x="7028" y="7995"/>
                  </a:cubicBezTo>
                  <a:cubicBezTo>
                    <a:pt x="6709" y="8982"/>
                    <a:pt x="6424" y="9987"/>
                    <a:pt x="6185" y="11004"/>
                  </a:cubicBezTo>
                  <a:cubicBezTo>
                    <a:pt x="5866" y="10294"/>
                    <a:pt x="5516" y="9597"/>
                    <a:pt x="5172" y="8915"/>
                  </a:cubicBezTo>
                  <a:cubicBezTo>
                    <a:pt x="4924" y="8423"/>
                    <a:pt x="4512" y="7337"/>
                    <a:pt x="3848" y="7337"/>
                  </a:cubicBezTo>
                  <a:cubicBezTo>
                    <a:pt x="3696" y="7337"/>
                    <a:pt x="3531" y="7394"/>
                    <a:pt x="3352" y="7528"/>
                  </a:cubicBezTo>
                  <a:cubicBezTo>
                    <a:pt x="2604" y="8087"/>
                    <a:pt x="3160" y="9298"/>
                    <a:pt x="3444" y="9942"/>
                  </a:cubicBezTo>
                  <a:cubicBezTo>
                    <a:pt x="3956" y="11103"/>
                    <a:pt x="4712" y="12134"/>
                    <a:pt x="5622" y="13015"/>
                  </a:cubicBezTo>
                  <a:cubicBezTo>
                    <a:pt x="5663" y="13055"/>
                    <a:pt x="5707" y="13079"/>
                    <a:pt x="5752" y="13100"/>
                  </a:cubicBezTo>
                  <a:cubicBezTo>
                    <a:pt x="5467" y="14710"/>
                    <a:pt x="5291" y="16329"/>
                    <a:pt x="5246" y="17925"/>
                  </a:cubicBezTo>
                  <a:cubicBezTo>
                    <a:pt x="5231" y="18492"/>
                    <a:pt x="5233" y="19076"/>
                    <a:pt x="5254" y="19663"/>
                  </a:cubicBezTo>
                  <a:cubicBezTo>
                    <a:pt x="5211" y="19635"/>
                    <a:pt x="5170" y="19605"/>
                    <a:pt x="5126" y="19576"/>
                  </a:cubicBezTo>
                  <a:cubicBezTo>
                    <a:pt x="4409" y="18487"/>
                    <a:pt x="3462" y="17459"/>
                    <a:pt x="2653" y="16472"/>
                  </a:cubicBezTo>
                  <a:cubicBezTo>
                    <a:pt x="2332" y="16079"/>
                    <a:pt x="1665" y="15484"/>
                    <a:pt x="1108" y="15484"/>
                  </a:cubicBezTo>
                  <a:cubicBezTo>
                    <a:pt x="826" y="15484"/>
                    <a:pt x="571" y="15638"/>
                    <a:pt x="404" y="16049"/>
                  </a:cubicBezTo>
                  <a:cubicBezTo>
                    <a:pt x="1" y="17044"/>
                    <a:pt x="1349" y="18083"/>
                    <a:pt x="1960" y="18666"/>
                  </a:cubicBezTo>
                  <a:cubicBezTo>
                    <a:pt x="2723" y="19394"/>
                    <a:pt x="3555" y="20043"/>
                    <a:pt x="4435" y="20621"/>
                  </a:cubicBezTo>
                  <a:cubicBezTo>
                    <a:pt x="4499" y="20681"/>
                    <a:pt x="4560" y="20747"/>
                    <a:pt x="4626" y="20803"/>
                  </a:cubicBezTo>
                  <a:cubicBezTo>
                    <a:pt x="4722" y="20885"/>
                    <a:pt x="4829" y="20926"/>
                    <a:pt x="4937" y="20938"/>
                  </a:cubicBezTo>
                  <a:cubicBezTo>
                    <a:pt x="5014" y="20984"/>
                    <a:pt x="5088" y="21035"/>
                    <a:pt x="5164" y="21082"/>
                  </a:cubicBezTo>
                  <a:cubicBezTo>
                    <a:pt x="5230" y="21121"/>
                    <a:pt x="5296" y="21144"/>
                    <a:pt x="5361" y="21158"/>
                  </a:cubicBezTo>
                  <a:cubicBezTo>
                    <a:pt x="5664" y="23992"/>
                    <a:pt x="6586" y="26794"/>
                    <a:pt x="8790" y="28647"/>
                  </a:cubicBezTo>
                  <a:cubicBezTo>
                    <a:pt x="8858" y="28705"/>
                    <a:pt x="8941" y="28730"/>
                    <a:pt x="9024" y="28730"/>
                  </a:cubicBezTo>
                  <a:cubicBezTo>
                    <a:pt x="9289" y="28730"/>
                    <a:pt x="9555" y="28477"/>
                    <a:pt x="9352" y="28213"/>
                  </a:cubicBezTo>
                  <a:cubicBezTo>
                    <a:pt x="7543" y="25845"/>
                    <a:pt x="6846" y="23258"/>
                    <a:pt x="6772" y="20581"/>
                  </a:cubicBezTo>
                  <a:cubicBezTo>
                    <a:pt x="6773" y="20579"/>
                    <a:pt x="6776" y="20575"/>
                    <a:pt x="6777" y="20572"/>
                  </a:cubicBezTo>
                  <a:cubicBezTo>
                    <a:pt x="7699" y="20006"/>
                    <a:pt x="8505" y="19128"/>
                    <a:pt x="9276" y="18415"/>
                  </a:cubicBezTo>
                  <a:cubicBezTo>
                    <a:pt x="9998" y="17750"/>
                    <a:pt x="11296" y="17034"/>
                    <a:pt x="11189" y="15907"/>
                  </a:cubicBezTo>
                  <a:cubicBezTo>
                    <a:pt x="11149" y="15498"/>
                    <a:pt x="10802" y="15115"/>
                    <a:pt x="10403" y="15115"/>
                  </a:cubicBezTo>
                  <a:cubicBezTo>
                    <a:pt x="10279" y="15115"/>
                    <a:pt x="10150" y="15152"/>
                    <a:pt x="10023" y="15238"/>
                  </a:cubicBezTo>
                  <a:cubicBezTo>
                    <a:pt x="8776" y="16079"/>
                    <a:pt x="7700" y="17137"/>
                    <a:pt x="6841" y="18358"/>
                  </a:cubicBezTo>
                  <a:cubicBezTo>
                    <a:pt x="6983" y="16714"/>
                    <a:pt x="7305" y="15052"/>
                    <a:pt x="7700" y="13398"/>
                  </a:cubicBezTo>
                  <a:cubicBezTo>
                    <a:pt x="7816" y="13226"/>
                    <a:pt x="7940" y="13056"/>
                    <a:pt x="8064" y="12889"/>
                  </a:cubicBezTo>
                  <a:cubicBezTo>
                    <a:pt x="8931" y="12347"/>
                    <a:pt x="9786" y="11722"/>
                    <a:pt x="10563" y="11114"/>
                  </a:cubicBezTo>
                  <a:cubicBezTo>
                    <a:pt x="11363" y="10488"/>
                    <a:pt x="11698" y="9918"/>
                    <a:pt x="11822" y="8936"/>
                  </a:cubicBezTo>
                  <a:cubicBezTo>
                    <a:pt x="11847" y="8739"/>
                    <a:pt x="11634" y="8539"/>
                    <a:pt x="11445" y="8539"/>
                  </a:cubicBezTo>
                  <a:cubicBezTo>
                    <a:pt x="11438" y="8539"/>
                    <a:pt x="11432" y="8539"/>
                    <a:pt x="11425" y="8540"/>
                  </a:cubicBezTo>
                  <a:cubicBezTo>
                    <a:pt x="10340" y="8616"/>
                    <a:pt x="9400" y="9674"/>
                    <a:pt x="8697" y="10421"/>
                  </a:cubicBezTo>
                  <a:cubicBezTo>
                    <a:pt x="8584" y="10541"/>
                    <a:pt x="8479" y="10668"/>
                    <a:pt x="8370" y="10791"/>
                  </a:cubicBezTo>
                  <a:cubicBezTo>
                    <a:pt x="8633" y="9820"/>
                    <a:pt x="8902" y="8858"/>
                    <a:pt x="9153" y="7911"/>
                  </a:cubicBezTo>
                  <a:cubicBezTo>
                    <a:pt x="9820" y="7427"/>
                    <a:pt x="10486" y="6939"/>
                    <a:pt x="11184" y="6507"/>
                  </a:cubicBezTo>
                  <a:cubicBezTo>
                    <a:pt x="11799" y="6124"/>
                    <a:pt x="12372" y="5714"/>
                    <a:pt x="12606" y="4999"/>
                  </a:cubicBezTo>
                  <a:cubicBezTo>
                    <a:pt x="12738" y="4599"/>
                    <a:pt x="12382" y="4248"/>
                    <a:pt x="12011" y="4248"/>
                  </a:cubicBezTo>
                  <a:cubicBezTo>
                    <a:pt x="11915" y="4248"/>
                    <a:pt x="11818" y="4271"/>
                    <a:pt x="11728" y="4324"/>
                  </a:cubicBezTo>
                  <a:cubicBezTo>
                    <a:pt x="11158" y="4658"/>
                    <a:pt x="10627" y="5044"/>
                    <a:pt x="10139" y="5472"/>
                  </a:cubicBezTo>
                  <a:cubicBezTo>
                    <a:pt x="10137" y="5465"/>
                    <a:pt x="10137" y="5458"/>
                    <a:pt x="10134" y="5449"/>
                  </a:cubicBezTo>
                  <a:cubicBezTo>
                    <a:pt x="10111" y="5316"/>
                    <a:pt x="10089" y="5185"/>
                    <a:pt x="10067" y="5052"/>
                  </a:cubicBezTo>
                  <a:cubicBezTo>
                    <a:pt x="10937" y="4210"/>
                    <a:pt x="11602" y="3087"/>
                    <a:pt x="12062" y="2027"/>
                  </a:cubicBezTo>
                  <a:cubicBezTo>
                    <a:pt x="12210" y="1686"/>
                    <a:pt x="11970" y="1224"/>
                    <a:pt x="11622" y="1224"/>
                  </a:cubicBezTo>
                  <a:cubicBezTo>
                    <a:pt x="11537" y="1224"/>
                    <a:pt x="11445" y="1251"/>
                    <a:pt x="11351" y="1315"/>
                  </a:cubicBezTo>
                  <a:cubicBezTo>
                    <a:pt x="10604" y="1822"/>
                    <a:pt x="10113" y="2448"/>
                    <a:pt x="9765" y="3157"/>
                  </a:cubicBezTo>
                  <a:cubicBezTo>
                    <a:pt x="9644" y="2287"/>
                    <a:pt x="9548" y="1414"/>
                    <a:pt x="9506" y="527"/>
                  </a:cubicBezTo>
                  <a:cubicBezTo>
                    <a:pt x="9492" y="239"/>
                    <a:pt x="9223" y="1"/>
                    <a:pt x="8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54897" y="5216707"/>
              <a:ext cx="244098" cy="651919"/>
            </a:xfrm>
            <a:custGeom>
              <a:avLst/>
              <a:gdLst/>
              <a:ahLst/>
              <a:cxnLst/>
              <a:rect l="l" t="t" r="r" b="b"/>
              <a:pathLst>
                <a:path w="5011" h="13383" extrusionOk="0">
                  <a:moveTo>
                    <a:pt x="3367" y="12250"/>
                  </a:moveTo>
                  <a:cubicBezTo>
                    <a:pt x="3386" y="12253"/>
                    <a:pt x="3403" y="12256"/>
                    <a:pt x="3419" y="12256"/>
                  </a:cubicBezTo>
                  <a:cubicBezTo>
                    <a:pt x="3400" y="12284"/>
                    <a:pt x="3383" y="12312"/>
                    <a:pt x="3362" y="12338"/>
                  </a:cubicBezTo>
                  <a:cubicBezTo>
                    <a:pt x="3363" y="12309"/>
                    <a:pt x="3367" y="12280"/>
                    <a:pt x="3367" y="12250"/>
                  </a:cubicBezTo>
                  <a:close/>
                  <a:moveTo>
                    <a:pt x="1886" y="0"/>
                  </a:moveTo>
                  <a:cubicBezTo>
                    <a:pt x="1706" y="0"/>
                    <a:pt x="1512" y="116"/>
                    <a:pt x="1488" y="346"/>
                  </a:cubicBezTo>
                  <a:cubicBezTo>
                    <a:pt x="1065" y="4303"/>
                    <a:pt x="0" y="9328"/>
                    <a:pt x="2686" y="12712"/>
                  </a:cubicBezTo>
                  <a:cubicBezTo>
                    <a:pt x="2688" y="12801"/>
                    <a:pt x="2694" y="12890"/>
                    <a:pt x="2692" y="12981"/>
                  </a:cubicBezTo>
                  <a:cubicBezTo>
                    <a:pt x="2691" y="13045"/>
                    <a:pt x="2708" y="13094"/>
                    <a:pt x="2731" y="13138"/>
                  </a:cubicBezTo>
                  <a:cubicBezTo>
                    <a:pt x="2747" y="13267"/>
                    <a:pt x="2842" y="13383"/>
                    <a:pt x="2967" y="13383"/>
                  </a:cubicBezTo>
                  <a:cubicBezTo>
                    <a:pt x="3011" y="13383"/>
                    <a:pt x="3059" y="13368"/>
                    <a:pt x="3108" y="13334"/>
                  </a:cubicBezTo>
                  <a:cubicBezTo>
                    <a:pt x="3139" y="13313"/>
                    <a:pt x="3164" y="13288"/>
                    <a:pt x="3193" y="13267"/>
                  </a:cubicBezTo>
                  <a:cubicBezTo>
                    <a:pt x="3230" y="13285"/>
                    <a:pt x="3269" y="13294"/>
                    <a:pt x="3307" y="13294"/>
                  </a:cubicBezTo>
                  <a:cubicBezTo>
                    <a:pt x="3483" y="13294"/>
                    <a:pt x="3655" y="13118"/>
                    <a:pt x="3575" y="12940"/>
                  </a:cubicBezTo>
                  <a:cubicBezTo>
                    <a:pt x="4321" y="12197"/>
                    <a:pt x="4605" y="11210"/>
                    <a:pt x="4774" y="10113"/>
                  </a:cubicBezTo>
                  <a:cubicBezTo>
                    <a:pt x="4951" y="8972"/>
                    <a:pt x="5010" y="7805"/>
                    <a:pt x="4883" y="6657"/>
                  </a:cubicBezTo>
                  <a:cubicBezTo>
                    <a:pt x="4838" y="6262"/>
                    <a:pt x="4762" y="5873"/>
                    <a:pt x="4685" y="5489"/>
                  </a:cubicBezTo>
                  <a:cubicBezTo>
                    <a:pt x="4685" y="5474"/>
                    <a:pt x="4685" y="5462"/>
                    <a:pt x="4686" y="5447"/>
                  </a:cubicBezTo>
                  <a:cubicBezTo>
                    <a:pt x="4687" y="5390"/>
                    <a:pt x="4670" y="5342"/>
                    <a:pt x="4647" y="5298"/>
                  </a:cubicBezTo>
                  <a:cubicBezTo>
                    <a:pt x="4466" y="4390"/>
                    <a:pt x="4296" y="3492"/>
                    <a:pt x="4516" y="2544"/>
                  </a:cubicBezTo>
                  <a:cubicBezTo>
                    <a:pt x="4551" y="2350"/>
                    <a:pt x="4392" y="2222"/>
                    <a:pt x="4243" y="2222"/>
                  </a:cubicBezTo>
                  <a:cubicBezTo>
                    <a:pt x="4144" y="2222"/>
                    <a:pt x="4050" y="2278"/>
                    <a:pt x="4018" y="2407"/>
                  </a:cubicBezTo>
                  <a:cubicBezTo>
                    <a:pt x="3974" y="2590"/>
                    <a:pt x="3942" y="2772"/>
                    <a:pt x="3918" y="2955"/>
                  </a:cubicBezTo>
                  <a:cubicBezTo>
                    <a:pt x="3535" y="5059"/>
                    <a:pt x="3257" y="7164"/>
                    <a:pt x="3142" y="9289"/>
                  </a:cubicBezTo>
                  <a:cubicBezTo>
                    <a:pt x="2714" y="6518"/>
                    <a:pt x="1868" y="3850"/>
                    <a:pt x="2146" y="935"/>
                  </a:cubicBezTo>
                  <a:cubicBezTo>
                    <a:pt x="2169" y="739"/>
                    <a:pt x="2191" y="542"/>
                    <a:pt x="2210" y="346"/>
                  </a:cubicBezTo>
                  <a:cubicBezTo>
                    <a:pt x="2234" y="115"/>
                    <a:pt x="2066" y="0"/>
                    <a:pt x="1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00553" y="4655984"/>
              <a:ext cx="253792" cy="1160429"/>
            </a:xfrm>
            <a:custGeom>
              <a:avLst/>
              <a:gdLst/>
              <a:ahLst/>
              <a:cxnLst/>
              <a:rect l="l" t="t" r="r" b="b"/>
              <a:pathLst>
                <a:path w="5210" h="23822" extrusionOk="0">
                  <a:moveTo>
                    <a:pt x="2812" y="1"/>
                  </a:moveTo>
                  <a:cubicBezTo>
                    <a:pt x="2644" y="1"/>
                    <a:pt x="2489" y="175"/>
                    <a:pt x="2583" y="382"/>
                  </a:cubicBezTo>
                  <a:cubicBezTo>
                    <a:pt x="3580" y="2579"/>
                    <a:pt x="2111" y="4639"/>
                    <a:pt x="2117" y="6855"/>
                  </a:cubicBezTo>
                  <a:cubicBezTo>
                    <a:pt x="2120" y="7698"/>
                    <a:pt x="2177" y="8526"/>
                    <a:pt x="2227" y="9351"/>
                  </a:cubicBezTo>
                  <a:cubicBezTo>
                    <a:pt x="1913" y="8764"/>
                    <a:pt x="1681" y="8178"/>
                    <a:pt x="1633" y="7443"/>
                  </a:cubicBezTo>
                  <a:cubicBezTo>
                    <a:pt x="1625" y="7323"/>
                    <a:pt x="1528" y="7261"/>
                    <a:pt x="1435" y="7261"/>
                  </a:cubicBezTo>
                  <a:cubicBezTo>
                    <a:pt x="1342" y="7261"/>
                    <a:pt x="1253" y="7321"/>
                    <a:pt x="1255" y="7443"/>
                  </a:cubicBezTo>
                  <a:cubicBezTo>
                    <a:pt x="1273" y="8440"/>
                    <a:pt x="1560" y="9583"/>
                    <a:pt x="2278" y="10317"/>
                  </a:cubicBezTo>
                  <a:cubicBezTo>
                    <a:pt x="2305" y="10948"/>
                    <a:pt x="2314" y="11584"/>
                    <a:pt x="2278" y="12230"/>
                  </a:cubicBezTo>
                  <a:cubicBezTo>
                    <a:pt x="2172" y="14125"/>
                    <a:pt x="2256" y="16046"/>
                    <a:pt x="2427" y="17964"/>
                  </a:cubicBezTo>
                  <a:cubicBezTo>
                    <a:pt x="1909" y="17011"/>
                    <a:pt x="1340" y="16072"/>
                    <a:pt x="1236" y="14988"/>
                  </a:cubicBezTo>
                  <a:cubicBezTo>
                    <a:pt x="1166" y="14256"/>
                    <a:pt x="1154" y="13610"/>
                    <a:pt x="473" y="13203"/>
                  </a:cubicBezTo>
                  <a:cubicBezTo>
                    <a:pt x="434" y="13179"/>
                    <a:pt x="393" y="13168"/>
                    <a:pt x="354" y="13168"/>
                  </a:cubicBezTo>
                  <a:cubicBezTo>
                    <a:pt x="159" y="13168"/>
                    <a:pt x="0" y="13430"/>
                    <a:pt x="174" y="13590"/>
                  </a:cubicBezTo>
                  <a:cubicBezTo>
                    <a:pt x="919" y="14276"/>
                    <a:pt x="580" y="15464"/>
                    <a:pt x="971" y="16347"/>
                  </a:cubicBezTo>
                  <a:cubicBezTo>
                    <a:pt x="1377" y="17264"/>
                    <a:pt x="1965" y="18190"/>
                    <a:pt x="2531" y="19021"/>
                  </a:cubicBezTo>
                  <a:cubicBezTo>
                    <a:pt x="2693" y="20584"/>
                    <a:pt x="2895" y="22141"/>
                    <a:pt x="3087" y="23673"/>
                  </a:cubicBezTo>
                  <a:cubicBezTo>
                    <a:pt x="3099" y="23770"/>
                    <a:pt x="3180" y="23822"/>
                    <a:pt x="3256" y="23822"/>
                  </a:cubicBezTo>
                  <a:cubicBezTo>
                    <a:pt x="3330" y="23822"/>
                    <a:pt x="3399" y="23774"/>
                    <a:pt x="3397" y="23673"/>
                  </a:cubicBezTo>
                  <a:cubicBezTo>
                    <a:pt x="3348" y="21633"/>
                    <a:pt x="3214" y="19606"/>
                    <a:pt x="3118" y="17580"/>
                  </a:cubicBezTo>
                  <a:cubicBezTo>
                    <a:pt x="3222" y="17169"/>
                    <a:pt x="3351" y="16760"/>
                    <a:pt x="3531" y="16351"/>
                  </a:cubicBezTo>
                  <a:cubicBezTo>
                    <a:pt x="3890" y="15537"/>
                    <a:pt x="4445" y="14771"/>
                    <a:pt x="4658" y="13897"/>
                  </a:cubicBezTo>
                  <a:cubicBezTo>
                    <a:pt x="4900" y="12902"/>
                    <a:pt x="4714" y="11945"/>
                    <a:pt x="3900" y="11288"/>
                  </a:cubicBezTo>
                  <a:cubicBezTo>
                    <a:pt x="3860" y="11256"/>
                    <a:pt x="3817" y="11243"/>
                    <a:pt x="3775" y="11243"/>
                  </a:cubicBezTo>
                  <a:cubicBezTo>
                    <a:pt x="3621" y="11243"/>
                    <a:pt x="3487" y="11428"/>
                    <a:pt x="3633" y="11555"/>
                  </a:cubicBezTo>
                  <a:cubicBezTo>
                    <a:pt x="5210" y="12934"/>
                    <a:pt x="3709" y="14780"/>
                    <a:pt x="3102" y="16211"/>
                  </a:cubicBezTo>
                  <a:cubicBezTo>
                    <a:pt x="3090" y="16243"/>
                    <a:pt x="3079" y="16275"/>
                    <a:pt x="3065" y="16308"/>
                  </a:cubicBezTo>
                  <a:cubicBezTo>
                    <a:pt x="2998" y="14515"/>
                    <a:pt x="2976" y="12720"/>
                    <a:pt x="3090" y="10915"/>
                  </a:cubicBezTo>
                  <a:cubicBezTo>
                    <a:pt x="3152" y="9928"/>
                    <a:pt x="3043" y="8986"/>
                    <a:pt x="2949" y="8004"/>
                  </a:cubicBezTo>
                  <a:cubicBezTo>
                    <a:pt x="2811" y="6591"/>
                    <a:pt x="3051" y="5341"/>
                    <a:pt x="3382" y="3983"/>
                  </a:cubicBezTo>
                  <a:cubicBezTo>
                    <a:pt x="3723" y="2596"/>
                    <a:pt x="3883" y="1350"/>
                    <a:pt x="3027" y="122"/>
                  </a:cubicBezTo>
                  <a:cubicBezTo>
                    <a:pt x="2967" y="37"/>
                    <a:pt x="2888" y="1"/>
                    <a:pt x="2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77843" y="37354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570526" y="47428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1888373" y="47692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340161" y="49343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2146206" y="4016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2566591" y="4879523"/>
              <a:ext cx="313514" cy="909414"/>
            </a:xfrm>
            <a:custGeom>
              <a:avLst/>
              <a:gdLst/>
              <a:ahLst/>
              <a:cxnLst/>
              <a:rect l="l" t="t" r="r" b="b"/>
              <a:pathLst>
                <a:path w="6436" h="18669" extrusionOk="0">
                  <a:moveTo>
                    <a:pt x="3382" y="1"/>
                  </a:moveTo>
                  <a:cubicBezTo>
                    <a:pt x="3259" y="1"/>
                    <a:pt x="3141" y="102"/>
                    <a:pt x="3172" y="267"/>
                  </a:cubicBezTo>
                  <a:cubicBezTo>
                    <a:pt x="3276" y="847"/>
                    <a:pt x="3374" y="1411"/>
                    <a:pt x="3414" y="1989"/>
                  </a:cubicBezTo>
                  <a:cubicBezTo>
                    <a:pt x="3368" y="1995"/>
                    <a:pt x="3321" y="2008"/>
                    <a:pt x="3279" y="2030"/>
                  </a:cubicBezTo>
                  <a:cubicBezTo>
                    <a:pt x="3219" y="1878"/>
                    <a:pt x="3157" y="1726"/>
                    <a:pt x="3108" y="1575"/>
                  </a:cubicBezTo>
                  <a:cubicBezTo>
                    <a:pt x="2980" y="1190"/>
                    <a:pt x="2868" y="769"/>
                    <a:pt x="2658" y="419"/>
                  </a:cubicBezTo>
                  <a:cubicBezTo>
                    <a:pt x="2629" y="370"/>
                    <a:pt x="2583" y="348"/>
                    <a:pt x="2537" y="348"/>
                  </a:cubicBezTo>
                  <a:cubicBezTo>
                    <a:pt x="2462" y="348"/>
                    <a:pt x="2388" y="405"/>
                    <a:pt x="2384" y="494"/>
                  </a:cubicBezTo>
                  <a:cubicBezTo>
                    <a:pt x="2365" y="925"/>
                    <a:pt x="2513" y="1380"/>
                    <a:pt x="2664" y="1781"/>
                  </a:cubicBezTo>
                  <a:cubicBezTo>
                    <a:pt x="2767" y="2051"/>
                    <a:pt x="2867" y="2352"/>
                    <a:pt x="3016" y="2611"/>
                  </a:cubicBezTo>
                  <a:cubicBezTo>
                    <a:pt x="2896" y="3140"/>
                    <a:pt x="2794" y="3673"/>
                    <a:pt x="2717" y="4209"/>
                  </a:cubicBezTo>
                  <a:cubicBezTo>
                    <a:pt x="2321" y="3841"/>
                    <a:pt x="1886" y="3507"/>
                    <a:pt x="1498" y="3195"/>
                  </a:cubicBezTo>
                  <a:cubicBezTo>
                    <a:pt x="1426" y="3137"/>
                    <a:pt x="1348" y="3112"/>
                    <a:pt x="1272" y="3112"/>
                  </a:cubicBezTo>
                  <a:cubicBezTo>
                    <a:pt x="1000" y="3112"/>
                    <a:pt x="765" y="3434"/>
                    <a:pt x="1020" y="3673"/>
                  </a:cubicBezTo>
                  <a:cubicBezTo>
                    <a:pt x="1379" y="4011"/>
                    <a:pt x="1729" y="4362"/>
                    <a:pt x="2063" y="4726"/>
                  </a:cubicBezTo>
                  <a:cubicBezTo>
                    <a:pt x="2240" y="4919"/>
                    <a:pt x="2410" y="5126"/>
                    <a:pt x="2590" y="5323"/>
                  </a:cubicBezTo>
                  <a:cubicBezTo>
                    <a:pt x="2410" y="7404"/>
                    <a:pt x="2548" y="9522"/>
                    <a:pt x="2958" y="11585"/>
                  </a:cubicBezTo>
                  <a:cubicBezTo>
                    <a:pt x="2857" y="11474"/>
                    <a:pt x="2756" y="11365"/>
                    <a:pt x="2658" y="11253"/>
                  </a:cubicBezTo>
                  <a:cubicBezTo>
                    <a:pt x="2379" y="10929"/>
                    <a:pt x="2131" y="10561"/>
                    <a:pt x="1856" y="10229"/>
                  </a:cubicBezTo>
                  <a:cubicBezTo>
                    <a:pt x="1865" y="10201"/>
                    <a:pt x="1874" y="10170"/>
                    <a:pt x="1876" y="10135"/>
                  </a:cubicBezTo>
                  <a:cubicBezTo>
                    <a:pt x="1912" y="9528"/>
                    <a:pt x="1652" y="8844"/>
                    <a:pt x="1522" y="8254"/>
                  </a:cubicBezTo>
                  <a:cubicBezTo>
                    <a:pt x="1494" y="8132"/>
                    <a:pt x="1385" y="8075"/>
                    <a:pt x="1276" y="8075"/>
                  </a:cubicBezTo>
                  <a:cubicBezTo>
                    <a:pt x="1141" y="8075"/>
                    <a:pt x="1005" y="8162"/>
                    <a:pt x="1024" y="8321"/>
                  </a:cubicBezTo>
                  <a:cubicBezTo>
                    <a:pt x="1065" y="8698"/>
                    <a:pt x="1070" y="9130"/>
                    <a:pt x="1125" y="9539"/>
                  </a:cubicBezTo>
                  <a:cubicBezTo>
                    <a:pt x="1051" y="9483"/>
                    <a:pt x="975" y="9428"/>
                    <a:pt x="907" y="9367"/>
                  </a:cubicBezTo>
                  <a:cubicBezTo>
                    <a:pt x="741" y="9220"/>
                    <a:pt x="599" y="9058"/>
                    <a:pt x="408" y="8943"/>
                  </a:cubicBezTo>
                  <a:cubicBezTo>
                    <a:pt x="364" y="8916"/>
                    <a:pt x="320" y="8904"/>
                    <a:pt x="278" y="8904"/>
                  </a:cubicBezTo>
                  <a:cubicBezTo>
                    <a:pt x="123" y="8904"/>
                    <a:pt x="1" y="9069"/>
                    <a:pt x="29" y="9234"/>
                  </a:cubicBezTo>
                  <a:cubicBezTo>
                    <a:pt x="102" y="9663"/>
                    <a:pt x="507" y="10011"/>
                    <a:pt x="913" y="10195"/>
                  </a:cubicBezTo>
                  <a:cubicBezTo>
                    <a:pt x="920" y="10237"/>
                    <a:pt x="930" y="10278"/>
                    <a:pt x="951" y="10321"/>
                  </a:cubicBezTo>
                  <a:cubicBezTo>
                    <a:pt x="1214" y="10838"/>
                    <a:pt x="1668" y="11297"/>
                    <a:pt x="2050" y="11728"/>
                  </a:cubicBezTo>
                  <a:cubicBezTo>
                    <a:pt x="2445" y="12173"/>
                    <a:pt x="2860" y="12598"/>
                    <a:pt x="3290" y="13008"/>
                  </a:cubicBezTo>
                  <a:cubicBezTo>
                    <a:pt x="3795" y="14925"/>
                    <a:pt x="4529" y="16777"/>
                    <a:pt x="5469" y="18482"/>
                  </a:cubicBezTo>
                  <a:cubicBezTo>
                    <a:pt x="5541" y="18614"/>
                    <a:pt x="5652" y="18668"/>
                    <a:pt x="5762" y="18668"/>
                  </a:cubicBezTo>
                  <a:cubicBezTo>
                    <a:pt x="6008" y="18668"/>
                    <a:pt x="6258" y="18399"/>
                    <a:pt x="6114" y="18104"/>
                  </a:cubicBezTo>
                  <a:cubicBezTo>
                    <a:pt x="5165" y="16158"/>
                    <a:pt x="4508" y="14199"/>
                    <a:pt x="4104" y="12210"/>
                  </a:cubicBezTo>
                  <a:cubicBezTo>
                    <a:pt x="4489" y="11467"/>
                    <a:pt x="4809" y="10649"/>
                    <a:pt x="5085" y="9871"/>
                  </a:cubicBezTo>
                  <a:cubicBezTo>
                    <a:pt x="5656" y="9242"/>
                    <a:pt x="6158" y="8522"/>
                    <a:pt x="6389" y="7694"/>
                  </a:cubicBezTo>
                  <a:cubicBezTo>
                    <a:pt x="6436" y="7528"/>
                    <a:pt x="6297" y="7407"/>
                    <a:pt x="6158" y="7407"/>
                  </a:cubicBezTo>
                  <a:cubicBezTo>
                    <a:pt x="6086" y="7407"/>
                    <a:pt x="6013" y="7440"/>
                    <a:pt x="5966" y="7517"/>
                  </a:cubicBezTo>
                  <a:cubicBezTo>
                    <a:pt x="5771" y="7836"/>
                    <a:pt x="5586" y="8157"/>
                    <a:pt x="5394" y="8476"/>
                  </a:cubicBezTo>
                  <a:cubicBezTo>
                    <a:pt x="5407" y="8055"/>
                    <a:pt x="5397" y="7633"/>
                    <a:pt x="5388" y="7208"/>
                  </a:cubicBezTo>
                  <a:cubicBezTo>
                    <a:pt x="5383" y="6978"/>
                    <a:pt x="5207" y="6863"/>
                    <a:pt x="5032" y="6863"/>
                  </a:cubicBezTo>
                  <a:cubicBezTo>
                    <a:pt x="4857" y="6863"/>
                    <a:pt x="4682" y="6978"/>
                    <a:pt x="4676" y="7208"/>
                  </a:cubicBezTo>
                  <a:cubicBezTo>
                    <a:pt x="4661" y="7861"/>
                    <a:pt x="4641" y="8507"/>
                    <a:pt x="4722" y="9154"/>
                  </a:cubicBezTo>
                  <a:cubicBezTo>
                    <a:pt x="4646" y="9190"/>
                    <a:pt x="4582" y="9252"/>
                    <a:pt x="4545" y="9346"/>
                  </a:cubicBezTo>
                  <a:cubicBezTo>
                    <a:pt x="4322" y="9916"/>
                    <a:pt x="4099" y="10524"/>
                    <a:pt x="3912" y="11140"/>
                  </a:cubicBezTo>
                  <a:cubicBezTo>
                    <a:pt x="3663" y="9554"/>
                    <a:pt x="3570" y="7950"/>
                    <a:pt x="3617" y="6316"/>
                  </a:cubicBezTo>
                  <a:cubicBezTo>
                    <a:pt x="4583" y="5659"/>
                    <a:pt x="5638" y="4766"/>
                    <a:pt x="5945" y="3622"/>
                  </a:cubicBezTo>
                  <a:cubicBezTo>
                    <a:pt x="5991" y="3444"/>
                    <a:pt x="5850" y="3313"/>
                    <a:pt x="5700" y="3313"/>
                  </a:cubicBezTo>
                  <a:cubicBezTo>
                    <a:pt x="5640" y="3313"/>
                    <a:pt x="5579" y="3334"/>
                    <a:pt x="5528" y="3380"/>
                  </a:cubicBezTo>
                  <a:cubicBezTo>
                    <a:pt x="5105" y="3761"/>
                    <a:pt x="4787" y="4228"/>
                    <a:pt x="4405" y="4648"/>
                  </a:cubicBezTo>
                  <a:cubicBezTo>
                    <a:pt x="4172" y="4902"/>
                    <a:pt x="3924" y="5140"/>
                    <a:pt x="3667" y="5365"/>
                  </a:cubicBezTo>
                  <a:cubicBezTo>
                    <a:pt x="3665" y="5359"/>
                    <a:pt x="3665" y="5355"/>
                    <a:pt x="3663" y="5352"/>
                  </a:cubicBezTo>
                  <a:cubicBezTo>
                    <a:pt x="3663" y="5350"/>
                    <a:pt x="3661" y="5350"/>
                    <a:pt x="3661" y="5349"/>
                  </a:cubicBezTo>
                  <a:cubicBezTo>
                    <a:pt x="3689" y="4909"/>
                    <a:pt x="3726" y="4468"/>
                    <a:pt x="3773" y="4023"/>
                  </a:cubicBezTo>
                  <a:cubicBezTo>
                    <a:pt x="4312" y="3476"/>
                    <a:pt x="4842" y="2927"/>
                    <a:pt x="5320" y="2324"/>
                  </a:cubicBezTo>
                  <a:cubicBezTo>
                    <a:pt x="5439" y="2175"/>
                    <a:pt x="5328" y="2001"/>
                    <a:pt x="5183" y="2001"/>
                  </a:cubicBezTo>
                  <a:cubicBezTo>
                    <a:pt x="5140" y="2001"/>
                    <a:pt x="5094" y="2016"/>
                    <a:pt x="5050" y="2052"/>
                  </a:cubicBezTo>
                  <a:cubicBezTo>
                    <a:pt x="4639" y="2386"/>
                    <a:pt x="4255" y="2746"/>
                    <a:pt x="3879" y="3115"/>
                  </a:cubicBezTo>
                  <a:cubicBezTo>
                    <a:pt x="3904" y="2928"/>
                    <a:pt x="3927" y="2740"/>
                    <a:pt x="3955" y="2550"/>
                  </a:cubicBezTo>
                  <a:cubicBezTo>
                    <a:pt x="3976" y="2404"/>
                    <a:pt x="3935" y="2280"/>
                    <a:pt x="3863" y="2185"/>
                  </a:cubicBezTo>
                  <a:cubicBezTo>
                    <a:pt x="3910" y="1497"/>
                    <a:pt x="3845" y="791"/>
                    <a:pt x="3592" y="152"/>
                  </a:cubicBezTo>
                  <a:cubicBezTo>
                    <a:pt x="3550" y="47"/>
                    <a:pt x="3465" y="1"/>
                    <a:pt x="3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2652471" y="41599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150795" y="43664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357968" y="5177786"/>
              <a:ext cx="151593" cy="637013"/>
            </a:xfrm>
            <a:custGeom>
              <a:avLst/>
              <a:gdLst/>
              <a:ahLst/>
              <a:cxnLst/>
              <a:rect l="l" t="t" r="r" b="b"/>
              <a:pathLst>
                <a:path w="3112" h="13077" extrusionOk="0">
                  <a:moveTo>
                    <a:pt x="2833" y="1"/>
                  </a:moveTo>
                  <a:cubicBezTo>
                    <a:pt x="2723" y="1"/>
                    <a:pt x="2614" y="59"/>
                    <a:pt x="2585" y="187"/>
                  </a:cubicBezTo>
                  <a:cubicBezTo>
                    <a:pt x="2104" y="2301"/>
                    <a:pt x="1828" y="4533"/>
                    <a:pt x="1700" y="6770"/>
                  </a:cubicBezTo>
                  <a:cubicBezTo>
                    <a:pt x="1455" y="5387"/>
                    <a:pt x="1091" y="4026"/>
                    <a:pt x="599" y="2708"/>
                  </a:cubicBezTo>
                  <a:cubicBezTo>
                    <a:pt x="549" y="2573"/>
                    <a:pt x="436" y="2514"/>
                    <a:pt x="325" y="2514"/>
                  </a:cubicBezTo>
                  <a:cubicBezTo>
                    <a:pt x="160" y="2514"/>
                    <a:pt x="0" y="2645"/>
                    <a:pt x="59" y="2856"/>
                  </a:cubicBezTo>
                  <a:cubicBezTo>
                    <a:pt x="809" y="5549"/>
                    <a:pt x="1327" y="8225"/>
                    <a:pt x="1627" y="10988"/>
                  </a:cubicBezTo>
                  <a:cubicBezTo>
                    <a:pt x="1640" y="11607"/>
                    <a:pt x="1659" y="12221"/>
                    <a:pt x="1692" y="12827"/>
                  </a:cubicBezTo>
                  <a:cubicBezTo>
                    <a:pt x="1701" y="12993"/>
                    <a:pt x="1827" y="13076"/>
                    <a:pt x="1952" y="13076"/>
                  </a:cubicBezTo>
                  <a:cubicBezTo>
                    <a:pt x="2077" y="13076"/>
                    <a:pt x="2202" y="12993"/>
                    <a:pt x="2208" y="12827"/>
                  </a:cubicBezTo>
                  <a:cubicBezTo>
                    <a:pt x="2369" y="8611"/>
                    <a:pt x="2794" y="4459"/>
                    <a:pt x="3100" y="257"/>
                  </a:cubicBezTo>
                  <a:cubicBezTo>
                    <a:pt x="3112" y="93"/>
                    <a:pt x="2971" y="1"/>
                    <a:pt x="2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484668" y="5135845"/>
              <a:ext cx="243319" cy="770583"/>
            </a:xfrm>
            <a:custGeom>
              <a:avLst/>
              <a:gdLst/>
              <a:ahLst/>
              <a:cxnLst/>
              <a:rect l="l" t="t" r="r" b="b"/>
              <a:pathLst>
                <a:path w="4995" h="15819" extrusionOk="0">
                  <a:moveTo>
                    <a:pt x="2433" y="13045"/>
                  </a:moveTo>
                  <a:cubicBezTo>
                    <a:pt x="2452" y="13257"/>
                    <a:pt x="2470" y="13468"/>
                    <a:pt x="2488" y="13678"/>
                  </a:cubicBezTo>
                  <a:cubicBezTo>
                    <a:pt x="2452" y="13501"/>
                    <a:pt x="2417" y="13323"/>
                    <a:pt x="2386" y="13147"/>
                  </a:cubicBezTo>
                  <a:lnTo>
                    <a:pt x="2433" y="13045"/>
                  </a:lnTo>
                  <a:close/>
                  <a:moveTo>
                    <a:pt x="1303" y="0"/>
                  </a:moveTo>
                  <a:cubicBezTo>
                    <a:pt x="1138" y="0"/>
                    <a:pt x="976" y="138"/>
                    <a:pt x="1017" y="357"/>
                  </a:cubicBezTo>
                  <a:cubicBezTo>
                    <a:pt x="1303" y="1852"/>
                    <a:pt x="1780" y="3290"/>
                    <a:pt x="1780" y="4830"/>
                  </a:cubicBezTo>
                  <a:cubicBezTo>
                    <a:pt x="1780" y="6079"/>
                    <a:pt x="1414" y="7262"/>
                    <a:pt x="1323" y="8498"/>
                  </a:cubicBezTo>
                  <a:cubicBezTo>
                    <a:pt x="1255" y="9445"/>
                    <a:pt x="1319" y="10382"/>
                    <a:pt x="1463" y="11310"/>
                  </a:cubicBezTo>
                  <a:cubicBezTo>
                    <a:pt x="1115" y="10782"/>
                    <a:pt x="775" y="10252"/>
                    <a:pt x="382" y="9756"/>
                  </a:cubicBezTo>
                  <a:cubicBezTo>
                    <a:pt x="346" y="9710"/>
                    <a:pt x="299" y="9691"/>
                    <a:pt x="252" y="9691"/>
                  </a:cubicBezTo>
                  <a:cubicBezTo>
                    <a:pt x="128" y="9691"/>
                    <a:pt x="1" y="9821"/>
                    <a:pt x="40" y="9955"/>
                  </a:cubicBezTo>
                  <a:cubicBezTo>
                    <a:pt x="337" y="10956"/>
                    <a:pt x="1013" y="11831"/>
                    <a:pt x="1716" y="12608"/>
                  </a:cubicBezTo>
                  <a:cubicBezTo>
                    <a:pt x="1952" y="13647"/>
                    <a:pt x="2254" y="14673"/>
                    <a:pt x="2557" y="15687"/>
                  </a:cubicBezTo>
                  <a:cubicBezTo>
                    <a:pt x="2585" y="15778"/>
                    <a:pt x="2657" y="15818"/>
                    <a:pt x="2730" y="15818"/>
                  </a:cubicBezTo>
                  <a:cubicBezTo>
                    <a:pt x="2841" y="15818"/>
                    <a:pt x="2954" y="15728"/>
                    <a:pt x="2918" y="15586"/>
                  </a:cubicBezTo>
                  <a:cubicBezTo>
                    <a:pt x="2900" y="15521"/>
                    <a:pt x="2887" y="15456"/>
                    <a:pt x="2871" y="15391"/>
                  </a:cubicBezTo>
                  <a:cubicBezTo>
                    <a:pt x="2875" y="15381"/>
                    <a:pt x="2880" y="15370"/>
                    <a:pt x="2882" y="15358"/>
                  </a:cubicBezTo>
                  <a:cubicBezTo>
                    <a:pt x="3038" y="14191"/>
                    <a:pt x="3014" y="13027"/>
                    <a:pt x="2987" y="11860"/>
                  </a:cubicBezTo>
                  <a:cubicBezTo>
                    <a:pt x="4060" y="9596"/>
                    <a:pt x="4994" y="7474"/>
                    <a:pt x="4277" y="4804"/>
                  </a:cubicBezTo>
                  <a:cubicBezTo>
                    <a:pt x="4238" y="4661"/>
                    <a:pt x="4109" y="4594"/>
                    <a:pt x="3981" y="4594"/>
                  </a:cubicBezTo>
                  <a:cubicBezTo>
                    <a:pt x="3826" y="4594"/>
                    <a:pt x="3674" y="4694"/>
                    <a:pt x="3691" y="4883"/>
                  </a:cubicBezTo>
                  <a:cubicBezTo>
                    <a:pt x="3842" y="6529"/>
                    <a:pt x="3792" y="8122"/>
                    <a:pt x="3263" y="9706"/>
                  </a:cubicBezTo>
                  <a:cubicBezTo>
                    <a:pt x="3173" y="9979"/>
                    <a:pt x="3071" y="10243"/>
                    <a:pt x="2967" y="10507"/>
                  </a:cubicBezTo>
                  <a:cubicBezTo>
                    <a:pt x="2965" y="9703"/>
                    <a:pt x="2991" y="8900"/>
                    <a:pt x="3108" y="8096"/>
                  </a:cubicBezTo>
                  <a:cubicBezTo>
                    <a:pt x="3390" y="6170"/>
                    <a:pt x="3873" y="4391"/>
                    <a:pt x="3515" y="2439"/>
                  </a:cubicBezTo>
                  <a:cubicBezTo>
                    <a:pt x="3493" y="2314"/>
                    <a:pt x="3392" y="2258"/>
                    <a:pt x="3287" y="2258"/>
                  </a:cubicBezTo>
                  <a:cubicBezTo>
                    <a:pt x="3154" y="2258"/>
                    <a:pt x="3014" y="2348"/>
                    <a:pt x="3018" y="2507"/>
                  </a:cubicBezTo>
                  <a:cubicBezTo>
                    <a:pt x="3071" y="4732"/>
                    <a:pt x="2448" y="6833"/>
                    <a:pt x="2261" y="9034"/>
                  </a:cubicBezTo>
                  <a:cubicBezTo>
                    <a:pt x="2169" y="10099"/>
                    <a:pt x="2252" y="11160"/>
                    <a:pt x="2353" y="12220"/>
                  </a:cubicBezTo>
                  <a:cubicBezTo>
                    <a:pt x="2330" y="12304"/>
                    <a:pt x="2314" y="12391"/>
                    <a:pt x="2294" y="12477"/>
                  </a:cubicBezTo>
                  <a:cubicBezTo>
                    <a:pt x="2287" y="12467"/>
                    <a:pt x="2278" y="12454"/>
                    <a:pt x="2271" y="12444"/>
                  </a:cubicBezTo>
                  <a:cubicBezTo>
                    <a:pt x="1988" y="10539"/>
                    <a:pt x="1951" y="8673"/>
                    <a:pt x="2292" y="6612"/>
                  </a:cubicBezTo>
                  <a:cubicBezTo>
                    <a:pt x="2654" y="4425"/>
                    <a:pt x="2325" y="2285"/>
                    <a:pt x="1575" y="203"/>
                  </a:cubicBezTo>
                  <a:cubicBezTo>
                    <a:pt x="1524" y="62"/>
                    <a:pt x="1413"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640693" y="42437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093374" y="45017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4445514" y="43088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8377993" y="4583354"/>
              <a:ext cx="953986" cy="1546281"/>
            </a:xfrm>
            <a:custGeom>
              <a:avLst/>
              <a:gdLst/>
              <a:ahLst/>
              <a:cxnLst/>
              <a:rect l="l" t="t" r="r" b="b"/>
              <a:pathLst>
                <a:path w="19584" h="31743" extrusionOk="0">
                  <a:moveTo>
                    <a:pt x="16775" y="17639"/>
                  </a:moveTo>
                  <a:lnTo>
                    <a:pt x="16775" y="17639"/>
                  </a:lnTo>
                  <a:cubicBezTo>
                    <a:pt x="16440" y="17835"/>
                    <a:pt x="16122" y="18051"/>
                    <a:pt x="15819" y="18289"/>
                  </a:cubicBezTo>
                  <a:cubicBezTo>
                    <a:pt x="16099" y="17999"/>
                    <a:pt x="16417" y="17771"/>
                    <a:pt x="16775" y="17639"/>
                  </a:cubicBezTo>
                  <a:close/>
                  <a:moveTo>
                    <a:pt x="3033" y="0"/>
                  </a:moveTo>
                  <a:cubicBezTo>
                    <a:pt x="2841" y="0"/>
                    <a:pt x="2635" y="230"/>
                    <a:pt x="2775" y="420"/>
                  </a:cubicBezTo>
                  <a:cubicBezTo>
                    <a:pt x="4477" y="2722"/>
                    <a:pt x="6026" y="5132"/>
                    <a:pt x="7403" y="7636"/>
                  </a:cubicBezTo>
                  <a:cubicBezTo>
                    <a:pt x="6193" y="7102"/>
                    <a:pt x="4882" y="6677"/>
                    <a:pt x="3631" y="6677"/>
                  </a:cubicBezTo>
                  <a:cubicBezTo>
                    <a:pt x="2404" y="6677"/>
                    <a:pt x="1236" y="7086"/>
                    <a:pt x="280" y="8203"/>
                  </a:cubicBezTo>
                  <a:cubicBezTo>
                    <a:pt x="0" y="8529"/>
                    <a:pt x="68" y="9122"/>
                    <a:pt x="551" y="9228"/>
                  </a:cubicBezTo>
                  <a:cubicBezTo>
                    <a:pt x="1796" y="9499"/>
                    <a:pt x="3060" y="9599"/>
                    <a:pt x="4328" y="9599"/>
                  </a:cubicBezTo>
                  <a:cubicBezTo>
                    <a:pt x="5316" y="9599"/>
                    <a:pt x="6306" y="9538"/>
                    <a:pt x="7292" y="9452"/>
                  </a:cubicBezTo>
                  <a:cubicBezTo>
                    <a:pt x="7612" y="9425"/>
                    <a:pt x="7914" y="9379"/>
                    <a:pt x="8189" y="9302"/>
                  </a:cubicBezTo>
                  <a:cubicBezTo>
                    <a:pt x="8233" y="9338"/>
                    <a:pt x="8283" y="9369"/>
                    <a:pt x="8335" y="9394"/>
                  </a:cubicBezTo>
                  <a:cubicBezTo>
                    <a:pt x="9238" y="11168"/>
                    <a:pt x="10053" y="12988"/>
                    <a:pt x="10781" y="14845"/>
                  </a:cubicBezTo>
                  <a:cubicBezTo>
                    <a:pt x="10762" y="14847"/>
                    <a:pt x="10743" y="14848"/>
                    <a:pt x="10724" y="14848"/>
                  </a:cubicBezTo>
                  <a:cubicBezTo>
                    <a:pt x="10515" y="14848"/>
                    <a:pt x="10286" y="14739"/>
                    <a:pt x="9886" y="14653"/>
                  </a:cubicBezTo>
                  <a:cubicBezTo>
                    <a:pt x="9206" y="14509"/>
                    <a:pt x="8493" y="14392"/>
                    <a:pt x="7794" y="14392"/>
                  </a:cubicBezTo>
                  <a:cubicBezTo>
                    <a:pt x="7762" y="14392"/>
                    <a:pt x="7730" y="14393"/>
                    <a:pt x="7697" y="14393"/>
                  </a:cubicBezTo>
                  <a:cubicBezTo>
                    <a:pt x="6555" y="14411"/>
                    <a:pt x="4753" y="14761"/>
                    <a:pt x="4198" y="15933"/>
                  </a:cubicBezTo>
                  <a:cubicBezTo>
                    <a:pt x="3818" y="16738"/>
                    <a:pt x="4320" y="17372"/>
                    <a:pt x="5141" y="17423"/>
                  </a:cubicBezTo>
                  <a:cubicBezTo>
                    <a:pt x="5205" y="17427"/>
                    <a:pt x="5269" y="17429"/>
                    <a:pt x="5335" y="17429"/>
                  </a:cubicBezTo>
                  <a:cubicBezTo>
                    <a:pt x="6182" y="17429"/>
                    <a:pt x="7142" y="17105"/>
                    <a:pt x="7961" y="16973"/>
                  </a:cubicBezTo>
                  <a:cubicBezTo>
                    <a:pt x="9060" y="16797"/>
                    <a:pt x="10161" y="16631"/>
                    <a:pt x="11263" y="16463"/>
                  </a:cubicBezTo>
                  <a:cubicBezTo>
                    <a:pt x="11306" y="16475"/>
                    <a:pt x="11352" y="16484"/>
                    <a:pt x="11399" y="16485"/>
                  </a:cubicBezTo>
                  <a:cubicBezTo>
                    <a:pt x="11835" y="17724"/>
                    <a:pt x="12219" y="18967"/>
                    <a:pt x="12559" y="20213"/>
                  </a:cubicBezTo>
                  <a:cubicBezTo>
                    <a:pt x="12435" y="20244"/>
                    <a:pt x="12312" y="20284"/>
                    <a:pt x="12192" y="20330"/>
                  </a:cubicBezTo>
                  <a:cubicBezTo>
                    <a:pt x="11570" y="20183"/>
                    <a:pt x="10933" y="20090"/>
                    <a:pt x="10320" y="20090"/>
                  </a:cubicBezTo>
                  <a:cubicBezTo>
                    <a:pt x="8794" y="20090"/>
                    <a:pt x="7416" y="20667"/>
                    <a:pt x="6778" y="22425"/>
                  </a:cubicBezTo>
                  <a:cubicBezTo>
                    <a:pt x="6696" y="22650"/>
                    <a:pt x="6826" y="23017"/>
                    <a:pt x="7059" y="23116"/>
                  </a:cubicBezTo>
                  <a:cubicBezTo>
                    <a:pt x="7507" y="23307"/>
                    <a:pt x="7905" y="23403"/>
                    <a:pt x="8310" y="23403"/>
                  </a:cubicBezTo>
                  <a:cubicBezTo>
                    <a:pt x="8682" y="23403"/>
                    <a:pt x="9061" y="23322"/>
                    <a:pt x="9491" y="23157"/>
                  </a:cubicBezTo>
                  <a:cubicBezTo>
                    <a:pt x="10337" y="22834"/>
                    <a:pt x="11099" y="22061"/>
                    <a:pt x="11939" y="21631"/>
                  </a:cubicBezTo>
                  <a:cubicBezTo>
                    <a:pt x="12106" y="21628"/>
                    <a:pt x="12272" y="21621"/>
                    <a:pt x="12438" y="21615"/>
                  </a:cubicBezTo>
                  <a:cubicBezTo>
                    <a:pt x="12619" y="21672"/>
                    <a:pt x="12796" y="21731"/>
                    <a:pt x="12965" y="21791"/>
                  </a:cubicBezTo>
                  <a:cubicBezTo>
                    <a:pt x="13741" y="24962"/>
                    <a:pt x="14278" y="28177"/>
                    <a:pt x="14765" y="31476"/>
                  </a:cubicBezTo>
                  <a:cubicBezTo>
                    <a:pt x="14792" y="31659"/>
                    <a:pt x="14940" y="31742"/>
                    <a:pt x="15097" y="31742"/>
                  </a:cubicBezTo>
                  <a:cubicBezTo>
                    <a:pt x="15295" y="31742"/>
                    <a:pt x="15505" y="31609"/>
                    <a:pt x="15496" y="31377"/>
                  </a:cubicBezTo>
                  <a:cubicBezTo>
                    <a:pt x="15372" y="28216"/>
                    <a:pt x="14880" y="25040"/>
                    <a:pt x="14086" y="21912"/>
                  </a:cubicBezTo>
                  <a:cubicBezTo>
                    <a:pt x="15210" y="19888"/>
                    <a:pt x="16747" y="18480"/>
                    <a:pt x="19021" y="17835"/>
                  </a:cubicBezTo>
                  <a:cubicBezTo>
                    <a:pt x="19437" y="17718"/>
                    <a:pt x="19583" y="17054"/>
                    <a:pt x="19148" y="16847"/>
                  </a:cubicBezTo>
                  <a:cubicBezTo>
                    <a:pt x="18572" y="16573"/>
                    <a:pt x="18032" y="16451"/>
                    <a:pt x="17529" y="16451"/>
                  </a:cubicBezTo>
                  <a:cubicBezTo>
                    <a:pt x="15676" y="16451"/>
                    <a:pt x="14319" y="18102"/>
                    <a:pt x="13527" y="19896"/>
                  </a:cubicBezTo>
                  <a:cubicBezTo>
                    <a:pt x="13164" y="18677"/>
                    <a:pt x="12756" y="17468"/>
                    <a:pt x="12307" y="16272"/>
                  </a:cubicBezTo>
                  <a:cubicBezTo>
                    <a:pt x="12343" y="16220"/>
                    <a:pt x="12373" y="16160"/>
                    <a:pt x="12376" y="16079"/>
                  </a:cubicBezTo>
                  <a:cubicBezTo>
                    <a:pt x="12395" y="15768"/>
                    <a:pt x="12431" y="15461"/>
                    <a:pt x="12482" y="15156"/>
                  </a:cubicBezTo>
                  <a:cubicBezTo>
                    <a:pt x="12498" y="15129"/>
                    <a:pt x="12515" y="15102"/>
                    <a:pt x="12531" y="15073"/>
                  </a:cubicBezTo>
                  <a:cubicBezTo>
                    <a:pt x="12639" y="14907"/>
                    <a:pt x="12742" y="14735"/>
                    <a:pt x="12840" y="14559"/>
                  </a:cubicBezTo>
                  <a:cubicBezTo>
                    <a:pt x="13345" y="13740"/>
                    <a:pt x="13914" y="12963"/>
                    <a:pt x="14642" y="12325"/>
                  </a:cubicBezTo>
                  <a:cubicBezTo>
                    <a:pt x="15591" y="11494"/>
                    <a:pt x="16589" y="10913"/>
                    <a:pt x="17312" y="9850"/>
                  </a:cubicBezTo>
                  <a:cubicBezTo>
                    <a:pt x="17481" y="9602"/>
                    <a:pt x="17362" y="9222"/>
                    <a:pt x="17111" y="9080"/>
                  </a:cubicBezTo>
                  <a:cubicBezTo>
                    <a:pt x="16887" y="8955"/>
                    <a:pt x="16652" y="8900"/>
                    <a:pt x="16413" y="8900"/>
                  </a:cubicBezTo>
                  <a:cubicBezTo>
                    <a:pt x="15234" y="8900"/>
                    <a:pt x="13950" y="10233"/>
                    <a:pt x="13309" y="11023"/>
                  </a:cubicBezTo>
                  <a:cubicBezTo>
                    <a:pt x="12655" y="11831"/>
                    <a:pt x="12194" y="12729"/>
                    <a:pt x="11925" y="13684"/>
                  </a:cubicBezTo>
                  <a:cubicBezTo>
                    <a:pt x="11876" y="13763"/>
                    <a:pt x="11825" y="13842"/>
                    <a:pt x="11777" y="13921"/>
                  </a:cubicBezTo>
                  <a:cubicBezTo>
                    <a:pt x="11693" y="14045"/>
                    <a:pt x="11605" y="14160"/>
                    <a:pt x="11517" y="14270"/>
                  </a:cubicBezTo>
                  <a:cubicBezTo>
                    <a:pt x="10792" y="12536"/>
                    <a:pt x="9984" y="10835"/>
                    <a:pt x="9106" y="9181"/>
                  </a:cubicBezTo>
                  <a:cubicBezTo>
                    <a:pt x="9108" y="9176"/>
                    <a:pt x="9111" y="9172"/>
                    <a:pt x="9113" y="9167"/>
                  </a:cubicBezTo>
                  <a:cubicBezTo>
                    <a:pt x="10223" y="6934"/>
                    <a:pt x="11388" y="4740"/>
                    <a:pt x="12675" y="2604"/>
                  </a:cubicBezTo>
                  <a:cubicBezTo>
                    <a:pt x="12898" y="2234"/>
                    <a:pt x="12593" y="1750"/>
                    <a:pt x="12190" y="1750"/>
                  </a:cubicBezTo>
                  <a:cubicBezTo>
                    <a:pt x="12140" y="1750"/>
                    <a:pt x="12089" y="1757"/>
                    <a:pt x="12037" y="1773"/>
                  </a:cubicBezTo>
                  <a:cubicBezTo>
                    <a:pt x="9539" y="2535"/>
                    <a:pt x="8660" y="5218"/>
                    <a:pt x="8257" y="7641"/>
                  </a:cubicBezTo>
                  <a:cubicBezTo>
                    <a:pt x="6738" y="4967"/>
                    <a:pt x="5037" y="2430"/>
                    <a:pt x="3207" y="87"/>
                  </a:cubicBezTo>
                  <a:cubicBezTo>
                    <a:pt x="3159" y="26"/>
                    <a:pt x="3097" y="0"/>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8681421" y="40500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7907580" y="45954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8384521" y="5461241"/>
              <a:ext cx="224759" cy="314049"/>
            </a:xfrm>
            <a:custGeom>
              <a:avLst/>
              <a:gdLst/>
              <a:ahLst/>
              <a:cxnLst/>
              <a:rect l="l" t="t" r="r" b="b"/>
              <a:pathLst>
                <a:path w="4614" h="6447" extrusionOk="0">
                  <a:moveTo>
                    <a:pt x="402" y="1"/>
                  </a:moveTo>
                  <a:cubicBezTo>
                    <a:pt x="122" y="1"/>
                    <a:pt x="0" y="449"/>
                    <a:pt x="263" y="618"/>
                  </a:cubicBezTo>
                  <a:cubicBezTo>
                    <a:pt x="1534" y="1431"/>
                    <a:pt x="2849" y="2048"/>
                    <a:pt x="2803" y="3741"/>
                  </a:cubicBezTo>
                  <a:cubicBezTo>
                    <a:pt x="2283" y="3263"/>
                    <a:pt x="1631" y="2760"/>
                    <a:pt x="941" y="2661"/>
                  </a:cubicBezTo>
                  <a:cubicBezTo>
                    <a:pt x="926" y="2659"/>
                    <a:pt x="912" y="2658"/>
                    <a:pt x="898" y="2658"/>
                  </a:cubicBezTo>
                  <a:cubicBezTo>
                    <a:pt x="630" y="2658"/>
                    <a:pt x="433" y="3018"/>
                    <a:pt x="724" y="3173"/>
                  </a:cubicBezTo>
                  <a:cubicBezTo>
                    <a:pt x="1053" y="3347"/>
                    <a:pt x="1410" y="3440"/>
                    <a:pt x="1751" y="3589"/>
                  </a:cubicBezTo>
                  <a:cubicBezTo>
                    <a:pt x="2109" y="3746"/>
                    <a:pt x="2443" y="3943"/>
                    <a:pt x="2761" y="4171"/>
                  </a:cubicBezTo>
                  <a:cubicBezTo>
                    <a:pt x="2766" y="4175"/>
                    <a:pt x="2771" y="4175"/>
                    <a:pt x="2776" y="4177"/>
                  </a:cubicBezTo>
                  <a:cubicBezTo>
                    <a:pt x="2708" y="4978"/>
                    <a:pt x="2621" y="5731"/>
                    <a:pt x="3217" y="6369"/>
                  </a:cubicBezTo>
                  <a:cubicBezTo>
                    <a:pt x="3268" y="6424"/>
                    <a:pt x="3329" y="6447"/>
                    <a:pt x="3390" y="6447"/>
                  </a:cubicBezTo>
                  <a:cubicBezTo>
                    <a:pt x="3571" y="6447"/>
                    <a:pt x="3748" y="6242"/>
                    <a:pt x="3629" y="6052"/>
                  </a:cubicBezTo>
                  <a:cubicBezTo>
                    <a:pt x="3208" y="5374"/>
                    <a:pt x="3331" y="4616"/>
                    <a:pt x="3399" y="3854"/>
                  </a:cubicBezTo>
                  <a:cubicBezTo>
                    <a:pt x="3564" y="3515"/>
                    <a:pt x="3579" y="3055"/>
                    <a:pt x="3703" y="2703"/>
                  </a:cubicBezTo>
                  <a:cubicBezTo>
                    <a:pt x="3878" y="2208"/>
                    <a:pt x="4170" y="1810"/>
                    <a:pt x="4482" y="1395"/>
                  </a:cubicBezTo>
                  <a:cubicBezTo>
                    <a:pt x="4613" y="1221"/>
                    <a:pt x="4440" y="1057"/>
                    <a:pt x="4266" y="1057"/>
                  </a:cubicBezTo>
                  <a:cubicBezTo>
                    <a:pt x="4211" y="1057"/>
                    <a:pt x="4156" y="1073"/>
                    <a:pt x="4111" y="1109"/>
                  </a:cubicBezTo>
                  <a:cubicBezTo>
                    <a:pt x="3826" y="1343"/>
                    <a:pt x="3480" y="1752"/>
                    <a:pt x="3218" y="2212"/>
                  </a:cubicBezTo>
                  <a:cubicBezTo>
                    <a:pt x="3200" y="2173"/>
                    <a:pt x="3186" y="2134"/>
                    <a:pt x="3165" y="2097"/>
                  </a:cubicBezTo>
                  <a:cubicBezTo>
                    <a:pt x="2625" y="1095"/>
                    <a:pt x="1542" y="430"/>
                    <a:pt x="514" y="24"/>
                  </a:cubicBezTo>
                  <a:cubicBezTo>
                    <a:pt x="475" y="8"/>
                    <a:pt x="437"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7683164" y="5845774"/>
              <a:ext cx="7891" cy="6138"/>
            </a:xfrm>
            <a:custGeom>
              <a:avLst/>
              <a:gdLst/>
              <a:ahLst/>
              <a:cxnLst/>
              <a:rect l="l" t="t" r="r" b="b"/>
              <a:pathLst>
                <a:path w="162" h="126" extrusionOk="0">
                  <a:moveTo>
                    <a:pt x="80" y="1"/>
                  </a:moveTo>
                  <a:cubicBezTo>
                    <a:pt x="0" y="1"/>
                    <a:pt x="0" y="125"/>
                    <a:pt x="80" y="125"/>
                  </a:cubicBezTo>
                  <a:cubicBezTo>
                    <a:pt x="161" y="125"/>
                    <a:pt x="161"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156148" y="48033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6873325" y="42743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6424638" y="4524900"/>
              <a:ext cx="436367" cy="1255272"/>
            </a:xfrm>
            <a:custGeom>
              <a:avLst/>
              <a:gdLst/>
              <a:ahLst/>
              <a:cxnLst/>
              <a:rect l="l" t="t" r="r" b="b"/>
              <a:pathLst>
                <a:path w="8958" h="25769" extrusionOk="0">
                  <a:moveTo>
                    <a:pt x="8163" y="0"/>
                  </a:moveTo>
                  <a:cubicBezTo>
                    <a:pt x="8035" y="0"/>
                    <a:pt x="7909" y="82"/>
                    <a:pt x="7926" y="236"/>
                  </a:cubicBezTo>
                  <a:cubicBezTo>
                    <a:pt x="8042" y="1239"/>
                    <a:pt x="7693" y="2211"/>
                    <a:pt x="7300" y="3189"/>
                  </a:cubicBezTo>
                  <a:cubicBezTo>
                    <a:pt x="7151" y="3065"/>
                    <a:pt x="6963" y="2987"/>
                    <a:pt x="6749" y="2987"/>
                  </a:cubicBezTo>
                  <a:cubicBezTo>
                    <a:pt x="6279" y="2987"/>
                    <a:pt x="5831" y="3399"/>
                    <a:pt x="5853" y="3884"/>
                  </a:cubicBezTo>
                  <a:cubicBezTo>
                    <a:pt x="5874" y="4352"/>
                    <a:pt x="6222" y="4747"/>
                    <a:pt x="6699" y="4773"/>
                  </a:cubicBezTo>
                  <a:cubicBezTo>
                    <a:pt x="6567" y="5193"/>
                    <a:pt x="6465" y="5617"/>
                    <a:pt x="6430" y="6051"/>
                  </a:cubicBezTo>
                  <a:cubicBezTo>
                    <a:pt x="6403" y="6394"/>
                    <a:pt x="6398" y="6738"/>
                    <a:pt x="6399" y="7083"/>
                  </a:cubicBezTo>
                  <a:cubicBezTo>
                    <a:pt x="6362" y="7109"/>
                    <a:pt x="6325" y="7131"/>
                    <a:pt x="6292" y="7167"/>
                  </a:cubicBezTo>
                  <a:cubicBezTo>
                    <a:pt x="6002" y="7483"/>
                    <a:pt x="6090" y="7947"/>
                    <a:pt x="6402" y="8157"/>
                  </a:cubicBezTo>
                  <a:cubicBezTo>
                    <a:pt x="6402" y="8496"/>
                    <a:pt x="6397" y="8837"/>
                    <a:pt x="6368" y="9176"/>
                  </a:cubicBezTo>
                  <a:cubicBezTo>
                    <a:pt x="6295" y="10056"/>
                    <a:pt x="6054" y="10906"/>
                    <a:pt x="5874" y="11765"/>
                  </a:cubicBezTo>
                  <a:cubicBezTo>
                    <a:pt x="5748" y="11697"/>
                    <a:pt x="5603" y="11662"/>
                    <a:pt x="5454" y="11662"/>
                  </a:cubicBezTo>
                  <a:cubicBezTo>
                    <a:pt x="5434" y="11662"/>
                    <a:pt x="5415" y="11662"/>
                    <a:pt x="5395" y="11664"/>
                  </a:cubicBezTo>
                  <a:cubicBezTo>
                    <a:pt x="5047" y="10954"/>
                    <a:pt x="4609" y="10270"/>
                    <a:pt x="4273" y="9573"/>
                  </a:cubicBezTo>
                  <a:cubicBezTo>
                    <a:pt x="4402" y="9485"/>
                    <a:pt x="4506" y="9352"/>
                    <a:pt x="4555" y="9175"/>
                  </a:cubicBezTo>
                  <a:cubicBezTo>
                    <a:pt x="4628" y="8908"/>
                    <a:pt x="4674" y="8642"/>
                    <a:pt x="4525" y="8386"/>
                  </a:cubicBezTo>
                  <a:cubicBezTo>
                    <a:pt x="4394" y="8163"/>
                    <a:pt x="4135" y="7965"/>
                    <a:pt x="3865" y="7965"/>
                  </a:cubicBezTo>
                  <a:cubicBezTo>
                    <a:pt x="3857" y="7965"/>
                    <a:pt x="3850" y="7965"/>
                    <a:pt x="3842" y="7965"/>
                  </a:cubicBezTo>
                  <a:cubicBezTo>
                    <a:pt x="3754" y="7970"/>
                    <a:pt x="3668" y="7993"/>
                    <a:pt x="3583" y="8027"/>
                  </a:cubicBezTo>
                  <a:cubicBezTo>
                    <a:pt x="3286" y="7313"/>
                    <a:pt x="3015" y="6590"/>
                    <a:pt x="2766" y="5860"/>
                  </a:cubicBezTo>
                  <a:cubicBezTo>
                    <a:pt x="2813" y="5812"/>
                    <a:pt x="2854" y="5761"/>
                    <a:pt x="2883" y="5704"/>
                  </a:cubicBezTo>
                  <a:cubicBezTo>
                    <a:pt x="3104" y="5286"/>
                    <a:pt x="2997" y="4732"/>
                    <a:pt x="2566" y="4492"/>
                  </a:cubicBezTo>
                  <a:cubicBezTo>
                    <a:pt x="2472" y="4440"/>
                    <a:pt x="2411" y="4400"/>
                    <a:pt x="2318" y="4361"/>
                  </a:cubicBezTo>
                  <a:lnTo>
                    <a:pt x="2318" y="4361"/>
                  </a:lnTo>
                  <a:cubicBezTo>
                    <a:pt x="2319" y="4361"/>
                    <a:pt x="2320" y="4361"/>
                    <a:pt x="2320" y="4361"/>
                  </a:cubicBezTo>
                  <a:cubicBezTo>
                    <a:pt x="2325" y="4361"/>
                    <a:pt x="2315" y="4354"/>
                    <a:pt x="2281" y="4337"/>
                  </a:cubicBezTo>
                  <a:cubicBezTo>
                    <a:pt x="2130" y="3822"/>
                    <a:pt x="1988" y="3305"/>
                    <a:pt x="1858" y="2784"/>
                  </a:cubicBezTo>
                  <a:cubicBezTo>
                    <a:pt x="1834" y="2684"/>
                    <a:pt x="1759" y="2641"/>
                    <a:pt x="1681" y="2641"/>
                  </a:cubicBezTo>
                  <a:cubicBezTo>
                    <a:pt x="1564" y="2641"/>
                    <a:pt x="1440" y="2740"/>
                    <a:pt x="1472" y="2890"/>
                  </a:cubicBezTo>
                  <a:cubicBezTo>
                    <a:pt x="1569" y="3346"/>
                    <a:pt x="1675" y="3798"/>
                    <a:pt x="1791" y="4250"/>
                  </a:cubicBezTo>
                  <a:cubicBezTo>
                    <a:pt x="1647" y="4270"/>
                    <a:pt x="1509" y="4332"/>
                    <a:pt x="1392" y="4447"/>
                  </a:cubicBezTo>
                  <a:cubicBezTo>
                    <a:pt x="1208" y="4626"/>
                    <a:pt x="1132" y="4881"/>
                    <a:pt x="1132" y="5131"/>
                  </a:cubicBezTo>
                  <a:cubicBezTo>
                    <a:pt x="1132" y="5544"/>
                    <a:pt x="1367" y="5795"/>
                    <a:pt x="1672" y="6021"/>
                  </a:cubicBezTo>
                  <a:cubicBezTo>
                    <a:pt x="1791" y="6109"/>
                    <a:pt x="1936" y="6148"/>
                    <a:pt x="2085" y="6148"/>
                  </a:cubicBezTo>
                  <a:cubicBezTo>
                    <a:pt x="2168" y="6148"/>
                    <a:pt x="2251" y="6136"/>
                    <a:pt x="2332" y="6114"/>
                  </a:cubicBezTo>
                  <a:cubicBezTo>
                    <a:pt x="2580" y="6873"/>
                    <a:pt x="2860" y="7623"/>
                    <a:pt x="3178" y="8362"/>
                  </a:cubicBezTo>
                  <a:cubicBezTo>
                    <a:pt x="3172" y="8371"/>
                    <a:pt x="3163" y="8377"/>
                    <a:pt x="3160" y="8388"/>
                  </a:cubicBezTo>
                  <a:cubicBezTo>
                    <a:pt x="3020" y="8652"/>
                    <a:pt x="3054" y="8903"/>
                    <a:pt x="3130" y="9176"/>
                  </a:cubicBezTo>
                  <a:cubicBezTo>
                    <a:pt x="3226" y="9526"/>
                    <a:pt x="3533" y="9700"/>
                    <a:pt x="3839" y="9700"/>
                  </a:cubicBezTo>
                  <a:cubicBezTo>
                    <a:pt x="3847" y="9700"/>
                    <a:pt x="3855" y="9700"/>
                    <a:pt x="3863" y="9699"/>
                  </a:cubicBezTo>
                  <a:cubicBezTo>
                    <a:pt x="4251" y="10367"/>
                    <a:pt x="4685" y="11060"/>
                    <a:pt x="5024" y="11761"/>
                  </a:cubicBezTo>
                  <a:cubicBezTo>
                    <a:pt x="5012" y="11766"/>
                    <a:pt x="5001" y="11772"/>
                    <a:pt x="4988" y="11778"/>
                  </a:cubicBezTo>
                  <a:cubicBezTo>
                    <a:pt x="4469" y="12033"/>
                    <a:pt x="4469" y="12898"/>
                    <a:pt x="4988" y="13153"/>
                  </a:cubicBezTo>
                  <a:cubicBezTo>
                    <a:pt x="5006" y="13161"/>
                    <a:pt x="5023" y="13170"/>
                    <a:pt x="5039" y="13178"/>
                  </a:cubicBezTo>
                  <a:cubicBezTo>
                    <a:pt x="5167" y="13241"/>
                    <a:pt x="5301" y="13268"/>
                    <a:pt x="5434" y="13268"/>
                  </a:cubicBezTo>
                  <a:cubicBezTo>
                    <a:pt x="5471" y="13268"/>
                    <a:pt x="5508" y="13266"/>
                    <a:pt x="5545" y="13262"/>
                  </a:cubicBezTo>
                  <a:cubicBezTo>
                    <a:pt x="5590" y="13514"/>
                    <a:pt x="5611" y="13765"/>
                    <a:pt x="5599" y="14016"/>
                  </a:cubicBezTo>
                  <a:cubicBezTo>
                    <a:pt x="5595" y="14105"/>
                    <a:pt x="5646" y="14158"/>
                    <a:pt x="5711" y="14177"/>
                  </a:cubicBezTo>
                  <a:cubicBezTo>
                    <a:pt x="5810" y="14982"/>
                    <a:pt x="6056" y="15748"/>
                    <a:pt x="6347" y="16513"/>
                  </a:cubicBezTo>
                  <a:cubicBezTo>
                    <a:pt x="5817" y="16396"/>
                    <a:pt x="5282" y="16254"/>
                    <a:pt x="4773" y="16066"/>
                  </a:cubicBezTo>
                  <a:cubicBezTo>
                    <a:pt x="4874" y="15972"/>
                    <a:pt x="4952" y="15852"/>
                    <a:pt x="4991" y="15708"/>
                  </a:cubicBezTo>
                  <a:cubicBezTo>
                    <a:pt x="5059" y="15460"/>
                    <a:pt x="5002" y="15108"/>
                    <a:pt x="4788" y="14939"/>
                  </a:cubicBezTo>
                  <a:cubicBezTo>
                    <a:pt x="4776" y="14929"/>
                    <a:pt x="4763" y="14919"/>
                    <a:pt x="4752" y="14910"/>
                  </a:cubicBezTo>
                  <a:cubicBezTo>
                    <a:pt x="4579" y="14774"/>
                    <a:pt x="4404" y="14705"/>
                    <a:pt x="4228" y="14705"/>
                  </a:cubicBezTo>
                  <a:cubicBezTo>
                    <a:pt x="4054" y="14705"/>
                    <a:pt x="3879" y="14773"/>
                    <a:pt x="3705" y="14910"/>
                  </a:cubicBezTo>
                  <a:cubicBezTo>
                    <a:pt x="3694" y="14919"/>
                    <a:pt x="3681" y="14929"/>
                    <a:pt x="3669" y="14939"/>
                  </a:cubicBezTo>
                  <a:cubicBezTo>
                    <a:pt x="3535" y="15044"/>
                    <a:pt x="3469" y="15222"/>
                    <a:pt x="3450" y="15401"/>
                  </a:cubicBezTo>
                  <a:cubicBezTo>
                    <a:pt x="2751" y="14921"/>
                    <a:pt x="2203" y="14262"/>
                    <a:pt x="1953" y="13318"/>
                  </a:cubicBezTo>
                  <a:cubicBezTo>
                    <a:pt x="1665" y="12224"/>
                    <a:pt x="1779" y="10975"/>
                    <a:pt x="1187" y="10035"/>
                  </a:cubicBezTo>
                  <a:cubicBezTo>
                    <a:pt x="1233" y="9993"/>
                    <a:pt x="1273" y="9943"/>
                    <a:pt x="1298" y="9884"/>
                  </a:cubicBezTo>
                  <a:cubicBezTo>
                    <a:pt x="1314" y="9850"/>
                    <a:pt x="1327" y="9816"/>
                    <a:pt x="1343" y="9781"/>
                  </a:cubicBezTo>
                  <a:cubicBezTo>
                    <a:pt x="1447" y="9547"/>
                    <a:pt x="1481" y="9310"/>
                    <a:pt x="1343" y="9077"/>
                  </a:cubicBezTo>
                  <a:cubicBezTo>
                    <a:pt x="1219" y="8865"/>
                    <a:pt x="987" y="8733"/>
                    <a:pt x="740" y="8733"/>
                  </a:cubicBezTo>
                  <a:cubicBezTo>
                    <a:pt x="495" y="8733"/>
                    <a:pt x="262" y="8867"/>
                    <a:pt x="138" y="9077"/>
                  </a:cubicBezTo>
                  <a:cubicBezTo>
                    <a:pt x="0" y="9310"/>
                    <a:pt x="34" y="9547"/>
                    <a:pt x="138" y="9781"/>
                  </a:cubicBezTo>
                  <a:cubicBezTo>
                    <a:pt x="154" y="9816"/>
                    <a:pt x="168" y="9850"/>
                    <a:pt x="184" y="9884"/>
                  </a:cubicBezTo>
                  <a:cubicBezTo>
                    <a:pt x="274" y="10087"/>
                    <a:pt x="492" y="10191"/>
                    <a:pt x="716" y="10197"/>
                  </a:cubicBezTo>
                  <a:cubicBezTo>
                    <a:pt x="1408" y="11716"/>
                    <a:pt x="983" y="13578"/>
                    <a:pt x="2136" y="14931"/>
                  </a:cubicBezTo>
                  <a:cubicBezTo>
                    <a:pt x="2569" y="15439"/>
                    <a:pt x="3114" y="15808"/>
                    <a:pt x="3716" y="16090"/>
                  </a:cubicBezTo>
                  <a:cubicBezTo>
                    <a:pt x="3744" y="16114"/>
                    <a:pt x="3774" y="16138"/>
                    <a:pt x="3806" y="16158"/>
                  </a:cubicBezTo>
                  <a:cubicBezTo>
                    <a:pt x="3912" y="16271"/>
                    <a:pt x="4067" y="16326"/>
                    <a:pt x="4224" y="16326"/>
                  </a:cubicBezTo>
                  <a:cubicBezTo>
                    <a:pt x="4244" y="16326"/>
                    <a:pt x="4263" y="16325"/>
                    <a:pt x="4283" y="16323"/>
                  </a:cubicBezTo>
                  <a:cubicBezTo>
                    <a:pt x="4999" y="16583"/>
                    <a:pt x="5763" y="16746"/>
                    <a:pt x="6487" y="16880"/>
                  </a:cubicBezTo>
                  <a:cubicBezTo>
                    <a:pt x="6596" y="17156"/>
                    <a:pt x="6707" y="17433"/>
                    <a:pt x="6817" y="17711"/>
                  </a:cubicBezTo>
                  <a:cubicBezTo>
                    <a:pt x="6997" y="18170"/>
                    <a:pt x="7142" y="18631"/>
                    <a:pt x="7269" y="19090"/>
                  </a:cubicBezTo>
                  <a:cubicBezTo>
                    <a:pt x="7164" y="19116"/>
                    <a:pt x="7061" y="19163"/>
                    <a:pt x="6976" y="19225"/>
                  </a:cubicBezTo>
                  <a:cubicBezTo>
                    <a:pt x="6621" y="19481"/>
                    <a:pt x="6502" y="19975"/>
                    <a:pt x="6836" y="20308"/>
                  </a:cubicBezTo>
                  <a:cubicBezTo>
                    <a:pt x="6972" y="20443"/>
                    <a:pt x="7134" y="20503"/>
                    <a:pt x="7296" y="20503"/>
                  </a:cubicBezTo>
                  <a:cubicBezTo>
                    <a:pt x="7389" y="20503"/>
                    <a:pt x="7482" y="20483"/>
                    <a:pt x="7570" y="20447"/>
                  </a:cubicBezTo>
                  <a:lnTo>
                    <a:pt x="7570" y="20447"/>
                  </a:lnTo>
                  <a:cubicBezTo>
                    <a:pt x="7842" y="22127"/>
                    <a:pt x="7761" y="23823"/>
                    <a:pt x="7300" y="25559"/>
                  </a:cubicBezTo>
                  <a:cubicBezTo>
                    <a:pt x="7266" y="25686"/>
                    <a:pt x="7368" y="25768"/>
                    <a:pt x="7469" y="25768"/>
                  </a:cubicBezTo>
                  <a:cubicBezTo>
                    <a:pt x="7535" y="25768"/>
                    <a:pt x="7601" y="25732"/>
                    <a:pt x="7626" y="25648"/>
                  </a:cubicBezTo>
                  <a:cubicBezTo>
                    <a:pt x="8174" y="23791"/>
                    <a:pt x="8353" y="21879"/>
                    <a:pt x="8025" y="19965"/>
                  </a:cubicBezTo>
                  <a:cubicBezTo>
                    <a:pt x="8061" y="19872"/>
                    <a:pt x="8081" y="19772"/>
                    <a:pt x="8070" y="19675"/>
                  </a:cubicBezTo>
                  <a:cubicBezTo>
                    <a:pt x="8050" y="19497"/>
                    <a:pt x="7988" y="19357"/>
                    <a:pt x="7885" y="19254"/>
                  </a:cubicBezTo>
                  <a:cubicBezTo>
                    <a:pt x="7676" y="18385"/>
                    <a:pt x="7377" y="17574"/>
                    <a:pt x="7101" y="16770"/>
                  </a:cubicBezTo>
                  <a:cubicBezTo>
                    <a:pt x="7099" y="16746"/>
                    <a:pt x="7091" y="16726"/>
                    <a:pt x="7078" y="16708"/>
                  </a:cubicBezTo>
                  <a:cubicBezTo>
                    <a:pt x="6585" y="15271"/>
                    <a:pt x="6178" y="13851"/>
                    <a:pt x="6512" y="12159"/>
                  </a:cubicBezTo>
                  <a:cubicBezTo>
                    <a:pt x="6772" y="10839"/>
                    <a:pt x="6880" y="9603"/>
                    <a:pt x="6963" y="8340"/>
                  </a:cubicBezTo>
                  <a:cubicBezTo>
                    <a:pt x="7086" y="8339"/>
                    <a:pt x="7210" y="8296"/>
                    <a:pt x="7313" y="8193"/>
                  </a:cubicBezTo>
                  <a:cubicBezTo>
                    <a:pt x="7513" y="7992"/>
                    <a:pt x="7497" y="7733"/>
                    <a:pt x="7367" y="7518"/>
                  </a:cubicBezTo>
                  <a:cubicBezTo>
                    <a:pt x="7329" y="7325"/>
                    <a:pt x="7206" y="7168"/>
                    <a:pt x="7044" y="7074"/>
                  </a:cubicBezTo>
                  <a:cubicBezTo>
                    <a:pt x="7065" y="6736"/>
                    <a:pt x="7086" y="6396"/>
                    <a:pt x="7112" y="6049"/>
                  </a:cubicBezTo>
                  <a:cubicBezTo>
                    <a:pt x="7267" y="4005"/>
                    <a:pt x="8957" y="2238"/>
                    <a:pt x="8408" y="172"/>
                  </a:cubicBezTo>
                  <a:cubicBezTo>
                    <a:pt x="8376" y="55"/>
                    <a:pt x="8269"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6117119" y="50570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5781297" y="45410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723806" y="5009925"/>
              <a:ext cx="319310" cy="913652"/>
            </a:xfrm>
            <a:custGeom>
              <a:avLst/>
              <a:gdLst/>
              <a:ahLst/>
              <a:cxnLst/>
              <a:rect l="l" t="t" r="r" b="b"/>
              <a:pathLst>
                <a:path w="6555" h="18756" extrusionOk="0">
                  <a:moveTo>
                    <a:pt x="3329" y="0"/>
                  </a:moveTo>
                  <a:cubicBezTo>
                    <a:pt x="3122" y="0"/>
                    <a:pt x="2917" y="111"/>
                    <a:pt x="2860" y="350"/>
                  </a:cubicBezTo>
                  <a:cubicBezTo>
                    <a:pt x="2548" y="1657"/>
                    <a:pt x="2600" y="2968"/>
                    <a:pt x="2730" y="4280"/>
                  </a:cubicBezTo>
                  <a:cubicBezTo>
                    <a:pt x="2631" y="4211"/>
                    <a:pt x="2533" y="4140"/>
                    <a:pt x="2434" y="4067"/>
                  </a:cubicBezTo>
                  <a:cubicBezTo>
                    <a:pt x="2668" y="3497"/>
                    <a:pt x="2140" y="3037"/>
                    <a:pt x="1575" y="3037"/>
                  </a:cubicBezTo>
                  <a:cubicBezTo>
                    <a:pt x="1341" y="3037"/>
                    <a:pt x="1101" y="3116"/>
                    <a:pt x="905" y="3297"/>
                  </a:cubicBezTo>
                  <a:cubicBezTo>
                    <a:pt x="711" y="3478"/>
                    <a:pt x="790" y="3764"/>
                    <a:pt x="983" y="3900"/>
                  </a:cubicBezTo>
                  <a:cubicBezTo>
                    <a:pt x="1598" y="4335"/>
                    <a:pt x="2218" y="4762"/>
                    <a:pt x="2829" y="5203"/>
                  </a:cubicBezTo>
                  <a:cubicBezTo>
                    <a:pt x="3026" y="6929"/>
                    <a:pt x="3241" y="8659"/>
                    <a:pt x="2826" y="10392"/>
                  </a:cubicBezTo>
                  <a:cubicBezTo>
                    <a:pt x="2459" y="8758"/>
                    <a:pt x="1730" y="7166"/>
                    <a:pt x="923" y="5714"/>
                  </a:cubicBezTo>
                  <a:cubicBezTo>
                    <a:pt x="839" y="5563"/>
                    <a:pt x="698" y="5498"/>
                    <a:pt x="556" y="5498"/>
                  </a:cubicBezTo>
                  <a:cubicBezTo>
                    <a:pt x="281" y="5498"/>
                    <a:pt x="0" y="5737"/>
                    <a:pt x="101" y="6060"/>
                  </a:cubicBezTo>
                  <a:cubicBezTo>
                    <a:pt x="687" y="7939"/>
                    <a:pt x="1284" y="9814"/>
                    <a:pt x="1893" y="11686"/>
                  </a:cubicBezTo>
                  <a:cubicBezTo>
                    <a:pt x="1963" y="11903"/>
                    <a:pt x="2147" y="12026"/>
                    <a:pt x="2361" y="12026"/>
                  </a:cubicBezTo>
                  <a:cubicBezTo>
                    <a:pt x="2389" y="12026"/>
                    <a:pt x="2419" y="12024"/>
                    <a:pt x="2449" y="12019"/>
                  </a:cubicBezTo>
                  <a:lnTo>
                    <a:pt x="2449" y="12019"/>
                  </a:lnTo>
                  <a:cubicBezTo>
                    <a:pt x="1974" y="14306"/>
                    <a:pt x="1852" y="16547"/>
                    <a:pt x="3329" y="18657"/>
                  </a:cubicBezTo>
                  <a:cubicBezTo>
                    <a:pt x="3376" y="18725"/>
                    <a:pt x="3451" y="18756"/>
                    <a:pt x="3524" y="18756"/>
                  </a:cubicBezTo>
                  <a:cubicBezTo>
                    <a:pt x="3659" y="18756"/>
                    <a:pt x="3790" y="18651"/>
                    <a:pt x="3736" y="18486"/>
                  </a:cubicBezTo>
                  <a:cubicBezTo>
                    <a:pt x="3139" y="16704"/>
                    <a:pt x="2666" y="15012"/>
                    <a:pt x="3008" y="13114"/>
                  </a:cubicBezTo>
                  <a:cubicBezTo>
                    <a:pt x="3092" y="12642"/>
                    <a:pt x="3227" y="12185"/>
                    <a:pt x="3374" y="11731"/>
                  </a:cubicBezTo>
                  <a:cubicBezTo>
                    <a:pt x="4822" y="11107"/>
                    <a:pt x="5873" y="9780"/>
                    <a:pt x="6115" y="8174"/>
                  </a:cubicBezTo>
                  <a:cubicBezTo>
                    <a:pt x="6161" y="7852"/>
                    <a:pt x="5894" y="7581"/>
                    <a:pt x="5628" y="7581"/>
                  </a:cubicBezTo>
                  <a:cubicBezTo>
                    <a:pt x="5494" y="7581"/>
                    <a:pt x="5361" y="7650"/>
                    <a:pt x="5268" y="7816"/>
                  </a:cubicBezTo>
                  <a:cubicBezTo>
                    <a:pt x="4914" y="8453"/>
                    <a:pt x="4488" y="9002"/>
                    <a:pt x="4003" y="9506"/>
                  </a:cubicBezTo>
                  <a:cubicBezTo>
                    <a:pt x="4011" y="9451"/>
                    <a:pt x="4025" y="9396"/>
                    <a:pt x="4033" y="9339"/>
                  </a:cubicBezTo>
                  <a:cubicBezTo>
                    <a:pt x="4206" y="8146"/>
                    <a:pt x="4171" y="6939"/>
                    <a:pt x="4084" y="5726"/>
                  </a:cubicBezTo>
                  <a:cubicBezTo>
                    <a:pt x="5198" y="4936"/>
                    <a:pt x="5976" y="3910"/>
                    <a:pt x="6457" y="2618"/>
                  </a:cubicBezTo>
                  <a:cubicBezTo>
                    <a:pt x="6554" y="2357"/>
                    <a:pt x="6291" y="2110"/>
                    <a:pt x="6046" y="2110"/>
                  </a:cubicBezTo>
                  <a:cubicBezTo>
                    <a:pt x="5952" y="2110"/>
                    <a:pt x="5861" y="2146"/>
                    <a:pt x="5794" y="2231"/>
                  </a:cubicBezTo>
                  <a:cubicBezTo>
                    <a:pt x="5470" y="2645"/>
                    <a:pt x="5145" y="3059"/>
                    <a:pt x="4820" y="3474"/>
                  </a:cubicBezTo>
                  <a:cubicBezTo>
                    <a:pt x="4628" y="3719"/>
                    <a:pt x="4286" y="4346"/>
                    <a:pt x="3994" y="4611"/>
                  </a:cubicBezTo>
                  <a:cubicBezTo>
                    <a:pt x="3873" y="3234"/>
                    <a:pt x="3744" y="1852"/>
                    <a:pt x="3830" y="482"/>
                  </a:cubicBezTo>
                  <a:cubicBezTo>
                    <a:pt x="3850" y="173"/>
                    <a:pt x="3588" y="0"/>
                    <a:pt x="3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5156711" y="5856344"/>
              <a:ext cx="5115" cy="3994"/>
            </a:xfrm>
            <a:custGeom>
              <a:avLst/>
              <a:gdLst/>
              <a:ahLst/>
              <a:cxnLst/>
              <a:rect l="l" t="t" r="r" b="b"/>
              <a:pathLst>
                <a:path w="105" h="82" extrusionOk="0">
                  <a:moveTo>
                    <a:pt x="53" y="1"/>
                  </a:moveTo>
                  <a:cubicBezTo>
                    <a:pt x="1" y="1"/>
                    <a:pt x="1" y="82"/>
                    <a:pt x="53" y="82"/>
                  </a:cubicBezTo>
                  <a:cubicBezTo>
                    <a:pt x="104" y="80"/>
                    <a:pt x="104"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4910179" y="45163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6468625" y="5365279"/>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7711222" y="5218217"/>
              <a:ext cx="168497" cy="557174"/>
            </a:xfrm>
            <a:custGeom>
              <a:avLst/>
              <a:gdLst/>
              <a:ahLst/>
              <a:cxnLst/>
              <a:rect l="l" t="t" r="r" b="b"/>
              <a:pathLst>
                <a:path w="3459" h="11438" extrusionOk="0">
                  <a:moveTo>
                    <a:pt x="866" y="2662"/>
                  </a:moveTo>
                  <a:cubicBezTo>
                    <a:pt x="953" y="3172"/>
                    <a:pt x="1038" y="3684"/>
                    <a:pt x="1122" y="4196"/>
                  </a:cubicBezTo>
                  <a:cubicBezTo>
                    <a:pt x="1005" y="3688"/>
                    <a:pt x="907" y="3170"/>
                    <a:pt x="866" y="2662"/>
                  </a:cubicBezTo>
                  <a:close/>
                  <a:moveTo>
                    <a:pt x="819" y="1"/>
                  </a:moveTo>
                  <a:cubicBezTo>
                    <a:pt x="709" y="1"/>
                    <a:pt x="598" y="69"/>
                    <a:pt x="538" y="214"/>
                  </a:cubicBezTo>
                  <a:cubicBezTo>
                    <a:pt x="0" y="1520"/>
                    <a:pt x="181" y="2745"/>
                    <a:pt x="489" y="4123"/>
                  </a:cubicBezTo>
                  <a:cubicBezTo>
                    <a:pt x="990" y="6358"/>
                    <a:pt x="1546" y="8587"/>
                    <a:pt x="2146" y="10781"/>
                  </a:cubicBezTo>
                  <a:cubicBezTo>
                    <a:pt x="2144" y="10798"/>
                    <a:pt x="2143" y="10817"/>
                    <a:pt x="2141" y="10836"/>
                  </a:cubicBezTo>
                  <a:cubicBezTo>
                    <a:pt x="2125" y="11043"/>
                    <a:pt x="2193" y="11189"/>
                    <a:pt x="2293" y="11287"/>
                  </a:cubicBezTo>
                  <a:cubicBezTo>
                    <a:pt x="2342" y="11390"/>
                    <a:pt x="2419" y="11437"/>
                    <a:pt x="2495" y="11437"/>
                  </a:cubicBezTo>
                  <a:cubicBezTo>
                    <a:pt x="2535" y="11437"/>
                    <a:pt x="2574" y="11425"/>
                    <a:pt x="2608" y="11401"/>
                  </a:cubicBezTo>
                  <a:cubicBezTo>
                    <a:pt x="2631" y="11399"/>
                    <a:pt x="2655" y="11399"/>
                    <a:pt x="2677" y="11394"/>
                  </a:cubicBezTo>
                  <a:cubicBezTo>
                    <a:pt x="2681" y="11394"/>
                    <a:pt x="2685" y="11394"/>
                    <a:pt x="2689" y="11394"/>
                  </a:cubicBezTo>
                  <a:cubicBezTo>
                    <a:pt x="2926" y="11394"/>
                    <a:pt x="3165" y="11192"/>
                    <a:pt x="3142" y="10810"/>
                  </a:cubicBezTo>
                  <a:cubicBezTo>
                    <a:pt x="3132" y="10644"/>
                    <a:pt x="3128" y="10479"/>
                    <a:pt x="3122" y="10315"/>
                  </a:cubicBezTo>
                  <a:cubicBezTo>
                    <a:pt x="3449" y="8239"/>
                    <a:pt x="3449" y="6066"/>
                    <a:pt x="3457" y="3958"/>
                  </a:cubicBezTo>
                  <a:cubicBezTo>
                    <a:pt x="3458" y="3636"/>
                    <a:pt x="3262" y="3456"/>
                    <a:pt x="3068" y="3456"/>
                  </a:cubicBezTo>
                  <a:cubicBezTo>
                    <a:pt x="2913" y="3456"/>
                    <a:pt x="2759" y="3571"/>
                    <a:pt x="2709" y="3820"/>
                  </a:cubicBezTo>
                  <a:cubicBezTo>
                    <a:pt x="2529" y="4706"/>
                    <a:pt x="2410" y="5606"/>
                    <a:pt x="2333" y="6511"/>
                  </a:cubicBezTo>
                  <a:cubicBezTo>
                    <a:pt x="1930" y="4451"/>
                    <a:pt x="1524" y="2391"/>
                    <a:pt x="1142" y="320"/>
                  </a:cubicBezTo>
                  <a:cubicBezTo>
                    <a:pt x="1104" y="113"/>
                    <a:pt x="961" y="1"/>
                    <a:pt x="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302;p2"/>
          <p:cNvGrpSpPr/>
          <p:nvPr/>
        </p:nvGrpSpPr>
        <p:grpSpPr>
          <a:xfrm>
            <a:off x="2008763" y="4918600"/>
            <a:ext cx="117850" cy="112175"/>
            <a:chOff x="2008763" y="4613800"/>
            <a:chExt cx="117850" cy="112175"/>
          </a:xfrm>
        </p:grpSpPr>
        <p:sp>
          <p:nvSpPr>
            <p:cNvPr id="303" name="Google Shape;303;p2"/>
            <p:cNvSpPr/>
            <p:nvPr/>
          </p:nvSpPr>
          <p:spPr>
            <a:xfrm>
              <a:off x="2008763" y="461380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2047013" y="465205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7899363" y="4465000"/>
            <a:ext cx="117850" cy="112175"/>
            <a:chOff x="7746963" y="4007800"/>
            <a:chExt cx="117850" cy="112175"/>
          </a:xfrm>
        </p:grpSpPr>
        <p:sp>
          <p:nvSpPr>
            <p:cNvPr id="306" name="Google Shape;306;p2"/>
            <p:cNvSpPr/>
            <p:nvPr/>
          </p:nvSpPr>
          <p:spPr>
            <a:xfrm>
              <a:off x="7746963" y="400780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7785213" y="404605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 name="Google Shape;308;p2"/>
          <p:cNvGrpSpPr/>
          <p:nvPr/>
        </p:nvGrpSpPr>
        <p:grpSpPr>
          <a:xfrm>
            <a:off x="5071875" y="3510704"/>
            <a:ext cx="399801" cy="760988"/>
            <a:chOff x="5071875" y="3205904"/>
            <a:chExt cx="399801" cy="760988"/>
          </a:xfrm>
        </p:grpSpPr>
        <p:sp>
          <p:nvSpPr>
            <p:cNvPr id="309" name="Google Shape;309;p2"/>
            <p:cNvSpPr/>
            <p:nvPr/>
          </p:nvSpPr>
          <p:spPr>
            <a:xfrm>
              <a:off x="5128590" y="3205904"/>
              <a:ext cx="300552" cy="760988"/>
            </a:xfrm>
            <a:custGeom>
              <a:avLst/>
              <a:gdLst/>
              <a:ahLst/>
              <a:cxnLst/>
              <a:rect l="l" t="t" r="r" b="b"/>
              <a:pathLst>
                <a:path w="8055" h="20395" extrusionOk="0">
                  <a:moveTo>
                    <a:pt x="1281" y="1"/>
                  </a:moveTo>
                  <a:cubicBezTo>
                    <a:pt x="1193" y="1"/>
                    <a:pt x="1105" y="14"/>
                    <a:pt x="1018" y="41"/>
                  </a:cubicBezTo>
                  <a:cubicBezTo>
                    <a:pt x="353" y="256"/>
                    <a:pt x="188" y="1135"/>
                    <a:pt x="324" y="1819"/>
                  </a:cubicBezTo>
                  <a:cubicBezTo>
                    <a:pt x="461" y="2505"/>
                    <a:pt x="782" y="3185"/>
                    <a:pt x="651" y="3870"/>
                  </a:cubicBezTo>
                  <a:cubicBezTo>
                    <a:pt x="563" y="4322"/>
                    <a:pt x="286" y="4717"/>
                    <a:pt x="183" y="5162"/>
                  </a:cubicBezTo>
                  <a:cubicBezTo>
                    <a:pt x="1" y="5961"/>
                    <a:pt x="398" y="6769"/>
                    <a:pt x="814" y="7475"/>
                  </a:cubicBezTo>
                  <a:cubicBezTo>
                    <a:pt x="1230" y="8180"/>
                    <a:pt x="1693" y="8925"/>
                    <a:pt x="1658" y="9744"/>
                  </a:cubicBezTo>
                  <a:cubicBezTo>
                    <a:pt x="1623" y="10541"/>
                    <a:pt x="1115" y="11263"/>
                    <a:pt x="1079" y="12063"/>
                  </a:cubicBezTo>
                  <a:cubicBezTo>
                    <a:pt x="1023" y="13370"/>
                    <a:pt x="2211" y="14389"/>
                    <a:pt x="2558" y="15651"/>
                  </a:cubicBezTo>
                  <a:cubicBezTo>
                    <a:pt x="2877" y="16809"/>
                    <a:pt x="2484" y="18007"/>
                    <a:pt x="2480" y="19182"/>
                  </a:cubicBezTo>
                  <a:cubicBezTo>
                    <a:pt x="2480" y="19247"/>
                    <a:pt x="2480" y="19310"/>
                    <a:pt x="2484" y="19375"/>
                  </a:cubicBezTo>
                  <a:cubicBezTo>
                    <a:pt x="2491" y="19573"/>
                    <a:pt x="2497" y="19781"/>
                    <a:pt x="2508" y="19993"/>
                  </a:cubicBezTo>
                  <a:cubicBezTo>
                    <a:pt x="3386" y="20212"/>
                    <a:pt x="4196" y="20327"/>
                    <a:pt x="4936" y="20372"/>
                  </a:cubicBezTo>
                  <a:cubicBezTo>
                    <a:pt x="5070" y="20380"/>
                    <a:pt x="5199" y="20386"/>
                    <a:pt x="5330" y="20390"/>
                  </a:cubicBezTo>
                  <a:cubicBezTo>
                    <a:pt x="5428" y="20392"/>
                    <a:pt x="5526" y="20394"/>
                    <a:pt x="5620" y="20394"/>
                  </a:cubicBezTo>
                  <a:cubicBezTo>
                    <a:pt x="5656" y="20395"/>
                    <a:pt x="5692" y="20395"/>
                    <a:pt x="5728" y="20395"/>
                  </a:cubicBezTo>
                  <a:cubicBezTo>
                    <a:pt x="6113" y="20395"/>
                    <a:pt x="6473" y="20374"/>
                    <a:pt x="6806" y="20341"/>
                  </a:cubicBezTo>
                  <a:cubicBezTo>
                    <a:pt x="6827" y="19875"/>
                    <a:pt x="7028" y="19439"/>
                    <a:pt x="7259" y="19011"/>
                  </a:cubicBezTo>
                  <a:cubicBezTo>
                    <a:pt x="7290" y="18955"/>
                    <a:pt x="7320" y="18898"/>
                    <a:pt x="7352" y="18842"/>
                  </a:cubicBezTo>
                  <a:cubicBezTo>
                    <a:pt x="7453" y="18663"/>
                    <a:pt x="7556" y="18481"/>
                    <a:pt x="7648" y="18300"/>
                  </a:cubicBezTo>
                  <a:cubicBezTo>
                    <a:pt x="7879" y="17855"/>
                    <a:pt x="8054" y="17400"/>
                    <a:pt x="8009" y="16910"/>
                  </a:cubicBezTo>
                  <a:cubicBezTo>
                    <a:pt x="7956" y="16299"/>
                    <a:pt x="7573" y="15807"/>
                    <a:pt x="7191" y="15310"/>
                  </a:cubicBezTo>
                  <a:cubicBezTo>
                    <a:pt x="7064" y="15147"/>
                    <a:pt x="6938" y="14983"/>
                    <a:pt x="6821" y="14814"/>
                  </a:cubicBezTo>
                  <a:cubicBezTo>
                    <a:pt x="6653" y="14565"/>
                    <a:pt x="6509" y="14310"/>
                    <a:pt x="6425" y="14028"/>
                  </a:cubicBezTo>
                  <a:cubicBezTo>
                    <a:pt x="6088" y="12897"/>
                    <a:pt x="6755" y="11529"/>
                    <a:pt x="6082" y="10560"/>
                  </a:cubicBezTo>
                  <a:cubicBezTo>
                    <a:pt x="5983" y="10414"/>
                    <a:pt x="5856" y="10289"/>
                    <a:pt x="5719" y="10179"/>
                  </a:cubicBezTo>
                  <a:cubicBezTo>
                    <a:pt x="5249" y="9797"/>
                    <a:pt x="4633" y="9561"/>
                    <a:pt x="4282" y="9064"/>
                  </a:cubicBezTo>
                  <a:cubicBezTo>
                    <a:pt x="3574" y="8061"/>
                    <a:pt x="4300" y="6602"/>
                    <a:pt x="3829" y="5470"/>
                  </a:cubicBezTo>
                  <a:cubicBezTo>
                    <a:pt x="3591" y="4895"/>
                    <a:pt x="3071" y="4477"/>
                    <a:pt x="2822" y="3908"/>
                  </a:cubicBezTo>
                  <a:cubicBezTo>
                    <a:pt x="2605" y="3411"/>
                    <a:pt x="2612" y="2849"/>
                    <a:pt x="2615" y="2307"/>
                  </a:cubicBezTo>
                  <a:cubicBezTo>
                    <a:pt x="2619" y="1762"/>
                    <a:pt x="2606" y="1197"/>
                    <a:pt x="2355" y="715"/>
                  </a:cubicBezTo>
                  <a:cubicBezTo>
                    <a:pt x="2144" y="316"/>
                    <a:pt x="1717" y="1"/>
                    <a:pt x="1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177506" y="3269222"/>
              <a:ext cx="160742" cy="697669"/>
            </a:xfrm>
            <a:custGeom>
              <a:avLst/>
              <a:gdLst/>
              <a:ahLst/>
              <a:cxnLst/>
              <a:rect l="l" t="t" r="r" b="b"/>
              <a:pathLst>
                <a:path w="4308" h="18698" extrusionOk="0">
                  <a:moveTo>
                    <a:pt x="154" y="1"/>
                  </a:moveTo>
                  <a:cubicBezTo>
                    <a:pt x="145" y="1"/>
                    <a:pt x="137" y="1"/>
                    <a:pt x="128" y="3"/>
                  </a:cubicBezTo>
                  <a:cubicBezTo>
                    <a:pt x="52" y="17"/>
                    <a:pt x="0" y="91"/>
                    <a:pt x="14" y="166"/>
                  </a:cubicBezTo>
                  <a:cubicBezTo>
                    <a:pt x="398" y="2332"/>
                    <a:pt x="818" y="4497"/>
                    <a:pt x="1260" y="6662"/>
                  </a:cubicBezTo>
                  <a:cubicBezTo>
                    <a:pt x="1261" y="6676"/>
                    <a:pt x="1264" y="6690"/>
                    <a:pt x="1268" y="6703"/>
                  </a:cubicBezTo>
                  <a:cubicBezTo>
                    <a:pt x="1632" y="8481"/>
                    <a:pt x="2016" y="10257"/>
                    <a:pt x="2417" y="12030"/>
                  </a:cubicBezTo>
                  <a:lnTo>
                    <a:pt x="753" y="10472"/>
                  </a:lnTo>
                  <a:cubicBezTo>
                    <a:pt x="726" y="10447"/>
                    <a:pt x="692" y="10434"/>
                    <a:pt x="657" y="10434"/>
                  </a:cubicBezTo>
                  <a:cubicBezTo>
                    <a:pt x="620" y="10434"/>
                    <a:pt x="582" y="10449"/>
                    <a:pt x="555" y="10479"/>
                  </a:cubicBezTo>
                  <a:cubicBezTo>
                    <a:pt x="500" y="10536"/>
                    <a:pt x="503" y="10625"/>
                    <a:pt x="559" y="10677"/>
                  </a:cubicBezTo>
                  <a:lnTo>
                    <a:pt x="2526" y="12517"/>
                  </a:lnTo>
                  <a:cubicBezTo>
                    <a:pt x="2881" y="14074"/>
                    <a:pt x="3252" y="15623"/>
                    <a:pt x="3634" y="17166"/>
                  </a:cubicBezTo>
                  <a:cubicBezTo>
                    <a:pt x="3697" y="17423"/>
                    <a:pt x="3760" y="17682"/>
                    <a:pt x="3825" y="17937"/>
                  </a:cubicBezTo>
                  <a:cubicBezTo>
                    <a:pt x="3888" y="18190"/>
                    <a:pt x="3954" y="18442"/>
                    <a:pt x="4017" y="18692"/>
                  </a:cubicBezTo>
                  <a:cubicBezTo>
                    <a:pt x="4115" y="18695"/>
                    <a:pt x="4214" y="18697"/>
                    <a:pt x="4308" y="18697"/>
                  </a:cubicBezTo>
                  <a:cubicBezTo>
                    <a:pt x="4207" y="18297"/>
                    <a:pt x="4104" y="17897"/>
                    <a:pt x="4006" y="17495"/>
                  </a:cubicBezTo>
                  <a:cubicBezTo>
                    <a:pt x="3976" y="17384"/>
                    <a:pt x="3950" y="17273"/>
                    <a:pt x="3923" y="17161"/>
                  </a:cubicBezTo>
                  <a:cubicBezTo>
                    <a:pt x="3056" y="13675"/>
                    <a:pt x="2263" y="10156"/>
                    <a:pt x="1541" y="6630"/>
                  </a:cubicBezTo>
                  <a:lnTo>
                    <a:pt x="1700" y="4298"/>
                  </a:lnTo>
                  <a:cubicBezTo>
                    <a:pt x="1704" y="4221"/>
                    <a:pt x="1646" y="4152"/>
                    <a:pt x="1569" y="4146"/>
                  </a:cubicBezTo>
                  <a:cubicBezTo>
                    <a:pt x="1567" y="4146"/>
                    <a:pt x="1565" y="4146"/>
                    <a:pt x="1563" y="4146"/>
                  </a:cubicBezTo>
                  <a:cubicBezTo>
                    <a:pt x="1487" y="4146"/>
                    <a:pt x="1423" y="4202"/>
                    <a:pt x="1419" y="4277"/>
                  </a:cubicBezTo>
                  <a:lnTo>
                    <a:pt x="1329" y="5593"/>
                  </a:lnTo>
                  <a:cubicBezTo>
                    <a:pt x="964" y="3767"/>
                    <a:pt x="615" y="1941"/>
                    <a:pt x="291" y="117"/>
                  </a:cubicBezTo>
                  <a:cubicBezTo>
                    <a:pt x="278" y="48"/>
                    <a:pt x="221" y="1"/>
                    <a:pt x="15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5304890" y="3376158"/>
              <a:ext cx="166787" cy="590732"/>
            </a:xfrm>
            <a:custGeom>
              <a:avLst/>
              <a:gdLst/>
              <a:ahLst/>
              <a:cxnLst/>
              <a:rect l="l" t="t" r="r" b="b"/>
              <a:pathLst>
                <a:path w="4470" h="15832" extrusionOk="0">
                  <a:moveTo>
                    <a:pt x="2490" y="1"/>
                  </a:moveTo>
                  <a:cubicBezTo>
                    <a:pt x="2071" y="1"/>
                    <a:pt x="1682" y="296"/>
                    <a:pt x="1408" y="627"/>
                  </a:cubicBezTo>
                  <a:cubicBezTo>
                    <a:pt x="846" y="1307"/>
                    <a:pt x="565" y="2210"/>
                    <a:pt x="640" y="3089"/>
                  </a:cubicBezTo>
                  <a:cubicBezTo>
                    <a:pt x="711" y="3932"/>
                    <a:pt x="1095" y="4750"/>
                    <a:pt x="999" y="5591"/>
                  </a:cubicBezTo>
                  <a:cubicBezTo>
                    <a:pt x="998" y="5598"/>
                    <a:pt x="998" y="5606"/>
                    <a:pt x="996" y="5613"/>
                  </a:cubicBezTo>
                  <a:cubicBezTo>
                    <a:pt x="873" y="6622"/>
                    <a:pt x="85" y="7477"/>
                    <a:pt x="48" y="8493"/>
                  </a:cubicBezTo>
                  <a:cubicBezTo>
                    <a:pt x="1" y="9837"/>
                    <a:pt x="1265" y="10927"/>
                    <a:pt x="1328" y="12267"/>
                  </a:cubicBezTo>
                  <a:cubicBezTo>
                    <a:pt x="1359" y="12979"/>
                    <a:pt x="1053" y="13636"/>
                    <a:pt x="746" y="14296"/>
                  </a:cubicBezTo>
                  <a:cubicBezTo>
                    <a:pt x="696" y="14409"/>
                    <a:pt x="645" y="14518"/>
                    <a:pt x="596" y="14629"/>
                  </a:cubicBezTo>
                  <a:cubicBezTo>
                    <a:pt x="530" y="14775"/>
                    <a:pt x="470" y="14923"/>
                    <a:pt x="415" y="15071"/>
                  </a:cubicBezTo>
                  <a:cubicBezTo>
                    <a:pt x="399" y="15114"/>
                    <a:pt x="383" y="15156"/>
                    <a:pt x="369" y="15198"/>
                  </a:cubicBezTo>
                  <a:cubicBezTo>
                    <a:pt x="301" y="15399"/>
                    <a:pt x="249" y="15602"/>
                    <a:pt x="211" y="15809"/>
                  </a:cubicBezTo>
                  <a:cubicBezTo>
                    <a:pt x="345" y="15817"/>
                    <a:pt x="474" y="15823"/>
                    <a:pt x="605" y="15827"/>
                  </a:cubicBezTo>
                  <a:cubicBezTo>
                    <a:pt x="703" y="15829"/>
                    <a:pt x="801" y="15831"/>
                    <a:pt x="895" y="15831"/>
                  </a:cubicBezTo>
                  <a:cubicBezTo>
                    <a:pt x="931" y="15832"/>
                    <a:pt x="967" y="15832"/>
                    <a:pt x="1003" y="15832"/>
                  </a:cubicBezTo>
                  <a:cubicBezTo>
                    <a:pt x="1388" y="15832"/>
                    <a:pt x="1748" y="15811"/>
                    <a:pt x="2081" y="15778"/>
                  </a:cubicBezTo>
                  <a:cubicBezTo>
                    <a:pt x="2165" y="15768"/>
                    <a:pt x="2245" y="15760"/>
                    <a:pt x="2326" y="15750"/>
                  </a:cubicBezTo>
                  <a:cubicBezTo>
                    <a:pt x="2432" y="15737"/>
                    <a:pt x="2536" y="15723"/>
                    <a:pt x="2635" y="15708"/>
                  </a:cubicBezTo>
                  <a:cubicBezTo>
                    <a:pt x="2915" y="15666"/>
                    <a:pt x="3171" y="15614"/>
                    <a:pt x="3402" y="15562"/>
                  </a:cubicBezTo>
                  <a:cubicBezTo>
                    <a:pt x="3562" y="15282"/>
                    <a:pt x="3749" y="15014"/>
                    <a:pt x="3921" y="14743"/>
                  </a:cubicBezTo>
                  <a:cubicBezTo>
                    <a:pt x="4221" y="14265"/>
                    <a:pt x="4470" y="13781"/>
                    <a:pt x="4435" y="13230"/>
                  </a:cubicBezTo>
                  <a:cubicBezTo>
                    <a:pt x="4356" y="12088"/>
                    <a:pt x="3047" y="11285"/>
                    <a:pt x="3065" y="10142"/>
                  </a:cubicBezTo>
                  <a:cubicBezTo>
                    <a:pt x="3078" y="9445"/>
                    <a:pt x="3592" y="8851"/>
                    <a:pt x="3710" y="8165"/>
                  </a:cubicBezTo>
                  <a:cubicBezTo>
                    <a:pt x="3956" y="6754"/>
                    <a:pt x="2503" y="5508"/>
                    <a:pt x="2609" y="4081"/>
                  </a:cubicBezTo>
                  <a:cubicBezTo>
                    <a:pt x="2647" y="3567"/>
                    <a:pt x="2886" y="3091"/>
                    <a:pt x="3106" y="2624"/>
                  </a:cubicBezTo>
                  <a:cubicBezTo>
                    <a:pt x="3328" y="2155"/>
                    <a:pt x="3536" y="1660"/>
                    <a:pt x="3508" y="1144"/>
                  </a:cubicBezTo>
                  <a:cubicBezTo>
                    <a:pt x="3480" y="627"/>
                    <a:pt x="3140" y="92"/>
                    <a:pt x="2630" y="12"/>
                  </a:cubicBezTo>
                  <a:cubicBezTo>
                    <a:pt x="2583" y="4"/>
                    <a:pt x="2536" y="1"/>
                    <a:pt x="24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5341941" y="3434588"/>
              <a:ext cx="77237" cy="529315"/>
            </a:xfrm>
            <a:custGeom>
              <a:avLst/>
              <a:gdLst/>
              <a:ahLst/>
              <a:cxnLst/>
              <a:rect l="l" t="t" r="r" b="b"/>
              <a:pathLst>
                <a:path w="2070" h="14186" extrusionOk="0">
                  <a:moveTo>
                    <a:pt x="953" y="1"/>
                  </a:moveTo>
                  <a:cubicBezTo>
                    <a:pt x="877" y="1"/>
                    <a:pt x="814" y="59"/>
                    <a:pt x="811" y="136"/>
                  </a:cubicBezTo>
                  <a:cubicBezTo>
                    <a:pt x="682" y="3330"/>
                    <a:pt x="686" y="6043"/>
                    <a:pt x="1102" y="8687"/>
                  </a:cubicBezTo>
                  <a:cubicBezTo>
                    <a:pt x="1134" y="8880"/>
                    <a:pt x="1165" y="9076"/>
                    <a:pt x="1200" y="9269"/>
                  </a:cubicBezTo>
                  <a:lnTo>
                    <a:pt x="277" y="7932"/>
                  </a:lnTo>
                  <a:cubicBezTo>
                    <a:pt x="249" y="7892"/>
                    <a:pt x="205" y="7871"/>
                    <a:pt x="160" y="7871"/>
                  </a:cubicBezTo>
                  <a:cubicBezTo>
                    <a:pt x="133" y="7871"/>
                    <a:pt x="105" y="7879"/>
                    <a:pt x="81" y="7896"/>
                  </a:cubicBezTo>
                  <a:cubicBezTo>
                    <a:pt x="17" y="7942"/>
                    <a:pt x="1" y="8028"/>
                    <a:pt x="46" y="8092"/>
                  </a:cubicBezTo>
                  <a:lnTo>
                    <a:pt x="1332" y="9953"/>
                  </a:lnTo>
                  <a:cubicBezTo>
                    <a:pt x="1339" y="9981"/>
                    <a:pt x="1345" y="10008"/>
                    <a:pt x="1349" y="10035"/>
                  </a:cubicBezTo>
                  <a:cubicBezTo>
                    <a:pt x="1488" y="10710"/>
                    <a:pt x="1630" y="11411"/>
                    <a:pt x="1648" y="12107"/>
                  </a:cubicBezTo>
                  <a:cubicBezTo>
                    <a:pt x="1654" y="12310"/>
                    <a:pt x="1648" y="12514"/>
                    <a:pt x="1634" y="12715"/>
                  </a:cubicBezTo>
                  <a:cubicBezTo>
                    <a:pt x="1628" y="12775"/>
                    <a:pt x="1623" y="12837"/>
                    <a:pt x="1616" y="12896"/>
                  </a:cubicBezTo>
                  <a:cubicBezTo>
                    <a:pt x="1567" y="13336"/>
                    <a:pt x="1473" y="13767"/>
                    <a:pt x="1332" y="14185"/>
                  </a:cubicBezTo>
                  <a:cubicBezTo>
                    <a:pt x="1437" y="14173"/>
                    <a:pt x="1541" y="14159"/>
                    <a:pt x="1641" y="14143"/>
                  </a:cubicBezTo>
                  <a:cubicBezTo>
                    <a:pt x="1763" y="13751"/>
                    <a:pt x="1848" y="13350"/>
                    <a:pt x="1894" y="12944"/>
                  </a:cubicBezTo>
                  <a:cubicBezTo>
                    <a:pt x="1921" y="12689"/>
                    <a:pt x="1932" y="12430"/>
                    <a:pt x="1929" y="12173"/>
                  </a:cubicBezTo>
                  <a:cubicBezTo>
                    <a:pt x="1929" y="12149"/>
                    <a:pt x="1928" y="12123"/>
                    <a:pt x="1928" y="12100"/>
                  </a:cubicBezTo>
                  <a:cubicBezTo>
                    <a:pt x="1908" y="11379"/>
                    <a:pt x="1762" y="10667"/>
                    <a:pt x="1623" y="9979"/>
                  </a:cubicBezTo>
                  <a:cubicBezTo>
                    <a:pt x="1586" y="9799"/>
                    <a:pt x="1550" y="9619"/>
                    <a:pt x="1515" y="9439"/>
                  </a:cubicBezTo>
                  <a:cubicBezTo>
                    <a:pt x="1499" y="9354"/>
                    <a:pt x="1482" y="9269"/>
                    <a:pt x="1468" y="9184"/>
                  </a:cubicBezTo>
                  <a:cubicBezTo>
                    <a:pt x="1328" y="8401"/>
                    <a:pt x="1227" y="7618"/>
                    <a:pt x="1157" y="6817"/>
                  </a:cubicBezTo>
                  <a:lnTo>
                    <a:pt x="2023" y="5591"/>
                  </a:lnTo>
                  <a:cubicBezTo>
                    <a:pt x="2069" y="5528"/>
                    <a:pt x="2054" y="5441"/>
                    <a:pt x="1991" y="5398"/>
                  </a:cubicBezTo>
                  <a:cubicBezTo>
                    <a:pt x="1966" y="5380"/>
                    <a:pt x="1937" y="5371"/>
                    <a:pt x="1908" y="5371"/>
                  </a:cubicBezTo>
                  <a:cubicBezTo>
                    <a:pt x="1865" y="5371"/>
                    <a:pt x="1823" y="5392"/>
                    <a:pt x="1796" y="5431"/>
                  </a:cubicBezTo>
                  <a:lnTo>
                    <a:pt x="1121" y="6383"/>
                  </a:lnTo>
                  <a:cubicBezTo>
                    <a:pt x="975" y="4450"/>
                    <a:pt x="1001" y="2422"/>
                    <a:pt x="1092" y="147"/>
                  </a:cubicBezTo>
                  <a:cubicBezTo>
                    <a:pt x="1093" y="70"/>
                    <a:pt x="1033" y="4"/>
                    <a:pt x="956" y="1"/>
                  </a:cubicBezTo>
                  <a:cubicBezTo>
                    <a:pt x="955" y="1"/>
                    <a:pt x="954" y="1"/>
                    <a:pt x="95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5071875" y="3576970"/>
              <a:ext cx="203838" cy="382304"/>
            </a:xfrm>
            <a:custGeom>
              <a:avLst/>
              <a:gdLst/>
              <a:ahLst/>
              <a:cxnLst/>
              <a:rect l="l" t="t" r="r" b="b"/>
              <a:pathLst>
                <a:path w="5463" h="10246" extrusionOk="0">
                  <a:moveTo>
                    <a:pt x="2196" y="1"/>
                  </a:moveTo>
                  <a:cubicBezTo>
                    <a:pt x="1603" y="2184"/>
                    <a:pt x="1347" y="4456"/>
                    <a:pt x="1427" y="6715"/>
                  </a:cubicBezTo>
                  <a:cubicBezTo>
                    <a:pt x="1048" y="6012"/>
                    <a:pt x="602" y="5351"/>
                    <a:pt x="103" y="4747"/>
                  </a:cubicBezTo>
                  <a:lnTo>
                    <a:pt x="103" y="4747"/>
                  </a:lnTo>
                  <a:cubicBezTo>
                    <a:pt x="0" y="6189"/>
                    <a:pt x="211" y="7649"/>
                    <a:pt x="697" y="9013"/>
                  </a:cubicBezTo>
                  <a:cubicBezTo>
                    <a:pt x="836" y="9403"/>
                    <a:pt x="998" y="9785"/>
                    <a:pt x="1180" y="10156"/>
                  </a:cubicBezTo>
                  <a:cubicBezTo>
                    <a:pt x="1402" y="10181"/>
                    <a:pt x="1617" y="10201"/>
                    <a:pt x="1826" y="10215"/>
                  </a:cubicBezTo>
                  <a:cubicBezTo>
                    <a:pt x="2085" y="10232"/>
                    <a:pt x="2336" y="10240"/>
                    <a:pt x="2576" y="10244"/>
                  </a:cubicBezTo>
                  <a:cubicBezTo>
                    <a:pt x="2607" y="10244"/>
                    <a:pt x="2638" y="10246"/>
                    <a:pt x="2669" y="10246"/>
                  </a:cubicBezTo>
                  <a:lnTo>
                    <a:pt x="2856" y="10246"/>
                  </a:lnTo>
                  <a:cubicBezTo>
                    <a:pt x="3097" y="10244"/>
                    <a:pt x="3328" y="10236"/>
                    <a:pt x="3548" y="10222"/>
                  </a:cubicBezTo>
                  <a:cubicBezTo>
                    <a:pt x="3734" y="9822"/>
                    <a:pt x="3904" y="9417"/>
                    <a:pt x="4060" y="9010"/>
                  </a:cubicBezTo>
                  <a:cubicBezTo>
                    <a:pt x="4963" y="6682"/>
                    <a:pt x="5456" y="4238"/>
                    <a:pt x="5463" y="1684"/>
                  </a:cubicBezTo>
                  <a:lnTo>
                    <a:pt x="5463" y="1684"/>
                  </a:lnTo>
                  <a:cubicBezTo>
                    <a:pt x="4408" y="3265"/>
                    <a:pt x="3624" y="5022"/>
                    <a:pt x="3134" y="6859"/>
                  </a:cubicBezTo>
                  <a:cubicBezTo>
                    <a:pt x="3159" y="4591"/>
                    <a:pt x="2850" y="2341"/>
                    <a:pt x="2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2"/>
          <p:cNvGrpSpPr/>
          <p:nvPr/>
        </p:nvGrpSpPr>
        <p:grpSpPr>
          <a:xfrm>
            <a:off x="2889150" y="3160300"/>
            <a:ext cx="544904" cy="1191618"/>
            <a:chOff x="2889150" y="2855500"/>
            <a:chExt cx="544904" cy="1191618"/>
          </a:xfrm>
        </p:grpSpPr>
        <p:sp>
          <p:nvSpPr>
            <p:cNvPr id="315" name="Google Shape;315;p2"/>
            <p:cNvSpPr/>
            <p:nvPr/>
          </p:nvSpPr>
          <p:spPr>
            <a:xfrm>
              <a:off x="3053658" y="3173483"/>
              <a:ext cx="380396" cy="368878"/>
            </a:xfrm>
            <a:custGeom>
              <a:avLst/>
              <a:gdLst/>
              <a:ahLst/>
              <a:cxnLst/>
              <a:rect l="l" t="t" r="r" b="b"/>
              <a:pathLst>
                <a:path w="11691" h="11337" extrusionOk="0">
                  <a:moveTo>
                    <a:pt x="7278" y="1"/>
                  </a:moveTo>
                  <a:cubicBezTo>
                    <a:pt x="6877" y="1"/>
                    <a:pt x="6474" y="176"/>
                    <a:pt x="6154" y="587"/>
                  </a:cubicBezTo>
                  <a:cubicBezTo>
                    <a:pt x="5733" y="1128"/>
                    <a:pt x="5560" y="1746"/>
                    <a:pt x="5406" y="2384"/>
                  </a:cubicBezTo>
                  <a:cubicBezTo>
                    <a:pt x="4810" y="1494"/>
                    <a:pt x="4052" y="905"/>
                    <a:pt x="2938" y="883"/>
                  </a:cubicBezTo>
                  <a:cubicBezTo>
                    <a:pt x="2932" y="882"/>
                    <a:pt x="2927" y="882"/>
                    <a:pt x="2922" y="882"/>
                  </a:cubicBezTo>
                  <a:cubicBezTo>
                    <a:pt x="2375" y="882"/>
                    <a:pt x="1982" y="1430"/>
                    <a:pt x="1870" y="1901"/>
                  </a:cubicBezTo>
                  <a:cubicBezTo>
                    <a:pt x="1679" y="2702"/>
                    <a:pt x="2012" y="3503"/>
                    <a:pt x="2450" y="4240"/>
                  </a:cubicBezTo>
                  <a:cubicBezTo>
                    <a:pt x="1512" y="4357"/>
                    <a:pt x="682" y="4739"/>
                    <a:pt x="214" y="5558"/>
                  </a:cubicBezTo>
                  <a:cubicBezTo>
                    <a:pt x="1" y="5932"/>
                    <a:pt x="123" y="6434"/>
                    <a:pt x="349" y="6765"/>
                  </a:cubicBezTo>
                  <a:cubicBezTo>
                    <a:pt x="661" y="7224"/>
                    <a:pt x="1124" y="7497"/>
                    <a:pt x="1661" y="7641"/>
                  </a:cubicBezTo>
                  <a:cubicBezTo>
                    <a:pt x="1408" y="8156"/>
                    <a:pt x="1281" y="8702"/>
                    <a:pt x="1345" y="9264"/>
                  </a:cubicBezTo>
                  <a:cubicBezTo>
                    <a:pt x="1429" y="10008"/>
                    <a:pt x="2132" y="10643"/>
                    <a:pt x="2876" y="10643"/>
                  </a:cubicBezTo>
                  <a:cubicBezTo>
                    <a:pt x="3062" y="10643"/>
                    <a:pt x="3251" y="10604"/>
                    <a:pt x="3433" y="10516"/>
                  </a:cubicBezTo>
                  <a:cubicBezTo>
                    <a:pt x="3771" y="10353"/>
                    <a:pt x="4041" y="10140"/>
                    <a:pt x="4276" y="9899"/>
                  </a:cubicBezTo>
                  <a:cubicBezTo>
                    <a:pt x="4389" y="10879"/>
                    <a:pt x="5176" y="11337"/>
                    <a:pt x="5990" y="11337"/>
                  </a:cubicBezTo>
                  <a:cubicBezTo>
                    <a:pt x="6972" y="11337"/>
                    <a:pt x="7991" y="10669"/>
                    <a:pt x="7906" y="9447"/>
                  </a:cubicBezTo>
                  <a:lnTo>
                    <a:pt x="7906" y="9447"/>
                  </a:lnTo>
                  <a:cubicBezTo>
                    <a:pt x="8287" y="9657"/>
                    <a:pt x="8702" y="9789"/>
                    <a:pt x="9147" y="9789"/>
                  </a:cubicBezTo>
                  <a:cubicBezTo>
                    <a:pt x="9242" y="9789"/>
                    <a:pt x="9338" y="9783"/>
                    <a:pt x="9435" y="9770"/>
                  </a:cubicBezTo>
                  <a:cubicBezTo>
                    <a:pt x="10312" y="9659"/>
                    <a:pt x="10903" y="8884"/>
                    <a:pt x="10841" y="8012"/>
                  </a:cubicBezTo>
                  <a:cubicBezTo>
                    <a:pt x="10782" y="7190"/>
                    <a:pt x="10333" y="6654"/>
                    <a:pt x="9772" y="6202"/>
                  </a:cubicBezTo>
                  <a:cubicBezTo>
                    <a:pt x="10093" y="6149"/>
                    <a:pt x="10410" y="6075"/>
                    <a:pt x="10698" y="5943"/>
                  </a:cubicBezTo>
                  <a:cubicBezTo>
                    <a:pt x="11291" y="5673"/>
                    <a:pt x="11690" y="5078"/>
                    <a:pt x="11616" y="4412"/>
                  </a:cubicBezTo>
                  <a:cubicBezTo>
                    <a:pt x="11547" y="3806"/>
                    <a:pt x="11020" y="3171"/>
                    <a:pt x="10383" y="3121"/>
                  </a:cubicBezTo>
                  <a:cubicBezTo>
                    <a:pt x="10300" y="3114"/>
                    <a:pt x="10215" y="3111"/>
                    <a:pt x="10127" y="3111"/>
                  </a:cubicBezTo>
                  <a:cubicBezTo>
                    <a:pt x="9696" y="3111"/>
                    <a:pt x="9207" y="3186"/>
                    <a:pt x="8722" y="3319"/>
                  </a:cubicBezTo>
                  <a:cubicBezTo>
                    <a:pt x="8932" y="2685"/>
                    <a:pt x="9074" y="2019"/>
                    <a:pt x="8926" y="1390"/>
                  </a:cubicBezTo>
                  <a:cubicBezTo>
                    <a:pt x="8738" y="588"/>
                    <a:pt x="8013" y="1"/>
                    <a:pt x="72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3174794" y="3303794"/>
              <a:ext cx="126799" cy="120226"/>
            </a:xfrm>
            <a:custGeom>
              <a:avLst/>
              <a:gdLst/>
              <a:ahLst/>
              <a:cxnLst/>
              <a:rect l="l" t="t" r="r" b="b"/>
              <a:pathLst>
                <a:path w="3897" h="3695" extrusionOk="0">
                  <a:moveTo>
                    <a:pt x="1951" y="0"/>
                  </a:moveTo>
                  <a:cubicBezTo>
                    <a:pt x="1883" y="0"/>
                    <a:pt x="1814" y="4"/>
                    <a:pt x="1744" y="12"/>
                  </a:cubicBezTo>
                  <a:cubicBezTo>
                    <a:pt x="730" y="124"/>
                    <a:pt x="1" y="1038"/>
                    <a:pt x="113" y="2052"/>
                  </a:cubicBezTo>
                  <a:cubicBezTo>
                    <a:pt x="218" y="2996"/>
                    <a:pt x="1020" y="3694"/>
                    <a:pt x="1948" y="3694"/>
                  </a:cubicBezTo>
                  <a:cubicBezTo>
                    <a:pt x="2016" y="3694"/>
                    <a:pt x="2085" y="3690"/>
                    <a:pt x="2154" y="3683"/>
                  </a:cubicBezTo>
                  <a:cubicBezTo>
                    <a:pt x="3168" y="3570"/>
                    <a:pt x="3897" y="2656"/>
                    <a:pt x="3785" y="1642"/>
                  </a:cubicBezTo>
                  <a:cubicBezTo>
                    <a:pt x="3680" y="698"/>
                    <a:pt x="2880" y="0"/>
                    <a:pt x="1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957869" y="2855500"/>
              <a:ext cx="223598" cy="216895"/>
            </a:xfrm>
            <a:custGeom>
              <a:avLst/>
              <a:gdLst/>
              <a:ahLst/>
              <a:cxnLst/>
              <a:rect l="l" t="t" r="r" b="b"/>
              <a:pathLst>
                <a:path w="6872" h="6666" extrusionOk="0">
                  <a:moveTo>
                    <a:pt x="4279" y="0"/>
                  </a:moveTo>
                  <a:cubicBezTo>
                    <a:pt x="4043" y="0"/>
                    <a:pt x="3806" y="103"/>
                    <a:pt x="3618" y="345"/>
                  </a:cubicBezTo>
                  <a:cubicBezTo>
                    <a:pt x="3370" y="662"/>
                    <a:pt x="3268" y="1025"/>
                    <a:pt x="3178" y="1400"/>
                  </a:cubicBezTo>
                  <a:cubicBezTo>
                    <a:pt x="2827" y="878"/>
                    <a:pt x="2381" y="531"/>
                    <a:pt x="1727" y="518"/>
                  </a:cubicBezTo>
                  <a:cubicBezTo>
                    <a:pt x="1724" y="518"/>
                    <a:pt x="1721" y="518"/>
                    <a:pt x="1718" y="518"/>
                  </a:cubicBezTo>
                  <a:cubicBezTo>
                    <a:pt x="1396" y="518"/>
                    <a:pt x="1166" y="840"/>
                    <a:pt x="1100" y="1117"/>
                  </a:cubicBezTo>
                  <a:cubicBezTo>
                    <a:pt x="987" y="1586"/>
                    <a:pt x="1183" y="2058"/>
                    <a:pt x="1441" y="2492"/>
                  </a:cubicBezTo>
                  <a:cubicBezTo>
                    <a:pt x="888" y="2560"/>
                    <a:pt x="401" y="2786"/>
                    <a:pt x="126" y="3266"/>
                  </a:cubicBezTo>
                  <a:cubicBezTo>
                    <a:pt x="0" y="3487"/>
                    <a:pt x="73" y="3782"/>
                    <a:pt x="206" y="3976"/>
                  </a:cubicBezTo>
                  <a:cubicBezTo>
                    <a:pt x="389" y="4246"/>
                    <a:pt x="660" y="4406"/>
                    <a:pt x="976" y="4492"/>
                  </a:cubicBezTo>
                  <a:cubicBezTo>
                    <a:pt x="829" y="4794"/>
                    <a:pt x="753" y="5116"/>
                    <a:pt x="791" y="5446"/>
                  </a:cubicBezTo>
                  <a:cubicBezTo>
                    <a:pt x="841" y="5884"/>
                    <a:pt x="1255" y="6257"/>
                    <a:pt x="1692" y="6257"/>
                  </a:cubicBezTo>
                  <a:cubicBezTo>
                    <a:pt x="1801" y="6257"/>
                    <a:pt x="1912" y="6234"/>
                    <a:pt x="2018" y="6183"/>
                  </a:cubicBezTo>
                  <a:cubicBezTo>
                    <a:pt x="2219" y="6086"/>
                    <a:pt x="2376" y="5962"/>
                    <a:pt x="2515" y="5820"/>
                  </a:cubicBezTo>
                  <a:cubicBezTo>
                    <a:pt x="2581" y="6396"/>
                    <a:pt x="3044" y="6665"/>
                    <a:pt x="3522" y="6665"/>
                  </a:cubicBezTo>
                  <a:cubicBezTo>
                    <a:pt x="4099" y="6665"/>
                    <a:pt x="4698" y="6272"/>
                    <a:pt x="4648" y="5553"/>
                  </a:cubicBezTo>
                  <a:lnTo>
                    <a:pt x="4648" y="5553"/>
                  </a:lnTo>
                  <a:cubicBezTo>
                    <a:pt x="4873" y="5677"/>
                    <a:pt x="5117" y="5755"/>
                    <a:pt x="5379" y="5755"/>
                  </a:cubicBezTo>
                  <a:cubicBezTo>
                    <a:pt x="5434" y="5755"/>
                    <a:pt x="5490" y="5751"/>
                    <a:pt x="5548" y="5744"/>
                  </a:cubicBezTo>
                  <a:cubicBezTo>
                    <a:pt x="6063" y="5678"/>
                    <a:pt x="6410" y="5223"/>
                    <a:pt x="6374" y="4711"/>
                  </a:cubicBezTo>
                  <a:cubicBezTo>
                    <a:pt x="6340" y="4228"/>
                    <a:pt x="6077" y="3913"/>
                    <a:pt x="5746" y="3646"/>
                  </a:cubicBezTo>
                  <a:cubicBezTo>
                    <a:pt x="5935" y="3616"/>
                    <a:pt x="6120" y="3571"/>
                    <a:pt x="6289" y="3495"/>
                  </a:cubicBezTo>
                  <a:cubicBezTo>
                    <a:pt x="6638" y="3335"/>
                    <a:pt x="6872" y="2986"/>
                    <a:pt x="6828" y="2593"/>
                  </a:cubicBezTo>
                  <a:cubicBezTo>
                    <a:pt x="6788" y="2238"/>
                    <a:pt x="6478" y="1864"/>
                    <a:pt x="6103" y="1834"/>
                  </a:cubicBezTo>
                  <a:cubicBezTo>
                    <a:pt x="6055" y="1831"/>
                    <a:pt x="6006" y="1829"/>
                    <a:pt x="5954" y="1829"/>
                  </a:cubicBezTo>
                  <a:cubicBezTo>
                    <a:pt x="5701" y="1829"/>
                    <a:pt x="5413" y="1873"/>
                    <a:pt x="5128" y="1951"/>
                  </a:cubicBezTo>
                  <a:cubicBezTo>
                    <a:pt x="5251" y="1578"/>
                    <a:pt x="5334" y="1187"/>
                    <a:pt x="5247" y="817"/>
                  </a:cubicBezTo>
                  <a:cubicBezTo>
                    <a:pt x="5137" y="345"/>
                    <a:pt x="4710" y="0"/>
                    <a:pt x="42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3029060" y="2932092"/>
              <a:ext cx="74576" cy="70671"/>
            </a:xfrm>
            <a:custGeom>
              <a:avLst/>
              <a:gdLst/>
              <a:ahLst/>
              <a:cxnLst/>
              <a:rect l="l" t="t" r="r" b="b"/>
              <a:pathLst>
                <a:path w="2292" h="2172" extrusionOk="0">
                  <a:moveTo>
                    <a:pt x="1148" y="0"/>
                  </a:moveTo>
                  <a:cubicBezTo>
                    <a:pt x="1108" y="0"/>
                    <a:pt x="1067" y="3"/>
                    <a:pt x="1026" y="7"/>
                  </a:cubicBezTo>
                  <a:cubicBezTo>
                    <a:pt x="430" y="72"/>
                    <a:pt x="1" y="610"/>
                    <a:pt x="67" y="1206"/>
                  </a:cubicBezTo>
                  <a:cubicBezTo>
                    <a:pt x="129" y="1761"/>
                    <a:pt x="598" y="2172"/>
                    <a:pt x="1144" y="2172"/>
                  </a:cubicBezTo>
                  <a:cubicBezTo>
                    <a:pt x="1184" y="2172"/>
                    <a:pt x="1225" y="2170"/>
                    <a:pt x="1266" y="2165"/>
                  </a:cubicBezTo>
                  <a:cubicBezTo>
                    <a:pt x="1862" y="2099"/>
                    <a:pt x="2291" y="1563"/>
                    <a:pt x="2225" y="966"/>
                  </a:cubicBezTo>
                  <a:cubicBezTo>
                    <a:pt x="2163" y="411"/>
                    <a:pt x="1694" y="0"/>
                    <a:pt x="1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889150" y="3041806"/>
              <a:ext cx="338195" cy="1005311"/>
            </a:xfrm>
            <a:custGeom>
              <a:avLst/>
              <a:gdLst/>
              <a:ahLst/>
              <a:cxnLst/>
              <a:rect l="l" t="t" r="r" b="b"/>
              <a:pathLst>
                <a:path w="10394" h="30897" extrusionOk="0">
                  <a:moveTo>
                    <a:pt x="1038" y="4478"/>
                  </a:moveTo>
                  <a:cubicBezTo>
                    <a:pt x="1060" y="4525"/>
                    <a:pt x="1082" y="4572"/>
                    <a:pt x="1105" y="4618"/>
                  </a:cubicBezTo>
                  <a:cubicBezTo>
                    <a:pt x="1074" y="4637"/>
                    <a:pt x="1049" y="4664"/>
                    <a:pt x="1032" y="4698"/>
                  </a:cubicBezTo>
                  <a:cubicBezTo>
                    <a:pt x="1034" y="4626"/>
                    <a:pt x="1033" y="4551"/>
                    <a:pt x="1038" y="4478"/>
                  </a:cubicBezTo>
                  <a:close/>
                  <a:moveTo>
                    <a:pt x="1568" y="6877"/>
                  </a:moveTo>
                  <a:cubicBezTo>
                    <a:pt x="1608" y="6983"/>
                    <a:pt x="1649" y="7090"/>
                    <a:pt x="1691" y="7196"/>
                  </a:cubicBezTo>
                  <a:cubicBezTo>
                    <a:pt x="1645" y="7101"/>
                    <a:pt x="1597" y="6993"/>
                    <a:pt x="1548" y="6878"/>
                  </a:cubicBezTo>
                  <a:cubicBezTo>
                    <a:pt x="1555" y="6878"/>
                    <a:pt x="1562" y="6877"/>
                    <a:pt x="1568" y="6877"/>
                  </a:cubicBezTo>
                  <a:close/>
                  <a:moveTo>
                    <a:pt x="1744" y="7298"/>
                  </a:moveTo>
                  <a:cubicBezTo>
                    <a:pt x="1784" y="7350"/>
                    <a:pt x="1839" y="7380"/>
                    <a:pt x="1899" y="7387"/>
                  </a:cubicBezTo>
                  <a:cubicBezTo>
                    <a:pt x="1905" y="7400"/>
                    <a:pt x="1909" y="7412"/>
                    <a:pt x="1915" y="7424"/>
                  </a:cubicBezTo>
                  <a:cubicBezTo>
                    <a:pt x="1931" y="7454"/>
                    <a:pt x="1953" y="7478"/>
                    <a:pt x="1976" y="7498"/>
                  </a:cubicBezTo>
                  <a:cubicBezTo>
                    <a:pt x="1975" y="7506"/>
                    <a:pt x="1972" y="7514"/>
                    <a:pt x="1970" y="7521"/>
                  </a:cubicBezTo>
                  <a:cubicBezTo>
                    <a:pt x="1970" y="7522"/>
                    <a:pt x="1968" y="7522"/>
                    <a:pt x="1967" y="7522"/>
                  </a:cubicBezTo>
                  <a:cubicBezTo>
                    <a:pt x="1960" y="7528"/>
                    <a:pt x="1951" y="7531"/>
                    <a:pt x="1942" y="7531"/>
                  </a:cubicBezTo>
                  <a:cubicBezTo>
                    <a:pt x="1891" y="7531"/>
                    <a:pt x="1822" y="7440"/>
                    <a:pt x="1744" y="7298"/>
                  </a:cubicBezTo>
                  <a:close/>
                  <a:moveTo>
                    <a:pt x="8490" y="19544"/>
                  </a:moveTo>
                  <a:cubicBezTo>
                    <a:pt x="8506" y="19544"/>
                    <a:pt x="8522" y="19544"/>
                    <a:pt x="8538" y="19545"/>
                  </a:cubicBezTo>
                  <a:cubicBezTo>
                    <a:pt x="8465" y="19556"/>
                    <a:pt x="8395" y="19572"/>
                    <a:pt x="8322" y="19585"/>
                  </a:cubicBezTo>
                  <a:cubicBezTo>
                    <a:pt x="8331" y="19572"/>
                    <a:pt x="8340" y="19561"/>
                    <a:pt x="8346" y="19546"/>
                  </a:cubicBezTo>
                  <a:cubicBezTo>
                    <a:pt x="8394" y="19546"/>
                    <a:pt x="8443" y="19544"/>
                    <a:pt x="8490" y="19544"/>
                  </a:cubicBezTo>
                  <a:close/>
                  <a:moveTo>
                    <a:pt x="8974" y="20219"/>
                  </a:moveTo>
                  <a:lnTo>
                    <a:pt x="8974" y="20219"/>
                  </a:lnTo>
                  <a:cubicBezTo>
                    <a:pt x="8913" y="20265"/>
                    <a:pt x="8851" y="20309"/>
                    <a:pt x="8787" y="20354"/>
                  </a:cubicBezTo>
                  <a:cubicBezTo>
                    <a:pt x="8782" y="20330"/>
                    <a:pt x="8773" y="20308"/>
                    <a:pt x="8761" y="20288"/>
                  </a:cubicBezTo>
                  <a:cubicBezTo>
                    <a:pt x="8833" y="20265"/>
                    <a:pt x="8903" y="20242"/>
                    <a:pt x="8974" y="20219"/>
                  </a:cubicBezTo>
                  <a:close/>
                  <a:moveTo>
                    <a:pt x="4489" y="0"/>
                  </a:moveTo>
                  <a:cubicBezTo>
                    <a:pt x="4411" y="0"/>
                    <a:pt x="4335" y="41"/>
                    <a:pt x="4296" y="137"/>
                  </a:cubicBezTo>
                  <a:cubicBezTo>
                    <a:pt x="3511" y="2132"/>
                    <a:pt x="2852" y="4162"/>
                    <a:pt x="2305" y="6220"/>
                  </a:cubicBezTo>
                  <a:cubicBezTo>
                    <a:pt x="2154" y="5680"/>
                    <a:pt x="1861" y="5184"/>
                    <a:pt x="1605" y="4667"/>
                  </a:cubicBezTo>
                  <a:cubicBezTo>
                    <a:pt x="1594" y="4624"/>
                    <a:pt x="1584" y="4580"/>
                    <a:pt x="1572" y="4538"/>
                  </a:cubicBezTo>
                  <a:cubicBezTo>
                    <a:pt x="1556" y="4483"/>
                    <a:pt x="1525" y="4447"/>
                    <a:pt x="1489" y="4425"/>
                  </a:cubicBezTo>
                  <a:cubicBezTo>
                    <a:pt x="1345" y="4109"/>
                    <a:pt x="1226" y="3783"/>
                    <a:pt x="1172" y="3431"/>
                  </a:cubicBezTo>
                  <a:cubicBezTo>
                    <a:pt x="1151" y="3299"/>
                    <a:pt x="1043" y="3231"/>
                    <a:pt x="937" y="3231"/>
                  </a:cubicBezTo>
                  <a:cubicBezTo>
                    <a:pt x="835" y="3231"/>
                    <a:pt x="735" y="3293"/>
                    <a:pt x="711" y="3421"/>
                  </a:cubicBezTo>
                  <a:cubicBezTo>
                    <a:pt x="490" y="4582"/>
                    <a:pt x="469" y="5805"/>
                    <a:pt x="1014" y="6887"/>
                  </a:cubicBezTo>
                  <a:cubicBezTo>
                    <a:pt x="1157" y="7169"/>
                    <a:pt x="1493" y="7818"/>
                    <a:pt x="1875" y="7951"/>
                  </a:cubicBezTo>
                  <a:cubicBezTo>
                    <a:pt x="184" y="15268"/>
                    <a:pt x="1" y="22875"/>
                    <a:pt x="1374" y="30319"/>
                  </a:cubicBezTo>
                  <a:cubicBezTo>
                    <a:pt x="1355" y="30402"/>
                    <a:pt x="1335" y="30482"/>
                    <a:pt x="1317" y="30565"/>
                  </a:cubicBezTo>
                  <a:cubicBezTo>
                    <a:pt x="1286" y="30713"/>
                    <a:pt x="1386" y="30803"/>
                    <a:pt x="1504" y="30820"/>
                  </a:cubicBezTo>
                  <a:cubicBezTo>
                    <a:pt x="1552" y="30872"/>
                    <a:pt x="1621" y="30897"/>
                    <a:pt x="1688" y="30897"/>
                  </a:cubicBezTo>
                  <a:cubicBezTo>
                    <a:pt x="1813" y="30897"/>
                    <a:pt x="1933" y="30811"/>
                    <a:pt x="1903" y="30652"/>
                  </a:cubicBezTo>
                  <a:cubicBezTo>
                    <a:pt x="1882" y="30545"/>
                    <a:pt x="1867" y="30438"/>
                    <a:pt x="1847" y="30330"/>
                  </a:cubicBezTo>
                  <a:cubicBezTo>
                    <a:pt x="2515" y="27330"/>
                    <a:pt x="3541" y="24458"/>
                    <a:pt x="4906" y="21753"/>
                  </a:cubicBezTo>
                  <a:cubicBezTo>
                    <a:pt x="5205" y="21829"/>
                    <a:pt x="5511" y="21864"/>
                    <a:pt x="5821" y="21864"/>
                  </a:cubicBezTo>
                  <a:cubicBezTo>
                    <a:pt x="7486" y="21864"/>
                    <a:pt x="9238" y="20847"/>
                    <a:pt x="10277" y="19638"/>
                  </a:cubicBezTo>
                  <a:cubicBezTo>
                    <a:pt x="10393" y="19503"/>
                    <a:pt x="10299" y="19292"/>
                    <a:pt x="10132" y="19264"/>
                  </a:cubicBezTo>
                  <a:cubicBezTo>
                    <a:pt x="9556" y="19166"/>
                    <a:pt x="8960" y="19069"/>
                    <a:pt x="8370" y="19069"/>
                  </a:cubicBezTo>
                  <a:cubicBezTo>
                    <a:pt x="7959" y="19069"/>
                    <a:pt x="7550" y="19116"/>
                    <a:pt x="7152" y="19243"/>
                  </a:cubicBezTo>
                  <a:cubicBezTo>
                    <a:pt x="6695" y="19388"/>
                    <a:pt x="6286" y="19625"/>
                    <a:pt x="5903" y="19904"/>
                  </a:cubicBezTo>
                  <a:cubicBezTo>
                    <a:pt x="7042" y="17938"/>
                    <a:pt x="8365" y="16070"/>
                    <a:pt x="9868" y="14320"/>
                  </a:cubicBezTo>
                  <a:cubicBezTo>
                    <a:pt x="10012" y="14154"/>
                    <a:pt x="9848" y="13950"/>
                    <a:pt x="9674" y="13950"/>
                  </a:cubicBezTo>
                  <a:cubicBezTo>
                    <a:pt x="9614" y="13950"/>
                    <a:pt x="9553" y="13975"/>
                    <a:pt x="9502" y="14033"/>
                  </a:cubicBezTo>
                  <a:cubicBezTo>
                    <a:pt x="7713" y="16117"/>
                    <a:pt x="6172" y="18370"/>
                    <a:pt x="4896" y="20760"/>
                  </a:cubicBezTo>
                  <a:cubicBezTo>
                    <a:pt x="4854" y="20800"/>
                    <a:pt x="4813" y="20837"/>
                    <a:pt x="4771" y="20877"/>
                  </a:cubicBezTo>
                  <a:cubicBezTo>
                    <a:pt x="4693" y="20950"/>
                    <a:pt x="4679" y="21048"/>
                    <a:pt x="4705" y="21132"/>
                  </a:cubicBezTo>
                  <a:cubicBezTo>
                    <a:pt x="3383" y="23675"/>
                    <a:pt x="2356" y="26368"/>
                    <a:pt x="1645" y="29174"/>
                  </a:cubicBezTo>
                  <a:cubicBezTo>
                    <a:pt x="57" y="19458"/>
                    <a:pt x="1104" y="9507"/>
                    <a:pt x="4722" y="327"/>
                  </a:cubicBezTo>
                  <a:cubicBezTo>
                    <a:pt x="4794" y="145"/>
                    <a:pt x="4637" y="0"/>
                    <a:pt x="4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2"/>
          <p:cNvGrpSpPr/>
          <p:nvPr/>
        </p:nvGrpSpPr>
        <p:grpSpPr>
          <a:xfrm>
            <a:off x="3467725" y="3843650"/>
            <a:ext cx="1395500" cy="425975"/>
            <a:chOff x="3467725" y="3538850"/>
            <a:chExt cx="1395500" cy="425975"/>
          </a:xfrm>
        </p:grpSpPr>
        <p:sp>
          <p:nvSpPr>
            <p:cNvPr id="321" name="Google Shape;321;p2"/>
            <p:cNvSpPr/>
            <p:nvPr/>
          </p:nvSpPr>
          <p:spPr>
            <a:xfrm>
              <a:off x="3776875" y="3538850"/>
              <a:ext cx="1086350" cy="425975"/>
            </a:xfrm>
            <a:custGeom>
              <a:avLst/>
              <a:gdLst/>
              <a:ahLst/>
              <a:cxnLst/>
              <a:rect l="l" t="t" r="r" b="b"/>
              <a:pathLst>
                <a:path w="43454" h="17039" extrusionOk="0">
                  <a:moveTo>
                    <a:pt x="14733" y="1"/>
                  </a:moveTo>
                  <a:cubicBezTo>
                    <a:pt x="6400" y="1"/>
                    <a:pt x="8334" y="8929"/>
                    <a:pt x="8334" y="8929"/>
                  </a:cubicBezTo>
                  <a:cubicBezTo>
                    <a:pt x="8334" y="8929"/>
                    <a:pt x="6086" y="7540"/>
                    <a:pt x="4102" y="7540"/>
                  </a:cubicBezTo>
                  <a:cubicBezTo>
                    <a:pt x="3110" y="7540"/>
                    <a:pt x="2184" y="7887"/>
                    <a:pt x="1638" y="8929"/>
                  </a:cubicBezTo>
                  <a:cubicBezTo>
                    <a:pt x="0" y="12054"/>
                    <a:pt x="3423" y="17037"/>
                    <a:pt x="3423" y="17037"/>
                  </a:cubicBezTo>
                  <a:lnTo>
                    <a:pt x="3423" y="17039"/>
                  </a:lnTo>
                  <a:lnTo>
                    <a:pt x="39285" y="17039"/>
                  </a:lnTo>
                  <a:cubicBezTo>
                    <a:pt x="39285" y="17039"/>
                    <a:pt x="43453" y="13691"/>
                    <a:pt x="40682" y="10864"/>
                  </a:cubicBezTo>
                  <a:cubicBezTo>
                    <a:pt x="39847" y="10012"/>
                    <a:pt x="38779" y="9714"/>
                    <a:pt x="37695" y="9714"/>
                  </a:cubicBezTo>
                  <a:cubicBezTo>
                    <a:pt x="35186" y="9714"/>
                    <a:pt x="32590" y="11310"/>
                    <a:pt x="32590" y="11310"/>
                  </a:cubicBezTo>
                  <a:cubicBezTo>
                    <a:pt x="32590" y="11310"/>
                    <a:pt x="34228" y="5804"/>
                    <a:pt x="29382" y="4762"/>
                  </a:cubicBezTo>
                  <a:cubicBezTo>
                    <a:pt x="28907" y="4660"/>
                    <a:pt x="28461" y="4614"/>
                    <a:pt x="28042" y="4614"/>
                  </a:cubicBezTo>
                  <a:cubicBezTo>
                    <a:pt x="24180" y="4614"/>
                    <a:pt x="22620" y="8519"/>
                    <a:pt x="22620" y="8519"/>
                  </a:cubicBezTo>
                  <a:cubicBezTo>
                    <a:pt x="22620" y="8519"/>
                    <a:pt x="23066" y="1"/>
                    <a:pt x="14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3467725" y="3538850"/>
              <a:ext cx="1086325" cy="425975"/>
            </a:xfrm>
            <a:custGeom>
              <a:avLst/>
              <a:gdLst/>
              <a:ahLst/>
              <a:cxnLst/>
              <a:rect l="l" t="t" r="r" b="b"/>
              <a:pathLst>
                <a:path w="43453" h="17039" extrusionOk="0">
                  <a:moveTo>
                    <a:pt x="14732" y="1"/>
                  </a:moveTo>
                  <a:cubicBezTo>
                    <a:pt x="6399" y="1"/>
                    <a:pt x="8333" y="8929"/>
                    <a:pt x="8333" y="8929"/>
                  </a:cubicBezTo>
                  <a:cubicBezTo>
                    <a:pt x="8333" y="8929"/>
                    <a:pt x="6085" y="7540"/>
                    <a:pt x="4101" y="7540"/>
                  </a:cubicBezTo>
                  <a:cubicBezTo>
                    <a:pt x="3109" y="7540"/>
                    <a:pt x="2183" y="7887"/>
                    <a:pt x="1637" y="8929"/>
                  </a:cubicBezTo>
                  <a:cubicBezTo>
                    <a:pt x="0" y="12054"/>
                    <a:pt x="3423" y="17037"/>
                    <a:pt x="3423" y="17037"/>
                  </a:cubicBezTo>
                  <a:lnTo>
                    <a:pt x="3423" y="17039"/>
                  </a:lnTo>
                  <a:lnTo>
                    <a:pt x="39284" y="17039"/>
                  </a:lnTo>
                  <a:cubicBezTo>
                    <a:pt x="39284" y="17039"/>
                    <a:pt x="43452" y="13691"/>
                    <a:pt x="40681" y="10864"/>
                  </a:cubicBezTo>
                  <a:cubicBezTo>
                    <a:pt x="39846" y="10012"/>
                    <a:pt x="38778" y="9714"/>
                    <a:pt x="37694" y="9714"/>
                  </a:cubicBezTo>
                  <a:cubicBezTo>
                    <a:pt x="35185" y="9714"/>
                    <a:pt x="32589" y="11310"/>
                    <a:pt x="32589" y="11310"/>
                  </a:cubicBezTo>
                  <a:cubicBezTo>
                    <a:pt x="32589" y="11310"/>
                    <a:pt x="34227" y="5804"/>
                    <a:pt x="29380" y="4762"/>
                  </a:cubicBezTo>
                  <a:cubicBezTo>
                    <a:pt x="28906" y="4660"/>
                    <a:pt x="28460" y="4614"/>
                    <a:pt x="28041" y="4614"/>
                  </a:cubicBezTo>
                  <a:cubicBezTo>
                    <a:pt x="24179" y="4614"/>
                    <a:pt x="22619" y="8519"/>
                    <a:pt x="22619" y="8519"/>
                  </a:cubicBezTo>
                  <a:cubicBezTo>
                    <a:pt x="22619" y="8519"/>
                    <a:pt x="23065" y="1"/>
                    <a:pt x="14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2"/>
          <p:cNvGrpSpPr/>
          <p:nvPr/>
        </p:nvGrpSpPr>
        <p:grpSpPr>
          <a:xfrm>
            <a:off x="8124313" y="4512350"/>
            <a:ext cx="117850" cy="112175"/>
            <a:chOff x="7819513" y="3902750"/>
            <a:chExt cx="117850" cy="112175"/>
          </a:xfrm>
        </p:grpSpPr>
        <p:sp>
          <p:nvSpPr>
            <p:cNvPr id="324" name="Google Shape;324;p2"/>
            <p:cNvSpPr/>
            <p:nvPr/>
          </p:nvSpPr>
          <p:spPr>
            <a:xfrm>
              <a:off x="7819513" y="390275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7857763" y="394100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 name="Google Shape;326;p2"/>
          <p:cNvGrpSpPr/>
          <p:nvPr/>
        </p:nvGrpSpPr>
        <p:grpSpPr>
          <a:xfrm>
            <a:off x="3846038" y="4400175"/>
            <a:ext cx="117850" cy="112175"/>
            <a:chOff x="3388838" y="3638175"/>
            <a:chExt cx="117850" cy="112175"/>
          </a:xfrm>
        </p:grpSpPr>
        <p:sp>
          <p:nvSpPr>
            <p:cNvPr id="327" name="Google Shape;327;p2"/>
            <p:cNvSpPr/>
            <p:nvPr/>
          </p:nvSpPr>
          <p:spPr>
            <a:xfrm>
              <a:off x="3388838" y="363817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3427088" y="367642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 name="Google Shape;329;p2"/>
          <p:cNvGrpSpPr/>
          <p:nvPr/>
        </p:nvGrpSpPr>
        <p:grpSpPr>
          <a:xfrm>
            <a:off x="3578763" y="4456938"/>
            <a:ext cx="117850" cy="112175"/>
            <a:chOff x="2969163" y="3542538"/>
            <a:chExt cx="117850" cy="112175"/>
          </a:xfrm>
        </p:grpSpPr>
        <p:sp>
          <p:nvSpPr>
            <p:cNvPr id="330" name="Google Shape;330;p2"/>
            <p:cNvSpPr/>
            <p:nvPr/>
          </p:nvSpPr>
          <p:spPr>
            <a:xfrm>
              <a:off x="2969163" y="3542538"/>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007413" y="3580788"/>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32" name="Google Shape;332;p2"/>
          <p:cNvPicPr preferRelativeResize="0"/>
          <p:nvPr/>
        </p:nvPicPr>
        <p:blipFill>
          <a:blip r:embed="rId2">
            <a:alphaModFix amt="40000"/>
          </a:blip>
          <a:stretch>
            <a:fillRect/>
          </a:stretch>
        </p:blipFill>
        <p:spPr>
          <a:xfrm>
            <a:off x="1" y="-17383"/>
            <a:ext cx="9143999" cy="5143500"/>
          </a:xfrm>
          <a:prstGeom prst="rect">
            <a:avLst/>
          </a:prstGeom>
          <a:noFill/>
          <a:ln>
            <a:noFill/>
          </a:ln>
        </p:spPr>
      </p:pic>
      <p:sp>
        <p:nvSpPr>
          <p:cNvPr id="333" name="Google Shape;333;p2"/>
          <p:cNvSpPr txBox="1">
            <a:spLocks noGrp="1"/>
          </p:cNvSpPr>
          <p:nvPr>
            <p:ph type="subTitle" idx="1"/>
          </p:nvPr>
        </p:nvSpPr>
        <p:spPr>
          <a:xfrm rot="-581">
            <a:off x="2796893" y="2211427"/>
            <a:ext cx="3550200" cy="426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334" name="Google Shape;334;p2"/>
          <p:cNvSpPr txBox="1">
            <a:spLocks noGrp="1"/>
          </p:cNvSpPr>
          <p:nvPr>
            <p:ph type="ctrTitle"/>
          </p:nvPr>
        </p:nvSpPr>
        <p:spPr>
          <a:xfrm>
            <a:off x="719993" y="692400"/>
            <a:ext cx="7704000" cy="15864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5200"/>
              <a:buNone/>
              <a:defRPr sz="5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2">
  <p:cSld name="TITLE_AND_TWO_COLUMNS_2">
    <p:spTree>
      <p:nvGrpSpPr>
        <p:cNvPr id="1" name="Shape 5745"/>
        <p:cNvGrpSpPr/>
        <p:nvPr/>
      </p:nvGrpSpPr>
      <p:grpSpPr>
        <a:xfrm>
          <a:off x="0" y="0"/>
          <a:ext cx="0" cy="0"/>
          <a:chOff x="0" y="0"/>
          <a:chExt cx="0" cy="0"/>
        </a:xfrm>
      </p:grpSpPr>
      <p:grpSp>
        <p:nvGrpSpPr>
          <p:cNvPr id="5746" name="Google Shape;5746;p32"/>
          <p:cNvGrpSpPr/>
          <p:nvPr/>
        </p:nvGrpSpPr>
        <p:grpSpPr>
          <a:xfrm>
            <a:off x="184551" y="265753"/>
            <a:ext cx="8730410" cy="3350831"/>
            <a:chOff x="184551" y="265753"/>
            <a:chExt cx="8730410" cy="3350831"/>
          </a:xfrm>
        </p:grpSpPr>
        <p:sp>
          <p:nvSpPr>
            <p:cNvPr id="5747" name="Google Shape;5747;p32"/>
            <p:cNvSpPr/>
            <p:nvPr/>
          </p:nvSpPr>
          <p:spPr>
            <a:xfrm rot="-1973773">
              <a:off x="224001" y="159794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32"/>
            <p:cNvSpPr/>
            <p:nvPr/>
          </p:nvSpPr>
          <p:spPr>
            <a:xfrm rot="2359819">
              <a:off x="224000" y="33786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32"/>
            <p:cNvSpPr/>
            <p:nvPr/>
          </p:nvSpPr>
          <p:spPr>
            <a:xfrm rot="-1973773">
              <a:off x="6308857" y="103330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2"/>
            <p:cNvSpPr/>
            <p:nvPr/>
          </p:nvSpPr>
          <p:spPr>
            <a:xfrm>
              <a:off x="8674209" y="228186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2"/>
            <p:cNvSpPr/>
            <p:nvPr/>
          </p:nvSpPr>
          <p:spPr>
            <a:xfrm rot="2359819">
              <a:off x="8674222" y="275963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2"/>
            <p:cNvSpPr/>
            <p:nvPr/>
          </p:nvSpPr>
          <p:spPr>
            <a:xfrm rot="2359819">
              <a:off x="6874398" y="695952"/>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2"/>
            <p:cNvSpPr/>
            <p:nvPr/>
          </p:nvSpPr>
          <p:spPr>
            <a:xfrm rot="-1973773">
              <a:off x="3138839" y="3046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2"/>
            <p:cNvSpPr/>
            <p:nvPr/>
          </p:nvSpPr>
          <p:spPr>
            <a:xfrm>
              <a:off x="3602353" y="129967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2"/>
            <p:cNvSpPr/>
            <p:nvPr/>
          </p:nvSpPr>
          <p:spPr>
            <a:xfrm rot="-1973773">
              <a:off x="5153523" y="7590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2"/>
            <p:cNvSpPr/>
            <p:nvPr/>
          </p:nvSpPr>
          <p:spPr>
            <a:xfrm rot="2359819">
              <a:off x="3189767" y="153764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2"/>
            <p:cNvSpPr/>
            <p:nvPr/>
          </p:nvSpPr>
          <p:spPr>
            <a:xfrm rot="2359819">
              <a:off x="5307647" y="10617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32"/>
          <p:cNvGrpSpPr/>
          <p:nvPr/>
        </p:nvGrpSpPr>
        <p:grpSpPr>
          <a:xfrm>
            <a:off x="8157497" y="4006363"/>
            <a:ext cx="613253" cy="738310"/>
            <a:chOff x="8157497" y="4006363"/>
            <a:chExt cx="613253" cy="738310"/>
          </a:xfrm>
        </p:grpSpPr>
        <p:sp>
          <p:nvSpPr>
            <p:cNvPr id="5759" name="Google Shape;5759;p32"/>
            <p:cNvSpPr/>
            <p:nvPr/>
          </p:nvSpPr>
          <p:spPr>
            <a:xfrm flipH="1">
              <a:off x="8388359" y="4006363"/>
              <a:ext cx="40559" cy="107898"/>
            </a:xfrm>
            <a:custGeom>
              <a:avLst/>
              <a:gdLst/>
              <a:ahLst/>
              <a:cxnLst/>
              <a:rect l="l" t="t" r="r" b="b"/>
              <a:pathLst>
                <a:path w="1410" h="3751" extrusionOk="0">
                  <a:moveTo>
                    <a:pt x="1146" y="1"/>
                  </a:moveTo>
                  <a:lnTo>
                    <a:pt x="1146" y="1"/>
                  </a:lnTo>
                  <a:cubicBezTo>
                    <a:pt x="271" y="1008"/>
                    <a:pt x="0" y="2499"/>
                    <a:pt x="457" y="3751"/>
                  </a:cubicBezTo>
                  <a:cubicBezTo>
                    <a:pt x="1240" y="2654"/>
                    <a:pt x="1410" y="1325"/>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2"/>
            <p:cNvSpPr/>
            <p:nvPr/>
          </p:nvSpPr>
          <p:spPr>
            <a:xfrm flipH="1">
              <a:off x="8323695" y="4142302"/>
              <a:ext cx="121820" cy="33396"/>
            </a:xfrm>
            <a:custGeom>
              <a:avLst/>
              <a:gdLst/>
              <a:ahLst/>
              <a:cxnLst/>
              <a:rect l="l" t="t" r="r" b="b"/>
              <a:pathLst>
                <a:path w="4235" h="1161" extrusionOk="0">
                  <a:moveTo>
                    <a:pt x="2906" y="1"/>
                  </a:moveTo>
                  <a:cubicBezTo>
                    <a:pt x="1869" y="1"/>
                    <a:pt x="829" y="333"/>
                    <a:pt x="0" y="959"/>
                  </a:cubicBezTo>
                  <a:cubicBezTo>
                    <a:pt x="450" y="1091"/>
                    <a:pt x="937" y="1160"/>
                    <a:pt x="1427" y="1160"/>
                  </a:cubicBezTo>
                  <a:cubicBezTo>
                    <a:pt x="2460" y="1160"/>
                    <a:pt x="3506" y="854"/>
                    <a:pt x="4234" y="190"/>
                  </a:cubicBezTo>
                  <a:cubicBezTo>
                    <a:pt x="3804" y="63"/>
                    <a:pt x="3355" y="1"/>
                    <a:pt x="2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2"/>
            <p:cNvSpPr/>
            <p:nvPr/>
          </p:nvSpPr>
          <p:spPr>
            <a:xfrm flipH="1">
              <a:off x="8238813" y="4041973"/>
              <a:ext cx="107265" cy="44615"/>
            </a:xfrm>
            <a:custGeom>
              <a:avLst/>
              <a:gdLst/>
              <a:ahLst/>
              <a:cxnLst/>
              <a:rect l="l" t="t" r="r" b="b"/>
              <a:pathLst>
                <a:path w="3729" h="1551" extrusionOk="0">
                  <a:moveTo>
                    <a:pt x="3241" y="1"/>
                  </a:moveTo>
                  <a:cubicBezTo>
                    <a:pt x="2006" y="1"/>
                    <a:pt x="774" y="577"/>
                    <a:pt x="0" y="1544"/>
                  </a:cubicBezTo>
                  <a:cubicBezTo>
                    <a:pt x="99" y="1548"/>
                    <a:pt x="197" y="1551"/>
                    <a:pt x="294" y="1551"/>
                  </a:cubicBezTo>
                  <a:cubicBezTo>
                    <a:pt x="1652" y="1551"/>
                    <a:pt x="2868" y="1109"/>
                    <a:pt x="3728" y="31"/>
                  </a:cubicBezTo>
                  <a:cubicBezTo>
                    <a:pt x="3566" y="11"/>
                    <a:pt x="3404" y="1"/>
                    <a:pt x="3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2"/>
            <p:cNvSpPr/>
            <p:nvPr/>
          </p:nvSpPr>
          <p:spPr>
            <a:xfrm flipH="1">
              <a:off x="8489004" y="4033890"/>
              <a:ext cx="56322" cy="108099"/>
            </a:xfrm>
            <a:custGeom>
              <a:avLst/>
              <a:gdLst/>
              <a:ahLst/>
              <a:cxnLst/>
              <a:rect l="l" t="t" r="r" b="b"/>
              <a:pathLst>
                <a:path w="1958" h="3758" extrusionOk="0">
                  <a:moveTo>
                    <a:pt x="149" y="1"/>
                  </a:moveTo>
                  <a:cubicBezTo>
                    <a:pt x="0" y="1455"/>
                    <a:pt x="727" y="2968"/>
                    <a:pt x="1958" y="3758"/>
                  </a:cubicBezTo>
                  <a:cubicBezTo>
                    <a:pt x="1874" y="2312"/>
                    <a:pt x="1214" y="985"/>
                    <a:pt x="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2"/>
            <p:cNvSpPr/>
            <p:nvPr/>
          </p:nvSpPr>
          <p:spPr>
            <a:xfrm flipH="1">
              <a:off x="8501459" y="4133586"/>
              <a:ext cx="68029" cy="129960"/>
            </a:xfrm>
            <a:custGeom>
              <a:avLst/>
              <a:gdLst/>
              <a:ahLst/>
              <a:cxnLst/>
              <a:rect l="l" t="t" r="r" b="b"/>
              <a:pathLst>
                <a:path w="2365" h="4518" extrusionOk="0">
                  <a:moveTo>
                    <a:pt x="160" y="0"/>
                  </a:moveTo>
                  <a:lnTo>
                    <a:pt x="160" y="0"/>
                  </a:lnTo>
                  <a:cubicBezTo>
                    <a:pt x="1" y="882"/>
                    <a:pt x="130" y="1814"/>
                    <a:pt x="523" y="2619"/>
                  </a:cubicBezTo>
                  <a:cubicBezTo>
                    <a:pt x="915" y="3424"/>
                    <a:pt x="1569" y="4101"/>
                    <a:pt x="2364" y="4517"/>
                  </a:cubicBezTo>
                  <a:cubicBezTo>
                    <a:pt x="2200" y="3611"/>
                    <a:pt x="2168" y="3030"/>
                    <a:pt x="1823" y="2177"/>
                  </a:cubicBezTo>
                  <a:cubicBezTo>
                    <a:pt x="1477" y="1326"/>
                    <a:pt x="937" y="492"/>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2"/>
            <p:cNvSpPr/>
            <p:nvPr/>
          </p:nvSpPr>
          <p:spPr>
            <a:xfrm flipH="1">
              <a:off x="8383900" y="4261040"/>
              <a:ext cx="76055" cy="152253"/>
            </a:xfrm>
            <a:custGeom>
              <a:avLst/>
              <a:gdLst/>
              <a:ahLst/>
              <a:cxnLst/>
              <a:rect l="l" t="t" r="r" b="b"/>
              <a:pathLst>
                <a:path w="2644" h="5293" extrusionOk="0">
                  <a:moveTo>
                    <a:pt x="2557" y="1"/>
                  </a:moveTo>
                  <a:cubicBezTo>
                    <a:pt x="934" y="1203"/>
                    <a:pt x="0" y="3281"/>
                    <a:pt x="182" y="5292"/>
                  </a:cubicBezTo>
                  <a:cubicBezTo>
                    <a:pt x="1585" y="3839"/>
                    <a:pt x="2644" y="2022"/>
                    <a:pt x="2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2"/>
            <p:cNvSpPr/>
            <p:nvPr/>
          </p:nvSpPr>
          <p:spPr>
            <a:xfrm flipH="1">
              <a:off x="8157497" y="4193473"/>
              <a:ext cx="96276" cy="131082"/>
            </a:xfrm>
            <a:custGeom>
              <a:avLst/>
              <a:gdLst/>
              <a:ahLst/>
              <a:cxnLst/>
              <a:rect l="l" t="t" r="r" b="b"/>
              <a:pathLst>
                <a:path w="3347" h="4557" extrusionOk="0">
                  <a:moveTo>
                    <a:pt x="3347" y="1"/>
                  </a:moveTo>
                  <a:lnTo>
                    <a:pt x="3347" y="1"/>
                  </a:lnTo>
                  <a:cubicBezTo>
                    <a:pt x="1611" y="897"/>
                    <a:pt x="335" y="2633"/>
                    <a:pt x="0" y="4557"/>
                  </a:cubicBezTo>
                  <a:cubicBezTo>
                    <a:pt x="1610" y="3503"/>
                    <a:pt x="2865" y="1861"/>
                    <a:pt x="3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2"/>
            <p:cNvSpPr/>
            <p:nvPr/>
          </p:nvSpPr>
          <p:spPr>
            <a:xfrm flipH="1">
              <a:off x="8210796" y="4348137"/>
              <a:ext cx="116556" cy="71510"/>
            </a:xfrm>
            <a:custGeom>
              <a:avLst/>
              <a:gdLst/>
              <a:ahLst/>
              <a:cxnLst/>
              <a:rect l="l" t="t" r="r" b="b"/>
              <a:pathLst>
                <a:path w="4052" h="2486" extrusionOk="0">
                  <a:moveTo>
                    <a:pt x="4052" y="0"/>
                  </a:moveTo>
                  <a:cubicBezTo>
                    <a:pt x="2449" y="263"/>
                    <a:pt x="963" y="1175"/>
                    <a:pt x="0" y="2486"/>
                  </a:cubicBezTo>
                  <a:cubicBezTo>
                    <a:pt x="1610" y="2352"/>
                    <a:pt x="3244" y="1400"/>
                    <a:pt x="40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2"/>
            <p:cNvSpPr/>
            <p:nvPr/>
          </p:nvSpPr>
          <p:spPr>
            <a:xfrm flipH="1">
              <a:off x="8322287" y="4321329"/>
              <a:ext cx="60896" cy="167815"/>
            </a:xfrm>
            <a:custGeom>
              <a:avLst/>
              <a:gdLst/>
              <a:ahLst/>
              <a:cxnLst/>
              <a:rect l="l" t="t" r="r" b="b"/>
              <a:pathLst>
                <a:path w="2117" h="5834" extrusionOk="0">
                  <a:moveTo>
                    <a:pt x="1906" y="0"/>
                  </a:moveTo>
                  <a:lnTo>
                    <a:pt x="1906" y="0"/>
                  </a:lnTo>
                  <a:cubicBezTo>
                    <a:pt x="584" y="1601"/>
                    <a:pt x="1" y="3789"/>
                    <a:pt x="355" y="5834"/>
                  </a:cubicBezTo>
                  <a:cubicBezTo>
                    <a:pt x="1708" y="4107"/>
                    <a:pt x="2117" y="2185"/>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2"/>
            <p:cNvSpPr/>
            <p:nvPr/>
          </p:nvSpPr>
          <p:spPr>
            <a:xfrm flipH="1">
              <a:off x="8238812" y="4436012"/>
              <a:ext cx="122654" cy="37826"/>
            </a:xfrm>
            <a:custGeom>
              <a:avLst/>
              <a:gdLst/>
              <a:ahLst/>
              <a:cxnLst/>
              <a:rect l="l" t="t" r="r" b="b"/>
              <a:pathLst>
                <a:path w="4264" h="1315" extrusionOk="0">
                  <a:moveTo>
                    <a:pt x="4053" y="0"/>
                  </a:moveTo>
                  <a:cubicBezTo>
                    <a:pt x="2614" y="0"/>
                    <a:pt x="1179" y="451"/>
                    <a:pt x="0" y="1277"/>
                  </a:cubicBezTo>
                  <a:cubicBezTo>
                    <a:pt x="245" y="1302"/>
                    <a:pt x="482" y="1314"/>
                    <a:pt x="714" y="1314"/>
                  </a:cubicBezTo>
                  <a:cubicBezTo>
                    <a:pt x="2044" y="1314"/>
                    <a:pt x="3174" y="900"/>
                    <a:pt x="4263" y="4"/>
                  </a:cubicBezTo>
                  <a:cubicBezTo>
                    <a:pt x="4193" y="2"/>
                    <a:pt x="4123" y="0"/>
                    <a:pt x="4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2"/>
            <p:cNvSpPr/>
            <p:nvPr/>
          </p:nvSpPr>
          <p:spPr>
            <a:xfrm flipH="1">
              <a:off x="8441772" y="4404112"/>
              <a:ext cx="102518" cy="100706"/>
            </a:xfrm>
            <a:custGeom>
              <a:avLst/>
              <a:gdLst/>
              <a:ahLst/>
              <a:cxnLst/>
              <a:rect l="l" t="t" r="r" b="b"/>
              <a:pathLst>
                <a:path w="3564" h="3501" extrusionOk="0">
                  <a:moveTo>
                    <a:pt x="0" y="0"/>
                  </a:moveTo>
                  <a:lnTo>
                    <a:pt x="0" y="0"/>
                  </a:lnTo>
                  <a:cubicBezTo>
                    <a:pt x="496" y="1667"/>
                    <a:pt x="1888" y="3035"/>
                    <a:pt x="3563" y="3501"/>
                  </a:cubicBezTo>
                  <a:cubicBezTo>
                    <a:pt x="2815" y="1907"/>
                    <a:pt x="1627" y="67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32"/>
            <p:cNvSpPr/>
            <p:nvPr/>
          </p:nvSpPr>
          <p:spPr>
            <a:xfrm flipH="1">
              <a:off x="8614959" y="4460087"/>
              <a:ext cx="155791" cy="35841"/>
            </a:xfrm>
            <a:custGeom>
              <a:avLst/>
              <a:gdLst/>
              <a:ahLst/>
              <a:cxnLst/>
              <a:rect l="l" t="t" r="r" b="b"/>
              <a:pathLst>
                <a:path w="5416" h="1246" extrusionOk="0">
                  <a:moveTo>
                    <a:pt x="758" y="1"/>
                  </a:moveTo>
                  <a:cubicBezTo>
                    <a:pt x="504" y="1"/>
                    <a:pt x="252" y="10"/>
                    <a:pt x="1" y="29"/>
                  </a:cubicBezTo>
                  <a:cubicBezTo>
                    <a:pt x="1209" y="824"/>
                    <a:pt x="2656" y="1246"/>
                    <a:pt x="4102" y="1246"/>
                  </a:cubicBezTo>
                  <a:cubicBezTo>
                    <a:pt x="4542" y="1246"/>
                    <a:pt x="4982" y="1207"/>
                    <a:pt x="5415" y="1127"/>
                  </a:cubicBezTo>
                  <a:cubicBezTo>
                    <a:pt x="4007" y="383"/>
                    <a:pt x="2363" y="1"/>
                    <a:pt x="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32"/>
            <p:cNvSpPr/>
            <p:nvPr/>
          </p:nvSpPr>
          <p:spPr>
            <a:xfrm flipH="1">
              <a:off x="8553436" y="4419875"/>
              <a:ext cx="45075" cy="94723"/>
            </a:xfrm>
            <a:custGeom>
              <a:avLst/>
              <a:gdLst/>
              <a:ahLst/>
              <a:cxnLst/>
              <a:rect l="l" t="t" r="r" b="b"/>
              <a:pathLst>
                <a:path w="1567" h="3293" extrusionOk="0">
                  <a:moveTo>
                    <a:pt x="55" y="1"/>
                  </a:moveTo>
                  <a:lnTo>
                    <a:pt x="55" y="1"/>
                  </a:lnTo>
                  <a:cubicBezTo>
                    <a:pt x="0" y="1227"/>
                    <a:pt x="519" y="2472"/>
                    <a:pt x="1433" y="3292"/>
                  </a:cubicBezTo>
                  <a:cubicBezTo>
                    <a:pt x="1566" y="2672"/>
                    <a:pt x="1520" y="1967"/>
                    <a:pt x="1265" y="1388"/>
                  </a:cubicBezTo>
                  <a:cubicBezTo>
                    <a:pt x="1011" y="807"/>
                    <a:pt x="602" y="323"/>
                    <a:pt x="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2"/>
            <p:cNvSpPr/>
            <p:nvPr/>
          </p:nvSpPr>
          <p:spPr>
            <a:xfrm flipH="1">
              <a:off x="8513910" y="4523310"/>
              <a:ext cx="160480" cy="37164"/>
            </a:xfrm>
            <a:custGeom>
              <a:avLst/>
              <a:gdLst/>
              <a:ahLst/>
              <a:cxnLst/>
              <a:rect l="l" t="t" r="r" b="b"/>
              <a:pathLst>
                <a:path w="5579" h="1292" extrusionOk="0">
                  <a:moveTo>
                    <a:pt x="1127" y="1"/>
                  </a:moveTo>
                  <a:cubicBezTo>
                    <a:pt x="751" y="1"/>
                    <a:pt x="374" y="25"/>
                    <a:pt x="1" y="73"/>
                  </a:cubicBezTo>
                  <a:cubicBezTo>
                    <a:pt x="1312" y="888"/>
                    <a:pt x="2730" y="1291"/>
                    <a:pt x="4216" y="1291"/>
                  </a:cubicBezTo>
                  <a:cubicBezTo>
                    <a:pt x="4665" y="1291"/>
                    <a:pt x="5119" y="1254"/>
                    <a:pt x="5579" y="1181"/>
                  </a:cubicBezTo>
                  <a:cubicBezTo>
                    <a:pt x="4233" y="407"/>
                    <a:pt x="2680" y="1"/>
                    <a:pt x="1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2"/>
            <p:cNvSpPr/>
            <p:nvPr/>
          </p:nvSpPr>
          <p:spPr>
            <a:xfrm flipH="1">
              <a:off x="8305545" y="4563350"/>
              <a:ext cx="120871" cy="110400"/>
            </a:xfrm>
            <a:custGeom>
              <a:avLst/>
              <a:gdLst/>
              <a:ahLst/>
              <a:cxnLst/>
              <a:rect l="l" t="t" r="r" b="b"/>
              <a:pathLst>
                <a:path w="4202" h="3838" extrusionOk="0">
                  <a:moveTo>
                    <a:pt x="4201" y="1"/>
                  </a:moveTo>
                  <a:lnTo>
                    <a:pt x="4201" y="1"/>
                  </a:lnTo>
                  <a:cubicBezTo>
                    <a:pt x="2270" y="445"/>
                    <a:pt x="617" y="1953"/>
                    <a:pt x="0" y="3838"/>
                  </a:cubicBezTo>
                  <a:cubicBezTo>
                    <a:pt x="1823" y="3143"/>
                    <a:pt x="3446" y="1799"/>
                    <a:pt x="4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2"/>
            <p:cNvSpPr/>
            <p:nvPr/>
          </p:nvSpPr>
          <p:spPr>
            <a:xfrm flipH="1">
              <a:off x="8195136" y="4058368"/>
              <a:ext cx="510866" cy="686304"/>
            </a:xfrm>
            <a:custGeom>
              <a:avLst/>
              <a:gdLst/>
              <a:ahLst/>
              <a:cxnLst/>
              <a:rect l="l" t="t" r="r" b="b"/>
              <a:pathLst>
                <a:path w="17760" h="23859" extrusionOk="0">
                  <a:moveTo>
                    <a:pt x="14659" y="1"/>
                  </a:moveTo>
                  <a:lnTo>
                    <a:pt x="12725" y="732"/>
                  </a:lnTo>
                  <a:lnTo>
                    <a:pt x="10280" y="1654"/>
                  </a:lnTo>
                  <a:lnTo>
                    <a:pt x="10080" y="1731"/>
                  </a:lnTo>
                  <a:lnTo>
                    <a:pt x="10039" y="1795"/>
                  </a:lnTo>
                  <a:lnTo>
                    <a:pt x="10039" y="1796"/>
                  </a:lnTo>
                  <a:lnTo>
                    <a:pt x="8518" y="4154"/>
                  </a:lnTo>
                  <a:lnTo>
                    <a:pt x="7523" y="2673"/>
                  </a:lnTo>
                  <a:lnTo>
                    <a:pt x="6395" y="994"/>
                  </a:lnTo>
                  <a:lnTo>
                    <a:pt x="7259" y="2710"/>
                  </a:lnTo>
                  <a:lnTo>
                    <a:pt x="8221" y="4615"/>
                  </a:lnTo>
                  <a:lnTo>
                    <a:pt x="7004" y="6503"/>
                  </a:lnTo>
                  <a:lnTo>
                    <a:pt x="6737" y="6915"/>
                  </a:lnTo>
                  <a:lnTo>
                    <a:pt x="5917" y="8189"/>
                  </a:lnTo>
                  <a:lnTo>
                    <a:pt x="8840" y="13674"/>
                  </a:lnTo>
                  <a:lnTo>
                    <a:pt x="8860" y="14905"/>
                  </a:lnTo>
                  <a:lnTo>
                    <a:pt x="8869" y="15425"/>
                  </a:lnTo>
                  <a:lnTo>
                    <a:pt x="8927" y="19210"/>
                  </a:lnTo>
                  <a:lnTo>
                    <a:pt x="7824" y="18112"/>
                  </a:lnTo>
                  <a:lnTo>
                    <a:pt x="6969" y="17267"/>
                  </a:lnTo>
                  <a:lnTo>
                    <a:pt x="6933" y="17228"/>
                  </a:lnTo>
                  <a:lnTo>
                    <a:pt x="6286" y="16587"/>
                  </a:lnTo>
                  <a:lnTo>
                    <a:pt x="5222" y="15531"/>
                  </a:lnTo>
                  <a:lnTo>
                    <a:pt x="5060" y="15369"/>
                  </a:lnTo>
                  <a:lnTo>
                    <a:pt x="4648" y="15292"/>
                  </a:lnTo>
                  <a:lnTo>
                    <a:pt x="2914" y="14971"/>
                  </a:lnTo>
                  <a:lnTo>
                    <a:pt x="0" y="14433"/>
                  </a:lnTo>
                  <a:lnTo>
                    <a:pt x="2529" y="15183"/>
                  </a:lnTo>
                  <a:lnTo>
                    <a:pt x="4609" y="15802"/>
                  </a:lnTo>
                  <a:lnTo>
                    <a:pt x="5538" y="16800"/>
                  </a:lnTo>
                  <a:lnTo>
                    <a:pt x="6114" y="17419"/>
                  </a:lnTo>
                  <a:lnTo>
                    <a:pt x="8946" y="20460"/>
                  </a:lnTo>
                  <a:lnTo>
                    <a:pt x="8969" y="21894"/>
                  </a:lnTo>
                  <a:lnTo>
                    <a:pt x="8982" y="22655"/>
                  </a:lnTo>
                  <a:lnTo>
                    <a:pt x="9002" y="23850"/>
                  </a:lnTo>
                  <a:cubicBezTo>
                    <a:pt x="9234" y="23857"/>
                    <a:pt x="9461" y="23859"/>
                    <a:pt x="9687" y="23859"/>
                  </a:cubicBezTo>
                  <a:cubicBezTo>
                    <a:pt x="9961" y="23859"/>
                    <a:pt x="10229" y="23856"/>
                    <a:pt x="10496" y="23846"/>
                  </a:cubicBezTo>
                  <a:lnTo>
                    <a:pt x="10432" y="22647"/>
                  </a:lnTo>
                  <a:lnTo>
                    <a:pt x="10390" y="21856"/>
                  </a:lnTo>
                  <a:lnTo>
                    <a:pt x="10351" y="21127"/>
                  </a:lnTo>
                  <a:lnTo>
                    <a:pt x="10300" y="20168"/>
                  </a:lnTo>
                  <a:lnTo>
                    <a:pt x="10186" y="18028"/>
                  </a:lnTo>
                  <a:lnTo>
                    <a:pt x="10154" y="17444"/>
                  </a:lnTo>
                  <a:lnTo>
                    <a:pt x="10528" y="16898"/>
                  </a:lnTo>
                  <a:lnTo>
                    <a:pt x="12229" y="14428"/>
                  </a:lnTo>
                  <a:lnTo>
                    <a:pt x="12452" y="14101"/>
                  </a:lnTo>
                  <a:lnTo>
                    <a:pt x="13544" y="12512"/>
                  </a:lnTo>
                  <a:lnTo>
                    <a:pt x="14347" y="11345"/>
                  </a:lnTo>
                  <a:lnTo>
                    <a:pt x="15845" y="9170"/>
                  </a:lnTo>
                  <a:lnTo>
                    <a:pt x="17759" y="6384"/>
                  </a:lnTo>
                  <a:lnTo>
                    <a:pt x="15783" y="8961"/>
                  </a:lnTo>
                  <a:lnTo>
                    <a:pt x="12723" y="12940"/>
                  </a:lnTo>
                  <a:lnTo>
                    <a:pt x="11518" y="14507"/>
                  </a:lnTo>
                  <a:lnTo>
                    <a:pt x="10093" y="16358"/>
                  </a:lnTo>
                  <a:lnTo>
                    <a:pt x="9935" y="13398"/>
                  </a:lnTo>
                  <a:lnTo>
                    <a:pt x="9078" y="11971"/>
                  </a:lnTo>
                  <a:lnTo>
                    <a:pt x="8731" y="11397"/>
                  </a:lnTo>
                  <a:lnTo>
                    <a:pt x="6859" y="8285"/>
                  </a:lnTo>
                  <a:lnTo>
                    <a:pt x="7552" y="7055"/>
                  </a:lnTo>
                  <a:lnTo>
                    <a:pt x="8079" y="6117"/>
                  </a:lnTo>
                  <a:lnTo>
                    <a:pt x="8143" y="6001"/>
                  </a:lnTo>
                  <a:lnTo>
                    <a:pt x="8531" y="5312"/>
                  </a:lnTo>
                  <a:lnTo>
                    <a:pt x="9300" y="3944"/>
                  </a:lnTo>
                  <a:lnTo>
                    <a:pt x="9503" y="3583"/>
                  </a:lnTo>
                  <a:lnTo>
                    <a:pt x="10363" y="2053"/>
                  </a:lnTo>
                  <a:lnTo>
                    <a:pt x="12610" y="980"/>
                  </a:lnTo>
                  <a:lnTo>
                    <a:pt x="14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2"/>
            <p:cNvSpPr/>
            <p:nvPr/>
          </p:nvSpPr>
          <p:spPr>
            <a:xfrm flipH="1">
              <a:off x="8378550" y="4544222"/>
              <a:ext cx="43032" cy="37941"/>
            </a:xfrm>
            <a:custGeom>
              <a:avLst/>
              <a:gdLst/>
              <a:ahLst/>
              <a:cxnLst/>
              <a:rect l="l" t="t" r="r" b="b"/>
              <a:pathLst>
                <a:path w="1496" h="1319" extrusionOk="0">
                  <a:moveTo>
                    <a:pt x="749" y="0"/>
                  </a:moveTo>
                  <a:cubicBezTo>
                    <a:pt x="488" y="0"/>
                    <a:pt x="241" y="157"/>
                    <a:pt x="137" y="414"/>
                  </a:cubicBezTo>
                  <a:cubicBezTo>
                    <a:pt x="0" y="751"/>
                    <a:pt x="166" y="1136"/>
                    <a:pt x="502" y="1270"/>
                  </a:cubicBezTo>
                  <a:cubicBezTo>
                    <a:pt x="583" y="1303"/>
                    <a:pt x="666" y="1318"/>
                    <a:pt x="748" y="1318"/>
                  </a:cubicBezTo>
                  <a:cubicBezTo>
                    <a:pt x="1010" y="1318"/>
                    <a:pt x="1258" y="1161"/>
                    <a:pt x="1361" y="905"/>
                  </a:cubicBezTo>
                  <a:cubicBezTo>
                    <a:pt x="1495" y="567"/>
                    <a:pt x="1332" y="183"/>
                    <a:pt x="994" y="48"/>
                  </a:cubicBezTo>
                  <a:cubicBezTo>
                    <a:pt x="914" y="16"/>
                    <a:pt x="831" y="0"/>
                    <a:pt x="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2"/>
            <p:cNvSpPr/>
            <p:nvPr/>
          </p:nvSpPr>
          <p:spPr>
            <a:xfrm flipH="1">
              <a:off x="8434267" y="4210300"/>
              <a:ext cx="42112" cy="37970"/>
            </a:xfrm>
            <a:custGeom>
              <a:avLst/>
              <a:gdLst/>
              <a:ahLst/>
              <a:cxnLst/>
              <a:rect l="l" t="t" r="r" b="b"/>
              <a:pathLst>
                <a:path w="1464" h="1320" extrusionOk="0">
                  <a:moveTo>
                    <a:pt x="731" y="1"/>
                  </a:moveTo>
                  <a:cubicBezTo>
                    <a:pt x="553" y="1"/>
                    <a:pt x="376" y="72"/>
                    <a:pt x="247" y="213"/>
                  </a:cubicBezTo>
                  <a:cubicBezTo>
                    <a:pt x="0" y="481"/>
                    <a:pt x="17" y="899"/>
                    <a:pt x="286" y="1146"/>
                  </a:cubicBezTo>
                  <a:cubicBezTo>
                    <a:pt x="412" y="1262"/>
                    <a:pt x="572" y="1319"/>
                    <a:pt x="731" y="1319"/>
                  </a:cubicBezTo>
                  <a:cubicBezTo>
                    <a:pt x="909" y="1319"/>
                    <a:pt x="1087" y="1248"/>
                    <a:pt x="1217" y="1108"/>
                  </a:cubicBezTo>
                  <a:cubicBezTo>
                    <a:pt x="1463" y="840"/>
                    <a:pt x="1447" y="422"/>
                    <a:pt x="1179" y="175"/>
                  </a:cubicBezTo>
                  <a:cubicBezTo>
                    <a:pt x="1052" y="59"/>
                    <a:pt x="891" y="1"/>
                    <a:pt x="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32"/>
            <p:cNvSpPr/>
            <p:nvPr/>
          </p:nvSpPr>
          <p:spPr>
            <a:xfrm flipH="1">
              <a:off x="8453222" y="4230837"/>
              <a:ext cx="40904" cy="37970"/>
            </a:xfrm>
            <a:custGeom>
              <a:avLst/>
              <a:gdLst/>
              <a:ahLst/>
              <a:cxnLst/>
              <a:rect l="l" t="t" r="r" b="b"/>
              <a:pathLst>
                <a:path w="1422" h="1320" extrusionOk="0">
                  <a:moveTo>
                    <a:pt x="709" y="0"/>
                  </a:moveTo>
                  <a:cubicBezTo>
                    <a:pt x="394" y="0"/>
                    <a:pt x="115" y="231"/>
                    <a:pt x="62" y="553"/>
                  </a:cubicBezTo>
                  <a:cubicBezTo>
                    <a:pt x="1" y="912"/>
                    <a:pt x="246" y="1251"/>
                    <a:pt x="605" y="1310"/>
                  </a:cubicBezTo>
                  <a:cubicBezTo>
                    <a:pt x="642" y="1316"/>
                    <a:pt x="678" y="1319"/>
                    <a:pt x="713" y="1319"/>
                  </a:cubicBezTo>
                  <a:cubicBezTo>
                    <a:pt x="1029" y="1319"/>
                    <a:pt x="1309" y="1090"/>
                    <a:pt x="1362" y="767"/>
                  </a:cubicBezTo>
                  <a:cubicBezTo>
                    <a:pt x="1422" y="408"/>
                    <a:pt x="1178" y="69"/>
                    <a:pt x="819" y="10"/>
                  </a:cubicBezTo>
                  <a:cubicBezTo>
                    <a:pt x="782" y="3"/>
                    <a:pt x="745" y="0"/>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2"/>
            <p:cNvSpPr/>
            <p:nvPr/>
          </p:nvSpPr>
          <p:spPr>
            <a:xfrm flipH="1">
              <a:off x="8486416" y="4516954"/>
              <a:ext cx="39638" cy="37941"/>
            </a:xfrm>
            <a:custGeom>
              <a:avLst/>
              <a:gdLst/>
              <a:ahLst/>
              <a:cxnLst/>
              <a:rect l="l" t="t" r="r" b="b"/>
              <a:pathLst>
                <a:path w="1378" h="1319" extrusionOk="0">
                  <a:moveTo>
                    <a:pt x="689" y="0"/>
                  </a:moveTo>
                  <a:cubicBezTo>
                    <a:pt x="670" y="0"/>
                    <a:pt x="650" y="1"/>
                    <a:pt x="631" y="3"/>
                  </a:cubicBezTo>
                  <a:cubicBezTo>
                    <a:pt x="268" y="33"/>
                    <a:pt x="0" y="354"/>
                    <a:pt x="30" y="716"/>
                  </a:cubicBezTo>
                  <a:cubicBezTo>
                    <a:pt x="61" y="1060"/>
                    <a:pt x="350" y="1319"/>
                    <a:pt x="689" y="1319"/>
                  </a:cubicBezTo>
                  <a:cubicBezTo>
                    <a:pt x="708" y="1319"/>
                    <a:pt x="727" y="1318"/>
                    <a:pt x="745" y="1317"/>
                  </a:cubicBezTo>
                  <a:cubicBezTo>
                    <a:pt x="1109" y="1286"/>
                    <a:pt x="1378" y="964"/>
                    <a:pt x="1346" y="602"/>
                  </a:cubicBezTo>
                  <a:cubicBezTo>
                    <a:pt x="1316" y="259"/>
                    <a:pt x="1027" y="0"/>
                    <a:pt x="6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2"/>
            <p:cNvSpPr/>
            <p:nvPr/>
          </p:nvSpPr>
          <p:spPr>
            <a:xfrm flipH="1">
              <a:off x="8468007" y="4543445"/>
              <a:ext cx="43349" cy="37970"/>
            </a:xfrm>
            <a:custGeom>
              <a:avLst/>
              <a:gdLst/>
              <a:ahLst/>
              <a:cxnLst/>
              <a:rect l="l" t="t" r="r" b="b"/>
              <a:pathLst>
                <a:path w="1507" h="1320" extrusionOk="0">
                  <a:moveTo>
                    <a:pt x="753" y="1"/>
                  </a:moveTo>
                  <a:cubicBezTo>
                    <a:pt x="509" y="1"/>
                    <a:pt x="275" y="138"/>
                    <a:pt x="160" y="374"/>
                  </a:cubicBezTo>
                  <a:cubicBezTo>
                    <a:pt x="1" y="702"/>
                    <a:pt x="139" y="1094"/>
                    <a:pt x="466" y="1254"/>
                  </a:cubicBezTo>
                  <a:cubicBezTo>
                    <a:pt x="559" y="1299"/>
                    <a:pt x="657" y="1320"/>
                    <a:pt x="753" y="1320"/>
                  </a:cubicBezTo>
                  <a:cubicBezTo>
                    <a:pt x="999" y="1320"/>
                    <a:pt x="1234" y="1183"/>
                    <a:pt x="1347" y="948"/>
                  </a:cubicBezTo>
                  <a:cubicBezTo>
                    <a:pt x="1506" y="620"/>
                    <a:pt x="1368" y="227"/>
                    <a:pt x="1041" y="68"/>
                  </a:cubicBezTo>
                  <a:cubicBezTo>
                    <a:pt x="948" y="22"/>
                    <a:pt x="849" y="1"/>
                    <a:pt x="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32"/>
          <p:cNvGrpSpPr/>
          <p:nvPr/>
        </p:nvGrpSpPr>
        <p:grpSpPr>
          <a:xfrm>
            <a:off x="7889650" y="4358775"/>
            <a:ext cx="263900" cy="385875"/>
            <a:chOff x="7889650" y="4358775"/>
            <a:chExt cx="263900" cy="385875"/>
          </a:xfrm>
        </p:grpSpPr>
        <p:sp>
          <p:nvSpPr>
            <p:cNvPr id="5781" name="Google Shape;5781;p32"/>
            <p:cNvSpPr/>
            <p:nvPr/>
          </p:nvSpPr>
          <p:spPr>
            <a:xfrm>
              <a:off x="8010725" y="4470575"/>
              <a:ext cx="18950" cy="274075"/>
            </a:xfrm>
            <a:custGeom>
              <a:avLst/>
              <a:gdLst/>
              <a:ahLst/>
              <a:cxnLst/>
              <a:rect l="l" t="t" r="r" b="b"/>
              <a:pathLst>
                <a:path w="758" h="10963" extrusionOk="0">
                  <a:moveTo>
                    <a:pt x="757" y="0"/>
                  </a:moveTo>
                  <a:lnTo>
                    <a:pt x="572" y="2700"/>
                  </a:lnTo>
                  <a:lnTo>
                    <a:pt x="239" y="7508"/>
                  </a:lnTo>
                  <a:lnTo>
                    <a:pt x="148" y="8812"/>
                  </a:lnTo>
                  <a:lnTo>
                    <a:pt x="136" y="8973"/>
                  </a:lnTo>
                  <a:lnTo>
                    <a:pt x="134" y="9034"/>
                  </a:lnTo>
                  <a:lnTo>
                    <a:pt x="118" y="9256"/>
                  </a:lnTo>
                  <a:lnTo>
                    <a:pt x="42" y="10329"/>
                  </a:lnTo>
                  <a:lnTo>
                    <a:pt x="23" y="10626"/>
                  </a:lnTo>
                  <a:lnTo>
                    <a:pt x="20" y="10652"/>
                  </a:lnTo>
                  <a:lnTo>
                    <a:pt x="16" y="10751"/>
                  </a:lnTo>
                  <a:lnTo>
                    <a:pt x="0" y="10963"/>
                  </a:lnTo>
                  <a:cubicBezTo>
                    <a:pt x="193" y="10963"/>
                    <a:pt x="386" y="10963"/>
                    <a:pt x="576" y="10960"/>
                  </a:cubicBezTo>
                  <a:cubicBezTo>
                    <a:pt x="583" y="10502"/>
                    <a:pt x="593" y="9731"/>
                    <a:pt x="610" y="8805"/>
                  </a:cubicBezTo>
                  <a:cubicBezTo>
                    <a:pt x="621" y="8061"/>
                    <a:pt x="635" y="7217"/>
                    <a:pt x="652" y="6352"/>
                  </a:cubicBezTo>
                  <a:lnTo>
                    <a:pt x="652" y="6244"/>
                  </a:lnTo>
                  <a:cubicBezTo>
                    <a:pt x="655" y="6236"/>
                    <a:pt x="655" y="6228"/>
                    <a:pt x="652" y="6221"/>
                  </a:cubicBezTo>
                  <a:cubicBezTo>
                    <a:pt x="655" y="6142"/>
                    <a:pt x="655" y="6058"/>
                    <a:pt x="659" y="5979"/>
                  </a:cubicBezTo>
                  <a:cubicBezTo>
                    <a:pt x="677" y="4842"/>
                    <a:pt x="695" y="3693"/>
                    <a:pt x="711" y="2710"/>
                  </a:cubicBezTo>
                  <a:cubicBezTo>
                    <a:pt x="738" y="1146"/>
                    <a:pt x="757" y="1"/>
                    <a:pt x="7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2"/>
            <p:cNvSpPr/>
            <p:nvPr/>
          </p:nvSpPr>
          <p:spPr>
            <a:xfrm>
              <a:off x="7934450" y="4358775"/>
              <a:ext cx="185150" cy="231675"/>
            </a:xfrm>
            <a:custGeom>
              <a:avLst/>
              <a:gdLst/>
              <a:ahLst/>
              <a:cxnLst/>
              <a:rect l="l" t="t" r="r" b="b"/>
              <a:pathLst>
                <a:path w="7406" h="9267" extrusionOk="0">
                  <a:moveTo>
                    <a:pt x="4691" y="0"/>
                  </a:moveTo>
                  <a:cubicBezTo>
                    <a:pt x="4688" y="0"/>
                    <a:pt x="4685" y="0"/>
                    <a:pt x="4682" y="0"/>
                  </a:cubicBezTo>
                  <a:cubicBezTo>
                    <a:pt x="3988" y="38"/>
                    <a:pt x="3307" y="3231"/>
                    <a:pt x="3307" y="3231"/>
                  </a:cubicBezTo>
                  <a:cubicBezTo>
                    <a:pt x="3307" y="3231"/>
                    <a:pt x="2943" y="663"/>
                    <a:pt x="2286" y="663"/>
                  </a:cubicBezTo>
                  <a:cubicBezTo>
                    <a:pt x="2263" y="663"/>
                    <a:pt x="2239" y="666"/>
                    <a:pt x="2214" y="673"/>
                  </a:cubicBezTo>
                  <a:cubicBezTo>
                    <a:pt x="1512" y="874"/>
                    <a:pt x="1901" y="6162"/>
                    <a:pt x="1901" y="6162"/>
                  </a:cubicBezTo>
                  <a:cubicBezTo>
                    <a:pt x="1901" y="6162"/>
                    <a:pt x="1495" y="3510"/>
                    <a:pt x="981" y="3510"/>
                  </a:cubicBezTo>
                  <a:cubicBezTo>
                    <a:pt x="967" y="3510"/>
                    <a:pt x="953" y="3512"/>
                    <a:pt x="939" y="3516"/>
                  </a:cubicBezTo>
                  <a:cubicBezTo>
                    <a:pt x="411" y="3669"/>
                    <a:pt x="0" y="9267"/>
                    <a:pt x="3423" y="9267"/>
                  </a:cubicBezTo>
                  <a:cubicBezTo>
                    <a:pt x="3463" y="9267"/>
                    <a:pt x="3504" y="9266"/>
                    <a:pt x="3546" y="9265"/>
                  </a:cubicBezTo>
                  <a:cubicBezTo>
                    <a:pt x="6478" y="9154"/>
                    <a:pt x="7405" y="4416"/>
                    <a:pt x="6874" y="4210"/>
                  </a:cubicBezTo>
                  <a:cubicBezTo>
                    <a:pt x="6845" y="4198"/>
                    <a:pt x="6816" y="4193"/>
                    <a:pt x="6787" y="4193"/>
                  </a:cubicBezTo>
                  <a:cubicBezTo>
                    <a:pt x="6293" y="4193"/>
                    <a:pt x="5883" y="5791"/>
                    <a:pt x="5883" y="5791"/>
                  </a:cubicBezTo>
                  <a:cubicBezTo>
                    <a:pt x="5883" y="5791"/>
                    <a:pt x="6390" y="2346"/>
                    <a:pt x="5883" y="2308"/>
                  </a:cubicBezTo>
                  <a:cubicBezTo>
                    <a:pt x="5877" y="2308"/>
                    <a:pt x="5871" y="2307"/>
                    <a:pt x="5865" y="2307"/>
                  </a:cubicBezTo>
                  <a:cubicBezTo>
                    <a:pt x="5363" y="2307"/>
                    <a:pt x="4829" y="3861"/>
                    <a:pt x="4829" y="3861"/>
                  </a:cubicBezTo>
                  <a:cubicBezTo>
                    <a:pt x="4829" y="3861"/>
                    <a:pt x="5371" y="0"/>
                    <a:pt x="4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2"/>
            <p:cNvSpPr/>
            <p:nvPr/>
          </p:nvSpPr>
          <p:spPr>
            <a:xfrm>
              <a:off x="7889650" y="4536125"/>
              <a:ext cx="132500" cy="165950"/>
            </a:xfrm>
            <a:custGeom>
              <a:avLst/>
              <a:gdLst/>
              <a:ahLst/>
              <a:cxnLst/>
              <a:rect l="l" t="t" r="r" b="b"/>
              <a:pathLst>
                <a:path w="5300" h="6638" extrusionOk="0">
                  <a:moveTo>
                    <a:pt x="159" y="1"/>
                  </a:moveTo>
                  <a:lnTo>
                    <a:pt x="159" y="1"/>
                  </a:lnTo>
                  <a:cubicBezTo>
                    <a:pt x="0" y="1487"/>
                    <a:pt x="641" y="2982"/>
                    <a:pt x="1635" y="4102"/>
                  </a:cubicBezTo>
                  <a:cubicBezTo>
                    <a:pt x="2627" y="5220"/>
                    <a:pt x="3944" y="6005"/>
                    <a:pt x="5300" y="6637"/>
                  </a:cubicBezTo>
                  <a:cubicBezTo>
                    <a:pt x="4711" y="3737"/>
                    <a:pt x="2808" y="1315"/>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2"/>
            <p:cNvSpPr/>
            <p:nvPr/>
          </p:nvSpPr>
          <p:spPr>
            <a:xfrm>
              <a:off x="8021075" y="4536125"/>
              <a:ext cx="132475" cy="165950"/>
            </a:xfrm>
            <a:custGeom>
              <a:avLst/>
              <a:gdLst/>
              <a:ahLst/>
              <a:cxnLst/>
              <a:rect l="l" t="t" r="r" b="b"/>
              <a:pathLst>
                <a:path w="5299" h="6638" extrusionOk="0">
                  <a:moveTo>
                    <a:pt x="5141" y="1"/>
                  </a:moveTo>
                  <a:cubicBezTo>
                    <a:pt x="2492" y="1315"/>
                    <a:pt x="586" y="3737"/>
                    <a:pt x="0" y="6637"/>
                  </a:cubicBezTo>
                  <a:cubicBezTo>
                    <a:pt x="1356" y="6005"/>
                    <a:pt x="2672" y="5220"/>
                    <a:pt x="3665" y="4102"/>
                  </a:cubicBezTo>
                  <a:cubicBezTo>
                    <a:pt x="4658" y="2982"/>
                    <a:pt x="5298" y="1487"/>
                    <a:pt x="51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32"/>
          <p:cNvGrpSpPr/>
          <p:nvPr/>
        </p:nvGrpSpPr>
        <p:grpSpPr>
          <a:xfrm>
            <a:off x="5117284" y="3571532"/>
            <a:ext cx="774935" cy="1248731"/>
            <a:chOff x="5117284" y="3571532"/>
            <a:chExt cx="774935" cy="1248731"/>
          </a:xfrm>
        </p:grpSpPr>
        <p:sp>
          <p:nvSpPr>
            <p:cNvPr id="5786" name="Google Shape;5786;p32"/>
            <p:cNvSpPr/>
            <p:nvPr/>
          </p:nvSpPr>
          <p:spPr>
            <a:xfrm>
              <a:off x="5483438" y="3796399"/>
              <a:ext cx="47336" cy="1023864"/>
            </a:xfrm>
            <a:custGeom>
              <a:avLst/>
              <a:gdLst/>
              <a:ahLst/>
              <a:cxnLst/>
              <a:rect l="l" t="t" r="r" b="b"/>
              <a:pathLst>
                <a:path w="1570" h="33959" extrusionOk="0">
                  <a:moveTo>
                    <a:pt x="961" y="1"/>
                  </a:moveTo>
                  <a:cubicBezTo>
                    <a:pt x="957" y="1"/>
                    <a:pt x="953" y="1"/>
                    <a:pt x="949" y="1"/>
                  </a:cubicBezTo>
                  <a:cubicBezTo>
                    <a:pt x="792" y="10"/>
                    <a:pt x="670" y="144"/>
                    <a:pt x="677" y="302"/>
                  </a:cubicBezTo>
                  <a:cubicBezTo>
                    <a:pt x="997" y="6675"/>
                    <a:pt x="684" y="14384"/>
                    <a:pt x="383" y="21839"/>
                  </a:cubicBezTo>
                  <a:cubicBezTo>
                    <a:pt x="213" y="26031"/>
                    <a:pt x="53" y="29993"/>
                    <a:pt x="2" y="33669"/>
                  </a:cubicBezTo>
                  <a:cubicBezTo>
                    <a:pt x="0" y="33826"/>
                    <a:pt x="126" y="33957"/>
                    <a:pt x="285" y="33959"/>
                  </a:cubicBezTo>
                  <a:lnTo>
                    <a:pt x="288" y="33959"/>
                  </a:lnTo>
                  <a:cubicBezTo>
                    <a:pt x="445" y="33959"/>
                    <a:pt x="573" y="33834"/>
                    <a:pt x="577" y="33677"/>
                  </a:cubicBezTo>
                  <a:cubicBezTo>
                    <a:pt x="629" y="30007"/>
                    <a:pt x="787" y="26050"/>
                    <a:pt x="956" y="21861"/>
                  </a:cubicBezTo>
                  <a:cubicBezTo>
                    <a:pt x="1257" y="14393"/>
                    <a:pt x="1570" y="6670"/>
                    <a:pt x="1250" y="273"/>
                  </a:cubicBezTo>
                  <a:cubicBezTo>
                    <a:pt x="1241" y="118"/>
                    <a:pt x="1122"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2"/>
            <p:cNvSpPr/>
            <p:nvPr/>
          </p:nvSpPr>
          <p:spPr>
            <a:xfrm>
              <a:off x="5459649" y="3690417"/>
              <a:ext cx="93224" cy="159916"/>
            </a:xfrm>
            <a:custGeom>
              <a:avLst/>
              <a:gdLst/>
              <a:ahLst/>
              <a:cxnLst/>
              <a:rect l="l" t="t" r="r" b="b"/>
              <a:pathLst>
                <a:path w="3092" h="5304" extrusionOk="0">
                  <a:moveTo>
                    <a:pt x="3015" y="1"/>
                  </a:moveTo>
                  <a:cubicBezTo>
                    <a:pt x="3015" y="2"/>
                    <a:pt x="56" y="162"/>
                    <a:pt x="55" y="162"/>
                  </a:cubicBezTo>
                  <a:cubicBezTo>
                    <a:pt x="8" y="162"/>
                    <a:pt x="1" y="2344"/>
                    <a:pt x="1327" y="4855"/>
                  </a:cubicBezTo>
                  <a:cubicBezTo>
                    <a:pt x="1419" y="5030"/>
                    <a:pt x="1472" y="5269"/>
                    <a:pt x="1667" y="5300"/>
                  </a:cubicBezTo>
                  <a:cubicBezTo>
                    <a:pt x="1682" y="5302"/>
                    <a:pt x="1696" y="5304"/>
                    <a:pt x="1710" y="5304"/>
                  </a:cubicBezTo>
                  <a:cubicBezTo>
                    <a:pt x="1926" y="5304"/>
                    <a:pt x="2052" y="5033"/>
                    <a:pt x="2142" y="4819"/>
                  </a:cubicBezTo>
                  <a:cubicBezTo>
                    <a:pt x="3092" y="2556"/>
                    <a:pt x="3062" y="1283"/>
                    <a:pt x="30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2"/>
            <p:cNvSpPr/>
            <p:nvPr/>
          </p:nvSpPr>
          <p:spPr>
            <a:xfrm>
              <a:off x="5398111" y="3571532"/>
              <a:ext cx="221603" cy="212618"/>
            </a:xfrm>
            <a:custGeom>
              <a:avLst/>
              <a:gdLst/>
              <a:ahLst/>
              <a:cxnLst/>
              <a:rect l="l" t="t" r="r" b="b"/>
              <a:pathLst>
                <a:path w="7350" h="7052" extrusionOk="0">
                  <a:moveTo>
                    <a:pt x="4791" y="0"/>
                  </a:moveTo>
                  <a:cubicBezTo>
                    <a:pt x="3811" y="0"/>
                    <a:pt x="3401" y="2696"/>
                    <a:pt x="3401" y="2696"/>
                  </a:cubicBezTo>
                  <a:cubicBezTo>
                    <a:pt x="3401" y="2696"/>
                    <a:pt x="3128" y="342"/>
                    <a:pt x="2169" y="342"/>
                  </a:cubicBezTo>
                  <a:cubicBezTo>
                    <a:pt x="2066" y="342"/>
                    <a:pt x="1955" y="369"/>
                    <a:pt x="1836" y="429"/>
                  </a:cubicBezTo>
                  <a:cubicBezTo>
                    <a:pt x="810" y="947"/>
                    <a:pt x="1965" y="2433"/>
                    <a:pt x="2125" y="2806"/>
                  </a:cubicBezTo>
                  <a:cubicBezTo>
                    <a:pt x="2125" y="2806"/>
                    <a:pt x="1288" y="2391"/>
                    <a:pt x="693" y="2391"/>
                  </a:cubicBezTo>
                  <a:cubicBezTo>
                    <a:pt x="397" y="2391"/>
                    <a:pt x="161" y="2494"/>
                    <a:pt x="118" y="2803"/>
                  </a:cubicBezTo>
                  <a:cubicBezTo>
                    <a:pt x="1" y="3681"/>
                    <a:pt x="1682" y="4170"/>
                    <a:pt x="1682" y="4170"/>
                  </a:cubicBezTo>
                  <a:cubicBezTo>
                    <a:pt x="1682" y="4170"/>
                    <a:pt x="18" y="4744"/>
                    <a:pt x="705" y="5916"/>
                  </a:cubicBezTo>
                  <a:cubicBezTo>
                    <a:pt x="843" y="6152"/>
                    <a:pt x="1030" y="6244"/>
                    <a:pt x="1237" y="6244"/>
                  </a:cubicBezTo>
                  <a:cubicBezTo>
                    <a:pt x="1970" y="6244"/>
                    <a:pt x="2961" y="5089"/>
                    <a:pt x="2961" y="5089"/>
                  </a:cubicBezTo>
                  <a:lnTo>
                    <a:pt x="2961" y="5089"/>
                  </a:lnTo>
                  <a:cubicBezTo>
                    <a:pt x="2961" y="5089"/>
                    <a:pt x="2369" y="6706"/>
                    <a:pt x="3683" y="7022"/>
                  </a:cubicBezTo>
                  <a:cubicBezTo>
                    <a:pt x="3768" y="7042"/>
                    <a:pt x="3845" y="7051"/>
                    <a:pt x="3915" y="7051"/>
                  </a:cubicBezTo>
                  <a:cubicBezTo>
                    <a:pt x="4925" y="7051"/>
                    <a:pt x="4416" y="5051"/>
                    <a:pt x="4416" y="5051"/>
                  </a:cubicBezTo>
                  <a:lnTo>
                    <a:pt x="4416" y="5051"/>
                  </a:lnTo>
                  <a:cubicBezTo>
                    <a:pt x="4416" y="5051"/>
                    <a:pt x="5002" y="5816"/>
                    <a:pt x="5682" y="5816"/>
                  </a:cubicBezTo>
                  <a:cubicBezTo>
                    <a:pt x="5892" y="5816"/>
                    <a:pt x="6111" y="5743"/>
                    <a:pt x="6325" y="5552"/>
                  </a:cubicBezTo>
                  <a:cubicBezTo>
                    <a:pt x="6962" y="4983"/>
                    <a:pt x="5620" y="4091"/>
                    <a:pt x="5620" y="4091"/>
                  </a:cubicBezTo>
                  <a:cubicBezTo>
                    <a:pt x="5620" y="4091"/>
                    <a:pt x="7350" y="3189"/>
                    <a:pt x="6685" y="1994"/>
                  </a:cubicBezTo>
                  <a:cubicBezTo>
                    <a:pt x="6590" y="1823"/>
                    <a:pt x="6452" y="1754"/>
                    <a:pt x="6292" y="1754"/>
                  </a:cubicBezTo>
                  <a:cubicBezTo>
                    <a:pt x="5620" y="1754"/>
                    <a:pt x="4550" y="2972"/>
                    <a:pt x="4550" y="2972"/>
                  </a:cubicBezTo>
                  <a:cubicBezTo>
                    <a:pt x="4550" y="2972"/>
                    <a:pt x="6111" y="405"/>
                    <a:pt x="4974" y="31"/>
                  </a:cubicBezTo>
                  <a:cubicBezTo>
                    <a:pt x="4911" y="10"/>
                    <a:pt x="4850" y="0"/>
                    <a:pt x="4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2"/>
            <p:cNvSpPr/>
            <p:nvPr/>
          </p:nvSpPr>
          <p:spPr>
            <a:xfrm>
              <a:off x="5427689" y="3613562"/>
              <a:ext cx="159102" cy="137424"/>
            </a:xfrm>
            <a:custGeom>
              <a:avLst/>
              <a:gdLst/>
              <a:ahLst/>
              <a:cxnLst/>
              <a:rect l="l" t="t" r="r" b="b"/>
              <a:pathLst>
                <a:path w="5277" h="4558" extrusionOk="0">
                  <a:moveTo>
                    <a:pt x="3454" y="0"/>
                  </a:moveTo>
                  <a:cubicBezTo>
                    <a:pt x="2797" y="0"/>
                    <a:pt x="2406" y="2055"/>
                    <a:pt x="2406" y="2055"/>
                  </a:cubicBezTo>
                  <a:cubicBezTo>
                    <a:pt x="2406" y="2055"/>
                    <a:pt x="2020" y="703"/>
                    <a:pt x="1716" y="703"/>
                  </a:cubicBezTo>
                  <a:cubicBezTo>
                    <a:pt x="1709" y="703"/>
                    <a:pt x="1702" y="704"/>
                    <a:pt x="1695" y="706"/>
                  </a:cubicBezTo>
                  <a:cubicBezTo>
                    <a:pt x="937" y="867"/>
                    <a:pt x="1921" y="2209"/>
                    <a:pt x="1921" y="2209"/>
                  </a:cubicBezTo>
                  <a:cubicBezTo>
                    <a:pt x="1921" y="2209"/>
                    <a:pt x="1062" y="1645"/>
                    <a:pt x="600" y="1645"/>
                  </a:cubicBezTo>
                  <a:cubicBezTo>
                    <a:pt x="486" y="1645"/>
                    <a:pt x="397" y="1679"/>
                    <a:pt x="350" y="1764"/>
                  </a:cubicBezTo>
                  <a:cubicBezTo>
                    <a:pt x="0" y="2403"/>
                    <a:pt x="1873" y="2717"/>
                    <a:pt x="1873" y="2717"/>
                  </a:cubicBezTo>
                  <a:cubicBezTo>
                    <a:pt x="1873" y="2717"/>
                    <a:pt x="329" y="3145"/>
                    <a:pt x="650" y="3566"/>
                  </a:cubicBezTo>
                  <a:cubicBezTo>
                    <a:pt x="711" y="3647"/>
                    <a:pt x="809" y="3680"/>
                    <a:pt x="928" y="3680"/>
                  </a:cubicBezTo>
                  <a:cubicBezTo>
                    <a:pt x="1426" y="3680"/>
                    <a:pt x="2287" y="3101"/>
                    <a:pt x="2287" y="3100"/>
                  </a:cubicBezTo>
                  <a:lnTo>
                    <a:pt x="2287" y="3100"/>
                  </a:lnTo>
                  <a:cubicBezTo>
                    <a:pt x="2287" y="3101"/>
                    <a:pt x="2191" y="4557"/>
                    <a:pt x="2634" y="4557"/>
                  </a:cubicBezTo>
                  <a:cubicBezTo>
                    <a:pt x="2659" y="4557"/>
                    <a:pt x="2686" y="4553"/>
                    <a:pt x="2716" y="4542"/>
                  </a:cubicBezTo>
                  <a:cubicBezTo>
                    <a:pt x="3251" y="4357"/>
                    <a:pt x="2978" y="3107"/>
                    <a:pt x="2978" y="3106"/>
                  </a:cubicBezTo>
                  <a:lnTo>
                    <a:pt x="2978" y="3106"/>
                  </a:lnTo>
                  <a:cubicBezTo>
                    <a:pt x="2979" y="3106"/>
                    <a:pt x="3858" y="3771"/>
                    <a:pt x="4292" y="3771"/>
                  </a:cubicBezTo>
                  <a:cubicBezTo>
                    <a:pt x="4411" y="3771"/>
                    <a:pt x="4497" y="3720"/>
                    <a:pt x="4520" y="3591"/>
                  </a:cubicBezTo>
                  <a:cubicBezTo>
                    <a:pt x="4630" y="2992"/>
                    <a:pt x="3194" y="2628"/>
                    <a:pt x="3194" y="2628"/>
                  </a:cubicBezTo>
                  <a:cubicBezTo>
                    <a:pt x="3194" y="2628"/>
                    <a:pt x="5276" y="2143"/>
                    <a:pt x="5078" y="1641"/>
                  </a:cubicBezTo>
                  <a:cubicBezTo>
                    <a:pt x="5037" y="1538"/>
                    <a:pt x="4928" y="1497"/>
                    <a:pt x="4780" y="1497"/>
                  </a:cubicBezTo>
                  <a:cubicBezTo>
                    <a:pt x="4207" y="1497"/>
                    <a:pt x="3055" y="2109"/>
                    <a:pt x="3055" y="2109"/>
                  </a:cubicBezTo>
                  <a:cubicBezTo>
                    <a:pt x="3055" y="2109"/>
                    <a:pt x="4137" y="33"/>
                    <a:pt x="3470" y="1"/>
                  </a:cubicBezTo>
                  <a:cubicBezTo>
                    <a:pt x="3465" y="0"/>
                    <a:pt x="3460" y="0"/>
                    <a:pt x="3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2"/>
            <p:cNvSpPr/>
            <p:nvPr/>
          </p:nvSpPr>
          <p:spPr>
            <a:xfrm>
              <a:off x="5496373" y="3671724"/>
              <a:ext cx="13266" cy="8834"/>
            </a:xfrm>
            <a:custGeom>
              <a:avLst/>
              <a:gdLst/>
              <a:ahLst/>
              <a:cxnLst/>
              <a:rect l="l" t="t" r="r" b="b"/>
              <a:pathLst>
                <a:path w="440" h="293" extrusionOk="0">
                  <a:moveTo>
                    <a:pt x="225" y="0"/>
                  </a:moveTo>
                  <a:cubicBezTo>
                    <a:pt x="81" y="0"/>
                    <a:pt x="1" y="218"/>
                    <a:pt x="159" y="282"/>
                  </a:cubicBezTo>
                  <a:cubicBezTo>
                    <a:pt x="178" y="289"/>
                    <a:pt x="198" y="293"/>
                    <a:pt x="216" y="293"/>
                  </a:cubicBezTo>
                  <a:cubicBezTo>
                    <a:pt x="359" y="293"/>
                    <a:pt x="440" y="75"/>
                    <a:pt x="282" y="11"/>
                  </a:cubicBezTo>
                  <a:cubicBezTo>
                    <a:pt x="262" y="4"/>
                    <a:pt x="243"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2"/>
            <p:cNvSpPr/>
            <p:nvPr/>
          </p:nvSpPr>
          <p:spPr>
            <a:xfrm>
              <a:off x="5483438" y="3694639"/>
              <a:ext cx="13296" cy="8623"/>
            </a:xfrm>
            <a:custGeom>
              <a:avLst/>
              <a:gdLst/>
              <a:ahLst/>
              <a:cxnLst/>
              <a:rect l="l" t="t" r="r" b="b"/>
              <a:pathLst>
                <a:path w="441" h="286" extrusionOk="0">
                  <a:moveTo>
                    <a:pt x="226" y="0"/>
                  </a:moveTo>
                  <a:cubicBezTo>
                    <a:pt x="84" y="0"/>
                    <a:pt x="0" y="212"/>
                    <a:pt x="156" y="273"/>
                  </a:cubicBezTo>
                  <a:cubicBezTo>
                    <a:pt x="176" y="282"/>
                    <a:pt x="196" y="285"/>
                    <a:pt x="215" y="285"/>
                  </a:cubicBezTo>
                  <a:cubicBezTo>
                    <a:pt x="357" y="285"/>
                    <a:pt x="441" y="73"/>
                    <a:pt x="285" y="12"/>
                  </a:cubicBezTo>
                  <a:cubicBezTo>
                    <a:pt x="265" y="4"/>
                    <a:pt x="245"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2"/>
            <p:cNvSpPr/>
            <p:nvPr/>
          </p:nvSpPr>
          <p:spPr>
            <a:xfrm>
              <a:off x="5470684" y="3679895"/>
              <a:ext cx="16884" cy="12301"/>
            </a:xfrm>
            <a:custGeom>
              <a:avLst/>
              <a:gdLst/>
              <a:ahLst/>
              <a:cxnLst/>
              <a:rect l="l" t="t" r="r" b="b"/>
              <a:pathLst>
                <a:path w="560" h="408" extrusionOk="0">
                  <a:moveTo>
                    <a:pt x="272" y="1"/>
                  </a:moveTo>
                  <a:cubicBezTo>
                    <a:pt x="83" y="1"/>
                    <a:pt x="1" y="308"/>
                    <a:pt x="212" y="392"/>
                  </a:cubicBezTo>
                  <a:cubicBezTo>
                    <a:pt x="238" y="403"/>
                    <a:pt x="264" y="408"/>
                    <a:pt x="287" y="408"/>
                  </a:cubicBezTo>
                  <a:cubicBezTo>
                    <a:pt x="476" y="408"/>
                    <a:pt x="560" y="101"/>
                    <a:pt x="348" y="17"/>
                  </a:cubicBezTo>
                  <a:cubicBezTo>
                    <a:pt x="321" y="6"/>
                    <a:pt x="29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2"/>
            <p:cNvSpPr/>
            <p:nvPr/>
          </p:nvSpPr>
          <p:spPr>
            <a:xfrm>
              <a:off x="5498303" y="3692799"/>
              <a:ext cx="14743" cy="10673"/>
            </a:xfrm>
            <a:custGeom>
              <a:avLst/>
              <a:gdLst/>
              <a:ahLst/>
              <a:cxnLst/>
              <a:rect l="l" t="t" r="r" b="b"/>
              <a:pathLst>
                <a:path w="489" h="354" extrusionOk="0">
                  <a:moveTo>
                    <a:pt x="286" y="0"/>
                  </a:moveTo>
                  <a:cubicBezTo>
                    <a:pt x="260" y="0"/>
                    <a:pt x="233" y="4"/>
                    <a:pt x="202" y="10"/>
                  </a:cubicBezTo>
                  <a:cubicBezTo>
                    <a:pt x="0" y="45"/>
                    <a:pt x="64" y="354"/>
                    <a:pt x="245" y="354"/>
                  </a:cubicBezTo>
                  <a:cubicBezTo>
                    <a:pt x="260" y="354"/>
                    <a:pt x="277" y="351"/>
                    <a:pt x="294" y="346"/>
                  </a:cubicBezTo>
                  <a:cubicBezTo>
                    <a:pt x="365" y="326"/>
                    <a:pt x="415" y="299"/>
                    <a:pt x="448" y="233"/>
                  </a:cubicBezTo>
                  <a:cubicBezTo>
                    <a:pt x="488" y="166"/>
                    <a:pt x="475" y="89"/>
                    <a:pt x="409" y="41"/>
                  </a:cubicBezTo>
                  <a:cubicBezTo>
                    <a:pt x="365" y="11"/>
                    <a:pt x="328"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2"/>
            <p:cNvSpPr/>
            <p:nvPr/>
          </p:nvSpPr>
          <p:spPr>
            <a:xfrm>
              <a:off x="5508524" y="3681734"/>
              <a:ext cx="16040" cy="10522"/>
            </a:xfrm>
            <a:custGeom>
              <a:avLst/>
              <a:gdLst/>
              <a:ahLst/>
              <a:cxnLst/>
              <a:rect l="l" t="t" r="r" b="b"/>
              <a:pathLst>
                <a:path w="532" h="349" extrusionOk="0">
                  <a:moveTo>
                    <a:pt x="272" y="0"/>
                  </a:moveTo>
                  <a:cubicBezTo>
                    <a:pt x="99" y="0"/>
                    <a:pt x="0" y="260"/>
                    <a:pt x="189" y="334"/>
                  </a:cubicBezTo>
                  <a:cubicBezTo>
                    <a:pt x="213" y="344"/>
                    <a:pt x="237" y="349"/>
                    <a:pt x="259" y="349"/>
                  </a:cubicBezTo>
                  <a:cubicBezTo>
                    <a:pt x="431" y="349"/>
                    <a:pt x="531" y="90"/>
                    <a:pt x="343" y="14"/>
                  </a:cubicBezTo>
                  <a:cubicBezTo>
                    <a:pt x="318" y="4"/>
                    <a:pt x="29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2"/>
            <p:cNvSpPr/>
            <p:nvPr/>
          </p:nvSpPr>
          <p:spPr>
            <a:xfrm>
              <a:off x="5516665" y="3701000"/>
              <a:ext cx="12422" cy="10432"/>
            </a:xfrm>
            <a:custGeom>
              <a:avLst/>
              <a:gdLst/>
              <a:ahLst/>
              <a:cxnLst/>
              <a:rect l="l" t="t" r="r" b="b"/>
              <a:pathLst>
                <a:path w="412" h="346" extrusionOk="0">
                  <a:moveTo>
                    <a:pt x="227" y="1"/>
                  </a:moveTo>
                  <a:cubicBezTo>
                    <a:pt x="184" y="1"/>
                    <a:pt x="142" y="15"/>
                    <a:pt x="110" y="48"/>
                  </a:cubicBezTo>
                  <a:cubicBezTo>
                    <a:pt x="1" y="155"/>
                    <a:pt x="80" y="337"/>
                    <a:pt x="227" y="344"/>
                  </a:cubicBezTo>
                  <a:lnTo>
                    <a:pt x="251" y="346"/>
                  </a:lnTo>
                  <a:cubicBezTo>
                    <a:pt x="253" y="346"/>
                    <a:pt x="255" y="346"/>
                    <a:pt x="257" y="346"/>
                  </a:cubicBezTo>
                  <a:cubicBezTo>
                    <a:pt x="325" y="346"/>
                    <a:pt x="395" y="300"/>
                    <a:pt x="400" y="227"/>
                  </a:cubicBezTo>
                  <a:cubicBezTo>
                    <a:pt x="402" y="209"/>
                    <a:pt x="402" y="192"/>
                    <a:pt x="403" y="176"/>
                  </a:cubicBezTo>
                  <a:cubicBezTo>
                    <a:pt x="411" y="70"/>
                    <a:pt x="319"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2"/>
            <p:cNvSpPr/>
            <p:nvPr/>
          </p:nvSpPr>
          <p:spPr>
            <a:xfrm>
              <a:off x="5496765" y="3710649"/>
              <a:ext cx="13869" cy="12844"/>
            </a:xfrm>
            <a:custGeom>
              <a:avLst/>
              <a:gdLst/>
              <a:ahLst/>
              <a:cxnLst/>
              <a:rect l="l" t="t" r="r" b="b"/>
              <a:pathLst>
                <a:path w="460" h="426" extrusionOk="0">
                  <a:moveTo>
                    <a:pt x="206" y="0"/>
                  </a:moveTo>
                  <a:cubicBezTo>
                    <a:pt x="196" y="0"/>
                    <a:pt x="186" y="1"/>
                    <a:pt x="176" y="2"/>
                  </a:cubicBezTo>
                  <a:cubicBezTo>
                    <a:pt x="66" y="19"/>
                    <a:pt x="0" y="124"/>
                    <a:pt x="18" y="230"/>
                  </a:cubicBezTo>
                  <a:cubicBezTo>
                    <a:pt x="18" y="234"/>
                    <a:pt x="18" y="240"/>
                    <a:pt x="19" y="246"/>
                  </a:cubicBezTo>
                  <a:lnTo>
                    <a:pt x="19" y="253"/>
                  </a:lnTo>
                  <a:cubicBezTo>
                    <a:pt x="19" y="254"/>
                    <a:pt x="20" y="254"/>
                    <a:pt x="20" y="254"/>
                  </a:cubicBezTo>
                  <a:cubicBezTo>
                    <a:pt x="20" y="254"/>
                    <a:pt x="21" y="254"/>
                    <a:pt x="21" y="255"/>
                  </a:cubicBezTo>
                  <a:cubicBezTo>
                    <a:pt x="32" y="330"/>
                    <a:pt x="84" y="394"/>
                    <a:pt x="162" y="425"/>
                  </a:cubicBezTo>
                  <a:cubicBezTo>
                    <a:pt x="392" y="315"/>
                    <a:pt x="460" y="198"/>
                    <a:pt x="363" y="73"/>
                  </a:cubicBezTo>
                  <a:cubicBezTo>
                    <a:pt x="350" y="61"/>
                    <a:pt x="336" y="49"/>
                    <a:pt x="323" y="36"/>
                  </a:cubicBezTo>
                  <a:cubicBezTo>
                    <a:pt x="290" y="12"/>
                    <a:pt x="248"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2"/>
            <p:cNvSpPr/>
            <p:nvPr/>
          </p:nvSpPr>
          <p:spPr>
            <a:xfrm>
              <a:off x="5523780" y="3678779"/>
              <a:ext cx="14080" cy="10733"/>
            </a:xfrm>
            <a:custGeom>
              <a:avLst/>
              <a:gdLst/>
              <a:ahLst/>
              <a:cxnLst/>
              <a:rect l="l" t="t" r="r" b="b"/>
              <a:pathLst>
                <a:path w="467" h="356" extrusionOk="0">
                  <a:moveTo>
                    <a:pt x="220" y="1"/>
                  </a:moveTo>
                  <a:cubicBezTo>
                    <a:pt x="60" y="1"/>
                    <a:pt x="0" y="271"/>
                    <a:pt x="183" y="343"/>
                  </a:cubicBezTo>
                  <a:cubicBezTo>
                    <a:pt x="206" y="352"/>
                    <a:pt x="227" y="356"/>
                    <a:pt x="247" y="356"/>
                  </a:cubicBezTo>
                  <a:cubicBezTo>
                    <a:pt x="407" y="356"/>
                    <a:pt x="466" y="86"/>
                    <a:pt x="283" y="14"/>
                  </a:cubicBezTo>
                  <a:cubicBezTo>
                    <a:pt x="261" y="5"/>
                    <a:pt x="2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2"/>
            <p:cNvSpPr/>
            <p:nvPr/>
          </p:nvSpPr>
          <p:spPr>
            <a:xfrm>
              <a:off x="5479639" y="3664970"/>
              <a:ext cx="14623" cy="9738"/>
            </a:xfrm>
            <a:custGeom>
              <a:avLst/>
              <a:gdLst/>
              <a:ahLst/>
              <a:cxnLst/>
              <a:rect l="l" t="t" r="r" b="b"/>
              <a:pathLst>
                <a:path w="485" h="323" extrusionOk="0">
                  <a:moveTo>
                    <a:pt x="247" y="1"/>
                  </a:moveTo>
                  <a:cubicBezTo>
                    <a:pt x="90" y="1"/>
                    <a:pt x="0" y="241"/>
                    <a:pt x="175" y="310"/>
                  </a:cubicBezTo>
                  <a:cubicBezTo>
                    <a:pt x="196" y="319"/>
                    <a:pt x="218" y="323"/>
                    <a:pt x="237" y="323"/>
                  </a:cubicBezTo>
                  <a:cubicBezTo>
                    <a:pt x="395" y="323"/>
                    <a:pt x="485" y="82"/>
                    <a:pt x="311" y="14"/>
                  </a:cubicBezTo>
                  <a:cubicBezTo>
                    <a:pt x="289" y="5"/>
                    <a:pt x="26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2"/>
            <p:cNvSpPr/>
            <p:nvPr/>
          </p:nvSpPr>
          <p:spPr>
            <a:xfrm>
              <a:off x="5506594" y="3659663"/>
              <a:ext cx="14261" cy="10372"/>
            </a:xfrm>
            <a:custGeom>
              <a:avLst/>
              <a:gdLst/>
              <a:ahLst/>
              <a:cxnLst/>
              <a:rect l="l" t="t" r="r" b="b"/>
              <a:pathLst>
                <a:path w="473" h="344" extrusionOk="0">
                  <a:moveTo>
                    <a:pt x="230" y="1"/>
                  </a:moveTo>
                  <a:cubicBezTo>
                    <a:pt x="70" y="1"/>
                    <a:pt x="0" y="260"/>
                    <a:pt x="179" y="331"/>
                  </a:cubicBezTo>
                  <a:cubicBezTo>
                    <a:pt x="202" y="340"/>
                    <a:pt x="223" y="344"/>
                    <a:pt x="243" y="344"/>
                  </a:cubicBezTo>
                  <a:cubicBezTo>
                    <a:pt x="403" y="344"/>
                    <a:pt x="473" y="85"/>
                    <a:pt x="294" y="14"/>
                  </a:cubicBezTo>
                  <a:cubicBezTo>
                    <a:pt x="271" y="5"/>
                    <a:pt x="250"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2"/>
            <p:cNvSpPr/>
            <p:nvPr/>
          </p:nvSpPr>
          <p:spPr>
            <a:xfrm>
              <a:off x="5253567" y="4180885"/>
              <a:ext cx="267792" cy="272194"/>
            </a:xfrm>
            <a:custGeom>
              <a:avLst/>
              <a:gdLst/>
              <a:ahLst/>
              <a:cxnLst/>
              <a:rect l="l" t="t" r="r" b="b"/>
              <a:pathLst>
                <a:path w="8882" h="9028" extrusionOk="0">
                  <a:moveTo>
                    <a:pt x="0" y="0"/>
                  </a:moveTo>
                  <a:lnTo>
                    <a:pt x="0" y="0"/>
                  </a:lnTo>
                  <a:cubicBezTo>
                    <a:pt x="2435" y="3081"/>
                    <a:pt x="8238" y="2438"/>
                    <a:pt x="8308" y="9028"/>
                  </a:cubicBezTo>
                  <a:cubicBezTo>
                    <a:pt x="8881" y="6809"/>
                    <a:pt x="7880" y="4300"/>
                    <a:pt x="7880" y="4300"/>
                  </a:cubicBezTo>
                  <a:cubicBezTo>
                    <a:pt x="7880" y="4300"/>
                    <a:pt x="7593" y="172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2"/>
            <p:cNvSpPr/>
            <p:nvPr/>
          </p:nvSpPr>
          <p:spPr>
            <a:xfrm>
              <a:off x="5328613" y="4058713"/>
              <a:ext cx="190488" cy="297852"/>
            </a:xfrm>
            <a:custGeom>
              <a:avLst/>
              <a:gdLst/>
              <a:ahLst/>
              <a:cxnLst/>
              <a:rect l="l" t="t" r="r" b="b"/>
              <a:pathLst>
                <a:path w="6318" h="9879" extrusionOk="0">
                  <a:moveTo>
                    <a:pt x="315" y="1"/>
                  </a:moveTo>
                  <a:cubicBezTo>
                    <a:pt x="241" y="1"/>
                    <a:pt x="166" y="30"/>
                    <a:pt x="110" y="88"/>
                  </a:cubicBezTo>
                  <a:cubicBezTo>
                    <a:pt x="0" y="201"/>
                    <a:pt x="2" y="383"/>
                    <a:pt x="115" y="493"/>
                  </a:cubicBezTo>
                  <a:cubicBezTo>
                    <a:pt x="2712" y="3032"/>
                    <a:pt x="4652" y="6207"/>
                    <a:pt x="5723" y="9678"/>
                  </a:cubicBezTo>
                  <a:cubicBezTo>
                    <a:pt x="5759" y="9801"/>
                    <a:pt x="5874" y="9879"/>
                    <a:pt x="5996" y="9879"/>
                  </a:cubicBezTo>
                  <a:cubicBezTo>
                    <a:pt x="6024" y="9879"/>
                    <a:pt x="6053" y="9876"/>
                    <a:pt x="6081" y="9867"/>
                  </a:cubicBezTo>
                  <a:cubicBezTo>
                    <a:pt x="6231" y="9820"/>
                    <a:pt x="6317" y="9659"/>
                    <a:pt x="6270" y="9509"/>
                  </a:cubicBezTo>
                  <a:cubicBezTo>
                    <a:pt x="5172" y="5947"/>
                    <a:pt x="3182" y="2687"/>
                    <a:pt x="516" y="82"/>
                  </a:cubicBezTo>
                  <a:cubicBezTo>
                    <a:pt x="459" y="28"/>
                    <a:pt x="387"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2"/>
            <p:cNvSpPr/>
            <p:nvPr/>
          </p:nvSpPr>
          <p:spPr>
            <a:xfrm>
              <a:off x="5239094" y="3962983"/>
              <a:ext cx="129163" cy="136188"/>
            </a:xfrm>
            <a:custGeom>
              <a:avLst/>
              <a:gdLst/>
              <a:ahLst/>
              <a:cxnLst/>
              <a:rect l="l" t="t" r="r" b="b"/>
              <a:pathLst>
                <a:path w="4284" h="4517" extrusionOk="0">
                  <a:moveTo>
                    <a:pt x="2022" y="0"/>
                  </a:moveTo>
                  <a:cubicBezTo>
                    <a:pt x="2022" y="2"/>
                    <a:pt x="35" y="1799"/>
                    <a:pt x="34" y="1799"/>
                  </a:cubicBezTo>
                  <a:cubicBezTo>
                    <a:pt x="0" y="1827"/>
                    <a:pt x="1238" y="3363"/>
                    <a:pt x="3598" y="4369"/>
                  </a:cubicBezTo>
                  <a:cubicBezTo>
                    <a:pt x="3724" y="4422"/>
                    <a:pt x="3855" y="4516"/>
                    <a:pt x="3979" y="4516"/>
                  </a:cubicBezTo>
                  <a:cubicBezTo>
                    <a:pt x="4016" y="4516"/>
                    <a:pt x="4054" y="4507"/>
                    <a:pt x="4090" y="4486"/>
                  </a:cubicBezTo>
                  <a:cubicBezTo>
                    <a:pt x="4283" y="4374"/>
                    <a:pt x="4213" y="4094"/>
                    <a:pt x="4151" y="3880"/>
                  </a:cubicBezTo>
                  <a:cubicBezTo>
                    <a:pt x="3529" y="1752"/>
                    <a:pt x="2783" y="872"/>
                    <a:pt x="20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2"/>
            <p:cNvSpPr/>
            <p:nvPr/>
          </p:nvSpPr>
          <p:spPr>
            <a:xfrm>
              <a:off x="5158651" y="3880550"/>
              <a:ext cx="198568" cy="200317"/>
            </a:xfrm>
            <a:custGeom>
              <a:avLst/>
              <a:gdLst/>
              <a:ahLst/>
              <a:cxnLst/>
              <a:rect l="l" t="t" r="r" b="b"/>
              <a:pathLst>
                <a:path w="6586" h="6644" extrusionOk="0">
                  <a:moveTo>
                    <a:pt x="2596" y="1"/>
                  </a:moveTo>
                  <a:cubicBezTo>
                    <a:pt x="2534" y="1"/>
                    <a:pt x="2470" y="13"/>
                    <a:pt x="2402" y="38"/>
                  </a:cubicBezTo>
                  <a:cubicBezTo>
                    <a:pt x="1416" y="413"/>
                    <a:pt x="2815" y="2802"/>
                    <a:pt x="2815" y="2802"/>
                  </a:cubicBezTo>
                  <a:cubicBezTo>
                    <a:pt x="2815" y="2802"/>
                    <a:pt x="1720" y="1733"/>
                    <a:pt x="975" y="1733"/>
                  </a:cubicBezTo>
                  <a:cubicBezTo>
                    <a:pt x="744" y="1733"/>
                    <a:pt x="547" y="1835"/>
                    <a:pt x="426" y="2103"/>
                  </a:cubicBezTo>
                  <a:cubicBezTo>
                    <a:pt x="0" y="3050"/>
                    <a:pt x="1658" y="3437"/>
                    <a:pt x="1982" y="3606"/>
                  </a:cubicBezTo>
                  <a:cubicBezTo>
                    <a:pt x="1982" y="3606"/>
                    <a:pt x="132" y="4020"/>
                    <a:pt x="574" y="4750"/>
                  </a:cubicBezTo>
                  <a:cubicBezTo>
                    <a:pt x="724" y="4994"/>
                    <a:pt x="1005" y="5072"/>
                    <a:pt x="1306" y="5072"/>
                  </a:cubicBezTo>
                  <a:cubicBezTo>
                    <a:pt x="1847" y="5072"/>
                    <a:pt x="2449" y="4818"/>
                    <a:pt x="2449" y="4818"/>
                  </a:cubicBezTo>
                  <a:lnTo>
                    <a:pt x="2449" y="4818"/>
                  </a:lnTo>
                  <a:cubicBezTo>
                    <a:pt x="2449" y="4818"/>
                    <a:pt x="1610" y="6167"/>
                    <a:pt x="2759" y="6597"/>
                  </a:cubicBezTo>
                  <a:cubicBezTo>
                    <a:pt x="2844" y="6629"/>
                    <a:pt x="2922" y="6644"/>
                    <a:pt x="2994" y="6644"/>
                  </a:cubicBezTo>
                  <a:cubicBezTo>
                    <a:pt x="3819" y="6644"/>
                    <a:pt x="3871" y="4736"/>
                    <a:pt x="3871" y="4736"/>
                  </a:cubicBezTo>
                  <a:cubicBezTo>
                    <a:pt x="3871" y="4736"/>
                    <a:pt x="4234" y="5792"/>
                    <a:pt x="5017" y="5792"/>
                  </a:cubicBezTo>
                  <a:cubicBezTo>
                    <a:pt x="5157" y="5792"/>
                    <a:pt x="5310" y="5758"/>
                    <a:pt x="5477" y="5678"/>
                  </a:cubicBezTo>
                  <a:cubicBezTo>
                    <a:pt x="6580" y="5154"/>
                    <a:pt x="4869" y="3880"/>
                    <a:pt x="4869" y="3879"/>
                  </a:cubicBezTo>
                  <a:lnTo>
                    <a:pt x="4869" y="3879"/>
                  </a:lnTo>
                  <a:cubicBezTo>
                    <a:pt x="4869" y="3879"/>
                    <a:pt x="5093" y="3934"/>
                    <a:pt x="5375" y="3934"/>
                  </a:cubicBezTo>
                  <a:cubicBezTo>
                    <a:pt x="5810" y="3934"/>
                    <a:pt x="6386" y="3804"/>
                    <a:pt x="6493" y="3145"/>
                  </a:cubicBezTo>
                  <a:cubicBezTo>
                    <a:pt x="6585" y="2584"/>
                    <a:pt x="5828" y="2510"/>
                    <a:pt x="5419" y="2510"/>
                  </a:cubicBezTo>
                  <a:cubicBezTo>
                    <a:pt x="5271" y="2510"/>
                    <a:pt x="5169" y="2520"/>
                    <a:pt x="5169" y="2520"/>
                  </a:cubicBezTo>
                  <a:cubicBezTo>
                    <a:pt x="5169" y="2520"/>
                    <a:pt x="5869" y="905"/>
                    <a:pt x="4722" y="443"/>
                  </a:cubicBezTo>
                  <a:cubicBezTo>
                    <a:pt x="4662" y="419"/>
                    <a:pt x="4605" y="408"/>
                    <a:pt x="4552" y="408"/>
                  </a:cubicBezTo>
                  <a:cubicBezTo>
                    <a:pt x="3857" y="408"/>
                    <a:pt x="3780" y="2344"/>
                    <a:pt x="3780" y="2344"/>
                  </a:cubicBezTo>
                  <a:cubicBezTo>
                    <a:pt x="3780" y="2344"/>
                    <a:pt x="3460" y="1"/>
                    <a:pt x="2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2"/>
            <p:cNvSpPr/>
            <p:nvPr/>
          </p:nvSpPr>
          <p:spPr>
            <a:xfrm>
              <a:off x="5204632" y="3918239"/>
              <a:ext cx="130519" cy="125394"/>
            </a:xfrm>
            <a:custGeom>
              <a:avLst/>
              <a:gdLst/>
              <a:ahLst/>
              <a:cxnLst/>
              <a:rect l="l" t="t" r="r" b="b"/>
              <a:pathLst>
                <a:path w="4329" h="4159" extrusionOk="0">
                  <a:moveTo>
                    <a:pt x="1396" y="1"/>
                  </a:moveTo>
                  <a:cubicBezTo>
                    <a:pt x="1358" y="1"/>
                    <a:pt x="1320" y="14"/>
                    <a:pt x="1281" y="42"/>
                  </a:cubicBezTo>
                  <a:cubicBezTo>
                    <a:pt x="794" y="396"/>
                    <a:pt x="1707" y="2089"/>
                    <a:pt x="1707" y="2089"/>
                  </a:cubicBezTo>
                  <a:cubicBezTo>
                    <a:pt x="1707" y="2089"/>
                    <a:pt x="876" y="1507"/>
                    <a:pt x="548" y="1507"/>
                  </a:cubicBezTo>
                  <a:cubicBezTo>
                    <a:pt x="501" y="1507"/>
                    <a:pt x="464" y="1519"/>
                    <a:pt x="441" y="1547"/>
                  </a:cubicBezTo>
                  <a:cubicBezTo>
                    <a:pt x="1" y="2092"/>
                    <a:pt x="1455" y="2474"/>
                    <a:pt x="1455" y="2474"/>
                  </a:cubicBezTo>
                  <a:cubicBezTo>
                    <a:pt x="1455" y="2474"/>
                    <a:pt x="18" y="2619"/>
                    <a:pt x="99" y="3055"/>
                  </a:cubicBezTo>
                  <a:cubicBezTo>
                    <a:pt x="132" y="3234"/>
                    <a:pt x="270" y="3299"/>
                    <a:pt x="453" y="3299"/>
                  </a:cubicBezTo>
                  <a:cubicBezTo>
                    <a:pt x="930" y="3299"/>
                    <a:pt x="1711" y="2857"/>
                    <a:pt x="1711" y="2857"/>
                  </a:cubicBezTo>
                  <a:lnTo>
                    <a:pt x="1711" y="2857"/>
                  </a:lnTo>
                  <a:cubicBezTo>
                    <a:pt x="1711" y="2857"/>
                    <a:pt x="870" y="4036"/>
                    <a:pt x="1334" y="4152"/>
                  </a:cubicBezTo>
                  <a:cubicBezTo>
                    <a:pt x="1353" y="4157"/>
                    <a:pt x="1371" y="4159"/>
                    <a:pt x="1389" y="4159"/>
                  </a:cubicBezTo>
                  <a:cubicBezTo>
                    <a:pt x="1833" y="4159"/>
                    <a:pt x="2218" y="2892"/>
                    <a:pt x="2218" y="2892"/>
                  </a:cubicBezTo>
                  <a:cubicBezTo>
                    <a:pt x="2218" y="2892"/>
                    <a:pt x="2829" y="3755"/>
                    <a:pt x="3179" y="3755"/>
                  </a:cubicBezTo>
                  <a:cubicBezTo>
                    <a:pt x="3242" y="3755"/>
                    <a:pt x="3297" y="3727"/>
                    <a:pt x="3338" y="3660"/>
                  </a:cubicBezTo>
                  <a:cubicBezTo>
                    <a:pt x="3610" y="3224"/>
                    <a:pt x="2706" y="2502"/>
                    <a:pt x="2706" y="2502"/>
                  </a:cubicBezTo>
                  <a:cubicBezTo>
                    <a:pt x="2706" y="2502"/>
                    <a:pt x="4328" y="2446"/>
                    <a:pt x="4064" y="1964"/>
                  </a:cubicBezTo>
                  <a:cubicBezTo>
                    <a:pt x="3984" y="1819"/>
                    <a:pt x="3819" y="1768"/>
                    <a:pt x="3626" y="1768"/>
                  </a:cubicBezTo>
                  <a:cubicBezTo>
                    <a:pt x="3178" y="1768"/>
                    <a:pt x="2585" y="2042"/>
                    <a:pt x="2585" y="2042"/>
                  </a:cubicBezTo>
                  <a:cubicBezTo>
                    <a:pt x="2585" y="2042"/>
                    <a:pt x="3770" y="519"/>
                    <a:pt x="3344" y="279"/>
                  </a:cubicBezTo>
                  <a:cubicBezTo>
                    <a:pt x="3316" y="263"/>
                    <a:pt x="3287" y="255"/>
                    <a:pt x="3257" y="255"/>
                  </a:cubicBezTo>
                  <a:cubicBezTo>
                    <a:pt x="2827" y="255"/>
                    <a:pt x="2192" y="1759"/>
                    <a:pt x="2192" y="1759"/>
                  </a:cubicBezTo>
                  <a:cubicBezTo>
                    <a:pt x="2192" y="1759"/>
                    <a:pt x="1833" y="1"/>
                    <a:pt x="1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2"/>
            <p:cNvSpPr/>
            <p:nvPr/>
          </p:nvSpPr>
          <p:spPr>
            <a:xfrm>
              <a:off x="5252994" y="3975948"/>
              <a:ext cx="11005" cy="8231"/>
            </a:xfrm>
            <a:custGeom>
              <a:avLst/>
              <a:gdLst/>
              <a:ahLst/>
              <a:cxnLst/>
              <a:rect l="l" t="t" r="r" b="b"/>
              <a:pathLst>
                <a:path w="365" h="273" extrusionOk="0">
                  <a:moveTo>
                    <a:pt x="190" y="1"/>
                  </a:moveTo>
                  <a:cubicBezTo>
                    <a:pt x="177" y="1"/>
                    <a:pt x="163" y="3"/>
                    <a:pt x="149" y="8"/>
                  </a:cubicBezTo>
                  <a:cubicBezTo>
                    <a:pt x="0" y="54"/>
                    <a:pt x="42" y="273"/>
                    <a:pt x="173" y="273"/>
                  </a:cubicBezTo>
                  <a:cubicBezTo>
                    <a:pt x="186" y="273"/>
                    <a:pt x="200" y="271"/>
                    <a:pt x="215" y="266"/>
                  </a:cubicBezTo>
                  <a:cubicBezTo>
                    <a:pt x="364" y="219"/>
                    <a:pt x="323"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2"/>
            <p:cNvSpPr/>
            <p:nvPr/>
          </p:nvSpPr>
          <p:spPr>
            <a:xfrm>
              <a:off x="5257064" y="3999346"/>
              <a:ext cx="10703" cy="8231"/>
            </a:xfrm>
            <a:custGeom>
              <a:avLst/>
              <a:gdLst/>
              <a:ahLst/>
              <a:cxnLst/>
              <a:rect l="l" t="t" r="r" b="b"/>
              <a:pathLst>
                <a:path w="355" h="273" extrusionOk="0">
                  <a:moveTo>
                    <a:pt x="189" y="1"/>
                  </a:moveTo>
                  <a:cubicBezTo>
                    <a:pt x="176" y="1"/>
                    <a:pt x="163" y="3"/>
                    <a:pt x="149" y="7"/>
                  </a:cubicBezTo>
                  <a:cubicBezTo>
                    <a:pt x="1" y="54"/>
                    <a:pt x="37" y="273"/>
                    <a:pt x="168" y="273"/>
                  </a:cubicBezTo>
                  <a:cubicBezTo>
                    <a:pt x="181" y="273"/>
                    <a:pt x="194" y="271"/>
                    <a:pt x="207" y="267"/>
                  </a:cubicBezTo>
                  <a:cubicBezTo>
                    <a:pt x="355" y="220"/>
                    <a:pt x="319"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2"/>
            <p:cNvSpPr/>
            <p:nvPr/>
          </p:nvSpPr>
          <p:spPr>
            <a:xfrm>
              <a:off x="5239426" y="3995185"/>
              <a:ext cx="15829" cy="10914"/>
            </a:xfrm>
            <a:custGeom>
              <a:avLst/>
              <a:gdLst/>
              <a:ahLst/>
              <a:cxnLst/>
              <a:rect l="l" t="t" r="r" b="b"/>
              <a:pathLst>
                <a:path w="525" h="362" extrusionOk="0">
                  <a:moveTo>
                    <a:pt x="260" y="1"/>
                  </a:moveTo>
                  <a:cubicBezTo>
                    <a:pt x="242" y="1"/>
                    <a:pt x="222" y="4"/>
                    <a:pt x="202" y="10"/>
                  </a:cubicBezTo>
                  <a:cubicBezTo>
                    <a:pt x="1" y="74"/>
                    <a:pt x="81" y="361"/>
                    <a:pt x="264" y="361"/>
                  </a:cubicBezTo>
                  <a:cubicBezTo>
                    <a:pt x="283" y="361"/>
                    <a:pt x="302" y="358"/>
                    <a:pt x="323" y="352"/>
                  </a:cubicBezTo>
                  <a:cubicBezTo>
                    <a:pt x="524" y="288"/>
                    <a:pt x="444"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2"/>
            <p:cNvSpPr/>
            <p:nvPr/>
          </p:nvSpPr>
          <p:spPr>
            <a:xfrm>
              <a:off x="5266230" y="3988280"/>
              <a:ext cx="12392" cy="10311"/>
            </a:xfrm>
            <a:custGeom>
              <a:avLst/>
              <a:gdLst/>
              <a:ahLst/>
              <a:cxnLst/>
              <a:rect l="l" t="t" r="r" b="b"/>
              <a:pathLst>
                <a:path w="411" h="342" extrusionOk="0">
                  <a:moveTo>
                    <a:pt x="268" y="1"/>
                  </a:moveTo>
                  <a:cubicBezTo>
                    <a:pt x="265" y="1"/>
                    <a:pt x="262" y="1"/>
                    <a:pt x="259" y="1"/>
                  </a:cubicBezTo>
                  <a:cubicBezTo>
                    <a:pt x="182" y="5"/>
                    <a:pt x="146" y="39"/>
                    <a:pt x="96" y="96"/>
                  </a:cubicBezTo>
                  <a:cubicBezTo>
                    <a:pt x="0" y="206"/>
                    <a:pt x="118" y="341"/>
                    <a:pt x="235" y="341"/>
                  </a:cubicBezTo>
                  <a:cubicBezTo>
                    <a:pt x="278" y="341"/>
                    <a:pt x="321" y="323"/>
                    <a:pt x="353" y="277"/>
                  </a:cubicBezTo>
                  <a:cubicBezTo>
                    <a:pt x="391" y="223"/>
                    <a:pt x="410" y="179"/>
                    <a:pt x="397" y="113"/>
                  </a:cubicBezTo>
                  <a:cubicBezTo>
                    <a:pt x="384" y="45"/>
                    <a:pt x="335"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2"/>
            <p:cNvSpPr/>
            <p:nvPr/>
          </p:nvSpPr>
          <p:spPr>
            <a:xfrm>
              <a:off x="5267617" y="3975014"/>
              <a:ext cx="13115" cy="10010"/>
            </a:xfrm>
            <a:custGeom>
              <a:avLst/>
              <a:gdLst/>
              <a:ahLst/>
              <a:cxnLst/>
              <a:rect l="l" t="t" r="r" b="b"/>
              <a:pathLst>
                <a:path w="435" h="332" extrusionOk="0">
                  <a:moveTo>
                    <a:pt x="231" y="1"/>
                  </a:moveTo>
                  <a:cubicBezTo>
                    <a:pt x="215" y="1"/>
                    <a:pt x="198" y="4"/>
                    <a:pt x="180" y="9"/>
                  </a:cubicBezTo>
                  <a:cubicBezTo>
                    <a:pt x="1" y="66"/>
                    <a:pt x="46" y="331"/>
                    <a:pt x="207" y="331"/>
                  </a:cubicBezTo>
                  <a:cubicBezTo>
                    <a:pt x="222" y="331"/>
                    <a:pt x="238" y="329"/>
                    <a:pt x="255" y="324"/>
                  </a:cubicBezTo>
                  <a:cubicBezTo>
                    <a:pt x="434" y="266"/>
                    <a:pt x="390"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2"/>
            <p:cNvSpPr/>
            <p:nvPr/>
          </p:nvSpPr>
          <p:spPr>
            <a:xfrm>
              <a:off x="5284924" y="3984722"/>
              <a:ext cx="10824" cy="9346"/>
            </a:xfrm>
            <a:custGeom>
              <a:avLst/>
              <a:gdLst/>
              <a:ahLst/>
              <a:cxnLst/>
              <a:rect l="l" t="t" r="r" b="b"/>
              <a:pathLst>
                <a:path w="359" h="310" extrusionOk="0">
                  <a:moveTo>
                    <a:pt x="175" y="0"/>
                  </a:moveTo>
                  <a:cubicBezTo>
                    <a:pt x="99" y="0"/>
                    <a:pt x="21" y="56"/>
                    <a:pt x="12" y="138"/>
                  </a:cubicBezTo>
                  <a:cubicBezTo>
                    <a:pt x="1" y="239"/>
                    <a:pt x="83" y="310"/>
                    <a:pt x="171" y="310"/>
                  </a:cubicBezTo>
                  <a:cubicBezTo>
                    <a:pt x="202" y="310"/>
                    <a:pt x="234" y="301"/>
                    <a:pt x="263" y="281"/>
                  </a:cubicBezTo>
                  <a:lnTo>
                    <a:pt x="282" y="267"/>
                  </a:lnTo>
                  <a:cubicBezTo>
                    <a:pt x="335" y="229"/>
                    <a:pt x="358" y="156"/>
                    <a:pt x="319" y="98"/>
                  </a:cubicBezTo>
                  <a:lnTo>
                    <a:pt x="291" y="60"/>
                  </a:lnTo>
                  <a:cubicBezTo>
                    <a:pt x="261" y="19"/>
                    <a:pt x="218"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2"/>
            <p:cNvSpPr/>
            <p:nvPr/>
          </p:nvSpPr>
          <p:spPr>
            <a:xfrm>
              <a:off x="5275487" y="4003054"/>
              <a:ext cx="11970" cy="11367"/>
            </a:xfrm>
            <a:custGeom>
              <a:avLst/>
              <a:gdLst/>
              <a:ahLst/>
              <a:cxnLst/>
              <a:rect l="l" t="t" r="r" b="b"/>
              <a:pathLst>
                <a:path w="397" h="377" extrusionOk="0">
                  <a:moveTo>
                    <a:pt x="190" y="0"/>
                  </a:moveTo>
                  <a:cubicBezTo>
                    <a:pt x="144" y="4"/>
                    <a:pt x="99" y="23"/>
                    <a:pt x="68" y="59"/>
                  </a:cubicBezTo>
                  <a:cubicBezTo>
                    <a:pt x="0" y="134"/>
                    <a:pt x="15" y="244"/>
                    <a:pt x="84" y="311"/>
                  </a:cubicBezTo>
                  <a:lnTo>
                    <a:pt x="96" y="322"/>
                  </a:lnTo>
                  <a:lnTo>
                    <a:pt x="100" y="327"/>
                  </a:lnTo>
                  <a:lnTo>
                    <a:pt x="103" y="327"/>
                  </a:lnTo>
                  <a:cubicBezTo>
                    <a:pt x="137" y="359"/>
                    <a:pt x="182" y="376"/>
                    <a:pt x="231" y="376"/>
                  </a:cubicBezTo>
                  <a:cubicBezTo>
                    <a:pt x="253" y="376"/>
                    <a:pt x="276" y="373"/>
                    <a:pt x="298" y="366"/>
                  </a:cubicBezTo>
                  <a:cubicBezTo>
                    <a:pt x="397" y="159"/>
                    <a:pt x="376" y="37"/>
                    <a:pt x="238" y="4"/>
                  </a:cubicBezTo>
                  <a:cubicBezTo>
                    <a:pt x="222" y="3"/>
                    <a:pt x="207" y="3"/>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2"/>
            <p:cNvSpPr/>
            <p:nvPr/>
          </p:nvSpPr>
          <p:spPr>
            <a:xfrm>
              <a:off x="5275577" y="3965305"/>
              <a:ext cx="14020" cy="9166"/>
            </a:xfrm>
            <a:custGeom>
              <a:avLst/>
              <a:gdLst/>
              <a:ahLst/>
              <a:cxnLst/>
              <a:rect l="l" t="t" r="r" b="b"/>
              <a:pathLst>
                <a:path w="465" h="304" extrusionOk="0">
                  <a:moveTo>
                    <a:pt x="223" y="0"/>
                  </a:moveTo>
                  <a:cubicBezTo>
                    <a:pt x="207" y="0"/>
                    <a:pt x="191" y="3"/>
                    <a:pt x="173" y="8"/>
                  </a:cubicBezTo>
                  <a:cubicBezTo>
                    <a:pt x="0" y="63"/>
                    <a:pt x="82" y="304"/>
                    <a:pt x="241" y="304"/>
                  </a:cubicBezTo>
                  <a:cubicBezTo>
                    <a:pt x="257" y="304"/>
                    <a:pt x="273" y="302"/>
                    <a:pt x="291" y="296"/>
                  </a:cubicBezTo>
                  <a:cubicBezTo>
                    <a:pt x="464" y="241"/>
                    <a:pt x="381"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2"/>
            <p:cNvSpPr/>
            <p:nvPr/>
          </p:nvSpPr>
          <p:spPr>
            <a:xfrm>
              <a:off x="5237496" y="3980230"/>
              <a:ext cx="12150" cy="9105"/>
            </a:xfrm>
            <a:custGeom>
              <a:avLst/>
              <a:gdLst/>
              <a:ahLst/>
              <a:cxnLst/>
              <a:rect l="l" t="t" r="r" b="b"/>
              <a:pathLst>
                <a:path w="403" h="302" extrusionOk="0">
                  <a:moveTo>
                    <a:pt x="212" y="1"/>
                  </a:moveTo>
                  <a:cubicBezTo>
                    <a:pt x="197" y="1"/>
                    <a:pt x="182" y="3"/>
                    <a:pt x="166" y="8"/>
                  </a:cubicBezTo>
                  <a:cubicBezTo>
                    <a:pt x="1" y="60"/>
                    <a:pt x="45" y="302"/>
                    <a:pt x="191" y="302"/>
                  </a:cubicBezTo>
                  <a:cubicBezTo>
                    <a:pt x="205" y="302"/>
                    <a:pt x="220" y="300"/>
                    <a:pt x="237" y="294"/>
                  </a:cubicBezTo>
                  <a:cubicBezTo>
                    <a:pt x="403" y="242"/>
                    <a:pt x="358"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2"/>
            <p:cNvSpPr/>
            <p:nvPr/>
          </p:nvSpPr>
          <p:spPr>
            <a:xfrm>
              <a:off x="5252873" y="3961506"/>
              <a:ext cx="13356" cy="9166"/>
            </a:xfrm>
            <a:custGeom>
              <a:avLst/>
              <a:gdLst/>
              <a:ahLst/>
              <a:cxnLst/>
              <a:rect l="l" t="t" r="r" b="b"/>
              <a:pathLst>
                <a:path w="443" h="304" extrusionOk="0">
                  <a:moveTo>
                    <a:pt x="220" y="0"/>
                  </a:moveTo>
                  <a:cubicBezTo>
                    <a:pt x="205" y="0"/>
                    <a:pt x="188" y="3"/>
                    <a:pt x="172" y="8"/>
                  </a:cubicBezTo>
                  <a:cubicBezTo>
                    <a:pt x="1" y="61"/>
                    <a:pt x="69" y="304"/>
                    <a:pt x="224" y="304"/>
                  </a:cubicBezTo>
                  <a:cubicBezTo>
                    <a:pt x="239" y="304"/>
                    <a:pt x="256" y="301"/>
                    <a:pt x="273" y="296"/>
                  </a:cubicBezTo>
                  <a:cubicBezTo>
                    <a:pt x="443" y="242"/>
                    <a:pt x="374"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2"/>
            <p:cNvSpPr/>
            <p:nvPr/>
          </p:nvSpPr>
          <p:spPr>
            <a:xfrm>
              <a:off x="5405980" y="4012190"/>
              <a:ext cx="92922" cy="272224"/>
            </a:xfrm>
            <a:custGeom>
              <a:avLst/>
              <a:gdLst/>
              <a:ahLst/>
              <a:cxnLst/>
              <a:rect l="l" t="t" r="r" b="b"/>
              <a:pathLst>
                <a:path w="3082" h="9029" extrusionOk="0">
                  <a:moveTo>
                    <a:pt x="1" y="1"/>
                  </a:moveTo>
                  <a:lnTo>
                    <a:pt x="1" y="1"/>
                  </a:lnTo>
                  <a:cubicBezTo>
                    <a:pt x="287" y="4013"/>
                    <a:pt x="1649" y="6735"/>
                    <a:pt x="1649" y="6735"/>
                  </a:cubicBezTo>
                  <a:cubicBezTo>
                    <a:pt x="1649" y="6735"/>
                    <a:pt x="1791" y="7308"/>
                    <a:pt x="2578" y="9028"/>
                  </a:cubicBezTo>
                  <a:cubicBezTo>
                    <a:pt x="3082" y="6305"/>
                    <a:pt x="1577" y="200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2"/>
            <p:cNvSpPr/>
            <p:nvPr/>
          </p:nvSpPr>
          <p:spPr>
            <a:xfrm>
              <a:off x="5505298" y="3901777"/>
              <a:ext cx="186448" cy="256818"/>
            </a:xfrm>
            <a:custGeom>
              <a:avLst/>
              <a:gdLst/>
              <a:ahLst/>
              <a:cxnLst/>
              <a:rect l="l" t="t" r="r" b="b"/>
              <a:pathLst>
                <a:path w="6184" h="8518" extrusionOk="0">
                  <a:moveTo>
                    <a:pt x="5858" y="0"/>
                  </a:moveTo>
                  <a:cubicBezTo>
                    <a:pt x="5772" y="0"/>
                    <a:pt x="5686" y="40"/>
                    <a:pt x="5630" y="114"/>
                  </a:cubicBezTo>
                  <a:cubicBezTo>
                    <a:pt x="3689" y="2682"/>
                    <a:pt x="1824" y="5360"/>
                    <a:pt x="87" y="8075"/>
                  </a:cubicBezTo>
                  <a:cubicBezTo>
                    <a:pt x="1" y="8209"/>
                    <a:pt x="39" y="8385"/>
                    <a:pt x="172" y="8472"/>
                  </a:cubicBezTo>
                  <a:cubicBezTo>
                    <a:pt x="221" y="8503"/>
                    <a:pt x="274" y="8517"/>
                    <a:pt x="327" y="8517"/>
                  </a:cubicBezTo>
                  <a:cubicBezTo>
                    <a:pt x="421" y="8517"/>
                    <a:pt x="514" y="8469"/>
                    <a:pt x="569" y="8385"/>
                  </a:cubicBezTo>
                  <a:cubicBezTo>
                    <a:pt x="2300" y="5683"/>
                    <a:pt x="4158" y="3018"/>
                    <a:pt x="6088" y="462"/>
                  </a:cubicBezTo>
                  <a:cubicBezTo>
                    <a:pt x="6184" y="334"/>
                    <a:pt x="6159" y="155"/>
                    <a:pt x="6031" y="60"/>
                  </a:cubicBezTo>
                  <a:cubicBezTo>
                    <a:pt x="5979" y="20"/>
                    <a:pt x="5918" y="0"/>
                    <a:pt x="58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2"/>
            <p:cNvSpPr/>
            <p:nvPr/>
          </p:nvSpPr>
          <p:spPr>
            <a:xfrm>
              <a:off x="5659369" y="3755092"/>
              <a:ext cx="164589" cy="176106"/>
            </a:xfrm>
            <a:custGeom>
              <a:avLst/>
              <a:gdLst/>
              <a:ahLst/>
              <a:cxnLst/>
              <a:rect l="l" t="t" r="r" b="b"/>
              <a:pathLst>
                <a:path w="5459" h="5841" extrusionOk="0">
                  <a:moveTo>
                    <a:pt x="1445" y="1"/>
                  </a:moveTo>
                  <a:cubicBezTo>
                    <a:pt x="1277" y="1"/>
                    <a:pt x="1134" y="134"/>
                    <a:pt x="1127" y="398"/>
                  </a:cubicBezTo>
                  <a:cubicBezTo>
                    <a:pt x="1099" y="1377"/>
                    <a:pt x="912" y="2349"/>
                    <a:pt x="679" y="3296"/>
                  </a:cubicBezTo>
                  <a:cubicBezTo>
                    <a:pt x="567" y="3753"/>
                    <a:pt x="442" y="4205"/>
                    <a:pt x="306" y="4654"/>
                  </a:cubicBezTo>
                  <a:cubicBezTo>
                    <a:pt x="213" y="4963"/>
                    <a:pt x="1" y="5478"/>
                    <a:pt x="300" y="5735"/>
                  </a:cubicBezTo>
                  <a:cubicBezTo>
                    <a:pt x="307" y="5742"/>
                    <a:pt x="316" y="5750"/>
                    <a:pt x="324" y="5756"/>
                  </a:cubicBezTo>
                  <a:cubicBezTo>
                    <a:pt x="403" y="5816"/>
                    <a:pt x="488" y="5841"/>
                    <a:pt x="574" y="5841"/>
                  </a:cubicBezTo>
                  <a:cubicBezTo>
                    <a:pt x="839" y="5841"/>
                    <a:pt x="1120" y="5608"/>
                    <a:pt x="1324" y="5474"/>
                  </a:cubicBezTo>
                  <a:cubicBezTo>
                    <a:pt x="1692" y="5236"/>
                    <a:pt x="2072" y="5016"/>
                    <a:pt x="2463" y="4817"/>
                  </a:cubicBezTo>
                  <a:cubicBezTo>
                    <a:pt x="3168" y="4458"/>
                    <a:pt x="3906" y="4207"/>
                    <a:pt x="4642" y="3928"/>
                  </a:cubicBezTo>
                  <a:cubicBezTo>
                    <a:pt x="4972" y="3803"/>
                    <a:pt x="5400" y="3649"/>
                    <a:pt x="5431" y="3239"/>
                  </a:cubicBezTo>
                  <a:cubicBezTo>
                    <a:pt x="5458" y="2883"/>
                    <a:pt x="4894" y="2810"/>
                    <a:pt x="4428" y="2810"/>
                  </a:cubicBezTo>
                  <a:cubicBezTo>
                    <a:pt x="4105" y="2810"/>
                    <a:pt x="3829" y="2845"/>
                    <a:pt x="3829" y="2845"/>
                  </a:cubicBezTo>
                  <a:cubicBezTo>
                    <a:pt x="3829" y="2845"/>
                    <a:pt x="4842" y="2143"/>
                    <a:pt x="4488" y="1660"/>
                  </a:cubicBezTo>
                  <a:cubicBezTo>
                    <a:pt x="4419" y="1568"/>
                    <a:pt x="4321" y="1531"/>
                    <a:pt x="4207" y="1531"/>
                  </a:cubicBezTo>
                  <a:cubicBezTo>
                    <a:pt x="3727" y="1531"/>
                    <a:pt x="2971" y="2188"/>
                    <a:pt x="2971" y="2188"/>
                  </a:cubicBezTo>
                  <a:cubicBezTo>
                    <a:pt x="2971" y="2188"/>
                    <a:pt x="3764" y="1452"/>
                    <a:pt x="3290" y="926"/>
                  </a:cubicBezTo>
                  <a:cubicBezTo>
                    <a:pt x="3190" y="817"/>
                    <a:pt x="3079" y="773"/>
                    <a:pt x="2964" y="773"/>
                  </a:cubicBezTo>
                  <a:cubicBezTo>
                    <a:pt x="2532" y="773"/>
                    <a:pt x="2059" y="1395"/>
                    <a:pt x="2059" y="1395"/>
                  </a:cubicBezTo>
                  <a:cubicBezTo>
                    <a:pt x="2059" y="1395"/>
                    <a:pt x="2089" y="696"/>
                    <a:pt x="1851" y="280"/>
                  </a:cubicBezTo>
                  <a:cubicBezTo>
                    <a:pt x="1741" y="93"/>
                    <a:pt x="1585" y="1"/>
                    <a:pt x="14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2"/>
            <p:cNvSpPr/>
            <p:nvPr/>
          </p:nvSpPr>
          <p:spPr>
            <a:xfrm>
              <a:off x="5551610" y="3841836"/>
              <a:ext cx="67144" cy="239934"/>
            </a:xfrm>
            <a:custGeom>
              <a:avLst/>
              <a:gdLst/>
              <a:ahLst/>
              <a:cxnLst/>
              <a:rect l="l" t="t" r="r" b="b"/>
              <a:pathLst>
                <a:path w="2227" h="7958" extrusionOk="0">
                  <a:moveTo>
                    <a:pt x="1917" y="1"/>
                  </a:moveTo>
                  <a:lnTo>
                    <a:pt x="1917" y="1"/>
                  </a:lnTo>
                  <a:cubicBezTo>
                    <a:pt x="21" y="4066"/>
                    <a:pt x="1" y="7958"/>
                    <a:pt x="116" y="7958"/>
                  </a:cubicBezTo>
                  <a:cubicBezTo>
                    <a:pt x="119" y="7958"/>
                    <a:pt x="121" y="7956"/>
                    <a:pt x="124" y="7952"/>
                  </a:cubicBezTo>
                  <a:cubicBezTo>
                    <a:pt x="1485" y="6018"/>
                    <a:pt x="2227" y="3749"/>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2"/>
            <p:cNvSpPr/>
            <p:nvPr/>
          </p:nvSpPr>
          <p:spPr>
            <a:xfrm>
              <a:off x="5599248" y="3940491"/>
              <a:ext cx="139806" cy="80651"/>
            </a:xfrm>
            <a:custGeom>
              <a:avLst/>
              <a:gdLst/>
              <a:ahLst/>
              <a:cxnLst/>
              <a:rect l="l" t="t" r="r" b="b"/>
              <a:pathLst>
                <a:path w="4637" h="2675" extrusionOk="0">
                  <a:moveTo>
                    <a:pt x="4636" y="0"/>
                  </a:moveTo>
                  <a:lnTo>
                    <a:pt x="4636" y="0"/>
                  </a:lnTo>
                  <a:cubicBezTo>
                    <a:pt x="1864" y="334"/>
                    <a:pt x="0" y="2674"/>
                    <a:pt x="0" y="2674"/>
                  </a:cubicBezTo>
                  <a:cubicBezTo>
                    <a:pt x="0" y="2674"/>
                    <a:pt x="2318" y="2674"/>
                    <a:pt x="4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2"/>
            <p:cNvSpPr/>
            <p:nvPr/>
          </p:nvSpPr>
          <p:spPr>
            <a:xfrm>
              <a:off x="5359186" y="3818861"/>
              <a:ext cx="164378" cy="252597"/>
            </a:xfrm>
            <a:custGeom>
              <a:avLst/>
              <a:gdLst/>
              <a:ahLst/>
              <a:cxnLst/>
              <a:rect l="l" t="t" r="r" b="b"/>
              <a:pathLst>
                <a:path w="5452" h="8378" extrusionOk="0">
                  <a:moveTo>
                    <a:pt x="326" y="0"/>
                  </a:moveTo>
                  <a:cubicBezTo>
                    <a:pt x="273" y="0"/>
                    <a:pt x="218" y="15"/>
                    <a:pt x="170" y="48"/>
                  </a:cubicBezTo>
                  <a:cubicBezTo>
                    <a:pt x="38" y="133"/>
                    <a:pt x="1" y="312"/>
                    <a:pt x="86" y="444"/>
                  </a:cubicBezTo>
                  <a:lnTo>
                    <a:pt x="713" y="1393"/>
                  </a:lnTo>
                  <a:cubicBezTo>
                    <a:pt x="2231" y="3689"/>
                    <a:pt x="3431" y="5503"/>
                    <a:pt x="4872" y="8226"/>
                  </a:cubicBezTo>
                  <a:cubicBezTo>
                    <a:pt x="4923" y="8323"/>
                    <a:pt x="5023" y="8378"/>
                    <a:pt x="5126" y="8378"/>
                  </a:cubicBezTo>
                  <a:cubicBezTo>
                    <a:pt x="5171" y="8378"/>
                    <a:pt x="5217" y="8367"/>
                    <a:pt x="5259" y="8345"/>
                  </a:cubicBezTo>
                  <a:cubicBezTo>
                    <a:pt x="5399" y="8272"/>
                    <a:pt x="5452" y="8097"/>
                    <a:pt x="5378" y="7958"/>
                  </a:cubicBezTo>
                  <a:cubicBezTo>
                    <a:pt x="3924" y="5210"/>
                    <a:pt x="2719" y="3385"/>
                    <a:pt x="1192" y="1077"/>
                  </a:cubicBezTo>
                  <a:lnTo>
                    <a:pt x="566" y="130"/>
                  </a:lnTo>
                  <a:cubicBezTo>
                    <a:pt x="511" y="46"/>
                    <a:pt x="420" y="0"/>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2"/>
            <p:cNvSpPr/>
            <p:nvPr/>
          </p:nvSpPr>
          <p:spPr>
            <a:xfrm>
              <a:off x="5226551" y="3678658"/>
              <a:ext cx="169051" cy="173182"/>
            </a:xfrm>
            <a:custGeom>
              <a:avLst/>
              <a:gdLst/>
              <a:ahLst/>
              <a:cxnLst/>
              <a:rect l="l" t="t" r="r" b="b"/>
              <a:pathLst>
                <a:path w="5607" h="5744" extrusionOk="0">
                  <a:moveTo>
                    <a:pt x="4412" y="1"/>
                  </a:moveTo>
                  <a:cubicBezTo>
                    <a:pt x="3924" y="1"/>
                    <a:pt x="3636" y="1417"/>
                    <a:pt x="3636" y="1417"/>
                  </a:cubicBezTo>
                  <a:cubicBezTo>
                    <a:pt x="3636" y="1417"/>
                    <a:pt x="3342" y="395"/>
                    <a:pt x="2844" y="395"/>
                  </a:cubicBezTo>
                  <a:cubicBezTo>
                    <a:pt x="2805" y="395"/>
                    <a:pt x="2765" y="401"/>
                    <a:pt x="2725" y="414"/>
                  </a:cubicBezTo>
                  <a:cubicBezTo>
                    <a:pt x="2153" y="598"/>
                    <a:pt x="2739" y="2019"/>
                    <a:pt x="2739" y="2019"/>
                  </a:cubicBezTo>
                  <a:cubicBezTo>
                    <a:pt x="2739" y="2019"/>
                    <a:pt x="2399" y="1265"/>
                    <a:pt x="1879" y="1265"/>
                  </a:cubicBezTo>
                  <a:cubicBezTo>
                    <a:pt x="1805" y="1265"/>
                    <a:pt x="1726" y="1281"/>
                    <a:pt x="1645" y="1316"/>
                  </a:cubicBezTo>
                  <a:cubicBezTo>
                    <a:pt x="995" y="1596"/>
                    <a:pt x="1697" y="2630"/>
                    <a:pt x="1697" y="2630"/>
                  </a:cubicBezTo>
                  <a:cubicBezTo>
                    <a:pt x="1697" y="2630"/>
                    <a:pt x="1232" y="2451"/>
                    <a:pt x="807" y="2451"/>
                  </a:cubicBezTo>
                  <a:cubicBezTo>
                    <a:pt x="727" y="2451"/>
                    <a:pt x="648" y="2458"/>
                    <a:pt x="573" y="2473"/>
                  </a:cubicBezTo>
                  <a:cubicBezTo>
                    <a:pt x="105" y="2567"/>
                    <a:pt x="1" y="3028"/>
                    <a:pt x="453" y="3195"/>
                  </a:cubicBezTo>
                  <a:cubicBezTo>
                    <a:pt x="1371" y="3533"/>
                    <a:pt x="2233" y="4022"/>
                    <a:pt x="3056" y="4545"/>
                  </a:cubicBezTo>
                  <a:cubicBezTo>
                    <a:pt x="3453" y="4796"/>
                    <a:pt x="3842" y="5060"/>
                    <a:pt x="4224" y="5332"/>
                  </a:cubicBezTo>
                  <a:cubicBezTo>
                    <a:pt x="4433" y="5481"/>
                    <a:pt x="4740" y="5744"/>
                    <a:pt x="5028" y="5744"/>
                  </a:cubicBezTo>
                  <a:cubicBezTo>
                    <a:pt x="5103" y="5744"/>
                    <a:pt x="5176" y="5726"/>
                    <a:pt x="5246" y="5684"/>
                  </a:cubicBezTo>
                  <a:cubicBezTo>
                    <a:pt x="5255" y="5678"/>
                    <a:pt x="5262" y="5674"/>
                    <a:pt x="5272" y="5668"/>
                  </a:cubicBezTo>
                  <a:cubicBezTo>
                    <a:pt x="5607" y="5436"/>
                    <a:pt x="5406" y="4941"/>
                    <a:pt x="5326" y="4632"/>
                  </a:cubicBezTo>
                  <a:cubicBezTo>
                    <a:pt x="5221" y="4206"/>
                    <a:pt x="5134" y="3774"/>
                    <a:pt x="5070" y="3341"/>
                  </a:cubicBezTo>
                  <a:cubicBezTo>
                    <a:pt x="4954" y="2558"/>
                    <a:pt x="4951" y="1778"/>
                    <a:pt x="4921" y="991"/>
                  </a:cubicBezTo>
                  <a:cubicBezTo>
                    <a:pt x="4908" y="639"/>
                    <a:pt x="4899" y="184"/>
                    <a:pt x="4520" y="24"/>
                  </a:cubicBezTo>
                  <a:cubicBezTo>
                    <a:pt x="4483" y="8"/>
                    <a:pt x="4447" y="1"/>
                    <a:pt x="4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2"/>
            <p:cNvSpPr/>
            <p:nvPr/>
          </p:nvSpPr>
          <p:spPr>
            <a:xfrm>
              <a:off x="5426302" y="3793414"/>
              <a:ext cx="68049" cy="178217"/>
            </a:xfrm>
            <a:custGeom>
              <a:avLst/>
              <a:gdLst/>
              <a:ahLst/>
              <a:cxnLst/>
              <a:rect l="l" t="t" r="r" b="b"/>
              <a:pathLst>
                <a:path w="2257" h="5911" extrusionOk="0">
                  <a:moveTo>
                    <a:pt x="287" y="0"/>
                  </a:moveTo>
                  <a:cubicBezTo>
                    <a:pt x="1" y="3546"/>
                    <a:pt x="1218" y="5910"/>
                    <a:pt x="1218" y="5910"/>
                  </a:cubicBezTo>
                  <a:cubicBezTo>
                    <a:pt x="2256" y="4228"/>
                    <a:pt x="1541" y="1828"/>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2"/>
            <p:cNvSpPr/>
            <p:nvPr/>
          </p:nvSpPr>
          <p:spPr>
            <a:xfrm>
              <a:off x="5274069" y="3842017"/>
              <a:ext cx="150117" cy="76822"/>
            </a:xfrm>
            <a:custGeom>
              <a:avLst/>
              <a:gdLst/>
              <a:ahLst/>
              <a:cxnLst/>
              <a:rect l="l" t="t" r="r" b="b"/>
              <a:pathLst>
                <a:path w="4979" h="2548" extrusionOk="0">
                  <a:moveTo>
                    <a:pt x="0" y="1"/>
                  </a:moveTo>
                  <a:cubicBezTo>
                    <a:pt x="1567" y="1875"/>
                    <a:pt x="2827" y="2548"/>
                    <a:pt x="4005" y="2548"/>
                  </a:cubicBezTo>
                  <a:cubicBezTo>
                    <a:pt x="4334" y="2548"/>
                    <a:pt x="4657" y="2495"/>
                    <a:pt x="4978" y="2401"/>
                  </a:cubicBezTo>
                  <a:cubicBezTo>
                    <a:pt x="4978" y="2401"/>
                    <a:pt x="2937" y="68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2"/>
            <p:cNvSpPr/>
            <p:nvPr/>
          </p:nvSpPr>
          <p:spPr>
            <a:xfrm>
              <a:off x="5499599" y="4120855"/>
              <a:ext cx="236105" cy="235713"/>
            </a:xfrm>
            <a:custGeom>
              <a:avLst/>
              <a:gdLst/>
              <a:ahLst/>
              <a:cxnLst/>
              <a:rect l="l" t="t" r="r" b="b"/>
              <a:pathLst>
                <a:path w="7831" h="7818" extrusionOk="0">
                  <a:moveTo>
                    <a:pt x="7511" y="0"/>
                  </a:moveTo>
                  <a:cubicBezTo>
                    <a:pt x="7442" y="0"/>
                    <a:pt x="7373" y="25"/>
                    <a:pt x="7319" y="75"/>
                  </a:cubicBezTo>
                  <a:cubicBezTo>
                    <a:pt x="7098" y="275"/>
                    <a:pt x="6857" y="488"/>
                    <a:pt x="6605" y="715"/>
                  </a:cubicBezTo>
                  <a:cubicBezTo>
                    <a:pt x="4529" y="2571"/>
                    <a:pt x="1392" y="5376"/>
                    <a:pt x="87" y="7376"/>
                  </a:cubicBezTo>
                  <a:cubicBezTo>
                    <a:pt x="0" y="7508"/>
                    <a:pt x="37" y="7686"/>
                    <a:pt x="169" y="7772"/>
                  </a:cubicBezTo>
                  <a:cubicBezTo>
                    <a:pt x="217" y="7803"/>
                    <a:pt x="272" y="7818"/>
                    <a:pt x="325" y="7818"/>
                  </a:cubicBezTo>
                  <a:cubicBezTo>
                    <a:pt x="419" y="7818"/>
                    <a:pt x="511" y="7772"/>
                    <a:pt x="565" y="7689"/>
                  </a:cubicBezTo>
                  <a:cubicBezTo>
                    <a:pt x="1830" y="5752"/>
                    <a:pt x="4932" y="2977"/>
                    <a:pt x="6987" y="1141"/>
                  </a:cubicBezTo>
                  <a:cubicBezTo>
                    <a:pt x="7241" y="915"/>
                    <a:pt x="7480" y="701"/>
                    <a:pt x="7702" y="501"/>
                  </a:cubicBezTo>
                  <a:cubicBezTo>
                    <a:pt x="7819" y="395"/>
                    <a:pt x="7831" y="215"/>
                    <a:pt x="7724" y="97"/>
                  </a:cubicBezTo>
                  <a:cubicBezTo>
                    <a:pt x="7667" y="33"/>
                    <a:pt x="7589" y="0"/>
                    <a:pt x="7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2"/>
            <p:cNvSpPr/>
            <p:nvPr/>
          </p:nvSpPr>
          <p:spPr>
            <a:xfrm>
              <a:off x="5686415" y="4048281"/>
              <a:ext cx="126992" cy="117012"/>
            </a:xfrm>
            <a:custGeom>
              <a:avLst/>
              <a:gdLst/>
              <a:ahLst/>
              <a:cxnLst/>
              <a:rect l="l" t="t" r="r" b="b"/>
              <a:pathLst>
                <a:path w="4212" h="3881" extrusionOk="0">
                  <a:moveTo>
                    <a:pt x="2589" y="1"/>
                  </a:moveTo>
                  <a:cubicBezTo>
                    <a:pt x="1791" y="703"/>
                    <a:pt x="1004" y="1413"/>
                    <a:pt x="181" y="3278"/>
                  </a:cubicBezTo>
                  <a:cubicBezTo>
                    <a:pt x="98" y="3463"/>
                    <a:pt x="1" y="3713"/>
                    <a:pt x="162" y="3838"/>
                  </a:cubicBezTo>
                  <a:cubicBezTo>
                    <a:pt x="202" y="3869"/>
                    <a:pt x="247" y="3880"/>
                    <a:pt x="294" y="3880"/>
                  </a:cubicBezTo>
                  <a:cubicBezTo>
                    <a:pt x="399" y="3880"/>
                    <a:pt x="516" y="3821"/>
                    <a:pt x="625" y="3791"/>
                  </a:cubicBezTo>
                  <a:cubicBezTo>
                    <a:pt x="2899" y="3158"/>
                    <a:pt x="4212" y="1907"/>
                    <a:pt x="4184" y="1877"/>
                  </a:cubicBezTo>
                  <a:cubicBezTo>
                    <a:pt x="4183" y="1877"/>
                    <a:pt x="2589" y="1"/>
                    <a:pt x="2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2"/>
            <p:cNvSpPr/>
            <p:nvPr/>
          </p:nvSpPr>
          <p:spPr>
            <a:xfrm>
              <a:off x="5703691" y="3980561"/>
              <a:ext cx="188528" cy="181352"/>
            </a:xfrm>
            <a:custGeom>
              <a:avLst/>
              <a:gdLst/>
              <a:ahLst/>
              <a:cxnLst/>
              <a:rect l="l" t="t" r="r" b="b"/>
              <a:pathLst>
                <a:path w="6253" h="6015" extrusionOk="0">
                  <a:moveTo>
                    <a:pt x="4196" y="1"/>
                  </a:moveTo>
                  <a:cubicBezTo>
                    <a:pt x="3436" y="1"/>
                    <a:pt x="2892" y="1997"/>
                    <a:pt x="2892" y="1997"/>
                  </a:cubicBezTo>
                  <a:cubicBezTo>
                    <a:pt x="2892" y="1997"/>
                    <a:pt x="3063" y="135"/>
                    <a:pt x="2373" y="135"/>
                  </a:cubicBezTo>
                  <a:cubicBezTo>
                    <a:pt x="2338" y="135"/>
                    <a:pt x="2301" y="140"/>
                    <a:pt x="2262" y="150"/>
                  </a:cubicBezTo>
                  <a:cubicBezTo>
                    <a:pt x="1160" y="433"/>
                    <a:pt x="1605" y="1990"/>
                    <a:pt x="1605" y="1990"/>
                  </a:cubicBezTo>
                  <a:cubicBezTo>
                    <a:pt x="1605" y="1990"/>
                    <a:pt x="1331" y="1927"/>
                    <a:pt x="1036" y="1927"/>
                  </a:cubicBezTo>
                  <a:cubicBezTo>
                    <a:pt x="687" y="1927"/>
                    <a:pt x="309" y="2015"/>
                    <a:pt x="320" y="2398"/>
                  </a:cubicBezTo>
                  <a:cubicBezTo>
                    <a:pt x="343" y="3182"/>
                    <a:pt x="1170" y="3270"/>
                    <a:pt x="1538" y="3270"/>
                  </a:cubicBezTo>
                  <a:cubicBezTo>
                    <a:pt x="1644" y="3270"/>
                    <a:pt x="1712" y="3263"/>
                    <a:pt x="1712" y="3263"/>
                  </a:cubicBezTo>
                  <a:lnTo>
                    <a:pt x="1712" y="3263"/>
                  </a:lnTo>
                  <a:cubicBezTo>
                    <a:pt x="1712" y="3263"/>
                    <a:pt x="0" y="4217"/>
                    <a:pt x="942" y="4831"/>
                  </a:cubicBezTo>
                  <a:cubicBezTo>
                    <a:pt x="1123" y="4949"/>
                    <a:pt x="1293" y="4996"/>
                    <a:pt x="1450" y="4996"/>
                  </a:cubicBezTo>
                  <a:cubicBezTo>
                    <a:pt x="2105" y="4996"/>
                    <a:pt x="2520" y="4165"/>
                    <a:pt x="2520" y="4164"/>
                  </a:cubicBezTo>
                  <a:lnTo>
                    <a:pt x="2520" y="4164"/>
                  </a:lnTo>
                  <a:cubicBezTo>
                    <a:pt x="2520" y="4165"/>
                    <a:pt x="2328" y="6014"/>
                    <a:pt x="3158" y="6014"/>
                  </a:cubicBezTo>
                  <a:cubicBezTo>
                    <a:pt x="3206" y="6014"/>
                    <a:pt x="3256" y="6008"/>
                    <a:pt x="3310" y="5995"/>
                  </a:cubicBezTo>
                  <a:cubicBezTo>
                    <a:pt x="4408" y="5741"/>
                    <a:pt x="3805" y="4410"/>
                    <a:pt x="3805" y="4410"/>
                  </a:cubicBezTo>
                  <a:lnTo>
                    <a:pt x="3805" y="4410"/>
                  </a:lnTo>
                  <a:cubicBezTo>
                    <a:pt x="3805" y="4410"/>
                    <a:pt x="4456" y="4792"/>
                    <a:pt x="4993" y="4792"/>
                  </a:cubicBezTo>
                  <a:cubicBezTo>
                    <a:pt x="5202" y="4792"/>
                    <a:pt x="5393" y="4734"/>
                    <a:pt x="5523" y="4574"/>
                  </a:cubicBezTo>
                  <a:cubicBezTo>
                    <a:pt x="6015" y="3966"/>
                    <a:pt x="4378" y="3366"/>
                    <a:pt x="4378" y="3366"/>
                  </a:cubicBezTo>
                  <a:cubicBezTo>
                    <a:pt x="4693" y="3250"/>
                    <a:pt x="6253" y="3098"/>
                    <a:pt x="5977" y="2184"/>
                  </a:cubicBezTo>
                  <a:cubicBezTo>
                    <a:pt x="5886" y="1882"/>
                    <a:pt x="5674" y="1773"/>
                    <a:pt x="5415" y="1773"/>
                  </a:cubicBezTo>
                  <a:cubicBezTo>
                    <a:pt x="4730" y="1773"/>
                    <a:pt x="3714" y="2532"/>
                    <a:pt x="3714" y="2532"/>
                  </a:cubicBezTo>
                  <a:cubicBezTo>
                    <a:pt x="3714" y="2532"/>
                    <a:pt x="5279" y="523"/>
                    <a:pt x="4425" y="62"/>
                  </a:cubicBezTo>
                  <a:cubicBezTo>
                    <a:pt x="4346" y="20"/>
                    <a:pt x="4270" y="1"/>
                    <a:pt x="41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2"/>
            <p:cNvSpPr/>
            <p:nvPr/>
          </p:nvSpPr>
          <p:spPr>
            <a:xfrm>
              <a:off x="5729048" y="4013758"/>
              <a:ext cx="120238" cy="114419"/>
            </a:xfrm>
            <a:custGeom>
              <a:avLst/>
              <a:gdLst/>
              <a:ahLst/>
              <a:cxnLst/>
              <a:rect l="l" t="t" r="r" b="b"/>
              <a:pathLst>
                <a:path w="3988" h="3795" extrusionOk="0">
                  <a:moveTo>
                    <a:pt x="2950" y="0"/>
                  </a:moveTo>
                  <a:cubicBezTo>
                    <a:pt x="2553" y="0"/>
                    <a:pt x="2031" y="1508"/>
                    <a:pt x="2031" y="1508"/>
                  </a:cubicBezTo>
                  <a:cubicBezTo>
                    <a:pt x="2031" y="1508"/>
                    <a:pt x="1617" y="8"/>
                    <a:pt x="1218" y="8"/>
                  </a:cubicBezTo>
                  <a:cubicBezTo>
                    <a:pt x="1198" y="8"/>
                    <a:pt x="1178" y="12"/>
                    <a:pt x="1158" y="19"/>
                  </a:cubicBezTo>
                  <a:cubicBezTo>
                    <a:pt x="742" y="187"/>
                    <a:pt x="1638" y="1720"/>
                    <a:pt x="1638" y="1720"/>
                  </a:cubicBezTo>
                  <a:cubicBezTo>
                    <a:pt x="1638" y="1720"/>
                    <a:pt x="1032" y="1337"/>
                    <a:pt x="612" y="1337"/>
                  </a:cubicBezTo>
                  <a:cubicBezTo>
                    <a:pt x="482" y="1337"/>
                    <a:pt x="370" y="1374"/>
                    <a:pt x="299" y="1470"/>
                  </a:cubicBezTo>
                  <a:cubicBezTo>
                    <a:pt x="1" y="1877"/>
                    <a:pt x="1472" y="2124"/>
                    <a:pt x="1472" y="2124"/>
                  </a:cubicBezTo>
                  <a:cubicBezTo>
                    <a:pt x="1472" y="2124"/>
                    <a:pt x="560" y="2674"/>
                    <a:pt x="754" y="3103"/>
                  </a:cubicBezTo>
                  <a:cubicBezTo>
                    <a:pt x="789" y="3179"/>
                    <a:pt x="846" y="3211"/>
                    <a:pt x="918" y="3211"/>
                  </a:cubicBezTo>
                  <a:cubicBezTo>
                    <a:pt x="1247" y="3211"/>
                    <a:pt x="1870" y="2538"/>
                    <a:pt x="1870" y="2538"/>
                  </a:cubicBezTo>
                  <a:cubicBezTo>
                    <a:pt x="1870" y="2538"/>
                    <a:pt x="2078" y="3794"/>
                    <a:pt x="2500" y="3794"/>
                  </a:cubicBezTo>
                  <a:cubicBezTo>
                    <a:pt x="2508" y="3794"/>
                    <a:pt x="2515" y="3794"/>
                    <a:pt x="2523" y="3793"/>
                  </a:cubicBezTo>
                  <a:cubicBezTo>
                    <a:pt x="2961" y="3746"/>
                    <a:pt x="2337" y="2570"/>
                    <a:pt x="2337" y="2570"/>
                  </a:cubicBezTo>
                  <a:lnTo>
                    <a:pt x="2337" y="2570"/>
                  </a:lnTo>
                  <a:cubicBezTo>
                    <a:pt x="2337" y="2570"/>
                    <a:pt x="3079" y="3130"/>
                    <a:pt x="3508" y="3130"/>
                  </a:cubicBezTo>
                  <a:cubicBezTo>
                    <a:pt x="3638" y="3130"/>
                    <a:pt x="3739" y="3079"/>
                    <a:pt x="3782" y="2946"/>
                  </a:cubicBezTo>
                  <a:cubicBezTo>
                    <a:pt x="3907" y="2557"/>
                    <a:pt x="2616" y="2251"/>
                    <a:pt x="2616" y="2251"/>
                  </a:cubicBezTo>
                  <a:cubicBezTo>
                    <a:pt x="2616" y="2251"/>
                    <a:pt x="3987" y="2078"/>
                    <a:pt x="3651" y="1529"/>
                  </a:cubicBezTo>
                  <a:cubicBezTo>
                    <a:pt x="3629" y="1492"/>
                    <a:pt x="3580" y="1477"/>
                    <a:pt x="3516" y="1477"/>
                  </a:cubicBezTo>
                  <a:cubicBezTo>
                    <a:pt x="3187" y="1477"/>
                    <a:pt x="2431" y="1870"/>
                    <a:pt x="2431" y="1870"/>
                  </a:cubicBezTo>
                  <a:cubicBezTo>
                    <a:pt x="2431" y="1870"/>
                    <a:pt x="3468" y="436"/>
                    <a:pt x="3070" y="53"/>
                  </a:cubicBezTo>
                  <a:cubicBezTo>
                    <a:pt x="3032" y="17"/>
                    <a:pt x="2991" y="0"/>
                    <a:pt x="29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2"/>
            <p:cNvSpPr/>
            <p:nvPr/>
          </p:nvSpPr>
          <p:spPr>
            <a:xfrm>
              <a:off x="5795109" y="4065015"/>
              <a:ext cx="10341" cy="7628"/>
            </a:xfrm>
            <a:custGeom>
              <a:avLst/>
              <a:gdLst/>
              <a:ahLst/>
              <a:cxnLst/>
              <a:rect l="l" t="t" r="r" b="b"/>
              <a:pathLst>
                <a:path w="343" h="253" extrusionOk="0">
                  <a:moveTo>
                    <a:pt x="166" y="0"/>
                  </a:moveTo>
                  <a:cubicBezTo>
                    <a:pt x="55" y="0"/>
                    <a:pt x="1" y="182"/>
                    <a:pt x="125" y="240"/>
                  </a:cubicBezTo>
                  <a:cubicBezTo>
                    <a:pt x="144" y="249"/>
                    <a:pt x="161" y="252"/>
                    <a:pt x="177" y="252"/>
                  </a:cubicBezTo>
                  <a:cubicBezTo>
                    <a:pt x="289" y="252"/>
                    <a:pt x="342" y="70"/>
                    <a:pt x="218" y="12"/>
                  </a:cubicBezTo>
                  <a:cubicBezTo>
                    <a:pt x="200" y="4"/>
                    <a:pt x="182"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2"/>
            <p:cNvSpPr/>
            <p:nvPr/>
          </p:nvSpPr>
          <p:spPr>
            <a:xfrm>
              <a:off x="5788898" y="4085819"/>
              <a:ext cx="10040" cy="7628"/>
            </a:xfrm>
            <a:custGeom>
              <a:avLst/>
              <a:gdLst/>
              <a:ahLst/>
              <a:cxnLst/>
              <a:rect l="l" t="t" r="r" b="b"/>
              <a:pathLst>
                <a:path w="333" h="253" extrusionOk="0">
                  <a:moveTo>
                    <a:pt x="159" y="1"/>
                  </a:moveTo>
                  <a:cubicBezTo>
                    <a:pt x="50" y="1"/>
                    <a:pt x="1" y="184"/>
                    <a:pt x="124" y="240"/>
                  </a:cubicBezTo>
                  <a:cubicBezTo>
                    <a:pt x="142" y="248"/>
                    <a:pt x="159" y="252"/>
                    <a:pt x="174" y="252"/>
                  </a:cubicBezTo>
                  <a:cubicBezTo>
                    <a:pt x="283" y="252"/>
                    <a:pt x="333" y="70"/>
                    <a:pt x="208" y="13"/>
                  </a:cubicBezTo>
                  <a:cubicBezTo>
                    <a:pt x="191" y="4"/>
                    <a:pt x="174"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2"/>
            <p:cNvSpPr/>
            <p:nvPr/>
          </p:nvSpPr>
          <p:spPr>
            <a:xfrm>
              <a:off x="5800567" y="4083919"/>
              <a:ext cx="14774" cy="9950"/>
            </a:xfrm>
            <a:custGeom>
              <a:avLst/>
              <a:gdLst/>
              <a:ahLst/>
              <a:cxnLst/>
              <a:rect l="l" t="t" r="r" b="b"/>
              <a:pathLst>
                <a:path w="490" h="330" extrusionOk="0">
                  <a:moveTo>
                    <a:pt x="248" y="0"/>
                  </a:moveTo>
                  <a:cubicBezTo>
                    <a:pt x="93" y="0"/>
                    <a:pt x="0" y="235"/>
                    <a:pt x="170" y="312"/>
                  </a:cubicBezTo>
                  <a:cubicBezTo>
                    <a:pt x="196" y="324"/>
                    <a:pt x="221" y="330"/>
                    <a:pt x="244" y="330"/>
                  </a:cubicBezTo>
                  <a:cubicBezTo>
                    <a:pt x="398" y="330"/>
                    <a:pt x="490" y="95"/>
                    <a:pt x="320" y="17"/>
                  </a:cubicBezTo>
                  <a:cubicBezTo>
                    <a:pt x="295" y="5"/>
                    <a:pt x="271"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2"/>
            <p:cNvSpPr/>
            <p:nvPr/>
          </p:nvSpPr>
          <p:spPr>
            <a:xfrm>
              <a:off x="5780275" y="4074362"/>
              <a:ext cx="11095" cy="9618"/>
            </a:xfrm>
            <a:custGeom>
              <a:avLst/>
              <a:gdLst/>
              <a:ahLst/>
              <a:cxnLst/>
              <a:rect l="l" t="t" r="r" b="b"/>
              <a:pathLst>
                <a:path w="368" h="319" extrusionOk="0">
                  <a:moveTo>
                    <a:pt x="134" y="1"/>
                  </a:moveTo>
                  <a:cubicBezTo>
                    <a:pt x="81" y="1"/>
                    <a:pt x="39" y="34"/>
                    <a:pt x="21" y="87"/>
                  </a:cubicBezTo>
                  <a:cubicBezTo>
                    <a:pt x="1" y="146"/>
                    <a:pt x="14" y="188"/>
                    <a:pt x="42" y="244"/>
                  </a:cubicBezTo>
                  <a:cubicBezTo>
                    <a:pt x="68" y="297"/>
                    <a:pt x="113" y="319"/>
                    <a:pt x="160" y="319"/>
                  </a:cubicBezTo>
                  <a:cubicBezTo>
                    <a:pt x="261" y="319"/>
                    <a:pt x="367" y="215"/>
                    <a:pt x="299" y="109"/>
                  </a:cubicBezTo>
                  <a:cubicBezTo>
                    <a:pt x="259" y="53"/>
                    <a:pt x="230" y="17"/>
                    <a:pt x="161" y="3"/>
                  </a:cubicBezTo>
                  <a:cubicBezTo>
                    <a:pt x="152" y="2"/>
                    <a:pt x="143"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2"/>
            <p:cNvSpPr/>
            <p:nvPr/>
          </p:nvSpPr>
          <p:spPr>
            <a:xfrm>
              <a:off x="5779853" y="4062241"/>
              <a:ext cx="12331" cy="9226"/>
            </a:xfrm>
            <a:custGeom>
              <a:avLst/>
              <a:gdLst/>
              <a:ahLst/>
              <a:cxnLst/>
              <a:rect l="l" t="t" r="r" b="b"/>
              <a:pathLst>
                <a:path w="409" h="306" extrusionOk="0">
                  <a:moveTo>
                    <a:pt x="196" y="1"/>
                  </a:moveTo>
                  <a:cubicBezTo>
                    <a:pt x="63" y="1"/>
                    <a:pt x="1" y="220"/>
                    <a:pt x="151" y="291"/>
                  </a:cubicBezTo>
                  <a:cubicBezTo>
                    <a:pt x="173" y="301"/>
                    <a:pt x="193" y="305"/>
                    <a:pt x="212" y="305"/>
                  </a:cubicBezTo>
                  <a:cubicBezTo>
                    <a:pt x="346" y="305"/>
                    <a:pt x="409" y="86"/>
                    <a:pt x="257" y="15"/>
                  </a:cubicBezTo>
                  <a:cubicBezTo>
                    <a:pt x="236" y="5"/>
                    <a:pt x="215"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2"/>
            <p:cNvSpPr/>
            <p:nvPr/>
          </p:nvSpPr>
          <p:spPr>
            <a:xfrm>
              <a:off x="5765169" y="4069145"/>
              <a:ext cx="9648" cy="8593"/>
            </a:xfrm>
            <a:custGeom>
              <a:avLst/>
              <a:gdLst/>
              <a:ahLst/>
              <a:cxnLst/>
              <a:rect l="l" t="t" r="r" b="b"/>
              <a:pathLst>
                <a:path w="320" h="285" extrusionOk="0">
                  <a:moveTo>
                    <a:pt x="169" y="1"/>
                  </a:moveTo>
                  <a:cubicBezTo>
                    <a:pt x="135" y="1"/>
                    <a:pt x="101" y="14"/>
                    <a:pt x="74" y="43"/>
                  </a:cubicBezTo>
                  <a:cubicBezTo>
                    <a:pt x="66" y="53"/>
                    <a:pt x="54" y="62"/>
                    <a:pt x="45" y="74"/>
                  </a:cubicBezTo>
                  <a:cubicBezTo>
                    <a:pt x="1" y="121"/>
                    <a:pt x="16" y="193"/>
                    <a:pt x="58" y="231"/>
                  </a:cubicBezTo>
                  <a:lnTo>
                    <a:pt x="73" y="244"/>
                  </a:lnTo>
                  <a:cubicBezTo>
                    <a:pt x="102" y="272"/>
                    <a:pt x="138" y="285"/>
                    <a:pt x="174" y="285"/>
                  </a:cubicBezTo>
                  <a:cubicBezTo>
                    <a:pt x="247" y="285"/>
                    <a:pt x="317" y="232"/>
                    <a:pt x="318" y="147"/>
                  </a:cubicBezTo>
                  <a:cubicBezTo>
                    <a:pt x="319" y="63"/>
                    <a:pt x="244"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2"/>
            <p:cNvSpPr/>
            <p:nvPr/>
          </p:nvSpPr>
          <p:spPr>
            <a:xfrm>
              <a:off x="5770536" y="4086935"/>
              <a:ext cx="11065" cy="10341"/>
            </a:xfrm>
            <a:custGeom>
              <a:avLst/>
              <a:gdLst/>
              <a:ahLst/>
              <a:cxnLst/>
              <a:rect l="l" t="t" r="r" b="b"/>
              <a:pathLst>
                <a:path w="367" h="343" extrusionOk="0">
                  <a:moveTo>
                    <a:pt x="164" y="1"/>
                  </a:moveTo>
                  <a:cubicBezTo>
                    <a:pt x="34" y="14"/>
                    <a:pt x="1" y="121"/>
                    <a:pt x="65" y="322"/>
                  </a:cubicBezTo>
                  <a:cubicBezTo>
                    <a:pt x="93" y="336"/>
                    <a:pt x="123" y="343"/>
                    <a:pt x="151" y="343"/>
                  </a:cubicBezTo>
                  <a:cubicBezTo>
                    <a:pt x="186" y="343"/>
                    <a:pt x="220" y="332"/>
                    <a:pt x="249" y="312"/>
                  </a:cubicBezTo>
                  <a:lnTo>
                    <a:pt x="250" y="312"/>
                  </a:lnTo>
                  <a:cubicBezTo>
                    <a:pt x="252" y="312"/>
                    <a:pt x="253" y="309"/>
                    <a:pt x="256" y="307"/>
                  </a:cubicBezTo>
                  <a:cubicBezTo>
                    <a:pt x="259" y="305"/>
                    <a:pt x="263" y="302"/>
                    <a:pt x="266" y="299"/>
                  </a:cubicBezTo>
                  <a:cubicBezTo>
                    <a:pt x="340" y="247"/>
                    <a:pt x="366" y="147"/>
                    <a:pt x="312" y="71"/>
                  </a:cubicBezTo>
                  <a:cubicBezTo>
                    <a:pt x="288" y="36"/>
                    <a:pt x="250" y="11"/>
                    <a:pt x="208" y="3"/>
                  </a:cubicBezTo>
                  <a:cubicBezTo>
                    <a:pt x="193" y="3"/>
                    <a:pt x="178"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2"/>
            <p:cNvSpPr/>
            <p:nvPr/>
          </p:nvSpPr>
          <p:spPr>
            <a:xfrm>
              <a:off x="5773009" y="4052412"/>
              <a:ext cx="13085" cy="8382"/>
            </a:xfrm>
            <a:custGeom>
              <a:avLst/>
              <a:gdLst/>
              <a:ahLst/>
              <a:cxnLst/>
              <a:rect l="l" t="t" r="r" b="b"/>
              <a:pathLst>
                <a:path w="434" h="278" extrusionOk="0">
                  <a:moveTo>
                    <a:pt x="226" y="0"/>
                  </a:moveTo>
                  <a:cubicBezTo>
                    <a:pt x="90" y="0"/>
                    <a:pt x="1" y="197"/>
                    <a:pt x="148" y="263"/>
                  </a:cubicBezTo>
                  <a:cubicBezTo>
                    <a:pt x="170" y="273"/>
                    <a:pt x="191" y="278"/>
                    <a:pt x="212" y="278"/>
                  </a:cubicBezTo>
                  <a:cubicBezTo>
                    <a:pt x="346" y="278"/>
                    <a:pt x="434" y="82"/>
                    <a:pt x="290" y="15"/>
                  </a:cubicBezTo>
                  <a:cubicBezTo>
                    <a:pt x="268" y="5"/>
                    <a:pt x="24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2"/>
            <p:cNvSpPr/>
            <p:nvPr/>
          </p:nvSpPr>
          <p:spPr>
            <a:xfrm>
              <a:off x="5807622" y="4070683"/>
              <a:ext cx="11397" cy="8442"/>
            </a:xfrm>
            <a:custGeom>
              <a:avLst/>
              <a:gdLst/>
              <a:ahLst/>
              <a:cxnLst/>
              <a:rect l="l" t="t" r="r" b="b"/>
              <a:pathLst>
                <a:path w="378" h="280" extrusionOk="0">
                  <a:moveTo>
                    <a:pt x="182" y="1"/>
                  </a:moveTo>
                  <a:cubicBezTo>
                    <a:pt x="58" y="1"/>
                    <a:pt x="0" y="202"/>
                    <a:pt x="138" y="266"/>
                  </a:cubicBezTo>
                  <a:cubicBezTo>
                    <a:pt x="158" y="276"/>
                    <a:pt x="177" y="280"/>
                    <a:pt x="194" y="280"/>
                  </a:cubicBezTo>
                  <a:cubicBezTo>
                    <a:pt x="319" y="280"/>
                    <a:pt x="378" y="78"/>
                    <a:pt x="239" y="14"/>
                  </a:cubicBezTo>
                  <a:cubicBezTo>
                    <a:pt x="219" y="5"/>
                    <a:pt x="200"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2"/>
            <p:cNvSpPr/>
            <p:nvPr/>
          </p:nvSpPr>
          <p:spPr>
            <a:xfrm>
              <a:off x="5794778" y="4051718"/>
              <a:ext cx="12482" cy="8412"/>
            </a:xfrm>
            <a:custGeom>
              <a:avLst/>
              <a:gdLst/>
              <a:ahLst/>
              <a:cxnLst/>
              <a:rect l="l" t="t" r="r" b="b"/>
              <a:pathLst>
                <a:path w="414" h="279" extrusionOk="0">
                  <a:moveTo>
                    <a:pt x="209" y="1"/>
                  </a:moveTo>
                  <a:cubicBezTo>
                    <a:pt x="78" y="1"/>
                    <a:pt x="0" y="199"/>
                    <a:pt x="144" y="264"/>
                  </a:cubicBezTo>
                  <a:cubicBezTo>
                    <a:pt x="165" y="274"/>
                    <a:pt x="186" y="279"/>
                    <a:pt x="206" y="279"/>
                  </a:cubicBezTo>
                  <a:cubicBezTo>
                    <a:pt x="336" y="279"/>
                    <a:pt x="414" y="82"/>
                    <a:pt x="270" y="14"/>
                  </a:cubicBezTo>
                  <a:cubicBezTo>
                    <a:pt x="249" y="5"/>
                    <a:pt x="229"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2"/>
            <p:cNvSpPr/>
            <p:nvPr/>
          </p:nvSpPr>
          <p:spPr>
            <a:xfrm>
              <a:off x="5547147" y="4107317"/>
              <a:ext cx="83214" cy="177101"/>
            </a:xfrm>
            <a:custGeom>
              <a:avLst/>
              <a:gdLst/>
              <a:ahLst/>
              <a:cxnLst/>
              <a:rect l="l" t="t" r="r" b="b"/>
              <a:pathLst>
                <a:path w="2760" h="5874" extrusionOk="0">
                  <a:moveTo>
                    <a:pt x="2514" y="0"/>
                  </a:moveTo>
                  <a:lnTo>
                    <a:pt x="2514" y="0"/>
                  </a:lnTo>
                  <a:cubicBezTo>
                    <a:pt x="0" y="2943"/>
                    <a:pt x="574" y="5873"/>
                    <a:pt x="574" y="5873"/>
                  </a:cubicBezTo>
                  <a:cubicBezTo>
                    <a:pt x="2069" y="3780"/>
                    <a:pt x="2759" y="2208"/>
                    <a:pt x="2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2"/>
            <p:cNvSpPr/>
            <p:nvPr/>
          </p:nvSpPr>
          <p:spPr>
            <a:xfrm>
              <a:off x="5606243" y="4193036"/>
              <a:ext cx="162689" cy="42964"/>
            </a:xfrm>
            <a:custGeom>
              <a:avLst/>
              <a:gdLst/>
              <a:ahLst/>
              <a:cxnLst/>
              <a:rect l="l" t="t" r="r" b="b"/>
              <a:pathLst>
                <a:path w="5396" h="1425" extrusionOk="0">
                  <a:moveTo>
                    <a:pt x="3499" y="1"/>
                  </a:moveTo>
                  <a:cubicBezTo>
                    <a:pt x="1366" y="1"/>
                    <a:pt x="0" y="1327"/>
                    <a:pt x="0" y="1327"/>
                  </a:cubicBezTo>
                  <a:cubicBezTo>
                    <a:pt x="0" y="1327"/>
                    <a:pt x="712" y="1425"/>
                    <a:pt x="1638" y="1425"/>
                  </a:cubicBezTo>
                  <a:cubicBezTo>
                    <a:pt x="2919" y="1425"/>
                    <a:pt x="4612" y="1238"/>
                    <a:pt x="5395" y="348"/>
                  </a:cubicBezTo>
                  <a:cubicBezTo>
                    <a:pt x="4714" y="99"/>
                    <a:pt x="4078" y="1"/>
                    <a:pt x="3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2"/>
            <p:cNvSpPr/>
            <p:nvPr/>
          </p:nvSpPr>
          <p:spPr>
            <a:xfrm>
              <a:off x="5484705" y="4351450"/>
              <a:ext cx="123766" cy="364483"/>
            </a:xfrm>
            <a:custGeom>
              <a:avLst/>
              <a:gdLst/>
              <a:ahLst/>
              <a:cxnLst/>
              <a:rect l="l" t="t" r="r" b="b"/>
              <a:pathLst>
                <a:path w="4105" h="12089" extrusionOk="0">
                  <a:moveTo>
                    <a:pt x="3781" y="0"/>
                  </a:moveTo>
                  <a:cubicBezTo>
                    <a:pt x="3662" y="0"/>
                    <a:pt x="3551" y="76"/>
                    <a:pt x="3510" y="196"/>
                  </a:cubicBezTo>
                  <a:cubicBezTo>
                    <a:pt x="2239" y="3985"/>
                    <a:pt x="1071" y="7864"/>
                    <a:pt x="40" y="11729"/>
                  </a:cubicBezTo>
                  <a:cubicBezTo>
                    <a:pt x="1" y="11880"/>
                    <a:pt x="92" y="12039"/>
                    <a:pt x="245" y="12078"/>
                  </a:cubicBezTo>
                  <a:cubicBezTo>
                    <a:pt x="268" y="12084"/>
                    <a:pt x="294" y="12089"/>
                    <a:pt x="318" y="12089"/>
                  </a:cubicBezTo>
                  <a:cubicBezTo>
                    <a:pt x="444" y="12089"/>
                    <a:pt x="560" y="12002"/>
                    <a:pt x="594" y="11877"/>
                  </a:cubicBezTo>
                  <a:cubicBezTo>
                    <a:pt x="1622" y="8026"/>
                    <a:pt x="2785" y="4157"/>
                    <a:pt x="4053" y="380"/>
                  </a:cubicBezTo>
                  <a:cubicBezTo>
                    <a:pt x="4105" y="229"/>
                    <a:pt x="4024" y="66"/>
                    <a:pt x="3873" y="16"/>
                  </a:cubicBezTo>
                  <a:cubicBezTo>
                    <a:pt x="3842" y="5"/>
                    <a:pt x="3811" y="0"/>
                    <a:pt x="3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2"/>
            <p:cNvSpPr/>
            <p:nvPr/>
          </p:nvSpPr>
          <p:spPr>
            <a:xfrm>
              <a:off x="5569972" y="4239409"/>
              <a:ext cx="109113" cy="164890"/>
            </a:xfrm>
            <a:custGeom>
              <a:avLst/>
              <a:gdLst/>
              <a:ahLst/>
              <a:cxnLst/>
              <a:rect l="l" t="t" r="r" b="b"/>
              <a:pathLst>
                <a:path w="3619" h="5469" extrusionOk="0">
                  <a:moveTo>
                    <a:pt x="766" y="1"/>
                  </a:moveTo>
                  <a:cubicBezTo>
                    <a:pt x="766" y="1"/>
                    <a:pt x="766" y="1"/>
                    <a:pt x="766" y="1"/>
                  </a:cubicBezTo>
                  <a:lnTo>
                    <a:pt x="766" y="1"/>
                  </a:lnTo>
                  <a:cubicBezTo>
                    <a:pt x="766" y="1"/>
                    <a:pt x="766" y="1"/>
                    <a:pt x="766" y="1"/>
                  </a:cubicBezTo>
                  <a:close/>
                  <a:moveTo>
                    <a:pt x="766" y="1"/>
                  </a:moveTo>
                  <a:cubicBezTo>
                    <a:pt x="375" y="1221"/>
                    <a:pt x="1" y="2440"/>
                    <a:pt x="303" y="4876"/>
                  </a:cubicBezTo>
                  <a:cubicBezTo>
                    <a:pt x="333" y="5119"/>
                    <a:pt x="387" y="5439"/>
                    <a:pt x="631" y="5467"/>
                  </a:cubicBezTo>
                  <a:cubicBezTo>
                    <a:pt x="640" y="5468"/>
                    <a:pt x="649" y="5469"/>
                    <a:pt x="658" y="5469"/>
                  </a:cubicBezTo>
                  <a:cubicBezTo>
                    <a:pt x="839" y="5469"/>
                    <a:pt x="949" y="5267"/>
                    <a:pt x="1079" y="5131"/>
                  </a:cubicBezTo>
                  <a:cubicBezTo>
                    <a:pt x="3037" y="3071"/>
                    <a:pt x="3619" y="968"/>
                    <a:pt x="3573" y="955"/>
                  </a:cubicBezTo>
                  <a:cubicBezTo>
                    <a:pt x="3570" y="955"/>
                    <a:pt x="767" y="2"/>
                    <a:pt x="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2"/>
            <p:cNvSpPr/>
            <p:nvPr/>
          </p:nvSpPr>
          <p:spPr>
            <a:xfrm>
              <a:off x="5529238" y="4126463"/>
              <a:ext cx="218588" cy="213462"/>
            </a:xfrm>
            <a:custGeom>
              <a:avLst/>
              <a:gdLst/>
              <a:ahLst/>
              <a:cxnLst/>
              <a:rect l="l" t="t" r="r" b="b"/>
              <a:pathLst>
                <a:path w="7250" h="7080" extrusionOk="0">
                  <a:moveTo>
                    <a:pt x="3285" y="0"/>
                  </a:moveTo>
                  <a:cubicBezTo>
                    <a:pt x="3275" y="0"/>
                    <a:pt x="3265" y="0"/>
                    <a:pt x="3255" y="1"/>
                  </a:cubicBezTo>
                  <a:cubicBezTo>
                    <a:pt x="2060" y="54"/>
                    <a:pt x="2867" y="2946"/>
                    <a:pt x="2867" y="2946"/>
                  </a:cubicBezTo>
                  <a:cubicBezTo>
                    <a:pt x="2867" y="2946"/>
                    <a:pt x="2070" y="1285"/>
                    <a:pt x="1391" y="1285"/>
                  </a:cubicBezTo>
                  <a:cubicBezTo>
                    <a:pt x="1282" y="1285"/>
                    <a:pt x="1175" y="1328"/>
                    <a:pt x="1076" y="1428"/>
                  </a:cubicBezTo>
                  <a:cubicBezTo>
                    <a:pt x="114" y="2400"/>
                    <a:pt x="1534" y="3733"/>
                    <a:pt x="1534" y="3733"/>
                  </a:cubicBezTo>
                  <a:cubicBezTo>
                    <a:pt x="1534" y="3733"/>
                    <a:pt x="1" y="4231"/>
                    <a:pt x="459" y="4951"/>
                  </a:cubicBezTo>
                  <a:cubicBezTo>
                    <a:pt x="682" y="5299"/>
                    <a:pt x="981" y="5414"/>
                    <a:pt x="1280" y="5414"/>
                  </a:cubicBezTo>
                  <a:cubicBezTo>
                    <a:pt x="1858" y="5414"/>
                    <a:pt x="2432" y="4983"/>
                    <a:pt x="2433" y="4983"/>
                  </a:cubicBezTo>
                  <a:lnTo>
                    <a:pt x="2433" y="4983"/>
                  </a:lnTo>
                  <a:cubicBezTo>
                    <a:pt x="2432" y="4983"/>
                    <a:pt x="1255" y="7028"/>
                    <a:pt x="2603" y="7078"/>
                  </a:cubicBezTo>
                  <a:cubicBezTo>
                    <a:pt x="2623" y="7079"/>
                    <a:pt x="2642" y="7079"/>
                    <a:pt x="2662" y="7079"/>
                  </a:cubicBezTo>
                  <a:cubicBezTo>
                    <a:pt x="3948" y="7079"/>
                    <a:pt x="3822" y="5413"/>
                    <a:pt x="3822" y="5413"/>
                  </a:cubicBezTo>
                  <a:lnTo>
                    <a:pt x="3822" y="5413"/>
                  </a:lnTo>
                  <a:cubicBezTo>
                    <a:pt x="3822" y="5413"/>
                    <a:pt x="4566" y="7013"/>
                    <a:pt x="5334" y="7013"/>
                  </a:cubicBezTo>
                  <a:cubicBezTo>
                    <a:pt x="5480" y="7013"/>
                    <a:pt x="5627" y="6955"/>
                    <a:pt x="5770" y="6817"/>
                  </a:cubicBezTo>
                  <a:cubicBezTo>
                    <a:pt x="6748" y="5876"/>
                    <a:pt x="5302" y="4873"/>
                    <a:pt x="5302" y="4873"/>
                  </a:cubicBezTo>
                  <a:cubicBezTo>
                    <a:pt x="5302" y="4873"/>
                    <a:pt x="7052" y="4858"/>
                    <a:pt x="7177" y="3982"/>
                  </a:cubicBezTo>
                  <a:cubicBezTo>
                    <a:pt x="7250" y="3477"/>
                    <a:pt x="6673" y="3362"/>
                    <a:pt x="6132" y="3362"/>
                  </a:cubicBezTo>
                  <a:cubicBezTo>
                    <a:pt x="5678" y="3362"/>
                    <a:pt x="5249" y="3443"/>
                    <a:pt x="5249" y="3443"/>
                  </a:cubicBezTo>
                  <a:cubicBezTo>
                    <a:pt x="5503" y="3127"/>
                    <a:pt x="7020" y="2008"/>
                    <a:pt x="6170" y="1233"/>
                  </a:cubicBezTo>
                  <a:cubicBezTo>
                    <a:pt x="6020" y="1096"/>
                    <a:pt x="5868" y="1037"/>
                    <a:pt x="5718" y="1037"/>
                  </a:cubicBezTo>
                  <a:cubicBezTo>
                    <a:pt x="4851" y="1037"/>
                    <a:pt x="4048" y="2990"/>
                    <a:pt x="4048" y="2990"/>
                  </a:cubicBezTo>
                  <a:cubicBezTo>
                    <a:pt x="4048" y="2990"/>
                    <a:pt x="4417" y="0"/>
                    <a:pt x="32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2"/>
            <p:cNvSpPr/>
            <p:nvPr/>
          </p:nvSpPr>
          <p:spPr>
            <a:xfrm>
              <a:off x="5561620" y="4169910"/>
              <a:ext cx="149152" cy="139625"/>
            </a:xfrm>
            <a:custGeom>
              <a:avLst/>
              <a:gdLst/>
              <a:ahLst/>
              <a:cxnLst/>
              <a:rect l="l" t="t" r="r" b="b"/>
              <a:pathLst>
                <a:path w="4947" h="4631" extrusionOk="0">
                  <a:moveTo>
                    <a:pt x="2263" y="1"/>
                  </a:moveTo>
                  <a:cubicBezTo>
                    <a:pt x="1696" y="1"/>
                    <a:pt x="2149" y="2151"/>
                    <a:pt x="2149" y="2151"/>
                  </a:cubicBezTo>
                  <a:cubicBezTo>
                    <a:pt x="2149" y="2151"/>
                    <a:pt x="1020" y="1072"/>
                    <a:pt x="510" y="1072"/>
                  </a:cubicBezTo>
                  <a:cubicBezTo>
                    <a:pt x="433" y="1072"/>
                    <a:pt x="371" y="1096"/>
                    <a:pt x="328" y="1153"/>
                  </a:cubicBezTo>
                  <a:cubicBezTo>
                    <a:pt x="0" y="1585"/>
                    <a:pt x="1873" y="2613"/>
                    <a:pt x="1873" y="2613"/>
                  </a:cubicBezTo>
                  <a:cubicBezTo>
                    <a:pt x="1873" y="2613"/>
                    <a:pt x="1855" y="2612"/>
                    <a:pt x="1824" y="2612"/>
                  </a:cubicBezTo>
                  <a:cubicBezTo>
                    <a:pt x="1569" y="2612"/>
                    <a:pt x="386" y="2641"/>
                    <a:pt x="335" y="3181"/>
                  </a:cubicBezTo>
                  <a:cubicBezTo>
                    <a:pt x="317" y="3373"/>
                    <a:pt x="472" y="3438"/>
                    <a:pt x="693" y="3438"/>
                  </a:cubicBezTo>
                  <a:cubicBezTo>
                    <a:pt x="1169" y="3438"/>
                    <a:pt x="1950" y="3132"/>
                    <a:pt x="1950" y="3132"/>
                  </a:cubicBezTo>
                  <a:lnTo>
                    <a:pt x="1950" y="3132"/>
                  </a:lnTo>
                  <a:cubicBezTo>
                    <a:pt x="1950" y="3132"/>
                    <a:pt x="1348" y="4264"/>
                    <a:pt x="1814" y="4587"/>
                  </a:cubicBezTo>
                  <a:cubicBezTo>
                    <a:pt x="1857" y="4617"/>
                    <a:pt x="1899" y="4631"/>
                    <a:pt x="1940" y="4631"/>
                  </a:cubicBezTo>
                  <a:cubicBezTo>
                    <a:pt x="2340" y="4631"/>
                    <a:pt x="2618" y="3316"/>
                    <a:pt x="2618" y="3316"/>
                  </a:cubicBezTo>
                  <a:cubicBezTo>
                    <a:pt x="2618" y="3316"/>
                    <a:pt x="3420" y="4261"/>
                    <a:pt x="3897" y="4261"/>
                  </a:cubicBezTo>
                  <a:cubicBezTo>
                    <a:pt x="3961" y="4261"/>
                    <a:pt x="4018" y="4245"/>
                    <a:pt x="4068" y="4207"/>
                  </a:cubicBezTo>
                  <a:cubicBezTo>
                    <a:pt x="4491" y="3889"/>
                    <a:pt x="3119" y="3059"/>
                    <a:pt x="3119" y="3059"/>
                  </a:cubicBezTo>
                  <a:lnTo>
                    <a:pt x="3119" y="3059"/>
                  </a:lnTo>
                  <a:cubicBezTo>
                    <a:pt x="3119" y="3059"/>
                    <a:pt x="3369" y="3086"/>
                    <a:pt x="3680" y="3086"/>
                  </a:cubicBezTo>
                  <a:cubicBezTo>
                    <a:pt x="4221" y="3086"/>
                    <a:pt x="4947" y="3004"/>
                    <a:pt x="4843" y="2554"/>
                  </a:cubicBezTo>
                  <a:cubicBezTo>
                    <a:pt x="4806" y="2395"/>
                    <a:pt x="4614" y="2342"/>
                    <a:pt x="4374" y="2342"/>
                  </a:cubicBezTo>
                  <a:cubicBezTo>
                    <a:pt x="3891" y="2342"/>
                    <a:pt x="3212" y="2557"/>
                    <a:pt x="3212" y="2557"/>
                  </a:cubicBezTo>
                  <a:cubicBezTo>
                    <a:pt x="3212" y="2557"/>
                    <a:pt x="4521" y="1532"/>
                    <a:pt x="3836" y="1172"/>
                  </a:cubicBezTo>
                  <a:cubicBezTo>
                    <a:pt x="3820" y="1164"/>
                    <a:pt x="3804" y="1160"/>
                    <a:pt x="3786" y="1160"/>
                  </a:cubicBezTo>
                  <a:cubicBezTo>
                    <a:pt x="3476" y="1160"/>
                    <a:pt x="2787" y="2278"/>
                    <a:pt x="2787" y="2278"/>
                  </a:cubicBezTo>
                  <a:cubicBezTo>
                    <a:pt x="2787" y="2278"/>
                    <a:pt x="2972" y="159"/>
                    <a:pt x="2320" y="8"/>
                  </a:cubicBezTo>
                  <a:cubicBezTo>
                    <a:pt x="2300" y="3"/>
                    <a:pt x="2281" y="1"/>
                    <a:pt x="2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2"/>
            <p:cNvSpPr/>
            <p:nvPr/>
          </p:nvSpPr>
          <p:spPr>
            <a:xfrm>
              <a:off x="5636485" y="4234012"/>
              <a:ext cx="12482" cy="8924"/>
            </a:xfrm>
            <a:custGeom>
              <a:avLst/>
              <a:gdLst/>
              <a:ahLst/>
              <a:cxnLst/>
              <a:rect l="l" t="t" r="r" b="b"/>
              <a:pathLst>
                <a:path w="414" h="296" extrusionOk="0">
                  <a:moveTo>
                    <a:pt x="204" y="1"/>
                  </a:moveTo>
                  <a:cubicBezTo>
                    <a:pt x="198" y="1"/>
                    <a:pt x="192" y="1"/>
                    <a:pt x="185" y="2"/>
                  </a:cubicBezTo>
                  <a:cubicBezTo>
                    <a:pt x="1" y="22"/>
                    <a:pt x="39" y="295"/>
                    <a:pt x="213" y="295"/>
                  </a:cubicBezTo>
                  <a:cubicBezTo>
                    <a:pt x="219" y="295"/>
                    <a:pt x="225" y="295"/>
                    <a:pt x="231" y="294"/>
                  </a:cubicBezTo>
                  <a:cubicBezTo>
                    <a:pt x="414" y="274"/>
                    <a:pt x="376"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2"/>
            <p:cNvSpPr/>
            <p:nvPr/>
          </p:nvSpPr>
          <p:spPr>
            <a:xfrm>
              <a:off x="5642726" y="4259580"/>
              <a:ext cx="12542" cy="8804"/>
            </a:xfrm>
            <a:custGeom>
              <a:avLst/>
              <a:gdLst/>
              <a:ahLst/>
              <a:cxnLst/>
              <a:rect l="l" t="t" r="r" b="b"/>
              <a:pathLst>
                <a:path w="416" h="292" extrusionOk="0">
                  <a:moveTo>
                    <a:pt x="199" y="0"/>
                  </a:moveTo>
                  <a:cubicBezTo>
                    <a:pt x="193" y="0"/>
                    <a:pt x="187" y="1"/>
                    <a:pt x="181" y="1"/>
                  </a:cubicBezTo>
                  <a:cubicBezTo>
                    <a:pt x="0" y="20"/>
                    <a:pt x="46" y="291"/>
                    <a:pt x="218" y="291"/>
                  </a:cubicBezTo>
                  <a:cubicBezTo>
                    <a:pt x="223" y="291"/>
                    <a:pt x="228" y="291"/>
                    <a:pt x="234" y="290"/>
                  </a:cubicBezTo>
                  <a:cubicBezTo>
                    <a:pt x="416" y="271"/>
                    <a:pt x="372"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2"/>
            <p:cNvSpPr/>
            <p:nvPr/>
          </p:nvSpPr>
          <p:spPr>
            <a:xfrm>
              <a:off x="5655148" y="4248454"/>
              <a:ext cx="15799" cy="12090"/>
            </a:xfrm>
            <a:custGeom>
              <a:avLst/>
              <a:gdLst/>
              <a:ahLst/>
              <a:cxnLst/>
              <a:rect l="l" t="t" r="r" b="b"/>
              <a:pathLst>
                <a:path w="524" h="401" extrusionOk="0">
                  <a:moveTo>
                    <a:pt x="274" y="0"/>
                  </a:moveTo>
                  <a:cubicBezTo>
                    <a:pt x="266" y="0"/>
                    <a:pt x="258" y="1"/>
                    <a:pt x="249" y="2"/>
                  </a:cubicBezTo>
                  <a:cubicBezTo>
                    <a:pt x="0" y="27"/>
                    <a:pt x="20" y="401"/>
                    <a:pt x="252" y="401"/>
                  </a:cubicBezTo>
                  <a:cubicBezTo>
                    <a:pt x="260" y="401"/>
                    <a:pt x="267" y="400"/>
                    <a:pt x="276" y="400"/>
                  </a:cubicBezTo>
                  <a:cubicBezTo>
                    <a:pt x="524" y="375"/>
                    <a:pt x="505"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2"/>
            <p:cNvSpPr/>
            <p:nvPr/>
          </p:nvSpPr>
          <p:spPr>
            <a:xfrm>
              <a:off x="5627228" y="4253188"/>
              <a:ext cx="14653" cy="11035"/>
            </a:xfrm>
            <a:custGeom>
              <a:avLst/>
              <a:gdLst/>
              <a:ahLst/>
              <a:cxnLst/>
              <a:rect l="l" t="t" r="r" b="b"/>
              <a:pathLst>
                <a:path w="486" h="366" extrusionOk="0">
                  <a:moveTo>
                    <a:pt x="185" y="1"/>
                  </a:moveTo>
                  <a:cubicBezTo>
                    <a:pt x="162" y="1"/>
                    <a:pt x="138" y="5"/>
                    <a:pt x="111" y="15"/>
                  </a:cubicBezTo>
                  <a:cubicBezTo>
                    <a:pt x="34" y="43"/>
                    <a:pt x="0" y="113"/>
                    <a:pt x="18" y="190"/>
                  </a:cubicBezTo>
                  <a:cubicBezTo>
                    <a:pt x="33" y="263"/>
                    <a:pt x="74" y="300"/>
                    <a:pt x="136" y="338"/>
                  </a:cubicBezTo>
                  <a:cubicBezTo>
                    <a:pt x="165" y="357"/>
                    <a:pt x="195" y="365"/>
                    <a:pt x="223" y="365"/>
                  </a:cubicBezTo>
                  <a:cubicBezTo>
                    <a:pt x="377" y="365"/>
                    <a:pt x="485" y="122"/>
                    <a:pt x="318" y="41"/>
                  </a:cubicBezTo>
                  <a:cubicBezTo>
                    <a:pt x="269" y="17"/>
                    <a:pt x="230"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2"/>
            <p:cNvSpPr/>
            <p:nvPr/>
          </p:nvSpPr>
          <p:spPr>
            <a:xfrm>
              <a:off x="5619178" y="4239951"/>
              <a:ext cx="15196" cy="10643"/>
            </a:xfrm>
            <a:custGeom>
              <a:avLst/>
              <a:gdLst/>
              <a:ahLst/>
              <a:cxnLst/>
              <a:rect l="l" t="t" r="r" b="b"/>
              <a:pathLst>
                <a:path w="504" h="353" extrusionOk="0">
                  <a:moveTo>
                    <a:pt x="243" y="0"/>
                  </a:moveTo>
                  <a:cubicBezTo>
                    <a:pt x="236" y="0"/>
                    <a:pt x="228" y="1"/>
                    <a:pt x="220" y="2"/>
                  </a:cubicBezTo>
                  <a:cubicBezTo>
                    <a:pt x="1" y="24"/>
                    <a:pt x="52" y="352"/>
                    <a:pt x="259" y="352"/>
                  </a:cubicBezTo>
                  <a:cubicBezTo>
                    <a:pt x="267" y="352"/>
                    <a:pt x="274" y="352"/>
                    <a:pt x="282" y="351"/>
                  </a:cubicBezTo>
                  <a:cubicBezTo>
                    <a:pt x="503" y="328"/>
                    <a:pt x="452"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2"/>
            <p:cNvSpPr/>
            <p:nvPr/>
          </p:nvSpPr>
          <p:spPr>
            <a:xfrm>
              <a:off x="5608957" y="4256685"/>
              <a:ext cx="12422" cy="10341"/>
            </a:xfrm>
            <a:custGeom>
              <a:avLst/>
              <a:gdLst/>
              <a:ahLst/>
              <a:cxnLst/>
              <a:rect l="l" t="t" r="r" b="b"/>
              <a:pathLst>
                <a:path w="412" h="343" extrusionOk="0">
                  <a:moveTo>
                    <a:pt x="191" y="1"/>
                  </a:moveTo>
                  <a:cubicBezTo>
                    <a:pt x="117" y="1"/>
                    <a:pt x="44" y="44"/>
                    <a:pt x="26" y="127"/>
                  </a:cubicBezTo>
                  <a:lnTo>
                    <a:pt x="15" y="176"/>
                  </a:lnTo>
                  <a:cubicBezTo>
                    <a:pt x="0" y="251"/>
                    <a:pt x="57" y="316"/>
                    <a:pt x="126" y="332"/>
                  </a:cubicBezTo>
                  <a:lnTo>
                    <a:pt x="151" y="338"/>
                  </a:lnTo>
                  <a:cubicBezTo>
                    <a:pt x="164" y="341"/>
                    <a:pt x="176" y="342"/>
                    <a:pt x="189" y="342"/>
                  </a:cubicBezTo>
                  <a:cubicBezTo>
                    <a:pt x="314" y="342"/>
                    <a:pt x="412" y="206"/>
                    <a:pt x="344" y="85"/>
                  </a:cubicBezTo>
                  <a:cubicBezTo>
                    <a:pt x="311" y="28"/>
                    <a:pt x="250"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2"/>
            <p:cNvSpPr/>
            <p:nvPr/>
          </p:nvSpPr>
          <p:spPr>
            <a:xfrm>
              <a:off x="5624424" y="4271520"/>
              <a:ext cx="13959" cy="12995"/>
            </a:xfrm>
            <a:custGeom>
              <a:avLst/>
              <a:gdLst/>
              <a:ahLst/>
              <a:cxnLst/>
              <a:rect l="l" t="t" r="r" b="b"/>
              <a:pathLst>
                <a:path w="463" h="431" extrusionOk="0">
                  <a:moveTo>
                    <a:pt x="243" y="0"/>
                  </a:moveTo>
                  <a:cubicBezTo>
                    <a:pt x="220" y="0"/>
                    <a:pt x="197" y="4"/>
                    <a:pt x="176" y="12"/>
                  </a:cubicBezTo>
                  <a:cubicBezTo>
                    <a:pt x="160" y="19"/>
                    <a:pt x="143" y="28"/>
                    <a:pt x="127" y="35"/>
                  </a:cubicBezTo>
                  <a:cubicBezTo>
                    <a:pt x="1" y="129"/>
                    <a:pt x="35" y="262"/>
                    <a:pt x="227" y="430"/>
                  </a:cubicBezTo>
                  <a:cubicBezTo>
                    <a:pt x="309" y="423"/>
                    <a:pt x="377" y="375"/>
                    <a:pt x="408" y="306"/>
                  </a:cubicBezTo>
                  <a:cubicBezTo>
                    <a:pt x="408" y="304"/>
                    <a:pt x="408" y="304"/>
                    <a:pt x="409" y="304"/>
                  </a:cubicBezTo>
                  <a:cubicBezTo>
                    <a:pt x="410" y="304"/>
                    <a:pt x="411" y="304"/>
                    <a:pt x="411" y="303"/>
                  </a:cubicBezTo>
                  <a:cubicBezTo>
                    <a:pt x="411" y="301"/>
                    <a:pt x="411" y="298"/>
                    <a:pt x="412" y="295"/>
                  </a:cubicBezTo>
                  <a:lnTo>
                    <a:pt x="418" y="279"/>
                  </a:lnTo>
                  <a:cubicBezTo>
                    <a:pt x="462" y="182"/>
                    <a:pt x="428" y="63"/>
                    <a:pt x="325" y="16"/>
                  </a:cubicBezTo>
                  <a:cubicBezTo>
                    <a:pt x="300" y="6"/>
                    <a:pt x="271"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2"/>
            <p:cNvSpPr/>
            <p:nvPr/>
          </p:nvSpPr>
          <p:spPr>
            <a:xfrm>
              <a:off x="5607208" y="4233439"/>
              <a:ext cx="13115" cy="10462"/>
            </a:xfrm>
            <a:custGeom>
              <a:avLst/>
              <a:gdLst/>
              <a:ahLst/>
              <a:cxnLst/>
              <a:rect l="l" t="t" r="r" b="b"/>
              <a:pathLst>
                <a:path w="435" h="347" extrusionOk="0">
                  <a:moveTo>
                    <a:pt x="235" y="1"/>
                  </a:moveTo>
                  <a:cubicBezTo>
                    <a:pt x="228" y="1"/>
                    <a:pt x="221" y="1"/>
                    <a:pt x="214" y="2"/>
                  </a:cubicBezTo>
                  <a:cubicBezTo>
                    <a:pt x="4" y="23"/>
                    <a:pt x="1" y="347"/>
                    <a:pt x="200" y="347"/>
                  </a:cubicBezTo>
                  <a:cubicBezTo>
                    <a:pt x="207" y="347"/>
                    <a:pt x="214" y="346"/>
                    <a:pt x="221" y="345"/>
                  </a:cubicBezTo>
                  <a:cubicBezTo>
                    <a:pt x="433" y="324"/>
                    <a:pt x="434"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2"/>
            <p:cNvSpPr/>
            <p:nvPr/>
          </p:nvSpPr>
          <p:spPr>
            <a:xfrm>
              <a:off x="5652977" y="4231841"/>
              <a:ext cx="13929" cy="9829"/>
            </a:xfrm>
            <a:custGeom>
              <a:avLst/>
              <a:gdLst/>
              <a:ahLst/>
              <a:cxnLst/>
              <a:rect l="l" t="t" r="r" b="b"/>
              <a:pathLst>
                <a:path w="462" h="326" extrusionOk="0">
                  <a:moveTo>
                    <a:pt x="225" y="1"/>
                  </a:moveTo>
                  <a:cubicBezTo>
                    <a:pt x="219" y="1"/>
                    <a:pt x="212" y="1"/>
                    <a:pt x="205" y="2"/>
                  </a:cubicBezTo>
                  <a:cubicBezTo>
                    <a:pt x="0" y="23"/>
                    <a:pt x="44" y="326"/>
                    <a:pt x="238" y="326"/>
                  </a:cubicBezTo>
                  <a:cubicBezTo>
                    <a:pt x="244" y="326"/>
                    <a:pt x="250" y="326"/>
                    <a:pt x="257" y="325"/>
                  </a:cubicBezTo>
                  <a:cubicBezTo>
                    <a:pt x="461" y="304"/>
                    <a:pt x="417"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2"/>
            <p:cNvSpPr/>
            <p:nvPr/>
          </p:nvSpPr>
          <p:spPr>
            <a:xfrm>
              <a:off x="5628796" y="4219630"/>
              <a:ext cx="13387" cy="10281"/>
            </a:xfrm>
            <a:custGeom>
              <a:avLst/>
              <a:gdLst/>
              <a:ahLst/>
              <a:cxnLst/>
              <a:rect l="l" t="t" r="r" b="b"/>
              <a:pathLst>
                <a:path w="444" h="341" extrusionOk="0">
                  <a:moveTo>
                    <a:pt x="230" y="1"/>
                  </a:moveTo>
                  <a:cubicBezTo>
                    <a:pt x="223" y="1"/>
                    <a:pt x="217" y="1"/>
                    <a:pt x="210" y="2"/>
                  </a:cubicBezTo>
                  <a:cubicBezTo>
                    <a:pt x="1" y="23"/>
                    <a:pt x="16" y="340"/>
                    <a:pt x="215" y="340"/>
                  </a:cubicBezTo>
                  <a:cubicBezTo>
                    <a:pt x="221" y="340"/>
                    <a:pt x="228" y="340"/>
                    <a:pt x="235" y="339"/>
                  </a:cubicBezTo>
                  <a:cubicBezTo>
                    <a:pt x="444" y="317"/>
                    <a:pt x="428"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2"/>
            <p:cNvSpPr/>
            <p:nvPr/>
          </p:nvSpPr>
          <p:spPr>
            <a:xfrm>
              <a:off x="5512866" y="4414436"/>
              <a:ext cx="222175" cy="204718"/>
            </a:xfrm>
            <a:custGeom>
              <a:avLst/>
              <a:gdLst/>
              <a:ahLst/>
              <a:cxnLst/>
              <a:rect l="l" t="t" r="r" b="b"/>
              <a:pathLst>
                <a:path w="7369" h="6790" extrusionOk="0">
                  <a:moveTo>
                    <a:pt x="7050" y="1"/>
                  </a:moveTo>
                  <a:cubicBezTo>
                    <a:pt x="6983" y="1"/>
                    <a:pt x="6916" y="24"/>
                    <a:pt x="6862" y="71"/>
                  </a:cubicBezTo>
                  <a:lnTo>
                    <a:pt x="6003" y="815"/>
                  </a:lnTo>
                  <a:cubicBezTo>
                    <a:pt x="3908" y="2624"/>
                    <a:pt x="2255" y="4054"/>
                    <a:pt x="111" y="6305"/>
                  </a:cubicBezTo>
                  <a:cubicBezTo>
                    <a:pt x="1" y="6421"/>
                    <a:pt x="7" y="6603"/>
                    <a:pt x="120" y="6712"/>
                  </a:cubicBezTo>
                  <a:cubicBezTo>
                    <a:pt x="177" y="6765"/>
                    <a:pt x="247" y="6790"/>
                    <a:pt x="318" y="6790"/>
                  </a:cubicBezTo>
                  <a:cubicBezTo>
                    <a:pt x="394" y="6790"/>
                    <a:pt x="469" y="6762"/>
                    <a:pt x="525" y="6700"/>
                  </a:cubicBezTo>
                  <a:cubicBezTo>
                    <a:pt x="2650" y="4468"/>
                    <a:pt x="4294" y="3048"/>
                    <a:pt x="6376" y="1247"/>
                  </a:cubicBezTo>
                  <a:lnTo>
                    <a:pt x="7237" y="504"/>
                  </a:lnTo>
                  <a:cubicBezTo>
                    <a:pt x="7356" y="401"/>
                    <a:pt x="7369" y="219"/>
                    <a:pt x="7266" y="100"/>
                  </a:cubicBezTo>
                  <a:cubicBezTo>
                    <a:pt x="7210" y="34"/>
                    <a:pt x="7130" y="1"/>
                    <a:pt x="7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2"/>
            <p:cNvSpPr/>
            <p:nvPr/>
          </p:nvSpPr>
          <p:spPr>
            <a:xfrm>
              <a:off x="5695671" y="4282193"/>
              <a:ext cx="183191" cy="162539"/>
            </a:xfrm>
            <a:custGeom>
              <a:avLst/>
              <a:gdLst/>
              <a:ahLst/>
              <a:cxnLst/>
              <a:rect l="l" t="t" r="r" b="b"/>
              <a:pathLst>
                <a:path w="6076" h="5391" extrusionOk="0">
                  <a:moveTo>
                    <a:pt x="2551" y="0"/>
                  </a:moveTo>
                  <a:cubicBezTo>
                    <a:pt x="2538" y="0"/>
                    <a:pt x="2525" y="1"/>
                    <a:pt x="2511" y="3"/>
                  </a:cubicBezTo>
                  <a:cubicBezTo>
                    <a:pt x="2106" y="54"/>
                    <a:pt x="1971" y="490"/>
                    <a:pt x="1864" y="825"/>
                  </a:cubicBezTo>
                  <a:cubicBezTo>
                    <a:pt x="1623" y="1576"/>
                    <a:pt x="1409" y="2324"/>
                    <a:pt x="1086" y="3045"/>
                  </a:cubicBezTo>
                  <a:cubicBezTo>
                    <a:pt x="907" y="3446"/>
                    <a:pt x="705" y="3837"/>
                    <a:pt x="488" y="4219"/>
                  </a:cubicBezTo>
                  <a:cubicBezTo>
                    <a:pt x="331" y="4496"/>
                    <a:pt x="1" y="4919"/>
                    <a:pt x="263" y="5232"/>
                  </a:cubicBezTo>
                  <a:cubicBezTo>
                    <a:pt x="271" y="5239"/>
                    <a:pt x="275" y="5247"/>
                    <a:pt x="282" y="5255"/>
                  </a:cubicBezTo>
                  <a:cubicBezTo>
                    <a:pt x="378" y="5355"/>
                    <a:pt x="501" y="5391"/>
                    <a:pt x="633" y="5391"/>
                  </a:cubicBezTo>
                  <a:cubicBezTo>
                    <a:pt x="882" y="5391"/>
                    <a:pt x="1164" y="5264"/>
                    <a:pt x="1362" y="5194"/>
                  </a:cubicBezTo>
                  <a:cubicBezTo>
                    <a:pt x="1805" y="5035"/>
                    <a:pt x="2249" y="4887"/>
                    <a:pt x="2698" y="4750"/>
                  </a:cubicBezTo>
                  <a:cubicBezTo>
                    <a:pt x="3633" y="4470"/>
                    <a:pt x="4595" y="4233"/>
                    <a:pt x="5569" y="4156"/>
                  </a:cubicBezTo>
                  <a:cubicBezTo>
                    <a:pt x="6052" y="4117"/>
                    <a:pt x="6075" y="3646"/>
                    <a:pt x="5649" y="3427"/>
                  </a:cubicBezTo>
                  <a:cubicBezTo>
                    <a:pt x="5384" y="3291"/>
                    <a:pt x="5013" y="3265"/>
                    <a:pt x="4771" y="3265"/>
                  </a:cubicBezTo>
                  <a:cubicBezTo>
                    <a:pt x="4625" y="3265"/>
                    <a:pt x="4526" y="3275"/>
                    <a:pt x="4526" y="3275"/>
                  </a:cubicBezTo>
                  <a:cubicBezTo>
                    <a:pt x="4526" y="3275"/>
                    <a:pt x="5481" y="2471"/>
                    <a:pt x="4933" y="2023"/>
                  </a:cubicBezTo>
                  <a:cubicBezTo>
                    <a:pt x="4816" y="1928"/>
                    <a:pt x="4693" y="1891"/>
                    <a:pt x="4571" y="1891"/>
                  </a:cubicBezTo>
                  <a:cubicBezTo>
                    <a:pt x="4119" y="1891"/>
                    <a:pt x="3688" y="2405"/>
                    <a:pt x="3688" y="2405"/>
                  </a:cubicBezTo>
                  <a:cubicBezTo>
                    <a:pt x="3688" y="2405"/>
                    <a:pt x="4635" y="1195"/>
                    <a:pt x="4136" y="865"/>
                  </a:cubicBezTo>
                  <a:cubicBezTo>
                    <a:pt x="4068" y="820"/>
                    <a:pt x="3997" y="801"/>
                    <a:pt x="3925" y="801"/>
                  </a:cubicBezTo>
                  <a:cubicBezTo>
                    <a:pt x="3472" y="801"/>
                    <a:pt x="2987" y="1583"/>
                    <a:pt x="2987" y="1583"/>
                  </a:cubicBezTo>
                  <a:cubicBezTo>
                    <a:pt x="2987" y="1583"/>
                    <a:pt x="3104" y="0"/>
                    <a:pt x="2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2"/>
            <p:cNvSpPr/>
            <p:nvPr/>
          </p:nvSpPr>
          <p:spPr>
            <a:xfrm>
              <a:off x="5579469" y="4372496"/>
              <a:ext cx="91656" cy="164016"/>
            </a:xfrm>
            <a:custGeom>
              <a:avLst/>
              <a:gdLst/>
              <a:ahLst/>
              <a:cxnLst/>
              <a:rect l="l" t="t" r="r" b="b"/>
              <a:pathLst>
                <a:path w="3040" h="5440" extrusionOk="0">
                  <a:moveTo>
                    <a:pt x="3040" y="1"/>
                  </a:moveTo>
                  <a:cubicBezTo>
                    <a:pt x="1339" y="1422"/>
                    <a:pt x="0" y="3538"/>
                    <a:pt x="545" y="5439"/>
                  </a:cubicBezTo>
                  <a:cubicBezTo>
                    <a:pt x="545" y="5439"/>
                    <a:pt x="2357" y="3492"/>
                    <a:pt x="3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2"/>
            <p:cNvSpPr/>
            <p:nvPr/>
          </p:nvSpPr>
          <p:spPr>
            <a:xfrm>
              <a:off x="5648786" y="4462406"/>
              <a:ext cx="164106" cy="45195"/>
            </a:xfrm>
            <a:custGeom>
              <a:avLst/>
              <a:gdLst/>
              <a:ahLst/>
              <a:cxnLst/>
              <a:rect l="l" t="t" r="r" b="b"/>
              <a:pathLst>
                <a:path w="5443" h="1499" extrusionOk="0">
                  <a:moveTo>
                    <a:pt x="4917" y="1"/>
                  </a:moveTo>
                  <a:cubicBezTo>
                    <a:pt x="2153" y="1"/>
                    <a:pt x="1" y="977"/>
                    <a:pt x="1" y="977"/>
                  </a:cubicBezTo>
                  <a:cubicBezTo>
                    <a:pt x="523" y="1304"/>
                    <a:pt x="1089" y="1498"/>
                    <a:pt x="1747" y="1498"/>
                  </a:cubicBezTo>
                  <a:cubicBezTo>
                    <a:pt x="2723" y="1498"/>
                    <a:pt x="3901" y="1070"/>
                    <a:pt x="5442" y="13"/>
                  </a:cubicBezTo>
                  <a:cubicBezTo>
                    <a:pt x="5265" y="4"/>
                    <a:pt x="5090" y="1"/>
                    <a:pt x="4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2"/>
            <p:cNvSpPr/>
            <p:nvPr/>
          </p:nvSpPr>
          <p:spPr>
            <a:xfrm>
              <a:off x="5388583" y="4334716"/>
              <a:ext cx="114389" cy="367137"/>
            </a:xfrm>
            <a:custGeom>
              <a:avLst/>
              <a:gdLst/>
              <a:ahLst/>
              <a:cxnLst/>
              <a:rect l="l" t="t" r="r" b="b"/>
              <a:pathLst>
                <a:path w="3794" h="12177" extrusionOk="0">
                  <a:moveTo>
                    <a:pt x="320" y="0"/>
                  </a:moveTo>
                  <a:cubicBezTo>
                    <a:pt x="292" y="0"/>
                    <a:pt x="264" y="4"/>
                    <a:pt x="236" y="13"/>
                  </a:cubicBezTo>
                  <a:cubicBezTo>
                    <a:pt x="85" y="60"/>
                    <a:pt x="1" y="220"/>
                    <a:pt x="46" y="371"/>
                  </a:cubicBezTo>
                  <a:cubicBezTo>
                    <a:pt x="1214" y="4180"/>
                    <a:pt x="2277" y="8076"/>
                    <a:pt x="3202" y="11956"/>
                  </a:cubicBezTo>
                  <a:cubicBezTo>
                    <a:pt x="3233" y="12089"/>
                    <a:pt x="3350" y="12177"/>
                    <a:pt x="3481" y="12177"/>
                  </a:cubicBezTo>
                  <a:cubicBezTo>
                    <a:pt x="3503" y="12177"/>
                    <a:pt x="3525" y="12175"/>
                    <a:pt x="3544" y="12168"/>
                  </a:cubicBezTo>
                  <a:cubicBezTo>
                    <a:pt x="3698" y="12131"/>
                    <a:pt x="3794" y="11977"/>
                    <a:pt x="3757" y="11823"/>
                  </a:cubicBezTo>
                  <a:cubicBezTo>
                    <a:pt x="2829" y="7932"/>
                    <a:pt x="1764" y="4021"/>
                    <a:pt x="593" y="202"/>
                  </a:cubicBezTo>
                  <a:cubicBezTo>
                    <a:pt x="556" y="79"/>
                    <a:pt x="442" y="0"/>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2"/>
            <p:cNvSpPr/>
            <p:nvPr/>
          </p:nvSpPr>
          <p:spPr>
            <a:xfrm>
              <a:off x="5320321" y="4222946"/>
              <a:ext cx="107967" cy="164890"/>
            </a:xfrm>
            <a:custGeom>
              <a:avLst/>
              <a:gdLst/>
              <a:ahLst/>
              <a:cxnLst/>
              <a:rect l="l" t="t" r="r" b="b"/>
              <a:pathLst>
                <a:path w="3581" h="5469" extrusionOk="0">
                  <a:moveTo>
                    <a:pt x="2879" y="0"/>
                  </a:moveTo>
                  <a:cubicBezTo>
                    <a:pt x="2879" y="0"/>
                    <a:pt x="49" y="881"/>
                    <a:pt x="48" y="881"/>
                  </a:cubicBezTo>
                  <a:cubicBezTo>
                    <a:pt x="1" y="892"/>
                    <a:pt x="528" y="3011"/>
                    <a:pt x="2431" y="5121"/>
                  </a:cubicBezTo>
                  <a:cubicBezTo>
                    <a:pt x="2558" y="5261"/>
                    <a:pt x="2664" y="5468"/>
                    <a:pt x="2846" y="5468"/>
                  </a:cubicBezTo>
                  <a:cubicBezTo>
                    <a:pt x="2854" y="5468"/>
                    <a:pt x="2862" y="5468"/>
                    <a:pt x="2870" y="5467"/>
                  </a:cubicBezTo>
                  <a:cubicBezTo>
                    <a:pt x="3115" y="5445"/>
                    <a:pt x="3177" y="5129"/>
                    <a:pt x="3213" y="4886"/>
                  </a:cubicBezTo>
                  <a:cubicBezTo>
                    <a:pt x="3581" y="2460"/>
                    <a:pt x="3238" y="1231"/>
                    <a:pt x="2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2"/>
            <p:cNvSpPr/>
            <p:nvPr/>
          </p:nvSpPr>
          <p:spPr>
            <a:xfrm>
              <a:off x="5252692" y="4109096"/>
              <a:ext cx="217864" cy="213975"/>
            </a:xfrm>
            <a:custGeom>
              <a:avLst/>
              <a:gdLst/>
              <a:ahLst/>
              <a:cxnLst/>
              <a:rect l="l" t="t" r="r" b="b"/>
              <a:pathLst>
                <a:path w="7226" h="7097" extrusionOk="0">
                  <a:moveTo>
                    <a:pt x="4036" y="1"/>
                  </a:moveTo>
                  <a:cubicBezTo>
                    <a:pt x="2923" y="1"/>
                    <a:pt x="3210" y="2970"/>
                    <a:pt x="3210" y="2970"/>
                  </a:cubicBezTo>
                  <a:cubicBezTo>
                    <a:pt x="3210" y="2970"/>
                    <a:pt x="2451" y="973"/>
                    <a:pt x="1577" y="973"/>
                  </a:cubicBezTo>
                  <a:cubicBezTo>
                    <a:pt x="1432" y="973"/>
                    <a:pt x="1284" y="1028"/>
                    <a:pt x="1135" y="1157"/>
                  </a:cubicBezTo>
                  <a:cubicBezTo>
                    <a:pt x="266" y="1912"/>
                    <a:pt x="1752" y="3069"/>
                    <a:pt x="1998" y="3390"/>
                  </a:cubicBezTo>
                  <a:cubicBezTo>
                    <a:pt x="1998" y="3390"/>
                    <a:pt x="1512" y="3285"/>
                    <a:pt x="1026" y="3285"/>
                  </a:cubicBezTo>
                  <a:cubicBezTo>
                    <a:pt x="513" y="3285"/>
                    <a:pt x="1" y="3402"/>
                    <a:pt x="56" y="3881"/>
                  </a:cubicBezTo>
                  <a:cubicBezTo>
                    <a:pt x="157" y="4762"/>
                    <a:pt x="1909" y="4822"/>
                    <a:pt x="1909" y="4822"/>
                  </a:cubicBezTo>
                  <a:cubicBezTo>
                    <a:pt x="1909" y="4822"/>
                    <a:pt x="436" y="5785"/>
                    <a:pt x="1389" y="6753"/>
                  </a:cubicBezTo>
                  <a:cubicBezTo>
                    <a:pt x="1533" y="6899"/>
                    <a:pt x="1684" y="6960"/>
                    <a:pt x="1835" y="6960"/>
                  </a:cubicBezTo>
                  <a:cubicBezTo>
                    <a:pt x="2598" y="6960"/>
                    <a:pt x="3373" y="5401"/>
                    <a:pt x="3373" y="5400"/>
                  </a:cubicBezTo>
                  <a:lnTo>
                    <a:pt x="3373" y="5400"/>
                  </a:lnTo>
                  <a:cubicBezTo>
                    <a:pt x="3373" y="5401"/>
                    <a:pt x="3198" y="7096"/>
                    <a:pt x="4530" y="7096"/>
                  </a:cubicBezTo>
                  <a:cubicBezTo>
                    <a:pt x="4536" y="7096"/>
                    <a:pt x="4542" y="7096"/>
                    <a:pt x="4548" y="7096"/>
                  </a:cubicBezTo>
                  <a:cubicBezTo>
                    <a:pt x="5898" y="7080"/>
                    <a:pt x="4774" y="5006"/>
                    <a:pt x="4774" y="5005"/>
                  </a:cubicBezTo>
                  <a:lnTo>
                    <a:pt x="4774" y="5005"/>
                  </a:lnTo>
                  <a:cubicBezTo>
                    <a:pt x="4774" y="5006"/>
                    <a:pt x="5355" y="5467"/>
                    <a:pt x="5944" y="5467"/>
                  </a:cubicBezTo>
                  <a:cubicBezTo>
                    <a:pt x="6232" y="5467"/>
                    <a:pt x="6523" y="5356"/>
                    <a:pt x="6747" y="5024"/>
                  </a:cubicBezTo>
                  <a:cubicBezTo>
                    <a:pt x="7226" y="4317"/>
                    <a:pt x="5706" y="3779"/>
                    <a:pt x="5706" y="3779"/>
                  </a:cubicBezTo>
                  <a:cubicBezTo>
                    <a:pt x="5706" y="3779"/>
                    <a:pt x="7160" y="2484"/>
                    <a:pt x="6223" y="1487"/>
                  </a:cubicBezTo>
                  <a:cubicBezTo>
                    <a:pt x="6123" y="1381"/>
                    <a:pt x="6014" y="1335"/>
                    <a:pt x="5900" y="1335"/>
                  </a:cubicBezTo>
                  <a:cubicBezTo>
                    <a:pt x="5223" y="1335"/>
                    <a:pt x="4392" y="2957"/>
                    <a:pt x="4392" y="2957"/>
                  </a:cubicBezTo>
                  <a:cubicBezTo>
                    <a:pt x="4392" y="2957"/>
                    <a:pt x="5274" y="86"/>
                    <a:pt x="4082" y="3"/>
                  </a:cubicBezTo>
                  <a:cubicBezTo>
                    <a:pt x="4066" y="2"/>
                    <a:pt x="4051" y="1"/>
                    <a:pt x="40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2"/>
            <p:cNvSpPr/>
            <p:nvPr/>
          </p:nvSpPr>
          <p:spPr>
            <a:xfrm>
              <a:off x="5288542" y="4152664"/>
              <a:ext cx="150629" cy="139775"/>
            </a:xfrm>
            <a:custGeom>
              <a:avLst/>
              <a:gdLst/>
              <a:ahLst/>
              <a:cxnLst/>
              <a:rect l="l" t="t" r="r" b="b"/>
              <a:pathLst>
                <a:path w="4996" h="4636" extrusionOk="0">
                  <a:moveTo>
                    <a:pt x="2770" y="0"/>
                  </a:moveTo>
                  <a:cubicBezTo>
                    <a:pt x="2754" y="0"/>
                    <a:pt x="2737" y="2"/>
                    <a:pt x="2718" y="5"/>
                  </a:cubicBezTo>
                  <a:cubicBezTo>
                    <a:pt x="2059" y="133"/>
                    <a:pt x="2190" y="2259"/>
                    <a:pt x="2190" y="2259"/>
                  </a:cubicBezTo>
                  <a:cubicBezTo>
                    <a:pt x="2190" y="2259"/>
                    <a:pt x="1525" y="1114"/>
                    <a:pt x="1217" y="1114"/>
                  </a:cubicBezTo>
                  <a:cubicBezTo>
                    <a:pt x="1200" y="1114"/>
                    <a:pt x="1185" y="1117"/>
                    <a:pt x="1171" y="1124"/>
                  </a:cubicBezTo>
                  <a:cubicBezTo>
                    <a:pt x="475" y="1467"/>
                    <a:pt x="1758" y="2527"/>
                    <a:pt x="1758" y="2527"/>
                  </a:cubicBezTo>
                  <a:cubicBezTo>
                    <a:pt x="1758" y="2527"/>
                    <a:pt x="1047" y="2280"/>
                    <a:pt x="562" y="2280"/>
                  </a:cubicBezTo>
                  <a:cubicBezTo>
                    <a:pt x="340" y="2280"/>
                    <a:pt x="165" y="2332"/>
                    <a:pt x="127" y="2481"/>
                  </a:cubicBezTo>
                  <a:cubicBezTo>
                    <a:pt x="0" y="2971"/>
                    <a:pt x="877" y="3046"/>
                    <a:pt x="1423" y="3046"/>
                  </a:cubicBezTo>
                  <a:cubicBezTo>
                    <a:pt x="1662" y="3046"/>
                    <a:pt x="1837" y="3032"/>
                    <a:pt x="1837" y="3032"/>
                  </a:cubicBezTo>
                  <a:lnTo>
                    <a:pt x="1837" y="3032"/>
                  </a:lnTo>
                  <a:cubicBezTo>
                    <a:pt x="1837" y="3032"/>
                    <a:pt x="444" y="3825"/>
                    <a:pt x="859" y="4155"/>
                  </a:cubicBezTo>
                  <a:cubicBezTo>
                    <a:pt x="910" y="4196"/>
                    <a:pt x="971" y="4214"/>
                    <a:pt x="1038" y="4214"/>
                  </a:cubicBezTo>
                  <a:cubicBezTo>
                    <a:pt x="1518" y="4214"/>
                    <a:pt x="2332" y="3302"/>
                    <a:pt x="2332" y="3302"/>
                  </a:cubicBezTo>
                  <a:cubicBezTo>
                    <a:pt x="2332" y="3302"/>
                    <a:pt x="2579" y="4635"/>
                    <a:pt x="2981" y="4635"/>
                  </a:cubicBezTo>
                  <a:cubicBezTo>
                    <a:pt x="3020" y="4635"/>
                    <a:pt x="3060" y="4623"/>
                    <a:pt x="3102" y="4596"/>
                  </a:cubicBezTo>
                  <a:cubicBezTo>
                    <a:pt x="3576" y="4286"/>
                    <a:pt x="3005" y="3139"/>
                    <a:pt x="3005" y="3139"/>
                  </a:cubicBezTo>
                  <a:lnTo>
                    <a:pt x="3005" y="3139"/>
                  </a:lnTo>
                  <a:cubicBezTo>
                    <a:pt x="3005" y="3139"/>
                    <a:pt x="3808" y="3478"/>
                    <a:pt x="4281" y="3478"/>
                  </a:cubicBezTo>
                  <a:cubicBezTo>
                    <a:pt x="4487" y="3478"/>
                    <a:pt x="4630" y="3414"/>
                    <a:pt x="4618" y="3230"/>
                  </a:cubicBezTo>
                  <a:cubicBezTo>
                    <a:pt x="4577" y="2622"/>
                    <a:pt x="3096" y="2621"/>
                    <a:pt x="3096" y="2621"/>
                  </a:cubicBezTo>
                  <a:cubicBezTo>
                    <a:pt x="3096" y="2621"/>
                    <a:pt x="4996" y="1643"/>
                    <a:pt x="4680" y="1204"/>
                  </a:cubicBezTo>
                  <a:cubicBezTo>
                    <a:pt x="4637" y="1144"/>
                    <a:pt x="4571" y="1118"/>
                    <a:pt x="4490" y="1118"/>
                  </a:cubicBezTo>
                  <a:cubicBezTo>
                    <a:pt x="3975" y="1118"/>
                    <a:pt x="2834" y="2152"/>
                    <a:pt x="2834" y="2152"/>
                  </a:cubicBezTo>
                  <a:cubicBezTo>
                    <a:pt x="2834" y="2152"/>
                    <a:pt x="3344" y="0"/>
                    <a:pt x="27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2"/>
            <p:cNvSpPr/>
            <p:nvPr/>
          </p:nvSpPr>
          <p:spPr>
            <a:xfrm>
              <a:off x="5351196" y="4216313"/>
              <a:ext cx="12542" cy="8924"/>
            </a:xfrm>
            <a:custGeom>
              <a:avLst/>
              <a:gdLst/>
              <a:ahLst/>
              <a:cxnLst/>
              <a:rect l="l" t="t" r="r" b="b"/>
              <a:pathLst>
                <a:path w="416" h="296" extrusionOk="0">
                  <a:moveTo>
                    <a:pt x="214" y="0"/>
                  </a:moveTo>
                  <a:cubicBezTo>
                    <a:pt x="42" y="0"/>
                    <a:pt x="0" y="268"/>
                    <a:pt x="181" y="294"/>
                  </a:cubicBezTo>
                  <a:cubicBezTo>
                    <a:pt x="188" y="295"/>
                    <a:pt x="195" y="295"/>
                    <a:pt x="202" y="295"/>
                  </a:cubicBezTo>
                  <a:cubicBezTo>
                    <a:pt x="374" y="295"/>
                    <a:pt x="416" y="24"/>
                    <a:pt x="235" y="2"/>
                  </a:cubicBezTo>
                  <a:cubicBezTo>
                    <a:pt x="228" y="1"/>
                    <a:pt x="221"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2"/>
            <p:cNvSpPr/>
            <p:nvPr/>
          </p:nvSpPr>
          <p:spPr>
            <a:xfrm>
              <a:off x="5344140" y="4241640"/>
              <a:ext cx="12663" cy="8743"/>
            </a:xfrm>
            <a:custGeom>
              <a:avLst/>
              <a:gdLst/>
              <a:ahLst/>
              <a:cxnLst/>
              <a:rect l="l" t="t" r="r" b="b"/>
              <a:pathLst>
                <a:path w="420" h="290" extrusionOk="0">
                  <a:moveTo>
                    <a:pt x="220" y="0"/>
                  </a:moveTo>
                  <a:cubicBezTo>
                    <a:pt x="51" y="0"/>
                    <a:pt x="1" y="265"/>
                    <a:pt x="180" y="288"/>
                  </a:cubicBezTo>
                  <a:cubicBezTo>
                    <a:pt x="188" y="289"/>
                    <a:pt x="196" y="290"/>
                    <a:pt x="204" y="290"/>
                  </a:cubicBezTo>
                  <a:cubicBezTo>
                    <a:pt x="373" y="290"/>
                    <a:pt x="420" y="27"/>
                    <a:pt x="241" y="2"/>
                  </a:cubicBezTo>
                  <a:cubicBezTo>
                    <a:pt x="234" y="1"/>
                    <a:pt x="227"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2"/>
            <p:cNvSpPr/>
            <p:nvPr/>
          </p:nvSpPr>
          <p:spPr>
            <a:xfrm>
              <a:off x="5328733" y="4230092"/>
              <a:ext cx="15979" cy="12181"/>
            </a:xfrm>
            <a:custGeom>
              <a:avLst/>
              <a:gdLst/>
              <a:ahLst/>
              <a:cxnLst/>
              <a:rect l="l" t="t" r="r" b="b"/>
              <a:pathLst>
                <a:path w="530" h="404" extrusionOk="0">
                  <a:moveTo>
                    <a:pt x="255" y="1"/>
                  </a:moveTo>
                  <a:cubicBezTo>
                    <a:pt x="26" y="1"/>
                    <a:pt x="0" y="368"/>
                    <a:pt x="246" y="402"/>
                  </a:cubicBezTo>
                  <a:cubicBezTo>
                    <a:pt x="256" y="403"/>
                    <a:pt x="265" y="404"/>
                    <a:pt x="275" y="404"/>
                  </a:cubicBezTo>
                  <a:cubicBezTo>
                    <a:pt x="503" y="404"/>
                    <a:pt x="530" y="35"/>
                    <a:pt x="284" y="3"/>
                  </a:cubicBezTo>
                  <a:cubicBezTo>
                    <a:pt x="274" y="1"/>
                    <a:pt x="264"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2"/>
            <p:cNvSpPr/>
            <p:nvPr/>
          </p:nvSpPr>
          <p:spPr>
            <a:xfrm>
              <a:off x="5357739" y="4235700"/>
              <a:ext cx="14774" cy="11035"/>
            </a:xfrm>
            <a:custGeom>
              <a:avLst/>
              <a:gdLst/>
              <a:ahLst/>
              <a:cxnLst/>
              <a:rect l="l" t="t" r="r" b="b"/>
              <a:pathLst>
                <a:path w="490" h="366" extrusionOk="0">
                  <a:moveTo>
                    <a:pt x="301" y="1"/>
                  </a:moveTo>
                  <a:cubicBezTo>
                    <a:pt x="259" y="1"/>
                    <a:pt x="221" y="16"/>
                    <a:pt x="174" y="37"/>
                  </a:cubicBezTo>
                  <a:cubicBezTo>
                    <a:pt x="1" y="116"/>
                    <a:pt x="106" y="365"/>
                    <a:pt x="264" y="365"/>
                  </a:cubicBezTo>
                  <a:cubicBezTo>
                    <a:pt x="291" y="365"/>
                    <a:pt x="319" y="358"/>
                    <a:pt x="348" y="341"/>
                  </a:cubicBezTo>
                  <a:cubicBezTo>
                    <a:pt x="412" y="304"/>
                    <a:pt x="453" y="268"/>
                    <a:pt x="470" y="196"/>
                  </a:cubicBezTo>
                  <a:cubicBezTo>
                    <a:pt x="489" y="118"/>
                    <a:pt x="456" y="47"/>
                    <a:pt x="381" y="18"/>
                  </a:cubicBezTo>
                  <a:cubicBezTo>
                    <a:pt x="351" y="6"/>
                    <a:pt x="325" y="1"/>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2"/>
            <p:cNvSpPr/>
            <p:nvPr/>
          </p:nvSpPr>
          <p:spPr>
            <a:xfrm>
              <a:off x="5365548" y="4222584"/>
              <a:ext cx="15346" cy="10673"/>
            </a:xfrm>
            <a:custGeom>
              <a:avLst/>
              <a:gdLst/>
              <a:ahLst/>
              <a:cxnLst/>
              <a:rect l="l" t="t" r="r" b="b"/>
              <a:pathLst>
                <a:path w="509" h="354" extrusionOk="0">
                  <a:moveTo>
                    <a:pt x="264" y="0"/>
                  </a:moveTo>
                  <a:cubicBezTo>
                    <a:pt x="59" y="0"/>
                    <a:pt x="0" y="323"/>
                    <a:pt x="219" y="352"/>
                  </a:cubicBezTo>
                  <a:cubicBezTo>
                    <a:pt x="228" y="353"/>
                    <a:pt x="238" y="354"/>
                    <a:pt x="247" y="354"/>
                  </a:cubicBezTo>
                  <a:cubicBezTo>
                    <a:pt x="450" y="354"/>
                    <a:pt x="509" y="33"/>
                    <a:pt x="291" y="2"/>
                  </a:cubicBezTo>
                  <a:cubicBezTo>
                    <a:pt x="282" y="1"/>
                    <a:pt x="273"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2"/>
            <p:cNvSpPr/>
            <p:nvPr/>
          </p:nvSpPr>
          <p:spPr>
            <a:xfrm>
              <a:off x="5378151" y="4239620"/>
              <a:ext cx="12392" cy="10311"/>
            </a:xfrm>
            <a:custGeom>
              <a:avLst/>
              <a:gdLst/>
              <a:ahLst/>
              <a:cxnLst/>
              <a:rect l="l" t="t" r="r" b="b"/>
              <a:pathLst>
                <a:path w="411" h="342" extrusionOk="0">
                  <a:moveTo>
                    <a:pt x="222" y="1"/>
                  </a:moveTo>
                  <a:cubicBezTo>
                    <a:pt x="164" y="1"/>
                    <a:pt x="105" y="27"/>
                    <a:pt x="72" y="80"/>
                  </a:cubicBezTo>
                  <a:cubicBezTo>
                    <a:pt x="1" y="201"/>
                    <a:pt x="97" y="342"/>
                    <a:pt x="226" y="342"/>
                  </a:cubicBezTo>
                  <a:cubicBezTo>
                    <a:pt x="237" y="342"/>
                    <a:pt x="249" y="341"/>
                    <a:pt x="260" y="339"/>
                  </a:cubicBezTo>
                  <a:lnTo>
                    <a:pt x="284" y="333"/>
                  </a:lnTo>
                  <a:cubicBezTo>
                    <a:pt x="351" y="321"/>
                    <a:pt x="410" y="258"/>
                    <a:pt x="398" y="183"/>
                  </a:cubicBezTo>
                  <a:cubicBezTo>
                    <a:pt x="394" y="167"/>
                    <a:pt x="392" y="149"/>
                    <a:pt x="388" y="132"/>
                  </a:cubicBezTo>
                  <a:cubicBezTo>
                    <a:pt x="373" y="45"/>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2"/>
            <p:cNvSpPr/>
            <p:nvPr/>
          </p:nvSpPr>
          <p:spPr>
            <a:xfrm>
              <a:off x="5360784" y="4253942"/>
              <a:ext cx="13990" cy="13085"/>
            </a:xfrm>
            <a:custGeom>
              <a:avLst/>
              <a:gdLst/>
              <a:ahLst/>
              <a:cxnLst/>
              <a:rect l="l" t="t" r="r" b="b"/>
              <a:pathLst>
                <a:path w="464" h="434" extrusionOk="0">
                  <a:moveTo>
                    <a:pt x="219" y="1"/>
                  </a:moveTo>
                  <a:cubicBezTo>
                    <a:pt x="193" y="1"/>
                    <a:pt x="166" y="6"/>
                    <a:pt x="142" y="16"/>
                  </a:cubicBezTo>
                  <a:cubicBezTo>
                    <a:pt x="39" y="60"/>
                    <a:pt x="1" y="178"/>
                    <a:pt x="43" y="276"/>
                  </a:cubicBezTo>
                  <a:lnTo>
                    <a:pt x="49" y="294"/>
                  </a:lnTo>
                  <a:cubicBezTo>
                    <a:pt x="51" y="295"/>
                    <a:pt x="51" y="298"/>
                    <a:pt x="51" y="301"/>
                  </a:cubicBezTo>
                  <a:cubicBezTo>
                    <a:pt x="51" y="302"/>
                    <a:pt x="51" y="302"/>
                    <a:pt x="51" y="302"/>
                  </a:cubicBezTo>
                  <a:cubicBezTo>
                    <a:pt x="52" y="302"/>
                    <a:pt x="52" y="302"/>
                    <a:pt x="52" y="303"/>
                  </a:cubicBezTo>
                  <a:cubicBezTo>
                    <a:pt x="80" y="372"/>
                    <a:pt x="148" y="422"/>
                    <a:pt x="230" y="433"/>
                  </a:cubicBezTo>
                  <a:cubicBezTo>
                    <a:pt x="427" y="269"/>
                    <a:pt x="463" y="137"/>
                    <a:pt x="339" y="40"/>
                  </a:cubicBezTo>
                  <a:cubicBezTo>
                    <a:pt x="324" y="31"/>
                    <a:pt x="308" y="24"/>
                    <a:pt x="293" y="15"/>
                  </a:cubicBezTo>
                  <a:cubicBezTo>
                    <a:pt x="269" y="6"/>
                    <a:pt x="244"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2"/>
            <p:cNvSpPr/>
            <p:nvPr/>
          </p:nvSpPr>
          <p:spPr>
            <a:xfrm>
              <a:off x="5379869" y="4216464"/>
              <a:ext cx="13055" cy="10462"/>
            </a:xfrm>
            <a:custGeom>
              <a:avLst/>
              <a:gdLst/>
              <a:ahLst/>
              <a:cxnLst/>
              <a:rect l="l" t="t" r="r" b="b"/>
              <a:pathLst>
                <a:path w="433" h="347" extrusionOk="0">
                  <a:moveTo>
                    <a:pt x="199" y="1"/>
                  </a:moveTo>
                  <a:cubicBezTo>
                    <a:pt x="4" y="1"/>
                    <a:pt x="1" y="319"/>
                    <a:pt x="209" y="345"/>
                  </a:cubicBezTo>
                  <a:cubicBezTo>
                    <a:pt x="218" y="346"/>
                    <a:pt x="227" y="346"/>
                    <a:pt x="235" y="346"/>
                  </a:cubicBezTo>
                  <a:cubicBezTo>
                    <a:pt x="430" y="346"/>
                    <a:pt x="432" y="28"/>
                    <a:pt x="225" y="2"/>
                  </a:cubicBezTo>
                  <a:cubicBezTo>
                    <a:pt x="216" y="1"/>
                    <a:pt x="20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2"/>
            <p:cNvSpPr/>
            <p:nvPr/>
          </p:nvSpPr>
          <p:spPr>
            <a:xfrm>
              <a:off x="5333346" y="4213629"/>
              <a:ext cx="13959" cy="9829"/>
            </a:xfrm>
            <a:custGeom>
              <a:avLst/>
              <a:gdLst/>
              <a:ahLst/>
              <a:cxnLst/>
              <a:rect l="l" t="t" r="r" b="b"/>
              <a:pathLst>
                <a:path w="463" h="326" extrusionOk="0">
                  <a:moveTo>
                    <a:pt x="237" y="1"/>
                  </a:moveTo>
                  <a:cubicBezTo>
                    <a:pt x="49" y="1"/>
                    <a:pt x="0" y="297"/>
                    <a:pt x="200" y="324"/>
                  </a:cubicBezTo>
                  <a:cubicBezTo>
                    <a:pt x="208" y="325"/>
                    <a:pt x="216" y="326"/>
                    <a:pt x="224" y="326"/>
                  </a:cubicBezTo>
                  <a:cubicBezTo>
                    <a:pt x="414" y="326"/>
                    <a:pt x="462" y="29"/>
                    <a:pt x="262" y="2"/>
                  </a:cubicBezTo>
                  <a:cubicBezTo>
                    <a:pt x="253" y="1"/>
                    <a:pt x="245"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2"/>
            <p:cNvSpPr/>
            <p:nvPr/>
          </p:nvSpPr>
          <p:spPr>
            <a:xfrm>
              <a:off x="5358342" y="4202082"/>
              <a:ext cx="13477" cy="10221"/>
            </a:xfrm>
            <a:custGeom>
              <a:avLst/>
              <a:gdLst/>
              <a:ahLst/>
              <a:cxnLst/>
              <a:rect l="l" t="t" r="r" b="b"/>
              <a:pathLst>
                <a:path w="447" h="339" extrusionOk="0">
                  <a:moveTo>
                    <a:pt x="215" y="1"/>
                  </a:moveTo>
                  <a:cubicBezTo>
                    <a:pt x="21" y="1"/>
                    <a:pt x="1" y="312"/>
                    <a:pt x="207" y="337"/>
                  </a:cubicBezTo>
                  <a:cubicBezTo>
                    <a:pt x="215" y="338"/>
                    <a:pt x="224" y="339"/>
                    <a:pt x="232" y="339"/>
                  </a:cubicBezTo>
                  <a:cubicBezTo>
                    <a:pt x="426" y="339"/>
                    <a:pt x="446" y="28"/>
                    <a:pt x="240" y="2"/>
                  </a:cubicBezTo>
                  <a:cubicBezTo>
                    <a:pt x="232" y="1"/>
                    <a:pt x="223"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2"/>
            <p:cNvSpPr/>
            <p:nvPr/>
          </p:nvSpPr>
          <p:spPr>
            <a:xfrm>
              <a:off x="5260351" y="4394446"/>
              <a:ext cx="217170" cy="210025"/>
            </a:xfrm>
            <a:custGeom>
              <a:avLst/>
              <a:gdLst/>
              <a:ahLst/>
              <a:cxnLst/>
              <a:rect l="l" t="t" r="r" b="b"/>
              <a:pathLst>
                <a:path w="7203" h="6966" extrusionOk="0">
                  <a:moveTo>
                    <a:pt x="318" y="0"/>
                  </a:moveTo>
                  <a:cubicBezTo>
                    <a:pt x="240" y="0"/>
                    <a:pt x="163" y="31"/>
                    <a:pt x="107" y="93"/>
                  </a:cubicBezTo>
                  <a:cubicBezTo>
                    <a:pt x="0" y="211"/>
                    <a:pt x="7" y="393"/>
                    <a:pt x="125" y="499"/>
                  </a:cubicBezTo>
                  <a:lnTo>
                    <a:pt x="966" y="1267"/>
                  </a:lnTo>
                  <a:cubicBezTo>
                    <a:pt x="3000" y="3120"/>
                    <a:pt x="4606" y="4585"/>
                    <a:pt x="6671" y="6871"/>
                  </a:cubicBezTo>
                  <a:cubicBezTo>
                    <a:pt x="6728" y="6934"/>
                    <a:pt x="6804" y="6965"/>
                    <a:pt x="6884" y="6965"/>
                  </a:cubicBezTo>
                  <a:cubicBezTo>
                    <a:pt x="6953" y="6965"/>
                    <a:pt x="7022" y="6942"/>
                    <a:pt x="7076" y="6892"/>
                  </a:cubicBezTo>
                  <a:cubicBezTo>
                    <a:pt x="7194" y="6786"/>
                    <a:pt x="7202" y="6604"/>
                    <a:pt x="7097" y="6487"/>
                  </a:cubicBezTo>
                  <a:cubicBezTo>
                    <a:pt x="5013" y="4180"/>
                    <a:pt x="3398" y="2707"/>
                    <a:pt x="1354" y="842"/>
                  </a:cubicBezTo>
                  <a:lnTo>
                    <a:pt x="513" y="76"/>
                  </a:lnTo>
                  <a:cubicBezTo>
                    <a:pt x="457" y="25"/>
                    <a:pt x="387" y="0"/>
                    <a:pt x="3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2"/>
            <p:cNvSpPr/>
            <p:nvPr/>
          </p:nvSpPr>
          <p:spPr>
            <a:xfrm>
              <a:off x="5117284" y="4260816"/>
              <a:ext cx="182166" cy="164167"/>
            </a:xfrm>
            <a:custGeom>
              <a:avLst/>
              <a:gdLst/>
              <a:ahLst/>
              <a:cxnLst/>
              <a:rect l="l" t="t" r="r" b="b"/>
              <a:pathLst>
                <a:path w="6042" h="5445" extrusionOk="0">
                  <a:moveTo>
                    <a:pt x="3612" y="1"/>
                  </a:moveTo>
                  <a:cubicBezTo>
                    <a:pt x="3068" y="1"/>
                    <a:pt x="3143" y="1572"/>
                    <a:pt x="3143" y="1572"/>
                  </a:cubicBezTo>
                  <a:cubicBezTo>
                    <a:pt x="3143" y="1572"/>
                    <a:pt x="2671" y="766"/>
                    <a:pt x="2214" y="766"/>
                  </a:cubicBezTo>
                  <a:cubicBezTo>
                    <a:pt x="2146" y="766"/>
                    <a:pt x="2078" y="784"/>
                    <a:pt x="2012" y="825"/>
                  </a:cubicBezTo>
                  <a:cubicBezTo>
                    <a:pt x="1504" y="1141"/>
                    <a:pt x="2421" y="2376"/>
                    <a:pt x="2421" y="2376"/>
                  </a:cubicBezTo>
                  <a:cubicBezTo>
                    <a:pt x="2421" y="2376"/>
                    <a:pt x="1993" y="1840"/>
                    <a:pt x="1537" y="1840"/>
                  </a:cubicBezTo>
                  <a:cubicBezTo>
                    <a:pt x="1420" y="1840"/>
                    <a:pt x="1301" y="1875"/>
                    <a:pt x="1187" y="1963"/>
                  </a:cubicBezTo>
                  <a:cubicBezTo>
                    <a:pt x="626" y="2396"/>
                    <a:pt x="1559" y="3226"/>
                    <a:pt x="1559" y="3226"/>
                  </a:cubicBezTo>
                  <a:cubicBezTo>
                    <a:pt x="1559" y="3226"/>
                    <a:pt x="1418" y="3209"/>
                    <a:pt x="1224" y="3209"/>
                  </a:cubicBezTo>
                  <a:cubicBezTo>
                    <a:pt x="987" y="3209"/>
                    <a:pt x="670" y="3234"/>
                    <a:pt x="432" y="3349"/>
                  </a:cubicBezTo>
                  <a:cubicBezTo>
                    <a:pt x="1" y="3556"/>
                    <a:pt x="12" y="4028"/>
                    <a:pt x="493" y="4079"/>
                  </a:cubicBezTo>
                  <a:cubicBezTo>
                    <a:pt x="1466" y="4182"/>
                    <a:pt x="2421" y="4445"/>
                    <a:pt x="3347" y="4749"/>
                  </a:cubicBezTo>
                  <a:cubicBezTo>
                    <a:pt x="3794" y="4895"/>
                    <a:pt x="4236" y="5055"/>
                    <a:pt x="4672" y="5226"/>
                  </a:cubicBezTo>
                  <a:cubicBezTo>
                    <a:pt x="4873" y="5304"/>
                    <a:pt x="5162" y="5444"/>
                    <a:pt x="5416" y="5444"/>
                  </a:cubicBezTo>
                  <a:cubicBezTo>
                    <a:pt x="5541" y="5444"/>
                    <a:pt x="5657" y="5410"/>
                    <a:pt x="5749" y="5318"/>
                  </a:cubicBezTo>
                  <a:lnTo>
                    <a:pt x="5771" y="5296"/>
                  </a:lnTo>
                  <a:cubicBezTo>
                    <a:pt x="6042" y="4989"/>
                    <a:pt x="5724" y="4559"/>
                    <a:pt x="5570" y="4271"/>
                  </a:cubicBezTo>
                  <a:cubicBezTo>
                    <a:pt x="5362" y="3887"/>
                    <a:pt x="5174" y="3490"/>
                    <a:pt x="5005" y="3085"/>
                  </a:cubicBezTo>
                  <a:cubicBezTo>
                    <a:pt x="4701" y="2354"/>
                    <a:pt x="4507" y="1599"/>
                    <a:pt x="4285" y="843"/>
                  </a:cubicBezTo>
                  <a:cubicBezTo>
                    <a:pt x="4186" y="505"/>
                    <a:pt x="4065" y="67"/>
                    <a:pt x="3658" y="4"/>
                  </a:cubicBezTo>
                  <a:cubicBezTo>
                    <a:pt x="3643" y="2"/>
                    <a:pt x="3627" y="1"/>
                    <a:pt x="3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2"/>
            <p:cNvSpPr/>
            <p:nvPr/>
          </p:nvSpPr>
          <p:spPr>
            <a:xfrm>
              <a:off x="5325537" y="4353983"/>
              <a:ext cx="88822" cy="165915"/>
            </a:xfrm>
            <a:custGeom>
              <a:avLst/>
              <a:gdLst/>
              <a:ahLst/>
              <a:cxnLst/>
              <a:rect l="l" t="t" r="r" b="b"/>
              <a:pathLst>
                <a:path w="2946" h="5503" extrusionOk="0">
                  <a:moveTo>
                    <a:pt x="1" y="1"/>
                  </a:moveTo>
                  <a:lnTo>
                    <a:pt x="1" y="1"/>
                  </a:lnTo>
                  <a:cubicBezTo>
                    <a:pt x="590" y="3510"/>
                    <a:pt x="2350" y="5503"/>
                    <a:pt x="2350" y="5503"/>
                  </a:cubicBezTo>
                  <a:cubicBezTo>
                    <a:pt x="2945" y="3616"/>
                    <a:pt x="1663" y="146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2"/>
            <p:cNvSpPr/>
            <p:nvPr/>
          </p:nvSpPr>
          <p:spPr>
            <a:xfrm>
              <a:off x="5181445" y="4440396"/>
              <a:ext cx="163262" cy="47848"/>
            </a:xfrm>
            <a:custGeom>
              <a:avLst/>
              <a:gdLst/>
              <a:ahLst/>
              <a:cxnLst/>
              <a:rect l="l" t="t" r="r" b="b"/>
              <a:pathLst>
                <a:path w="5415" h="1587" extrusionOk="0">
                  <a:moveTo>
                    <a:pt x="221" y="0"/>
                  </a:moveTo>
                  <a:cubicBezTo>
                    <a:pt x="148" y="0"/>
                    <a:pt x="74" y="1"/>
                    <a:pt x="0" y="2"/>
                  </a:cubicBezTo>
                  <a:cubicBezTo>
                    <a:pt x="1558" y="1134"/>
                    <a:pt x="2750" y="1587"/>
                    <a:pt x="3743" y="1587"/>
                  </a:cubicBezTo>
                  <a:cubicBezTo>
                    <a:pt x="4364" y="1587"/>
                    <a:pt x="4907" y="1410"/>
                    <a:pt x="5414" y="1111"/>
                  </a:cubicBezTo>
                  <a:cubicBezTo>
                    <a:pt x="5414" y="1111"/>
                    <a:pt x="3130" y="0"/>
                    <a:pt x="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32"/>
          <p:cNvGrpSpPr/>
          <p:nvPr/>
        </p:nvGrpSpPr>
        <p:grpSpPr>
          <a:xfrm>
            <a:off x="3251790" y="3703277"/>
            <a:ext cx="662694" cy="1041383"/>
            <a:chOff x="3251790" y="3703277"/>
            <a:chExt cx="662694" cy="1041383"/>
          </a:xfrm>
        </p:grpSpPr>
        <p:sp>
          <p:nvSpPr>
            <p:cNvPr id="5877" name="Google Shape;5877;p32"/>
            <p:cNvSpPr/>
            <p:nvPr/>
          </p:nvSpPr>
          <p:spPr>
            <a:xfrm>
              <a:off x="3609165" y="4145382"/>
              <a:ext cx="61145" cy="122909"/>
            </a:xfrm>
            <a:custGeom>
              <a:avLst/>
              <a:gdLst/>
              <a:ahLst/>
              <a:cxnLst/>
              <a:rect l="l" t="t" r="r" b="b"/>
              <a:pathLst>
                <a:path w="2666" h="5359" extrusionOk="0">
                  <a:moveTo>
                    <a:pt x="2548" y="1"/>
                  </a:moveTo>
                  <a:cubicBezTo>
                    <a:pt x="2504" y="1"/>
                    <a:pt x="2465" y="27"/>
                    <a:pt x="2449" y="69"/>
                  </a:cubicBezTo>
                  <a:cubicBezTo>
                    <a:pt x="1772" y="1833"/>
                    <a:pt x="957" y="3560"/>
                    <a:pt x="29" y="5203"/>
                  </a:cubicBezTo>
                  <a:cubicBezTo>
                    <a:pt x="1" y="5254"/>
                    <a:pt x="20" y="5319"/>
                    <a:pt x="68" y="5345"/>
                  </a:cubicBezTo>
                  <a:cubicBezTo>
                    <a:pt x="86" y="5355"/>
                    <a:pt x="102" y="5358"/>
                    <a:pt x="120" y="5358"/>
                  </a:cubicBezTo>
                  <a:cubicBezTo>
                    <a:pt x="157" y="5358"/>
                    <a:pt x="193" y="5341"/>
                    <a:pt x="212" y="5305"/>
                  </a:cubicBezTo>
                  <a:cubicBezTo>
                    <a:pt x="1146" y="3654"/>
                    <a:pt x="1964" y="1916"/>
                    <a:pt x="2645" y="144"/>
                  </a:cubicBezTo>
                  <a:cubicBezTo>
                    <a:pt x="2666" y="88"/>
                    <a:pt x="2638" y="28"/>
                    <a:pt x="2585" y="8"/>
                  </a:cubicBezTo>
                  <a:cubicBezTo>
                    <a:pt x="2573" y="3"/>
                    <a:pt x="2560" y="1"/>
                    <a:pt x="2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2"/>
            <p:cNvSpPr/>
            <p:nvPr/>
          </p:nvSpPr>
          <p:spPr>
            <a:xfrm>
              <a:off x="3663089" y="4122261"/>
              <a:ext cx="23875" cy="31513"/>
            </a:xfrm>
            <a:custGeom>
              <a:avLst/>
              <a:gdLst/>
              <a:ahLst/>
              <a:cxnLst/>
              <a:rect l="l" t="t" r="r" b="b"/>
              <a:pathLst>
                <a:path w="1041" h="1374" extrusionOk="0">
                  <a:moveTo>
                    <a:pt x="985" y="1"/>
                  </a:moveTo>
                  <a:cubicBezTo>
                    <a:pt x="42" y="324"/>
                    <a:pt x="1" y="1038"/>
                    <a:pt x="128" y="1374"/>
                  </a:cubicBezTo>
                  <a:cubicBezTo>
                    <a:pt x="585" y="1322"/>
                    <a:pt x="1040" y="839"/>
                    <a:pt x="9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2"/>
            <p:cNvSpPr/>
            <p:nvPr/>
          </p:nvSpPr>
          <p:spPr>
            <a:xfrm>
              <a:off x="3643592" y="4116206"/>
              <a:ext cx="52085" cy="48622"/>
            </a:xfrm>
            <a:custGeom>
              <a:avLst/>
              <a:gdLst/>
              <a:ahLst/>
              <a:cxnLst/>
              <a:rect l="l" t="t" r="r" b="b"/>
              <a:pathLst>
                <a:path w="2271" h="2120" extrusionOk="0">
                  <a:moveTo>
                    <a:pt x="1115" y="0"/>
                  </a:moveTo>
                  <a:cubicBezTo>
                    <a:pt x="935" y="0"/>
                    <a:pt x="1" y="1067"/>
                    <a:pt x="432" y="1697"/>
                  </a:cubicBezTo>
                  <a:cubicBezTo>
                    <a:pt x="647" y="2005"/>
                    <a:pt x="873" y="2120"/>
                    <a:pt x="1091" y="2120"/>
                  </a:cubicBezTo>
                  <a:cubicBezTo>
                    <a:pt x="1361" y="2120"/>
                    <a:pt x="1618" y="1944"/>
                    <a:pt x="1827" y="1745"/>
                  </a:cubicBezTo>
                  <a:cubicBezTo>
                    <a:pt x="2206" y="1382"/>
                    <a:pt x="2271" y="744"/>
                    <a:pt x="2271" y="744"/>
                  </a:cubicBezTo>
                  <a:lnTo>
                    <a:pt x="2271" y="744"/>
                  </a:lnTo>
                  <a:lnTo>
                    <a:pt x="1178" y="1112"/>
                  </a:lnTo>
                  <a:lnTo>
                    <a:pt x="1127" y="2"/>
                  </a:lnTo>
                  <a:cubicBezTo>
                    <a:pt x="1123" y="1"/>
                    <a:pt x="1120" y="0"/>
                    <a:pt x="1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2"/>
            <p:cNvSpPr/>
            <p:nvPr/>
          </p:nvSpPr>
          <p:spPr>
            <a:xfrm>
              <a:off x="3649717" y="4140427"/>
              <a:ext cx="34953" cy="26329"/>
            </a:xfrm>
            <a:custGeom>
              <a:avLst/>
              <a:gdLst/>
              <a:ahLst/>
              <a:cxnLst/>
              <a:rect l="l" t="t" r="r" b="b"/>
              <a:pathLst>
                <a:path w="1524" h="1148" extrusionOk="0">
                  <a:moveTo>
                    <a:pt x="20" y="0"/>
                  </a:moveTo>
                  <a:cubicBezTo>
                    <a:pt x="17" y="0"/>
                    <a:pt x="1" y="249"/>
                    <a:pt x="2" y="275"/>
                  </a:cubicBezTo>
                  <a:cubicBezTo>
                    <a:pt x="10" y="373"/>
                    <a:pt x="36" y="472"/>
                    <a:pt x="76" y="561"/>
                  </a:cubicBezTo>
                  <a:cubicBezTo>
                    <a:pt x="142" y="711"/>
                    <a:pt x="262" y="845"/>
                    <a:pt x="393" y="940"/>
                  </a:cubicBezTo>
                  <a:cubicBezTo>
                    <a:pt x="415" y="956"/>
                    <a:pt x="437" y="971"/>
                    <a:pt x="459" y="986"/>
                  </a:cubicBezTo>
                  <a:cubicBezTo>
                    <a:pt x="615" y="1082"/>
                    <a:pt x="789" y="1148"/>
                    <a:pt x="961" y="1148"/>
                  </a:cubicBezTo>
                  <a:cubicBezTo>
                    <a:pt x="1086" y="1148"/>
                    <a:pt x="1210" y="1113"/>
                    <a:pt x="1325" y="1030"/>
                  </a:cubicBezTo>
                  <a:cubicBezTo>
                    <a:pt x="1402" y="975"/>
                    <a:pt x="1468" y="906"/>
                    <a:pt x="1523" y="833"/>
                  </a:cubicBezTo>
                  <a:cubicBezTo>
                    <a:pt x="1376" y="776"/>
                    <a:pt x="1230" y="754"/>
                    <a:pt x="1094" y="754"/>
                  </a:cubicBezTo>
                  <a:cubicBezTo>
                    <a:pt x="876" y="754"/>
                    <a:pt x="684" y="810"/>
                    <a:pt x="554" y="859"/>
                  </a:cubicBezTo>
                  <a:cubicBezTo>
                    <a:pt x="513" y="619"/>
                    <a:pt x="386" y="187"/>
                    <a:pt x="20" y="0"/>
                  </a:cubicBezTo>
                  <a:cubicBezTo>
                    <a:pt x="20" y="0"/>
                    <a:pt x="20" y="0"/>
                    <a:pt x="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2"/>
            <p:cNvSpPr/>
            <p:nvPr/>
          </p:nvSpPr>
          <p:spPr>
            <a:xfrm>
              <a:off x="3652584" y="4523034"/>
              <a:ext cx="82222" cy="73117"/>
            </a:xfrm>
            <a:custGeom>
              <a:avLst/>
              <a:gdLst/>
              <a:ahLst/>
              <a:cxnLst/>
              <a:rect l="l" t="t" r="r" b="b"/>
              <a:pathLst>
                <a:path w="3585" h="3188" extrusionOk="0">
                  <a:moveTo>
                    <a:pt x="3465" y="0"/>
                  </a:moveTo>
                  <a:cubicBezTo>
                    <a:pt x="3428" y="0"/>
                    <a:pt x="3392" y="19"/>
                    <a:pt x="3373" y="54"/>
                  </a:cubicBezTo>
                  <a:cubicBezTo>
                    <a:pt x="2899" y="925"/>
                    <a:pt x="2315" y="1272"/>
                    <a:pt x="1697" y="1639"/>
                  </a:cubicBezTo>
                  <a:cubicBezTo>
                    <a:pt x="1146" y="1966"/>
                    <a:pt x="579" y="2304"/>
                    <a:pt x="36" y="3019"/>
                  </a:cubicBezTo>
                  <a:cubicBezTo>
                    <a:pt x="1" y="3065"/>
                    <a:pt x="9" y="3131"/>
                    <a:pt x="55" y="3166"/>
                  </a:cubicBezTo>
                  <a:cubicBezTo>
                    <a:pt x="74" y="3181"/>
                    <a:pt x="96" y="3188"/>
                    <a:pt x="118" y="3188"/>
                  </a:cubicBezTo>
                  <a:cubicBezTo>
                    <a:pt x="149" y="3188"/>
                    <a:pt x="180" y="3173"/>
                    <a:pt x="202" y="3145"/>
                  </a:cubicBezTo>
                  <a:cubicBezTo>
                    <a:pt x="720" y="2461"/>
                    <a:pt x="1271" y="2134"/>
                    <a:pt x="1802" y="1818"/>
                  </a:cubicBezTo>
                  <a:cubicBezTo>
                    <a:pt x="2445" y="1435"/>
                    <a:pt x="3052" y="1075"/>
                    <a:pt x="3557" y="154"/>
                  </a:cubicBezTo>
                  <a:cubicBezTo>
                    <a:pt x="3585" y="104"/>
                    <a:pt x="3566" y="40"/>
                    <a:pt x="3514" y="13"/>
                  </a:cubicBezTo>
                  <a:cubicBezTo>
                    <a:pt x="3499" y="4"/>
                    <a:pt x="3482" y="0"/>
                    <a:pt x="3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2"/>
            <p:cNvSpPr/>
            <p:nvPr/>
          </p:nvSpPr>
          <p:spPr>
            <a:xfrm>
              <a:off x="3727816" y="4502552"/>
              <a:ext cx="25550" cy="28623"/>
            </a:xfrm>
            <a:custGeom>
              <a:avLst/>
              <a:gdLst/>
              <a:ahLst/>
              <a:cxnLst/>
              <a:rect l="l" t="t" r="r" b="b"/>
              <a:pathLst>
                <a:path w="1114" h="1248" extrusionOk="0">
                  <a:moveTo>
                    <a:pt x="1114" y="0"/>
                  </a:moveTo>
                  <a:lnTo>
                    <a:pt x="1114" y="0"/>
                  </a:lnTo>
                  <a:cubicBezTo>
                    <a:pt x="136" y="196"/>
                    <a:pt x="1" y="896"/>
                    <a:pt x="83" y="1247"/>
                  </a:cubicBezTo>
                  <a:cubicBezTo>
                    <a:pt x="88" y="1247"/>
                    <a:pt x="93" y="1247"/>
                    <a:pt x="97" y="1247"/>
                  </a:cubicBezTo>
                  <a:cubicBezTo>
                    <a:pt x="552" y="1247"/>
                    <a:pt x="1057" y="831"/>
                    <a:pt x="1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2"/>
            <p:cNvSpPr/>
            <p:nvPr/>
          </p:nvSpPr>
          <p:spPr>
            <a:xfrm>
              <a:off x="3709283" y="4494317"/>
              <a:ext cx="52452" cy="48209"/>
            </a:xfrm>
            <a:custGeom>
              <a:avLst/>
              <a:gdLst/>
              <a:ahLst/>
              <a:cxnLst/>
              <a:rect l="l" t="t" r="r" b="b"/>
              <a:pathLst>
                <a:path w="2287" h="2102" extrusionOk="0">
                  <a:moveTo>
                    <a:pt x="1236" y="0"/>
                  </a:moveTo>
                  <a:cubicBezTo>
                    <a:pt x="1039" y="0"/>
                    <a:pt x="1" y="917"/>
                    <a:pt x="341" y="1590"/>
                  </a:cubicBezTo>
                  <a:cubicBezTo>
                    <a:pt x="534" y="1968"/>
                    <a:pt x="776" y="2102"/>
                    <a:pt x="1022" y="2102"/>
                  </a:cubicBezTo>
                  <a:cubicBezTo>
                    <a:pt x="1262" y="2102"/>
                    <a:pt x="1507" y="1974"/>
                    <a:pt x="1715" y="1823"/>
                  </a:cubicBezTo>
                  <a:cubicBezTo>
                    <a:pt x="2138" y="1516"/>
                    <a:pt x="2286" y="889"/>
                    <a:pt x="2286" y="889"/>
                  </a:cubicBezTo>
                  <a:lnTo>
                    <a:pt x="2286" y="889"/>
                  </a:lnTo>
                  <a:lnTo>
                    <a:pt x="1154" y="1110"/>
                  </a:lnTo>
                  <a:lnTo>
                    <a:pt x="1154" y="1110"/>
                  </a:lnTo>
                  <a:lnTo>
                    <a:pt x="1254" y="4"/>
                  </a:lnTo>
                  <a:cubicBezTo>
                    <a:pt x="1249" y="1"/>
                    <a:pt x="1243" y="0"/>
                    <a:pt x="1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2"/>
            <p:cNvSpPr/>
            <p:nvPr/>
          </p:nvSpPr>
          <p:spPr>
            <a:xfrm>
              <a:off x="3714352" y="4515809"/>
              <a:ext cx="33026" cy="29082"/>
            </a:xfrm>
            <a:custGeom>
              <a:avLst/>
              <a:gdLst/>
              <a:ahLst/>
              <a:cxnLst/>
              <a:rect l="l" t="t" r="r" b="b"/>
              <a:pathLst>
                <a:path w="1440" h="1268" extrusionOk="0">
                  <a:moveTo>
                    <a:pt x="61" y="1"/>
                  </a:moveTo>
                  <a:cubicBezTo>
                    <a:pt x="56" y="1"/>
                    <a:pt x="8" y="243"/>
                    <a:pt x="5" y="271"/>
                  </a:cubicBezTo>
                  <a:cubicBezTo>
                    <a:pt x="1" y="369"/>
                    <a:pt x="12" y="469"/>
                    <a:pt x="40" y="565"/>
                  </a:cubicBezTo>
                  <a:cubicBezTo>
                    <a:pt x="86" y="719"/>
                    <a:pt x="189" y="869"/>
                    <a:pt x="305" y="980"/>
                  </a:cubicBezTo>
                  <a:cubicBezTo>
                    <a:pt x="325" y="1001"/>
                    <a:pt x="346" y="1017"/>
                    <a:pt x="363" y="1035"/>
                  </a:cubicBezTo>
                  <a:cubicBezTo>
                    <a:pt x="530" y="1170"/>
                    <a:pt x="725" y="1268"/>
                    <a:pt x="926" y="1268"/>
                  </a:cubicBezTo>
                  <a:cubicBezTo>
                    <a:pt x="1022" y="1268"/>
                    <a:pt x="1120" y="1245"/>
                    <a:pt x="1216" y="1193"/>
                  </a:cubicBezTo>
                  <a:cubicBezTo>
                    <a:pt x="1300" y="1149"/>
                    <a:pt x="1374" y="1090"/>
                    <a:pt x="1440" y="1027"/>
                  </a:cubicBezTo>
                  <a:cubicBezTo>
                    <a:pt x="1236" y="913"/>
                    <a:pt x="1025" y="877"/>
                    <a:pt x="841" y="877"/>
                  </a:cubicBezTo>
                  <a:cubicBezTo>
                    <a:pt x="698" y="877"/>
                    <a:pt x="571" y="899"/>
                    <a:pt x="475" y="923"/>
                  </a:cubicBezTo>
                  <a:cubicBezTo>
                    <a:pt x="465" y="678"/>
                    <a:pt x="399" y="236"/>
                    <a:pt x="61" y="1"/>
                  </a:cubicBezTo>
                  <a:cubicBezTo>
                    <a:pt x="61" y="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2"/>
            <p:cNvSpPr/>
            <p:nvPr/>
          </p:nvSpPr>
          <p:spPr>
            <a:xfrm>
              <a:off x="3409731" y="4187493"/>
              <a:ext cx="66970" cy="65411"/>
            </a:xfrm>
            <a:custGeom>
              <a:avLst/>
              <a:gdLst/>
              <a:ahLst/>
              <a:cxnLst/>
              <a:rect l="l" t="t" r="r" b="b"/>
              <a:pathLst>
                <a:path w="2920" h="2852" extrusionOk="0">
                  <a:moveTo>
                    <a:pt x="116" y="1"/>
                  </a:moveTo>
                  <a:cubicBezTo>
                    <a:pt x="89" y="1"/>
                    <a:pt x="62" y="11"/>
                    <a:pt x="41" y="32"/>
                  </a:cubicBezTo>
                  <a:cubicBezTo>
                    <a:pt x="0" y="73"/>
                    <a:pt x="2" y="139"/>
                    <a:pt x="41" y="180"/>
                  </a:cubicBezTo>
                  <a:cubicBezTo>
                    <a:pt x="348" y="483"/>
                    <a:pt x="692" y="753"/>
                    <a:pt x="1024" y="1011"/>
                  </a:cubicBezTo>
                  <a:cubicBezTo>
                    <a:pt x="1187" y="1138"/>
                    <a:pt x="1348" y="1265"/>
                    <a:pt x="1508" y="1398"/>
                  </a:cubicBezTo>
                  <a:cubicBezTo>
                    <a:pt x="1913" y="1732"/>
                    <a:pt x="2417" y="2195"/>
                    <a:pt x="2705" y="2793"/>
                  </a:cubicBezTo>
                  <a:cubicBezTo>
                    <a:pt x="2724" y="2829"/>
                    <a:pt x="2761" y="2851"/>
                    <a:pt x="2799" y="2851"/>
                  </a:cubicBezTo>
                  <a:cubicBezTo>
                    <a:pt x="2814" y="2851"/>
                    <a:pt x="2828" y="2847"/>
                    <a:pt x="2844" y="2840"/>
                  </a:cubicBezTo>
                  <a:cubicBezTo>
                    <a:pt x="2897" y="2815"/>
                    <a:pt x="2919" y="2751"/>
                    <a:pt x="2894" y="2700"/>
                  </a:cubicBezTo>
                  <a:cubicBezTo>
                    <a:pt x="2587" y="2067"/>
                    <a:pt x="2065" y="1584"/>
                    <a:pt x="1642" y="1236"/>
                  </a:cubicBezTo>
                  <a:cubicBezTo>
                    <a:pt x="1483" y="1104"/>
                    <a:pt x="1317" y="975"/>
                    <a:pt x="1154" y="847"/>
                  </a:cubicBezTo>
                  <a:cubicBezTo>
                    <a:pt x="827" y="591"/>
                    <a:pt x="488" y="327"/>
                    <a:pt x="191" y="32"/>
                  </a:cubicBezTo>
                  <a:cubicBezTo>
                    <a:pt x="170" y="11"/>
                    <a:pt x="143"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2"/>
            <p:cNvSpPr/>
            <p:nvPr/>
          </p:nvSpPr>
          <p:spPr>
            <a:xfrm>
              <a:off x="3395098" y="4173938"/>
              <a:ext cx="18761" cy="18486"/>
            </a:xfrm>
            <a:custGeom>
              <a:avLst/>
              <a:gdLst/>
              <a:ahLst/>
              <a:cxnLst/>
              <a:rect l="l" t="t" r="r" b="b"/>
              <a:pathLst>
                <a:path w="818" h="806" extrusionOk="0">
                  <a:moveTo>
                    <a:pt x="1" y="0"/>
                  </a:moveTo>
                  <a:cubicBezTo>
                    <a:pt x="83" y="543"/>
                    <a:pt x="423" y="805"/>
                    <a:pt x="726" y="805"/>
                  </a:cubicBezTo>
                  <a:cubicBezTo>
                    <a:pt x="744" y="805"/>
                    <a:pt x="762" y="804"/>
                    <a:pt x="781" y="802"/>
                  </a:cubicBezTo>
                  <a:cubicBezTo>
                    <a:pt x="817" y="557"/>
                    <a:pt x="685" y="80"/>
                    <a:pt x="1" y="0"/>
                  </a:cubicBezTo>
                  <a:close/>
                </a:path>
              </a:pathLst>
            </a:custGeom>
            <a:solidFill>
              <a:srgbClr val="FAA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2"/>
            <p:cNvSpPr/>
            <p:nvPr/>
          </p:nvSpPr>
          <p:spPr>
            <a:xfrm>
              <a:off x="3389960" y="4167355"/>
              <a:ext cx="36260" cy="33095"/>
            </a:xfrm>
            <a:custGeom>
              <a:avLst/>
              <a:gdLst/>
              <a:ahLst/>
              <a:cxnLst/>
              <a:rect l="l" t="t" r="r" b="b"/>
              <a:pathLst>
                <a:path w="1581" h="1443" extrusionOk="0">
                  <a:moveTo>
                    <a:pt x="681" y="0"/>
                  </a:moveTo>
                  <a:cubicBezTo>
                    <a:pt x="675" y="0"/>
                    <a:pt x="669" y="2"/>
                    <a:pt x="665" y="4"/>
                  </a:cubicBezTo>
                  <a:lnTo>
                    <a:pt x="793" y="765"/>
                  </a:lnTo>
                  <a:lnTo>
                    <a:pt x="0" y="675"/>
                  </a:lnTo>
                  <a:lnTo>
                    <a:pt x="0" y="675"/>
                  </a:lnTo>
                  <a:cubicBezTo>
                    <a:pt x="0" y="675"/>
                    <a:pt x="138" y="1097"/>
                    <a:pt x="447" y="1286"/>
                  </a:cubicBezTo>
                  <a:cubicBezTo>
                    <a:pt x="587" y="1372"/>
                    <a:pt x="747" y="1442"/>
                    <a:pt x="901" y="1442"/>
                  </a:cubicBezTo>
                  <a:cubicBezTo>
                    <a:pt x="1086" y="1442"/>
                    <a:pt x="1261" y="1342"/>
                    <a:pt x="1383" y="1050"/>
                  </a:cubicBezTo>
                  <a:cubicBezTo>
                    <a:pt x="1580" y="569"/>
                    <a:pt x="827"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2"/>
            <p:cNvSpPr/>
            <p:nvPr/>
          </p:nvSpPr>
          <p:spPr>
            <a:xfrm>
              <a:off x="3401245" y="4180979"/>
              <a:ext cx="21972" cy="21169"/>
            </a:xfrm>
            <a:custGeom>
              <a:avLst/>
              <a:gdLst/>
              <a:ahLst/>
              <a:cxnLst/>
              <a:rect l="l" t="t" r="r" b="b"/>
              <a:pathLst>
                <a:path w="958" h="923" extrusionOk="0">
                  <a:moveTo>
                    <a:pt x="894" y="0"/>
                  </a:moveTo>
                  <a:cubicBezTo>
                    <a:pt x="894" y="0"/>
                    <a:pt x="894" y="0"/>
                    <a:pt x="894" y="0"/>
                  </a:cubicBezTo>
                  <a:cubicBezTo>
                    <a:pt x="674" y="179"/>
                    <a:pt x="652" y="489"/>
                    <a:pt x="659" y="658"/>
                  </a:cubicBezTo>
                  <a:cubicBezTo>
                    <a:pt x="612" y="651"/>
                    <a:pt x="554" y="645"/>
                    <a:pt x="489" y="645"/>
                  </a:cubicBezTo>
                  <a:cubicBezTo>
                    <a:pt x="344" y="645"/>
                    <a:pt x="166" y="674"/>
                    <a:pt x="0" y="783"/>
                  </a:cubicBezTo>
                  <a:cubicBezTo>
                    <a:pt x="50" y="824"/>
                    <a:pt x="103" y="861"/>
                    <a:pt x="163" y="886"/>
                  </a:cubicBezTo>
                  <a:cubicBezTo>
                    <a:pt x="222" y="911"/>
                    <a:pt x="279" y="923"/>
                    <a:pt x="335" y="923"/>
                  </a:cubicBezTo>
                  <a:cubicBezTo>
                    <a:pt x="487" y="923"/>
                    <a:pt x="627" y="840"/>
                    <a:pt x="743" y="729"/>
                  </a:cubicBezTo>
                  <a:cubicBezTo>
                    <a:pt x="755" y="720"/>
                    <a:pt x="768" y="705"/>
                    <a:pt x="781" y="692"/>
                  </a:cubicBezTo>
                  <a:cubicBezTo>
                    <a:pt x="855" y="610"/>
                    <a:pt x="916" y="500"/>
                    <a:pt x="940" y="389"/>
                  </a:cubicBezTo>
                  <a:cubicBezTo>
                    <a:pt x="955" y="320"/>
                    <a:pt x="958" y="251"/>
                    <a:pt x="947" y="184"/>
                  </a:cubicBezTo>
                  <a:cubicBezTo>
                    <a:pt x="946" y="165"/>
                    <a:pt x="897"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2"/>
            <p:cNvSpPr/>
            <p:nvPr/>
          </p:nvSpPr>
          <p:spPr>
            <a:xfrm>
              <a:off x="3768849" y="3980214"/>
              <a:ext cx="89424" cy="24701"/>
            </a:xfrm>
            <a:custGeom>
              <a:avLst/>
              <a:gdLst/>
              <a:ahLst/>
              <a:cxnLst/>
              <a:rect l="l" t="t" r="r" b="b"/>
              <a:pathLst>
                <a:path w="3899" h="1077" extrusionOk="0">
                  <a:moveTo>
                    <a:pt x="3785" y="0"/>
                  </a:moveTo>
                  <a:cubicBezTo>
                    <a:pt x="3776" y="0"/>
                    <a:pt x="3768" y="1"/>
                    <a:pt x="3759" y="3"/>
                  </a:cubicBezTo>
                  <a:cubicBezTo>
                    <a:pt x="3353" y="102"/>
                    <a:pt x="2927" y="152"/>
                    <a:pt x="2514" y="202"/>
                  </a:cubicBezTo>
                  <a:cubicBezTo>
                    <a:pt x="2306" y="225"/>
                    <a:pt x="2099" y="249"/>
                    <a:pt x="1893" y="281"/>
                  </a:cubicBezTo>
                  <a:cubicBezTo>
                    <a:pt x="1350" y="359"/>
                    <a:pt x="652" y="501"/>
                    <a:pt x="64" y="884"/>
                  </a:cubicBezTo>
                  <a:cubicBezTo>
                    <a:pt x="14" y="915"/>
                    <a:pt x="0" y="981"/>
                    <a:pt x="33" y="1030"/>
                  </a:cubicBezTo>
                  <a:cubicBezTo>
                    <a:pt x="52" y="1061"/>
                    <a:pt x="86" y="1077"/>
                    <a:pt x="121" y="1077"/>
                  </a:cubicBezTo>
                  <a:cubicBezTo>
                    <a:pt x="138" y="1077"/>
                    <a:pt x="159" y="1071"/>
                    <a:pt x="178" y="1061"/>
                  </a:cubicBezTo>
                  <a:cubicBezTo>
                    <a:pt x="733" y="699"/>
                    <a:pt x="1403" y="564"/>
                    <a:pt x="1924" y="488"/>
                  </a:cubicBezTo>
                  <a:cubicBezTo>
                    <a:pt x="2130" y="459"/>
                    <a:pt x="2334" y="432"/>
                    <a:pt x="2539" y="409"/>
                  </a:cubicBezTo>
                  <a:cubicBezTo>
                    <a:pt x="2958" y="359"/>
                    <a:pt x="3391" y="307"/>
                    <a:pt x="3809" y="207"/>
                  </a:cubicBezTo>
                  <a:cubicBezTo>
                    <a:pt x="3864" y="193"/>
                    <a:pt x="3899" y="137"/>
                    <a:pt x="3886" y="80"/>
                  </a:cubicBezTo>
                  <a:cubicBezTo>
                    <a:pt x="3875" y="34"/>
                    <a:pt x="3831" y="0"/>
                    <a:pt x="3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2"/>
            <p:cNvSpPr/>
            <p:nvPr/>
          </p:nvSpPr>
          <p:spPr>
            <a:xfrm>
              <a:off x="3853829" y="3975375"/>
              <a:ext cx="24839" cy="11582"/>
            </a:xfrm>
            <a:custGeom>
              <a:avLst/>
              <a:gdLst/>
              <a:ahLst/>
              <a:cxnLst/>
              <a:rect l="l" t="t" r="r" b="b"/>
              <a:pathLst>
                <a:path w="1083" h="505" extrusionOk="0">
                  <a:moveTo>
                    <a:pt x="629" y="0"/>
                  </a:moveTo>
                  <a:cubicBezTo>
                    <a:pt x="279" y="0"/>
                    <a:pt x="70" y="225"/>
                    <a:pt x="0" y="392"/>
                  </a:cubicBezTo>
                  <a:cubicBezTo>
                    <a:pt x="95" y="464"/>
                    <a:pt x="218" y="505"/>
                    <a:pt x="355" y="505"/>
                  </a:cubicBezTo>
                  <a:cubicBezTo>
                    <a:pt x="584" y="505"/>
                    <a:pt x="850" y="390"/>
                    <a:pt x="1082" y="110"/>
                  </a:cubicBezTo>
                  <a:cubicBezTo>
                    <a:pt x="911" y="32"/>
                    <a:pt x="760"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2"/>
            <p:cNvSpPr/>
            <p:nvPr/>
          </p:nvSpPr>
          <p:spPr>
            <a:xfrm>
              <a:off x="3844884" y="3966315"/>
              <a:ext cx="33577" cy="28508"/>
            </a:xfrm>
            <a:custGeom>
              <a:avLst/>
              <a:gdLst/>
              <a:ahLst/>
              <a:cxnLst/>
              <a:rect l="l" t="t" r="r" b="b"/>
              <a:pathLst>
                <a:path w="1464" h="1243" extrusionOk="0">
                  <a:moveTo>
                    <a:pt x="1079" y="1"/>
                  </a:moveTo>
                  <a:cubicBezTo>
                    <a:pt x="775" y="1"/>
                    <a:pt x="152" y="144"/>
                    <a:pt x="88" y="556"/>
                  </a:cubicBezTo>
                  <a:cubicBezTo>
                    <a:pt x="0" y="1128"/>
                    <a:pt x="398" y="1242"/>
                    <a:pt x="759" y="1242"/>
                  </a:cubicBezTo>
                  <a:cubicBezTo>
                    <a:pt x="761" y="1242"/>
                    <a:pt x="764" y="1242"/>
                    <a:pt x="766" y="1242"/>
                  </a:cubicBezTo>
                  <a:cubicBezTo>
                    <a:pt x="1127" y="1241"/>
                    <a:pt x="1464" y="950"/>
                    <a:pt x="1464" y="950"/>
                  </a:cubicBezTo>
                  <a:lnTo>
                    <a:pt x="738" y="617"/>
                  </a:lnTo>
                  <a:lnTo>
                    <a:pt x="1242" y="35"/>
                  </a:lnTo>
                  <a:cubicBezTo>
                    <a:pt x="1230" y="13"/>
                    <a:pt x="1168" y="1"/>
                    <a:pt x="1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2"/>
            <p:cNvSpPr/>
            <p:nvPr/>
          </p:nvSpPr>
          <p:spPr>
            <a:xfrm>
              <a:off x="3845732" y="3970076"/>
              <a:ext cx="14678" cy="26215"/>
            </a:xfrm>
            <a:custGeom>
              <a:avLst/>
              <a:gdLst/>
              <a:ahLst/>
              <a:cxnLst/>
              <a:rect l="l" t="t" r="r" b="b"/>
              <a:pathLst>
                <a:path w="640" h="1143" extrusionOk="0">
                  <a:moveTo>
                    <a:pt x="281" y="0"/>
                  </a:moveTo>
                  <a:cubicBezTo>
                    <a:pt x="277" y="0"/>
                    <a:pt x="150" y="115"/>
                    <a:pt x="140" y="130"/>
                  </a:cubicBezTo>
                  <a:cubicBezTo>
                    <a:pt x="98" y="184"/>
                    <a:pt x="62" y="246"/>
                    <a:pt x="40" y="309"/>
                  </a:cubicBezTo>
                  <a:cubicBezTo>
                    <a:pt x="4" y="416"/>
                    <a:pt x="1" y="541"/>
                    <a:pt x="21" y="651"/>
                  </a:cubicBezTo>
                  <a:cubicBezTo>
                    <a:pt x="24" y="669"/>
                    <a:pt x="30" y="688"/>
                    <a:pt x="32" y="702"/>
                  </a:cubicBezTo>
                  <a:cubicBezTo>
                    <a:pt x="90" y="914"/>
                    <a:pt x="214" y="1106"/>
                    <a:pt x="447" y="1137"/>
                  </a:cubicBezTo>
                  <a:cubicBezTo>
                    <a:pt x="474" y="1141"/>
                    <a:pt x="500" y="1142"/>
                    <a:pt x="527" y="1142"/>
                  </a:cubicBezTo>
                  <a:cubicBezTo>
                    <a:pt x="564" y="1142"/>
                    <a:pt x="602" y="1139"/>
                    <a:pt x="639" y="1134"/>
                  </a:cubicBezTo>
                  <a:cubicBezTo>
                    <a:pt x="518" y="874"/>
                    <a:pt x="283" y="745"/>
                    <a:pt x="140" y="686"/>
                  </a:cubicBezTo>
                  <a:cubicBezTo>
                    <a:pt x="233" y="544"/>
                    <a:pt x="375" y="269"/>
                    <a:pt x="281" y="0"/>
                  </a:cubicBezTo>
                  <a:cubicBezTo>
                    <a:pt x="281" y="0"/>
                    <a:pt x="281" y="0"/>
                    <a:pt x="2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2"/>
            <p:cNvSpPr/>
            <p:nvPr/>
          </p:nvSpPr>
          <p:spPr>
            <a:xfrm>
              <a:off x="3579966" y="3825851"/>
              <a:ext cx="50709" cy="905566"/>
            </a:xfrm>
            <a:custGeom>
              <a:avLst/>
              <a:gdLst/>
              <a:ahLst/>
              <a:cxnLst/>
              <a:rect l="l" t="t" r="r" b="b"/>
              <a:pathLst>
                <a:path w="2211" h="39484" extrusionOk="0">
                  <a:moveTo>
                    <a:pt x="1444" y="1"/>
                  </a:moveTo>
                  <a:cubicBezTo>
                    <a:pt x="1439" y="1"/>
                    <a:pt x="1434" y="1"/>
                    <a:pt x="1430" y="1"/>
                  </a:cubicBezTo>
                  <a:cubicBezTo>
                    <a:pt x="1199" y="13"/>
                    <a:pt x="1023" y="209"/>
                    <a:pt x="1036" y="441"/>
                  </a:cubicBezTo>
                  <a:cubicBezTo>
                    <a:pt x="1374" y="6535"/>
                    <a:pt x="919" y="16175"/>
                    <a:pt x="518" y="24678"/>
                  </a:cubicBezTo>
                  <a:cubicBezTo>
                    <a:pt x="261" y="30152"/>
                    <a:pt x="17" y="35322"/>
                    <a:pt x="1" y="39062"/>
                  </a:cubicBezTo>
                  <a:cubicBezTo>
                    <a:pt x="1" y="39294"/>
                    <a:pt x="186" y="39481"/>
                    <a:pt x="416" y="39484"/>
                  </a:cubicBezTo>
                  <a:lnTo>
                    <a:pt x="419" y="39484"/>
                  </a:lnTo>
                  <a:cubicBezTo>
                    <a:pt x="648" y="39484"/>
                    <a:pt x="835" y="39297"/>
                    <a:pt x="835" y="39068"/>
                  </a:cubicBezTo>
                  <a:cubicBezTo>
                    <a:pt x="852" y="35346"/>
                    <a:pt x="1096" y="30183"/>
                    <a:pt x="1353" y="24719"/>
                  </a:cubicBezTo>
                  <a:cubicBezTo>
                    <a:pt x="1755" y="16193"/>
                    <a:pt x="2211" y="6532"/>
                    <a:pt x="1870" y="394"/>
                  </a:cubicBezTo>
                  <a:cubicBezTo>
                    <a:pt x="1859" y="169"/>
                    <a:pt x="1677" y="1"/>
                    <a:pt x="1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2"/>
            <p:cNvSpPr/>
            <p:nvPr/>
          </p:nvSpPr>
          <p:spPr>
            <a:xfrm>
              <a:off x="3497854" y="3703277"/>
              <a:ext cx="226208" cy="225474"/>
            </a:xfrm>
            <a:custGeom>
              <a:avLst/>
              <a:gdLst/>
              <a:ahLst/>
              <a:cxnLst/>
              <a:rect l="l" t="t" r="r" b="b"/>
              <a:pathLst>
                <a:path w="9863" h="9831" extrusionOk="0">
                  <a:moveTo>
                    <a:pt x="4295" y="0"/>
                  </a:moveTo>
                  <a:cubicBezTo>
                    <a:pt x="4143" y="0"/>
                    <a:pt x="3989" y="27"/>
                    <a:pt x="3838" y="79"/>
                  </a:cubicBezTo>
                  <a:cubicBezTo>
                    <a:pt x="2844" y="424"/>
                    <a:pt x="2759" y="1416"/>
                    <a:pt x="2910" y="2320"/>
                  </a:cubicBezTo>
                  <a:cubicBezTo>
                    <a:pt x="2519" y="1987"/>
                    <a:pt x="2069" y="1767"/>
                    <a:pt x="1600" y="1767"/>
                  </a:cubicBezTo>
                  <a:cubicBezTo>
                    <a:pt x="1344" y="1767"/>
                    <a:pt x="1083" y="1832"/>
                    <a:pt x="822" y="1981"/>
                  </a:cubicBezTo>
                  <a:cubicBezTo>
                    <a:pt x="140" y="2370"/>
                    <a:pt x="1" y="3280"/>
                    <a:pt x="337" y="3944"/>
                  </a:cubicBezTo>
                  <a:cubicBezTo>
                    <a:pt x="593" y="4449"/>
                    <a:pt x="1027" y="4771"/>
                    <a:pt x="1528" y="4963"/>
                  </a:cubicBezTo>
                  <a:cubicBezTo>
                    <a:pt x="1218" y="5047"/>
                    <a:pt x="927" y="5186"/>
                    <a:pt x="681" y="5418"/>
                  </a:cubicBezTo>
                  <a:cubicBezTo>
                    <a:pt x="196" y="5868"/>
                    <a:pt x="16" y="6596"/>
                    <a:pt x="355" y="7189"/>
                  </a:cubicBezTo>
                  <a:cubicBezTo>
                    <a:pt x="610" y="7633"/>
                    <a:pt x="997" y="7804"/>
                    <a:pt x="1434" y="7804"/>
                  </a:cubicBezTo>
                  <a:cubicBezTo>
                    <a:pt x="1820" y="7804"/>
                    <a:pt x="2245" y="7670"/>
                    <a:pt x="2651" y="7475"/>
                  </a:cubicBezTo>
                  <a:lnTo>
                    <a:pt x="2651" y="7475"/>
                  </a:lnTo>
                  <a:cubicBezTo>
                    <a:pt x="2541" y="7674"/>
                    <a:pt x="2460" y="7891"/>
                    <a:pt x="2425" y="8127"/>
                  </a:cubicBezTo>
                  <a:cubicBezTo>
                    <a:pt x="2334" y="8760"/>
                    <a:pt x="2582" y="9462"/>
                    <a:pt x="3200" y="9728"/>
                  </a:cubicBezTo>
                  <a:cubicBezTo>
                    <a:pt x="3364" y="9798"/>
                    <a:pt x="3533" y="9830"/>
                    <a:pt x="3702" y="9830"/>
                  </a:cubicBezTo>
                  <a:cubicBezTo>
                    <a:pt x="4199" y="9830"/>
                    <a:pt x="4688" y="9551"/>
                    <a:pt x="5007" y="9164"/>
                  </a:cubicBezTo>
                  <a:cubicBezTo>
                    <a:pt x="5322" y="8779"/>
                    <a:pt x="5475" y="8260"/>
                    <a:pt x="5507" y="7731"/>
                  </a:cubicBezTo>
                  <a:cubicBezTo>
                    <a:pt x="5703" y="8240"/>
                    <a:pt x="6007" y="8700"/>
                    <a:pt x="6498" y="8967"/>
                  </a:cubicBezTo>
                  <a:cubicBezTo>
                    <a:pt x="6758" y="9108"/>
                    <a:pt x="7054" y="9185"/>
                    <a:pt x="7345" y="9185"/>
                  </a:cubicBezTo>
                  <a:cubicBezTo>
                    <a:pt x="7712" y="9185"/>
                    <a:pt x="8071" y="9062"/>
                    <a:pt x="8341" y="8787"/>
                  </a:cubicBezTo>
                  <a:cubicBezTo>
                    <a:pt x="8839" y="8280"/>
                    <a:pt x="8833" y="7459"/>
                    <a:pt x="8544" y="6850"/>
                  </a:cubicBezTo>
                  <a:cubicBezTo>
                    <a:pt x="8371" y="6486"/>
                    <a:pt x="8089" y="6188"/>
                    <a:pt x="7758" y="5940"/>
                  </a:cubicBezTo>
                  <a:cubicBezTo>
                    <a:pt x="8767" y="5910"/>
                    <a:pt x="9771" y="5587"/>
                    <a:pt x="9830" y="4608"/>
                  </a:cubicBezTo>
                  <a:cubicBezTo>
                    <a:pt x="9862" y="4069"/>
                    <a:pt x="9677" y="3633"/>
                    <a:pt x="9099" y="3451"/>
                  </a:cubicBezTo>
                  <a:cubicBezTo>
                    <a:pt x="8874" y="3380"/>
                    <a:pt x="8671" y="3360"/>
                    <a:pt x="8499" y="3360"/>
                  </a:cubicBezTo>
                  <a:cubicBezTo>
                    <a:pt x="8286" y="3360"/>
                    <a:pt x="8121" y="3390"/>
                    <a:pt x="8019" y="3390"/>
                  </a:cubicBezTo>
                  <a:cubicBezTo>
                    <a:pt x="7999" y="3390"/>
                    <a:pt x="7982" y="3389"/>
                    <a:pt x="7967" y="3386"/>
                  </a:cubicBezTo>
                  <a:cubicBezTo>
                    <a:pt x="8250" y="3063"/>
                    <a:pt x="8725" y="2454"/>
                    <a:pt x="8811" y="2015"/>
                  </a:cubicBezTo>
                  <a:cubicBezTo>
                    <a:pt x="8945" y="1339"/>
                    <a:pt x="8893" y="931"/>
                    <a:pt x="8237" y="661"/>
                  </a:cubicBezTo>
                  <a:cubicBezTo>
                    <a:pt x="8037" y="578"/>
                    <a:pt x="7847" y="541"/>
                    <a:pt x="7668" y="541"/>
                  </a:cubicBezTo>
                  <a:cubicBezTo>
                    <a:pt x="6873" y="541"/>
                    <a:pt x="6272" y="1269"/>
                    <a:pt x="5798" y="2042"/>
                  </a:cubicBezTo>
                  <a:cubicBezTo>
                    <a:pt x="5727" y="633"/>
                    <a:pt x="5034" y="0"/>
                    <a:pt x="4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2"/>
            <p:cNvSpPr/>
            <p:nvPr/>
          </p:nvSpPr>
          <p:spPr>
            <a:xfrm>
              <a:off x="3509459" y="3722475"/>
              <a:ext cx="192012" cy="173962"/>
            </a:xfrm>
            <a:custGeom>
              <a:avLst/>
              <a:gdLst/>
              <a:ahLst/>
              <a:cxnLst/>
              <a:rect l="l" t="t" r="r" b="b"/>
              <a:pathLst>
                <a:path w="8372" h="7585" extrusionOk="0">
                  <a:moveTo>
                    <a:pt x="3791" y="1"/>
                  </a:moveTo>
                  <a:cubicBezTo>
                    <a:pt x="3762" y="1"/>
                    <a:pt x="3731" y="5"/>
                    <a:pt x="3699" y="15"/>
                  </a:cubicBezTo>
                  <a:cubicBezTo>
                    <a:pt x="2806" y="270"/>
                    <a:pt x="3827" y="3555"/>
                    <a:pt x="3827" y="3555"/>
                  </a:cubicBezTo>
                  <a:cubicBezTo>
                    <a:pt x="3827" y="3555"/>
                    <a:pt x="2068" y="2059"/>
                    <a:pt x="1361" y="2059"/>
                  </a:cubicBezTo>
                  <a:cubicBezTo>
                    <a:pt x="1249" y="2059"/>
                    <a:pt x="1164" y="2097"/>
                    <a:pt x="1116" y="2183"/>
                  </a:cubicBezTo>
                  <a:cubicBezTo>
                    <a:pt x="765" y="2821"/>
                    <a:pt x="3443" y="4064"/>
                    <a:pt x="3443" y="4064"/>
                  </a:cubicBezTo>
                  <a:cubicBezTo>
                    <a:pt x="3443" y="4064"/>
                    <a:pt x="0" y="4640"/>
                    <a:pt x="670" y="5500"/>
                  </a:cubicBezTo>
                  <a:cubicBezTo>
                    <a:pt x="805" y="5675"/>
                    <a:pt x="1016" y="5745"/>
                    <a:pt x="1266" y="5745"/>
                  </a:cubicBezTo>
                  <a:cubicBezTo>
                    <a:pt x="2246" y="5745"/>
                    <a:pt x="3826" y="4671"/>
                    <a:pt x="3827" y="4671"/>
                  </a:cubicBezTo>
                  <a:lnTo>
                    <a:pt x="3827" y="4671"/>
                  </a:lnTo>
                  <a:cubicBezTo>
                    <a:pt x="3826" y="4671"/>
                    <a:pt x="2169" y="7349"/>
                    <a:pt x="2997" y="7572"/>
                  </a:cubicBezTo>
                  <a:cubicBezTo>
                    <a:pt x="3028" y="7581"/>
                    <a:pt x="3059" y="7585"/>
                    <a:pt x="3090" y="7585"/>
                  </a:cubicBezTo>
                  <a:cubicBezTo>
                    <a:pt x="3878" y="7585"/>
                    <a:pt x="4528" y="4926"/>
                    <a:pt x="4528" y="4926"/>
                  </a:cubicBezTo>
                  <a:cubicBezTo>
                    <a:pt x="4528" y="4926"/>
                    <a:pt x="5883" y="6894"/>
                    <a:pt x="6487" y="6894"/>
                  </a:cubicBezTo>
                  <a:cubicBezTo>
                    <a:pt x="6558" y="6894"/>
                    <a:pt x="6618" y="6867"/>
                    <a:pt x="6665" y="6807"/>
                  </a:cubicBezTo>
                  <a:cubicBezTo>
                    <a:pt x="7110" y="6233"/>
                    <a:pt x="5133" y="4448"/>
                    <a:pt x="5133" y="4448"/>
                  </a:cubicBezTo>
                  <a:lnTo>
                    <a:pt x="5133" y="4448"/>
                  </a:lnTo>
                  <a:cubicBezTo>
                    <a:pt x="5134" y="4448"/>
                    <a:pt x="5688" y="4490"/>
                    <a:pt x="6331" y="4490"/>
                  </a:cubicBezTo>
                  <a:cubicBezTo>
                    <a:pt x="7260" y="4490"/>
                    <a:pt x="8372" y="4401"/>
                    <a:pt x="8258" y="3967"/>
                  </a:cubicBezTo>
                  <a:cubicBezTo>
                    <a:pt x="8169" y="3623"/>
                    <a:pt x="7482" y="3532"/>
                    <a:pt x="6779" y="3532"/>
                  </a:cubicBezTo>
                  <a:cubicBezTo>
                    <a:pt x="5983" y="3532"/>
                    <a:pt x="5164" y="3649"/>
                    <a:pt x="5164" y="3649"/>
                  </a:cubicBezTo>
                  <a:cubicBezTo>
                    <a:pt x="5164" y="3649"/>
                    <a:pt x="7781" y="1609"/>
                    <a:pt x="7236" y="1004"/>
                  </a:cubicBezTo>
                  <a:cubicBezTo>
                    <a:pt x="7186" y="948"/>
                    <a:pt x="7121" y="922"/>
                    <a:pt x="7044" y="922"/>
                  </a:cubicBezTo>
                  <a:cubicBezTo>
                    <a:pt x="6308" y="922"/>
                    <a:pt x="4499" y="3269"/>
                    <a:pt x="4464" y="3269"/>
                  </a:cubicBezTo>
                  <a:cubicBezTo>
                    <a:pt x="4463" y="3269"/>
                    <a:pt x="4463" y="3269"/>
                    <a:pt x="4464" y="3267"/>
                  </a:cubicBezTo>
                  <a:cubicBezTo>
                    <a:pt x="4494" y="3175"/>
                    <a:pt x="4583" y="1"/>
                    <a:pt x="3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2"/>
            <p:cNvSpPr/>
            <p:nvPr/>
          </p:nvSpPr>
          <p:spPr>
            <a:xfrm>
              <a:off x="3577168" y="3789358"/>
              <a:ext cx="69699" cy="56122"/>
            </a:xfrm>
            <a:custGeom>
              <a:avLst/>
              <a:gdLst/>
              <a:ahLst/>
              <a:cxnLst/>
              <a:rect l="l" t="t" r="r" b="b"/>
              <a:pathLst>
                <a:path w="3039" h="2447" extrusionOk="0">
                  <a:moveTo>
                    <a:pt x="1489" y="1"/>
                  </a:moveTo>
                  <a:cubicBezTo>
                    <a:pt x="1426" y="1"/>
                    <a:pt x="1363" y="4"/>
                    <a:pt x="1300" y="9"/>
                  </a:cubicBezTo>
                  <a:cubicBezTo>
                    <a:pt x="983" y="37"/>
                    <a:pt x="662" y="137"/>
                    <a:pt x="428" y="353"/>
                  </a:cubicBezTo>
                  <a:cubicBezTo>
                    <a:pt x="83" y="674"/>
                    <a:pt x="1" y="1220"/>
                    <a:pt x="182" y="1654"/>
                  </a:cubicBezTo>
                  <a:cubicBezTo>
                    <a:pt x="407" y="2197"/>
                    <a:pt x="944" y="2446"/>
                    <a:pt x="1485" y="2446"/>
                  </a:cubicBezTo>
                  <a:cubicBezTo>
                    <a:pt x="2258" y="2446"/>
                    <a:pt x="3039" y="1938"/>
                    <a:pt x="2929" y="1054"/>
                  </a:cubicBezTo>
                  <a:cubicBezTo>
                    <a:pt x="2898" y="817"/>
                    <a:pt x="2782" y="598"/>
                    <a:pt x="2615" y="427"/>
                  </a:cubicBezTo>
                  <a:cubicBezTo>
                    <a:pt x="2532" y="341"/>
                    <a:pt x="2437" y="267"/>
                    <a:pt x="2334" y="210"/>
                  </a:cubicBezTo>
                  <a:cubicBezTo>
                    <a:pt x="2080" y="63"/>
                    <a:pt x="1783" y="1"/>
                    <a:pt x="1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2"/>
            <p:cNvSpPr/>
            <p:nvPr/>
          </p:nvSpPr>
          <p:spPr>
            <a:xfrm>
              <a:off x="3448563" y="3817272"/>
              <a:ext cx="135500" cy="185154"/>
            </a:xfrm>
            <a:custGeom>
              <a:avLst/>
              <a:gdLst/>
              <a:ahLst/>
              <a:cxnLst/>
              <a:rect l="l" t="t" r="r" b="b"/>
              <a:pathLst>
                <a:path w="5908" h="8073" extrusionOk="0">
                  <a:moveTo>
                    <a:pt x="3674" y="0"/>
                  </a:moveTo>
                  <a:lnTo>
                    <a:pt x="3674" y="0"/>
                  </a:lnTo>
                  <a:cubicBezTo>
                    <a:pt x="0" y="3439"/>
                    <a:pt x="1796" y="8072"/>
                    <a:pt x="1796" y="8072"/>
                  </a:cubicBezTo>
                  <a:cubicBezTo>
                    <a:pt x="1796" y="8072"/>
                    <a:pt x="5907" y="4348"/>
                    <a:pt x="3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2"/>
            <p:cNvSpPr/>
            <p:nvPr/>
          </p:nvSpPr>
          <p:spPr>
            <a:xfrm>
              <a:off x="3365188" y="3958195"/>
              <a:ext cx="130798" cy="75800"/>
            </a:xfrm>
            <a:custGeom>
              <a:avLst/>
              <a:gdLst/>
              <a:ahLst/>
              <a:cxnLst/>
              <a:rect l="l" t="t" r="r" b="b"/>
              <a:pathLst>
                <a:path w="5703" h="3305" extrusionOk="0">
                  <a:moveTo>
                    <a:pt x="428" y="0"/>
                  </a:moveTo>
                  <a:cubicBezTo>
                    <a:pt x="289" y="0"/>
                    <a:pt x="146" y="5"/>
                    <a:pt x="1" y="15"/>
                  </a:cubicBezTo>
                  <a:cubicBezTo>
                    <a:pt x="1093" y="3048"/>
                    <a:pt x="4307" y="3304"/>
                    <a:pt x="5362" y="3304"/>
                  </a:cubicBezTo>
                  <a:cubicBezTo>
                    <a:pt x="5577" y="3304"/>
                    <a:pt x="5703" y="3294"/>
                    <a:pt x="5703" y="3294"/>
                  </a:cubicBezTo>
                  <a:cubicBezTo>
                    <a:pt x="5703" y="3294"/>
                    <a:pt x="4109" y="0"/>
                    <a:pt x="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2"/>
            <p:cNvSpPr/>
            <p:nvPr/>
          </p:nvSpPr>
          <p:spPr>
            <a:xfrm>
              <a:off x="3345807" y="3851998"/>
              <a:ext cx="256276" cy="892493"/>
            </a:xfrm>
            <a:custGeom>
              <a:avLst/>
              <a:gdLst/>
              <a:ahLst/>
              <a:cxnLst/>
              <a:rect l="l" t="t" r="r" b="b"/>
              <a:pathLst>
                <a:path w="11174" h="38914" extrusionOk="0">
                  <a:moveTo>
                    <a:pt x="473" y="0"/>
                  </a:moveTo>
                  <a:cubicBezTo>
                    <a:pt x="303" y="0"/>
                    <a:pt x="144" y="104"/>
                    <a:pt x="81" y="272"/>
                  </a:cubicBezTo>
                  <a:cubicBezTo>
                    <a:pt x="0" y="489"/>
                    <a:pt x="110" y="729"/>
                    <a:pt x="328" y="809"/>
                  </a:cubicBezTo>
                  <a:cubicBezTo>
                    <a:pt x="2385" y="1571"/>
                    <a:pt x="4150" y="3125"/>
                    <a:pt x="5175" y="5066"/>
                  </a:cubicBezTo>
                  <a:cubicBezTo>
                    <a:pt x="6095" y="6818"/>
                    <a:pt x="6426" y="8812"/>
                    <a:pt x="6744" y="10741"/>
                  </a:cubicBezTo>
                  <a:cubicBezTo>
                    <a:pt x="8282" y="20063"/>
                    <a:pt x="9451" y="29153"/>
                    <a:pt x="10316" y="38535"/>
                  </a:cubicBezTo>
                  <a:cubicBezTo>
                    <a:pt x="10335" y="38751"/>
                    <a:pt x="10518" y="38914"/>
                    <a:pt x="10731" y="38914"/>
                  </a:cubicBezTo>
                  <a:cubicBezTo>
                    <a:pt x="10743" y="38914"/>
                    <a:pt x="10756" y="38914"/>
                    <a:pt x="10772" y="38912"/>
                  </a:cubicBezTo>
                  <a:cubicBezTo>
                    <a:pt x="11003" y="38890"/>
                    <a:pt x="11173" y="38686"/>
                    <a:pt x="11151" y="38457"/>
                  </a:cubicBezTo>
                  <a:cubicBezTo>
                    <a:pt x="10285" y="29056"/>
                    <a:pt x="9113" y="19945"/>
                    <a:pt x="7571" y="10606"/>
                  </a:cubicBezTo>
                  <a:cubicBezTo>
                    <a:pt x="7258" y="8702"/>
                    <a:pt x="6902" y="6548"/>
                    <a:pt x="5916" y="4677"/>
                  </a:cubicBezTo>
                  <a:cubicBezTo>
                    <a:pt x="4799" y="2555"/>
                    <a:pt x="2868" y="859"/>
                    <a:pt x="618" y="27"/>
                  </a:cubicBezTo>
                  <a:cubicBezTo>
                    <a:pt x="570" y="9"/>
                    <a:pt x="521" y="0"/>
                    <a:pt x="4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2"/>
            <p:cNvSpPr/>
            <p:nvPr/>
          </p:nvSpPr>
          <p:spPr>
            <a:xfrm>
              <a:off x="3251790" y="3775092"/>
              <a:ext cx="183411" cy="173366"/>
            </a:xfrm>
            <a:custGeom>
              <a:avLst/>
              <a:gdLst/>
              <a:ahLst/>
              <a:cxnLst/>
              <a:rect l="l" t="t" r="r" b="b"/>
              <a:pathLst>
                <a:path w="7997" h="7559" extrusionOk="0">
                  <a:moveTo>
                    <a:pt x="4284" y="1"/>
                  </a:moveTo>
                  <a:cubicBezTo>
                    <a:pt x="4251" y="1"/>
                    <a:pt x="4218" y="2"/>
                    <a:pt x="4184" y="4"/>
                  </a:cubicBezTo>
                  <a:cubicBezTo>
                    <a:pt x="3418" y="55"/>
                    <a:pt x="3174" y="842"/>
                    <a:pt x="3158" y="1634"/>
                  </a:cubicBezTo>
                  <a:cubicBezTo>
                    <a:pt x="2961" y="1377"/>
                    <a:pt x="2725" y="1158"/>
                    <a:pt x="2440" y="1026"/>
                  </a:cubicBezTo>
                  <a:cubicBezTo>
                    <a:pt x="2235" y="930"/>
                    <a:pt x="2001" y="875"/>
                    <a:pt x="1768" y="875"/>
                  </a:cubicBezTo>
                  <a:cubicBezTo>
                    <a:pt x="1459" y="875"/>
                    <a:pt x="1153" y="972"/>
                    <a:pt x="927" y="1195"/>
                  </a:cubicBezTo>
                  <a:cubicBezTo>
                    <a:pt x="544" y="1577"/>
                    <a:pt x="546" y="2180"/>
                    <a:pt x="797" y="2635"/>
                  </a:cubicBezTo>
                  <a:cubicBezTo>
                    <a:pt x="1008" y="3020"/>
                    <a:pt x="1369" y="3255"/>
                    <a:pt x="1770" y="3403"/>
                  </a:cubicBezTo>
                  <a:cubicBezTo>
                    <a:pt x="1358" y="3433"/>
                    <a:pt x="951" y="3553"/>
                    <a:pt x="653" y="3803"/>
                  </a:cubicBezTo>
                  <a:cubicBezTo>
                    <a:pt x="251" y="4139"/>
                    <a:pt x="1" y="4713"/>
                    <a:pt x="223" y="5218"/>
                  </a:cubicBezTo>
                  <a:cubicBezTo>
                    <a:pt x="405" y="5631"/>
                    <a:pt x="833" y="5830"/>
                    <a:pt x="1263" y="5830"/>
                  </a:cubicBezTo>
                  <a:cubicBezTo>
                    <a:pt x="1335" y="5830"/>
                    <a:pt x="1408" y="5824"/>
                    <a:pt x="1480" y="5813"/>
                  </a:cubicBezTo>
                  <a:cubicBezTo>
                    <a:pt x="1666" y="5783"/>
                    <a:pt x="1835" y="5719"/>
                    <a:pt x="1988" y="5634"/>
                  </a:cubicBezTo>
                  <a:lnTo>
                    <a:pt x="1988" y="5634"/>
                  </a:lnTo>
                  <a:cubicBezTo>
                    <a:pt x="1670" y="6312"/>
                    <a:pt x="1569" y="7058"/>
                    <a:pt x="2227" y="7427"/>
                  </a:cubicBezTo>
                  <a:cubicBezTo>
                    <a:pt x="2388" y="7517"/>
                    <a:pt x="2561" y="7558"/>
                    <a:pt x="2734" y="7558"/>
                  </a:cubicBezTo>
                  <a:cubicBezTo>
                    <a:pt x="3059" y="7558"/>
                    <a:pt x="3381" y="7410"/>
                    <a:pt x="3609" y="7161"/>
                  </a:cubicBezTo>
                  <a:cubicBezTo>
                    <a:pt x="3789" y="6964"/>
                    <a:pt x="3895" y="6736"/>
                    <a:pt x="3960" y="6494"/>
                  </a:cubicBezTo>
                  <a:cubicBezTo>
                    <a:pt x="4114" y="6883"/>
                    <a:pt x="4366" y="7221"/>
                    <a:pt x="4764" y="7418"/>
                  </a:cubicBezTo>
                  <a:cubicBezTo>
                    <a:pt x="4941" y="7505"/>
                    <a:pt x="5139" y="7550"/>
                    <a:pt x="5335" y="7550"/>
                  </a:cubicBezTo>
                  <a:cubicBezTo>
                    <a:pt x="5719" y="7550"/>
                    <a:pt x="6097" y="7379"/>
                    <a:pt x="6296" y="7026"/>
                  </a:cubicBezTo>
                  <a:cubicBezTo>
                    <a:pt x="6622" y="6446"/>
                    <a:pt x="6424" y="5866"/>
                    <a:pt x="6017" y="5396"/>
                  </a:cubicBezTo>
                  <a:lnTo>
                    <a:pt x="6017" y="5396"/>
                  </a:lnTo>
                  <a:cubicBezTo>
                    <a:pt x="6180" y="5422"/>
                    <a:pt x="6347" y="5438"/>
                    <a:pt x="6511" y="5438"/>
                  </a:cubicBezTo>
                  <a:cubicBezTo>
                    <a:pt x="7056" y="5438"/>
                    <a:pt x="7561" y="5257"/>
                    <a:pt x="7763" y="4657"/>
                  </a:cubicBezTo>
                  <a:cubicBezTo>
                    <a:pt x="7996" y="3964"/>
                    <a:pt x="7544" y="3192"/>
                    <a:pt x="6215" y="3137"/>
                  </a:cubicBezTo>
                  <a:cubicBezTo>
                    <a:pt x="6954" y="2676"/>
                    <a:pt x="7636" y="2066"/>
                    <a:pt x="7280" y="1221"/>
                  </a:cubicBezTo>
                  <a:cubicBezTo>
                    <a:pt x="7126" y="854"/>
                    <a:pt x="6916" y="731"/>
                    <a:pt x="6616" y="731"/>
                  </a:cubicBezTo>
                  <a:cubicBezTo>
                    <a:pt x="6498" y="731"/>
                    <a:pt x="6366" y="750"/>
                    <a:pt x="6218" y="781"/>
                  </a:cubicBezTo>
                  <a:cubicBezTo>
                    <a:pt x="5874" y="850"/>
                    <a:pt x="5400" y="1226"/>
                    <a:pt x="5151" y="1450"/>
                  </a:cubicBezTo>
                  <a:cubicBezTo>
                    <a:pt x="5129" y="1331"/>
                    <a:pt x="5236" y="1001"/>
                    <a:pt x="5095" y="565"/>
                  </a:cubicBezTo>
                  <a:cubicBezTo>
                    <a:pt x="4961" y="153"/>
                    <a:pt x="4659" y="1"/>
                    <a:pt x="4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2"/>
            <p:cNvSpPr/>
            <p:nvPr/>
          </p:nvSpPr>
          <p:spPr>
            <a:xfrm>
              <a:off x="3276424" y="3794198"/>
              <a:ext cx="142793" cy="137908"/>
            </a:xfrm>
            <a:custGeom>
              <a:avLst/>
              <a:gdLst/>
              <a:ahLst/>
              <a:cxnLst/>
              <a:rect l="l" t="t" r="r" b="b"/>
              <a:pathLst>
                <a:path w="6226" h="6013" extrusionOk="0">
                  <a:moveTo>
                    <a:pt x="2917" y="1"/>
                  </a:moveTo>
                  <a:cubicBezTo>
                    <a:pt x="2400" y="1"/>
                    <a:pt x="2608" y="2451"/>
                    <a:pt x="2608" y="2451"/>
                  </a:cubicBezTo>
                  <a:cubicBezTo>
                    <a:pt x="2608" y="2451"/>
                    <a:pt x="1475" y="1217"/>
                    <a:pt x="921" y="1217"/>
                  </a:cubicBezTo>
                  <a:cubicBezTo>
                    <a:pt x="857" y="1217"/>
                    <a:pt x="801" y="1233"/>
                    <a:pt x="755" y="1269"/>
                  </a:cubicBezTo>
                  <a:cubicBezTo>
                    <a:pt x="309" y="1622"/>
                    <a:pt x="2240" y="2926"/>
                    <a:pt x="2240" y="2926"/>
                  </a:cubicBezTo>
                  <a:cubicBezTo>
                    <a:pt x="2240" y="2926"/>
                    <a:pt x="0" y="3494"/>
                    <a:pt x="179" y="4140"/>
                  </a:cubicBezTo>
                  <a:cubicBezTo>
                    <a:pt x="215" y="4268"/>
                    <a:pt x="325" y="4319"/>
                    <a:pt x="478" y="4319"/>
                  </a:cubicBezTo>
                  <a:cubicBezTo>
                    <a:pt x="1102" y="4319"/>
                    <a:pt x="2444" y="3473"/>
                    <a:pt x="2444" y="3473"/>
                  </a:cubicBezTo>
                  <a:lnTo>
                    <a:pt x="2444" y="3473"/>
                  </a:lnTo>
                  <a:cubicBezTo>
                    <a:pt x="2444" y="3473"/>
                    <a:pt x="1138" y="5428"/>
                    <a:pt x="1815" y="5946"/>
                  </a:cubicBezTo>
                  <a:cubicBezTo>
                    <a:pt x="1875" y="5991"/>
                    <a:pt x="1932" y="6012"/>
                    <a:pt x="1988" y="6012"/>
                  </a:cubicBezTo>
                  <a:cubicBezTo>
                    <a:pt x="2565" y="6012"/>
                    <a:pt x="2919" y="3768"/>
                    <a:pt x="2919" y="3768"/>
                  </a:cubicBezTo>
                  <a:cubicBezTo>
                    <a:pt x="2919" y="3768"/>
                    <a:pt x="3788" y="5602"/>
                    <a:pt x="4305" y="5602"/>
                  </a:cubicBezTo>
                  <a:cubicBezTo>
                    <a:pt x="4340" y="5602"/>
                    <a:pt x="4373" y="5593"/>
                    <a:pt x="4404" y="5576"/>
                  </a:cubicBezTo>
                  <a:cubicBezTo>
                    <a:pt x="4902" y="5300"/>
                    <a:pt x="3316" y="3467"/>
                    <a:pt x="3316" y="3467"/>
                  </a:cubicBezTo>
                  <a:lnTo>
                    <a:pt x="3316" y="3467"/>
                  </a:lnTo>
                  <a:cubicBezTo>
                    <a:pt x="3316" y="3467"/>
                    <a:pt x="4540" y="3837"/>
                    <a:pt x="5364" y="3837"/>
                  </a:cubicBezTo>
                  <a:cubicBezTo>
                    <a:pt x="5735" y="3837"/>
                    <a:pt x="6025" y="3762"/>
                    <a:pt x="6085" y="3545"/>
                  </a:cubicBezTo>
                  <a:cubicBezTo>
                    <a:pt x="6225" y="3035"/>
                    <a:pt x="4856" y="2947"/>
                    <a:pt x="4069" y="2947"/>
                  </a:cubicBezTo>
                  <a:cubicBezTo>
                    <a:pt x="3772" y="2947"/>
                    <a:pt x="3558" y="2959"/>
                    <a:pt x="3538" y="2967"/>
                  </a:cubicBezTo>
                  <a:cubicBezTo>
                    <a:pt x="3537" y="2967"/>
                    <a:pt x="3537" y="2967"/>
                    <a:pt x="3536" y="2967"/>
                  </a:cubicBezTo>
                  <a:cubicBezTo>
                    <a:pt x="3493" y="2967"/>
                    <a:pt x="5762" y="1202"/>
                    <a:pt x="5288" y="785"/>
                  </a:cubicBezTo>
                  <a:cubicBezTo>
                    <a:pt x="5244" y="746"/>
                    <a:pt x="5190" y="728"/>
                    <a:pt x="5129" y="728"/>
                  </a:cubicBezTo>
                  <a:cubicBezTo>
                    <a:pt x="4531" y="728"/>
                    <a:pt x="3232" y="2422"/>
                    <a:pt x="3232" y="2422"/>
                  </a:cubicBezTo>
                  <a:cubicBezTo>
                    <a:pt x="3232" y="2422"/>
                    <a:pt x="3538" y="150"/>
                    <a:pt x="2962" y="6"/>
                  </a:cubicBezTo>
                  <a:cubicBezTo>
                    <a:pt x="2946" y="2"/>
                    <a:pt x="2931" y="1"/>
                    <a:pt x="2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2"/>
            <p:cNvSpPr/>
            <p:nvPr/>
          </p:nvSpPr>
          <p:spPr>
            <a:xfrm>
              <a:off x="3311471" y="3836814"/>
              <a:ext cx="52796" cy="51099"/>
            </a:xfrm>
            <a:custGeom>
              <a:avLst/>
              <a:gdLst/>
              <a:ahLst/>
              <a:cxnLst/>
              <a:rect l="l" t="t" r="r" b="b"/>
              <a:pathLst>
                <a:path w="2302" h="2228" extrusionOk="0">
                  <a:moveTo>
                    <a:pt x="1331" y="0"/>
                  </a:moveTo>
                  <a:cubicBezTo>
                    <a:pt x="255" y="0"/>
                    <a:pt x="1" y="1755"/>
                    <a:pt x="999" y="2159"/>
                  </a:cubicBezTo>
                  <a:cubicBezTo>
                    <a:pt x="1114" y="2205"/>
                    <a:pt x="1238" y="2228"/>
                    <a:pt x="1361" y="2228"/>
                  </a:cubicBezTo>
                  <a:cubicBezTo>
                    <a:pt x="1607" y="2228"/>
                    <a:pt x="1851" y="2137"/>
                    <a:pt x="2017" y="1956"/>
                  </a:cubicBezTo>
                  <a:cubicBezTo>
                    <a:pt x="2186" y="1772"/>
                    <a:pt x="2259" y="1520"/>
                    <a:pt x="2280" y="1272"/>
                  </a:cubicBezTo>
                  <a:cubicBezTo>
                    <a:pt x="2302" y="994"/>
                    <a:pt x="2258" y="705"/>
                    <a:pt x="2115" y="464"/>
                  </a:cubicBezTo>
                  <a:cubicBezTo>
                    <a:pt x="2068" y="383"/>
                    <a:pt x="2010" y="310"/>
                    <a:pt x="1944" y="245"/>
                  </a:cubicBezTo>
                  <a:cubicBezTo>
                    <a:pt x="1806" y="119"/>
                    <a:pt x="1635" y="29"/>
                    <a:pt x="1452" y="7"/>
                  </a:cubicBezTo>
                  <a:cubicBezTo>
                    <a:pt x="1410" y="3"/>
                    <a:pt x="1370" y="0"/>
                    <a:pt x="1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32"/>
            <p:cNvSpPr/>
            <p:nvPr/>
          </p:nvSpPr>
          <p:spPr>
            <a:xfrm>
              <a:off x="3382781" y="4058658"/>
              <a:ext cx="220130" cy="685848"/>
            </a:xfrm>
            <a:custGeom>
              <a:avLst/>
              <a:gdLst/>
              <a:ahLst/>
              <a:cxnLst/>
              <a:rect l="l" t="t" r="r" b="b"/>
              <a:pathLst>
                <a:path w="9598" h="29904" extrusionOk="0">
                  <a:moveTo>
                    <a:pt x="473" y="1"/>
                  </a:moveTo>
                  <a:cubicBezTo>
                    <a:pt x="392" y="1"/>
                    <a:pt x="310" y="24"/>
                    <a:pt x="237" y="74"/>
                  </a:cubicBezTo>
                  <a:cubicBezTo>
                    <a:pt x="47" y="206"/>
                    <a:pt x="0" y="464"/>
                    <a:pt x="130" y="655"/>
                  </a:cubicBezTo>
                  <a:cubicBezTo>
                    <a:pt x="2854" y="4609"/>
                    <a:pt x="3915" y="9440"/>
                    <a:pt x="4846" y="14456"/>
                  </a:cubicBezTo>
                  <a:cubicBezTo>
                    <a:pt x="5031" y="15459"/>
                    <a:pt x="5196" y="16490"/>
                    <a:pt x="5372" y="17581"/>
                  </a:cubicBezTo>
                  <a:cubicBezTo>
                    <a:pt x="6055" y="21828"/>
                    <a:pt x="6759" y="26218"/>
                    <a:pt x="8756" y="29695"/>
                  </a:cubicBezTo>
                  <a:cubicBezTo>
                    <a:pt x="8834" y="29829"/>
                    <a:pt x="8975" y="29904"/>
                    <a:pt x="9121" y="29904"/>
                  </a:cubicBezTo>
                  <a:cubicBezTo>
                    <a:pt x="9190" y="29904"/>
                    <a:pt x="9261" y="29887"/>
                    <a:pt x="9328" y="29848"/>
                  </a:cubicBezTo>
                  <a:cubicBezTo>
                    <a:pt x="9527" y="29732"/>
                    <a:pt x="9598" y="29476"/>
                    <a:pt x="9482" y="29277"/>
                  </a:cubicBezTo>
                  <a:cubicBezTo>
                    <a:pt x="7560" y="25932"/>
                    <a:pt x="6867" y="21619"/>
                    <a:pt x="6197" y="17447"/>
                  </a:cubicBezTo>
                  <a:cubicBezTo>
                    <a:pt x="6021" y="16349"/>
                    <a:pt x="5853" y="15314"/>
                    <a:pt x="5665" y="14302"/>
                  </a:cubicBezTo>
                  <a:cubicBezTo>
                    <a:pt x="4718" y="9194"/>
                    <a:pt x="3635" y="4270"/>
                    <a:pt x="818" y="181"/>
                  </a:cubicBezTo>
                  <a:cubicBezTo>
                    <a:pt x="736" y="63"/>
                    <a:pt x="606" y="1"/>
                    <a:pt x="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2"/>
            <p:cNvSpPr/>
            <p:nvPr/>
          </p:nvSpPr>
          <p:spPr>
            <a:xfrm>
              <a:off x="3296769" y="3970260"/>
              <a:ext cx="186118" cy="185498"/>
            </a:xfrm>
            <a:custGeom>
              <a:avLst/>
              <a:gdLst/>
              <a:ahLst/>
              <a:cxnLst/>
              <a:rect l="l" t="t" r="r" b="b"/>
              <a:pathLst>
                <a:path w="8115" h="8088" extrusionOk="0">
                  <a:moveTo>
                    <a:pt x="5243" y="1"/>
                  </a:moveTo>
                  <a:cubicBezTo>
                    <a:pt x="5220" y="1"/>
                    <a:pt x="5196" y="2"/>
                    <a:pt x="5172" y="3"/>
                  </a:cubicBezTo>
                  <a:cubicBezTo>
                    <a:pt x="4257" y="44"/>
                    <a:pt x="4000" y="922"/>
                    <a:pt x="3900" y="1787"/>
                  </a:cubicBezTo>
                  <a:cubicBezTo>
                    <a:pt x="3510" y="1049"/>
                    <a:pt x="3015" y="743"/>
                    <a:pt x="2570" y="743"/>
                  </a:cubicBezTo>
                  <a:cubicBezTo>
                    <a:pt x="2305" y="743"/>
                    <a:pt x="2058" y="851"/>
                    <a:pt x="1862" y="1041"/>
                  </a:cubicBezTo>
                  <a:cubicBezTo>
                    <a:pt x="1272" y="1613"/>
                    <a:pt x="1541" y="2345"/>
                    <a:pt x="1946" y="2935"/>
                  </a:cubicBezTo>
                  <a:cubicBezTo>
                    <a:pt x="1764" y="2886"/>
                    <a:pt x="1582" y="2857"/>
                    <a:pt x="1405" y="2857"/>
                  </a:cubicBezTo>
                  <a:cubicBezTo>
                    <a:pt x="998" y="2857"/>
                    <a:pt x="621" y="3006"/>
                    <a:pt x="354" y="3384"/>
                  </a:cubicBezTo>
                  <a:cubicBezTo>
                    <a:pt x="0" y="3887"/>
                    <a:pt x="201" y="4577"/>
                    <a:pt x="661" y="4936"/>
                  </a:cubicBezTo>
                  <a:cubicBezTo>
                    <a:pt x="966" y="5176"/>
                    <a:pt x="1322" y="5269"/>
                    <a:pt x="1689" y="5269"/>
                  </a:cubicBezTo>
                  <a:cubicBezTo>
                    <a:pt x="1740" y="5269"/>
                    <a:pt x="1791" y="5267"/>
                    <a:pt x="1842" y="5264"/>
                  </a:cubicBezTo>
                  <a:lnTo>
                    <a:pt x="1842" y="5264"/>
                  </a:lnTo>
                  <a:cubicBezTo>
                    <a:pt x="1651" y="5425"/>
                    <a:pt x="1491" y="5621"/>
                    <a:pt x="1389" y="5866"/>
                  </a:cubicBezTo>
                  <a:cubicBezTo>
                    <a:pt x="1195" y="6346"/>
                    <a:pt x="1307" y="6922"/>
                    <a:pt x="1743" y="7229"/>
                  </a:cubicBezTo>
                  <a:cubicBezTo>
                    <a:pt x="1923" y="7355"/>
                    <a:pt x="2103" y="7410"/>
                    <a:pt x="2280" y="7410"/>
                  </a:cubicBezTo>
                  <a:cubicBezTo>
                    <a:pt x="2713" y="7410"/>
                    <a:pt x="3128" y="7083"/>
                    <a:pt x="3466" y="6672"/>
                  </a:cubicBezTo>
                  <a:lnTo>
                    <a:pt x="3466" y="6672"/>
                  </a:lnTo>
                  <a:cubicBezTo>
                    <a:pt x="3452" y="6850"/>
                    <a:pt x="3467" y="7029"/>
                    <a:pt x="3520" y="7208"/>
                  </a:cubicBezTo>
                  <a:cubicBezTo>
                    <a:pt x="3661" y="7678"/>
                    <a:pt x="4057" y="8088"/>
                    <a:pt x="4571" y="8088"/>
                  </a:cubicBezTo>
                  <a:cubicBezTo>
                    <a:pt x="4580" y="8088"/>
                    <a:pt x="4589" y="8088"/>
                    <a:pt x="4598" y="8088"/>
                  </a:cubicBezTo>
                  <a:cubicBezTo>
                    <a:pt x="5148" y="8071"/>
                    <a:pt x="5561" y="7599"/>
                    <a:pt x="5692" y="7092"/>
                  </a:cubicBezTo>
                  <a:cubicBezTo>
                    <a:pt x="5789" y="6716"/>
                    <a:pt x="5725" y="6296"/>
                    <a:pt x="5573" y="5913"/>
                  </a:cubicBezTo>
                  <a:lnTo>
                    <a:pt x="5573" y="5913"/>
                  </a:lnTo>
                  <a:cubicBezTo>
                    <a:pt x="5880" y="6209"/>
                    <a:pt x="6247" y="6434"/>
                    <a:pt x="6683" y="6461"/>
                  </a:cubicBezTo>
                  <a:cubicBezTo>
                    <a:pt x="6712" y="6462"/>
                    <a:pt x="6741" y="6463"/>
                    <a:pt x="6770" y="6463"/>
                  </a:cubicBezTo>
                  <a:cubicBezTo>
                    <a:pt x="7263" y="6463"/>
                    <a:pt x="7759" y="6207"/>
                    <a:pt x="7929" y="5725"/>
                  </a:cubicBezTo>
                  <a:cubicBezTo>
                    <a:pt x="8114" y="5202"/>
                    <a:pt x="7840" y="4622"/>
                    <a:pt x="7432" y="4287"/>
                  </a:cubicBezTo>
                  <a:cubicBezTo>
                    <a:pt x="7189" y="4088"/>
                    <a:pt x="6890" y="3969"/>
                    <a:pt x="6574" y="3903"/>
                  </a:cubicBezTo>
                  <a:cubicBezTo>
                    <a:pt x="7282" y="3549"/>
                    <a:pt x="7885" y="2988"/>
                    <a:pt x="7605" y="2276"/>
                  </a:cubicBezTo>
                  <a:cubicBezTo>
                    <a:pt x="7463" y="1920"/>
                    <a:pt x="7227" y="1685"/>
                    <a:pt x="6841" y="1685"/>
                  </a:cubicBezTo>
                  <a:cubicBezTo>
                    <a:pt x="6796" y="1685"/>
                    <a:pt x="6750" y="1688"/>
                    <a:pt x="6702" y="1694"/>
                  </a:cubicBezTo>
                  <a:cubicBezTo>
                    <a:pt x="6248" y="1754"/>
                    <a:pt x="5994" y="1992"/>
                    <a:pt x="5880" y="2023"/>
                  </a:cubicBezTo>
                  <a:cubicBezTo>
                    <a:pt x="5972" y="1702"/>
                    <a:pt x="6109" y="1113"/>
                    <a:pt x="6026" y="774"/>
                  </a:cubicBezTo>
                  <a:cubicBezTo>
                    <a:pt x="5903" y="273"/>
                    <a:pt x="5741" y="1"/>
                    <a:pt x="5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2"/>
            <p:cNvSpPr/>
            <p:nvPr/>
          </p:nvSpPr>
          <p:spPr>
            <a:xfrm>
              <a:off x="3324797" y="3992784"/>
              <a:ext cx="139124" cy="139330"/>
            </a:xfrm>
            <a:custGeom>
              <a:avLst/>
              <a:gdLst/>
              <a:ahLst/>
              <a:cxnLst/>
              <a:rect l="l" t="t" r="r" b="b"/>
              <a:pathLst>
                <a:path w="6066" h="6075" extrusionOk="0">
                  <a:moveTo>
                    <a:pt x="3913" y="1"/>
                  </a:moveTo>
                  <a:cubicBezTo>
                    <a:pt x="3360" y="1"/>
                    <a:pt x="2794" y="2538"/>
                    <a:pt x="2769" y="2538"/>
                  </a:cubicBezTo>
                  <a:cubicBezTo>
                    <a:pt x="2768" y="2538"/>
                    <a:pt x="2768" y="2537"/>
                    <a:pt x="2768" y="2536"/>
                  </a:cubicBezTo>
                  <a:cubicBezTo>
                    <a:pt x="2760" y="2465"/>
                    <a:pt x="1879" y="423"/>
                    <a:pt x="1308" y="423"/>
                  </a:cubicBezTo>
                  <a:cubicBezTo>
                    <a:pt x="1252" y="423"/>
                    <a:pt x="1200" y="443"/>
                    <a:pt x="1151" y="485"/>
                  </a:cubicBezTo>
                  <a:cubicBezTo>
                    <a:pt x="605" y="962"/>
                    <a:pt x="2412" y="2952"/>
                    <a:pt x="2412" y="2952"/>
                  </a:cubicBezTo>
                  <a:cubicBezTo>
                    <a:pt x="2412" y="2952"/>
                    <a:pt x="1288" y="2641"/>
                    <a:pt x="587" y="2641"/>
                  </a:cubicBezTo>
                  <a:cubicBezTo>
                    <a:pt x="278" y="2641"/>
                    <a:pt x="51" y="2701"/>
                    <a:pt x="40" y="2875"/>
                  </a:cubicBezTo>
                  <a:cubicBezTo>
                    <a:pt x="1" y="3433"/>
                    <a:pt x="2240" y="3438"/>
                    <a:pt x="2308" y="3438"/>
                  </a:cubicBezTo>
                  <a:cubicBezTo>
                    <a:pt x="2309" y="3438"/>
                    <a:pt x="2310" y="3438"/>
                    <a:pt x="2310" y="3438"/>
                  </a:cubicBezTo>
                  <a:lnTo>
                    <a:pt x="2310" y="3438"/>
                  </a:lnTo>
                  <a:cubicBezTo>
                    <a:pt x="2310" y="3438"/>
                    <a:pt x="59" y="4982"/>
                    <a:pt x="816" y="5371"/>
                  </a:cubicBezTo>
                  <a:cubicBezTo>
                    <a:pt x="883" y="5406"/>
                    <a:pt x="953" y="5421"/>
                    <a:pt x="1026" y="5421"/>
                  </a:cubicBezTo>
                  <a:cubicBezTo>
                    <a:pt x="1778" y="5421"/>
                    <a:pt x="2779" y="3742"/>
                    <a:pt x="2780" y="3741"/>
                  </a:cubicBezTo>
                  <a:lnTo>
                    <a:pt x="2780" y="3741"/>
                  </a:lnTo>
                  <a:cubicBezTo>
                    <a:pt x="2780" y="3742"/>
                    <a:pt x="2502" y="6074"/>
                    <a:pt x="3105" y="6074"/>
                  </a:cubicBezTo>
                  <a:cubicBezTo>
                    <a:pt x="3119" y="6074"/>
                    <a:pt x="3134" y="6073"/>
                    <a:pt x="3150" y="6070"/>
                  </a:cubicBezTo>
                  <a:cubicBezTo>
                    <a:pt x="3810" y="5954"/>
                    <a:pt x="3361" y="3690"/>
                    <a:pt x="3361" y="3690"/>
                  </a:cubicBezTo>
                  <a:lnTo>
                    <a:pt x="3361" y="3690"/>
                  </a:lnTo>
                  <a:cubicBezTo>
                    <a:pt x="3361" y="3690"/>
                    <a:pt x="4678" y="4465"/>
                    <a:pt x="5246" y="4465"/>
                  </a:cubicBezTo>
                  <a:cubicBezTo>
                    <a:pt x="5380" y="4465"/>
                    <a:pt x="5472" y="4423"/>
                    <a:pt x="5496" y="4317"/>
                  </a:cubicBezTo>
                  <a:cubicBezTo>
                    <a:pt x="5622" y="3764"/>
                    <a:pt x="3633" y="3151"/>
                    <a:pt x="3633" y="3151"/>
                  </a:cubicBezTo>
                  <a:cubicBezTo>
                    <a:pt x="3633" y="3151"/>
                    <a:pt x="6066" y="2238"/>
                    <a:pt x="5688" y="1781"/>
                  </a:cubicBezTo>
                  <a:cubicBezTo>
                    <a:pt x="5630" y="1710"/>
                    <a:pt x="5535" y="1680"/>
                    <a:pt x="5416" y="1680"/>
                  </a:cubicBezTo>
                  <a:cubicBezTo>
                    <a:pt x="4763" y="1680"/>
                    <a:pt x="3392" y="2576"/>
                    <a:pt x="3392" y="2576"/>
                  </a:cubicBezTo>
                  <a:cubicBezTo>
                    <a:pt x="3392" y="2576"/>
                    <a:pt x="4571" y="266"/>
                    <a:pt x="3987" y="16"/>
                  </a:cubicBezTo>
                  <a:cubicBezTo>
                    <a:pt x="3962" y="6"/>
                    <a:pt x="3938" y="1"/>
                    <a:pt x="3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2"/>
            <p:cNvSpPr/>
            <p:nvPr/>
          </p:nvSpPr>
          <p:spPr>
            <a:xfrm>
              <a:off x="3367528" y="4042350"/>
              <a:ext cx="60159" cy="45687"/>
            </a:xfrm>
            <a:custGeom>
              <a:avLst/>
              <a:gdLst/>
              <a:ahLst/>
              <a:cxnLst/>
              <a:rect l="l" t="t" r="r" b="b"/>
              <a:pathLst>
                <a:path w="2623" h="1992" extrusionOk="0">
                  <a:moveTo>
                    <a:pt x="1347" y="1"/>
                  </a:moveTo>
                  <a:cubicBezTo>
                    <a:pt x="1102" y="1"/>
                    <a:pt x="856" y="81"/>
                    <a:pt x="643" y="205"/>
                  </a:cubicBezTo>
                  <a:cubicBezTo>
                    <a:pt x="428" y="329"/>
                    <a:pt x="232" y="506"/>
                    <a:pt x="138" y="736"/>
                  </a:cubicBezTo>
                  <a:cubicBezTo>
                    <a:pt x="0" y="1077"/>
                    <a:pt x="122" y="1492"/>
                    <a:pt x="394" y="1739"/>
                  </a:cubicBezTo>
                  <a:cubicBezTo>
                    <a:pt x="587" y="1916"/>
                    <a:pt x="819" y="1992"/>
                    <a:pt x="1054" y="1992"/>
                  </a:cubicBezTo>
                  <a:cubicBezTo>
                    <a:pt x="1825" y="1992"/>
                    <a:pt x="2623" y="1177"/>
                    <a:pt x="2143" y="407"/>
                  </a:cubicBezTo>
                  <a:cubicBezTo>
                    <a:pt x="2041" y="249"/>
                    <a:pt x="1887" y="134"/>
                    <a:pt x="1712" y="68"/>
                  </a:cubicBezTo>
                  <a:cubicBezTo>
                    <a:pt x="1627" y="34"/>
                    <a:pt x="1533" y="12"/>
                    <a:pt x="1441" y="5"/>
                  </a:cubicBezTo>
                  <a:cubicBezTo>
                    <a:pt x="1410" y="2"/>
                    <a:pt x="1379" y="1"/>
                    <a:pt x="1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2"/>
            <p:cNvSpPr/>
            <p:nvPr/>
          </p:nvSpPr>
          <p:spPr>
            <a:xfrm>
              <a:off x="3712402" y="4154533"/>
              <a:ext cx="138527" cy="63530"/>
            </a:xfrm>
            <a:custGeom>
              <a:avLst/>
              <a:gdLst/>
              <a:ahLst/>
              <a:cxnLst/>
              <a:rect l="l" t="t" r="r" b="b"/>
              <a:pathLst>
                <a:path w="6040" h="2770" extrusionOk="0">
                  <a:moveTo>
                    <a:pt x="5596" y="0"/>
                  </a:moveTo>
                  <a:cubicBezTo>
                    <a:pt x="1388" y="0"/>
                    <a:pt x="0" y="2597"/>
                    <a:pt x="0" y="2597"/>
                  </a:cubicBezTo>
                  <a:cubicBezTo>
                    <a:pt x="450" y="2714"/>
                    <a:pt x="895" y="2770"/>
                    <a:pt x="1330" y="2770"/>
                  </a:cubicBezTo>
                  <a:cubicBezTo>
                    <a:pt x="3211" y="2770"/>
                    <a:pt x="4909" y="1721"/>
                    <a:pt x="6040" y="9"/>
                  </a:cubicBezTo>
                  <a:cubicBezTo>
                    <a:pt x="5889" y="3"/>
                    <a:pt x="5741" y="0"/>
                    <a:pt x="5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32"/>
            <p:cNvSpPr/>
            <p:nvPr/>
          </p:nvSpPr>
          <p:spPr>
            <a:xfrm>
              <a:off x="3583407" y="3867068"/>
              <a:ext cx="249602" cy="867493"/>
            </a:xfrm>
            <a:custGeom>
              <a:avLst/>
              <a:gdLst/>
              <a:ahLst/>
              <a:cxnLst/>
              <a:rect l="l" t="t" r="r" b="b"/>
              <a:pathLst>
                <a:path w="10883" h="37824" extrusionOk="0">
                  <a:moveTo>
                    <a:pt x="10409" y="1"/>
                  </a:moveTo>
                  <a:cubicBezTo>
                    <a:pt x="10247" y="1"/>
                    <a:pt x="10093" y="96"/>
                    <a:pt x="10024" y="254"/>
                  </a:cubicBezTo>
                  <a:cubicBezTo>
                    <a:pt x="6224" y="9102"/>
                    <a:pt x="4275" y="18190"/>
                    <a:pt x="2391" y="26978"/>
                  </a:cubicBezTo>
                  <a:cubicBezTo>
                    <a:pt x="1623" y="30552"/>
                    <a:pt x="901" y="33929"/>
                    <a:pt x="56" y="37305"/>
                  </a:cubicBezTo>
                  <a:cubicBezTo>
                    <a:pt x="1" y="37528"/>
                    <a:pt x="137" y="37754"/>
                    <a:pt x="360" y="37812"/>
                  </a:cubicBezTo>
                  <a:cubicBezTo>
                    <a:pt x="394" y="37820"/>
                    <a:pt x="428" y="37823"/>
                    <a:pt x="462" y="37823"/>
                  </a:cubicBezTo>
                  <a:cubicBezTo>
                    <a:pt x="648" y="37823"/>
                    <a:pt x="820" y="37697"/>
                    <a:pt x="867" y="37506"/>
                  </a:cubicBezTo>
                  <a:cubicBezTo>
                    <a:pt x="1713" y="34119"/>
                    <a:pt x="2473" y="30577"/>
                    <a:pt x="3207" y="27153"/>
                  </a:cubicBezTo>
                  <a:cubicBezTo>
                    <a:pt x="5083" y="18403"/>
                    <a:pt x="7022" y="9356"/>
                    <a:pt x="10792" y="584"/>
                  </a:cubicBezTo>
                  <a:cubicBezTo>
                    <a:pt x="10883" y="373"/>
                    <a:pt x="10786" y="127"/>
                    <a:pt x="10573" y="35"/>
                  </a:cubicBezTo>
                  <a:cubicBezTo>
                    <a:pt x="10519" y="12"/>
                    <a:pt x="10464" y="1"/>
                    <a:pt x="10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2"/>
            <p:cNvSpPr/>
            <p:nvPr/>
          </p:nvSpPr>
          <p:spPr>
            <a:xfrm>
              <a:off x="3690452" y="3933791"/>
              <a:ext cx="83460" cy="118734"/>
            </a:xfrm>
            <a:custGeom>
              <a:avLst/>
              <a:gdLst/>
              <a:ahLst/>
              <a:cxnLst/>
              <a:rect l="l" t="t" r="r" b="b"/>
              <a:pathLst>
                <a:path w="3639" h="5177" extrusionOk="0">
                  <a:moveTo>
                    <a:pt x="670" y="1"/>
                  </a:moveTo>
                  <a:cubicBezTo>
                    <a:pt x="0" y="3979"/>
                    <a:pt x="3016" y="5177"/>
                    <a:pt x="3016" y="5177"/>
                  </a:cubicBezTo>
                  <a:cubicBezTo>
                    <a:pt x="3016" y="5177"/>
                    <a:pt x="3639" y="1822"/>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2"/>
            <p:cNvSpPr/>
            <p:nvPr/>
          </p:nvSpPr>
          <p:spPr>
            <a:xfrm>
              <a:off x="3728366" y="3778578"/>
              <a:ext cx="186118" cy="185521"/>
            </a:xfrm>
            <a:custGeom>
              <a:avLst/>
              <a:gdLst/>
              <a:ahLst/>
              <a:cxnLst/>
              <a:rect l="l" t="t" r="r" b="b"/>
              <a:pathLst>
                <a:path w="8115" h="8089" extrusionOk="0">
                  <a:moveTo>
                    <a:pt x="5240" y="0"/>
                  </a:moveTo>
                  <a:cubicBezTo>
                    <a:pt x="5218" y="0"/>
                    <a:pt x="5195" y="1"/>
                    <a:pt x="5172" y="2"/>
                  </a:cubicBezTo>
                  <a:cubicBezTo>
                    <a:pt x="4257" y="44"/>
                    <a:pt x="4000" y="921"/>
                    <a:pt x="3900" y="1786"/>
                  </a:cubicBezTo>
                  <a:cubicBezTo>
                    <a:pt x="3510" y="1049"/>
                    <a:pt x="3015" y="744"/>
                    <a:pt x="2570" y="744"/>
                  </a:cubicBezTo>
                  <a:cubicBezTo>
                    <a:pt x="2305" y="744"/>
                    <a:pt x="2059" y="852"/>
                    <a:pt x="1862" y="1041"/>
                  </a:cubicBezTo>
                  <a:cubicBezTo>
                    <a:pt x="1272" y="1614"/>
                    <a:pt x="1539" y="2344"/>
                    <a:pt x="1946" y="2936"/>
                  </a:cubicBezTo>
                  <a:cubicBezTo>
                    <a:pt x="1764" y="2886"/>
                    <a:pt x="1582" y="2858"/>
                    <a:pt x="1405" y="2858"/>
                  </a:cubicBezTo>
                  <a:cubicBezTo>
                    <a:pt x="998" y="2858"/>
                    <a:pt x="621" y="3006"/>
                    <a:pt x="354" y="3385"/>
                  </a:cubicBezTo>
                  <a:cubicBezTo>
                    <a:pt x="0" y="3886"/>
                    <a:pt x="202" y="4576"/>
                    <a:pt x="661" y="4935"/>
                  </a:cubicBezTo>
                  <a:cubicBezTo>
                    <a:pt x="966" y="5177"/>
                    <a:pt x="1322" y="5270"/>
                    <a:pt x="1688" y="5270"/>
                  </a:cubicBezTo>
                  <a:cubicBezTo>
                    <a:pt x="1739" y="5270"/>
                    <a:pt x="1790" y="5268"/>
                    <a:pt x="1840" y="5264"/>
                  </a:cubicBezTo>
                  <a:lnTo>
                    <a:pt x="1840" y="5264"/>
                  </a:lnTo>
                  <a:cubicBezTo>
                    <a:pt x="1651" y="5426"/>
                    <a:pt x="1491" y="5621"/>
                    <a:pt x="1390" y="5866"/>
                  </a:cubicBezTo>
                  <a:cubicBezTo>
                    <a:pt x="1194" y="6345"/>
                    <a:pt x="1307" y="6922"/>
                    <a:pt x="1743" y="7229"/>
                  </a:cubicBezTo>
                  <a:cubicBezTo>
                    <a:pt x="1923" y="7355"/>
                    <a:pt x="2103" y="7410"/>
                    <a:pt x="2281" y="7410"/>
                  </a:cubicBezTo>
                  <a:cubicBezTo>
                    <a:pt x="2713" y="7410"/>
                    <a:pt x="3128" y="7084"/>
                    <a:pt x="3466" y="6673"/>
                  </a:cubicBezTo>
                  <a:lnTo>
                    <a:pt x="3466" y="6673"/>
                  </a:lnTo>
                  <a:cubicBezTo>
                    <a:pt x="3453" y="6850"/>
                    <a:pt x="3467" y="7028"/>
                    <a:pt x="3520" y="7208"/>
                  </a:cubicBezTo>
                  <a:cubicBezTo>
                    <a:pt x="3662" y="7679"/>
                    <a:pt x="4057" y="8088"/>
                    <a:pt x="4571" y="8088"/>
                  </a:cubicBezTo>
                  <a:cubicBezTo>
                    <a:pt x="4580" y="8088"/>
                    <a:pt x="4589" y="8088"/>
                    <a:pt x="4598" y="8088"/>
                  </a:cubicBezTo>
                  <a:cubicBezTo>
                    <a:pt x="5149" y="8070"/>
                    <a:pt x="5561" y="7599"/>
                    <a:pt x="5692" y="7092"/>
                  </a:cubicBezTo>
                  <a:cubicBezTo>
                    <a:pt x="5789" y="6717"/>
                    <a:pt x="5726" y="6297"/>
                    <a:pt x="5573" y="5912"/>
                  </a:cubicBezTo>
                  <a:lnTo>
                    <a:pt x="5573" y="5912"/>
                  </a:lnTo>
                  <a:cubicBezTo>
                    <a:pt x="5878" y="6210"/>
                    <a:pt x="6245" y="6433"/>
                    <a:pt x="6683" y="6461"/>
                  </a:cubicBezTo>
                  <a:cubicBezTo>
                    <a:pt x="6711" y="6463"/>
                    <a:pt x="6739" y="6464"/>
                    <a:pt x="6767" y="6464"/>
                  </a:cubicBezTo>
                  <a:cubicBezTo>
                    <a:pt x="7260" y="6464"/>
                    <a:pt x="7759" y="6208"/>
                    <a:pt x="7930" y="5725"/>
                  </a:cubicBezTo>
                  <a:cubicBezTo>
                    <a:pt x="8115" y="5203"/>
                    <a:pt x="7840" y="4623"/>
                    <a:pt x="7432" y="4288"/>
                  </a:cubicBezTo>
                  <a:cubicBezTo>
                    <a:pt x="7190" y="4088"/>
                    <a:pt x="6890" y="3969"/>
                    <a:pt x="6574" y="3903"/>
                  </a:cubicBezTo>
                  <a:cubicBezTo>
                    <a:pt x="7281" y="3548"/>
                    <a:pt x="7886" y="2988"/>
                    <a:pt x="7604" y="2276"/>
                  </a:cubicBezTo>
                  <a:cubicBezTo>
                    <a:pt x="7463" y="1921"/>
                    <a:pt x="7228" y="1685"/>
                    <a:pt x="6843" y="1685"/>
                  </a:cubicBezTo>
                  <a:cubicBezTo>
                    <a:pt x="6798" y="1685"/>
                    <a:pt x="6751" y="1688"/>
                    <a:pt x="6702" y="1695"/>
                  </a:cubicBezTo>
                  <a:cubicBezTo>
                    <a:pt x="6248" y="1755"/>
                    <a:pt x="5994" y="1991"/>
                    <a:pt x="5878" y="2024"/>
                  </a:cubicBezTo>
                  <a:cubicBezTo>
                    <a:pt x="5972" y="1702"/>
                    <a:pt x="6109" y="1112"/>
                    <a:pt x="6025" y="773"/>
                  </a:cubicBezTo>
                  <a:cubicBezTo>
                    <a:pt x="5903" y="272"/>
                    <a:pt x="5740" y="0"/>
                    <a:pt x="5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2"/>
            <p:cNvSpPr/>
            <p:nvPr/>
          </p:nvSpPr>
          <p:spPr>
            <a:xfrm>
              <a:off x="3756395" y="3801148"/>
              <a:ext cx="139170" cy="139330"/>
            </a:xfrm>
            <a:custGeom>
              <a:avLst/>
              <a:gdLst/>
              <a:ahLst/>
              <a:cxnLst/>
              <a:rect l="l" t="t" r="r" b="b"/>
              <a:pathLst>
                <a:path w="6068" h="6075" extrusionOk="0">
                  <a:moveTo>
                    <a:pt x="3913" y="1"/>
                  </a:moveTo>
                  <a:cubicBezTo>
                    <a:pt x="3360" y="1"/>
                    <a:pt x="2793" y="2539"/>
                    <a:pt x="2769" y="2539"/>
                  </a:cubicBezTo>
                  <a:cubicBezTo>
                    <a:pt x="2768" y="2539"/>
                    <a:pt x="2768" y="2538"/>
                    <a:pt x="2768" y="2537"/>
                  </a:cubicBezTo>
                  <a:cubicBezTo>
                    <a:pt x="2760" y="2465"/>
                    <a:pt x="1879" y="423"/>
                    <a:pt x="1308" y="423"/>
                  </a:cubicBezTo>
                  <a:cubicBezTo>
                    <a:pt x="1252" y="423"/>
                    <a:pt x="1200" y="443"/>
                    <a:pt x="1151" y="485"/>
                  </a:cubicBezTo>
                  <a:cubicBezTo>
                    <a:pt x="605" y="960"/>
                    <a:pt x="2413" y="2951"/>
                    <a:pt x="2413" y="2951"/>
                  </a:cubicBezTo>
                  <a:cubicBezTo>
                    <a:pt x="2413" y="2951"/>
                    <a:pt x="1288" y="2641"/>
                    <a:pt x="587" y="2641"/>
                  </a:cubicBezTo>
                  <a:cubicBezTo>
                    <a:pt x="278" y="2641"/>
                    <a:pt x="51" y="2701"/>
                    <a:pt x="40" y="2875"/>
                  </a:cubicBezTo>
                  <a:cubicBezTo>
                    <a:pt x="1" y="3433"/>
                    <a:pt x="2240" y="3438"/>
                    <a:pt x="2308" y="3438"/>
                  </a:cubicBezTo>
                  <a:cubicBezTo>
                    <a:pt x="2309" y="3438"/>
                    <a:pt x="2310" y="3438"/>
                    <a:pt x="2310" y="3438"/>
                  </a:cubicBezTo>
                  <a:lnTo>
                    <a:pt x="2310" y="3438"/>
                  </a:lnTo>
                  <a:cubicBezTo>
                    <a:pt x="2310" y="3438"/>
                    <a:pt x="59" y="4982"/>
                    <a:pt x="818" y="5371"/>
                  </a:cubicBezTo>
                  <a:cubicBezTo>
                    <a:pt x="885" y="5406"/>
                    <a:pt x="955" y="5421"/>
                    <a:pt x="1027" y="5421"/>
                  </a:cubicBezTo>
                  <a:cubicBezTo>
                    <a:pt x="1778" y="5421"/>
                    <a:pt x="2780" y="3742"/>
                    <a:pt x="2780" y="3741"/>
                  </a:cubicBezTo>
                  <a:lnTo>
                    <a:pt x="2780" y="3741"/>
                  </a:lnTo>
                  <a:cubicBezTo>
                    <a:pt x="2780" y="3742"/>
                    <a:pt x="2502" y="6074"/>
                    <a:pt x="3105" y="6074"/>
                  </a:cubicBezTo>
                  <a:cubicBezTo>
                    <a:pt x="3120" y="6074"/>
                    <a:pt x="3134" y="6073"/>
                    <a:pt x="3150" y="6070"/>
                  </a:cubicBezTo>
                  <a:cubicBezTo>
                    <a:pt x="3811" y="5954"/>
                    <a:pt x="3361" y="3690"/>
                    <a:pt x="3361" y="3690"/>
                  </a:cubicBezTo>
                  <a:lnTo>
                    <a:pt x="3361" y="3690"/>
                  </a:lnTo>
                  <a:cubicBezTo>
                    <a:pt x="3361" y="3690"/>
                    <a:pt x="4678" y="4465"/>
                    <a:pt x="5246" y="4465"/>
                  </a:cubicBezTo>
                  <a:cubicBezTo>
                    <a:pt x="5380" y="4465"/>
                    <a:pt x="5472" y="4423"/>
                    <a:pt x="5496" y="4317"/>
                  </a:cubicBezTo>
                  <a:cubicBezTo>
                    <a:pt x="5623" y="3764"/>
                    <a:pt x="3633" y="3151"/>
                    <a:pt x="3633" y="3151"/>
                  </a:cubicBezTo>
                  <a:cubicBezTo>
                    <a:pt x="3633" y="3151"/>
                    <a:pt x="6067" y="2238"/>
                    <a:pt x="5689" y="1781"/>
                  </a:cubicBezTo>
                  <a:cubicBezTo>
                    <a:pt x="5630" y="1710"/>
                    <a:pt x="5535" y="1680"/>
                    <a:pt x="5415" y="1680"/>
                  </a:cubicBezTo>
                  <a:cubicBezTo>
                    <a:pt x="4763" y="1680"/>
                    <a:pt x="3392" y="2576"/>
                    <a:pt x="3392" y="2576"/>
                  </a:cubicBezTo>
                  <a:cubicBezTo>
                    <a:pt x="3392" y="2576"/>
                    <a:pt x="4571" y="266"/>
                    <a:pt x="3987" y="16"/>
                  </a:cubicBezTo>
                  <a:cubicBezTo>
                    <a:pt x="3962" y="6"/>
                    <a:pt x="3938" y="1"/>
                    <a:pt x="3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2"/>
            <p:cNvSpPr/>
            <p:nvPr/>
          </p:nvSpPr>
          <p:spPr>
            <a:xfrm>
              <a:off x="3799125" y="3850691"/>
              <a:ext cx="60181" cy="45687"/>
            </a:xfrm>
            <a:custGeom>
              <a:avLst/>
              <a:gdLst/>
              <a:ahLst/>
              <a:cxnLst/>
              <a:rect l="l" t="t" r="r" b="b"/>
              <a:pathLst>
                <a:path w="2624" h="1992" extrusionOk="0">
                  <a:moveTo>
                    <a:pt x="1347" y="1"/>
                  </a:moveTo>
                  <a:cubicBezTo>
                    <a:pt x="1101" y="1"/>
                    <a:pt x="856" y="80"/>
                    <a:pt x="644" y="204"/>
                  </a:cubicBezTo>
                  <a:cubicBezTo>
                    <a:pt x="428" y="329"/>
                    <a:pt x="233" y="505"/>
                    <a:pt x="139" y="734"/>
                  </a:cubicBezTo>
                  <a:cubicBezTo>
                    <a:pt x="0" y="1076"/>
                    <a:pt x="122" y="1490"/>
                    <a:pt x="393" y="1739"/>
                  </a:cubicBezTo>
                  <a:cubicBezTo>
                    <a:pt x="585" y="1915"/>
                    <a:pt x="818" y="1991"/>
                    <a:pt x="1053" y="1991"/>
                  </a:cubicBezTo>
                  <a:cubicBezTo>
                    <a:pt x="1824" y="1991"/>
                    <a:pt x="2623" y="1175"/>
                    <a:pt x="2143" y="407"/>
                  </a:cubicBezTo>
                  <a:cubicBezTo>
                    <a:pt x="2042" y="248"/>
                    <a:pt x="1887" y="132"/>
                    <a:pt x="1713" y="66"/>
                  </a:cubicBezTo>
                  <a:cubicBezTo>
                    <a:pt x="1627" y="34"/>
                    <a:pt x="1533" y="12"/>
                    <a:pt x="1441" y="4"/>
                  </a:cubicBezTo>
                  <a:cubicBezTo>
                    <a:pt x="1410" y="2"/>
                    <a:pt x="1378" y="1"/>
                    <a:pt x="1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2"/>
            <p:cNvSpPr/>
            <p:nvPr/>
          </p:nvSpPr>
          <p:spPr>
            <a:xfrm>
              <a:off x="3687218" y="3998724"/>
              <a:ext cx="182517" cy="185796"/>
            </a:xfrm>
            <a:custGeom>
              <a:avLst/>
              <a:gdLst/>
              <a:ahLst/>
              <a:cxnLst/>
              <a:rect l="l" t="t" r="r" b="b"/>
              <a:pathLst>
                <a:path w="7958" h="8101" extrusionOk="0">
                  <a:moveTo>
                    <a:pt x="5161" y="1"/>
                  </a:moveTo>
                  <a:cubicBezTo>
                    <a:pt x="4943" y="1"/>
                    <a:pt x="4740" y="133"/>
                    <a:pt x="4499" y="349"/>
                  </a:cubicBezTo>
                  <a:cubicBezTo>
                    <a:pt x="4239" y="582"/>
                    <a:pt x="4021" y="1145"/>
                    <a:pt x="3916" y="1465"/>
                  </a:cubicBezTo>
                  <a:cubicBezTo>
                    <a:pt x="3837" y="1372"/>
                    <a:pt x="3762" y="1035"/>
                    <a:pt x="3420" y="731"/>
                  </a:cubicBezTo>
                  <a:cubicBezTo>
                    <a:pt x="3250" y="578"/>
                    <a:pt x="3075" y="512"/>
                    <a:pt x="2900" y="512"/>
                  </a:cubicBezTo>
                  <a:cubicBezTo>
                    <a:pt x="2716" y="512"/>
                    <a:pt x="2532" y="585"/>
                    <a:pt x="2352" y="707"/>
                  </a:cubicBezTo>
                  <a:cubicBezTo>
                    <a:pt x="1720" y="1138"/>
                    <a:pt x="1905" y="1941"/>
                    <a:pt x="2288" y="2631"/>
                  </a:cubicBezTo>
                  <a:cubicBezTo>
                    <a:pt x="2034" y="2526"/>
                    <a:pt x="1771" y="2460"/>
                    <a:pt x="1505" y="2460"/>
                  </a:cubicBezTo>
                  <a:cubicBezTo>
                    <a:pt x="1457" y="2460"/>
                    <a:pt x="1409" y="2462"/>
                    <a:pt x="1361" y="2466"/>
                  </a:cubicBezTo>
                  <a:cubicBezTo>
                    <a:pt x="836" y="2515"/>
                    <a:pt x="283" y="2839"/>
                    <a:pt x="141" y="3375"/>
                  </a:cubicBezTo>
                  <a:cubicBezTo>
                    <a:pt x="0" y="3898"/>
                    <a:pt x="307" y="4419"/>
                    <a:pt x="755" y="4687"/>
                  </a:cubicBezTo>
                  <a:cubicBezTo>
                    <a:pt x="1009" y="4837"/>
                    <a:pt x="1287" y="4896"/>
                    <a:pt x="1570" y="4896"/>
                  </a:cubicBezTo>
                  <a:cubicBezTo>
                    <a:pt x="1707" y="4896"/>
                    <a:pt x="1845" y="4882"/>
                    <a:pt x="1982" y="4858"/>
                  </a:cubicBezTo>
                  <a:lnTo>
                    <a:pt x="1982" y="4858"/>
                  </a:lnTo>
                  <a:cubicBezTo>
                    <a:pt x="1642" y="5092"/>
                    <a:pt x="1354" y="5402"/>
                    <a:pt x="1219" y="5767"/>
                  </a:cubicBezTo>
                  <a:cubicBezTo>
                    <a:pt x="1041" y="6259"/>
                    <a:pt x="1116" y="6882"/>
                    <a:pt x="1562" y="7205"/>
                  </a:cubicBezTo>
                  <a:cubicBezTo>
                    <a:pt x="1736" y="7331"/>
                    <a:pt x="1934" y="7387"/>
                    <a:pt x="2135" y="7387"/>
                  </a:cubicBezTo>
                  <a:cubicBezTo>
                    <a:pt x="2424" y="7387"/>
                    <a:pt x="2718" y="7270"/>
                    <a:pt x="2949" y="7084"/>
                  </a:cubicBezTo>
                  <a:cubicBezTo>
                    <a:pt x="3095" y="6965"/>
                    <a:pt x="3207" y="6826"/>
                    <a:pt x="3297" y="6672"/>
                  </a:cubicBezTo>
                  <a:cubicBezTo>
                    <a:pt x="3365" y="7413"/>
                    <a:pt x="3650" y="8101"/>
                    <a:pt x="4389" y="8101"/>
                  </a:cubicBezTo>
                  <a:cubicBezTo>
                    <a:pt x="4396" y="8101"/>
                    <a:pt x="4402" y="8101"/>
                    <a:pt x="4408" y="8101"/>
                  </a:cubicBezTo>
                  <a:cubicBezTo>
                    <a:pt x="4941" y="8090"/>
                    <a:pt x="5358" y="7678"/>
                    <a:pt x="5467" y="7172"/>
                  </a:cubicBezTo>
                  <a:cubicBezTo>
                    <a:pt x="5521" y="6914"/>
                    <a:pt x="5499" y="6663"/>
                    <a:pt x="5433" y="6421"/>
                  </a:cubicBezTo>
                  <a:lnTo>
                    <a:pt x="5433" y="6421"/>
                  </a:lnTo>
                  <a:cubicBezTo>
                    <a:pt x="5738" y="6659"/>
                    <a:pt x="6092" y="6816"/>
                    <a:pt x="6491" y="6816"/>
                  </a:cubicBezTo>
                  <a:cubicBezTo>
                    <a:pt x="6525" y="6816"/>
                    <a:pt x="6559" y="6815"/>
                    <a:pt x="6593" y="6813"/>
                  </a:cubicBezTo>
                  <a:cubicBezTo>
                    <a:pt x="7173" y="6773"/>
                    <a:pt x="7730" y="6316"/>
                    <a:pt x="7719" y="5703"/>
                  </a:cubicBezTo>
                  <a:cubicBezTo>
                    <a:pt x="7708" y="5039"/>
                    <a:pt x="7244" y="4637"/>
                    <a:pt x="6656" y="4437"/>
                  </a:cubicBezTo>
                  <a:cubicBezTo>
                    <a:pt x="7324" y="4176"/>
                    <a:pt x="7957" y="3722"/>
                    <a:pt x="7790" y="2917"/>
                  </a:cubicBezTo>
                  <a:cubicBezTo>
                    <a:pt x="7692" y="2440"/>
                    <a:pt x="7314" y="2086"/>
                    <a:pt x="6726" y="2086"/>
                  </a:cubicBezTo>
                  <a:cubicBezTo>
                    <a:pt x="6430" y="2086"/>
                    <a:pt x="6081" y="2176"/>
                    <a:pt x="5687" y="2384"/>
                  </a:cubicBezTo>
                  <a:cubicBezTo>
                    <a:pt x="6091" y="1615"/>
                    <a:pt x="6373" y="744"/>
                    <a:pt x="5639" y="193"/>
                  </a:cubicBezTo>
                  <a:cubicBezTo>
                    <a:pt x="5461" y="60"/>
                    <a:pt x="5307" y="1"/>
                    <a:pt x="5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2"/>
            <p:cNvSpPr/>
            <p:nvPr/>
          </p:nvSpPr>
          <p:spPr>
            <a:xfrm>
              <a:off x="3714054" y="4021546"/>
              <a:ext cx="140867" cy="142679"/>
            </a:xfrm>
            <a:custGeom>
              <a:avLst/>
              <a:gdLst/>
              <a:ahLst/>
              <a:cxnLst/>
              <a:rect l="l" t="t" r="r" b="b"/>
              <a:pathLst>
                <a:path w="6142" h="6221" extrusionOk="0">
                  <a:moveTo>
                    <a:pt x="3835" y="0"/>
                  </a:moveTo>
                  <a:cubicBezTo>
                    <a:pt x="3238" y="0"/>
                    <a:pt x="2927" y="2455"/>
                    <a:pt x="2927" y="2455"/>
                  </a:cubicBezTo>
                  <a:cubicBezTo>
                    <a:pt x="2927" y="2455"/>
                    <a:pt x="2113" y="495"/>
                    <a:pt x="1543" y="495"/>
                  </a:cubicBezTo>
                  <a:cubicBezTo>
                    <a:pt x="1521" y="495"/>
                    <a:pt x="1499" y="498"/>
                    <a:pt x="1478" y="504"/>
                  </a:cubicBezTo>
                  <a:cubicBezTo>
                    <a:pt x="906" y="670"/>
                    <a:pt x="2404" y="2794"/>
                    <a:pt x="2404" y="2794"/>
                  </a:cubicBezTo>
                  <a:cubicBezTo>
                    <a:pt x="2404" y="2794"/>
                    <a:pt x="1433" y="2496"/>
                    <a:pt x="777" y="2496"/>
                  </a:cubicBezTo>
                  <a:cubicBezTo>
                    <a:pt x="494" y="2496"/>
                    <a:pt x="270" y="2551"/>
                    <a:pt x="207" y="2711"/>
                  </a:cubicBezTo>
                  <a:cubicBezTo>
                    <a:pt x="0" y="3239"/>
                    <a:pt x="2325" y="3393"/>
                    <a:pt x="2325" y="3393"/>
                  </a:cubicBezTo>
                  <a:cubicBezTo>
                    <a:pt x="2325" y="3393"/>
                    <a:pt x="679" y="5013"/>
                    <a:pt x="1160" y="5480"/>
                  </a:cubicBezTo>
                  <a:cubicBezTo>
                    <a:pt x="1207" y="5525"/>
                    <a:pt x="1260" y="5546"/>
                    <a:pt x="1317" y="5546"/>
                  </a:cubicBezTo>
                  <a:cubicBezTo>
                    <a:pt x="1850" y="5546"/>
                    <a:pt x="2777" y="3765"/>
                    <a:pt x="2777" y="3765"/>
                  </a:cubicBezTo>
                  <a:lnTo>
                    <a:pt x="2777" y="3765"/>
                  </a:lnTo>
                  <a:cubicBezTo>
                    <a:pt x="2777" y="3765"/>
                    <a:pt x="2636" y="6110"/>
                    <a:pt x="3482" y="6217"/>
                  </a:cubicBezTo>
                  <a:cubicBezTo>
                    <a:pt x="3499" y="6219"/>
                    <a:pt x="3515" y="6220"/>
                    <a:pt x="3531" y="6220"/>
                  </a:cubicBezTo>
                  <a:cubicBezTo>
                    <a:pt x="4288" y="6220"/>
                    <a:pt x="3337" y="3780"/>
                    <a:pt x="3337" y="3780"/>
                  </a:cubicBezTo>
                  <a:lnTo>
                    <a:pt x="3337" y="3780"/>
                  </a:lnTo>
                  <a:cubicBezTo>
                    <a:pt x="3337" y="3780"/>
                    <a:pt x="4686" y="4701"/>
                    <a:pt x="5285" y="4701"/>
                  </a:cubicBezTo>
                  <a:cubicBezTo>
                    <a:pt x="5398" y="4701"/>
                    <a:pt x="5485" y="4668"/>
                    <a:pt x="5530" y="4590"/>
                  </a:cubicBezTo>
                  <a:cubicBezTo>
                    <a:pt x="5818" y="4100"/>
                    <a:pt x="3526" y="3319"/>
                    <a:pt x="3526" y="3319"/>
                  </a:cubicBezTo>
                  <a:cubicBezTo>
                    <a:pt x="3526" y="3319"/>
                    <a:pt x="6141" y="2690"/>
                    <a:pt x="5956" y="1987"/>
                  </a:cubicBezTo>
                  <a:cubicBezTo>
                    <a:pt x="5920" y="1849"/>
                    <a:pt x="5804" y="1793"/>
                    <a:pt x="5640" y="1793"/>
                  </a:cubicBezTo>
                  <a:cubicBezTo>
                    <a:pt x="4971" y="1793"/>
                    <a:pt x="3507" y="2725"/>
                    <a:pt x="3466" y="2772"/>
                  </a:cubicBezTo>
                  <a:cubicBezTo>
                    <a:pt x="3465" y="2773"/>
                    <a:pt x="3465" y="2773"/>
                    <a:pt x="3464" y="2773"/>
                  </a:cubicBezTo>
                  <a:cubicBezTo>
                    <a:pt x="3436" y="2773"/>
                    <a:pt x="4494" y="125"/>
                    <a:pt x="3877" y="4"/>
                  </a:cubicBezTo>
                  <a:cubicBezTo>
                    <a:pt x="3863" y="2"/>
                    <a:pt x="3848" y="0"/>
                    <a:pt x="3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2"/>
            <p:cNvSpPr/>
            <p:nvPr/>
          </p:nvSpPr>
          <p:spPr>
            <a:xfrm>
              <a:off x="3745890" y="4068291"/>
              <a:ext cx="58805" cy="49654"/>
            </a:xfrm>
            <a:custGeom>
              <a:avLst/>
              <a:gdLst/>
              <a:ahLst/>
              <a:cxnLst/>
              <a:rect l="l" t="t" r="r" b="b"/>
              <a:pathLst>
                <a:path w="2564" h="2165" extrusionOk="0">
                  <a:moveTo>
                    <a:pt x="1363" y="0"/>
                  </a:moveTo>
                  <a:cubicBezTo>
                    <a:pt x="1252" y="0"/>
                    <a:pt x="1141" y="22"/>
                    <a:pt x="1038" y="68"/>
                  </a:cubicBezTo>
                  <a:cubicBezTo>
                    <a:pt x="0" y="522"/>
                    <a:pt x="576" y="2164"/>
                    <a:pt x="1597" y="2164"/>
                  </a:cubicBezTo>
                  <a:cubicBezTo>
                    <a:pt x="1642" y="2164"/>
                    <a:pt x="1687" y="2161"/>
                    <a:pt x="1734" y="2154"/>
                  </a:cubicBezTo>
                  <a:cubicBezTo>
                    <a:pt x="2098" y="2101"/>
                    <a:pt x="2432" y="1825"/>
                    <a:pt x="2511" y="1467"/>
                  </a:cubicBezTo>
                  <a:cubicBezTo>
                    <a:pt x="2564" y="1223"/>
                    <a:pt x="2499" y="968"/>
                    <a:pt x="2392" y="745"/>
                  </a:cubicBezTo>
                  <a:cubicBezTo>
                    <a:pt x="2270" y="492"/>
                    <a:pt x="2087" y="267"/>
                    <a:pt x="1844" y="129"/>
                  </a:cubicBezTo>
                  <a:cubicBezTo>
                    <a:pt x="1764" y="84"/>
                    <a:pt x="1675" y="49"/>
                    <a:pt x="1584" y="28"/>
                  </a:cubicBezTo>
                  <a:cubicBezTo>
                    <a:pt x="1512" y="10"/>
                    <a:pt x="1437" y="0"/>
                    <a:pt x="1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2"/>
            <p:cNvSpPr/>
            <p:nvPr/>
          </p:nvSpPr>
          <p:spPr>
            <a:xfrm>
              <a:off x="3535951" y="3965283"/>
              <a:ext cx="158573" cy="149880"/>
            </a:xfrm>
            <a:custGeom>
              <a:avLst/>
              <a:gdLst/>
              <a:ahLst/>
              <a:cxnLst/>
              <a:rect l="l" t="t" r="r" b="b"/>
              <a:pathLst>
                <a:path w="6914" h="6535" extrusionOk="0">
                  <a:moveTo>
                    <a:pt x="3700" y="1"/>
                  </a:moveTo>
                  <a:cubicBezTo>
                    <a:pt x="3672" y="1"/>
                    <a:pt x="3642" y="2"/>
                    <a:pt x="3613" y="4"/>
                  </a:cubicBezTo>
                  <a:cubicBezTo>
                    <a:pt x="2952" y="51"/>
                    <a:pt x="2742" y="729"/>
                    <a:pt x="2727" y="1412"/>
                  </a:cubicBezTo>
                  <a:cubicBezTo>
                    <a:pt x="2559" y="1190"/>
                    <a:pt x="2353" y="1001"/>
                    <a:pt x="2106" y="888"/>
                  </a:cubicBezTo>
                  <a:cubicBezTo>
                    <a:pt x="1929" y="804"/>
                    <a:pt x="1725" y="757"/>
                    <a:pt x="1524" y="757"/>
                  </a:cubicBezTo>
                  <a:cubicBezTo>
                    <a:pt x="1256" y="757"/>
                    <a:pt x="993" y="840"/>
                    <a:pt x="799" y="1035"/>
                  </a:cubicBezTo>
                  <a:cubicBezTo>
                    <a:pt x="468" y="1365"/>
                    <a:pt x="469" y="1888"/>
                    <a:pt x="688" y="2280"/>
                  </a:cubicBezTo>
                  <a:cubicBezTo>
                    <a:pt x="871" y="2610"/>
                    <a:pt x="1183" y="2814"/>
                    <a:pt x="1528" y="2944"/>
                  </a:cubicBezTo>
                  <a:cubicBezTo>
                    <a:pt x="1172" y="2968"/>
                    <a:pt x="821" y="3073"/>
                    <a:pt x="563" y="3290"/>
                  </a:cubicBezTo>
                  <a:cubicBezTo>
                    <a:pt x="214" y="3579"/>
                    <a:pt x="1" y="4077"/>
                    <a:pt x="192" y="4512"/>
                  </a:cubicBezTo>
                  <a:cubicBezTo>
                    <a:pt x="349" y="4869"/>
                    <a:pt x="721" y="5040"/>
                    <a:pt x="1093" y="5040"/>
                  </a:cubicBezTo>
                  <a:cubicBezTo>
                    <a:pt x="1155" y="5040"/>
                    <a:pt x="1217" y="5035"/>
                    <a:pt x="1278" y="5026"/>
                  </a:cubicBezTo>
                  <a:cubicBezTo>
                    <a:pt x="1440" y="5001"/>
                    <a:pt x="1585" y="4945"/>
                    <a:pt x="1719" y="4870"/>
                  </a:cubicBezTo>
                  <a:lnTo>
                    <a:pt x="1719" y="4870"/>
                  </a:lnTo>
                  <a:cubicBezTo>
                    <a:pt x="1444" y="5457"/>
                    <a:pt x="1357" y="6102"/>
                    <a:pt x="1924" y="6421"/>
                  </a:cubicBezTo>
                  <a:cubicBezTo>
                    <a:pt x="2064" y="6499"/>
                    <a:pt x="2214" y="6535"/>
                    <a:pt x="2363" y="6535"/>
                  </a:cubicBezTo>
                  <a:cubicBezTo>
                    <a:pt x="2644" y="6535"/>
                    <a:pt x="2923" y="6407"/>
                    <a:pt x="3119" y="6192"/>
                  </a:cubicBezTo>
                  <a:cubicBezTo>
                    <a:pt x="3274" y="6023"/>
                    <a:pt x="3368" y="5826"/>
                    <a:pt x="3422" y="5616"/>
                  </a:cubicBezTo>
                  <a:cubicBezTo>
                    <a:pt x="3557" y="5951"/>
                    <a:pt x="3774" y="6244"/>
                    <a:pt x="4118" y="6413"/>
                  </a:cubicBezTo>
                  <a:cubicBezTo>
                    <a:pt x="4270" y="6490"/>
                    <a:pt x="4442" y="6528"/>
                    <a:pt x="4612" y="6528"/>
                  </a:cubicBezTo>
                  <a:cubicBezTo>
                    <a:pt x="4944" y="6528"/>
                    <a:pt x="5271" y="6381"/>
                    <a:pt x="5444" y="6076"/>
                  </a:cubicBezTo>
                  <a:cubicBezTo>
                    <a:pt x="5724" y="5575"/>
                    <a:pt x="5554" y="5071"/>
                    <a:pt x="5203" y="4666"/>
                  </a:cubicBezTo>
                  <a:lnTo>
                    <a:pt x="5203" y="4666"/>
                  </a:lnTo>
                  <a:cubicBezTo>
                    <a:pt x="5344" y="4688"/>
                    <a:pt x="5487" y="4702"/>
                    <a:pt x="5628" y="4702"/>
                  </a:cubicBezTo>
                  <a:cubicBezTo>
                    <a:pt x="6098" y="4702"/>
                    <a:pt x="6536" y="4546"/>
                    <a:pt x="6711" y="4027"/>
                  </a:cubicBezTo>
                  <a:cubicBezTo>
                    <a:pt x="6914" y="3430"/>
                    <a:pt x="6522" y="2761"/>
                    <a:pt x="5373" y="2713"/>
                  </a:cubicBezTo>
                  <a:cubicBezTo>
                    <a:pt x="6011" y="2315"/>
                    <a:pt x="6601" y="1788"/>
                    <a:pt x="6293" y="1058"/>
                  </a:cubicBezTo>
                  <a:cubicBezTo>
                    <a:pt x="6160" y="741"/>
                    <a:pt x="5980" y="635"/>
                    <a:pt x="5720" y="635"/>
                  </a:cubicBezTo>
                  <a:cubicBezTo>
                    <a:pt x="5617" y="635"/>
                    <a:pt x="5502" y="651"/>
                    <a:pt x="5373" y="678"/>
                  </a:cubicBezTo>
                  <a:cubicBezTo>
                    <a:pt x="5078" y="738"/>
                    <a:pt x="4669" y="1064"/>
                    <a:pt x="4453" y="1256"/>
                  </a:cubicBezTo>
                  <a:cubicBezTo>
                    <a:pt x="4434" y="1154"/>
                    <a:pt x="4523" y="867"/>
                    <a:pt x="4403" y="491"/>
                  </a:cubicBezTo>
                  <a:cubicBezTo>
                    <a:pt x="4287" y="135"/>
                    <a:pt x="4026" y="1"/>
                    <a:pt x="3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2"/>
            <p:cNvSpPr/>
            <p:nvPr/>
          </p:nvSpPr>
          <p:spPr>
            <a:xfrm>
              <a:off x="3557145" y="3981843"/>
              <a:ext cx="123436" cy="119285"/>
            </a:xfrm>
            <a:custGeom>
              <a:avLst/>
              <a:gdLst/>
              <a:ahLst/>
              <a:cxnLst/>
              <a:rect l="l" t="t" r="r" b="b"/>
              <a:pathLst>
                <a:path w="5382" h="5201" extrusionOk="0">
                  <a:moveTo>
                    <a:pt x="2524" y="1"/>
                  </a:moveTo>
                  <a:cubicBezTo>
                    <a:pt x="2075" y="1"/>
                    <a:pt x="2256" y="2120"/>
                    <a:pt x="2256" y="2120"/>
                  </a:cubicBezTo>
                  <a:cubicBezTo>
                    <a:pt x="2256" y="2120"/>
                    <a:pt x="1278" y="1054"/>
                    <a:pt x="798" y="1054"/>
                  </a:cubicBezTo>
                  <a:cubicBezTo>
                    <a:pt x="742" y="1054"/>
                    <a:pt x="694" y="1068"/>
                    <a:pt x="654" y="1100"/>
                  </a:cubicBezTo>
                  <a:cubicBezTo>
                    <a:pt x="269" y="1404"/>
                    <a:pt x="1937" y="2533"/>
                    <a:pt x="1937" y="2533"/>
                  </a:cubicBezTo>
                  <a:cubicBezTo>
                    <a:pt x="1937" y="2533"/>
                    <a:pt x="0" y="3022"/>
                    <a:pt x="156" y="3581"/>
                  </a:cubicBezTo>
                  <a:cubicBezTo>
                    <a:pt x="187" y="3692"/>
                    <a:pt x="282" y="3736"/>
                    <a:pt x="415" y="3736"/>
                  </a:cubicBezTo>
                  <a:cubicBezTo>
                    <a:pt x="954" y="3736"/>
                    <a:pt x="2113" y="3004"/>
                    <a:pt x="2113" y="3004"/>
                  </a:cubicBezTo>
                  <a:lnTo>
                    <a:pt x="2113" y="3004"/>
                  </a:lnTo>
                  <a:cubicBezTo>
                    <a:pt x="2113" y="3004"/>
                    <a:pt x="984" y="4696"/>
                    <a:pt x="1570" y="5144"/>
                  </a:cubicBezTo>
                  <a:cubicBezTo>
                    <a:pt x="1621" y="5183"/>
                    <a:pt x="1671" y="5201"/>
                    <a:pt x="1719" y="5201"/>
                  </a:cubicBezTo>
                  <a:cubicBezTo>
                    <a:pt x="2218" y="5201"/>
                    <a:pt x="2524" y="3260"/>
                    <a:pt x="2524" y="3260"/>
                  </a:cubicBezTo>
                  <a:cubicBezTo>
                    <a:pt x="2524" y="3260"/>
                    <a:pt x="3275" y="4844"/>
                    <a:pt x="3724" y="4844"/>
                  </a:cubicBezTo>
                  <a:cubicBezTo>
                    <a:pt x="3754" y="4844"/>
                    <a:pt x="3782" y="4837"/>
                    <a:pt x="3809" y="4822"/>
                  </a:cubicBezTo>
                  <a:cubicBezTo>
                    <a:pt x="4238" y="4581"/>
                    <a:pt x="2868" y="2997"/>
                    <a:pt x="2868" y="2997"/>
                  </a:cubicBezTo>
                  <a:lnTo>
                    <a:pt x="2868" y="2997"/>
                  </a:lnTo>
                  <a:cubicBezTo>
                    <a:pt x="2868" y="2997"/>
                    <a:pt x="3929" y="3318"/>
                    <a:pt x="4641" y="3318"/>
                  </a:cubicBezTo>
                  <a:cubicBezTo>
                    <a:pt x="4960" y="3318"/>
                    <a:pt x="5210" y="3253"/>
                    <a:pt x="5261" y="3066"/>
                  </a:cubicBezTo>
                  <a:cubicBezTo>
                    <a:pt x="5382" y="2625"/>
                    <a:pt x="4199" y="2550"/>
                    <a:pt x="3518" y="2550"/>
                  </a:cubicBezTo>
                  <a:cubicBezTo>
                    <a:pt x="3262" y="2550"/>
                    <a:pt x="3076" y="2561"/>
                    <a:pt x="3059" y="2567"/>
                  </a:cubicBezTo>
                  <a:cubicBezTo>
                    <a:pt x="3058" y="2567"/>
                    <a:pt x="3058" y="2567"/>
                    <a:pt x="3058" y="2567"/>
                  </a:cubicBezTo>
                  <a:cubicBezTo>
                    <a:pt x="3022" y="2567"/>
                    <a:pt x="4982" y="1040"/>
                    <a:pt x="4573" y="680"/>
                  </a:cubicBezTo>
                  <a:cubicBezTo>
                    <a:pt x="4534" y="646"/>
                    <a:pt x="4488" y="631"/>
                    <a:pt x="4435" y="631"/>
                  </a:cubicBezTo>
                  <a:cubicBezTo>
                    <a:pt x="3918" y="631"/>
                    <a:pt x="2796" y="2094"/>
                    <a:pt x="2796" y="2094"/>
                  </a:cubicBezTo>
                  <a:cubicBezTo>
                    <a:pt x="2796" y="2094"/>
                    <a:pt x="3060" y="131"/>
                    <a:pt x="2563" y="6"/>
                  </a:cubicBezTo>
                  <a:cubicBezTo>
                    <a:pt x="2549" y="2"/>
                    <a:pt x="2536" y="1"/>
                    <a:pt x="2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2"/>
            <p:cNvSpPr/>
            <p:nvPr/>
          </p:nvSpPr>
          <p:spPr>
            <a:xfrm>
              <a:off x="3587490" y="4018679"/>
              <a:ext cx="45618" cy="44173"/>
            </a:xfrm>
            <a:custGeom>
              <a:avLst/>
              <a:gdLst/>
              <a:ahLst/>
              <a:cxnLst/>
              <a:rect l="l" t="t" r="r" b="b"/>
              <a:pathLst>
                <a:path w="1989" h="1926" extrusionOk="0">
                  <a:moveTo>
                    <a:pt x="1150" y="0"/>
                  </a:moveTo>
                  <a:cubicBezTo>
                    <a:pt x="221" y="0"/>
                    <a:pt x="1" y="1517"/>
                    <a:pt x="864" y="1867"/>
                  </a:cubicBezTo>
                  <a:cubicBezTo>
                    <a:pt x="962" y="1906"/>
                    <a:pt x="1068" y="1926"/>
                    <a:pt x="1175" y="1926"/>
                  </a:cubicBezTo>
                  <a:cubicBezTo>
                    <a:pt x="1387" y="1926"/>
                    <a:pt x="1599" y="1847"/>
                    <a:pt x="1743" y="1692"/>
                  </a:cubicBezTo>
                  <a:cubicBezTo>
                    <a:pt x="1887" y="1535"/>
                    <a:pt x="1952" y="1316"/>
                    <a:pt x="1971" y="1102"/>
                  </a:cubicBezTo>
                  <a:cubicBezTo>
                    <a:pt x="1988" y="861"/>
                    <a:pt x="1952" y="611"/>
                    <a:pt x="1828" y="404"/>
                  </a:cubicBezTo>
                  <a:cubicBezTo>
                    <a:pt x="1789" y="334"/>
                    <a:pt x="1737" y="270"/>
                    <a:pt x="1679" y="215"/>
                  </a:cubicBezTo>
                  <a:cubicBezTo>
                    <a:pt x="1561" y="102"/>
                    <a:pt x="1414" y="24"/>
                    <a:pt x="1254" y="6"/>
                  </a:cubicBezTo>
                  <a:cubicBezTo>
                    <a:pt x="1219" y="2"/>
                    <a:pt x="1184" y="0"/>
                    <a:pt x="1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2"/>
            <p:cNvSpPr/>
            <p:nvPr/>
          </p:nvSpPr>
          <p:spPr>
            <a:xfrm>
              <a:off x="3623156" y="4345366"/>
              <a:ext cx="88208" cy="137060"/>
            </a:xfrm>
            <a:custGeom>
              <a:avLst/>
              <a:gdLst/>
              <a:ahLst/>
              <a:cxnLst/>
              <a:rect l="l" t="t" r="r" b="b"/>
              <a:pathLst>
                <a:path w="3846" h="5976" extrusionOk="0">
                  <a:moveTo>
                    <a:pt x="454" y="0"/>
                  </a:moveTo>
                  <a:lnTo>
                    <a:pt x="454" y="0"/>
                  </a:lnTo>
                  <a:cubicBezTo>
                    <a:pt x="0" y="2723"/>
                    <a:pt x="934" y="4993"/>
                    <a:pt x="2855" y="5975"/>
                  </a:cubicBezTo>
                  <a:cubicBezTo>
                    <a:pt x="3087" y="4268"/>
                    <a:pt x="3846" y="2334"/>
                    <a:pt x="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2"/>
            <p:cNvSpPr/>
            <p:nvPr/>
          </p:nvSpPr>
          <p:spPr>
            <a:xfrm>
              <a:off x="3691966" y="4381538"/>
              <a:ext cx="114583" cy="93231"/>
            </a:xfrm>
            <a:custGeom>
              <a:avLst/>
              <a:gdLst/>
              <a:ahLst/>
              <a:cxnLst/>
              <a:rect l="l" t="t" r="r" b="b"/>
              <a:pathLst>
                <a:path w="4996" h="4065" extrusionOk="0">
                  <a:moveTo>
                    <a:pt x="4996" y="0"/>
                  </a:moveTo>
                  <a:lnTo>
                    <a:pt x="4996" y="0"/>
                  </a:lnTo>
                  <a:cubicBezTo>
                    <a:pt x="899" y="397"/>
                    <a:pt x="621" y="2456"/>
                    <a:pt x="0" y="4062"/>
                  </a:cubicBezTo>
                  <a:cubicBezTo>
                    <a:pt x="49" y="4064"/>
                    <a:pt x="97" y="4064"/>
                    <a:pt x="145" y="4064"/>
                  </a:cubicBezTo>
                  <a:cubicBezTo>
                    <a:pt x="2240" y="4064"/>
                    <a:pt x="4093" y="2542"/>
                    <a:pt x="49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2"/>
            <p:cNvSpPr/>
            <p:nvPr/>
          </p:nvSpPr>
          <p:spPr>
            <a:xfrm>
              <a:off x="3584347" y="4275433"/>
              <a:ext cx="162173" cy="469227"/>
            </a:xfrm>
            <a:custGeom>
              <a:avLst/>
              <a:gdLst/>
              <a:ahLst/>
              <a:cxnLst/>
              <a:rect l="l" t="t" r="r" b="b"/>
              <a:pathLst>
                <a:path w="7071" h="20459" extrusionOk="0">
                  <a:moveTo>
                    <a:pt x="6610" y="0"/>
                  </a:moveTo>
                  <a:cubicBezTo>
                    <a:pt x="6419" y="0"/>
                    <a:pt x="6249" y="131"/>
                    <a:pt x="6205" y="324"/>
                  </a:cubicBezTo>
                  <a:cubicBezTo>
                    <a:pt x="3932" y="10124"/>
                    <a:pt x="2667" y="14550"/>
                    <a:pt x="101" y="19858"/>
                  </a:cubicBezTo>
                  <a:cubicBezTo>
                    <a:pt x="1" y="20066"/>
                    <a:pt x="89" y="20316"/>
                    <a:pt x="296" y="20416"/>
                  </a:cubicBezTo>
                  <a:cubicBezTo>
                    <a:pt x="355" y="20445"/>
                    <a:pt x="416" y="20458"/>
                    <a:pt x="478" y="20458"/>
                  </a:cubicBezTo>
                  <a:cubicBezTo>
                    <a:pt x="632" y="20458"/>
                    <a:pt x="782" y="20370"/>
                    <a:pt x="854" y="20222"/>
                  </a:cubicBezTo>
                  <a:cubicBezTo>
                    <a:pt x="3454" y="14842"/>
                    <a:pt x="4729" y="10381"/>
                    <a:pt x="7017" y="512"/>
                  </a:cubicBezTo>
                  <a:cubicBezTo>
                    <a:pt x="7071" y="289"/>
                    <a:pt x="6931" y="63"/>
                    <a:pt x="6705" y="11"/>
                  </a:cubicBezTo>
                  <a:cubicBezTo>
                    <a:pt x="6673" y="4"/>
                    <a:pt x="6641" y="0"/>
                    <a:pt x="66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2"/>
            <p:cNvSpPr/>
            <p:nvPr/>
          </p:nvSpPr>
          <p:spPr>
            <a:xfrm>
              <a:off x="3644510" y="4188457"/>
              <a:ext cx="183755" cy="173756"/>
            </a:xfrm>
            <a:custGeom>
              <a:avLst/>
              <a:gdLst/>
              <a:ahLst/>
              <a:cxnLst/>
              <a:rect l="l" t="t" r="r" b="b"/>
              <a:pathLst>
                <a:path w="8012" h="7576" extrusionOk="0">
                  <a:moveTo>
                    <a:pt x="3663" y="1"/>
                  </a:moveTo>
                  <a:cubicBezTo>
                    <a:pt x="3265" y="1"/>
                    <a:pt x="2952" y="156"/>
                    <a:pt x="2822" y="589"/>
                  </a:cubicBezTo>
                  <a:cubicBezTo>
                    <a:pt x="2692" y="1028"/>
                    <a:pt x="2805" y="1356"/>
                    <a:pt x="2786" y="1475"/>
                  </a:cubicBezTo>
                  <a:cubicBezTo>
                    <a:pt x="2532" y="1257"/>
                    <a:pt x="2049" y="893"/>
                    <a:pt x="1705" y="830"/>
                  </a:cubicBezTo>
                  <a:cubicBezTo>
                    <a:pt x="1566" y="805"/>
                    <a:pt x="1442" y="789"/>
                    <a:pt x="1330" y="789"/>
                  </a:cubicBezTo>
                  <a:cubicBezTo>
                    <a:pt x="1016" y="789"/>
                    <a:pt x="802" y="913"/>
                    <a:pt x="654" y="1294"/>
                  </a:cubicBezTo>
                  <a:cubicBezTo>
                    <a:pt x="317" y="2146"/>
                    <a:pt x="1013" y="2740"/>
                    <a:pt x="1762" y="3185"/>
                  </a:cubicBezTo>
                  <a:cubicBezTo>
                    <a:pt x="433" y="3272"/>
                    <a:pt x="0" y="4053"/>
                    <a:pt x="250" y="4740"/>
                  </a:cubicBezTo>
                  <a:cubicBezTo>
                    <a:pt x="459" y="5316"/>
                    <a:pt x="943" y="5492"/>
                    <a:pt x="1468" y="5492"/>
                  </a:cubicBezTo>
                  <a:cubicBezTo>
                    <a:pt x="1648" y="5492"/>
                    <a:pt x="1832" y="5472"/>
                    <a:pt x="2012" y="5439"/>
                  </a:cubicBezTo>
                  <a:lnTo>
                    <a:pt x="2012" y="5439"/>
                  </a:lnTo>
                  <a:cubicBezTo>
                    <a:pt x="1617" y="5918"/>
                    <a:pt x="1432" y="6504"/>
                    <a:pt x="1771" y="7075"/>
                  </a:cubicBezTo>
                  <a:cubicBezTo>
                    <a:pt x="1972" y="7414"/>
                    <a:pt x="2340" y="7576"/>
                    <a:pt x="2714" y="7576"/>
                  </a:cubicBezTo>
                  <a:cubicBezTo>
                    <a:pt x="2920" y="7576"/>
                    <a:pt x="3129" y="7526"/>
                    <a:pt x="3311" y="7430"/>
                  </a:cubicBezTo>
                  <a:cubicBezTo>
                    <a:pt x="3702" y="7225"/>
                    <a:pt x="3947" y="6881"/>
                    <a:pt x="4094" y="6489"/>
                  </a:cubicBezTo>
                  <a:cubicBezTo>
                    <a:pt x="4165" y="6730"/>
                    <a:pt x="4276" y="6954"/>
                    <a:pt x="4460" y="7145"/>
                  </a:cubicBezTo>
                  <a:cubicBezTo>
                    <a:pt x="4688" y="7383"/>
                    <a:pt x="5004" y="7524"/>
                    <a:pt x="5321" y="7524"/>
                  </a:cubicBezTo>
                  <a:cubicBezTo>
                    <a:pt x="5501" y="7524"/>
                    <a:pt x="5681" y="7479"/>
                    <a:pt x="5847" y="7380"/>
                  </a:cubicBezTo>
                  <a:cubicBezTo>
                    <a:pt x="6495" y="6997"/>
                    <a:pt x="6377" y="6254"/>
                    <a:pt x="6045" y="5582"/>
                  </a:cubicBezTo>
                  <a:lnTo>
                    <a:pt x="6045" y="5582"/>
                  </a:lnTo>
                  <a:cubicBezTo>
                    <a:pt x="6201" y="5667"/>
                    <a:pt x="6373" y="5727"/>
                    <a:pt x="6558" y="5750"/>
                  </a:cubicBezTo>
                  <a:cubicBezTo>
                    <a:pt x="6618" y="5758"/>
                    <a:pt x="6679" y="5762"/>
                    <a:pt x="6740" y="5762"/>
                  </a:cubicBezTo>
                  <a:cubicBezTo>
                    <a:pt x="7180" y="5762"/>
                    <a:pt x="7623" y="5556"/>
                    <a:pt x="7800" y="5126"/>
                  </a:cubicBezTo>
                  <a:cubicBezTo>
                    <a:pt x="8012" y="4617"/>
                    <a:pt x="7749" y="4047"/>
                    <a:pt x="7339" y="3723"/>
                  </a:cubicBezTo>
                  <a:cubicBezTo>
                    <a:pt x="7035" y="3480"/>
                    <a:pt x="6627" y="3367"/>
                    <a:pt x="6214" y="3348"/>
                  </a:cubicBezTo>
                  <a:cubicBezTo>
                    <a:pt x="6611" y="3191"/>
                    <a:pt x="6968" y="2946"/>
                    <a:pt x="7169" y="2560"/>
                  </a:cubicBezTo>
                  <a:cubicBezTo>
                    <a:pt x="7411" y="2099"/>
                    <a:pt x="7398" y="1495"/>
                    <a:pt x="7006" y="1119"/>
                  </a:cubicBezTo>
                  <a:cubicBezTo>
                    <a:pt x="6785" y="909"/>
                    <a:pt x="6492" y="818"/>
                    <a:pt x="6194" y="818"/>
                  </a:cubicBezTo>
                  <a:cubicBezTo>
                    <a:pt x="5950" y="818"/>
                    <a:pt x="5703" y="879"/>
                    <a:pt x="5489" y="984"/>
                  </a:cubicBezTo>
                  <a:cubicBezTo>
                    <a:pt x="5209" y="1124"/>
                    <a:pt x="4975" y="1347"/>
                    <a:pt x="4787" y="1608"/>
                  </a:cubicBezTo>
                  <a:cubicBezTo>
                    <a:pt x="4752" y="818"/>
                    <a:pt x="4489" y="37"/>
                    <a:pt x="3724" y="2"/>
                  </a:cubicBezTo>
                  <a:cubicBezTo>
                    <a:pt x="3703" y="1"/>
                    <a:pt x="3683" y="1"/>
                    <a:pt x="36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2"/>
            <p:cNvSpPr/>
            <p:nvPr/>
          </p:nvSpPr>
          <p:spPr>
            <a:xfrm>
              <a:off x="3660061" y="4207448"/>
              <a:ext cx="143321" cy="137427"/>
            </a:xfrm>
            <a:custGeom>
              <a:avLst/>
              <a:gdLst/>
              <a:ahLst/>
              <a:cxnLst/>
              <a:rect l="l" t="t" r="r" b="b"/>
              <a:pathLst>
                <a:path w="6249" h="5992" extrusionOk="0">
                  <a:moveTo>
                    <a:pt x="3256" y="1"/>
                  </a:moveTo>
                  <a:cubicBezTo>
                    <a:pt x="3241" y="1"/>
                    <a:pt x="3224" y="3"/>
                    <a:pt x="3208" y="8"/>
                  </a:cubicBezTo>
                  <a:cubicBezTo>
                    <a:pt x="2636" y="165"/>
                    <a:pt x="2993" y="2429"/>
                    <a:pt x="2993" y="2429"/>
                  </a:cubicBezTo>
                  <a:cubicBezTo>
                    <a:pt x="2993" y="2429"/>
                    <a:pt x="1667" y="778"/>
                    <a:pt x="1066" y="778"/>
                  </a:cubicBezTo>
                  <a:cubicBezTo>
                    <a:pt x="1002" y="778"/>
                    <a:pt x="946" y="797"/>
                    <a:pt x="901" y="839"/>
                  </a:cubicBezTo>
                  <a:cubicBezTo>
                    <a:pt x="435" y="1268"/>
                    <a:pt x="2744" y="2981"/>
                    <a:pt x="2702" y="2981"/>
                  </a:cubicBezTo>
                  <a:cubicBezTo>
                    <a:pt x="2702" y="2981"/>
                    <a:pt x="2701" y="2981"/>
                    <a:pt x="2701" y="2981"/>
                  </a:cubicBezTo>
                  <a:cubicBezTo>
                    <a:pt x="2686" y="2977"/>
                    <a:pt x="2573" y="2972"/>
                    <a:pt x="2403" y="2972"/>
                  </a:cubicBezTo>
                  <a:cubicBezTo>
                    <a:pt x="1696" y="2972"/>
                    <a:pt x="0" y="3057"/>
                    <a:pt x="168" y="3616"/>
                  </a:cubicBezTo>
                  <a:cubicBezTo>
                    <a:pt x="230" y="3820"/>
                    <a:pt x="494" y="3892"/>
                    <a:pt x="837" y="3892"/>
                  </a:cubicBezTo>
                  <a:cubicBezTo>
                    <a:pt x="1660" y="3892"/>
                    <a:pt x="2934" y="3476"/>
                    <a:pt x="2934" y="3476"/>
                  </a:cubicBezTo>
                  <a:lnTo>
                    <a:pt x="2934" y="3476"/>
                  </a:lnTo>
                  <a:cubicBezTo>
                    <a:pt x="2934" y="3476"/>
                    <a:pt x="1390" y="5344"/>
                    <a:pt x="1893" y="5611"/>
                  </a:cubicBezTo>
                  <a:cubicBezTo>
                    <a:pt x="1923" y="5627"/>
                    <a:pt x="1954" y="5634"/>
                    <a:pt x="1987" y="5634"/>
                  </a:cubicBezTo>
                  <a:cubicBezTo>
                    <a:pt x="2504" y="5634"/>
                    <a:pt x="3338" y="3770"/>
                    <a:pt x="3338" y="3770"/>
                  </a:cubicBezTo>
                  <a:cubicBezTo>
                    <a:pt x="3338" y="3770"/>
                    <a:pt x="3741" y="5991"/>
                    <a:pt x="4315" y="5991"/>
                  </a:cubicBezTo>
                  <a:cubicBezTo>
                    <a:pt x="4372" y="5991"/>
                    <a:pt x="4431" y="5969"/>
                    <a:pt x="4491" y="5921"/>
                  </a:cubicBezTo>
                  <a:cubicBezTo>
                    <a:pt x="5155" y="5389"/>
                    <a:pt x="3807" y="3464"/>
                    <a:pt x="3807" y="3464"/>
                  </a:cubicBezTo>
                  <a:lnTo>
                    <a:pt x="3807" y="3464"/>
                  </a:lnTo>
                  <a:cubicBezTo>
                    <a:pt x="3807" y="3464"/>
                    <a:pt x="5142" y="4264"/>
                    <a:pt x="5773" y="4264"/>
                  </a:cubicBezTo>
                  <a:cubicBezTo>
                    <a:pt x="5935" y="4264"/>
                    <a:pt x="6050" y="4211"/>
                    <a:pt x="6084" y="4078"/>
                  </a:cubicBezTo>
                  <a:cubicBezTo>
                    <a:pt x="6249" y="3429"/>
                    <a:pt x="3997" y="2914"/>
                    <a:pt x="3997" y="2914"/>
                  </a:cubicBezTo>
                  <a:cubicBezTo>
                    <a:pt x="3997" y="2914"/>
                    <a:pt x="5896" y="1564"/>
                    <a:pt x="5444" y="1222"/>
                  </a:cubicBezTo>
                  <a:cubicBezTo>
                    <a:pt x="5399" y="1188"/>
                    <a:pt x="5346" y="1173"/>
                    <a:pt x="5285" y="1173"/>
                  </a:cubicBezTo>
                  <a:cubicBezTo>
                    <a:pt x="4733" y="1173"/>
                    <a:pt x="3617" y="2445"/>
                    <a:pt x="3617" y="2445"/>
                  </a:cubicBezTo>
                  <a:cubicBezTo>
                    <a:pt x="3617" y="2445"/>
                    <a:pt x="3769" y="1"/>
                    <a:pt x="3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2"/>
            <p:cNvSpPr/>
            <p:nvPr/>
          </p:nvSpPr>
          <p:spPr>
            <a:xfrm>
              <a:off x="3715292" y="4249996"/>
              <a:ext cx="52934" cy="51145"/>
            </a:xfrm>
            <a:custGeom>
              <a:avLst/>
              <a:gdLst/>
              <a:ahLst/>
              <a:cxnLst/>
              <a:rect l="l" t="t" r="r" b="b"/>
              <a:pathLst>
                <a:path w="2308" h="2230" extrusionOk="0">
                  <a:moveTo>
                    <a:pt x="967" y="0"/>
                  </a:moveTo>
                  <a:cubicBezTo>
                    <a:pt x="922" y="0"/>
                    <a:pt x="874" y="4"/>
                    <a:pt x="826" y="10"/>
                  </a:cubicBezTo>
                  <a:cubicBezTo>
                    <a:pt x="644" y="38"/>
                    <a:pt x="475" y="131"/>
                    <a:pt x="343" y="261"/>
                  </a:cubicBezTo>
                  <a:cubicBezTo>
                    <a:pt x="277" y="327"/>
                    <a:pt x="220" y="402"/>
                    <a:pt x="174" y="483"/>
                  </a:cubicBezTo>
                  <a:cubicBezTo>
                    <a:pt x="37" y="727"/>
                    <a:pt x="1" y="1018"/>
                    <a:pt x="29" y="1295"/>
                  </a:cubicBezTo>
                  <a:cubicBezTo>
                    <a:pt x="55" y="1543"/>
                    <a:pt x="136" y="1794"/>
                    <a:pt x="306" y="1972"/>
                  </a:cubicBezTo>
                  <a:cubicBezTo>
                    <a:pt x="471" y="2144"/>
                    <a:pt x="708" y="2229"/>
                    <a:pt x="946" y="2229"/>
                  </a:cubicBezTo>
                  <a:cubicBezTo>
                    <a:pt x="1077" y="2229"/>
                    <a:pt x="1207" y="2204"/>
                    <a:pt x="1327" y="2153"/>
                  </a:cubicBezTo>
                  <a:cubicBezTo>
                    <a:pt x="2308" y="1726"/>
                    <a:pt x="2025"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2"/>
            <p:cNvSpPr/>
            <p:nvPr/>
          </p:nvSpPr>
          <p:spPr>
            <a:xfrm>
              <a:off x="3348995" y="4397180"/>
              <a:ext cx="112129" cy="71787"/>
            </a:xfrm>
            <a:custGeom>
              <a:avLst/>
              <a:gdLst/>
              <a:ahLst/>
              <a:cxnLst/>
              <a:rect l="l" t="t" r="r" b="b"/>
              <a:pathLst>
                <a:path w="4889" h="3130" extrusionOk="0">
                  <a:moveTo>
                    <a:pt x="117" y="0"/>
                  </a:moveTo>
                  <a:cubicBezTo>
                    <a:pt x="79" y="0"/>
                    <a:pt x="40" y="0"/>
                    <a:pt x="1" y="1"/>
                  </a:cubicBezTo>
                  <a:cubicBezTo>
                    <a:pt x="926" y="3009"/>
                    <a:pt x="4285" y="3130"/>
                    <a:pt x="4818" y="3130"/>
                  </a:cubicBezTo>
                  <a:cubicBezTo>
                    <a:pt x="4864" y="3130"/>
                    <a:pt x="4889" y="3129"/>
                    <a:pt x="4889" y="3129"/>
                  </a:cubicBezTo>
                  <a:cubicBezTo>
                    <a:pt x="4889" y="3129"/>
                    <a:pt x="3554" y="0"/>
                    <a:pt x="1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2"/>
            <p:cNvSpPr/>
            <p:nvPr/>
          </p:nvSpPr>
          <p:spPr>
            <a:xfrm>
              <a:off x="3448150" y="4367661"/>
              <a:ext cx="95914" cy="131119"/>
            </a:xfrm>
            <a:custGeom>
              <a:avLst/>
              <a:gdLst/>
              <a:ahLst/>
              <a:cxnLst/>
              <a:rect l="l" t="t" r="r" b="b"/>
              <a:pathLst>
                <a:path w="4182" h="5717" extrusionOk="0">
                  <a:moveTo>
                    <a:pt x="2600" y="0"/>
                  </a:moveTo>
                  <a:lnTo>
                    <a:pt x="2600" y="0"/>
                  </a:lnTo>
                  <a:cubicBezTo>
                    <a:pt x="1" y="2437"/>
                    <a:pt x="1271" y="5717"/>
                    <a:pt x="1271" y="5717"/>
                  </a:cubicBezTo>
                  <a:cubicBezTo>
                    <a:pt x="1271" y="5717"/>
                    <a:pt x="4181" y="3080"/>
                    <a:pt x="26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2"/>
            <p:cNvSpPr/>
            <p:nvPr/>
          </p:nvSpPr>
          <p:spPr>
            <a:xfrm>
              <a:off x="3396313" y="4289424"/>
              <a:ext cx="206530" cy="455099"/>
            </a:xfrm>
            <a:custGeom>
              <a:avLst/>
              <a:gdLst/>
              <a:ahLst/>
              <a:cxnLst/>
              <a:rect l="l" t="t" r="r" b="b"/>
              <a:pathLst>
                <a:path w="9005" h="19843" extrusionOk="0">
                  <a:moveTo>
                    <a:pt x="466" y="1"/>
                  </a:moveTo>
                  <a:cubicBezTo>
                    <a:pt x="429" y="1"/>
                    <a:pt x="390" y="6"/>
                    <a:pt x="352" y="17"/>
                  </a:cubicBezTo>
                  <a:cubicBezTo>
                    <a:pt x="128" y="78"/>
                    <a:pt x="1" y="310"/>
                    <a:pt x="64" y="532"/>
                  </a:cubicBezTo>
                  <a:cubicBezTo>
                    <a:pt x="1923" y="7118"/>
                    <a:pt x="4346" y="12828"/>
                    <a:pt x="8165" y="19630"/>
                  </a:cubicBezTo>
                  <a:cubicBezTo>
                    <a:pt x="8243" y="19766"/>
                    <a:pt x="8384" y="19843"/>
                    <a:pt x="8531" y="19843"/>
                  </a:cubicBezTo>
                  <a:cubicBezTo>
                    <a:pt x="8598" y="19843"/>
                    <a:pt x="8670" y="19826"/>
                    <a:pt x="8732" y="19788"/>
                  </a:cubicBezTo>
                  <a:cubicBezTo>
                    <a:pt x="8934" y="19677"/>
                    <a:pt x="9005" y="19421"/>
                    <a:pt x="8892" y="19218"/>
                  </a:cubicBezTo>
                  <a:cubicBezTo>
                    <a:pt x="5106" y="12479"/>
                    <a:pt x="2708" y="6823"/>
                    <a:pt x="867" y="304"/>
                  </a:cubicBezTo>
                  <a:cubicBezTo>
                    <a:pt x="815" y="121"/>
                    <a:pt x="649" y="1"/>
                    <a:pt x="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2"/>
            <p:cNvSpPr/>
            <p:nvPr/>
          </p:nvSpPr>
          <p:spPr>
            <a:xfrm>
              <a:off x="3326242" y="4215935"/>
              <a:ext cx="157930" cy="150843"/>
            </a:xfrm>
            <a:custGeom>
              <a:avLst/>
              <a:gdLst/>
              <a:ahLst/>
              <a:cxnLst/>
              <a:rect l="l" t="t" r="r" b="b"/>
              <a:pathLst>
                <a:path w="6886" h="6577" extrusionOk="0">
                  <a:moveTo>
                    <a:pt x="3283" y="1"/>
                  </a:moveTo>
                  <a:cubicBezTo>
                    <a:pt x="2977" y="1"/>
                    <a:pt x="2730" y="128"/>
                    <a:pt x="2608" y="467"/>
                  </a:cubicBezTo>
                  <a:cubicBezTo>
                    <a:pt x="2474" y="840"/>
                    <a:pt x="2555" y="1127"/>
                    <a:pt x="2533" y="1230"/>
                  </a:cubicBezTo>
                  <a:cubicBezTo>
                    <a:pt x="2323" y="1028"/>
                    <a:pt x="1925" y="689"/>
                    <a:pt x="1631" y="620"/>
                  </a:cubicBezTo>
                  <a:cubicBezTo>
                    <a:pt x="1490" y="586"/>
                    <a:pt x="1366" y="565"/>
                    <a:pt x="1256" y="565"/>
                  </a:cubicBezTo>
                  <a:cubicBezTo>
                    <a:pt x="1013" y="565"/>
                    <a:pt x="839" y="669"/>
                    <a:pt x="700" y="968"/>
                  </a:cubicBezTo>
                  <a:cubicBezTo>
                    <a:pt x="369" y="1688"/>
                    <a:pt x="940" y="2235"/>
                    <a:pt x="1564" y="2655"/>
                  </a:cubicBezTo>
                  <a:cubicBezTo>
                    <a:pt x="413" y="2664"/>
                    <a:pt x="0" y="3316"/>
                    <a:pt x="182" y="3921"/>
                  </a:cubicBezTo>
                  <a:cubicBezTo>
                    <a:pt x="346" y="4473"/>
                    <a:pt x="816" y="4635"/>
                    <a:pt x="1316" y="4635"/>
                  </a:cubicBezTo>
                  <a:cubicBezTo>
                    <a:pt x="1433" y="4635"/>
                    <a:pt x="1551" y="4626"/>
                    <a:pt x="1668" y="4611"/>
                  </a:cubicBezTo>
                  <a:lnTo>
                    <a:pt x="1668" y="4611"/>
                  </a:lnTo>
                  <a:cubicBezTo>
                    <a:pt x="1305" y="5005"/>
                    <a:pt x="1116" y="5502"/>
                    <a:pt x="1380" y="6012"/>
                  </a:cubicBezTo>
                  <a:cubicBezTo>
                    <a:pt x="1547" y="6335"/>
                    <a:pt x="1887" y="6493"/>
                    <a:pt x="2233" y="6493"/>
                  </a:cubicBezTo>
                  <a:cubicBezTo>
                    <a:pt x="2391" y="6493"/>
                    <a:pt x="2549" y="6460"/>
                    <a:pt x="2693" y="6395"/>
                  </a:cubicBezTo>
                  <a:cubicBezTo>
                    <a:pt x="3041" y="6238"/>
                    <a:pt x="3269" y="5953"/>
                    <a:pt x="3414" y="5621"/>
                  </a:cubicBezTo>
                  <a:cubicBezTo>
                    <a:pt x="3461" y="5833"/>
                    <a:pt x="3548" y="6033"/>
                    <a:pt x="3696" y="6207"/>
                  </a:cubicBezTo>
                  <a:cubicBezTo>
                    <a:pt x="3893" y="6437"/>
                    <a:pt x="4179" y="6576"/>
                    <a:pt x="4471" y="6576"/>
                  </a:cubicBezTo>
                  <a:cubicBezTo>
                    <a:pt x="4610" y="6576"/>
                    <a:pt x="4750" y="6545"/>
                    <a:pt x="4882" y="6476"/>
                  </a:cubicBezTo>
                  <a:cubicBezTo>
                    <a:pt x="5461" y="6178"/>
                    <a:pt x="5396" y="5529"/>
                    <a:pt x="5141" y="4934"/>
                  </a:cubicBezTo>
                  <a:lnTo>
                    <a:pt x="5141" y="4934"/>
                  </a:lnTo>
                  <a:cubicBezTo>
                    <a:pt x="5272" y="5015"/>
                    <a:pt x="5414" y="5077"/>
                    <a:pt x="5574" y="5106"/>
                  </a:cubicBezTo>
                  <a:cubicBezTo>
                    <a:pt x="5648" y="5120"/>
                    <a:pt x="5724" y="5127"/>
                    <a:pt x="5800" y="5127"/>
                  </a:cubicBezTo>
                  <a:cubicBezTo>
                    <a:pt x="6158" y="5127"/>
                    <a:pt x="6513" y="4968"/>
                    <a:pt x="6677" y="4629"/>
                  </a:cubicBezTo>
                  <a:cubicBezTo>
                    <a:pt x="6885" y="4199"/>
                    <a:pt x="6687" y="3693"/>
                    <a:pt x="6349" y="3392"/>
                  </a:cubicBezTo>
                  <a:cubicBezTo>
                    <a:pt x="6097" y="3169"/>
                    <a:pt x="5750" y="3052"/>
                    <a:pt x="5396" y="3015"/>
                  </a:cubicBezTo>
                  <a:cubicBezTo>
                    <a:pt x="5747" y="2898"/>
                    <a:pt x="6064" y="2705"/>
                    <a:pt x="6258" y="2382"/>
                  </a:cubicBezTo>
                  <a:cubicBezTo>
                    <a:pt x="6490" y="1996"/>
                    <a:pt x="6511" y="1475"/>
                    <a:pt x="6189" y="1131"/>
                  </a:cubicBezTo>
                  <a:cubicBezTo>
                    <a:pt x="5991" y="921"/>
                    <a:pt x="5712" y="829"/>
                    <a:pt x="5429" y="829"/>
                  </a:cubicBezTo>
                  <a:cubicBezTo>
                    <a:pt x="5243" y="829"/>
                    <a:pt x="5055" y="869"/>
                    <a:pt x="4888" y="940"/>
                  </a:cubicBezTo>
                  <a:cubicBezTo>
                    <a:pt x="4639" y="1047"/>
                    <a:pt x="4427" y="1230"/>
                    <a:pt x="4251" y="1445"/>
                  </a:cubicBezTo>
                  <a:cubicBezTo>
                    <a:pt x="4260" y="763"/>
                    <a:pt x="4070" y="77"/>
                    <a:pt x="3413" y="8"/>
                  </a:cubicBezTo>
                  <a:cubicBezTo>
                    <a:pt x="3368" y="3"/>
                    <a:pt x="3325" y="1"/>
                    <a:pt x="3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2"/>
            <p:cNvSpPr/>
            <p:nvPr/>
          </p:nvSpPr>
          <p:spPr>
            <a:xfrm>
              <a:off x="3340325" y="4232610"/>
              <a:ext cx="122725" cy="119835"/>
            </a:xfrm>
            <a:custGeom>
              <a:avLst/>
              <a:gdLst/>
              <a:ahLst/>
              <a:cxnLst/>
              <a:rect l="l" t="t" r="r" b="b"/>
              <a:pathLst>
                <a:path w="5351" h="5225" extrusionOk="0">
                  <a:moveTo>
                    <a:pt x="2928" y="1"/>
                  </a:moveTo>
                  <a:cubicBezTo>
                    <a:pt x="2917" y="1"/>
                    <a:pt x="2906" y="2"/>
                    <a:pt x="2894" y="5"/>
                  </a:cubicBezTo>
                  <a:cubicBezTo>
                    <a:pt x="2392" y="112"/>
                    <a:pt x="2589" y="2084"/>
                    <a:pt x="2589" y="2084"/>
                  </a:cubicBezTo>
                  <a:cubicBezTo>
                    <a:pt x="2589" y="2084"/>
                    <a:pt x="1504" y="564"/>
                    <a:pt x="992" y="564"/>
                  </a:cubicBezTo>
                  <a:cubicBezTo>
                    <a:pt x="943" y="564"/>
                    <a:pt x="899" y="578"/>
                    <a:pt x="862" y="608"/>
                  </a:cubicBezTo>
                  <a:cubicBezTo>
                    <a:pt x="440" y="954"/>
                    <a:pt x="2346" y="2547"/>
                    <a:pt x="2311" y="2547"/>
                  </a:cubicBezTo>
                  <a:cubicBezTo>
                    <a:pt x="2310" y="2547"/>
                    <a:pt x="2310" y="2547"/>
                    <a:pt x="2310" y="2546"/>
                  </a:cubicBezTo>
                  <a:cubicBezTo>
                    <a:pt x="2285" y="2538"/>
                    <a:pt x="1946" y="2509"/>
                    <a:pt x="1540" y="2509"/>
                  </a:cubicBezTo>
                  <a:cubicBezTo>
                    <a:pt x="863" y="2509"/>
                    <a:pt x="1" y="2588"/>
                    <a:pt x="92" y="2971"/>
                  </a:cubicBezTo>
                  <a:cubicBezTo>
                    <a:pt x="144" y="3177"/>
                    <a:pt x="436" y="3246"/>
                    <a:pt x="800" y="3246"/>
                  </a:cubicBezTo>
                  <a:cubicBezTo>
                    <a:pt x="1509" y="3246"/>
                    <a:pt x="2492" y="2986"/>
                    <a:pt x="2492" y="2986"/>
                  </a:cubicBezTo>
                  <a:lnTo>
                    <a:pt x="2492" y="2986"/>
                  </a:lnTo>
                  <a:cubicBezTo>
                    <a:pt x="2492" y="2986"/>
                    <a:pt x="1067" y="4520"/>
                    <a:pt x="1487" y="4775"/>
                  </a:cubicBezTo>
                  <a:cubicBezTo>
                    <a:pt x="1515" y="4792"/>
                    <a:pt x="1546" y="4800"/>
                    <a:pt x="1578" y="4800"/>
                  </a:cubicBezTo>
                  <a:cubicBezTo>
                    <a:pt x="2026" y="4800"/>
                    <a:pt x="2824" y="3257"/>
                    <a:pt x="2824" y="3257"/>
                  </a:cubicBezTo>
                  <a:cubicBezTo>
                    <a:pt x="2824" y="3257"/>
                    <a:pt x="3065" y="5224"/>
                    <a:pt x="3568" y="5224"/>
                  </a:cubicBezTo>
                  <a:cubicBezTo>
                    <a:pt x="3614" y="5224"/>
                    <a:pt x="3662" y="5208"/>
                    <a:pt x="3712" y="5172"/>
                  </a:cubicBezTo>
                  <a:cubicBezTo>
                    <a:pt x="4312" y="4743"/>
                    <a:pt x="3242" y="3017"/>
                    <a:pt x="3242" y="3016"/>
                  </a:cubicBezTo>
                  <a:lnTo>
                    <a:pt x="3242" y="3016"/>
                  </a:lnTo>
                  <a:cubicBezTo>
                    <a:pt x="3242" y="3016"/>
                    <a:pt x="4403" y="3806"/>
                    <a:pt x="4933" y="3806"/>
                  </a:cubicBezTo>
                  <a:cubicBezTo>
                    <a:pt x="5056" y="3806"/>
                    <a:pt x="5145" y="3763"/>
                    <a:pt x="5177" y="3660"/>
                  </a:cubicBezTo>
                  <a:cubicBezTo>
                    <a:pt x="5351" y="3104"/>
                    <a:pt x="3433" y="2549"/>
                    <a:pt x="3433" y="2549"/>
                  </a:cubicBezTo>
                  <a:cubicBezTo>
                    <a:pt x="3433" y="2549"/>
                    <a:pt x="5141" y="1480"/>
                    <a:pt x="4763" y="1163"/>
                  </a:cubicBezTo>
                  <a:cubicBezTo>
                    <a:pt x="4722" y="1128"/>
                    <a:pt x="4670" y="1112"/>
                    <a:pt x="4610" y="1112"/>
                  </a:cubicBezTo>
                  <a:cubicBezTo>
                    <a:pt x="4125" y="1112"/>
                    <a:pt x="3126" y="2128"/>
                    <a:pt x="3126" y="2128"/>
                  </a:cubicBezTo>
                  <a:cubicBezTo>
                    <a:pt x="3126" y="2128"/>
                    <a:pt x="3382" y="1"/>
                    <a:pt x="2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2"/>
            <p:cNvSpPr/>
            <p:nvPr/>
          </p:nvSpPr>
          <p:spPr>
            <a:xfrm>
              <a:off x="3387735" y="4269492"/>
              <a:ext cx="45274" cy="44127"/>
            </a:xfrm>
            <a:custGeom>
              <a:avLst/>
              <a:gdLst/>
              <a:ahLst/>
              <a:cxnLst/>
              <a:rect l="l" t="t" r="r" b="b"/>
              <a:pathLst>
                <a:path w="1974" h="1924" extrusionOk="0">
                  <a:moveTo>
                    <a:pt x="838" y="0"/>
                  </a:moveTo>
                  <a:cubicBezTo>
                    <a:pt x="813" y="0"/>
                    <a:pt x="788" y="1"/>
                    <a:pt x="762" y="3"/>
                  </a:cubicBezTo>
                  <a:cubicBezTo>
                    <a:pt x="602" y="15"/>
                    <a:pt x="454" y="88"/>
                    <a:pt x="332" y="195"/>
                  </a:cubicBezTo>
                  <a:cubicBezTo>
                    <a:pt x="272" y="248"/>
                    <a:pt x="219" y="311"/>
                    <a:pt x="177" y="379"/>
                  </a:cubicBezTo>
                  <a:cubicBezTo>
                    <a:pt x="49" y="583"/>
                    <a:pt x="0" y="830"/>
                    <a:pt x="12" y="1071"/>
                  </a:cubicBezTo>
                  <a:cubicBezTo>
                    <a:pt x="21" y="1285"/>
                    <a:pt x="78" y="1505"/>
                    <a:pt x="218" y="1670"/>
                  </a:cubicBezTo>
                  <a:cubicBezTo>
                    <a:pt x="360" y="1839"/>
                    <a:pt x="583" y="1924"/>
                    <a:pt x="805" y="1924"/>
                  </a:cubicBezTo>
                  <a:cubicBezTo>
                    <a:pt x="902" y="1924"/>
                    <a:pt x="998" y="1908"/>
                    <a:pt x="1088" y="1875"/>
                  </a:cubicBezTo>
                  <a:cubicBezTo>
                    <a:pt x="1973" y="1550"/>
                    <a:pt x="1793" y="0"/>
                    <a:pt x="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2"/>
            <p:cNvSpPr/>
            <p:nvPr/>
          </p:nvSpPr>
          <p:spPr>
            <a:xfrm>
              <a:off x="3429181" y="4151712"/>
              <a:ext cx="245427" cy="242744"/>
            </a:xfrm>
            <a:custGeom>
              <a:avLst/>
              <a:gdLst/>
              <a:ahLst/>
              <a:cxnLst/>
              <a:rect l="l" t="t" r="r" b="b"/>
              <a:pathLst>
                <a:path w="10701" h="10584" extrusionOk="0">
                  <a:moveTo>
                    <a:pt x="6282" y="0"/>
                  </a:moveTo>
                  <a:cubicBezTo>
                    <a:pt x="6196" y="0"/>
                    <a:pt x="6102" y="9"/>
                    <a:pt x="5998" y="28"/>
                  </a:cubicBezTo>
                  <a:cubicBezTo>
                    <a:pt x="4823" y="241"/>
                    <a:pt x="4642" y="1419"/>
                    <a:pt x="4667" y="2551"/>
                  </a:cubicBezTo>
                  <a:cubicBezTo>
                    <a:pt x="4098" y="1754"/>
                    <a:pt x="3479" y="1426"/>
                    <a:pt x="2942" y="1426"/>
                  </a:cubicBezTo>
                  <a:cubicBezTo>
                    <a:pt x="2529" y="1426"/>
                    <a:pt x="2164" y="1620"/>
                    <a:pt x="1908" y="1946"/>
                  </a:cubicBezTo>
                  <a:cubicBezTo>
                    <a:pt x="1246" y="2786"/>
                    <a:pt x="1717" y="3684"/>
                    <a:pt x="2346" y="4376"/>
                  </a:cubicBezTo>
                  <a:cubicBezTo>
                    <a:pt x="2214" y="4358"/>
                    <a:pt x="2082" y="4349"/>
                    <a:pt x="1953" y="4349"/>
                  </a:cubicBezTo>
                  <a:cubicBezTo>
                    <a:pt x="1300" y="4349"/>
                    <a:pt x="704" y="4593"/>
                    <a:pt x="371" y="5234"/>
                  </a:cubicBezTo>
                  <a:cubicBezTo>
                    <a:pt x="1" y="5940"/>
                    <a:pt x="381" y="6797"/>
                    <a:pt x="1035" y="7182"/>
                  </a:cubicBezTo>
                  <a:cubicBezTo>
                    <a:pt x="1366" y="7377"/>
                    <a:pt x="1721" y="7458"/>
                    <a:pt x="2079" y="7458"/>
                  </a:cubicBezTo>
                  <a:cubicBezTo>
                    <a:pt x="2257" y="7458"/>
                    <a:pt x="2437" y="7438"/>
                    <a:pt x="2615" y="7402"/>
                  </a:cubicBezTo>
                  <a:lnTo>
                    <a:pt x="2615" y="7402"/>
                  </a:lnTo>
                  <a:cubicBezTo>
                    <a:pt x="2396" y="7645"/>
                    <a:pt x="2224" y="7924"/>
                    <a:pt x="2137" y="8258"/>
                  </a:cubicBezTo>
                  <a:cubicBezTo>
                    <a:pt x="1971" y="8909"/>
                    <a:pt x="2215" y="9633"/>
                    <a:pt x="2832" y="9954"/>
                  </a:cubicBezTo>
                  <a:cubicBezTo>
                    <a:pt x="3031" y="10058"/>
                    <a:pt x="3223" y="10104"/>
                    <a:pt x="3407" y="10104"/>
                  </a:cubicBezTo>
                  <a:cubicBezTo>
                    <a:pt x="4029" y="10104"/>
                    <a:pt x="4560" y="9578"/>
                    <a:pt x="4957" y="8937"/>
                  </a:cubicBezTo>
                  <a:cubicBezTo>
                    <a:pt x="4971" y="9169"/>
                    <a:pt x="5021" y="9396"/>
                    <a:pt x="5123" y="9620"/>
                  </a:cubicBezTo>
                  <a:cubicBezTo>
                    <a:pt x="5363" y="10153"/>
                    <a:pt x="5872" y="10583"/>
                    <a:pt x="6464" y="10583"/>
                  </a:cubicBezTo>
                  <a:cubicBezTo>
                    <a:pt x="6530" y="10583"/>
                    <a:pt x="6598" y="10578"/>
                    <a:pt x="6666" y="10567"/>
                  </a:cubicBezTo>
                  <a:cubicBezTo>
                    <a:pt x="7375" y="10449"/>
                    <a:pt x="7824" y="9771"/>
                    <a:pt x="7904" y="9092"/>
                  </a:cubicBezTo>
                  <a:cubicBezTo>
                    <a:pt x="7962" y="8590"/>
                    <a:pt x="7808" y="8060"/>
                    <a:pt x="7545" y="7590"/>
                  </a:cubicBezTo>
                  <a:lnTo>
                    <a:pt x="7545" y="7590"/>
                  </a:lnTo>
                  <a:cubicBezTo>
                    <a:pt x="7958" y="7895"/>
                    <a:pt x="8425" y="8109"/>
                    <a:pt x="8940" y="8109"/>
                  </a:cubicBezTo>
                  <a:cubicBezTo>
                    <a:pt x="8984" y="8109"/>
                    <a:pt x="9029" y="8107"/>
                    <a:pt x="9074" y="8104"/>
                  </a:cubicBezTo>
                  <a:cubicBezTo>
                    <a:pt x="9749" y="8054"/>
                    <a:pt x="10410" y="7627"/>
                    <a:pt x="10554" y="6937"/>
                  </a:cubicBezTo>
                  <a:cubicBezTo>
                    <a:pt x="10701" y="6228"/>
                    <a:pt x="10246" y="5529"/>
                    <a:pt x="9663" y="5168"/>
                  </a:cubicBezTo>
                  <a:cubicBezTo>
                    <a:pt x="9316" y="4950"/>
                    <a:pt x="8910" y="4849"/>
                    <a:pt x="8491" y="4818"/>
                  </a:cubicBezTo>
                  <a:cubicBezTo>
                    <a:pt x="9340" y="4238"/>
                    <a:pt x="10023" y="3410"/>
                    <a:pt x="9537" y="2541"/>
                  </a:cubicBezTo>
                  <a:cubicBezTo>
                    <a:pt x="9318" y="2151"/>
                    <a:pt x="9018" y="1899"/>
                    <a:pt x="8599" y="1899"/>
                  </a:cubicBezTo>
                  <a:cubicBezTo>
                    <a:pt x="8497" y="1899"/>
                    <a:pt x="8388" y="1914"/>
                    <a:pt x="8271" y="1946"/>
                  </a:cubicBezTo>
                  <a:cubicBezTo>
                    <a:pt x="7695" y="2102"/>
                    <a:pt x="7412" y="2452"/>
                    <a:pt x="7265" y="2513"/>
                  </a:cubicBezTo>
                  <a:cubicBezTo>
                    <a:pt x="7328" y="2081"/>
                    <a:pt x="7401" y="1298"/>
                    <a:pt x="7236" y="874"/>
                  </a:cubicBezTo>
                  <a:cubicBezTo>
                    <a:pt x="7016" y="316"/>
                    <a:pt x="6787" y="0"/>
                    <a:pt x="6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2"/>
            <p:cNvSpPr/>
            <p:nvPr/>
          </p:nvSpPr>
          <p:spPr>
            <a:xfrm>
              <a:off x="3465972" y="4181530"/>
              <a:ext cx="176347" cy="183136"/>
            </a:xfrm>
            <a:custGeom>
              <a:avLst/>
              <a:gdLst/>
              <a:ahLst/>
              <a:cxnLst/>
              <a:rect l="l" t="t" r="r" b="b"/>
              <a:pathLst>
                <a:path w="7689" h="7985" extrusionOk="0">
                  <a:moveTo>
                    <a:pt x="4554" y="1"/>
                  </a:moveTo>
                  <a:cubicBezTo>
                    <a:pt x="3817" y="1"/>
                    <a:pt x="3520" y="3476"/>
                    <a:pt x="3487" y="3476"/>
                  </a:cubicBezTo>
                  <a:cubicBezTo>
                    <a:pt x="3487" y="3476"/>
                    <a:pt x="3487" y="3475"/>
                    <a:pt x="3486" y="3474"/>
                  </a:cubicBezTo>
                  <a:cubicBezTo>
                    <a:pt x="3464" y="3386"/>
                    <a:pt x="2031" y="999"/>
                    <a:pt x="1280" y="999"/>
                  </a:cubicBezTo>
                  <a:cubicBezTo>
                    <a:pt x="1191" y="999"/>
                    <a:pt x="1111" y="1033"/>
                    <a:pt x="1044" y="1108"/>
                  </a:cubicBezTo>
                  <a:cubicBezTo>
                    <a:pt x="420" y="1816"/>
                    <a:pt x="3100" y="4070"/>
                    <a:pt x="3100" y="4070"/>
                  </a:cubicBezTo>
                  <a:cubicBezTo>
                    <a:pt x="3100" y="4070"/>
                    <a:pt x="2205" y="3948"/>
                    <a:pt x="1381" y="3948"/>
                  </a:cubicBezTo>
                  <a:cubicBezTo>
                    <a:pt x="664" y="3948"/>
                    <a:pt x="1" y="4040"/>
                    <a:pt x="24" y="4384"/>
                  </a:cubicBezTo>
                  <a:cubicBezTo>
                    <a:pt x="48" y="4738"/>
                    <a:pt x="738" y="4830"/>
                    <a:pt x="1454" y="4830"/>
                  </a:cubicBezTo>
                  <a:cubicBezTo>
                    <a:pt x="2238" y="4830"/>
                    <a:pt x="3052" y="4719"/>
                    <a:pt x="3052" y="4719"/>
                  </a:cubicBezTo>
                  <a:lnTo>
                    <a:pt x="3052" y="4719"/>
                  </a:lnTo>
                  <a:cubicBezTo>
                    <a:pt x="3052" y="4719"/>
                    <a:pt x="416" y="7102"/>
                    <a:pt x="1463" y="7472"/>
                  </a:cubicBezTo>
                  <a:cubicBezTo>
                    <a:pt x="1527" y="7495"/>
                    <a:pt x="1592" y="7506"/>
                    <a:pt x="1658" y="7506"/>
                  </a:cubicBezTo>
                  <a:cubicBezTo>
                    <a:pt x="2652" y="7506"/>
                    <a:pt x="3712" y="5028"/>
                    <a:pt x="3712" y="5028"/>
                  </a:cubicBezTo>
                  <a:cubicBezTo>
                    <a:pt x="3712" y="5028"/>
                    <a:pt x="3760" y="7984"/>
                    <a:pt x="4501" y="7984"/>
                  </a:cubicBezTo>
                  <a:cubicBezTo>
                    <a:pt x="4532" y="7984"/>
                    <a:pt x="4563" y="7979"/>
                    <a:pt x="4596" y="7969"/>
                  </a:cubicBezTo>
                  <a:cubicBezTo>
                    <a:pt x="5429" y="7704"/>
                    <a:pt x="4452" y="4860"/>
                    <a:pt x="4452" y="4860"/>
                  </a:cubicBezTo>
                  <a:lnTo>
                    <a:pt x="4452" y="4860"/>
                  </a:lnTo>
                  <a:cubicBezTo>
                    <a:pt x="4453" y="4860"/>
                    <a:pt x="6075" y="5541"/>
                    <a:pt x="6878" y="5541"/>
                  </a:cubicBezTo>
                  <a:cubicBezTo>
                    <a:pt x="7129" y="5541"/>
                    <a:pt x="7300" y="5475"/>
                    <a:pt x="7316" y="5299"/>
                  </a:cubicBezTo>
                  <a:cubicBezTo>
                    <a:pt x="7383" y="4561"/>
                    <a:pt x="4708" y="4116"/>
                    <a:pt x="4708" y="4116"/>
                  </a:cubicBezTo>
                  <a:cubicBezTo>
                    <a:pt x="4708" y="4116"/>
                    <a:pt x="7689" y="2514"/>
                    <a:pt x="7123" y="1991"/>
                  </a:cubicBezTo>
                  <a:cubicBezTo>
                    <a:pt x="7056" y="1929"/>
                    <a:pt x="6965" y="1902"/>
                    <a:pt x="6857" y="1902"/>
                  </a:cubicBezTo>
                  <a:cubicBezTo>
                    <a:pt x="6053" y="1902"/>
                    <a:pt x="4298" y="3417"/>
                    <a:pt x="4298" y="3417"/>
                  </a:cubicBezTo>
                  <a:cubicBezTo>
                    <a:pt x="4298" y="3417"/>
                    <a:pt x="5417" y="233"/>
                    <a:pt x="4621" y="10"/>
                  </a:cubicBezTo>
                  <a:cubicBezTo>
                    <a:pt x="4599" y="4"/>
                    <a:pt x="4576" y="1"/>
                    <a:pt x="4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2"/>
            <p:cNvSpPr/>
            <p:nvPr/>
          </p:nvSpPr>
          <p:spPr>
            <a:xfrm>
              <a:off x="3521868" y="4248000"/>
              <a:ext cx="79103" cy="60686"/>
            </a:xfrm>
            <a:custGeom>
              <a:avLst/>
              <a:gdLst/>
              <a:ahLst/>
              <a:cxnLst/>
              <a:rect l="l" t="t" r="r" b="b"/>
              <a:pathLst>
                <a:path w="3449" h="2646" extrusionOk="0">
                  <a:moveTo>
                    <a:pt x="1738" y="0"/>
                  </a:moveTo>
                  <a:cubicBezTo>
                    <a:pt x="1717" y="0"/>
                    <a:pt x="1697" y="1"/>
                    <a:pt x="1676" y="2"/>
                  </a:cubicBezTo>
                  <a:cubicBezTo>
                    <a:pt x="1312" y="18"/>
                    <a:pt x="967" y="177"/>
                    <a:pt x="679" y="398"/>
                  </a:cubicBezTo>
                  <a:cubicBezTo>
                    <a:pt x="422" y="597"/>
                    <a:pt x="201" y="856"/>
                    <a:pt x="120" y="1171"/>
                  </a:cubicBezTo>
                  <a:cubicBezTo>
                    <a:pt x="1" y="1635"/>
                    <a:pt x="230" y="2149"/>
                    <a:pt x="622" y="2423"/>
                  </a:cubicBezTo>
                  <a:cubicBezTo>
                    <a:pt x="845" y="2578"/>
                    <a:pt x="1090" y="2646"/>
                    <a:pt x="1334" y="2646"/>
                  </a:cubicBezTo>
                  <a:cubicBezTo>
                    <a:pt x="2398" y="2646"/>
                    <a:pt x="3448" y="1362"/>
                    <a:pt x="2647" y="398"/>
                  </a:cubicBezTo>
                  <a:cubicBezTo>
                    <a:pt x="2494" y="213"/>
                    <a:pt x="2274" y="90"/>
                    <a:pt x="2037" y="34"/>
                  </a:cubicBezTo>
                  <a:cubicBezTo>
                    <a:pt x="1940" y="12"/>
                    <a:pt x="1838" y="0"/>
                    <a:pt x="1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2"/>
            <p:cNvSpPr/>
            <p:nvPr/>
          </p:nvSpPr>
          <p:spPr>
            <a:xfrm>
              <a:off x="3430764" y="4521337"/>
              <a:ext cx="72979" cy="38118"/>
            </a:xfrm>
            <a:custGeom>
              <a:avLst/>
              <a:gdLst/>
              <a:ahLst/>
              <a:cxnLst/>
              <a:rect l="l" t="t" r="r" b="b"/>
              <a:pathLst>
                <a:path w="3182" h="1662" extrusionOk="0">
                  <a:moveTo>
                    <a:pt x="117" y="0"/>
                  </a:moveTo>
                  <a:cubicBezTo>
                    <a:pt x="86" y="0"/>
                    <a:pt x="55" y="14"/>
                    <a:pt x="35" y="40"/>
                  </a:cubicBezTo>
                  <a:cubicBezTo>
                    <a:pt x="1" y="87"/>
                    <a:pt x="8" y="152"/>
                    <a:pt x="54" y="187"/>
                  </a:cubicBezTo>
                  <a:cubicBezTo>
                    <a:pt x="789" y="758"/>
                    <a:pt x="1252" y="838"/>
                    <a:pt x="1662" y="907"/>
                  </a:cubicBezTo>
                  <a:cubicBezTo>
                    <a:pt x="2071" y="977"/>
                    <a:pt x="2425" y="1037"/>
                    <a:pt x="2989" y="1629"/>
                  </a:cubicBezTo>
                  <a:cubicBezTo>
                    <a:pt x="3008" y="1651"/>
                    <a:pt x="3036" y="1661"/>
                    <a:pt x="3064" y="1661"/>
                  </a:cubicBezTo>
                  <a:cubicBezTo>
                    <a:pt x="3089" y="1661"/>
                    <a:pt x="3115" y="1653"/>
                    <a:pt x="3137" y="1633"/>
                  </a:cubicBezTo>
                  <a:cubicBezTo>
                    <a:pt x="3178" y="1594"/>
                    <a:pt x="3181" y="1528"/>
                    <a:pt x="3140" y="1485"/>
                  </a:cubicBezTo>
                  <a:cubicBezTo>
                    <a:pt x="2529" y="842"/>
                    <a:pt x="2126" y="774"/>
                    <a:pt x="1698" y="701"/>
                  </a:cubicBezTo>
                  <a:cubicBezTo>
                    <a:pt x="1295" y="634"/>
                    <a:pt x="878" y="562"/>
                    <a:pt x="182" y="23"/>
                  </a:cubicBezTo>
                  <a:cubicBezTo>
                    <a:pt x="162" y="8"/>
                    <a:pt x="139" y="0"/>
                    <a:pt x="1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2"/>
            <p:cNvSpPr/>
            <p:nvPr/>
          </p:nvSpPr>
          <p:spPr>
            <a:xfrm>
              <a:off x="3401566" y="4500327"/>
              <a:ext cx="30916" cy="21719"/>
            </a:xfrm>
            <a:custGeom>
              <a:avLst/>
              <a:gdLst/>
              <a:ahLst/>
              <a:cxnLst/>
              <a:rect l="l" t="t" r="r" b="b"/>
              <a:pathLst>
                <a:path w="1348" h="947" extrusionOk="0">
                  <a:moveTo>
                    <a:pt x="191" y="0"/>
                  </a:moveTo>
                  <a:cubicBezTo>
                    <a:pt x="130" y="0"/>
                    <a:pt x="67" y="3"/>
                    <a:pt x="1" y="9"/>
                  </a:cubicBezTo>
                  <a:cubicBezTo>
                    <a:pt x="246" y="661"/>
                    <a:pt x="707" y="946"/>
                    <a:pt x="1106" y="946"/>
                  </a:cubicBezTo>
                  <a:cubicBezTo>
                    <a:pt x="1190" y="946"/>
                    <a:pt x="1271" y="934"/>
                    <a:pt x="1347" y="909"/>
                  </a:cubicBezTo>
                  <a:cubicBezTo>
                    <a:pt x="1327" y="575"/>
                    <a:pt x="1038" y="0"/>
                    <a:pt x="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2"/>
            <p:cNvSpPr/>
            <p:nvPr/>
          </p:nvSpPr>
          <p:spPr>
            <a:xfrm>
              <a:off x="3397024" y="4488078"/>
              <a:ext cx="50365" cy="45595"/>
            </a:xfrm>
            <a:custGeom>
              <a:avLst/>
              <a:gdLst/>
              <a:ahLst/>
              <a:cxnLst/>
              <a:rect l="l" t="t" r="r" b="b"/>
              <a:pathLst>
                <a:path w="2196" h="1988" extrusionOk="0">
                  <a:moveTo>
                    <a:pt x="786" y="0"/>
                  </a:moveTo>
                  <a:cubicBezTo>
                    <a:pt x="763" y="0"/>
                    <a:pt x="747" y="5"/>
                    <a:pt x="738" y="13"/>
                  </a:cubicBezTo>
                  <a:lnTo>
                    <a:pt x="1149" y="1044"/>
                  </a:lnTo>
                  <a:lnTo>
                    <a:pt x="1" y="1157"/>
                  </a:lnTo>
                  <a:cubicBezTo>
                    <a:pt x="1" y="1157"/>
                    <a:pt x="322" y="1715"/>
                    <a:pt x="816" y="1887"/>
                  </a:cubicBezTo>
                  <a:cubicBezTo>
                    <a:pt x="981" y="1945"/>
                    <a:pt x="1160" y="1988"/>
                    <a:pt x="1330" y="1988"/>
                  </a:cubicBezTo>
                  <a:cubicBezTo>
                    <a:pt x="1665" y="1988"/>
                    <a:pt x="1967" y="1820"/>
                    <a:pt x="2068" y="1270"/>
                  </a:cubicBezTo>
                  <a:cubicBezTo>
                    <a:pt x="2195" y="564"/>
                    <a:pt x="105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2"/>
            <p:cNvSpPr/>
            <p:nvPr/>
          </p:nvSpPr>
          <p:spPr>
            <a:xfrm>
              <a:off x="3417874" y="4502506"/>
              <a:ext cx="27728" cy="34173"/>
            </a:xfrm>
            <a:custGeom>
              <a:avLst/>
              <a:gdLst/>
              <a:ahLst/>
              <a:cxnLst/>
              <a:rect l="l" t="t" r="r" b="b"/>
              <a:pathLst>
                <a:path w="1209" h="1490" extrusionOk="0">
                  <a:moveTo>
                    <a:pt x="1027" y="1"/>
                  </a:moveTo>
                  <a:cubicBezTo>
                    <a:pt x="1027" y="1"/>
                    <a:pt x="1027" y="1"/>
                    <a:pt x="1027" y="1"/>
                  </a:cubicBezTo>
                  <a:cubicBezTo>
                    <a:pt x="771" y="322"/>
                    <a:pt x="835" y="766"/>
                    <a:pt x="895" y="1002"/>
                  </a:cubicBezTo>
                  <a:cubicBezTo>
                    <a:pt x="670" y="1015"/>
                    <a:pt x="288" y="1082"/>
                    <a:pt x="1" y="1380"/>
                  </a:cubicBezTo>
                  <a:cubicBezTo>
                    <a:pt x="83" y="1422"/>
                    <a:pt x="169" y="1459"/>
                    <a:pt x="262" y="1477"/>
                  </a:cubicBezTo>
                  <a:cubicBezTo>
                    <a:pt x="305" y="1485"/>
                    <a:pt x="348" y="1490"/>
                    <a:pt x="389" y="1490"/>
                  </a:cubicBezTo>
                  <a:cubicBezTo>
                    <a:pt x="661" y="1490"/>
                    <a:pt x="877" y="1306"/>
                    <a:pt x="1034" y="1079"/>
                  </a:cubicBezTo>
                  <a:cubicBezTo>
                    <a:pt x="1047" y="1057"/>
                    <a:pt x="1059" y="1035"/>
                    <a:pt x="1074" y="1010"/>
                  </a:cubicBezTo>
                  <a:cubicBezTo>
                    <a:pt x="1153" y="872"/>
                    <a:pt x="1209" y="697"/>
                    <a:pt x="1209" y="535"/>
                  </a:cubicBezTo>
                  <a:cubicBezTo>
                    <a:pt x="1209" y="435"/>
                    <a:pt x="1190" y="337"/>
                    <a:pt x="1158" y="243"/>
                  </a:cubicBezTo>
                  <a:cubicBezTo>
                    <a:pt x="1147" y="217"/>
                    <a:pt x="1031" y="1"/>
                    <a:pt x="10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2"/>
            <p:cNvSpPr/>
            <p:nvPr/>
          </p:nvSpPr>
          <p:spPr>
            <a:xfrm>
              <a:off x="3460238" y="3817593"/>
              <a:ext cx="10573" cy="147013"/>
            </a:xfrm>
            <a:custGeom>
              <a:avLst/>
              <a:gdLst/>
              <a:ahLst/>
              <a:cxnLst/>
              <a:rect l="l" t="t" r="r" b="b"/>
              <a:pathLst>
                <a:path w="461" h="6410" extrusionOk="0">
                  <a:moveTo>
                    <a:pt x="354" y="1"/>
                  </a:moveTo>
                  <a:cubicBezTo>
                    <a:pt x="300" y="1"/>
                    <a:pt x="252" y="41"/>
                    <a:pt x="246" y="95"/>
                  </a:cubicBezTo>
                  <a:cubicBezTo>
                    <a:pt x="30" y="2154"/>
                    <a:pt x="1" y="4246"/>
                    <a:pt x="159" y="6311"/>
                  </a:cubicBezTo>
                  <a:cubicBezTo>
                    <a:pt x="165" y="6366"/>
                    <a:pt x="211" y="6409"/>
                    <a:pt x="265" y="6409"/>
                  </a:cubicBezTo>
                  <a:cubicBezTo>
                    <a:pt x="266" y="6409"/>
                    <a:pt x="269" y="6409"/>
                    <a:pt x="274" y="6406"/>
                  </a:cubicBezTo>
                  <a:cubicBezTo>
                    <a:pt x="331" y="6403"/>
                    <a:pt x="372" y="6352"/>
                    <a:pt x="369" y="6295"/>
                  </a:cubicBezTo>
                  <a:cubicBezTo>
                    <a:pt x="209" y="4243"/>
                    <a:pt x="239" y="2165"/>
                    <a:pt x="456" y="117"/>
                  </a:cubicBezTo>
                  <a:cubicBezTo>
                    <a:pt x="460" y="58"/>
                    <a:pt x="419" y="7"/>
                    <a:pt x="362" y="1"/>
                  </a:cubicBezTo>
                  <a:cubicBezTo>
                    <a:pt x="359" y="1"/>
                    <a:pt x="356" y="1"/>
                    <a:pt x="3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2"/>
            <p:cNvSpPr/>
            <p:nvPr/>
          </p:nvSpPr>
          <p:spPr>
            <a:xfrm>
              <a:off x="3456109" y="3791904"/>
              <a:ext cx="25710" cy="36627"/>
            </a:xfrm>
            <a:custGeom>
              <a:avLst/>
              <a:gdLst/>
              <a:ahLst/>
              <a:cxnLst/>
              <a:rect l="l" t="t" r="r" b="b"/>
              <a:pathLst>
                <a:path w="1121" h="1597" extrusionOk="0">
                  <a:moveTo>
                    <a:pt x="750" y="1"/>
                  </a:moveTo>
                  <a:lnTo>
                    <a:pt x="750" y="1"/>
                  </a:lnTo>
                  <a:cubicBezTo>
                    <a:pt x="0" y="659"/>
                    <a:pt x="234" y="1334"/>
                    <a:pt x="477" y="1597"/>
                  </a:cubicBezTo>
                  <a:cubicBezTo>
                    <a:pt x="881" y="1375"/>
                    <a:pt x="1120" y="757"/>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2"/>
            <p:cNvSpPr/>
            <p:nvPr/>
          </p:nvSpPr>
          <p:spPr>
            <a:xfrm>
              <a:off x="3441040" y="3792524"/>
              <a:ext cx="49861" cy="46306"/>
            </a:xfrm>
            <a:custGeom>
              <a:avLst/>
              <a:gdLst/>
              <a:ahLst/>
              <a:cxnLst/>
              <a:rect l="l" t="t" r="r" b="b"/>
              <a:pathLst>
                <a:path w="2174" h="2019" extrusionOk="0">
                  <a:moveTo>
                    <a:pt x="654" y="0"/>
                  </a:moveTo>
                  <a:cubicBezTo>
                    <a:pt x="497" y="8"/>
                    <a:pt x="1" y="1402"/>
                    <a:pt x="651" y="1830"/>
                  </a:cubicBezTo>
                  <a:cubicBezTo>
                    <a:pt x="856" y="1963"/>
                    <a:pt x="1034" y="2018"/>
                    <a:pt x="1189" y="2018"/>
                  </a:cubicBezTo>
                  <a:cubicBezTo>
                    <a:pt x="1569" y="2018"/>
                    <a:pt x="1810" y="1684"/>
                    <a:pt x="1961" y="1345"/>
                  </a:cubicBezTo>
                  <a:cubicBezTo>
                    <a:pt x="2174" y="868"/>
                    <a:pt x="1990" y="253"/>
                    <a:pt x="1990" y="253"/>
                  </a:cubicBezTo>
                  <a:lnTo>
                    <a:pt x="1990" y="253"/>
                  </a:lnTo>
                  <a:lnTo>
                    <a:pt x="1118" y="1009"/>
                  </a:lnTo>
                  <a:lnTo>
                    <a:pt x="6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2"/>
            <p:cNvSpPr/>
            <p:nvPr/>
          </p:nvSpPr>
          <p:spPr>
            <a:xfrm>
              <a:off x="3447301" y="3822158"/>
              <a:ext cx="39242" cy="17476"/>
            </a:xfrm>
            <a:custGeom>
              <a:avLst/>
              <a:gdLst/>
              <a:ahLst/>
              <a:cxnLst/>
              <a:rect l="l" t="t" r="r" b="b"/>
              <a:pathLst>
                <a:path w="1711" h="762" extrusionOk="0">
                  <a:moveTo>
                    <a:pt x="4" y="0"/>
                  </a:moveTo>
                  <a:lnTo>
                    <a:pt x="4" y="0"/>
                  </a:lnTo>
                  <a:cubicBezTo>
                    <a:pt x="1" y="0"/>
                    <a:pt x="77" y="238"/>
                    <a:pt x="90" y="263"/>
                  </a:cubicBezTo>
                  <a:cubicBezTo>
                    <a:pt x="134" y="353"/>
                    <a:pt x="195" y="434"/>
                    <a:pt x="267" y="501"/>
                  </a:cubicBezTo>
                  <a:cubicBezTo>
                    <a:pt x="384" y="613"/>
                    <a:pt x="547" y="692"/>
                    <a:pt x="704" y="730"/>
                  </a:cubicBezTo>
                  <a:cubicBezTo>
                    <a:pt x="729" y="736"/>
                    <a:pt x="757" y="742"/>
                    <a:pt x="781" y="743"/>
                  </a:cubicBezTo>
                  <a:cubicBezTo>
                    <a:pt x="850" y="755"/>
                    <a:pt x="920" y="761"/>
                    <a:pt x="989" y="761"/>
                  </a:cubicBezTo>
                  <a:cubicBezTo>
                    <a:pt x="1232" y="761"/>
                    <a:pt x="1461" y="681"/>
                    <a:pt x="1601" y="457"/>
                  </a:cubicBezTo>
                  <a:cubicBezTo>
                    <a:pt x="1648" y="378"/>
                    <a:pt x="1684" y="293"/>
                    <a:pt x="1710" y="202"/>
                  </a:cubicBezTo>
                  <a:lnTo>
                    <a:pt x="1710" y="202"/>
                  </a:lnTo>
                  <a:cubicBezTo>
                    <a:pt x="1296" y="207"/>
                    <a:pt x="986" y="439"/>
                    <a:pt x="823" y="594"/>
                  </a:cubicBezTo>
                  <a:cubicBezTo>
                    <a:pt x="692" y="385"/>
                    <a:pt x="413" y="36"/>
                    <a:pt x="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32"/>
          <p:cNvGrpSpPr/>
          <p:nvPr/>
        </p:nvGrpSpPr>
        <p:grpSpPr>
          <a:xfrm>
            <a:off x="3634829" y="602486"/>
            <a:ext cx="1874400" cy="4142198"/>
            <a:chOff x="3634829" y="602486"/>
            <a:chExt cx="1874400" cy="4142198"/>
          </a:xfrm>
        </p:grpSpPr>
        <p:sp>
          <p:nvSpPr>
            <p:cNvPr id="5943" name="Google Shape;5943;p32"/>
            <p:cNvSpPr/>
            <p:nvPr/>
          </p:nvSpPr>
          <p:spPr>
            <a:xfrm>
              <a:off x="4423374" y="2895272"/>
              <a:ext cx="297248" cy="1695667"/>
            </a:xfrm>
            <a:custGeom>
              <a:avLst/>
              <a:gdLst/>
              <a:ahLst/>
              <a:cxnLst/>
              <a:rect l="l" t="t" r="r" b="b"/>
              <a:pathLst>
                <a:path w="3554" h="20274" extrusionOk="0">
                  <a:moveTo>
                    <a:pt x="1" y="1"/>
                  </a:moveTo>
                  <a:lnTo>
                    <a:pt x="1" y="20274"/>
                  </a:lnTo>
                  <a:lnTo>
                    <a:pt x="3554" y="20274"/>
                  </a:lnTo>
                  <a:lnTo>
                    <a:pt x="35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2"/>
            <p:cNvSpPr/>
            <p:nvPr/>
          </p:nvSpPr>
          <p:spPr>
            <a:xfrm>
              <a:off x="4448549" y="3974712"/>
              <a:ext cx="20993" cy="256851"/>
            </a:xfrm>
            <a:custGeom>
              <a:avLst/>
              <a:gdLst/>
              <a:ahLst/>
              <a:cxnLst/>
              <a:rect l="l" t="t" r="r" b="b"/>
              <a:pathLst>
                <a:path w="251" h="3071" extrusionOk="0">
                  <a:moveTo>
                    <a:pt x="126" y="1"/>
                  </a:moveTo>
                  <a:cubicBezTo>
                    <a:pt x="56" y="1"/>
                    <a:pt x="1" y="56"/>
                    <a:pt x="1" y="126"/>
                  </a:cubicBezTo>
                  <a:lnTo>
                    <a:pt x="1" y="2945"/>
                  </a:lnTo>
                  <a:cubicBezTo>
                    <a:pt x="1" y="3013"/>
                    <a:pt x="56" y="3070"/>
                    <a:pt x="126" y="3070"/>
                  </a:cubicBezTo>
                  <a:cubicBezTo>
                    <a:pt x="194" y="3070"/>
                    <a:pt x="251" y="3013"/>
                    <a:pt x="251" y="2945"/>
                  </a:cubicBezTo>
                  <a:lnTo>
                    <a:pt x="251" y="126"/>
                  </a:lnTo>
                  <a:cubicBezTo>
                    <a:pt x="251" y="56"/>
                    <a:pt x="194" y="1"/>
                    <a:pt x="1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2"/>
            <p:cNvSpPr/>
            <p:nvPr/>
          </p:nvSpPr>
          <p:spPr>
            <a:xfrm>
              <a:off x="4561629" y="3982741"/>
              <a:ext cx="20993" cy="363321"/>
            </a:xfrm>
            <a:custGeom>
              <a:avLst/>
              <a:gdLst/>
              <a:ahLst/>
              <a:cxnLst/>
              <a:rect l="l" t="t" r="r" b="b"/>
              <a:pathLst>
                <a:path w="251" h="4344" extrusionOk="0">
                  <a:moveTo>
                    <a:pt x="126" y="1"/>
                  </a:moveTo>
                  <a:cubicBezTo>
                    <a:pt x="56" y="1"/>
                    <a:pt x="1" y="58"/>
                    <a:pt x="1" y="126"/>
                  </a:cubicBezTo>
                  <a:lnTo>
                    <a:pt x="1" y="4219"/>
                  </a:lnTo>
                  <a:cubicBezTo>
                    <a:pt x="1" y="4288"/>
                    <a:pt x="56" y="4344"/>
                    <a:pt x="126" y="4344"/>
                  </a:cubicBezTo>
                  <a:cubicBezTo>
                    <a:pt x="194" y="4344"/>
                    <a:pt x="251" y="4288"/>
                    <a:pt x="251" y="4219"/>
                  </a:cubicBezTo>
                  <a:lnTo>
                    <a:pt x="251" y="126"/>
                  </a:lnTo>
                  <a:cubicBezTo>
                    <a:pt x="251" y="58"/>
                    <a:pt x="194" y="1"/>
                    <a:pt x="1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2"/>
            <p:cNvSpPr/>
            <p:nvPr/>
          </p:nvSpPr>
          <p:spPr>
            <a:xfrm>
              <a:off x="4630631" y="4037775"/>
              <a:ext cx="21077" cy="185341"/>
            </a:xfrm>
            <a:custGeom>
              <a:avLst/>
              <a:gdLst/>
              <a:ahLst/>
              <a:cxnLst/>
              <a:rect l="l" t="t" r="r" b="b"/>
              <a:pathLst>
                <a:path w="252" h="2216" extrusionOk="0">
                  <a:moveTo>
                    <a:pt x="125" y="0"/>
                  </a:moveTo>
                  <a:cubicBezTo>
                    <a:pt x="57" y="0"/>
                    <a:pt x="0" y="57"/>
                    <a:pt x="0" y="127"/>
                  </a:cubicBezTo>
                  <a:lnTo>
                    <a:pt x="0" y="2091"/>
                  </a:lnTo>
                  <a:cubicBezTo>
                    <a:pt x="0" y="2159"/>
                    <a:pt x="57" y="2216"/>
                    <a:pt x="125" y="2216"/>
                  </a:cubicBezTo>
                  <a:cubicBezTo>
                    <a:pt x="195" y="2216"/>
                    <a:pt x="252" y="2159"/>
                    <a:pt x="252" y="2091"/>
                  </a:cubicBezTo>
                  <a:lnTo>
                    <a:pt x="252" y="127"/>
                  </a:lnTo>
                  <a:cubicBezTo>
                    <a:pt x="252" y="57"/>
                    <a:pt x="195" y="0"/>
                    <a:pt x="12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2"/>
            <p:cNvSpPr/>
            <p:nvPr/>
          </p:nvSpPr>
          <p:spPr>
            <a:xfrm>
              <a:off x="4500991" y="4188994"/>
              <a:ext cx="20993" cy="228079"/>
            </a:xfrm>
            <a:custGeom>
              <a:avLst/>
              <a:gdLst/>
              <a:ahLst/>
              <a:cxnLst/>
              <a:rect l="l" t="t" r="r" b="b"/>
              <a:pathLst>
                <a:path w="251" h="2727" extrusionOk="0">
                  <a:moveTo>
                    <a:pt x="125" y="1"/>
                  </a:moveTo>
                  <a:cubicBezTo>
                    <a:pt x="57" y="1"/>
                    <a:pt x="0" y="57"/>
                    <a:pt x="0" y="126"/>
                  </a:cubicBezTo>
                  <a:lnTo>
                    <a:pt x="0" y="2602"/>
                  </a:lnTo>
                  <a:cubicBezTo>
                    <a:pt x="0" y="2670"/>
                    <a:pt x="57" y="2727"/>
                    <a:pt x="125" y="2727"/>
                  </a:cubicBezTo>
                  <a:cubicBezTo>
                    <a:pt x="195" y="2727"/>
                    <a:pt x="250" y="2670"/>
                    <a:pt x="250" y="2602"/>
                  </a:cubicBezTo>
                  <a:lnTo>
                    <a:pt x="250" y="126"/>
                  </a:lnTo>
                  <a:cubicBezTo>
                    <a:pt x="250" y="57"/>
                    <a:pt x="195" y="1"/>
                    <a:pt x="12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2"/>
            <p:cNvSpPr/>
            <p:nvPr/>
          </p:nvSpPr>
          <p:spPr>
            <a:xfrm>
              <a:off x="4673537" y="4204551"/>
              <a:ext cx="20993" cy="228079"/>
            </a:xfrm>
            <a:custGeom>
              <a:avLst/>
              <a:gdLst/>
              <a:ahLst/>
              <a:cxnLst/>
              <a:rect l="l" t="t" r="r" b="b"/>
              <a:pathLst>
                <a:path w="251" h="2727" extrusionOk="0">
                  <a:moveTo>
                    <a:pt x="125" y="1"/>
                  </a:moveTo>
                  <a:cubicBezTo>
                    <a:pt x="55" y="1"/>
                    <a:pt x="0" y="56"/>
                    <a:pt x="0" y="126"/>
                  </a:cubicBezTo>
                  <a:lnTo>
                    <a:pt x="0" y="2600"/>
                  </a:lnTo>
                  <a:cubicBezTo>
                    <a:pt x="0" y="2670"/>
                    <a:pt x="55" y="2727"/>
                    <a:pt x="125" y="2727"/>
                  </a:cubicBezTo>
                  <a:cubicBezTo>
                    <a:pt x="194" y="2727"/>
                    <a:pt x="250" y="2670"/>
                    <a:pt x="250" y="2600"/>
                  </a:cubicBezTo>
                  <a:lnTo>
                    <a:pt x="250" y="126"/>
                  </a:lnTo>
                  <a:cubicBezTo>
                    <a:pt x="250" y="56"/>
                    <a:pt x="194" y="1"/>
                    <a:pt x="12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2"/>
            <p:cNvSpPr/>
            <p:nvPr/>
          </p:nvSpPr>
          <p:spPr>
            <a:xfrm>
              <a:off x="3634829" y="602486"/>
              <a:ext cx="1874400" cy="3256928"/>
            </a:xfrm>
            <a:custGeom>
              <a:avLst/>
              <a:gdLst/>
              <a:ahLst/>
              <a:cxnLst/>
              <a:rect l="l" t="t" r="r" b="b"/>
              <a:pathLst>
                <a:path w="22411" h="38941" extrusionOk="0">
                  <a:moveTo>
                    <a:pt x="11205" y="1"/>
                  </a:moveTo>
                  <a:cubicBezTo>
                    <a:pt x="10013" y="1"/>
                    <a:pt x="9046" y="967"/>
                    <a:pt x="9046" y="2160"/>
                  </a:cubicBezTo>
                  <a:cubicBezTo>
                    <a:pt x="9046" y="2184"/>
                    <a:pt x="9049" y="2206"/>
                    <a:pt x="9049" y="2229"/>
                  </a:cubicBezTo>
                  <a:cubicBezTo>
                    <a:pt x="7761" y="2369"/>
                    <a:pt x="6758" y="3459"/>
                    <a:pt x="6758" y="4784"/>
                  </a:cubicBezTo>
                  <a:cubicBezTo>
                    <a:pt x="6758" y="5064"/>
                    <a:pt x="6803" y="5332"/>
                    <a:pt x="6887" y="5584"/>
                  </a:cubicBezTo>
                  <a:cubicBezTo>
                    <a:pt x="5557" y="5819"/>
                    <a:pt x="4546" y="6976"/>
                    <a:pt x="4546" y="8374"/>
                  </a:cubicBezTo>
                  <a:cubicBezTo>
                    <a:pt x="4546" y="8890"/>
                    <a:pt x="4686" y="9371"/>
                    <a:pt x="4927" y="9790"/>
                  </a:cubicBezTo>
                  <a:cubicBezTo>
                    <a:pt x="3904" y="10203"/>
                    <a:pt x="3181" y="11203"/>
                    <a:pt x="3181" y="12373"/>
                  </a:cubicBezTo>
                  <a:cubicBezTo>
                    <a:pt x="3181" y="13052"/>
                    <a:pt x="3424" y="13673"/>
                    <a:pt x="3827" y="14157"/>
                  </a:cubicBezTo>
                  <a:cubicBezTo>
                    <a:pt x="2354" y="14385"/>
                    <a:pt x="1226" y="15656"/>
                    <a:pt x="1226" y="17193"/>
                  </a:cubicBezTo>
                  <a:cubicBezTo>
                    <a:pt x="1226" y="17850"/>
                    <a:pt x="1432" y="18456"/>
                    <a:pt x="1781" y="18955"/>
                  </a:cubicBezTo>
                  <a:cubicBezTo>
                    <a:pt x="718" y="19573"/>
                    <a:pt x="0" y="20723"/>
                    <a:pt x="0" y="22040"/>
                  </a:cubicBezTo>
                  <a:cubicBezTo>
                    <a:pt x="0" y="23088"/>
                    <a:pt x="455" y="24029"/>
                    <a:pt x="1176" y="24683"/>
                  </a:cubicBezTo>
                  <a:cubicBezTo>
                    <a:pt x="521" y="25247"/>
                    <a:pt x="105" y="26082"/>
                    <a:pt x="105" y="27014"/>
                  </a:cubicBezTo>
                  <a:cubicBezTo>
                    <a:pt x="105" y="28296"/>
                    <a:pt x="887" y="29394"/>
                    <a:pt x="2002" y="29856"/>
                  </a:cubicBezTo>
                  <a:cubicBezTo>
                    <a:pt x="1762" y="30359"/>
                    <a:pt x="1621" y="30922"/>
                    <a:pt x="1621" y="31517"/>
                  </a:cubicBezTo>
                  <a:cubicBezTo>
                    <a:pt x="1621" y="33519"/>
                    <a:pt x="3148" y="35163"/>
                    <a:pt x="5102" y="35352"/>
                  </a:cubicBezTo>
                  <a:cubicBezTo>
                    <a:pt x="5259" y="36906"/>
                    <a:pt x="6569" y="38120"/>
                    <a:pt x="8164" y="38120"/>
                  </a:cubicBezTo>
                  <a:cubicBezTo>
                    <a:pt x="8459" y="38120"/>
                    <a:pt x="8742" y="38077"/>
                    <a:pt x="9011" y="38001"/>
                  </a:cubicBezTo>
                  <a:cubicBezTo>
                    <a:pt x="9565" y="38578"/>
                    <a:pt x="10343" y="38940"/>
                    <a:pt x="11207" y="38940"/>
                  </a:cubicBezTo>
                  <a:cubicBezTo>
                    <a:pt x="12070" y="38940"/>
                    <a:pt x="12848" y="38578"/>
                    <a:pt x="13402" y="38001"/>
                  </a:cubicBezTo>
                  <a:cubicBezTo>
                    <a:pt x="13671" y="38077"/>
                    <a:pt x="13955" y="38120"/>
                    <a:pt x="14248" y="38120"/>
                  </a:cubicBezTo>
                  <a:cubicBezTo>
                    <a:pt x="15845" y="38120"/>
                    <a:pt x="17155" y="36906"/>
                    <a:pt x="17312" y="35352"/>
                  </a:cubicBezTo>
                  <a:cubicBezTo>
                    <a:pt x="19264" y="35163"/>
                    <a:pt x="20791" y="33519"/>
                    <a:pt x="20791" y="31517"/>
                  </a:cubicBezTo>
                  <a:cubicBezTo>
                    <a:pt x="20791" y="30922"/>
                    <a:pt x="20653" y="30359"/>
                    <a:pt x="20411" y="29856"/>
                  </a:cubicBezTo>
                  <a:cubicBezTo>
                    <a:pt x="21525" y="29394"/>
                    <a:pt x="22309" y="28296"/>
                    <a:pt x="22309" y="27014"/>
                  </a:cubicBezTo>
                  <a:cubicBezTo>
                    <a:pt x="22307" y="26082"/>
                    <a:pt x="21891" y="25247"/>
                    <a:pt x="21234" y="24683"/>
                  </a:cubicBezTo>
                  <a:cubicBezTo>
                    <a:pt x="21954" y="24031"/>
                    <a:pt x="22410" y="23088"/>
                    <a:pt x="22410" y="22040"/>
                  </a:cubicBezTo>
                  <a:cubicBezTo>
                    <a:pt x="22410" y="20721"/>
                    <a:pt x="21692" y="19573"/>
                    <a:pt x="20629" y="18955"/>
                  </a:cubicBezTo>
                  <a:cubicBezTo>
                    <a:pt x="20978" y="18455"/>
                    <a:pt x="21186" y="17847"/>
                    <a:pt x="21186" y="17193"/>
                  </a:cubicBezTo>
                  <a:cubicBezTo>
                    <a:pt x="21186" y="15656"/>
                    <a:pt x="20057" y="14385"/>
                    <a:pt x="18585" y="14157"/>
                  </a:cubicBezTo>
                  <a:cubicBezTo>
                    <a:pt x="18988" y="13673"/>
                    <a:pt x="19231" y="13052"/>
                    <a:pt x="19231" y="12373"/>
                  </a:cubicBezTo>
                  <a:cubicBezTo>
                    <a:pt x="19231" y="11203"/>
                    <a:pt x="18507" y="10203"/>
                    <a:pt x="17483" y="9790"/>
                  </a:cubicBezTo>
                  <a:cubicBezTo>
                    <a:pt x="17723" y="9374"/>
                    <a:pt x="17866" y="8890"/>
                    <a:pt x="17866" y="8374"/>
                  </a:cubicBezTo>
                  <a:cubicBezTo>
                    <a:pt x="17866" y="6976"/>
                    <a:pt x="16855" y="5819"/>
                    <a:pt x="15525" y="5584"/>
                  </a:cubicBezTo>
                  <a:cubicBezTo>
                    <a:pt x="15606" y="5333"/>
                    <a:pt x="15651" y="5064"/>
                    <a:pt x="15651" y="4784"/>
                  </a:cubicBezTo>
                  <a:cubicBezTo>
                    <a:pt x="15651" y="3459"/>
                    <a:pt x="14648" y="2369"/>
                    <a:pt x="13360" y="2229"/>
                  </a:cubicBezTo>
                  <a:cubicBezTo>
                    <a:pt x="13360" y="2206"/>
                    <a:pt x="13364" y="2184"/>
                    <a:pt x="13364" y="2160"/>
                  </a:cubicBezTo>
                  <a:cubicBezTo>
                    <a:pt x="13364" y="967"/>
                    <a:pt x="12397" y="1"/>
                    <a:pt x="11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2"/>
            <p:cNvSpPr/>
            <p:nvPr/>
          </p:nvSpPr>
          <p:spPr>
            <a:xfrm>
              <a:off x="4106467" y="3121012"/>
              <a:ext cx="923023" cy="362150"/>
            </a:xfrm>
            <a:custGeom>
              <a:avLst/>
              <a:gdLst/>
              <a:ahLst/>
              <a:cxnLst/>
              <a:rect l="l" t="t" r="r" b="b"/>
              <a:pathLst>
                <a:path w="11036" h="4330" extrusionOk="0">
                  <a:moveTo>
                    <a:pt x="10900" y="0"/>
                  </a:moveTo>
                  <a:cubicBezTo>
                    <a:pt x="10837" y="0"/>
                    <a:pt x="10785" y="48"/>
                    <a:pt x="10778" y="112"/>
                  </a:cubicBezTo>
                  <a:cubicBezTo>
                    <a:pt x="10560" y="1956"/>
                    <a:pt x="8940" y="2040"/>
                    <a:pt x="8733" y="2040"/>
                  </a:cubicBezTo>
                  <a:cubicBezTo>
                    <a:pt x="8724" y="2040"/>
                    <a:pt x="8717" y="2040"/>
                    <a:pt x="8714" y="2040"/>
                  </a:cubicBezTo>
                  <a:cubicBezTo>
                    <a:pt x="8651" y="2047"/>
                    <a:pt x="8608" y="2075"/>
                    <a:pt x="8592" y="2129"/>
                  </a:cubicBezTo>
                  <a:cubicBezTo>
                    <a:pt x="8566" y="2209"/>
                    <a:pt x="7975" y="4077"/>
                    <a:pt x="5569" y="4077"/>
                  </a:cubicBezTo>
                  <a:cubicBezTo>
                    <a:pt x="3164" y="4077"/>
                    <a:pt x="2589" y="2124"/>
                    <a:pt x="2565" y="2040"/>
                  </a:cubicBezTo>
                  <a:cubicBezTo>
                    <a:pt x="2551" y="1987"/>
                    <a:pt x="2504" y="1948"/>
                    <a:pt x="2449" y="1948"/>
                  </a:cubicBezTo>
                  <a:cubicBezTo>
                    <a:pt x="2443" y="1948"/>
                    <a:pt x="2437" y="1949"/>
                    <a:pt x="2430" y="1950"/>
                  </a:cubicBezTo>
                  <a:cubicBezTo>
                    <a:pt x="2325" y="1962"/>
                    <a:pt x="2224" y="1968"/>
                    <a:pt x="2126" y="1968"/>
                  </a:cubicBezTo>
                  <a:cubicBezTo>
                    <a:pt x="1675" y="1968"/>
                    <a:pt x="1294" y="1842"/>
                    <a:pt x="991" y="1595"/>
                  </a:cubicBezTo>
                  <a:cubicBezTo>
                    <a:pt x="342" y="1060"/>
                    <a:pt x="257" y="127"/>
                    <a:pt x="257" y="118"/>
                  </a:cubicBezTo>
                  <a:cubicBezTo>
                    <a:pt x="250" y="52"/>
                    <a:pt x="200" y="3"/>
                    <a:pt x="133" y="3"/>
                  </a:cubicBezTo>
                  <a:cubicBezTo>
                    <a:pt x="129" y="3"/>
                    <a:pt x="125" y="3"/>
                    <a:pt x="121" y="3"/>
                  </a:cubicBezTo>
                  <a:cubicBezTo>
                    <a:pt x="52" y="9"/>
                    <a:pt x="1" y="69"/>
                    <a:pt x="7" y="137"/>
                  </a:cubicBezTo>
                  <a:cubicBezTo>
                    <a:pt x="9" y="180"/>
                    <a:pt x="97" y="1187"/>
                    <a:pt x="829" y="1787"/>
                  </a:cubicBezTo>
                  <a:cubicBezTo>
                    <a:pt x="1176" y="2075"/>
                    <a:pt x="1609" y="2219"/>
                    <a:pt x="2118" y="2219"/>
                  </a:cubicBezTo>
                  <a:cubicBezTo>
                    <a:pt x="2195" y="2219"/>
                    <a:pt x="2275" y="2215"/>
                    <a:pt x="2356" y="2209"/>
                  </a:cubicBezTo>
                  <a:cubicBezTo>
                    <a:pt x="2517" y="2643"/>
                    <a:pt x="3292" y="4330"/>
                    <a:pt x="5568" y="4330"/>
                  </a:cubicBezTo>
                  <a:cubicBezTo>
                    <a:pt x="7860" y="4330"/>
                    <a:pt x="8643" y="2687"/>
                    <a:pt x="8803" y="2287"/>
                  </a:cubicBezTo>
                  <a:cubicBezTo>
                    <a:pt x="9205" y="2260"/>
                    <a:pt x="10808" y="2033"/>
                    <a:pt x="11029" y="141"/>
                  </a:cubicBezTo>
                  <a:cubicBezTo>
                    <a:pt x="11036" y="71"/>
                    <a:pt x="10986" y="9"/>
                    <a:pt x="10918" y="2"/>
                  </a:cubicBezTo>
                  <a:cubicBezTo>
                    <a:pt x="10912" y="1"/>
                    <a:pt x="10906" y="0"/>
                    <a:pt x="109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2"/>
            <p:cNvSpPr/>
            <p:nvPr/>
          </p:nvSpPr>
          <p:spPr>
            <a:xfrm>
              <a:off x="4042400" y="2166445"/>
              <a:ext cx="1050069" cy="362150"/>
            </a:xfrm>
            <a:custGeom>
              <a:avLst/>
              <a:gdLst/>
              <a:ahLst/>
              <a:cxnLst/>
              <a:rect l="l" t="t" r="r" b="b"/>
              <a:pathLst>
                <a:path w="12555" h="4330" extrusionOk="0">
                  <a:moveTo>
                    <a:pt x="12418" y="0"/>
                  </a:moveTo>
                  <a:cubicBezTo>
                    <a:pt x="12356" y="0"/>
                    <a:pt x="12303" y="48"/>
                    <a:pt x="12296" y="112"/>
                  </a:cubicBezTo>
                  <a:cubicBezTo>
                    <a:pt x="12075" y="1996"/>
                    <a:pt x="9705" y="2040"/>
                    <a:pt x="9490" y="2040"/>
                  </a:cubicBezTo>
                  <a:lnTo>
                    <a:pt x="9477" y="2040"/>
                  </a:lnTo>
                  <a:cubicBezTo>
                    <a:pt x="9423" y="2040"/>
                    <a:pt x="9374" y="2076"/>
                    <a:pt x="9358" y="2129"/>
                  </a:cubicBezTo>
                  <a:cubicBezTo>
                    <a:pt x="9332" y="2209"/>
                    <a:pt x="8741" y="4077"/>
                    <a:pt x="6335" y="4077"/>
                  </a:cubicBezTo>
                  <a:cubicBezTo>
                    <a:pt x="3930" y="4077"/>
                    <a:pt x="3355" y="2124"/>
                    <a:pt x="3331" y="2040"/>
                  </a:cubicBezTo>
                  <a:cubicBezTo>
                    <a:pt x="3317" y="1986"/>
                    <a:pt x="3269" y="1948"/>
                    <a:pt x="3215" y="1948"/>
                  </a:cubicBezTo>
                  <a:cubicBezTo>
                    <a:pt x="3209" y="1948"/>
                    <a:pt x="3202" y="1949"/>
                    <a:pt x="3196" y="1950"/>
                  </a:cubicBezTo>
                  <a:cubicBezTo>
                    <a:pt x="3089" y="1962"/>
                    <a:pt x="2984" y="1968"/>
                    <a:pt x="2883" y="1968"/>
                  </a:cubicBezTo>
                  <a:cubicBezTo>
                    <a:pt x="1087" y="1968"/>
                    <a:pt x="294" y="158"/>
                    <a:pt x="259" y="77"/>
                  </a:cubicBezTo>
                  <a:cubicBezTo>
                    <a:pt x="240" y="30"/>
                    <a:pt x="193" y="1"/>
                    <a:pt x="145" y="1"/>
                  </a:cubicBezTo>
                  <a:cubicBezTo>
                    <a:pt x="128" y="1"/>
                    <a:pt x="111" y="5"/>
                    <a:pt x="95" y="12"/>
                  </a:cubicBezTo>
                  <a:cubicBezTo>
                    <a:pt x="30" y="39"/>
                    <a:pt x="0" y="114"/>
                    <a:pt x="27" y="177"/>
                  </a:cubicBezTo>
                  <a:cubicBezTo>
                    <a:pt x="36" y="198"/>
                    <a:pt x="917" y="2218"/>
                    <a:pt x="2881" y="2218"/>
                  </a:cubicBezTo>
                  <a:cubicBezTo>
                    <a:pt x="2960" y="2218"/>
                    <a:pt x="3040" y="2215"/>
                    <a:pt x="3122" y="2209"/>
                  </a:cubicBezTo>
                  <a:cubicBezTo>
                    <a:pt x="3283" y="2643"/>
                    <a:pt x="4058" y="4330"/>
                    <a:pt x="6334" y="4330"/>
                  </a:cubicBezTo>
                  <a:cubicBezTo>
                    <a:pt x="8624" y="4330"/>
                    <a:pt x="9407" y="2691"/>
                    <a:pt x="9567" y="2287"/>
                  </a:cubicBezTo>
                  <a:cubicBezTo>
                    <a:pt x="10050" y="2270"/>
                    <a:pt x="12319" y="2076"/>
                    <a:pt x="12548" y="141"/>
                  </a:cubicBezTo>
                  <a:cubicBezTo>
                    <a:pt x="12555" y="71"/>
                    <a:pt x="12506" y="9"/>
                    <a:pt x="12436" y="2"/>
                  </a:cubicBezTo>
                  <a:cubicBezTo>
                    <a:pt x="12430" y="1"/>
                    <a:pt x="12424" y="0"/>
                    <a:pt x="12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2"/>
            <p:cNvSpPr/>
            <p:nvPr/>
          </p:nvSpPr>
          <p:spPr>
            <a:xfrm>
              <a:off x="3927146" y="2520654"/>
              <a:ext cx="430482" cy="484177"/>
            </a:xfrm>
            <a:custGeom>
              <a:avLst/>
              <a:gdLst/>
              <a:ahLst/>
              <a:cxnLst/>
              <a:rect l="l" t="t" r="r" b="b"/>
              <a:pathLst>
                <a:path w="5147" h="5789" extrusionOk="0">
                  <a:moveTo>
                    <a:pt x="441" y="0"/>
                  </a:moveTo>
                  <a:cubicBezTo>
                    <a:pt x="389" y="0"/>
                    <a:pt x="341" y="31"/>
                    <a:pt x="322" y="82"/>
                  </a:cubicBezTo>
                  <a:cubicBezTo>
                    <a:pt x="307" y="120"/>
                    <a:pt x="0" y="986"/>
                    <a:pt x="471" y="1853"/>
                  </a:cubicBezTo>
                  <a:cubicBezTo>
                    <a:pt x="838" y="2529"/>
                    <a:pt x="1567" y="3004"/>
                    <a:pt x="2638" y="3267"/>
                  </a:cubicBezTo>
                  <a:cubicBezTo>
                    <a:pt x="2665" y="3708"/>
                    <a:pt x="2902" y="5402"/>
                    <a:pt x="4989" y="5787"/>
                  </a:cubicBezTo>
                  <a:cubicBezTo>
                    <a:pt x="4999" y="5788"/>
                    <a:pt x="5006" y="5788"/>
                    <a:pt x="5013" y="5788"/>
                  </a:cubicBezTo>
                  <a:cubicBezTo>
                    <a:pt x="5073" y="5788"/>
                    <a:pt x="5125" y="5748"/>
                    <a:pt x="5134" y="5686"/>
                  </a:cubicBezTo>
                  <a:cubicBezTo>
                    <a:pt x="5147" y="5618"/>
                    <a:pt x="5103" y="5553"/>
                    <a:pt x="5035" y="5540"/>
                  </a:cubicBezTo>
                  <a:cubicBezTo>
                    <a:pt x="2861" y="5138"/>
                    <a:pt x="2885" y="3251"/>
                    <a:pt x="2886" y="3171"/>
                  </a:cubicBezTo>
                  <a:cubicBezTo>
                    <a:pt x="2886" y="3112"/>
                    <a:pt x="2847" y="3059"/>
                    <a:pt x="2789" y="3046"/>
                  </a:cubicBezTo>
                  <a:cubicBezTo>
                    <a:pt x="1742" y="2805"/>
                    <a:pt x="1037" y="2363"/>
                    <a:pt x="695" y="1736"/>
                  </a:cubicBezTo>
                  <a:cubicBezTo>
                    <a:pt x="276" y="971"/>
                    <a:pt x="554" y="176"/>
                    <a:pt x="558" y="169"/>
                  </a:cubicBezTo>
                  <a:cubicBezTo>
                    <a:pt x="582" y="104"/>
                    <a:pt x="550" y="31"/>
                    <a:pt x="484" y="8"/>
                  </a:cubicBezTo>
                  <a:cubicBezTo>
                    <a:pt x="470" y="2"/>
                    <a:pt x="455" y="0"/>
                    <a:pt x="4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2"/>
            <p:cNvSpPr/>
            <p:nvPr/>
          </p:nvSpPr>
          <p:spPr>
            <a:xfrm>
              <a:off x="4105046" y="1660431"/>
              <a:ext cx="324514" cy="433493"/>
            </a:xfrm>
            <a:custGeom>
              <a:avLst/>
              <a:gdLst/>
              <a:ahLst/>
              <a:cxnLst/>
              <a:rect l="l" t="t" r="r" b="b"/>
              <a:pathLst>
                <a:path w="3880" h="5183" extrusionOk="0">
                  <a:moveTo>
                    <a:pt x="145" y="0"/>
                  </a:moveTo>
                  <a:cubicBezTo>
                    <a:pt x="79" y="0"/>
                    <a:pt x="22" y="57"/>
                    <a:pt x="19" y="124"/>
                  </a:cubicBezTo>
                  <a:cubicBezTo>
                    <a:pt x="0" y="1249"/>
                    <a:pt x="292" y="2091"/>
                    <a:pt x="890" y="2625"/>
                  </a:cubicBezTo>
                  <a:cubicBezTo>
                    <a:pt x="1498" y="3169"/>
                    <a:pt x="2251" y="3248"/>
                    <a:pt x="2641" y="3248"/>
                  </a:cubicBezTo>
                  <a:cubicBezTo>
                    <a:pt x="2661" y="3248"/>
                    <a:pt x="2680" y="3247"/>
                    <a:pt x="2697" y="3247"/>
                  </a:cubicBezTo>
                  <a:lnTo>
                    <a:pt x="2697" y="3247"/>
                  </a:lnTo>
                  <a:cubicBezTo>
                    <a:pt x="2322" y="4444"/>
                    <a:pt x="3664" y="5160"/>
                    <a:pt x="3679" y="5168"/>
                  </a:cubicBezTo>
                  <a:cubicBezTo>
                    <a:pt x="3696" y="5176"/>
                    <a:pt x="3716" y="5182"/>
                    <a:pt x="3737" y="5182"/>
                  </a:cubicBezTo>
                  <a:cubicBezTo>
                    <a:pt x="3782" y="5182"/>
                    <a:pt x="3825" y="5159"/>
                    <a:pt x="3847" y="5111"/>
                  </a:cubicBezTo>
                  <a:cubicBezTo>
                    <a:pt x="3879" y="5050"/>
                    <a:pt x="3856" y="4976"/>
                    <a:pt x="3793" y="4942"/>
                  </a:cubicBezTo>
                  <a:cubicBezTo>
                    <a:pt x="3741" y="4913"/>
                    <a:pt x="2505" y="4250"/>
                    <a:pt x="2998" y="3158"/>
                  </a:cubicBezTo>
                  <a:cubicBezTo>
                    <a:pt x="3017" y="3116"/>
                    <a:pt x="3011" y="3067"/>
                    <a:pt x="2984" y="3030"/>
                  </a:cubicBezTo>
                  <a:cubicBezTo>
                    <a:pt x="2959" y="2998"/>
                    <a:pt x="2921" y="2980"/>
                    <a:pt x="2881" y="2980"/>
                  </a:cubicBezTo>
                  <a:cubicBezTo>
                    <a:pt x="2876" y="2980"/>
                    <a:pt x="2872" y="2980"/>
                    <a:pt x="2867" y="2981"/>
                  </a:cubicBezTo>
                  <a:cubicBezTo>
                    <a:pt x="2865" y="2982"/>
                    <a:pt x="2782" y="2992"/>
                    <a:pt x="2649" y="2992"/>
                  </a:cubicBezTo>
                  <a:cubicBezTo>
                    <a:pt x="2300" y="2992"/>
                    <a:pt x="1600" y="2922"/>
                    <a:pt x="1056" y="2434"/>
                  </a:cubicBezTo>
                  <a:cubicBezTo>
                    <a:pt x="516" y="1952"/>
                    <a:pt x="252" y="1175"/>
                    <a:pt x="271" y="128"/>
                  </a:cubicBezTo>
                  <a:cubicBezTo>
                    <a:pt x="272" y="59"/>
                    <a:pt x="215" y="3"/>
                    <a:pt x="147" y="0"/>
                  </a:cubicBezTo>
                  <a:cubicBezTo>
                    <a:pt x="146" y="0"/>
                    <a:pt x="145" y="0"/>
                    <a:pt x="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2"/>
            <p:cNvSpPr/>
            <p:nvPr/>
          </p:nvSpPr>
          <p:spPr>
            <a:xfrm>
              <a:off x="4241544" y="1243409"/>
              <a:ext cx="187850" cy="331623"/>
            </a:xfrm>
            <a:custGeom>
              <a:avLst/>
              <a:gdLst/>
              <a:ahLst/>
              <a:cxnLst/>
              <a:rect l="l" t="t" r="r" b="b"/>
              <a:pathLst>
                <a:path w="2246" h="3965" extrusionOk="0">
                  <a:moveTo>
                    <a:pt x="2103" y="0"/>
                  </a:moveTo>
                  <a:cubicBezTo>
                    <a:pt x="2085" y="0"/>
                    <a:pt x="2067" y="4"/>
                    <a:pt x="2050" y="13"/>
                  </a:cubicBezTo>
                  <a:cubicBezTo>
                    <a:pt x="1134" y="450"/>
                    <a:pt x="556" y="1045"/>
                    <a:pt x="332" y="1779"/>
                  </a:cubicBezTo>
                  <a:cubicBezTo>
                    <a:pt x="1" y="2871"/>
                    <a:pt x="574" y="3860"/>
                    <a:pt x="597" y="3902"/>
                  </a:cubicBezTo>
                  <a:cubicBezTo>
                    <a:pt x="622" y="3943"/>
                    <a:pt x="663" y="3964"/>
                    <a:pt x="706" y="3964"/>
                  </a:cubicBezTo>
                  <a:cubicBezTo>
                    <a:pt x="728" y="3964"/>
                    <a:pt x="750" y="3959"/>
                    <a:pt x="767" y="3947"/>
                  </a:cubicBezTo>
                  <a:cubicBezTo>
                    <a:pt x="825" y="3911"/>
                    <a:pt x="844" y="3835"/>
                    <a:pt x="811" y="3775"/>
                  </a:cubicBezTo>
                  <a:cubicBezTo>
                    <a:pt x="805" y="3765"/>
                    <a:pt x="270" y="2839"/>
                    <a:pt x="571" y="1853"/>
                  </a:cubicBezTo>
                  <a:cubicBezTo>
                    <a:pt x="774" y="1189"/>
                    <a:pt x="1307" y="647"/>
                    <a:pt x="2157" y="239"/>
                  </a:cubicBezTo>
                  <a:cubicBezTo>
                    <a:pt x="2221" y="210"/>
                    <a:pt x="2246" y="135"/>
                    <a:pt x="2217" y="72"/>
                  </a:cubicBezTo>
                  <a:cubicBezTo>
                    <a:pt x="2196" y="27"/>
                    <a:pt x="2150" y="0"/>
                    <a:pt x="2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2"/>
            <p:cNvSpPr/>
            <p:nvPr/>
          </p:nvSpPr>
          <p:spPr>
            <a:xfrm>
              <a:off x="4786366" y="2520487"/>
              <a:ext cx="430399" cy="484345"/>
            </a:xfrm>
            <a:custGeom>
              <a:avLst/>
              <a:gdLst/>
              <a:ahLst/>
              <a:cxnLst/>
              <a:rect l="l" t="t" r="r" b="b"/>
              <a:pathLst>
                <a:path w="5146" h="5791" extrusionOk="0">
                  <a:moveTo>
                    <a:pt x="4708" y="1"/>
                  </a:moveTo>
                  <a:cubicBezTo>
                    <a:pt x="4694" y="1"/>
                    <a:pt x="4679" y="3"/>
                    <a:pt x="4665" y="8"/>
                  </a:cubicBezTo>
                  <a:cubicBezTo>
                    <a:pt x="4601" y="31"/>
                    <a:pt x="4566" y="104"/>
                    <a:pt x="4590" y="169"/>
                  </a:cubicBezTo>
                  <a:cubicBezTo>
                    <a:pt x="4592" y="177"/>
                    <a:pt x="4870" y="971"/>
                    <a:pt x="4454" y="1737"/>
                  </a:cubicBezTo>
                  <a:cubicBezTo>
                    <a:pt x="4112" y="2363"/>
                    <a:pt x="3407" y="2805"/>
                    <a:pt x="2360" y="3047"/>
                  </a:cubicBezTo>
                  <a:cubicBezTo>
                    <a:pt x="2302" y="3060"/>
                    <a:pt x="2260" y="3112"/>
                    <a:pt x="2261" y="3172"/>
                  </a:cubicBezTo>
                  <a:cubicBezTo>
                    <a:pt x="2264" y="3252"/>
                    <a:pt x="2289" y="5140"/>
                    <a:pt x="114" y="5540"/>
                  </a:cubicBezTo>
                  <a:cubicBezTo>
                    <a:pt x="47" y="5553"/>
                    <a:pt x="0" y="5619"/>
                    <a:pt x="14" y="5687"/>
                  </a:cubicBezTo>
                  <a:cubicBezTo>
                    <a:pt x="25" y="5750"/>
                    <a:pt x="78" y="5790"/>
                    <a:pt x="137" y="5790"/>
                  </a:cubicBezTo>
                  <a:cubicBezTo>
                    <a:pt x="144" y="5790"/>
                    <a:pt x="152" y="5790"/>
                    <a:pt x="160" y="5787"/>
                  </a:cubicBezTo>
                  <a:cubicBezTo>
                    <a:pt x="2250" y="5402"/>
                    <a:pt x="2487" y="3707"/>
                    <a:pt x="2513" y="3268"/>
                  </a:cubicBezTo>
                  <a:cubicBezTo>
                    <a:pt x="3583" y="3005"/>
                    <a:pt x="4310" y="2529"/>
                    <a:pt x="4678" y="1853"/>
                  </a:cubicBezTo>
                  <a:cubicBezTo>
                    <a:pt x="5146" y="985"/>
                    <a:pt x="4839" y="119"/>
                    <a:pt x="4826" y="82"/>
                  </a:cubicBezTo>
                  <a:cubicBezTo>
                    <a:pt x="4807" y="31"/>
                    <a:pt x="4759" y="1"/>
                    <a:pt x="47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2"/>
            <p:cNvSpPr/>
            <p:nvPr/>
          </p:nvSpPr>
          <p:spPr>
            <a:xfrm>
              <a:off x="4714520" y="1660766"/>
              <a:ext cx="324597" cy="433159"/>
            </a:xfrm>
            <a:custGeom>
              <a:avLst/>
              <a:gdLst/>
              <a:ahLst/>
              <a:cxnLst/>
              <a:rect l="l" t="t" r="r" b="b"/>
              <a:pathLst>
                <a:path w="3881" h="5179" extrusionOk="0">
                  <a:moveTo>
                    <a:pt x="3734" y="1"/>
                  </a:moveTo>
                  <a:cubicBezTo>
                    <a:pt x="3664" y="1"/>
                    <a:pt x="3607" y="59"/>
                    <a:pt x="3610" y="127"/>
                  </a:cubicBezTo>
                  <a:cubicBezTo>
                    <a:pt x="3628" y="1174"/>
                    <a:pt x="3365" y="1950"/>
                    <a:pt x="2825" y="2435"/>
                  </a:cubicBezTo>
                  <a:cubicBezTo>
                    <a:pt x="2277" y="2924"/>
                    <a:pt x="1572" y="2991"/>
                    <a:pt x="1225" y="2991"/>
                  </a:cubicBezTo>
                  <a:cubicBezTo>
                    <a:pt x="1095" y="2991"/>
                    <a:pt x="1015" y="2982"/>
                    <a:pt x="1012" y="2981"/>
                  </a:cubicBezTo>
                  <a:cubicBezTo>
                    <a:pt x="1007" y="2981"/>
                    <a:pt x="1002" y="2980"/>
                    <a:pt x="996" y="2980"/>
                  </a:cubicBezTo>
                  <a:cubicBezTo>
                    <a:pt x="958" y="2980"/>
                    <a:pt x="920" y="2999"/>
                    <a:pt x="896" y="3031"/>
                  </a:cubicBezTo>
                  <a:cubicBezTo>
                    <a:pt x="868" y="3069"/>
                    <a:pt x="864" y="3115"/>
                    <a:pt x="881" y="3157"/>
                  </a:cubicBezTo>
                  <a:cubicBezTo>
                    <a:pt x="1373" y="4252"/>
                    <a:pt x="138" y="4915"/>
                    <a:pt x="86" y="4943"/>
                  </a:cubicBezTo>
                  <a:cubicBezTo>
                    <a:pt x="23" y="4973"/>
                    <a:pt x="0" y="5049"/>
                    <a:pt x="34" y="5111"/>
                  </a:cubicBezTo>
                  <a:cubicBezTo>
                    <a:pt x="55" y="5155"/>
                    <a:pt x="99" y="5178"/>
                    <a:pt x="144" y="5178"/>
                  </a:cubicBezTo>
                  <a:cubicBezTo>
                    <a:pt x="165" y="5178"/>
                    <a:pt x="183" y="5175"/>
                    <a:pt x="202" y="5166"/>
                  </a:cubicBezTo>
                  <a:cubicBezTo>
                    <a:pt x="217" y="5161"/>
                    <a:pt x="1557" y="4442"/>
                    <a:pt x="1184" y="3246"/>
                  </a:cubicBezTo>
                  <a:lnTo>
                    <a:pt x="1184" y="3246"/>
                  </a:lnTo>
                  <a:cubicBezTo>
                    <a:pt x="1201" y="3246"/>
                    <a:pt x="1220" y="3246"/>
                    <a:pt x="1239" y="3246"/>
                  </a:cubicBezTo>
                  <a:cubicBezTo>
                    <a:pt x="1629" y="3246"/>
                    <a:pt x="2384" y="3167"/>
                    <a:pt x="2989" y="2625"/>
                  </a:cubicBezTo>
                  <a:cubicBezTo>
                    <a:pt x="3588" y="2089"/>
                    <a:pt x="3881" y="1247"/>
                    <a:pt x="3860" y="124"/>
                  </a:cubicBezTo>
                  <a:cubicBezTo>
                    <a:pt x="3860" y="55"/>
                    <a:pt x="3804" y="4"/>
                    <a:pt x="3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2"/>
            <p:cNvSpPr/>
            <p:nvPr/>
          </p:nvSpPr>
          <p:spPr>
            <a:xfrm>
              <a:off x="4714520" y="1243493"/>
              <a:ext cx="187933" cy="331539"/>
            </a:xfrm>
            <a:custGeom>
              <a:avLst/>
              <a:gdLst/>
              <a:ahLst/>
              <a:cxnLst/>
              <a:rect l="l" t="t" r="r" b="b"/>
              <a:pathLst>
                <a:path w="2247" h="3964" extrusionOk="0">
                  <a:moveTo>
                    <a:pt x="144" y="0"/>
                  </a:moveTo>
                  <a:cubicBezTo>
                    <a:pt x="97" y="0"/>
                    <a:pt x="50" y="27"/>
                    <a:pt x="29" y="71"/>
                  </a:cubicBezTo>
                  <a:cubicBezTo>
                    <a:pt x="0" y="134"/>
                    <a:pt x="28" y="209"/>
                    <a:pt x="89" y="238"/>
                  </a:cubicBezTo>
                  <a:cubicBezTo>
                    <a:pt x="938" y="644"/>
                    <a:pt x="1470" y="1186"/>
                    <a:pt x="1674" y="1849"/>
                  </a:cubicBezTo>
                  <a:cubicBezTo>
                    <a:pt x="1976" y="2832"/>
                    <a:pt x="1440" y="3763"/>
                    <a:pt x="1434" y="3771"/>
                  </a:cubicBezTo>
                  <a:cubicBezTo>
                    <a:pt x="1400" y="3833"/>
                    <a:pt x="1419" y="3910"/>
                    <a:pt x="1480" y="3944"/>
                  </a:cubicBezTo>
                  <a:cubicBezTo>
                    <a:pt x="1499" y="3958"/>
                    <a:pt x="1521" y="3963"/>
                    <a:pt x="1543" y="3963"/>
                  </a:cubicBezTo>
                  <a:cubicBezTo>
                    <a:pt x="1586" y="3963"/>
                    <a:pt x="1629" y="3942"/>
                    <a:pt x="1649" y="3901"/>
                  </a:cubicBezTo>
                  <a:cubicBezTo>
                    <a:pt x="1674" y="3859"/>
                    <a:pt x="2246" y="2869"/>
                    <a:pt x="1914" y="1778"/>
                  </a:cubicBezTo>
                  <a:cubicBezTo>
                    <a:pt x="1691" y="1044"/>
                    <a:pt x="1112" y="449"/>
                    <a:pt x="196" y="12"/>
                  </a:cubicBezTo>
                  <a:cubicBezTo>
                    <a:pt x="180" y="4"/>
                    <a:pt x="162" y="0"/>
                    <a:pt x="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2"/>
            <p:cNvSpPr/>
            <p:nvPr/>
          </p:nvSpPr>
          <p:spPr>
            <a:xfrm>
              <a:off x="4483176" y="961463"/>
              <a:ext cx="261200" cy="242883"/>
            </a:xfrm>
            <a:custGeom>
              <a:avLst/>
              <a:gdLst/>
              <a:ahLst/>
              <a:cxnLst/>
              <a:rect l="l" t="t" r="r" b="b"/>
              <a:pathLst>
                <a:path w="3123" h="2904" extrusionOk="0">
                  <a:moveTo>
                    <a:pt x="2470" y="0"/>
                  </a:moveTo>
                  <a:cubicBezTo>
                    <a:pt x="1" y="1260"/>
                    <a:pt x="1157" y="2904"/>
                    <a:pt x="1157" y="2904"/>
                  </a:cubicBezTo>
                  <a:cubicBezTo>
                    <a:pt x="3122" y="2280"/>
                    <a:pt x="2470" y="1"/>
                    <a:pt x="247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2"/>
            <p:cNvSpPr/>
            <p:nvPr/>
          </p:nvSpPr>
          <p:spPr>
            <a:xfrm>
              <a:off x="4372187" y="999184"/>
              <a:ext cx="161922" cy="167610"/>
            </a:xfrm>
            <a:custGeom>
              <a:avLst/>
              <a:gdLst/>
              <a:ahLst/>
              <a:cxnLst/>
              <a:rect l="l" t="t" r="r" b="b"/>
              <a:pathLst>
                <a:path w="1936" h="2004" extrusionOk="0">
                  <a:moveTo>
                    <a:pt x="373" y="0"/>
                  </a:moveTo>
                  <a:lnTo>
                    <a:pt x="373" y="0"/>
                  </a:lnTo>
                  <a:cubicBezTo>
                    <a:pt x="0" y="1934"/>
                    <a:pt x="1427" y="2004"/>
                    <a:pt x="1427" y="2004"/>
                  </a:cubicBezTo>
                  <a:cubicBezTo>
                    <a:pt x="1936" y="630"/>
                    <a:pt x="373" y="0"/>
                    <a:pt x="3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2"/>
            <p:cNvSpPr/>
            <p:nvPr/>
          </p:nvSpPr>
          <p:spPr>
            <a:xfrm>
              <a:off x="4414007" y="839853"/>
              <a:ext cx="225069" cy="219716"/>
            </a:xfrm>
            <a:custGeom>
              <a:avLst/>
              <a:gdLst/>
              <a:ahLst/>
              <a:cxnLst/>
              <a:rect l="l" t="t" r="r" b="b"/>
              <a:pathLst>
                <a:path w="2691" h="2627" extrusionOk="0">
                  <a:moveTo>
                    <a:pt x="1425" y="1"/>
                  </a:moveTo>
                  <a:cubicBezTo>
                    <a:pt x="0" y="1783"/>
                    <a:pt x="1423" y="2626"/>
                    <a:pt x="1425" y="2626"/>
                  </a:cubicBezTo>
                  <a:cubicBezTo>
                    <a:pt x="1425" y="2626"/>
                    <a:pt x="1425" y="2626"/>
                    <a:pt x="1425" y="2626"/>
                  </a:cubicBezTo>
                  <a:cubicBezTo>
                    <a:pt x="2690" y="1492"/>
                    <a:pt x="1425" y="1"/>
                    <a:pt x="142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2"/>
            <p:cNvSpPr/>
            <p:nvPr/>
          </p:nvSpPr>
          <p:spPr>
            <a:xfrm>
              <a:off x="5162740" y="1992393"/>
              <a:ext cx="203741" cy="189523"/>
            </a:xfrm>
            <a:custGeom>
              <a:avLst/>
              <a:gdLst/>
              <a:ahLst/>
              <a:cxnLst/>
              <a:rect l="l" t="t" r="r" b="b"/>
              <a:pathLst>
                <a:path w="2436" h="2266" extrusionOk="0">
                  <a:moveTo>
                    <a:pt x="1927" y="1"/>
                  </a:moveTo>
                  <a:cubicBezTo>
                    <a:pt x="0" y="982"/>
                    <a:pt x="902" y="2266"/>
                    <a:pt x="905" y="2266"/>
                  </a:cubicBezTo>
                  <a:cubicBezTo>
                    <a:pt x="2436" y="1780"/>
                    <a:pt x="1927" y="1"/>
                    <a:pt x="192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2"/>
            <p:cNvSpPr/>
            <p:nvPr/>
          </p:nvSpPr>
          <p:spPr>
            <a:xfrm>
              <a:off x="5076257" y="2021834"/>
              <a:ext cx="126460" cy="130809"/>
            </a:xfrm>
            <a:custGeom>
              <a:avLst/>
              <a:gdLst/>
              <a:ahLst/>
              <a:cxnLst/>
              <a:rect l="l" t="t" r="r" b="b"/>
              <a:pathLst>
                <a:path w="1512" h="1564" extrusionOk="0">
                  <a:moveTo>
                    <a:pt x="291" y="0"/>
                  </a:moveTo>
                  <a:cubicBezTo>
                    <a:pt x="1" y="1507"/>
                    <a:pt x="1113" y="1563"/>
                    <a:pt x="1113" y="1563"/>
                  </a:cubicBezTo>
                  <a:cubicBezTo>
                    <a:pt x="1511" y="492"/>
                    <a:pt x="292" y="1"/>
                    <a:pt x="29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2"/>
            <p:cNvSpPr/>
            <p:nvPr/>
          </p:nvSpPr>
          <p:spPr>
            <a:xfrm>
              <a:off x="5108876" y="1897547"/>
              <a:ext cx="175555" cy="171457"/>
            </a:xfrm>
            <a:custGeom>
              <a:avLst/>
              <a:gdLst/>
              <a:ahLst/>
              <a:cxnLst/>
              <a:rect l="l" t="t" r="r" b="b"/>
              <a:pathLst>
                <a:path w="2099" h="2050" extrusionOk="0">
                  <a:moveTo>
                    <a:pt x="1112" y="1"/>
                  </a:moveTo>
                  <a:cubicBezTo>
                    <a:pt x="0" y="1390"/>
                    <a:pt x="1112" y="2049"/>
                    <a:pt x="1112" y="2049"/>
                  </a:cubicBezTo>
                  <a:cubicBezTo>
                    <a:pt x="2098" y="1164"/>
                    <a:pt x="1112" y="1"/>
                    <a:pt x="111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2"/>
            <p:cNvSpPr/>
            <p:nvPr/>
          </p:nvSpPr>
          <p:spPr>
            <a:xfrm>
              <a:off x="3849864" y="2012801"/>
              <a:ext cx="174719" cy="162591"/>
            </a:xfrm>
            <a:custGeom>
              <a:avLst/>
              <a:gdLst/>
              <a:ahLst/>
              <a:cxnLst/>
              <a:rect l="l" t="t" r="r" b="b"/>
              <a:pathLst>
                <a:path w="2089" h="1944" extrusionOk="0">
                  <a:moveTo>
                    <a:pt x="1653" y="1"/>
                  </a:moveTo>
                  <a:lnTo>
                    <a:pt x="1653" y="1"/>
                  </a:lnTo>
                  <a:cubicBezTo>
                    <a:pt x="1" y="843"/>
                    <a:pt x="776" y="1943"/>
                    <a:pt x="776" y="1943"/>
                  </a:cubicBezTo>
                  <a:cubicBezTo>
                    <a:pt x="2089" y="1527"/>
                    <a:pt x="1653" y="1"/>
                    <a:pt x="165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2"/>
            <p:cNvSpPr/>
            <p:nvPr/>
          </p:nvSpPr>
          <p:spPr>
            <a:xfrm>
              <a:off x="3775593" y="2037976"/>
              <a:ext cx="108561" cy="112325"/>
            </a:xfrm>
            <a:custGeom>
              <a:avLst/>
              <a:gdLst/>
              <a:ahLst/>
              <a:cxnLst/>
              <a:rect l="l" t="t" r="r" b="b"/>
              <a:pathLst>
                <a:path w="1298" h="1343" extrusionOk="0">
                  <a:moveTo>
                    <a:pt x="251" y="1"/>
                  </a:moveTo>
                  <a:lnTo>
                    <a:pt x="251" y="1"/>
                  </a:lnTo>
                  <a:cubicBezTo>
                    <a:pt x="1" y="1293"/>
                    <a:pt x="956" y="1341"/>
                    <a:pt x="956" y="1343"/>
                  </a:cubicBezTo>
                  <a:cubicBezTo>
                    <a:pt x="1297" y="423"/>
                    <a:pt x="251" y="1"/>
                    <a:pt x="25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2"/>
            <p:cNvSpPr/>
            <p:nvPr/>
          </p:nvSpPr>
          <p:spPr>
            <a:xfrm>
              <a:off x="3803612" y="1931504"/>
              <a:ext cx="150715" cy="147035"/>
            </a:xfrm>
            <a:custGeom>
              <a:avLst/>
              <a:gdLst/>
              <a:ahLst/>
              <a:cxnLst/>
              <a:rect l="l" t="t" r="r" b="b"/>
              <a:pathLst>
                <a:path w="1802" h="1758" extrusionOk="0">
                  <a:moveTo>
                    <a:pt x="954" y="0"/>
                  </a:moveTo>
                  <a:cubicBezTo>
                    <a:pt x="0" y="1194"/>
                    <a:pt x="954" y="1758"/>
                    <a:pt x="954" y="1758"/>
                  </a:cubicBezTo>
                  <a:cubicBezTo>
                    <a:pt x="1801" y="998"/>
                    <a:pt x="954" y="0"/>
                    <a:pt x="95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2"/>
            <p:cNvSpPr/>
            <p:nvPr/>
          </p:nvSpPr>
          <p:spPr>
            <a:xfrm>
              <a:off x="4600772" y="1620870"/>
              <a:ext cx="216454" cy="201399"/>
            </a:xfrm>
            <a:custGeom>
              <a:avLst/>
              <a:gdLst/>
              <a:ahLst/>
              <a:cxnLst/>
              <a:rect l="l" t="t" r="r" b="b"/>
              <a:pathLst>
                <a:path w="2588" h="2408" extrusionOk="0">
                  <a:moveTo>
                    <a:pt x="2048" y="1"/>
                  </a:moveTo>
                  <a:lnTo>
                    <a:pt x="2048" y="1"/>
                  </a:lnTo>
                  <a:cubicBezTo>
                    <a:pt x="1" y="1045"/>
                    <a:pt x="959" y="2407"/>
                    <a:pt x="959" y="2407"/>
                  </a:cubicBezTo>
                  <a:cubicBezTo>
                    <a:pt x="2587" y="1891"/>
                    <a:pt x="2048" y="1"/>
                    <a:pt x="204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2"/>
            <p:cNvSpPr/>
            <p:nvPr/>
          </p:nvSpPr>
          <p:spPr>
            <a:xfrm>
              <a:off x="4508769" y="1652151"/>
              <a:ext cx="134155" cy="138922"/>
            </a:xfrm>
            <a:custGeom>
              <a:avLst/>
              <a:gdLst/>
              <a:ahLst/>
              <a:cxnLst/>
              <a:rect l="l" t="t" r="r" b="b"/>
              <a:pathLst>
                <a:path w="1604" h="1661" extrusionOk="0">
                  <a:moveTo>
                    <a:pt x="308" y="1"/>
                  </a:moveTo>
                  <a:lnTo>
                    <a:pt x="308" y="1"/>
                  </a:lnTo>
                  <a:cubicBezTo>
                    <a:pt x="0" y="1603"/>
                    <a:pt x="1182" y="1661"/>
                    <a:pt x="1182" y="1661"/>
                  </a:cubicBezTo>
                  <a:cubicBezTo>
                    <a:pt x="1604" y="524"/>
                    <a:pt x="309" y="1"/>
                    <a:pt x="30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2"/>
            <p:cNvSpPr/>
            <p:nvPr/>
          </p:nvSpPr>
          <p:spPr>
            <a:xfrm>
              <a:off x="4543396" y="1520253"/>
              <a:ext cx="186763" cy="182079"/>
            </a:xfrm>
            <a:custGeom>
              <a:avLst/>
              <a:gdLst/>
              <a:ahLst/>
              <a:cxnLst/>
              <a:rect l="l" t="t" r="r" b="b"/>
              <a:pathLst>
                <a:path w="2233" h="2177" extrusionOk="0">
                  <a:moveTo>
                    <a:pt x="1183" y="0"/>
                  </a:moveTo>
                  <a:cubicBezTo>
                    <a:pt x="1" y="1477"/>
                    <a:pt x="1183" y="2177"/>
                    <a:pt x="1183" y="2177"/>
                  </a:cubicBezTo>
                  <a:cubicBezTo>
                    <a:pt x="2232" y="1236"/>
                    <a:pt x="1183" y="0"/>
                    <a:pt x="11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2"/>
            <p:cNvSpPr/>
            <p:nvPr/>
          </p:nvSpPr>
          <p:spPr>
            <a:xfrm>
              <a:off x="3861072" y="2800342"/>
              <a:ext cx="181995" cy="169450"/>
            </a:xfrm>
            <a:custGeom>
              <a:avLst/>
              <a:gdLst/>
              <a:ahLst/>
              <a:cxnLst/>
              <a:rect l="l" t="t" r="r" b="b"/>
              <a:pathLst>
                <a:path w="2176" h="2026" extrusionOk="0">
                  <a:moveTo>
                    <a:pt x="1721" y="0"/>
                  </a:moveTo>
                  <a:cubicBezTo>
                    <a:pt x="0" y="878"/>
                    <a:pt x="804" y="2026"/>
                    <a:pt x="805" y="2026"/>
                  </a:cubicBezTo>
                  <a:cubicBezTo>
                    <a:pt x="805" y="2026"/>
                    <a:pt x="805" y="2026"/>
                    <a:pt x="805" y="2026"/>
                  </a:cubicBezTo>
                  <a:cubicBezTo>
                    <a:pt x="2176" y="1591"/>
                    <a:pt x="1721" y="0"/>
                    <a:pt x="172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2"/>
            <p:cNvSpPr/>
            <p:nvPr/>
          </p:nvSpPr>
          <p:spPr>
            <a:xfrm>
              <a:off x="3783539" y="2826604"/>
              <a:ext cx="112994" cy="117009"/>
            </a:xfrm>
            <a:custGeom>
              <a:avLst/>
              <a:gdLst/>
              <a:ahLst/>
              <a:cxnLst/>
              <a:rect l="l" t="t" r="r" b="b"/>
              <a:pathLst>
                <a:path w="1351" h="1399" extrusionOk="0">
                  <a:moveTo>
                    <a:pt x="260" y="0"/>
                  </a:moveTo>
                  <a:lnTo>
                    <a:pt x="260" y="0"/>
                  </a:lnTo>
                  <a:cubicBezTo>
                    <a:pt x="0" y="1350"/>
                    <a:pt x="996" y="1399"/>
                    <a:pt x="996" y="1399"/>
                  </a:cubicBezTo>
                  <a:cubicBezTo>
                    <a:pt x="1351" y="441"/>
                    <a:pt x="261" y="0"/>
                    <a:pt x="26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2"/>
            <p:cNvSpPr/>
            <p:nvPr/>
          </p:nvSpPr>
          <p:spPr>
            <a:xfrm>
              <a:off x="3812561" y="2715532"/>
              <a:ext cx="157071" cy="153308"/>
            </a:xfrm>
            <a:custGeom>
              <a:avLst/>
              <a:gdLst/>
              <a:ahLst/>
              <a:cxnLst/>
              <a:rect l="l" t="t" r="r" b="b"/>
              <a:pathLst>
                <a:path w="1878" h="1833" extrusionOk="0">
                  <a:moveTo>
                    <a:pt x="997" y="1"/>
                  </a:moveTo>
                  <a:cubicBezTo>
                    <a:pt x="1" y="1245"/>
                    <a:pt x="997" y="1833"/>
                    <a:pt x="997" y="1833"/>
                  </a:cubicBezTo>
                  <a:cubicBezTo>
                    <a:pt x="1878" y="1042"/>
                    <a:pt x="997" y="1"/>
                    <a:pt x="99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2"/>
            <p:cNvSpPr/>
            <p:nvPr/>
          </p:nvSpPr>
          <p:spPr>
            <a:xfrm>
              <a:off x="5076759" y="2762621"/>
              <a:ext cx="163762" cy="159999"/>
            </a:xfrm>
            <a:custGeom>
              <a:avLst/>
              <a:gdLst/>
              <a:ahLst/>
              <a:cxnLst/>
              <a:rect l="l" t="t" r="r" b="b"/>
              <a:pathLst>
                <a:path w="1958" h="1913" extrusionOk="0">
                  <a:moveTo>
                    <a:pt x="919" y="1"/>
                  </a:moveTo>
                  <a:cubicBezTo>
                    <a:pt x="919" y="1"/>
                    <a:pt x="0" y="1085"/>
                    <a:pt x="919" y="1912"/>
                  </a:cubicBezTo>
                  <a:cubicBezTo>
                    <a:pt x="919" y="1912"/>
                    <a:pt x="1957" y="1300"/>
                    <a:pt x="91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2"/>
            <p:cNvSpPr/>
            <p:nvPr/>
          </p:nvSpPr>
          <p:spPr>
            <a:xfrm>
              <a:off x="5000146" y="2851278"/>
              <a:ext cx="189857" cy="176642"/>
            </a:xfrm>
            <a:custGeom>
              <a:avLst/>
              <a:gdLst/>
              <a:ahLst/>
              <a:cxnLst/>
              <a:rect l="l" t="t" r="r" b="b"/>
              <a:pathLst>
                <a:path w="2270" h="2112" extrusionOk="0">
                  <a:moveTo>
                    <a:pt x="474" y="0"/>
                  </a:moveTo>
                  <a:cubicBezTo>
                    <a:pt x="474" y="1"/>
                    <a:pt x="1" y="1659"/>
                    <a:pt x="1431" y="2111"/>
                  </a:cubicBezTo>
                  <a:cubicBezTo>
                    <a:pt x="1431" y="2111"/>
                    <a:pt x="2270" y="915"/>
                    <a:pt x="4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2"/>
            <p:cNvSpPr/>
            <p:nvPr/>
          </p:nvSpPr>
          <p:spPr>
            <a:xfrm>
              <a:off x="5153037" y="2878628"/>
              <a:ext cx="117845" cy="122194"/>
            </a:xfrm>
            <a:custGeom>
              <a:avLst/>
              <a:gdLst/>
              <a:ahLst/>
              <a:cxnLst/>
              <a:rect l="l" t="t" r="r" b="b"/>
              <a:pathLst>
                <a:path w="1409" h="1461" extrusionOk="0">
                  <a:moveTo>
                    <a:pt x="1138" y="1"/>
                  </a:moveTo>
                  <a:cubicBezTo>
                    <a:pt x="1138" y="1"/>
                    <a:pt x="0" y="460"/>
                    <a:pt x="371" y="1460"/>
                  </a:cubicBezTo>
                  <a:cubicBezTo>
                    <a:pt x="371" y="1457"/>
                    <a:pt x="1409" y="1406"/>
                    <a:pt x="11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2"/>
            <p:cNvSpPr/>
            <p:nvPr/>
          </p:nvSpPr>
          <p:spPr>
            <a:xfrm>
              <a:off x="4459255" y="2903803"/>
              <a:ext cx="220301" cy="214948"/>
            </a:xfrm>
            <a:custGeom>
              <a:avLst/>
              <a:gdLst/>
              <a:ahLst/>
              <a:cxnLst/>
              <a:rect l="l" t="t" r="r" b="b"/>
              <a:pathLst>
                <a:path w="2634" h="2570" extrusionOk="0">
                  <a:moveTo>
                    <a:pt x="1239" y="1"/>
                  </a:moveTo>
                  <a:cubicBezTo>
                    <a:pt x="1239" y="1"/>
                    <a:pt x="0" y="1460"/>
                    <a:pt x="1239" y="2570"/>
                  </a:cubicBezTo>
                  <a:cubicBezTo>
                    <a:pt x="1239" y="2570"/>
                    <a:pt x="1239" y="2570"/>
                    <a:pt x="1239" y="2570"/>
                  </a:cubicBezTo>
                  <a:cubicBezTo>
                    <a:pt x="1242" y="2570"/>
                    <a:pt x="2634" y="1744"/>
                    <a:pt x="123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2"/>
            <p:cNvSpPr/>
            <p:nvPr/>
          </p:nvSpPr>
          <p:spPr>
            <a:xfrm>
              <a:off x="4356380" y="3022821"/>
              <a:ext cx="255429" cy="237447"/>
            </a:xfrm>
            <a:custGeom>
              <a:avLst/>
              <a:gdLst/>
              <a:ahLst/>
              <a:cxnLst/>
              <a:rect l="l" t="t" r="r" b="b"/>
              <a:pathLst>
                <a:path w="3054" h="2839" extrusionOk="0">
                  <a:moveTo>
                    <a:pt x="639" y="1"/>
                  </a:moveTo>
                  <a:cubicBezTo>
                    <a:pt x="639" y="1"/>
                    <a:pt x="1" y="2231"/>
                    <a:pt x="1924" y="2839"/>
                  </a:cubicBezTo>
                  <a:cubicBezTo>
                    <a:pt x="1924" y="2839"/>
                    <a:pt x="3054" y="1229"/>
                    <a:pt x="63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2"/>
            <p:cNvSpPr/>
            <p:nvPr/>
          </p:nvSpPr>
          <p:spPr>
            <a:xfrm>
              <a:off x="4561880" y="3059454"/>
              <a:ext cx="158242" cy="164013"/>
            </a:xfrm>
            <a:custGeom>
              <a:avLst/>
              <a:gdLst/>
              <a:ahLst/>
              <a:cxnLst/>
              <a:rect l="l" t="t" r="r" b="b"/>
              <a:pathLst>
                <a:path w="1892" h="1961" extrusionOk="0">
                  <a:moveTo>
                    <a:pt x="1529" y="0"/>
                  </a:moveTo>
                  <a:cubicBezTo>
                    <a:pt x="1528" y="1"/>
                    <a:pt x="1" y="617"/>
                    <a:pt x="499" y="1960"/>
                  </a:cubicBezTo>
                  <a:cubicBezTo>
                    <a:pt x="499" y="1960"/>
                    <a:pt x="499" y="1960"/>
                    <a:pt x="500" y="1960"/>
                  </a:cubicBezTo>
                  <a:cubicBezTo>
                    <a:pt x="525" y="1960"/>
                    <a:pt x="1892" y="1875"/>
                    <a:pt x="152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2"/>
            <p:cNvSpPr/>
            <p:nvPr/>
          </p:nvSpPr>
          <p:spPr>
            <a:xfrm>
              <a:off x="3968213" y="4391734"/>
              <a:ext cx="1207809" cy="352950"/>
            </a:xfrm>
            <a:custGeom>
              <a:avLst/>
              <a:gdLst/>
              <a:ahLst/>
              <a:cxnLst/>
              <a:rect l="l" t="t" r="r" b="b"/>
              <a:pathLst>
                <a:path w="14441" h="4220" extrusionOk="0">
                  <a:moveTo>
                    <a:pt x="7221" y="0"/>
                  </a:moveTo>
                  <a:cubicBezTo>
                    <a:pt x="3233" y="0"/>
                    <a:pt x="1" y="1889"/>
                    <a:pt x="1" y="4220"/>
                  </a:cubicBezTo>
                  <a:lnTo>
                    <a:pt x="14441" y="4220"/>
                  </a:lnTo>
                  <a:cubicBezTo>
                    <a:pt x="14441" y="1889"/>
                    <a:pt x="11207" y="0"/>
                    <a:pt x="7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32"/>
          <p:cNvGrpSpPr/>
          <p:nvPr/>
        </p:nvGrpSpPr>
        <p:grpSpPr>
          <a:xfrm>
            <a:off x="1759501" y="4395136"/>
            <a:ext cx="351294" cy="349513"/>
            <a:chOff x="1759501" y="4395136"/>
            <a:chExt cx="351294" cy="349513"/>
          </a:xfrm>
        </p:grpSpPr>
        <p:sp>
          <p:nvSpPr>
            <p:cNvPr id="5981" name="Google Shape;5981;p32"/>
            <p:cNvSpPr/>
            <p:nvPr/>
          </p:nvSpPr>
          <p:spPr>
            <a:xfrm>
              <a:off x="1820321" y="4395136"/>
              <a:ext cx="21264" cy="33154"/>
            </a:xfrm>
            <a:custGeom>
              <a:avLst/>
              <a:gdLst/>
              <a:ahLst/>
              <a:cxnLst/>
              <a:rect l="l" t="t" r="r" b="b"/>
              <a:pathLst>
                <a:path w="465" h="725" extrusionOk="0">
                  <a:moveTo>
                    <a:pt x="386" y="1"/>
                  </a:moveTo>
                  <a:cubicBezTo>
                    <a:pt x="385" y="1"/>
                    <a:pt x="384" y="1"/>
                    <a:pt x="383" y="1"/>
                  </a:cubicBezTo>
                  <a:cubicBezTo>
                    <a:pt x="350" y="2"/>
                    <a:pt x="324" y="30"/>
                    <a:pt x="325" y="65"/>
                  </a:cubicBezTo>
                  <a:lnTo>
                    <a:pt x="340" y="527"/>
                  </a:lnTo>
                  <a:lnTo>
                    <a:pt x="108" y="323"/>
                  </a:lnTo>
                  <a:cubicBezTo>
                    <a:pt x="96" y="312"/>
                    <a:pt x="81" y="307"/>
                    <a:pt x="67" y="307"/>
                  </a:cubicBezTo>
                  <a:cubicBezTo>
                    <a:pt x="50" y="307"/>
                    <a:pt x="34" y="314"/>
                    <a:pt x="22" y="327"/>
                  </a:cubicBezTo>
                  <a:cubicBezTo>
                    <a:pt x="1" y="353"/>
                    <a:pt x="2" y="391"/>
                    <a:pt x="28" y="413"/>
                  </a:cubicBezTo>
                  <a:lnTo>
                    <a:pt x="365" y="710"/>
                  </a:lnTo>
                  <a:cubicBezTo>
                    <a:pt x="376" y="719"/>
                    <a:pt x="391" y="724"/>
                    <a:pt x="405" y="724"/>
                  </a:cubicBezTo>
                  <a:cubicBezTo>
                    <a:pt x="414" y="724"/>
                    <a:pt x="423" y="723"/>
                    <a:pt x="430" y="717"/>
                  </a:cubicBezTo>
                  <a:cubicBezTo>
                    <a:pt x="452" y="709"/>
                    <a:pt x="465" y="685"/>
                    <a:pt x="465" y="661"/>
                  </a:cubicBezTo>
                  <a:lnTo>
                    <a:pt x="447" y="59"/>
                  </a:lnTo>
                  <a:cubicBezTo>
                    <a:pt x="444" y="28"/>
                    <a:pt x="424" y="1"/>
                    <a:pt x="3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2"/>
            <p:cNvSpPr/>
            <p:nvPr/>
          </p:nvSpPr>
          <p:spPr>
            <a:xfrm>
              <a:off x="1867742" y="4398840"/>
              <a:ext cx="10244" cy="28170"/>
            </a:xfrm>
            <a:custGeom>
              <a:avLst/>
              <a:gdLst/>
              <a:ahLst/>
              <a:cxnLst/>
              <a:rect l="l" t="t" r="r" b="b"/>
              <a:pathLst>
                <a:path w="224" h="616" extrusionOk="0">
                  <a:moveTo>
                    <a:pt x="96" y="1"/>
                  </a:moveTo>
                  <a:cubicBezTo>
                    <a:pt x="67" y="1"/>
                    <a:pt x="38" y="21"/>
                    <a:pt x="34" y="50"/>
                  </a:cubicBezTo>
                  <a:cubicBezTo>
                    <a:pt x="0" y="229"/>
                    <a:pt x="24" y="417"/>
                    <a:pt x="99" y="580"/>
                  </a:cubicBezTo>
                  <a:cubicBezTo>
                    <a:pt x="109" y="604"/>
                    <a:pt x="131" y="616"/>
                    <a:pt x="154" y="616"/>
                  </a:cubicBezTo>
                  <a:cubicBezTo>
                    <a:pt x="164" y="616"/>
                    <a:pt x="173" y="614"/>
                    <a:pt x="179" y="609"/>
                  </a:cubicBezTo>
                  <a:cubicBezTo>
                    <a:pt x="209" y="597"/>
                    <a:pt x="224" y="561"/>
                    <a:pt x="209" y="529"/>
                  </a:cubicBezTo>
                  <a:cubicBezTo>
                    <a:pt x="144" y="388"/>
                    <a:pt x="124" y="224"/>
                    <a:pt x="153" y="72"/>
                  </a:cubicBezTo>
                  <a:cubicBezTo>
                    <a:pt x="159" y="40"/>
                    <a:pt x="137" y="7"/>
                    <a:pt x="103" y="1"/>
                  </a:cubicBezTo>
                  <a:cubicBezTo>
                    <a:pt x="101" y="1"/>
                    <a:pt x="9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2"/>
            <p:cNvSpPr/>
            <p:nvPr/>
          </p:nvSpPr>
          <p:spPr>
            <a:xfrm>
              <a:off x="1903137" y="4425089"/>
              <a:ext cx="22591" cy="25609"/>
            </a:xfrm>
            <a:custGeom>
              <a:avLst/>
              <a:gdLst/>
              <a:ahLst/>
              <a:cxnLst/>
              <a:rect l="l" t="t" r="r" b="b"/>
              <a:pathLst>
                <a:path w="494" h="560" extrusionOk="0">
                  <a:moveTo>
                    <a:pt x="427" y="1"/>
                  </a:moveTo>
                  <a:cubicBezTo>
                    <a:pt x="409" y="1"/>
                    <a:pt x="392" y="8"/>
                    <a:pt x="379" y="23"/>
                  </a:cubicBezTo>
                  <a:lnTo>
                    <a:pt x="23" y="460"/>
                  </a:lnTo>
                  <a:cubicBezTo>
                    <a:pt x="1" y="484"/>
                    <a:pt x="7" y="523"/>
                    <a:pt x="31" y="545"/>
                  </a:cubicBezTo>
                  <a:cubicBezTo>
                    <a:pt x="43" y="555"/>
                    <a:pt x="57" y="560"/>
                    <a:pt x="69" y="560"/>
                  </a:cubicBezTo>
                  <a:cubicBezTo>
                    <a:pt x="88" y="560"/>
                    <a:pt x="105" y="552"/>
                    <a:pt x="117" y="535"/>
                  </a:cubicBezTo>
                  <a:lnTo>
                    <a:pt x="474" y="98"/>
                  </a:lnTo>
                  <a:cubicBezTo>
                    <a:pt x="494" y="74"/>
                    <a:pt x="489" y="35"/>
                    <a:pt x="465" y="13"/>
                  </a:cubicBezTo>
                  <a:cubicBezTo>
                    <a:pt x="454" y="5"/>
                    <a:pt x="44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2"/>
            <p:cNvSpPr/>
            <p:nvPr/>
          </p:nvSpPr>
          <p:spPr>
            <a:xfrm>
              <a:off x="1902634" y="4441917"/>
              <a:ext cx="23094" cy="11844"/>
            </a:xfrm>
            <a:custGeom>
              <a:avLst/>
              <a:gdLst/>
              <a:ahLst/>
              <a:cxnLst/>
              <a:rect l="l" t="t" r="r" b="b"/>
              <a:pathLst>
                <a:path w="505" h="259" extrusionOk="0">
                  <a:moveTo>
                    <a:pt x="436" y="1"/>
                  </a:moveTo>
                  <a:cubicBezTo>
                    <a:pt x="429" y="1"/>
                    <a:pt x="421" y="2"/>
                    <a:pt x="413" y="5"/>
                  </a:cubicBezTo>
                  <a:lnTo>
                    <a:pt x="50" y="141"/>
                  </a:lnTo>
                  <a:cubicBezTo>
                    <a:pt x="18" y="151"/>
                    <a:pt x="0" y="187"/>
                    <a:pt x="13" y="218"/>
                  </a:cubicBezTo>
                  <a:cubicBezTo>
                    <a:pt x="22" y="244"/>
                    <a:pt x="44" y="258"/>
                    <a:pt x="70" y="258"/>
                  </a:cubicBezTo>
                  <a:cubicBezTo>
                    <a:pt x="77" y="258"/>
                    <a:pt x="84" y="257"/>
                    <a:pt x="92" y="254"/>
                  </a:cubicBezTo>
                  <a:lnTo>
                    <a:pt x="456" y="119"/>
                  </a:lnTo>
                  <a:cubicBezTo>
                    <a:pt x="489" y="108"/>
                    <a:pt x="505" y="71"/>
                    <a:pt x="492" y="41"/>
                  </a:cubicBezTo>
                  <a:cubicBezTo>
                    <a:pt x="484" y="15"/>
                    <a:pt x="462"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2"/>
            <p:cNvSpPr/>
            <p:nvPr/>
          </p:nvSpPr>
          <p:spPr>
            <a:xfrm>
              <a:off x="1916490" y="4473059"/>
              <a:ext cx="24557" cy="21722"/>
            </a:xfrm>
            <a:custGeom>
              <a:avLst/>
              <a:gdLst/>
              <a:ahLst/>
              <a:cxnLst/>
              <a:rect l="l" t="t" r="r" b="b"/>
              <a:pathLst>
                <a:path w="537" h="475" extrusionOk="0">
                  <a:moveTo>
                    <a:pt x="470" y="1"/>
                  </a:moveTo>
                  <a:cubicBezTo>
                    <a:pt x="456" y="1"/>
                    <a:pt x="441" y="5"/>
                    <a:pt x="429" y="15"/>
                  </a:cubicBezTo>
                  <a:lnTo>
                    <a:pt x="28" y="369"/>
                  </a:lnTo>
                  <a:cubicBezTo>
                    <a:pt x="2" y="391"/>
                    <a:pt x="0" y="429"/>
                    <a:pt x="22" y="455"/>
                  </a:cubicBezTo>
                  <a:cubicBezTo>
                    <a:pt x="34" y="468"/>
                    <a:pt x="51" y="475"/>
                    <a:pt x="67" y="475"/>
                  </a:cubicBezTo>
                  <a:cubicBezTo>
                    <a:pt x="81" y="475"/>
                    <a:pt x="96" y="469"/>
                    <a:pt x="108" y="460"/>
                  </a:cubicBezTo>
                  <a:lnTo>
                    <a:pt x="509" y="107"/>
                  </a:lnTo>
                  <a:cubicBezTo>
                    <a:pt x="535" y="85"/>
                    <a:pt x="537" y="47"/>
                    <a:pt x="515" y="21"/>
                  </a:cubicBezTo>
                  <a:cubicBezTo>
                    <a:pt x="503" y="8"/>
                    <a:pt x="486" y="1"/>
                    <a:pt x="4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2"/>
            <p:cNvSpPr/>
            <p:nvPr/>
          </p:nvSpPr>
          <p:spPr>
            <a:xfrm>
              <a:off x="1917679" y="4485086"/>
              <a:ext cx="28215" cy="9466"/>
            </a:xfrm>
            <a:custGeom>
              <a:avLst/>
              <a:gdLst/>
              <a:ahLst/>
              <a:cxnLst/>
              <a:rect l="l" t="t" r="r" b="b"/>
              <a:pathLst>
                <a:path w="617" h="207" extrusionOk="0">
                  <a:moveTo>
                    <a:pt x="551" y="1"/>
                  </a:moveTo>
                  <a:cubicBezTo>
                    <a:pt x="547" y="1"/>
                    <a:pt x="543" y="1"/>
                    <a:pt x="540" y="2"/>
                  </a:cubicBezTo>
                  <a:lnTo>
                    <a:pt x="54" y="84"/>
                  </a:lnTo>
                  <a:cubicBezTo>
                    <a:pt x="22" y="90"/>
                    <a:pt x="0" y="122"/>
                    <a:pt x="5" y="155"/>
                  </a:cubicBezTo>
                  <a:cubicBezTo>
                    <a:pt x="11" y="184"/>
                    <a:pt x="37" y="206"/>
                    <a:pt x="66" y="206"/>
                  </a:cubicBezTo>
                  <a:cubicBezTo>
                    <a:pt x="69" y="206"/>
                    <a:pt x="73" y="206"/>
                    <a:pt x="76" y="205"/>
                  </a:cubicBezTo>
                  <a:lnTo>
                    <a:pt x="562" y="121"/>
                  </a:lnTo>
                  <a:cubicBezTo>
                    <a:pt x="595" y="115"/>
                    <a:pt x="617" y="83"/>
                    <a:pt x="611" y="49"/>
                  </a:cubicBezTo>
                  <a:cubicBezTo>
                    <a:pt x="606" y="21"/>
                    <a:pt x="580" y="1"/>
                    <a:pt x="5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2"/>
            <p:cNvSpPr/>
            <p:nvPr/>
          </p:nvSpPr>
          <p:spPr>
            <a:xfrm>
              <a:off x="1927008" y="4538635"/>
              <a:ext cx="29816" cy="6448"/>
            </a:xfrm>
            <a:custGeom>
              <a:avLst/>
              <a:gdLst/>
              <a:ahLst/>
              <a:cxnLst/>
              <a:rect l="l" t="t" r="r" b="b"/>
              <a:pathLst>
                <a:path w="652" h="141" extrusionOk="0">
                  <a:moveTo>
                    <a:pt x="589" y="1"/>
                  </a:moveTo>
                  <a:cubicBezTo>
                    <a:pt x="588" y="1"/>
                    <a:pt x="587" y="1"/>
                    <a:pt x="587" y="1"/>
                  </a:cubicBezTo>
                  <a:lnTo>
                    <a:pt x="60" y="20"/>
                  </a:lnTo>
                  <a:cubicBezTo>
                    <a:pt x="28" y="21"/>
                    <a:pt x="1" y="49"/>
                    <a:pt x="2" y="82"/>
                  </a:cubicBezTo>
                  <a:cubicBezTo>
                    <a:pt x="4" y="115"/>
                    <a:pt x="31" y="140"/>
                    <a:pt x="65" y="140"/>
                  </a:cubicBezTo>
                  <a:lnTo>
                    <a:pt x="66" y="140"/>
                  </a:lnTo>
                  <a:lnTo>
                    <a:pt x="591" y="123"/>
                  </a:lnTo>
                  <a:cubicBezTo>
                    <a:pt x="624" y="121"/>
                    <a:pt x="652" y="94"/>
                    <a:pt x="649" y="59"/>
                  </a:cubicBezTo>
                  <a:cubicBezTo>
                    <a:pt x="648" y="28"/>
                    <a:pt x="620" y="1"/>
                    <a:pt x="5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2"/>
            <p:cNvSpPr/>
            <p:nvPr/>
          </p:nvSpPr>
          <p:spPr>
            <a:xfrm>
              <a:off x="1923167" y="4544214"/>
              <a:ext cx="26066" cy="10655"/>
            </a:xfrm>
            <a:custGeom>
              <a:avLst/>
              <a:gdLst/>
              <a:ahLst/>
              <a:cxnLst/>
              <a:rect l="l" t="t" r="r" b="b"/>
              <a:pathLst>
                <a:path w="570" h="233" extrusionOk="0">
                  <a:moveTo>
                    <a:pt x="69" y="0"/>
                  </a:moveTo>
                  <a:cubicBezTo>
                    <a:pt x="42" y="0"/>
                    <a:pt x="18" y="19"/>
                    <a:pt x="11" y="46"/>
                  </a:cubicBezTo>
                  <a:cubicBezTo>
                    <a:pt x="1" y="79"/>
                    <a:pt x="21" y="111"/>
                    <a:pt x="54" y="120"/>
                  </a:cubicBezTo>
                  <a:lnTo>
                    <a:pt x="485" y="231"/>
                  </a:lnTo>
                  <a:cubicBezTo>
                    <a:pt x="491" y="233"/>
                    <a:pt x="494" y="233"/>
                    <a:pt x="500" y="233"/>
                  </a:cubicBezTo>
                  <a:cubicBezTo>
                    <a:pt x="527" y="233"/>
                    <a:pt x="550" y="214"/>
                    <a:pt x="559" y="188"/>
                  </a:cubicBezTo>
                  <a:cubicBezTo>
                    <a:pt x="569" y="154"/>
                    <a:pt x="549" y="122"/>
                    <a:pt x="516" y="112"/>
                  </a:cubicBezTo>
                  <a:lnTo>
                    <a:pt x="85" y="2"/>
                  </a:lnTo>
                  <a:cubicBezTo>
                    <a:pt x="80" y="1"/>
                    <a:pt x="7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2"/>
            <p:cNvSpPr/>
            <p:nvPr/>
          </p:nvSpPr>
          <p:spPr>
            <a:xfrm>
              <a:off x="1937434" y="4587108"/>
              <a:ext cx="27484" cy="26203"/>
            </a:xfrm>
            <a:custGeom>
              <a:avLst/>
              <a:gdLst/>
              <a:ahLst/>
              <a:cxnLst/>
              <a:rect l="l" t="t" r="r" b="b"/>
              <a:pathLst>
                <a:path w="601" h="573" extrusionOk="0">
                  <a:moveTo>
                    <a:pt x="362" y="1"/>
                  </a:moveTo>
                  <a:cubicBezTo>
                    <a:pt x="348" y="1"/>
                    <a:pt x="334" y="5"/>
                    <a:pt x="322" y="15"/>
                  </a:cubicBezTo>
                  <a:cubicBezTo>
                    <a:pt x="179" y="144"/>
                    <a:pt x="70" y="308"/>
                    <a:pt x="8" y="491"/>
                  </a:cubicBezTo>
                  <a:cubicBezTo>
                    <a:pt x="0" y="513"/>
                    <a:pt x="6" y="537"/>
                    <a:pt x="22" y="555"/>
                  </a:cubicBezTo>
                  <a:cubicBezTo>
                    <a:pt x="35" y="566"/>
                    <a:pt x="50" y="572"/>
                    <a:pt x="66" y="572"/>
                  </a:cubicBezTo>
                  <a:cubicBezTo>
                    <a:pt x="73" y="572"/>
                    <a:pt x="80" y="572"/>
                    <a:pt x="85" y="566"/>
                  </a:cubicBezTo>
                  <a:lnTo>
                    <a:pt x="552" y="405"/>
                  </a:lnTo>
                  <a:cubicBezTo>
                    <a:pt x="585" y="395"/>
                    <a:pt x="601" y="360"/>
                    <a:pt x="591" y="327"/>
                  </a:cubicBezTo>
                  <a:cubicBezTo>
                    <a:pt x="581" y="302"/>
                    <a:pt x="557" y="286"/>
                    <a:pt x="532" y="286"/>
                  </a:cubicBezTo>
                  <a:cubicBezTo>
                    <a:pt x="525" y="286"/>
                    <a:pt x="519" y="287"/>
                    <a:pt x="512" y="289"/>
                  </a:cubicBezTo>
                  <a:lnTo>
                    <a:pt x="173" y="407"/>
                  </a:lnTo>
                  <a:cubicBezTo>
                    <a:pt x="231" y="294"/>
                    <a:pt x="309" y="189"/>
                    <a:pt x="404" y="105"/>
                  </a:cubicBezTo>
                  <a:cubicBezTo>
                    <a:pt x="427" y="83"/>
                    <a:pt x="428" y="44"/>
                    <a:pt x="407" y="20"/>
                  </a:cubicBezTo>
                  <a:cubicBezTo>
                    <a:pt x="395" y="7"/>
                    <a:pt x="378" y="1"/>
                    <a:pt x="362"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2"/>
            <p:cNvSpPr/>
            <p:nvPr/>
          </p:nvSpPr>
          <p:spPr>
            <a:xfrm>
              <a:off x="1936565" y="4659178"/>
              <a:ext cx="27118" cy="27072"/>
            </a:xfrm>
            <a:custGeom>
              <a:avLst/>
              <a:gdLst/>
              <a:ahLst/>
              <a:cxnLst/>
              <a:rect l="l" t="t" r="r" b="b"/>
              <a:pathLst>
                <a:path w="593" h="592" extrusionOk="0">
                  <a:moveTo>
                    <a:pt x="528" y="1"/>
                  </a:moveTo>
                  <a:cubicBezTo>
                    <a:pt x="512" y="1"/>
                    <a:pt x="496" y="7"/>
                    <a:pt x="484" y="18"/>
                  </a:cubicBezTo>
                  <a:lnTo>
                    <a:pt x="24" y="488"/>
                  </a:lnTo>
                  <a:cubicBezTo>
                    <a:pt x="1" y="511"/>
                    <a:pt x="1" y="549"/>
                    <a:pt x="24" y="574"/>
                  </a:cubicBezTo>
                  <a:cubicBezTo>
                    <a:pt x="34" y="585"/>
                    <a:pt x="51" y="591"/>
                    <a:pt x="66" y="591"/>
                  </a:cubicBezTo>
                  <a:cubicBezTo>
                    <a:pt x="82" y="591"/>
                    <a:pt x="98" y="585"/>
                    <a:pt x="111" y="571"/>
                  </a:cubicBezTo>
                  <a:lnTo>
                    <a:pt x="571" y="103"/>
                  </a:lnTo>
                  <a:cubicBezTo>
                    <a:pt x="592" y="78"/>
                    <a:pt x="592" y="40"/>
                    <a:pt x="569" y="17"/>
                  </a:cubicBezTo>
                  <a:cubicBezTo>
                    <a:pt x="558" y="6"/>
                    <a:pt x="543" y="1"/>
                    <a:pt x="528"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2"/>
            <p:cNvSpPr/>
            <p:nvPr/>
          </p:nvSpPr>
          <p:spPr>
            <a:xfrm>
              <a:off x="1944019" y="4673948"/>
              <a:ext cx="22316" cy="11570"/>
            </a:xfrm>
            <a:custGeom>
              <a:avLst/>
              <a:gdLst/>
              <a:ahLst/>
              <a:cxnLst/>
              <a:rect l="l" t="t" r="r" b="b"/>
              <a:pathLst>
                <a:path w="488" h="253" extrusionOk="0">
                  <a:moveTo>
                    <a:pt x="420" y="0"/>
                  </a:moveTo>
                  <a:cubicBezTo>
                    <a:pt x="413" y="0"/>
                    <a:pt x="406" y="2"/>
                    <a:pt x="399" y="4"/>
                  </a:cubicBezTo>
                  <a:lnTo>
                    <a:pt x="48" y="135"/>
                  </a:lnTo>
                  <a:cubicBezTo>
                    <a:pt x="15" y="145"/>
                    <a:pt x="0" y="181"/>
                    <a:pt x="12" y="212"/>
                  </a:cubicBezTo>
                  <a:cubicBezTo>
                    <a:pt x="20" y="238"/>
                    <a:pt x="42" y="252"/>
                    <a:pt x="67" y="252"/>
                  </a:cubicBezTo>
                  <a:cubicBezTo>
                    <a:pt x="73" y="252"/>
                    <a:pt x="80" y="251"/>
                    <a:pt x="89" y="248"/>
                  </a:cubicBezTo>
                  <a:lnTo>
                    <a:pt x="441" y="117"/>
                  </a:lnTo>
                  <a:cubicBezTo>
                    <a:pt x="473" y="107"/>
                    <a:pt x="487" y="71"/>
                    <a:pt x="477" y="41"/>
                  </a:cubicBezTo>
                  <a:cubicBezTo>
                    <a:pt x="468" y="15"/>
                    <a:pt x="445" y="0"/>
                    <a:pt x="420" y="0"/>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2"/>
            <p:cNvSpPr/>
            <p:nvPr/>
          </p:nvSpPr>
          <p:spPr>
            <a:xfrm>
              <a:off x="1770339" y="4665489"/>
              <a:ext cx="31188" cy="8140"/>
            </a:xfrm>
            <a:custGeom>
              <a:avLst/>
              <a:gdLst/>
              <a:ahLst/>
              <a:cxnLst/>
              <a:rect l="l" t="t" r="r" b="b"/>
              <a:pathLst>
                <a:path w="682" h="178" extrusionOk="0">
                  <a:moveTo>
                    <a:pt x="472" y="0"/>
                  </a:moveTo>
                  <a:cubicBezTo>
                    <a:pt x="403" y="0"/>
                    <a:pt x="331" y="15"/>
                    <a:pt x="264" y="28"/>
                  </a:cubicBezTo>
                  <a:cubicBezTo>
                    <a:pt x="215" y="39"/>
                    <a:pt x="167" y="49"/>
                    <a:pt x="124" y="53"/>
                  </a:cubicBezTo>
                  <a:lnTo>
                    <a:pt x="63" y="54"/>
                  </a:lnTo>
                  <a:cubicBezTo>
                    <a:pt x="29" y="56"/>
                    <a:pt x="5" y="82"/>
                    <a:pt x="3" y="114"/>
                  </a:cubicBezTo>
                  <a:cubicBezTo>
                    <a:pt x="0" y="147"/>
                    <a:pt x="26" y="175"/>
                    <a:pt x="58" y="176"/>
                  </a:cubicBezTo>
                  <a:cubicBezTo>
                    <a:pt x="68" y="178"/>
                    <a:pt x="77" y="178"/>
                    <a:pt x="86" y="178"/>
                  </a:cubicBezTo>
                  <a:cubicBezTo>
                    <a:pt x="99" y="178"/>
                    <a:pt x="113" y="178"/>
                    <a:pt x="129" y="176"/>
                  </a:cubicBezTo>
                  <a:lnTo>
                    <a:pt x="617" y="166"/>
                  </a:lnTo>
                  <a:cubicBezTo>
                    <a:pt x="643" y="166"/>
                    <a:pt x="664" y="150"/>
                    <a:pt x="673" y="127"/>
                  </a:cubicBezTo>
                  <a:cubicBezTo>
                    <a:pt x="682" y="104"/>
                    <a:pt x="675" y="76"/>
                    <a:pt x="656" y="60"/>
                  </a:cubicBezTo>
                  <a:cubicBezTo>
                    <a:pt x="603" y="15"/>
                    <a:pt x="539"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2"/>
            <p:cNvSpPr/>
            <p:nvPr/>
          </p:nvSpPr>
          <p:spPr>
            <a:xfrm>
              <a:off x="1759501" y="4591818"/>
              <a:ext cx="29313" cy="18749"/>
            </a:xfrm>
            <a:custGeom>
              <a:avLst/>
              <a:gdLst/>
              <a:ahLst/>
              <a:cxnLst/>
              <a:rect l="l" t="t" r="r" b="b"/>
              <a:pathLst>
                <a:path w="641" h="410" extrusionOk="0">
                  <a:moveTo>
                    <a:pt x="71" y="0"/>
                  </a:moveTo>
                  <a:cubicBezTo>
                    <a:pt x="50" y="0"/>
                    <a:pt x="29" y="12"/>
                    <a:pt x="18" y="31"/>
                  </a:cubicBezTo>
                  <a:cubicBezTo>
                    <a:pt x="1" y="59"/>
                    <a:pt x="11" y="98"/>
                    <a:pt x="40" y="114"/>
                  </a:cubicBezTo>
                  <a:lnTo>
                    <a:pt x="337" y="285"/>
                  </a:lnTo>
                  <a:lnTo>
                    <a:pt x="337" y="285"/>
                  </a:lnTo>
                  <a:lnTo>
                    <a:pt x="71" y="281"/>
                  </a:lnTo>
                  <a:cubicBezTo>
                    <a:pt x="40" y="286"/>
                    <a:pt x="10" y="305"/>
                    <a:pt x="10" y="340"/>
                  </a:cubicBezTo>
                  <a:cubicBezTo>
                    <a:pt x="10" y="373"/>
                    <a:pt x="34" y="402"/>
                    <a:pt x="69" y="402"/>
                  </a:cubicBezTo>
                  <a:lnTo>
                    <a:pt x="571" y="410"/>
                  </a:lnTo>
                  <a:cubicBezTo>
                    <a:pt x="598" y="410"/>
                    <a:pt x="622" y="391"/>
                    <a:pt x="633" y="366"/>
                  </a:cubicBezTo>
                  <a:cubicBezTo>
                    <a:pt x="640" y="339"/>
                    <a:pt x="627" y="311"/>
                    <a:pt x="604" y="297"/>
                  </a:cubicBezTo>
                  <a:lnTo>
                    <a:pt x="102" y="9"/>
                  </a:lnTo>
                  <a:cubicBezTo>
                    <a:pt x="93" y="3"/>
                    <a:pt x="82"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2"/>
            <p:cNvSpPr/>
            <p:nvPr/>
          </p:nvSpPr>
          <p:spPr>
            <a:xfrm>
              <a:off x="1766543" y="4546866"/>
              <a:ext cx="27484" cy="16783"/>
            </a:xfrm>
            <a:custGeom>
              <a:avLst/>
              <a:gdLst/>
              <a:ahLst/>
              <a:cxnLst/>
              <a:rect l="l" t="t" r="r" b="b"/>
              <a:pathLst>
                <a:path w="601" h="367" extrusionOk="0">
                  <a:moveTo>
                    <a:pt x="118" y="0"/>
                  </a:moveTo>
                  <a:cubicBezTo>
                    <a:pt x="97" y="0"/>
                    <a:pt x="77" y="10"/>
                    <a:pt x="66" y="30"/>
                  </a:cubicBezTo>
                  <a:cubicBezTo>
                    <a:pt x="50" y="59"/>
                    <a:pt x="59" y="96"/>
                    <a:pt x="88" y="112"/>
                  </a:cubicBezTo>
                  <a:lnTo>
                    <a:pt x="275" y="224"/>
                  </a:lnTo>
                  <a:lnTo>
                    <a:pt x="67" y="207"/>
                  </a:lnTo>
                  <a:cubicBezTo>
                    <a:pt x="67" y="207"/>
                    <a:pt x="66" y="207"/>
                    <a:pt x="65" y="207"/>
                  </a:cubicBezTo>
                  <a:cubicBezTo>
                    <a:pt x="34" y="207"/>
                    <a:pt x="4" y="232"/>
                    <a:pt x="2" y="263"/>
                  </a:cubicBezTo>
                  <a:cubicBezTo>
                    <a:pt x="1" y="296"/>
                    <a:pt x="25" y="327"/>
                    <a:pt x="59" y="328"/>
                  </a:cubicBezTo>
                  <a:lnTo>
                    <a:pt x="528" y="366"/>
                  </a:lnTo>
                  <a:lnTo>
                    <a:pt x="533" y="366"/>
                  </a:lnTo>
                  <a:cubicBezTo>
                    <a:pt x="560" y="366"/>
                    <a:pt x="584" y="349"/>
                    <a:pt x="591" y="323"/>
                  </a:cubicBezTo>
                  <a:cubicBezTo>
                    <a:pt x="601" y="296"/>
                    <a:pt x="588" y="267"/>
                    <a:pt x="565" y="253"/>
                  </a:cubicBezTo>
                  <a:lnTo>
                    <a:pt x="149" y="8"/>
                  </a:lnTo>
                  <a:cubicBezTo>
                    <a:pt x="139" y="3"/>
                    <a:pt x="128"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2"/>
            <p:cNvSpPr/>
            <p:nvPr/>
          </p:nvSpPr>
          <p:spPr>
            <a:xfrm>
              <a:off x="1770247" y="4501366"/>
              <a:ext cx="29587" cy="12347"/>
            </a:xfrm>
            <a:custGeom>
              <a:avLst/>
              <a:gdLst/>
              <a:ahLst/>
              <a:cxnLst/>
              <a:rect l="l" t="t" r="r" b="b"/>
              <a:pathLst>
                <a:path w="647" h="270" extrusionOk="0">
                  <a:moveTo>
                    <a:pt x="69" y="0"/>
                  </a:moveTo>
                  <a:cubicBezTo>
                    <a:pt x="41" y="0"/>
                    <a:pt x="18" y="17"/>
                    <a:pt x="10" y="44"/>
                  </a:cubicBezTo>
                  <a:cubicBezTo>
                    <a:pt x="1" y="76"/>
                    <a:pt x="20" y="111"/>
                    <a:pt x="52" y="120"/>
                  </a:cubicBezTo>
                  <a:lnTo>
                    <a:pt x="561" y="266"/>
                  </a:lnTo>
                  <a:cubicBezTo>
                    <a:pt x="566" y="269"/>
                    <a:pt x="572" y="269"/>
                    <a:pt x="578" y="269"/>
                  </a:cubicBezTo>
                  <a:cubicBezTo>
                    <a:pt x="603" y="269"/>
                    <a:pt x="629" y="252"/>
                    <a:pt x="637" y="226"/>
                  </a:cubicBezTo>
                  <a:cubicBezTo>
                    <a:pt x="646" y="192"/>
                    <a:pt x="629" y="158"/>
                    <a:pt x="595" y="149"/>
                  </a:cubicBezTo>
                  <a:lnTo>
                    <a:pt x="86" y="2"/>
                  </a:lnTo>
                  <a:cubicBezTo>
                    <a:pt x="80" y="1"/>
                    <a:pt x="7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2"/>
            <p:cNvSpPr/>
            <p:nvPr/>
          </p:nvSpPr>
          <p:spPr>
            <a:xfrm>
              <a:off x="1782548" y="4436475"/>
              <a:ext cx="26158" cy="31188"/>
            </a:xfrm>
            <a:custGeom>
              <a:avLst/>
              <a:gdLst/>
              <a:ahLst/>
              <a:cxnLst/>
              <a:rect l="l" t="t" r="r" b="b"/>
              <a:pathLst>
                <a:path w="572" h="682" extrusionOk="0">
                  <a:moveTo>
                    <a:pt x="388" y="0"/>
                  </a:moveTo>
                  <a:cubicBezTo>
                    <a:pt x="384" y="0"/>
                    <a:pt x="380" y="1"/>
                    <a:pt x="376" y="2"/>
                  </a:cubicBezTo>
                  <a:cubicBezTo>
                    <a:pt x="342" y="9"/>
                    <a:pt x="321" y="41"/>
                    <a:pt x="328" y="74"/>
                  </a:cubicBezTo>
                  <a:lnTo>
                    <a:pt x="408" y="459"/>
                  </a:lnTo>
                  <a:lnTo>
                    <a:pt x="408" y="459"/>
                  </a:lnTo>
                  <a:lnTo>
                    <a:pt x="107" y="199"/>
                  </a:lnTo>
                  <a:cubicBezTo>
                    <a:pt x="96" y="189"/>
                    <a:pt x="82" y="185"/>
                    <a:pt x="69" y="185"/>
                  </a:cubicBezTo>
                  <a:cubicBezTo>
                    <a:pt x="51" y="185"/>
                    <a:pt x="34" y="192"/>
                    <a:pt x="22" y="206"/>
                  </a:cubicBezTo>
                  <a:cubicBezTo>
                    <a:pt x="0" y="232"/>
                    <a:pt x="3" y="270"/>
                    <a:pt x="29" y="292"/>
                  </a:cubicBezTo>
                  <a:lnTo>
                    <a:pt x="466" y="667"/>
                  </a:lnTo>
                  <a:cubicBezTo>
                    <a:pt x="477" y="676"/>
                    <a:pt x="492" y="682"/>
                    <a:pt x="506" y="682"/>
                  </a:cubicBezTo>
                  <a:cubicBezTo>
                    <a:pt x="516" y="682"/>
                    <a:pt x="528" y="677"/>
                    <a:pt x="537" y="672"/>
                  </a:cubicBezTo>
                  <a:cubicBezTo>
                    <a:pt x="560" y="657"/>
                    <a:pt x="571" y="633"/>
                    <a:pt x="566" y="606"/>
                  </a:cubicBezTo>
                  <a:lnTo>
                    <a:pt x="448" y="48"/>
                  </a:lnTo>
                  <a:cubicBezTo>
                    <a:pt x="442" y="20"/>
                    <a:pt x="416" y="0"/>
                    <a:pt x="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2"/>
            <p:cNvSpPr/>
            <p:nvPr/>
          </p:nvSpPr>
          <p:spPr>
            <a:xfrm>
              <a:off x="1761650" y="4403413"/>
              <a:ext cx="202950" cy="340597"/>
            </a:xfrm>
            <a:custGeom>
              <a:avLst/>
              <a:gdLst/>
              <a:ahLst/>
              <a:cxnLst/>
              <a:rect l="l" t="t" r="r" b="b"/>
              <a:pathLst>
                <a:path w="4438" h="7448" extrusionOk="0">
                  <a:moveTo>
                    <a:pt x="2089" y="1"/>
                  </a:moveTo>
                  <a:cubicBezTo>
                    <a:pt x="1883" y="1"/>
                    <a:pt x="1757" y="456"/>
                    <a:pt x="1550" y="519"/>
                  </a:cubicBezTo>
                  <a:cubicBezTo>
                    <a:pt x="1448" y="551"/>
                    <a:pt x="1329" y="523"/>
                    <a:pt x="1231" y="570"/>
                  </a:cubicBezTo>
                  <a:cubicBezTo>
                    <a:pt x="1005" y="671"/>
                    <a:pt x="1065" y="1012"/>
                    <a:pt x="950" y="1231"/>
                  </a:cubicBezTo>
                  <a:cubicBezTo>
                    <a:pt x="833" y="1456"/>
                    <a:pt x="508" y="1621"/>
                    <a:pt x="589" y="1862"/>
                  </a:cubicBezTo>
                  <a:cubicBezTo>
                    <a:pt x="621" y="1950"/>
                    <a:pt x="702" y="2012"/>
                    <a:pt x="734" y="2101"/>
                  </a:cubicBezTo>
                  <a:cubicBezTo>
                    <a:pt x="867" y="2455"/>
                    <a:pt x="142" y="2726"/>
                    <a:pt x="303" y="3067"/>
                  </a:cubicBezTo>
                  <a:cubicBezTo>
                    <a:pt x="348" y="3162"/>
                    <a:pt x="457" y="3219"/>
                    <a:pt x="499" y="3317"/>
                  </a:cubicBezTo>
                  <a:cubicBezTo>
                    <a:pt x="617" y="3596"/>
                    <a:pt x="113" y="3837"/>
                    <a:pt x="196" y="4129"/>
                  </a:cubicBezTo>
                  <a:cubicBezTo>
                    <a:pt x="231" y="4250"/>
                    <a:pt x="361" y="4322"/>
                    <a:pt x="405" y="4441"/>
                  </a:cubicBezTo>
                  <a:cubicBezTo>
                    <a:pt x="528" y="4756"/>
                    <a:pt x="0" y="5124"/>
                    <a:pt x="225" y="5372"/>
                  </a:cubicBezTo>
                  <a:cubicBezTo>
                    <a:pt x="316" y="5474"/>
                    <a:pt x="485" y="5468"/>
                    <a:pt x="577" y="5568"/>
                  </a:cubicBezTo>
                  <a:cubicBezTo>
                    <a:pt x="688" y="5690"/>
                    <a:pt x="624" y="5886"/>
                    <a:pt x="534" y="6023"/>
                  </a:cubicBezTo>
                  <a:cubicBezTo>
                    <a:pt x="443" y="6161"/>
                    <a:pt x="324" y="6302"/>
                    <a:pt x="340" y="6466"/>
                  </a:cubicBezTo>
                  <a:cubicBezTo>
                    <a:pt x="361" y="6683"/>
                    <a:pt x="614" y="6824"/>
                    <a:pt x="631" y="7044"/>
                  </a:cubicBezTo>
                  <a:cubicBezTo>
                    <a:pt x="631" y="7048"/>
                    <a:pt x="630" y="7056"/>
                    <a:pt x="631" y="7062"/>
                  </a:cubicBezTo>
                  <a:cubicBezTo>
                    <a:pt x="1848" y="7265"/>
                    <a:pt x="3088" y="7410"/>
                    <a:pt x="4319" y="7447"/>
                  </a:cubicBezTo>
                  <a:cubicBezTo>
                    <a:pt x="4242" y="7309"/>
                    <a:pt x="4156" y="7172"/>
                    <a:pt x="4181" y="7022"/>
                  </a:cubicBezTo>
                  <a:cubicBezTo>
                    <a:pt x="4210" y="6835"/>
                    <a:pt x="4396" y="6698"/>
                    <a:pt x="4400" y="6509"/>
                  </a:cubicBezTo>
                  <a:cubicBezTo>
                    <a:pt x="4406" y="6276"/>
                    <a:pt x="4132" y="6132"/>
                    <a:pt x="4059" y="5909"/>
                  </a:cubicBezTo>
                  <a:cubicBezTo>
                    <a:pt x="4008" y="5756"/>
                    <a:pt x="4061" y="5588"/>
                    <a:pt x="4133" y="5445"/>
                  </a:cubicBezTo>
                  <a:cubicBezTo>
                    <a:pt x="4206" y="5301"/>
                    <a:pt x="4300" y="5166"/>
                    <a:pt x="4338" y="5010"/>
                  </a:cubicBezTo>
                  <a:cubicBezTo>
                    <a:pt x="4438" y="4611"/>
                    <a:pt x="4000" y="4517"/>
                    <a:pt x="3971" y="4173"/>
                  </a:cubicBezTo>
                  <a:cubicBezTo>
                    <a:pt x="3950" y="3921"/>
                    <a:pt x="4140" y="3673"/>
                    <a:pt x="4021" y="3423"/>
                  </a:cubicBezTo>
                  <a:cubicBezTo>
                    <a:pt x="3968" y="3312"/>
                    <a:pt x="3840" y="3254"/>
                    <a:pt x="3776" y="3146"/>
                  </a:cubicBezTo>
                  <a:cubicBezTo>
                    <a:pt x="3608" y="2865"/>
                    <a:pt x="3975" y="2478"/>
                    <a:pt x="3808" y="2195"/>
                  </a:cubicBezTo>
                  <a:cubicBezTo>
                    <a:pt x="3733" y="2065"/>
                    <a:pt x="3566" y="2010"/>
                    <a:pt x="3492" y="1878"/>
                  </a:cubicBezTo>
                  <a:cubicBezTo>
                    <a:pt x="3370" y="1661"/>
                    <a:pt x="3560" y="1360"/>
                    <a:pt x="3423" y="1153"/>
                  </a:cubicBezTo>
                  <a:cubicBezTo>
                    <a:pt x="3231" y="863"/>
                    <a:pt x="3014" y="965"/>
                    <a:pt x="2982" y="543"/>
                  </a:cubicBezTo>
                  <a:cubicBezTo>
                    <a:pt x="2974" y="424"/>
                    <a:pt x="2904" y="277"/>
                    <a:pt x="2794" y="277"/>
                  </a:cubicBezTo>
                  <a:cubicBezTo>
                    <a:pt x="2785" y="277"/>
                    <a:pt x="2776" y="278"/>
                    <a:pt x="2767" y="280"/>
                  </a:cubicBezTo>
                  <a:cubicBezTo>
                    <a:pt x="2690" y="294"/>
                    <a:pt x="2641" y="374"/>
                    <a:pt x="2567" y="390"/>
                  </a:cubicBezTo>
                  <a:cubicBezTo>
                    <a:pt x="2556" y="392"/>
                    <a:pt x="2546" y="393"/>
                    <a:pt x="2536" y="393"/>
                  </a:cubicBezTo>
                  <a:cubicBezTo>
                    <a:pt x="2456" y="393"/>
                    <a:pt x="2384" y="322"/>
                    <a:pt x="2341" y="248"/>
                  </a:cubicBezTo>
                  <a:cubicBezTo>
                    <a:pt x="2291" y="166"/>
                    <a:pt x="2254" y="71"/>
                    <a:pt x="2168" y="23"/>
                  </a:cubicBezTo>
                  <a:cubicBezTo>
                    <a:pt x="2140" y="8"/>
                    <a:pt x="2114" y="1"/>
                    <a:pt x="20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2"/>
            <p:cNvSpPr/>
            <p:nvPr/>
          </p:nvSpPr>
          <p:spPr>
            <a:xfrm>
              <a:off x="1826815" y="4419510"/>
              <a:ext cx="51583" cy="318830"/>
            </a:xfrm>
            <a:custGeom>
              <a:avLst/>
              <a:gdLst/>
              <a:ahLst/>
              <a:cxnLst/>
              <a:rect l="l" t="t" r="r" b="b"/>
              <a:pathLst>
                <a:path w="1128" h="6972" extrusionOk="0">
                  <a:moveTo>
                    <a:pt x="324" y="0"/>
                  </a:moveTo>
                  <a:cubicBezTo>
                    <a:pt x="273" y="70"/>
                    <a:pt x="220" y="131"/>
                    <a:pt x="160" y="160"/>
                  </a:cubicBezTo>
                  <a:cubicBezTo>
                    <a:pt x="189" y="212"/>
                    <a:pt x="226" y="258"/>
                    <a:pt x="269" y="300"/>
                  </a:cubicBezTo>
                  <a:cubicBezTo>
                    <a:pt x="182" y="371"/>
                    <a:pt x="112" y="467"/>
                    <a:pt x="69" y="582"/>
                  </a:cubicBezTo>
                  <a:cubicBezTo>
                    <a:pt x="1" y="764"/>
                    <a:pt x="15" y="959"/>
                    <a:pt x="107" y="1111"/>
                  </a:cubicBezTo>
                  <a:cubicBezTo>
                    <a:pt x="131" y="1157"/>
                    <a:pt x="165" y="1199"/>
                    <a:pt x="198" y="1240"/>
                  </a:cubicBezTo>
                  <a:cubicBezTo>
                    <a:pt x="257" y="1314"/>
                    <a:pt x="308" y="1379"/>
                    <a:pt x="308" y="1444"/>
                  </a:cubicBezTo>
                  <a:cubicBezTo>
                    <a:pt x="308" y="1510"/>
                    <a:pt x="256" y="1578"/>
                    <a:pt x="199" y="1650"/>
                  </a:cubicBezTo>
                  <a:cubicBezTo>
                    <a:pt x="127" y="1745"/>
                    <a:pt x="46" y="1850"/>
                    <a:pt x="46" y="1990"/>
                  </a:cubicBezTo>
                  <a:cubicBezTo>
                    <a:pt x="46" y="2164"/>
                    <a:pt x="169" y="2285"/>
                    <a:pt x="278" y="2390"/>
                  </a:cubicBezTo>
                  <a:cubicBezTo>
                    <a:pt x="382" y="2494"/>
                    <a:pt x="446" y="2562"/>
                    <a:pt x="431" y="2636"/>
                  </a:cubicBezTo>
                  <a:cubicBezTo>
                    <a:pt x="423" y="2678"/>
                    <a:pt x="388" y="2720"/>
                    <a:pt x="349" y="2767"/>
                  </a:cubicBezTo>
                  <a:cubicBezTo>
                    <a:pt x="315" y="2806"/>
                    <a:pt x="279" y="2847"/>
                    <a:pt x="252" y="2897"/>
                  </a:cubicBezTo>
                  <a:cubicBezTo>
                    <a:pt x="102" y="3170"/>
                    <a:pt x="278" y="3427"/>
                    <a:pt x="433" y="3654"/>
                  </a:cubicBezTo>
                  <a:cubicBezTo>
                    <a:pt x="559" y="3837"/>
                    <a:pt x="677" y="4010"/>
                    <a:pt x="649" y="4178"/>
                  </a:cubicBezTo>
                  <a:cubicBezTo>
                    <a:pt x="636" y="4256"/>
                    <a:pt x="591" y="4333"/>
                    <a:pt x="542" y="4417"/>
                  </a:cubicBezTo>
                  <a:cubicBezTo>
                    <a:pt x="465" y="4550"/>
                    <a:pt x="378" y="4701"/>
                    <a:pt x="423" y="4877"/>
                  </a:cubicBezTo>
                  <a:cubicBezTo>
                    <a:pt x="453" y="5003"/>
                    <a:pt x="540" y="5087"/>
                    <a:pt x="618" y="5164"/>
                  </a:cubicBezTo>
                  <a:cubicBezTo>
                    <a:pt x="672" y="5216"/>
                    <a:pt x="723" y="5267"/>
                    <a:pt x="749" y="5323"/>
                  </a:cubicBezTo>
                  <a:cubicBezTo>
                    <a:pt x="806" y="5449"/>
                    <a:pt x="740" y="5609"/>
                    <a:pt x="671" y="5779"/>
                  </a:cubicBezTo>
                  <a:cubicBezTo>
                    <a:pt x="584" y="5989"/>
                    <a:pt x="487" y="6228"/>
                    <a:pt x="634" y="6440"/>
                  </a:cubicBezTo>
                  <a:cubicBezTo>
                    <a:pt x="672" y="6493"/>
                    <a:pt x="720" y="6534"/>
                    <a:pt x="764" y="6570"/>
                  </a:cubicBezTo>
                  <a:cubicBezTo>
                    <a:pt x="798" y="6599"/>
                    <a:pt x="829" y="6624"/>
                    <a:pt x="851" y="6653"/>
                  </a:cubicBezTo>
                  <a:cubicBezTo>
                    <a:pt x="907" y="6730"/>
                    <a:pt x="901" y="6826"/>
                    <a:pt x="865" y="6947"/>
                  </a:cubicBezTo>
                  <a:cubicBezTo>
                    <a:pt x="938" y="6956"/>
                    <a:pt x="1011" y="6963"/>
                    <a:pt x="1084" y="6972"/>
                  </a:cubicBezTo>
                  <a:cubicBezTo>
                    <a:pt x="1122" y="6820"/>
                    <a:pt x="1127" y="6665"/>
                    <a:pt x="1025" y="6525"/>
                  </a:cubicBezTo>
                  <a:cubicBezTo>
                    <a:pt x="988" y="6475"/>
                    <a:pt x="943" y="6435"/>
                    <a:pt x="901" y="6404"/>
                  </a:cubicBezTo>
                  <a:cubicBezTo>
                    <a:pt x="866" y="6375"/>
                    <a:pt x="832" y="6346"/>
                    <a:pt x="810" y="6317"/>
                  </a:cubicBezTo>
                  <a:cubicBezTo>
                    <a:pt x="736" y="6209"/>
                    <a:pt x="784" y="6073"/>
                    <a:pt x="871" y="5863"/>
                  </a:cubicBezTo>
                  <a:cubicBezTo>
                    <a:pt x="951" y="5670"/>
                    <a:pt x="1040" y="5448"/>
                    <a:pt x="946" y="5236"/>
                  </a:cubicBezTo>
                  <a:cubicBezTo>
                    <a:pt x="904" y="5142"/>
                    <a:pt x="832" y="5072"/>
                    <a:pt x="771" y="5010"/>
                  </a:cubicBezTo>
                  <a:cubicBezTo>
                    <a:pt x="706" y="4946"/>
                    <a:pt x="650" y="4891"/>
                    <a:pt x="633" y="4824"/>
                  </a:cubicBezTo>
                  <a:cubicBezTo>
                    <a:pt x="610" y="4735"/>
                    <a:pt x="665" y="4636"/>
                    <a:pt x="730" y="4526"/>
                  </a:cubicBezTo>
                  <a:cubicBezTo>
                    <a:pt x="787" y="4430"/>
                    <a:pt x="843" y="4330"/>
                    <a:pt x="864" y="4214"/>
                  </a:cubicBezTo>
                  <a:cubicBezTo>
                    <a:pt x="904" y="3960"/>
                    <a:pt x="750" y="3734"/>
                    <a:pt x="613" y="3532"/>
                  </a:cubicBezTo>
                  <a:cubicBezTo>
                    <a:pt x="453" y="3300"/>
                    <a:pt x="363" y="3148"/>
                    <a:pt x="443" y="3005"/>
                  </a:cubicBezTo>
                  <a:cubicBezTo>
                    <a:pt x="459" y="2974"/>
                    <a:pt x="487" y="2944"/>
                    <a:pt x="513" y="2912"/>
                  </a:cubicBezTo>
                  <a:cubicBezTo>
                    <a:pt x="566" y="2851"/>
                    <a:pt x="627" y="2781"/>
                    <a:pt x="646" y="2683"/>
                  </a:cubicBezTo>
                  <a:cubicBezTo>
                    <a:pt x="684" y="2488"/>
                    <a:pt x="545" y="2351"/>
                    <a:pt x="430" y="2240"/>
                  </a:cubicBezTo>
                  <a:cubicBezTo>
                    <a:pt x="344" y="2156"/>
                    <a:pt x="263" y="2077"/>
                    <a:pt x="263" y="1994"/>
                  </a:cubicBezTo>
                  <a:cubicBezTo>
                    <a:pt x="263" y="1929"/>
                    <a:pt x="315" y="1859"/>
                    <a:pt x="372" y="1787"/>
                  </a:cubicBezTo>
                  <a:cubicBezTo>
                    <a:pt x="444" y="1694"/>
                    <a:pt x="526" y="1588"/>
                    <a:pt x="526" y="1447"/>
                  </a:cubicBezTo>
                  <a:cubicBezTo>
                    <a:pt x="526" y="1305"/>
                    <a:pt x="443" y="1199"/>
                    <a:pt x="368" y="1106"/>
                  </a:cubicBezTo>
                  <a:cubicBezTo>
                    <a:pt x="339" y="1070"/>
                    <a:pt x="313" y="1037"/>
                    <a:pt x="289" y="1001"/>
                  </a:cubicBezTo>
                  <a:cubicBezTo>
                    <a:pt x="231" y="906"/>
                    <a:pt x="226" y="777"/>
                    <a:pt x="270" y="657"/>
                  </a:cubicBezTo>
                  <a:cubicBezTo>
                    <a:pt x="315" y="538"/>
                    <a:pt x="404" y="445"/>
                    <a:pt x="510" y="410"/>
                  </a:cubicBezTo>
                  <a:lnTo>
                    <a:pt x="798" y="316"/>
                  </a:lnTo>
                  <a:lnTo>
                    <a:pt x="516" y="206"/>
                  </a:lnTo>
                  <a:cubicBezTo>
                    <a:pt x="426" y="171"/>
                    <a:pt x="356" y="91"/>
                    <a:pt x="32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2"/>
            <p:cNvSpPr/>
            <p:nvPr/>
          </p:nvSpPr>
          <p:spPr>
            <a:xfrm>
              <a:off x="1848582" y="4417955"/>
              <a:ext cx="23917" cy="19938"/>
            </a:xfrm>
            <a:custGeom>
              <a:avLst/>
              <a:gdLst/>
              <a:ahLst/>
              <a:cxnLst/>
              <a:rect l="l" t="t" r="r" b="b"/>
              <a:pathLst>
                <a:path w="523" h="436" extrusionOk="0">
                  <a:moveTo>
                    <a:pt x="225" y="0"/>
                  </a:moveTo>
                  <a:cubicBezTo>
                    <a:pt x="203" y="0"/>
                    <a:pt x="182" y="12"/>
                    <a:pt x="172" y="34"/>
                  </a:cubicBezTo>
                  <a:lnTo>
                    <a:pt x="13" y="347"/>
                  </a:lnTo>
                  <a:cubicBezTo>
                    <a:pt x="0" y="370"/>
                    <a:pt x="5" y="398"/>
                    <a:pt x="22" y="415"/>
                  </a:cubicBezTo>
                  <a:cubicBezTo>
                    <a:pt x="35" y="428"/>
                    <a:pt x="51" y="436"/>
                    <a:pt x="67" y="436"/>
                  </a:cubicBezTo>
                  <a:cubicBezTo>
                    <a:pt x="77" y="436"/>
                    <a:pt x="84" y="436"/>
                    <a:pt x="90" y="430"/>
                  </a:cubicBezTo>
                  <a:lnTo>
                    <a:pt x="476" y="275"/>
                  </a:lnTo>
                  <a:cubicBezTo>
                    <a:pt x="508" y="262"/>
                    <a:pt x="522" y="225"/>
                    <a:pt x="511" y="195"/>
                  </a:cubicBezTo>
                  <a:cubicBezTo>
                    <a:pt x="501" y="170"/>
                    <a:pt x="478" y="155"/>
                    <a:pt x="454" y="155"/>
                  </a:cubicBezTo>
                  <a:cubicBezTo>
                    <a:pt x="446" y="155"/>
                    <a:pt x="439" y="157"/>
                    <a:pt x="431" y="160"/>
                  </a:cubicBezTo>
                  <a:lnTo>
                    <a:pt x="195" y="256"/>
                  </a:lnTo>
                  <a:lnTo>
                    <a:pt x="280" y="88"/>
                  </a:lnTo>
                  <a:cubicBezTo>
                    <a:pt x="295" y="59"/>
                    <a:pt x="283" y="21"/>
                    <a:pt x="253" y="7"/>
                  </a:cubicBezTo>
                  <a:cubicBezTo>
                    <a:pt x="244" y="2"/>
                    <a:pt x="235"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2"/>
            <p:cNvSpPr/>
            <p:nvPr/>
          </p:nvSpPr>
          <p:spPr>
            <a:xfrm>
              <a:off x="1816480" y="4471138"/>
              <a:ext cx="24923" cy="25334"/>
            </a:xfrm>
            <a:custGeom>
              <a:avLst/>
              <a:gdLst/>
              <a:ahLst/>
              <a:cxnLst/>
              <a:rect l="l" t="t" r="r" b="b"/>
              <a:pathLst>
                <a:path w="545" h="554" extrusionOk="0">
                  <a:moveTo>
                    <a:pt x="168" y="1"/>
                  </a:moveTo>
                  <a:cubicBezTo>
                    <a:pt x="156" y="1"/>
                    <a:pt x="144" y="4"/>
                    <a:pt x="134" y="12"/>
                  </a:cubicBezTo>
                  <a:cubicBezTo>
                    <a:pt x="106" y="33"/>
                    <a:pt x="99" y="70"/>
                    <a:pt x="119" y="98"/>
                  </a:cubicBezTo>
                  <a:lnTo>
                    <a:pt x="295" y="341"/>
                  </a:lnTo>
                  <a:lnTo>
                    <a:pt x="93" y="250"/>
                  </a:lnTo>
                  <a:cubicBezTo>
                    <a:pt x="86" y="247"/>
                    <a:pt x="78" y="245"/>
                    <a:pt x="70" y="245"/>
                  </a:cubicBezTo>
                  <a:cubicBezTo>
                    <a:pt x="47" y="245"/>
                    <a:pt x="24" y="258"/>
                    <a:pt x="14" y="281"/>
                  </a:cubicBezTo>
                  <a:cubicBezTo>
                    <a:pt x="1" y="310"/>
                    <a:pt x="14" y="346"/>
                    <a:pt x="44" y="360"/>
                  </a:cubicBezTo>
                  <a:lnTo>
                    <a:pt x="454" y="547"/>
                  </a:lnTo>
                  <a:cubicBezTo>
                    <a:pt x="463" y="550"/>
                    <a:pt x="470" y="553"/>
                    <a:pt x="479" y="553"/>
                  </a:cubicBezTo>
                  <a:cubicBezTo>
                    <a:pt x="498" y="553"/>
                    <a:pt x="514" y="546"/>
                    <a:pt x="527" y="533"/>
                  </a:cubicBezTo>
                  <a:cubicBezTo>
                    <a:pt x="543" y="511"/>
                    <a:pt x="544" y="479"/>
                    <a:pt x="528" y="457"/>
                  </a:cubicBezTo>
                  <a:lnTo>
                    <a:pt x="218" y="27"/>
                  </a:lnTo>
                  <a:cubicBezTo>
                    <a:pt x="207" y="10"/>
                    <a:pt x="187"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2"/>
            <p:cNvSpPr/>
            <p:nvPr/>
          </p:nvSpPr>
          <p:spPr>
            <a:xfrm>
              <a:off x="1846387" y="4526608"/>
              <a:ext cx="29084" cy="23780"/>
            </a:xfrm>
            <a:custGeom>
              <a:avLst/>
              <a:gdLst/>
              <a:ahLst/>
              <a:cxnLst/>
              <a:rect l="l" t="t" r="r" b="b"/>
              <a:pathLst>
                <a:path w="636" h="520" extrusionOk="0">
                  <a:moveTo>
                    <a:pt x="570" y="1"/>
                  </a:moveTo>
                  <a:cubicBezTo>
                    <a:pt x="557" y="1"/>
                    <a:pt x="543" y="5"/>
                    <a:pt x="531" y="14"/>
                  </a:cubicBezTo>
                  <a:lnTo>
                    <a:pt x="30" y="410"/>
                  </a:lnTo>
                  <a:cubicBezTo>
                    <a:pt x="3" y="431"/>
                    <a:pt x="1" y="471"/>
                    <a:pt x="19" y="496"/>
                  </a:cubicBezTo>
                  <a:cubicBezTo>
                    <a:pt x="31" y="512"/>
                    <a:pt x="48" y="519"/>
                    <a:pt x="67" y="519"/>
                  </a:cubicBezTo>
                  <a:cubicBezTo>
                    <a:pt x="79" y="519"/>
                    <a:pt x="92" y="515"/>
                    <a:pt x="105" y="505"/>
                  </a:cubicBezTo>
                  <a:lnTo>
                    <a:pt x="607" y="109"/>
                  </a:lnTo>
                  <a:cubicBezTo>
                    <a:pt x="633" y="88"/>
                    <a:pt x="636" y="51"/>
                    <a:pt x="617" y="23"/>
                  </a:cubicBezTo>
                  <a:cubicBezTo>
                    <a:pt x="605" y="8"/>
                    <a:pt x="588"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2"/>
            <p:cNvSpPr/>
            <p:nvPr/>
          </p:nvSpPr>
          <p:spPr>
            <a:xfrm>
              <a:off x="1833857" y="4594334"/>
              <a:ext cx="26706" cy="27850"/>
            </a:xfrm>
            <a:custGeom>
              <a:avLst/>
              <a:gdLst/>
              <a:ahLst/>
              <a:cxnLst/>
              <a:rect l="l" t="t" r="r" b="b"/>
              <a:pathLst>
                <a:path w="584" h="609" extrusionOk="0">
                  <a:moveTo>
                    <a:pt x="69" y="0"/>
                  </a:moveTo>
                  <a:cubicBezTo>
                    <a:pt x="50" y="0"/>
                    <a:pt x="32" y="9"/>
                    <a:pt x="21" y="24"/>
                  </a:cubicBezTo>
                  <a:cubicBezTo>
                    <a:pt x="0" y="52"/>
                    <a:pt x="6" y="89"/>
                    <a:pt x="32" y="110"/>
                  </a:cubicBezTo>
                  <a:cubicBezTo>
                    <a:pt x="202" y="237"/>
                    <a:pt x="350" y="398"/>
                    <a:pt x="460" y="579"/>
                  </a:cubicBezTo>
                  <a:cubicBezTo>
                    <a:pt x="473" y="597"/>
                    <a:pt x="494" y="608"/>
                    <a:pt x="514" y="608"/>
                  </a:cubicBezTo>
                  <a:cubicBezTo>
                    <a:pt x="524" y="608"/>
                    <a:pt x="534" y="604"/>
                    <a:pt x="546" y="600"/>
                  </a:cubicBezTo>
                  <a:cubicBezTo>
                    <a:pt x="575" y="581"/>
                    <a:pt x="583" y="545"/>
                    <a:pt x="566" y="516"/>
                  </a:cubicBezTo>
                  <a:cubicBezTo>
                    <a:pt x="446" y="321"/>
                    <a:pt x="289" y="147"/>
                    <a:pt x="105" y="13"/>
                  </a:cubicBezTo>
                  <a:cubicBezTo>
                    <a:pt x="94" y="4"/>
                    <a:pt x="81"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2"/>
            <p:cNvSpPr/>
            <p:nvPr/>
          </p:nvSpPr>
          <p:spPr>
            <a:xfrm>
              <a:off x="1864816" y="4695258"/>
              <a:ext cx="24831" cy="25655"/>
            </a:xfrm>
            <a:custGeom>
              <a:avLst/>
              <a:gdLst/>
              <a:ahLst/>
              <a:cxnLst/>
              <a:rect l="l" t="t" r="r" b="b"/>
              <a:pathLst>
                <a:path w="543" h="561" extrusionOk="0">
                  <a:moveTo>
                    <a:pt x="212" y="0"/>
                  </a:moveTo>
                  <a:cubicBezTo>
                    <a:pt x="194" y="0"/>
                    <a:pt x="177" y="8"/>
                    <a:pt x="165" y="23"/>
                  </a:cubicBezTo>
                  <a:cubicBezTo>
                    <a:pt x="59" y="156"/>
                    <a:pt x="1" y="332"/>
                    <a:pt x="6" y="501"/>
                  </a:cubicBezTo>
                  <a:cubicBezTo>
                    <a:pt x="8" y="524"/>
                    <a:pt x="20" y="542"/>
                    <a:pt x="40" y="552"/>
                  </a:cubicBezTo>
                  <a:cubicBezTo>
                    <a:pt x="49" y="558"/>
                    <a:pt x="59" y="561"/>
                    <a:pt x="69" y="561"/>
                  </a:cubicBezTo>
                  <a:cubicBezTo>
                    <a:pt x="79" y="561"/>
                    <a:pt x="91" y="556"/>
                    <a:pt x="99" y="555"/>
                  </a:cubicBezTo>
                  <a:lnTo>
                    <a:pt x="505" y="305"/>
                  </a:lnTo>
                  <a:cubicBezTo>
                    <a:pt x="534" y="288"/>
                    <a:pt x="543" y="252"/>
                    <a:pt x="526" y="223"/>
                  </a:cubicBezTo>
                  <a:cubicBezTo>
                    <a:pt x="513" y="204"/>
                    <a:pt x="494" y="194"/>
                    <a:pt x="473" y="194"/>
                  </a:cubicBezTo>
                  <a:cubicBezTo>
                    <a:pt x="462" y="194"/>
                    <a:pt x="452" y="196"/>
                    <a:pt x="441" y="202"/>
                  </a:cubicBezTo>
                  <a:lnTo>
                    <a:pt x="134" y="390"/>
                  </a:lnTo>
                  <a:cubicBezTo>
                    <a:pt x="150" y="284"/>
                    <a:pt x="194" y="182"/>
                    <a:pt x="259" y="100"/>
                  </a:cubicBezTo>
                  <a:cubicBezTo>
                    <a:pt x="281" y="73"/>
                    <a:pt x="276" y="36"/>
                    <a:pt x="250" y="14"/>
                  </a:cubicBezTo>
                  <a:cubicBezTo>
                    <a:pt x="239" y="5"/>
                    <a:pt x="225" y="0"/>
                    <a:pt x="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2"/>
            <p:cNvSpPr/>
            <p:nvPr/>
          </p:nvSpPr>
          <p:spPr>
            <a:xfrm>
              <a:off x="1915896" y="4619942"/>
              <a:ext cx="28398" cy="30502"/>
            </a:xfrm>
            <a:custGeom>
              <a:avLst/>
              <a:gdLst/>
              <a:ahLst/>
              <a:cxnLst/>
              <a:rect l="l" t="t" r="r" b="b"/>
              <a:pathLst>
                <a:path w="621" h="667" extrusionOk="0">
                  <a:moveTo>
                    <a:pt x="153" y="0"/>
                  </a:moveTo>
                  <a:cubicBezTo>
                    <a:pt x="145" y="0"/>
                    <a:pt x="137" y="2"/>
                    <a:pt x="129" y="5"/>
                  </a:cubicBezTo>
                  <a:cubicBezTo>
                    <a:pt x="99" y="18"/>
                    <a:pt x="84" y="54"/>
                    <a:pt x="97" y="85"/>
                  </a:cubicBezTo>
                  <a:cubicBezTo>
                    <a:pt x="160" y="240"/>
                    <a:pt x="251" y="383"/>
                    <a:pt x="363" y="507"/>
                  </a:cubicBezTo>
                  <a:lnTo>
                    <a:pt x="77" y="453"/>
                  </a:lnTo>
                  <a:cubicBezTo>
                    <a:pt x="74" y="452"/>
                    <a:pt x="70" y="452"/>
                    <a:pt x="67" y="452"/>
                  </a:cubicBezTo>
                  <a:cubicBezTo>
                    <a:pt x="40" y="452"/>
                    <a:pt x="12" y="472"/>
                    <a:pt x="6" y="501"/>
                  </a:cubicBezTo>
                  <a:cubicBezTo>
                    <a:pt x="0" y="534"/>
                    <a:pt x="22" y="566"/>
                    <a:pt x="55" y="572"/>
                  </a:cubicBezTo>
                  <a:lnTo>
                    <a:pt x="544" y="665"/>
                  </a:lnTo>
                  <a:cubicBezTo>
                    <a:pt x="548" y="666"/>
                    <a:pt x="551" y="666"/>
                    <a:pt x="556" y="666"/>
                  </a:cubicBezTo>
                  <a:cubicBezTo>
                    <a:pt x="579" y="666"/>
                    <a:pt x="601" y="653"/>
                    <a:pt x="608" y="629"/>
                  </a:cubicBezTo>
                  <a:cubicBezTo>
                    <a:pt x="621" y="602"/>
                    <a:pt x="614" y="573"/>
                    <a:pt x="592" y="556"/>
                  </a:cubicBezTo>
                  <a:cubicBezTo>
                    <a:pt x="424" y="418"/>
                    <a:pt x="290" y="238"/>
                    <a:pt x="209" y="37"/>
                  </a:cubicBezTo>
                  <a:cubicBezTo>
                    <a:pt x="199" y="14"/>
                    <a:pt x="176"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2"/>
            <p:cNvSpPr/>
            <p:nvPr/>
          </p:nvSpPr>
          <p:spPr>
            <a:xfrm>
              <a:off x="1930758" y="4569045"/>
              <a:ext cx="24237" cy="12439"/>
            </a:xfrm>
            <a:custGeom>
              <a:avLst/>
              <a:gdLst/>
              <a:ahLst/>
              <a:cxnLst/>
              <a:rect l="l" t="t" r="r" b="b"/>
              <a:pathLst>
                <a:path w="530" h="272" extrusionOk="0">
                  <a:moveTo>
                    <a:pt x="70" y="1"/>
                  </a:moveTo>
                  <a:cubicBezTo>
                    <a:pt x="46" y="1"/>
                    <a:pt x="23" y="15"/>
                    <a:pt x="13" y="39"/>
                  </a:cubicBezTo>
                  <a:cubicBezTo>
                    <a:pt x="0" y="70"/>
                    <a:pt x="16" y="104"/>
                    <a:pt x="48" y="117"/>
                  </a:cubicBezTo>
                  <a:lnTo>
                    <a:pt x="439" y="268"/>
                  </a:lnTo>
                  <a:cubicBezTo>
                    <a:pt x="447" y="270"/>
                    <a:pt x="454" y="271"/>
                    <a:pt x="461" y="271"/>
                  </a:cubicBezTo>
                  <a:cubicBezTo>
                    <a:pt x="484" y="271"/>
                    <a:pt x="508" y="257"/>
                    <a:pt x="516" y="233"/>
                  </a:cubicBezTo>
                  <a:cubicBezTo>
                    <a:pt x="529" y="203"/>
                    <a:pt x="513" y="168"/>
                    <a:pt x="483" y="155"/>
                  </a:cubicBezTo>
                  <a:lnTo>
                    <a:pt x="91" y="4"/>
                  </a:lnTo>
                  <a:cubicBezTo>
                    <a:pt x="84" y="2"/>
                    <a:pt x="7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2"/>
            <p:cNvSpPr/>
            <p:nvPr/>
          </p:nvSpPr>
          <p:spPr>
            <a:xfrm>
              <a:off x="1943333" y="4523270"/>
              <a:ext cx="24923" cy="22042"/>
            </a:xfrm>
            <a:custGeom>
              <a:avLst/>
              <a:gdLst/>
              <a:ahLst/>
              <a:cxnLst/>
              <a:rect l="l" t="t" r="r" b="b"/>
              <a:pathLst>
                <a:path w="545" h="482" extrusionOk="0">
                  <a:moveTo>
                    <a:pt x="320" y="1"/>
                  </a:moveTo>
                  <a:cubicBezTo>
                    <a:pt x="311" y="1"/>
                    <a:pt x="303" y="2"/>
                    <a:pt x="295" y="6"/>
                  </a:cubicBezTo>
                  <a:cubicBezTo>
                    <a:pt x="263" y="19"/>
                    <a:pt x="249" y="56"/>
                    <a:pt x="263" y="86"/>
                  </a:cubicBezTo>
                  <a:lnTo>
                    <a:pt x="370" y="325"/>
                  </a:lnTo>
                  <a:lnTo>
                    <a:pt x="88" y="240"/>
                  </a:lnTo>
                  <a:cubicBezTo>
                    <a:pt x="81" y="237"/>
                    <a:pt x="75" y="236"/>
                    <a:pt x="68" y="236"/>
                  </a:cubicBezTo>
                  <a:cubicBezTo>
                    <a:pt x="43" y="236"/>
                    <a:pt x="19" y="253"/>
                    <a:pt x="12" y="279"/>
                  </a:cubicBezTo>
                  <a:cubicBezTo>
                    <a:pt x="1" y="312"/>
                    <a:pt x="19" y="346"/>
                    <a:pt x="51" y="356"/>
                  </a:cubicBezTo>
                  <a:lnTo>
                    <a:pt x="463" y="480"/>
                  </a:lnTo>
                  <a:cubicBezTo>
                    <a:pt x="469" y="482"/>
                    <a:pt x="476" y="482"/>
                    <a:pt x="481" y="482"/>
                  </a:cubicBezTo>
                  <a:cubicBezTo>
                    <a:pt x="498" y="482"/>
                    <a:pt x="515" y="475"/>
                    <a:pt x="527" y="463"/>
                  </a:cubicBezTo>
                  <a:cubicBezTo>
                    <a:pt x="541" y="446"/>
                    <a:pt x="544" y="421"/>
                    <a:pt x="536" y="398"/>
                  </a:cubicBezTo>
                  <a:lnTo>
                    <a:pt x="375" y="38"/>
                  </a:lnTo>
                  <a:cubicBezTo>
                    <a:pt x="365" y="15"/>
                    <a:pt x="343"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2"/>
            <p:cNvSpPr/>
            <p:nvPr/>
          </p:nvSpPr>
          <p:spPr>
            <a:xfrm>
              <a:off x="1993727" y="4485040"/>
              <a:ext cx="29176" cy="27347"/>
            </a:xfrm>
            <a:custGeom>
              <a:avLst/>
              <a:gdLst/>
              <a:ahLst/>
              <a:cxnLst/>
              <a:rect l="l" t="t" r="r" b="b"/>
              <a:pathLst>
                <a:path w="638" h="598" extrusionOk="0">
                  <a:moveTo>
                    <a:pt x="566" y="1"/>
                  </a:moveTo>
                  <a:cubicBezTo>
                    <a:pt x="545" y="1"/>
                    <a:pt x="525" y="12"/>
                    <a:pt x="514" y="32"/>
                  </a:cubicBezTo>
                  <a:lnTo>
                    <a:pt x="294" y="412"/>
                  </a:lnTo>
                  <a:lnTo>
                    <a:pt x="124" y="108"/>
                  </a:lnTo>
                  <a:cubicBezTo>
                    <a:pt x="113" y="89"/>
                    <a:pt x="91" y="78"/>
                    <a:pt x="70" y="78"/>
                  </a:cubicBezTo>
                  <a:cubicBezTo>
                    <a:pt x="59" y="78"/>
                    <a:pt x="49" y="80"/>
                    <a:pt x="40" y="85"/>
                  </a:cubicBezTo>
                  <a:cubicBezTo>
                    <a:pt x="12" y="101"/>
                    <a:pt x="1" y="140"/>
                    <a:pt x="17" y="169"/>
                  </a:cubicBezTo>
                  <a:lnTo>
                    <a:pt x="240" y="565"/>
                  </a:lnTo>
                  <a:cubicBezTo>
                    <a:pt x="251" y="584"/>
                    <a:pt x="270" y="597"/>
                    <a:pt x="292" y="597"/>
                  </a:cubicBezTo>
                  <a:cubicBezTo>
                    <a:pt x="314" y="597"/>
                    <a:pt x="334" y="586"/>
                    <a:pt x="344" y="565"/>
                  </a:cubicBezTo>
                  <a:lnTo>
                    <a:pt x="618" y="93"/>
                  </a:lnTo>
                  <a:cubicBezTo>
                    <a:pt x="637" y="64"/>
                    <a:pt x="626" y="26"/>
                    <a:pt x="597" y="10"/>
                  </a:cubicBezTo>
                  <a:cubicBezTo>
                    <a:pt x="587" y="4"/>
                    <a:pt x="576"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2"/>
            <p:cNvSpPr/>
            <p:nvPr/>
          </p:nvSpPr>
          <p:spPr>
            <a:xfrm>
              <a:off x="2037444" y="4497113"/>
              <a:ext cx="16920" cy="22682"/>
            </a:xfrm>
            <a:custGeom>
              <a:avLst/>
              <a:gdLst/>
              <a:ahLst/>
              <a:cxnLst/>
              <a:rect l="l" t="t" r="r" b="b"/>
              <a:pathLst>
                <a:path w="370" h="496" extrusionOk="0">
                  <a:moveTo>
                    <a:pt x="302" y="0"/>
                  </a:moveTo>
                  <a:cubicBezTo>
                    <a:pt x="282" y="0"/>
                    <a:pt x="262" y="10"/>
                    <a:pt x="250" y="29"/>
                  </a:cubicBezTo>
                  <a:lnTo>
                    <a:pt x="16" y="403"/>
                  </a:lnTo>
                  <a:cubicBezTo>
                    <a:pt x="0" y="430"/>
                    <a:pt x="7" y="468"/>
                    <a:pt x="36" y="487"/>
                  </a:cubicBezTo>
                  <a:cubicBezTo>
                    <a:pt x="47" y="493"/>
                    <a:pt x="58" y="496"/>
                    <a:pt x="68" y="496"/>
                  </a:cubicBezTo>
                  <a:cubicBezTo>
                    <a:pt x="90" y="496"/>
                    <a:pt x="110" y="485"/>
                    <a:pt x="119" y="467"/>
                  </a:cubicBezTo>
                  <a:lnTo>
                    <a:pt x="354" y="91"/>
                  </a:lnTo>
                  <a:cubicBezTo>
                    <a:pt x="370" y="65"/>
                    <a:pt x="363" y="26"/>
                    <a:pt x="334" y="8"/>
                  </a:cubicBezTo>
                  <a:cubicBezTo>
                    <a:pt x="324" y="3"/>
                    <a:pt x="313"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2"/>
            <p:cNvSpPr/>
            <p:nvPr/>
          </p:nvSpPr>
          <p:spPr>
            <a:xfrm>
              <a:off x="2062687" y="4531410"/>
              <a:ext cx="22911" cy="21950"/>
            </a:xfrm>
            <a:custGeom>
              <a:avLst/>
              <a:gdLst/>
              <a:ahLst/>
              <a:cxnLst/>
              <a:rect l="l" t="t" r="r" b="b"/>
              <a:pathLst>
                <a:path w="501" h="480" extrusionOk="0">
                  <a:moveTo>
                    <a:pt x="239" y="1"/>
                  </a:moveTo>
                  <a:cubicBezTo>
                    <a:pt x="216" y="1"/>
                    <a:pt x="194" y="14"/>
                    <a:pt x="183" y="36"/>
                  </a:cubicBezTo>
                  <a:lnTo>
                    <a:pt x="12" y="392"/>
                  </a:lnTo>
                  <a:cubicBezTo>
                    <a:pt x="1" y="414"/>
                    <a:pt x="5" y="442"/>
                    <a:pt x="21" y="460"/>
                  </a:cubicBezTo>
                  <a:cubicBezTo>
                    <a:pt x="34" y="472"/>
                    <a:pt x="50" y="479"/>
                    <a:pt x="66" y="479"/>
                  </a:cubicBezTo>
                  <a:cubicBezTo>
                    <a:pt x="73" y="479"/>
                    <a:pt x="79" y="478"/>
                    <a:pt x="89" y="476"/>
                  </a:cubicBezTo>
                  <a:lnTo>
                    <a:pt x="453" y="344"/>
                  </a:lnTo>
                  <a:cubicBezTo>
                    <a:pt x="485" y="333"/>
                    <a:pt x="501" y="297"/>
                    <a:pt x="489" y="266"/>
                  </a:cubicBezTo>
                  <a:cubicBezTo>
                    <a:pt x="481" y="242"/>
                    <a:pt x="457" y="226"/>
                    <a:pt x="432" y="226"/>
                  </a:cubicBezTo>
                  <a:cubicBezTo>
                    <a:pt x="426" y="226"/>
                    <a:pt x="419" y="227"/>
                    <a:pt x="413" y="230"/>
                  </a:cubicBezTo>
                  <a:lnTo>
                    <a:pt x="188" y="311"/>
                  </a:lnTo>
                  <a:lnTo>
                    <a:pt x="295" y="88"/>
                  </a:lnTo>
                  <a:cubicBezTo>
                    <a:pt x="310" y="57"/>
                    <a:pt x="296" y="21"/>
                    <a:pt x="266" y="7"/>
                  </a:cubicBezTo>
                  <a:cubicBezTo>
                    <a:pt x="257" y="3"/>
                    <a:pt x="248"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2"/>
            <p:cNvSpPr/>
            <p:nvPr/>
          </p:nvSpPr>
          <p:spPr>
            <a:xfrm>
              <a:off x="2073251" y="4580706"/>
              <a:ext cx="25151" cy="17880"/>
            </a:xfrm>
            <a:custGeom>
              <a:avLst/>
              <a:gdLst/>
              <a:ahLst/>
              <a:cxnLst/>
              <a:rect l="l" t="t" r="r" b="b"/>
              <a:pathLst>
                <a:path w="550" h="391" extrusionOk="0">
                  <a:moveTo>
                    <a:pt x="349" y="1"/>
                  </a:moveTo>
                  <a:cubicBezTo>
                    <a:pt x="334" y="1"/>
                    <a:pt x="320" y="6"/>
                    <a:pt x="308" y="16"/>
                  </a:cubicBezTo>
                  <a:lnTo>
                    <a:pt x="25" y="261"/>
                  </a:lnTo>
                  <a:cubicBezTo>
                    <a:pt x="6" y="277"/>
                    <a:pt x="0" y="303"/>
                    <a:pt x="7" y="326"/>
                  </a:cubicBezTo>
                  <a:cubicBezTo>
                    <a:pt x="15" y="350"/>
                    <a:pt x="36" y="366"/>
                    <a:pt x="61" y="369"/>
                  </a:cubicBezTo>
                  <a:lnTo>
                    <a:pt x="485" y="390"/>
                  </a:lnTo>
                  <a:lnTo>
                    <a:pt x="487" y="390"/>
                  </a:lnTo>
                  <a:cubicBezTo>
                    <a:pt x="521" y="390"/>
                    <a:pt x="547" y="364"/>
                    <a:pt x="547" y="332"/>
                  </a:cubicBezTo>
                  <a:cubicBezTo>
                    <a:pt x="550" y="299"/>
                    <a:pt x="524" y="270"/>
                    <a:pt x="489" y="268"/>
                  </a:cubicBezTo>
                  <a:lnTo>
                    <a:pt x="219" y="254"/>
                  </a:lnTo>
                  <a:lnTo>
                    <a:pt x="387" y="107"/>
                  </a:lnTo>
                  <a:cubicBezTo>
                    <a:pt x="414" y="86"/>
                    <a:pt x="415" y="47"/>
                    <a:pt x="393" y="22"/>
                  </a:cubicBezTo>
                  <a:cubicBezTo>
                    <a:pt x="382" y="8"/>
                    <a:pt x="365"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2"/>
            <p:cNvSpPr/>
            <p:nvPr/>
          </p:nvSpPr>
          <p:spPr>
            <a:xfrm>
              <a:off x="2081207" y="4652456"/>
              <a:ext cx="29587" cy="24374"/>
            </a:xfrm>
            <a:custGeom>
              <a:avLst/>
              <a:gdLst/>
              <a:ahLst/>
              <a:cxnLst/>
              <a:rect l="l" t="t" r="r" b="b"/>
              <a:pathLst>
                <a:path w="647" h="533" extrusionOk="0">
                  <a:moveTo>
                    <a:pt x="464" y="1"/>
                  </a:moveTo>
                  <a:cubicBezTo>
                    <a:pt x="455" y="1"/>
                    <a:pt x="447" y="3"/>
                    <a:pt x="438" y="6"/>
                  </a:cubicBezTo>
                  <a:lnTo>
                    <a:pt x="39" y="180"/>
                  </a:lnTo>
                  <a:cubicBezTo>
                    <a:pt x="15" y="192"/>
                    <a:pt x="0" y="216"/>
                    <a:pt x="3" y="244"/>
                  </a:cubicBezTo>
                  <a:cubicBezTo>
                    <a:pt x="8" y="271"/>
                    <a:pt x="28" y="293"/>
                    <a:pt x="54" y="296"/>
                  </a:cubicBezTo>
                  <a:cubicBezTo>
                    <a:pt x="232" y="326"/>
                    <a:pt x="400" y="403"/>
                    <a:pt x="543" y="518"/>
                  </a:cubicBezTo>
                  <a:cubicBezTo>
                    <a:pt x="553" y="528"/>
                    <a:pt x="567" y="532"/>
                    <a:pt x="580" y="532"/>
                  </a:cubicBezTo>
                  <a:cubicBezTo>
                    <a:pt x="596" y="532"/>
                    <a:pt x="615" y="522"/>
                    <a:pt x="625" y="508"/>
                  </a:cubicBezTo>
                  <a:cubicBezTo>
                    <a:pt x="647" y="483"/>
                    <a:pt x="641" y="444"/>
                    <a:pt x="617" y="422"/>
                  </a:cubicBezTo>
                  <a:cubicBezTo>
                    <a:pt x="508" y="334"/>
                    <a:pt x="383" y="266"/>
                    <a:pt x="250" y="219"/>
                  </a:cubicBezTo>
                  <a:lnTo>
                    <a:pt x="487" y="116"/>
                  </a:lnTo>
                  <a:cubicBezTo>
                    <a:pt x="518" y="103"/>
                    <a:pt x="531" y="67"/>
                    <a:pt x="518" y="36"/>
                  </a:cubicBezTo>
                  <a:cubicBezTo>
                    <a:pt x="509" y="14"/>
                    <a:pt x="487"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2"/>
            <p:cNvSpPr/>
            <p:nvPr/>
          </p:nvSpPr>
          <p:spPr>
            <a:xfrm>
              <a:off x="1899844" y="4692835"/>
              <a:ext cx="29542" cy="25609"/>
            </a:xfrm>
            <a:custGeom>
              <a:avLst/>
              <a:gdLst/>
              <a:ahLst/>
              <a:cxnLst/>
              <a:rect l="l" t="t" r="r" b="b"/>
              <a:pathLst>
                <a:path w="646" h="560" extrusionOk="0">
                  <a:moveTo>
                    <a:pt x="243" y="1"/>
                  </a:moveTo>
                  <a:cubicBezTo>
                    <a:pt x="230" y="1"/>
                    <a:pt x="216" y="5"/>
                    <a:pt x="205" y="13"/>
                  </a:cubicBezTo>
                  <a:cubicBezTo>
                    <a:pt x="177" y="34"/>
                    <a:pt x="174" y="71"/>
                    <a:pt x="195" y="97"/>
                  </a:cubicBezTo>
                  <a:lnTo>
                    <a:pt x="437" y="412"/>
                  </a:lnTo>
                  <a:lnTo>
                    <a:pt x="437" y="412"/>
                  </a:lnTo>
                  <a:lnTo>
                    <a:pt x="76" y="348"/>
                  </a:lnTo>
                  <a:cubicBezTo>
                    <a:pt x="72" y="348"/>
                    <a:pt x="68" y="347"/>
                    <a:pt x="65" y="347"/>
                  </a:cubicBezTo>
                  <a:cubicBezTo>
                    <a:pt x="36" y="347"/>
                    <a:pt x="10" y="368"/>
                    <a:pt x="6" y="398"/>
                  </a:cubicBezTo>
                  <a:cubicBezTo>
                    <a:pt x="0" y="429"/>
                    <a:pt x="22" y="463"/>
                    <a:pt x="54" y="469"/>
                  </a:cubicBezTo>
                  <a:lnTo>
                    <a:pt x="569" y="559"/>
                  </a:lnTo>
                  <a:cubicBezTo>
                    <a:pt x="573" y="560"/>
                    <a:pt x="576" y="560"/>
                    <a:pt x="580" y="560"/>
                  </a:cubicBezTo>
                  <a:cubicBezTo>
                    <a:pt x="602" y="560"/>
                    <a:pt x="622" y="550"/>
                    <a:pt x="633" y="531"/>
                  </a:cubicBezTo>
                  <a:cubicBezTo>
                    <a:pt x="646" y="509"/>
                    <a:pt x="644" y="482"/>
                    <a:pt x="630" y="463"/>
                  </a:cubicBezTo>
                  <a:lnTo>
                    <a:pt x="290" y="23"/>
                  </a:lnTo>
                  <a:cubicBezTo>
                    <a:pt x="279" y="8"/>
                    <a:pt x="261"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2"/>
            <p:cNvSpPr/>
            <p:nvPr/>
          </p:nvSpPr>
          <p:spPr>
            <a:xfrm>
              <a:off x="1909448" y="4501320"/>
              <a:ext cx="192935" cy="243329"/>
            </a:xfrm>
            <a:custGeom>
              <a:avLst/>
              <a:gdLst/>
              <a:ahLst/>
              <a:cxnLst/>
              <a:rect l="l" t="t" r="r" b="b"/>
              <a:pathLst>
                <a:path w="4219" h="5321" extrusionOk="0">
                  <a:moveTo>
                    <a:pt x="2549" y="1"/>
                  </a:moveTo>
                  <a:cubicBezTo>
                    <a:pt x="2431" y="1"/>
                    <a:pt x="2278" y="103"/>
                    <a:pt x="2141" y="103"/>
                  </a:cubicBezTo>
                  <a:cubicBezTo>
                    <a:pt x="2128" y="103"/>
                    <a:pt x="2116" y="102"/>
                    <a:pt x="2103" y="101"/>
                  </a:cubicBezTo>
                  <a:cubicBezTo>
                    <a:pt x="2004" y="85"/>
                    <a:pt x="1900" y="2"/>
                    <a:pt x="1810" y="2"/>
                  </a:cubicBezTo>
                  <a:cubicBezTo>
                    <a:pt x="1784" y="2"/>
                    <a:pt x="1758" y="9"/>
                    <a:pt x="1735" y="28"/>
                  </a:cubicBezTo>
                  <a:cubicBezTo>
                    <a:pt x="1648" y="98"/>
                    <a:pt x="1700" y="251"/>
                    <a:pt x="1628" y="334"/>
                  </a:cubicBezTo>
                  <a:cubicBezTo>
                    <a:pt x="1548" y="430"/>
                    <a:pt x="1381" y="369"/>
                    <a:pt x="1280" y="438"/>
                  </a:cubicBezTo>
                  <a:cubicBezTo>
                    <a:pt x="1116" y="550"/>
                    <a:pt x="1262" y="859"/>
                    <a:pt x="1110" y="985"/>
                  </a:cubicBezTo>
                  <a:cubicBezTo>
                    <a:pt x="1061" y="1026"/>
                    <a:pt x="992" y="1036"/>
                    <a:pt x="942" y="1072"/>
                  </a:cubicBezTo>
                  <a:cubicBezTo>
                    <a:pt x="757" y="1201"/>
                    <a:pt x="907" y="1488"/>
                    <a:pt x="884" y="1710"/>
                  </a:cubicBezTo>
                  <a:cubicBezTo>
                    <a:pt x="852" y="1996"/>
                    <a:pt x="517" y="2180"/>
                    <a:pt x="499" y="2467"/>
                  </a:cubicBezTo>
                  <a:cubicBezTo>
                    <a:pt x="482" y="2722"/>
                    <a:pt x="731" y="2964"/>
                    <a:pt x="646" y="3207"/>
                  </a:cubicBezTo>
                  <a:cubicBezTo>
                    <a:pt x="586" y="3376"/>
                    <a:pt x="383" y="3457"/>
                    <a:pt x="301" y="3620"/>
                  </a:cubicBezTo>
                  <a:cubicBezTo>
                    <a:pt x="176" y="3868"/>
                    <a:pt x="385" y="4165"/>
                    <a:pt x="336" y="4439"/>
                  </a:cubicBezTo>
                  <a:cubicBezTo>
                    <a:pt x="292" y="4673"/>
                    <a:pt x="72" y="4839"/>
                    <a:pt x="15" y="5070"/>
                  </a:cubicBezTo>
                  <a:cubicBezTo>
                    <a:pt x="1" y="5129"/>
                    <a:pt x="1" y="5187"/>
                    <a:pt x="6" y="5247"/>
                  </a:cubicBezTo>
                  <a:cubicBezTo>
                    <a:pt x="583" y="5295"/>
                    <a:pt x="1161" y="5321"/>
                    <a:pt x="1736" y="5321"/>
                  </a:cubicBezTo>
                  <a:cubicBezTo>
                    <a:pt x="1873" y="5321"/>
                    <a:pt x="2011" y="5319"/>
                    <a:pt x="2148" y="5316"/>
                  </a:cubicBezTo>
                  <a:cubicBezTo>
                    <a:pt x="2822" y="5299"/>
                    <a:pt x="3468" y="5180"/>
                    <a:pt x="4107" y="5031"/>
                  </a:cubicBezTo>
                  <a:cubicBezTo>
                    <a:pt x="4136" y="4970"/>
                    <a:pt x="4171" y="4907"/>
                    <a:pt x="4187" y="4842"/>
                  </a:cubicBezTo>
                  <a:cubicBezTo>
                    <a:pt x="4219" y="4722"/>
                    <a:pt x="4185" y="4594"/>
                    <a:pt x="4155" y="4475"/>
                  </a:cubicBezTo>
                  <a:lnTo>
                    <a:pt x="3882" y="3431"/>
                  </a:lnTo>
                  <a:cubicBezTo>
                    <a:pt x="3852" y="3312"/>
                    <a:pt x="3822" y="3194"/>
                    <a:pt x="3836" y="3072"/>
                  </a:cubicBezTo>
                  <a:cubicBezTo>
                    <a:pt x="3852" y="2925"/>
                    <a:pt x="3933" y="2789"/>
                    <a:pt x="3936" y="2640"/>
                  </a:cubicBezTo>
                  <a:cubicBezTo>
                    <a:pt x="3938" y="2290"/>
                    <a:pt x="3498" y="1991"/>
                    <a:pt x="3634" y="1671"/>
                  </a:cubicBezTo>
                  <a:cubicBezTo>
                    <a:pt x="3694" y="1530"/>
                    <a:pt x="3859" y="1390"/>
                    <a:pt x="3774" y="1261"/>
                  </a:cubicBezTo>
                  <a:cubicBezTo>
                    <a:pt x="3719" y="1178"/>
                    <a:pt x="3592" y="1181"/>
                    <a:pt x="3508" y="1129"/>
                  </a:cubicBezTo>
                  <a:cubicBezTo>
                    <a:pt x="3256" y="975"/>
                    <a:pt x="3460" y="453"/>
                    <a:pt x="3182" y="354"/>
                  </a:cubicBezTo>
                  <a:cubicBezTo>
                    <a:pt x="3152" y="344"/>
                    <a:pt x="3120" y="340"/>
                    <a:pt x="3088" y="340"/>
                  </a:cubicBezTo>
                  <a:cubicBezTo>
                    <a:pt x="3025" y="340"/>
                    <a:pt x="2959" y="353"/>
                    <a:pt x="2899" y="353"/>
                  </a:cubicBezTo>
                  <a:cubicBezTo>
                    <a:pt x="2843" y="353"/>
                    <a:pt x="2792" y="342"/>
                    <a:pt x="2756" y="298"/>
                  </a:cubicBezTo>
                  <a:cubicBezTo>
                    <a:pt x="2699" y="231"/>
                    <a:pt x="2718" y="125"/>
                    <a:pt x="2664" y="56"/>
                  </a:cubicBezTo>
                  <a:cubicBezTo>
                    <a:pt x="2633" y="15"/>
                    <a:pt x="2593" y="1"/>
                    <a:pt x="25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2"/>
            <p:cNvSpPr/>
            <p:nvPr/>
          </p:nvSpPr>
          <p:spPr>
            <a:xfrm>
              <a:off x="1989749" y="4501366"/>
              <a:ext cx="49800" cy="243146"/>
            </a:xfrm>
            <a:custGeom>
              <a:avLst/>
              <a:gdLst/>
              <a:ahLst/>
              <a:cxnLst/>
              <a:rect l="l" t="t" r="r" b="b"/>
              <a:pathLst>
                <a:path w="1089" h="5317" extrusionOk="0">
                  <a:moveTo>
                    <a:pt x="798" y="0"/>
                  </a:moveTo>
                  <a:cubicBezTo>
                    <a:pt x="788" y="0"/>
                    <a:pt x="778" y="1"/>
                    <a:pt x="768" y="2"/>
                  </a:cubicBezTo>
                  <a:cubicBezTo>
                    <a:pt x="760" y="71"/>
                    <a:pt x="760" y="142"/>
                    <a:pt x="768" y="211"/>
                  </a:cubicBezTo>
                  <a:cubicBezTo>
                    <a:pt x="776" y="287"/>
                    <a:pt x="792" y="361"/>
                    <a:pt x="807" y="433"/>
                  </a:cubicBezTo>
                  <a:cubicBezTo>
                    <a:pt x="836" y="566"/>
                    <a:pt x="863" y="690"/>
                    <a:pt x="837" y="803"/>
                  </a:cubicBezTo>
                  <a:cubicBezTo>
                    <a:pt x="807" y="946"/>
                    <a:pt x="695" y="1064"/>
                    <a:pt x="576" y="1187"/>
                  </a:cubicBezTo>
                  <a:cubicBezTo>
                    <a:pt x="465" y="1306"/>
                    <a:pt x="350" y="1426"/>
                    <a:pt x="286" y="1586"/>
                  </a:cubicBezTo>
                  <a:cubicBezTo>
                    <a:pt x="178" y="1857"/>
                    <a:pt x="254" y="2135"/>
                    <a:pt x="328" y="2404"/>
                  </a:cubicBezTo>
                  <a:cubicBezTo>
                    <a:pt x="395" y="2647"/>
                    <a:pt x="457" y="2875"/>
                    <a:pt x="381" y="3078"/>
                  </a:cubicBezTo>
                  <a:cubicBezTo>
                    <a:pt x="356" y="3145"/>
                    <a:pt x="315" y="3208"/>
                    <a:pt x="272" y="3275"/>
                  </a:cubicBezTo>
                  <a:cubicBezTo>
                    <a:pt x="211" y="3372"/>
                    <a:pt x="149" y="3469"/>
                    <a:pt x="120" y="3591"/>
                  </a:cubicBezTo>
                  <a:cubicBezTo>
                    <a:pt x="72" y="3809"/>
                    <a:pt x="151" y="4007"/>
                    <a:pt x="228" y="4200"/>
                  </a:cubicBezTo>
                  <a:cubicBezTo>
                    <a:pt x="291" y="4361"/>
                    <a:pt x="350" y="4511"/>
                    <a:pt x="334" y="4656"/>
                  </a:cubicBezTo>
                  <a:cubicBezTo>
                    <a:pt x="318" y="4783"/>
                    <a:pt x="240" y="4904"/>
                    <a:pt x="159" y="5030"/>
                  </a:cubicBezTo>
                  <a:cubicBezTo>
                    <a:pt x="99" y="5121"/>
                    <a:pt x="41" y="5215"/>
                    <a:pt x="1" y="5317"/>
                  </a:cubicBezTo>
                  <a:lnTo>
                    <a:pt x="240" y="5317"/>
                  </a:lnTo>
                  <a:cubicBezTo>
                    <a:pt x="269" y="5260"/>
                    <a:pt x="305" y="5207"/>
                    <a:pt x="341" y="5150"/>
                  </a:cubicBezTo>
                  <a:cubicBezTo>
                    <a:pt x="434" y="5008"/>
                    <a:pt x="530" y="4862"/>
                    <a:pt x="552" y="4682"/>
                  </a:cubicBezTo>
                  <a:cubicBezTo>
                    <a:pt x="576" y="4482"/>
                    <a:pt x="502" y="4300"/>
                    <a:pt x="431" y="4122"/>
                  </a:cubicBezTo>
                  <a:cubicBezTo>
                    <a:pt x="363" y="3954"/>
                    <a:pt x="299" y="3794"/>
                    <a:pt x="334" y="3643"/>
                  </a:cubicBezTo>
                  <a:cubicBezTo>
                    <a:pt x="354" y="3558"/>
                    <a:pt x="405" y="3480"/>
                    <a:pt x="457" y="3396"/>
                  </a:cubicBezTo>
                  <a:cubicBezTo>
                    <a:pt x="504" y="3322"/>
                    <a:pt x="553" y="3245"/>
                    <a:pt x="586" y="3156"/>
                  </a:cubicBezTo>
                  <a:cubicBezTo>
                    <a:pt x="688" y="2888"/>
                    <a:pt x="611" y="2614"/>
                    <a:pt x="539" y="2347"/>
                  </a:cubicBezTo>
                  <a:cubicBezTo>
                    <a:pt x="472" y="2104"/>
                    <a:pt x="408" y="1871"/>
                    <a:pt x="489" y="1668"/>
                  </a:cubicBezTo>
                  <a:cubicBezTo>
                    <a:pt x="537" y="1547"/>
                    <a:pt x="634" y="1445"/>
                    <a:pt x="736" y="1338"/>
                  </a:cubicBezTo>
                  <a:cubicBezTo>
                    <a:pt x="869" y="1199"/>
                    <a:pt x="1007" y="1054"/>
                    <a:pt x="1052" y="851"/>
                  </a:cubicBezTo>
                  <a:cubicBezTo>
                    <a:pt x="1088" y="690"/>
                    <a:pt x="1053" y="535"/>
                    <a:pt x="1021" y="387"/>
                  </a:cubicBezTo>
                  <a:cubicBezTo>
                    <a:pt x="1014" y="352"/>
                    <a:pt x="1007" y="320"/>
                    <a:pt x="1000" y="287"/>
                  </a:cubicBezTo>
                  <a:cubicBezTo>
                    <a:pt x="952" y="220"/>
                    <a:pt x="966" y="120"/>
                    <a:pt x="914" y="55"/>
                  </a:cubicBezTo>
                  <a:cubicBezTo>
                    <a:pt x="881" y="14"/>
                    <a:pt x="841" y="0"/>
                    <a:pt x="79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2"/>
            <p:cNvSpPr/>
            <p:nvPr/>
          </p:nvSpPr>
          <p:spPr>
            <a:xfrm>
              <a:off x="1985496" y="4685701"/>
              <a:ext cx="24145" cy="27987"/>
            </a:xfrm>
            <a:custGeom>
              <a:avLst/>
              <a:gdLst/>
              <a:ahLst/>
              <a:cxnLst/>
              <a:rect l="l" t="t" r="r" b="b"/>
              <a:pathLst>
                <a:path w="528" h="612" extrusionOk="0">
                  <a:moveTo>
                    <a:pt x="80" y="1"/>
                  </a:moveTo>
                  <a:cubicBezTo>
                    <a:pt x="66" y="1"/>
                    <a:pt x="53" y="5"/>
                    <a:pt x="41" y="13"/>
                  </a:cubicBezTo>
                  <a:cubicBezTo>
                    <a:pt x="14" y="33"/>
                    <a:pt x="11" y="71"/>
                    <a:pt x="30" y="98"/>
                  </a:cubicBezTo>
                  <a:lnTo>
                    <a:pt x="308" y="454"/>
                  </a:lnTo>
                  <a:lnTo>
                    <a:pt x="81" y="403"/>
                  </a:lnTo>
                  <a:cubicBezTo>
                    <a:pt x="76" y="402"/>
                    <a:pt x="72" y="401"/>
                    <a:pt x="67" y="401"/>
                  </a:cubicBezTo>
                  <a:cubicBezTo>
                    <a:pt x="40" y="401"/>
                    <a:pt x="14" y="420"/>
                    <a:pt x="8" y="448"/>
                  </a:cubicBezTo>
                  <a:cubicBezTo>
                    <a:pt x="1" y="481"/>
                    <a:pt x="21" y="513"/>
                    <a:pt x="54" y="520"/>
                  </a:cubicBezTo>
                  <a:lnTo>
                    <a:pt x="447" y="610"/>
                  </a:lnTo>
                  <a:cubicBezTo>
                    <a:pt x="450" y="612"/>
                    <a:pt x="456" y="612"/>
                    <a:pt x="460" y="612"/>
                  </a:cubicBezTo>
                  <a:cubicBezTo>
                    <a:pt x="479" y="612"/>
                    <a:pt x="500" y="600"/>
                    <a:pt x="513" y="585"/>
                  </a:cubicBezTo>
                  <a:cubicBezTo>
                    <a:pt x="527" y="564"/>
                    <a:pt x="526" y="535"/>
                    <a:pt x="508" y="516"/>
                  </a:cubicBezTo>
                  <a:lnTo>
                    <a:pt x="127" y="24"/>
                  </a:lnTo>
                  <a:cubicBezTo>
                    <a:pt x="115" y="8"/>
                    <a:pt x="98"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2"/>
            <p:cNvSpPr/>
            <p:nvPr/>
          </p:nvSpPr>
          <p:spPr>
            <a:xfrm>
              <a:off x="1995739" y="4618616"/>
              <a:ext cx="18521" cy="19435"/>
            </a:xfrm>
            <a:custGeom>
              <a:avLst/>
              <a:gdLst/>
              <a:ahLst/>
              <a:cxnLst/>
              <a:rect l="l" t="t" r="r" b="b"/>
              <a:pathLst>
                <a:path w="405" h="425" extrusionOk="0">
                  <a:moveTo>
                    <a:pt x="67" y="0"/>
                  </a:moveTo>
                  <a:cubicBezTo>
                    <a:pt x="53" y="0"/>
                    <a:pt x="39" y="5"/>
                    <a:pt x="28" y="15"/>
                  </a:cubicBezTo>
                  <a:cubicBezTo>
                    <a:pt x="2" y="37"/>
                    <a:pt x="0" y="76"/>
                    <a:pt x="22" y="101"/>
                  </a:cubicBezTo>
                  <a:lnTo>
                    <a:pt x="292" y="404"/>
                  </a:lnTo>
                  <a:cubicBezTo>
                    <a:pt x="305" y="415"/>
                    <a:pt x="321" y="424"/>
                    <a:pt x="338" y="424"/>
                  </a:cubicBezTo>
                  <a:cubicBezTo>
                    <a:pt x="352" y="424"/>
                    <a:pt x="367" y="418"/>
                    <a:pt x="377" y="410"/>
                  </a:cubicBezTo>
                  <a:cubicBezTo>
                    <a:pt x="403" y="388"/>
                    <a:pt x="405" y="349"/>
                    <a:pt x="383" y="324"/>
                  </a:cubicBezTo>
                  <a:lnTo>
                    <a:pt x="113" y="21"/>
                  </a:lnTo>
                  <a:cubicBezTo>
                    <a:pt x="101" y="7"/>
                    <a:pt x="84"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2"/>
            <p:cNvSpPr/>
            <p:nvPr/>
          </p:nvSpPr>
          <p:spPr>
            <a:xfrm>
              <a:off x="2003284" y="4645139"/>
              <a:ext cx="24923" cy="16966"/>
            </a:xfrm>
            <a:custGeom>
              <a:avLst/>
              <a:gdLst/>
              <a:ahLst/>
              <a:cxnLst/>
              <a:rect l="l" t="t" r="r" b="b"/>
              <a:pathLst>
                <a:path w="545" h="371" extrusionOk="0">
                  <a:moveTo>
                    <a:pt x="476" y="1"/>
                  </a:moveTo>
                  <a:cubicBezTo>
                    <a:pt x="465" y="1"/>
                    <a:pt x="453" y="4"/>
                    <a:pt x="443" y="11"/>
                  </a:cubicBezTo>
                  <a:lnTo>
                    <a:pt x="38" y="259"/>
                  </a:lnTo>
                  <a:cubicBezTo>
                    <a:pt x="9" y="276"/>
                    <a:pt x="0" y="312"/>
                    <a:pt x="18" y="341"/>
                  </a:cubicBezTo>
                  <a:cubicBezTo>
                    <a:pt x="31" y="360"/>
                    <a:pt x="51" y="370"/>
                    <a:pt x="71" y="370"/>
                  </a:cubicBezTo>
                  <a:cubicBezTo>
                    <a:pt x="82" y="370"/>
                    <a:pt x="93" y="368"/>
                    <a:pt x="102" y="362"/>
                  </a:cubicBezTo>
                  <a:lnTo>
                    <a:pt x="506" y="114"/>
                  </a:lnTo>
                  <a:cubicBezTo>
                    <a:pt x="534" y="95"/>
                    <a:pt x="544" y="59"/>
                    <a:pt x="525" y="30"/>
                  </a:cubicBezTo>
                  <a:cubicBezTo>
                    <a:pt x="515" y="11"/>
                    <a:pt x="496" y="1"/>
                    <a:pt x="4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2"/>
            <p:cNvSpPr/>
            <p:nvPr/>
          </p:nvSpPr>
          <p:spPr>
            <a:xfrm>
              <a:off x="2005388" y="4566256"/>
              <a:ext cx="28901" cy="19938"/>
            </a:xfrm>
            <a:custGeom>
              <a:avLst/>
              <a:gdLst/>
              <a:ahLst/>
              <a:cxnLst/>
              <a:rect l="l" t="t" r="r" b="b"/>
              <a:pathLst>
                <a:path w="632" h="436" extrusionOk="0">
                  <a:moveTo>
                    <a:pt x="563" y="0"/>
                  </a:moveTo>
                  <a:cubicBezTo>
                    <a:pt x="552" y="0"/>
                    <a:pt x="541" y="3"/>
                    <a:pt x="530" y="10"/>
                  </a:cubicBezTo>
                  <a:lnTo>
                    <a:pt x="37" y="323"/>
                  </a:lnTo>
                  <a:cubicBezTo>
                    <a:pt x="11" y="341"/>
                    <a:pt x="1" y="377"/>
                    <a:pt x="20" y="406"/>
                  </a:cubicBezTo>
                  <a:cubicBezTo>
                    <a:pt x="30" y="426"/>
                    <a:pt x="50" y="435"/>
                    <a:pt x="70" y="435"/>
                  </a:cubicBezTo>
                  <a:cubicBezTo>
                    <a:pt x="81" y="435"/>
                    <a:pt x="92" y="432"/>
                    <a:pt x="102" y="425"/>
                  </a:cubicBezTo>
                  <a:lnTo>
                    <a:pt x="595" y="112"/>
                  </a:lnTo>
                  <a:cubicBezTo>
                    <a:pt x="623" y="93"/>
                    <a:pt x="632" y="57"/>
                    <a:pt x="614" y="28"/>
                  </a:cubicBezTo>
                  <a:cubicBezTo>
                    <a:pt x="602" y="10"/>
                    <a:pt x="583" y="0"/>
                    <a:pt x="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32"/>
          <p:cNvGrpSpPr/>
          <p:nvPr/>
        </p:nvGrpSpPr>
        <p:grpSpPr>
          <a:xfrm>
            <a:off x="562225" y="4019775"/>
            <a:ext cx="665725" cy="724900"/>
            <a:chOff x="562225" y="4019775"/>
            <a:chExt cx="665725" cy="724900"/>
          </a:xfrm>
        </p:grpSpPr>
        <p:sp>
          <p:nvSpPr>
            <p:cNvPr id="6020" name="Google Shape;6020;p32"/>
            <p:cNvSpPr/>
            <p:nvPr/>
          </p:nvSpPr>
          <p:spPr>
            <a:xfrm>
              <a:off x="833375" y="4019775"/>
              <a:ext cx="382700" cy="724875"/>
            </a:xfrm>
            <a:custGeom>
              <a:avLst/>
              <a:gdLst/>
              <a:ahLst/>
              <a:cxnLst/>
              <a:rect l="l" t="t" r="r" b="b"/>
              <a:pathLst>
                <a:path w="15308" h="28995" extrusionOk="0">
                  <a:moveTo>
                    <a:pt x="10594" y="0"/>
                  </a:moveTo>
                  <a:cubicBezTo>
                    <a:pt x="9528" y="0"/>
                    <a:pt x="8468" y="420"/>
                    <a:pt x="7808" y="1251"/>
                  </a:cubicBezTo>
                  <a:cubicBezTo>
                    <a:pt x="6435" y="2982"/>
                    <a:pt x="7160" y="5548"/>
                    <a:pt x="6490" y="7652"/>
                  </a:cubicBezTo>
                  <a:cubicBezTo>
                    <a:pt x="5535" y="10649"/>
                    <a:pt x="1989" y="12127"/>
                    <a:pt x="735" y="15012"/>
                  </a:cubicBezTo>
                  <a:cubicBezTo>
                    <a:pt x="1" y="16699"/>
                    <a:pt x="158" y="18634"/>
                    <a:pt x="492" y="20442"/>
                  </a:cubicBezTo>
                  <a:cubicBezTo>
                    <a:pt x="825" y="22251"/>
                    <a:pt x="1323" y="24060"/>
                    <a:pt x="1224" y="25897"/>
                  </a:cubicBezTo>
                  <a:cubicBezTo>
                    <a:pt x="1169" y="26952"/>
                    <a:pt x="915" y="27976"/>
                    <a:pt x="620" y="28994"/>
                  </a:cubicBezTo>
                  <a:lnTo>
                    <a:pt x="9930" y="28994"/>
                  </a:lnTo>
                  <a:cubicBezTo>
                    <a:pt x="10505" y="28297"/>
                    <a:pt x="11144" y="27632"/>
                    <a:pt x="11554" y="26831"/>
                  </a:cubicBezTo>
                  <a:cubicBezTo>
                    <a:pt x="12322" y="25326"/>
                    <a:pt x="12199" y="23530"/>
                    <a:pt x="11891" y="21868"/>
                  </a:cubicBezTo>
                  <a:cubicBezTo>
                    <a:pt x="11582" y="20206"/>
                    <a:pt x="11108" y="18543"/>
                    <a:pt x="11240" y="16858"/>
                  </a:cubicBezTo>
                  <a:cubicBezTo>
                    <a:pt x="11468" y="13941"/>
                    <a:pt x="13446" y="11493"/>
                    <a:pt x="14470" y="8753"/>
                  </a:cubicBezTo>
                  <a:cubicBezTo>
                    <a:pt x="15032" y="7251"/>
                    <a:pt x="15308" y="5602"/>
                    <a:pt x="14978" y="4031"/>
                  </a:cubicBezTo>
                  <a:cubicBezTo>
                    <a:pt x="14648" y="2461"/>
                    <a:pt x="13647" y="986"/>
                    <a:pt x="12183" y="332"/>
                  </a:cubicBezTo>
                  <a:cubicBezTo>
                    <a:pt x="11687" y="110"/>
                    <a:pt x="11140" y="0"/>
                    <a:pt x="105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2"/>
            <p:cNvSpPr/>
            <p:nvPr/>
          </p:nvSpPr>
          <p:spPr>
            <a:xfrm>
              <a:off x="928225" y="4147350"/>
              <a:ext cx="174250" cy="597250"/>
            </a:xfrm>
            <a:custGeom>
              <a:avLst/>
              <a:gdLst/>
              <a:ahLst/>
              <a:cxnLst/>
              <a:rect l="l" t="t" r="r" b="b"/>
              <a:pathLst>
                <a:path w="6970" h="23890" extrusionOk="0">
                  <a:moveTo>
                    <a:pt x="6611" y="1"/>
                  </a:moveTo>
                  <a:cubicBezTo>
                    <a:pt x="6480" y="1"/>
                    <a:pt x="6356" y="81"/>
                    <a:pt x="6310" y="210"/>
                  </a:cubicBezTo>
                  <a:cubicBezTo>
                    <a:pt x="5376" y="2768"/>
                    <a:pt x="4525" y="5352"/>
                    <a:pt x="3749" y="7959"/>
                  </a:cubicBezTo>
                  <a:cubicBezTo>
                    <a:pt x="3745" y="7969"/>
                    <a:pt x="3742" y="7981"/>
                    <a:pt x="3739" y="7991"/>
                  </a:cubicBezTo>
                  <a:cubicBezTo>
                    <a:pt x="3049" y="10312"/>
                    <a:pt x="2418" y="12649"/>
                    <a:pt x="1853" y="15002"/>
                  </a:cubicBezTo>
                  <a:lnTo>
                    <a:pt x="660" y="9199"/>
                  </a:lnTo>
                  <a:cubicBezTo>
                    <a:pt x="629" y="9048"/>
                    <a:pt x="495" y="8944"/>
                    <a:pt x="346" y="8944"/>
                  </a:cubicBezTo>
                  <a:cubicBezTo>
                    <a:pt x="325" y="8944"/>
                    <a:pt x="304" y="8946"/>
                    <a:pt x="283" y="8950"/>
                  </a:cubicBezTo>
                  <a:cubicBezTo>
                    <a:pt x="111" y="8986"/>
                    <a:pt x="1" y="9154"/>
                    <a:pt x="35" y="9326"/>
                  </a:cubicBezTo>
                  <a:lnTo>
                    <a:pt x="1509" y="16494"/>
                  </a:lnTo>
                  <a:cubicBezTo>
                    <a:pt x="1040" y="18553"/>
                    <a:pt x="619" y="20623"/>
                    <a:pt x="247" y="22703"/>
                  </a:cubicBezTo>
                  <a:cubicBezTo>
                    <a:pt x="246" y="22710"/>
                    <a:pt x="246" y="22717"/>
                    <a:pt x="244" y="22724"/>
                  </a:cubicBezTo>
                  <a:cubicBezTo>
                    <a:pt x="174" y="23111"/>
                    <a:pt x="114" y="23503"/>
                    <a:pt x="47" y="23890"/>
                  </a:cubicBezTo>
                  <a:lnTo>
                    <a:pt x="695" y="23890"/>
                  </a:lnTo>
                  <a:cubicBezTo>
                    <a:pt x="745" y="23593"/>
                    <a:pt x="791" y="23298"/>
                    <a:pt x="842" y="23004"/>
                  </a:cubicBezTo>
                  <a:lnTo>
                    <a:pt x="5105" y="20704"/>
                  </a:lnTo>
                  <a:cubicBezTo>
                    <a:pt x="5262" y="20621"/>
                    <a:pt x="5319" y="20427"/>
                    <a:pt x="5235" y="20272"/>
                  </a:cubicBezTo>
                  <a:cubicBezTo>
                    <a:pt x="5176" y="20166"/>
                    <a:pt x="5066" y="20105"/>
                    <a:pt x="4952" y="20105"/>
                  </a:cubicBezTo>
                  <a:cubicBezTo>
                    <a:pt x="4902" y="20105"/>
                    <a:pt x="4850" y="20117"/>
                    <a:pt x="4803" y="20143"/>
                  </a:cubicBezTo>
                  <a:lnTo>
                    <a:pt x="986" y="22202"/>
                  </a:lnTo>
                  <a:cubicBezTo>
                    <a:pt x="1850" y="17502"/>
                    <a:pt x="2965" y="12849"/>
                    <a:pt x="4325" y="8263"/>
                  </a:cubicBezTo>
                  <a:lnTo>
                    <a:pt x="6456" y="6977"/>
                  </a:lnTo>
                  <a:cubicBezTo>
                    <a:pt x="6607" y="6885"/>
                    <a:pt x="6656" y="6690"/>
                    <a:pt x="6564" y="6537"/>
                  </a:cubicBezTo>
                  <a:cubicBezTo>
                    <a:pt x="6504" y="6437"/>
                    <a:pt x="6398" y="6382"/>
                    <a:pt x="6290" y="6382"/>
                  </a:cubicBezTo>
                  <a:cubicBezTo>
                    <a:pt x="6234" y="6382"/>
                    <a:pt x="6177" y="6397"/>
                    <a:pt x="6125" y="6428"/>
                  </a:cubicBezTo>
                  <a:lnTo>
                    <a:pt x="4598" y="7351"/>
                  </a:lnTo>
                  <a:cubicBezTo>
                    <a:pt x="5306" y="5024"/>
                    <a:pt x="6075" y="2715"/>
                    <a:pt x="6908" y="428"/>
                  </a:cubicBezTo>
                  <a:cubicBezTo>
                    <a:pt x="6970" y="263"/>
                    <a:pt x="6884" y="80"/>
                    <a:pt x="6719" y="20"/>
                  </a:cubicBezTo>
                  <a:cubicBezTo>
                    <a:pt x="6683" y="7"/>
                    <a:pt x="6647" y="1"/>
                    <a:pt x="661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2"/>
            <p:cNvSpPr/>
            <p:nvPr/>
          </p:nvSpPr>
          <p:spPr>
            <a:xfrm>
              <a:off x="562225" y="4388000"/>
              <a:ext cx="256625" cy="356650"/>
            </a:xfrm>
            <a:custGeom>
              <a:avLst/>
              <a:gdLst/>
              <a:ahLst/>
              <a:cxnLst/>
              <a:rect l="l" t="t" r="r" b="b"/>
              <a:pathLst>
                <a:path w="10265" h="14266" extrusionOk="0">
                  <a:moveTo>
                    <a:pt x="2610" y="0"/>
                  </a:moveTo>
                  <a:cubicBezTo>
                    <a:pt x="1783" y="0"/>
                    <a:pt x="964" y="358"/>
                    <a:pt x="543" y="1062"/>
                  </a:cubicBezTo>
                  <a:cubicBezTo>
                    <a:pt x="0" y="1970"/>
                    <a:pt x="220" y="3138"/>
                    <a:pt x="607" y="4122"/>
                  </a:cubicBezTo>
                  <a:cubicBezTo>
                    <a:pt x="998" y="5105"/>
                    <a:pt x="1543" y="6059"/>
                    <a:pt x="1619" y="7116"/>
                  </a:cubicBezTo>
                  <a:cubicBezTo>
                    <a:pt x="1717" y="8507"/>
                    <a:pt x="986" y="9809"/>
                    <a:pt x="740" y="11181"/>
                  </a:cubicBezTo>
                  <a:cubicBezTo>
                    <a:pt x="555" y="12209"/>
                    <a:pt x="663" y="13283"/>
                    <a:pt x="1020" y="14265"/>
                  </a:cubicBezTo>
                  <a:lnTo>
                    <a:pt x="9684" y="14265"/>
                  </a:lnTo>
                  <a:cubicBezTo>
                    <a:pt x="9780" y="13578"/>
                    <a:pt x="10035" y="12893"/>
                    <a:pt x="10120" y="12200"/>
                  </a:cubicBezTo>
                  <a:cubicBezTo>
                    <a:pt x="10264" y="11006"/>
                    <a:pt x="9879" y="9757"/>
                    <a:pt x="9080" y="8858"/>
                  </a:cubicBezTo>
                  <a:cubicBezTo>
                    <a:pt x="8253" y="7920"/>
                    <a:pt x="7008" y="7341"/>
                    <a:pt x="6432" y="6231"/>
                  </a:cubicBezTo>
                  <a:cubicBezTo>
                    <a:pt x="5961" y="5329"/>
                    <a:pt x="6027" y="4254"/>
                    <a:pt x="5844" y="3254"/>
                  </a:cubicBezTo>
                  <a:cubicBezTo>
                    <a:pt x="5617" y="2035"/>
                    <a:pt x="4940" y="840"/>
                    <a:pt x="3832" y="282"/>
                  </a:cubicBezTo>
                  <a:cubicBezTo>
                    <a:pt x="3458" y="94"/>
                    <a:pt x="3033" y="0"/>
                    <a:pt x="26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2"/>
            <p:cNvSpPr/>
            <p:nvPr/>
          </p:nvSpPr>
          <p:spPr>
            <a:xfrm>
              <a:off x="1003950" y="4438700"/>
              <a:ext cx="224000" cy="305950"/>
            </a:xfrm>
            <a:custGeom>
              <a:avLst/>
              <a:gdLst/>
              <a:ahLst/>
              <a:cxnLst/>
              <a:rect l="l" t="t" r="r" b="b"/>
              <a:pathLst>
                <a:path w="8960" h="12238" extrusionOk="0">
                  <a:moveTo>
                    <a:pt x="6938" y="0"/>
                  </a:moveTo>
                  <a:cubicBezTo>
                    <a:pt x="6914" y="0"/>
                    <a:pt x="6890" y="1"/>
                    <a:pt x="6866" y="2"/>
                  </a:cubicBezTo>
                  <a:cubicBezTo>
                    <a:pt x="5760" y="53"/>
                    <a:pt x="5059" y="1225"/>
                    <a:pt x="4799" y="2300"/>
                  </a:cubicBezTo>
                  <a:cubicBezTo>
                    <a:pt x="4538" y="3376"/>
                    <a:pt x="4481" y="4566"/>
                    <a:pt x="3790" y="5429"/>
                  </a:cubicBezTo>
                  <a:cubicBezTo>
                    <a:pt x="3072" y="6325"/>
                    <a:pt x="1834" y="6651"/>
                    <a:pt x="1047" y="7485"/>
                  </a:cubicBezTo>
                  <a:cubicBezTo>
                    <a:pt x="144" y="8445"/>
                    <a:pt x="0" y="9880"/>
                    <a:pt x="32" y="11198"/>
                  </a:cubicBezTo>
                  <a:cubicBezTo>
                    <a:pt x="40" y="11542"/>
                    <a:pt x="56" y="11889"/>
                    <a:pt x="68" y="12237"/>
                  </a:cubicBezTo>
                  <a:lnTo>
                    <a:pt x="7769" y="12237"/>
                  </a:lnTo>
                  <a:cubicBezTo>
                    <a:pt x="8264" y="10798"/>
                    <a:pt x="7289" y="9259"/>
                    <a:pt x="7309" y="7732"/>
                  </a:cubicBezTo>
                  <a:cubicBezTo>
                    <a:pt x="7320" y="6724"/>
                    <a:pt x="7769" y="5778"/>
                    <a:pt x="8173" y="4854"/>
                  </a:cubicBezTo>
                  <a:cubicBezTo>
                    <a:pt x="8579" y="3929"/>
                    <a:pt x="8959" y="2938"/>
                    <a:pt x="8829" y="1936"/>
                  </a:cubicBezTo>
                  <a:cubicBezTo>
                    <a:pt x="8700" y="958"/>
                    <a:pt x="7914" y="0"/>
                    <a:pt x="6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2"/>
            <p:cNvSpPr/>
            <p:nvPr/>
          </p:nvSpPr>
          <p:spPr>
            <a:xfrm>
              <a:off x="1043275" y="4719375"/>
              <a:ext cx="21025" cy="25275"/>
            </a:xfrm>
            <a:custGeom>
              <a:avLst/>
              <a:gdLst/>
              <a:ahLst/>
              <a:cxnLst/>
              <a:rect l="l" t="t" r="r" b="b"/>
              <a:pathLst>
                <a:path w="841" h="1011" extrusionOk="0">
                  <a:moveTo>
                    <a:pt x="348" y="0"/>
                  </a:moveTo>
                  <a:cubicBezTo>
                    <a:pt x="324" y="0"/>
                    <a:pt x="301" y="3"/>
                    <a:pt x="277" y="8"/>
                  </a:cubicBezTo>
                  <a:cubicBezTo>
                    <a:pt x="105" y="47"/>
                    <a:pt x="0" y="219"/>
                    <a:pt x="39" y="391"/>
                  </a:cubicBezTo>
                  <a:lnTo>
                    <a:pt x="184" y="1010"/>
                  </a:lnTo>
                  <a:lnTo>
                    <a:pt x="840" y="1010"/>
                  </a:lnTo>
                  <a:lnTo>
                    <a:pt x="661" y="246"/>
                  </a:lnTo>
                  <a:cubicBezTo>
                    <a:pt x="627" y="98"/>
                    <a:pt x="494" y="0"/>
                    <a:pt x="348" y="0"/>
                  </a:cubicBezTo>
                  <a:close/>
                </a:path>
              </a:pathLst>
            </a:custGeom>
            <a:solidFill>
              <a:srgbClr val="67A2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2"/>
            <p:cNvSpPr/>
            <p:nvPr/>
          </p:nvSpPr>
          <p:spPr>
            <a:xfrm>
              <a:off x="1091025" y="4503675"/>
              <a:ext cx="87625" cy="241000"/>
            </a:xfrm>
            <a:custGeom>
              <a:avLst/>
              <a:gdLst/>
              <a:ahLst/>
              <a:cxnLst/>
              <a:rect l="l" t="t" r="r" b="b"/>
              <a:pathLst>
                <a:path w="3505" h="9640" extrusionOk="0">
                  <a:moveTo>
                    <a:pt x="3147" y="0"/>
                  </a:moveTo>
                  <a:cubicBezTo>
                    <a:pt x="3012" y="0"/>
                    <a:pt x="2885" y="88"/>
                    <a:pt x="2844" y="225"/>
                  </a:cubicBezTo>
                  <a:cubicBezTo>
                    <a:pt x="2142" y="2454"/>
                    <a:pt x="1461" y="4701"/>
                    <a:pt x="790" y="6957"/>
                  </a:cubicBezTo>
                  <a:cubicBezTo>
                    <a:pt x="779" y="6981"/>
                    <a:pt x="773" y="7007"/>
                    <a:pt x="767" y="7034"/>
                  </a:cubicBezTo>
                  <a:cubicBezTo>
                    <a:pt x="509" y="7902"/>
                    <a:pt x="255" y="8771"/>
                    <a:pt x="0" y="9640"/>
                  </a:cubicBezTo>
                  <a:lnTo>
                    <a:pt x="667" y="9640"/>
                  </a:lnTo>
                  <a:lnTo>
                    <a:pt x="667" y="9638"/>
                  </a:lnTo>
                  <a:cubicBezTo>
                    <a:pt x="891" y="8867"/>
                    <a:pt x="1117" y="8097"/>
                    <a:pt x="1347" y="7325"/>
                  </a:cubicBezTo>
                  <a:lnTo>
                    <a:pt x="2858" y="6709"/>
                  </a:lnTo>
                  <a:cubicBezTo>
                    <a:pt x="3020" y="6643"/>
                    <a:pt x="3099" y="6456"/>
                    <a:pt x="3033" y="6293"/>
                  </a:cubicBezTo>
                  <a:cubicBezTo>
                    <a:pt x="2983" y="6170"/>
                    <a:pt x="2863" y="6095"/>
                    <a:pt x="2737" y="6095"/>
                  </a:cubicBezTo>
                  <a:cubicBezTo>
                    <a:pt x="2697" y="6095"/>
                    <a:pt x="2656" y="6102"/>
                    <a:pt x="2617" y="6118"/>
                  </a:cubicBezTo>
                  <a:lnTo>
                    <a:pt x="1579" y="6542"/>
                  </a:lnTo>
                  <a:cubicBezTo>
                    <a:pt x="2193" y="4491"/>
                    <a:pt x="2815" y="2444"/>
                    <a:pt x="3453" y="414"/>
                  </a:cubicBezTo>
                  <a:cubicBezTo>
                    <a:pt x="3505" y="246"/>
                    <a:pt x="3411" y="67"/>
                    <a:pt x="3242" y="15"/>
                  </a:cubicBezTo>
                  <a:cubicBezTo>
                    <a:pt x="3211" y="5"/>
                    <a:pt x="3178" y="0"/>
                    <a:pt x="314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2"/>
            <p:cNvSpPr/>
            <p:nvPr/>
          </p:nvSpPr>
          <p:spPr>
            <a:xfrm>
              <a:off x="652925" y="4731925"/>
              <a:ext cx="24750" cy="12725"/>
            </a:xfrm>
            <a:custGeom>
              <a:avLst/>
              <a:gdLst/>
              <a:ahLst/>
              <a:cxnLst/>
              <a:rect l="l" t="t" r="r" b="b"/>
              <a:pathLst>
                <a:path w="990" h="509" extrusionOk="0">
                  <a:moveTo>
                    <a:pt x="342" y="1"/>
                  </a:moveTo>
                  <a:cubicBezTo>
                    <a:pt x="259" y="1"/>
                    <a:pt x="177" y="32"/>
                    <a:pt x="115" y="95"/>
                  </a:cubicBezTo>
                  <a:cubicBezTo>
                    <a:pt x="3" y="210"/>
                    <a:pt x="0" y="382"/>
                    <a:pt x="92" y="508"/>
                  </a:cubicBezTo>
                  <a:lnTo>
                    <a:pt x="990" y="508"/>
                  </a:lnTo>
                  <a:lnTo>
                    <a:pt x="567" y="92"/>
                  </a:lnTo>
                  <a:cubicBezTo>
                    <a:pt x="504" y="31"/>
                    <a:pt x="423" y="1"/>
                    <a:pt x="342" y="1"/>
                  </a:cubicBezTo>
                  <a:close/>
                </a:path>
              </a:pathLst>
            </a:custGeom>
            <a:solidFill>
              <a:srgbClr val="8EC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2"/>
            <p:cNvSpPr/>
            <p:nvPr/>
          </p:nvSpPr>
          <p:spPr>
            <a:xfrm>
              <a:off x="615775" y="4443450"/>
              <a:ext cx="141350" cy="301200"/>
            </a:xfrm>
            <a:custGeom>
              <a:avLst/>
              <a:gdLst/>
              <a:ahLst/>
              <a:cxnLst/>
              <a:rect l="l" t="t" r="r" b="b"/>
              <a:pathLst>
                <a:path w="5654" h="12048" extrusionOk="0">
                  <a:moveTo>
                    <a:pt x="362" y="0"/>
                  </a:moveTo>
                  <a:cubicBezTo>
                    <a:pt x="321" y="0"/>
                    <a:pt x="279" y="8"/>
                    <a:pt x="239" y="25"/>
                  </a:cubicBezTo>
                  <a:cubicBezTo>
                    <a:pt x="75" y="93"/>
                    <a:pt x="1" y="282"/>
                    <a:pt x="68" y="443"/>
                  </a:cubicBezTo>
                  <a:cubicBezTo>
                    <a:pt x="1658" y="4224"/>
                    <a:pt x="3023" y="8103"/>
                    <a:pt x="4162" y="12047"/>
                  </a:cubicBezTo>
                  <a:lnTo>
                    <a:pt x="4824" y="12047"/>
                  </a:lnTo>
                  <a:cubicBezTo>
                    <a:pt x="4744" y="11768"/>
                    <a:pt x="4670" y="11487"/>
                    <a:pt x="4586" y="11208"/>
                  </a:cubicBezTo>
                  <a:lnTo>
                    <a:pt x="5604" y="7596"/>
                  </a:lnTo>
                  <a:cubicBezTo>
                    <a:pt x="5653" y="7426"/>
                    <a:pt x="5554" y="7251"/>
                    <a:pt x="5384" y="7202"/>
                  </a:cubicBezTo>
                  <a:cubicBezTo>
                    <a:pt x="5355" y="7194"/>
                    <a:pt x="5327" y="7190"/>
                    <a:pt x="5298" y="7190"/>
                  </a:cubicBezTo>
                  <a:cubicBezTo>
                    <a:pt x="5159" y="7190"/>
                    <a:pt x="5030" y="7282"/>
                    <a:pt x="4989" y="7423"/>
                  </a:cubicBezTo>
                  <a:lnTo>
                    <a:pt x="4242" y="10073"/>
                  </a:lnTo>
                  <a:cubicBezTo>
                    <a:pt x="3210" y="6723"/>
                    <a:pt x="2015" y="3424"/>
                    <a:pt x="656" y="196"/>
                  </a:cubicBezTo>
                  <a:cubicBezTo>
                    <a:pt x="606" y="73"/>
                    <a:pt x="486" y="0"/>
                    <a:pt x="36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8" name="Google Shape;6028;p32"/>
          <p:cNvSpPr/>
          <p:nvPr/>
        </p:nvSpPr>
        <p:spPr>
          <a:xfrm rot="5400000">
            <a:off x="-359750" y="2808475"/>
            <a:ext cx="906400" cy="186900"/>
          </a:xfrm>
          <a:custGeom>
            <a:avLst/>
            <a:gdLst/>
            <a:ahLst/>
            <a:cxnLst/>
            <a:rect l="l" t="t" r="r" b="b"/>
            <a:pathLst>
              <a:path w="36256" h="7476" extrusionOk="0">
                <a:moveTo>
                  <a:pt x="11100" y="1"/>
                </a:moveTo>
                <a:lnTo>
                  <a:pt x="11100" y="1"/>
                </a:lnTo>
                <a:cubicBezTo>
                  <a:pt x="13687" y="2953"/>
                  <a:pt x="16946" y="5309"/>
                  <a:pt x="20548" y="6869"/>
                </a:cubicBezTo>
                <a:cubicBezTo>
                  <a:pt x="19863" y="6757"/>
                  <a:pt x="19175" y="6660"/>
                  <a:pt x="18485" y="6580"/>
                </a:cubicBezTo>
                <a:cubicBezTo>
                  <a:pt x="14679" y="4730"/>
                  <a:pt x="10913" y="3276"/>
                  <a:pt x="6794" y="2129"/>
                </a:cubicBezTo>
                <a:lnTo>
                  <a:pt x="6794" y="2129"/>
                </a:lnTo>
                <a:cubicBezTo>
                  <a:pt x="8034" y="3184"/>
                  <a:pt x="9399" y="4088"/>
                  <a:pt x="10850" y="4827"/>
                </a:cubicBezTo>
                <a:cubicBezTo>
                  <a:pt x="9679" y="4594"/>
                  <a:pt x="8480" y="4489"/>
                  <a:pt x="7273" y="4489"/>
                </a:cubicBezTo>
                <a:cubicBezTo>
                  <a:pt x="5913" y="4489"/>
                  <a:pt x="4542" y="4623"/>
                  <a:pt x="3186" y="4861"/>
                </a:cubicBezTo>
                <a:cubicBezTo>
                  <a:pt x="4820" y="5380"/>
                  <a:pt x="6497" y="5766"/>
                  <a:pt x="8195" y="6014"/>
                </a:cubicBezTo>
                <a:cubicBezTo>
                  <a:pt x="5409" y="6158"/>
                  <a:pt x="2652" y="6637"/>
                  <a:pt x="0" y="7476"/>
                </a:cubicBezTo>
                <a:lnTo>
                  <a:pt x="8092" y="7476"/>
                </a:lnTo>
                <a:cubicBezTo>
                  <a:pt x="9955" y="7220"/>
                  <a:pt x="11821" y="6966"/>
                  <a:pt x="13683" y="6709"/>
                </a:cubicBezTo>
                <a:cubicBezTo>
                  <a:pt x="14562" y="6758"/>
                  <a:pt x="15440" y="6834"/>
                  <a:pt x="16315" y="6934"/>
                </a:cubicBezTo>
                <a:cubicBezTo>
                  <a:pt x="14541" y="6990"/>
                  <a:pt x="12784" y="7174"/>
                  <a:pt x="11047" y="7476"/>
                </a:cubicBezTo>
                <a:lnTo>
                  <a:pt x="18076" y="7476"/>
                </a:lnTo>
                <a:cubicBezTo>
                  <a:pt x="18267" y="7404"/>
                  <a:pt x="18458" y="7334"/>
                  <a:pt x="18648" y="7261"/>
                </a:cubicBezTo>
                <a:cubicBezTo>
                  <a:pt x="19046" y="7327"/>
                  <a:pt x="19440" y="7401"/>
                  <a:pt x="19835" y="7476"/>
                </a:cubicBezTo>
                <a:lnTo>
                  <a:pt x="23669" y="7476"/>
                </a:lnTo>
                <a:cubicBezTo>
                  <a:pt x="19645" y="4658"/>
                  <a:pt x="15531" y="2181"/>
                  <a:pt x="11100" y="1"/>
                </a:cubicBezTo>
                <a:close/>
                <a:moveTo>
                  <a:pt x="17804" y="1212"/>
                </a:moveTo>
                <a:lnTo>
                  <a:pt x="17804" y="1212"/>
                </a:lnTo>
                <a:cubicBezTo>
                  <a:pt x="19826" y="3716"/>
                  <a:pt x="22307" y="5840"/>
                  <a:pt x="25078" y="7476"/>
                </a:cubicBezTo>
                <a:lnTo>
                  <a:pt x="26977" y="7476"/>
                </a:lnTo>
                <a:cubicBezTo>
                  <a:pt x="24098" y="5136"/>
                  <a:pt x="21065" y="3206"/>
                  <a:pt x="17804" y="1212"/>
                </a:cubicBezTo>
                <a:close/>
                <a:moveTo>
                  <a:pt x="23141" y="2363"/>
                </a:moveTo>
                <a:lnTo>
                  <a:pt x="23141" y="2363"/>
                </a:lnTo>
                <a:cubicBezTo>
                  <a:pt x="24321" y="4251"/>
                  <a:pt x="25761" y="5972"/>
                  <a:pt x="27398" y="7476"/>
                </a:cubicBezTo>
                <a:lnTo>
                  <a:pt x="30080" y="7476"/>
                </a:lnTo>
                <a:cubicBezTo>
                  <a:pt x="27876" y="5622"/>
                  <a:pt x="25537" y="3920"/>
                  <a:pt x="23141" y="2363"/>
                </a:cubicBezTo>
                <a:close/>
                <a:moveTo>
                  <a:pt x="28376" y="2113"/>
                </a:moveTo>
                <a:lnTo>
                  <a:pt x="28376" y="2113"/>
                </a:lnTo>
                <a:cubicBezTo>
                  <a:pt x="29231" y="3991"/>
                  <a:pt x="30264" y="5788"/>
                  <a:pt x="31449" y="7476"/>
                </a:cubicBezTo>
                <a:lnTo>
                  <a:pt x="33931" y="7476"/>
                </a:lnTo>
                <a:cubicBezTo>
                  <a:pt x="32271" y="5563"/>
                  <a:pt x="30397" y="3806"/>
                  <a:pt x="28376" y="2113"/>
                </a:cubicBezTo>
                <a:close/>
                <a:moveTo>
                  <a:pt x="32147" y="2665"/>
                </a:moveTo>
                <a:lnTo>
                  <a:pt x="32147" y="2665"/>
                </a:lnTo>
                <a:cubicBezTo>
                  <a:pt x="33050" y="4346"/>
                  <a:pt x="33950" y="5935"/>
                  <a:pt x="34882" y="7476"/>
                </a:cubicBezTo>
                <a:lnTo>
                  <a:pt x="36255" y="7476"/>
                </a:lnTo>
                <a:cubicBezTo>
                  <a:pt x="35022" y="5765"/>
                  <a:pt x="33648" y="4151"/>
                  <a:pt x="32147" y="26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2"/>
          <p:cNvSpPr/>
          <p:nvPr/>
        </p:nvSpPr>
        <p:spPr>
          <a:xfrm rot="-5400000">
            <a:off x="71300" y="-71325"/>
            <a:ext cx="470625" cy="613250"/>
          </a:xfrm>
          <a:custGeom>
            <a:avLst/>
            <a:gdLst/>
            <a:ahLst/>
            <a:cxnLst/>
            <a:rect l="l" t="t" r="r" b="b"/>
            <a:pathLst>
              <a:path w="18825" h="24530" extrusionOk="0">
                <a:moveTo>
                  <a:pt x="15638" y="0"/>
                </a:moveTo>
                <a:cubicBezTo>
                  <a:pt x="16051" y="3931"/>
                  <a:pt x="16917" y="7478"/>
                  <a:pt x="17706" y="10103"/>
                </a:cubicBezTo>
                <a:cubicBezTo>
                  <a:pt x="18084" y="11364"/>
                  <a:pt x="18470" y="12495"/>
                  <a:pt x="18825" y="13467"/>
                </a:cubicBezTo>
                <a:lnTo>
                  <a:pt x="18825" y="6553"/>
                </a:lnTo>
                <a:cubicBezTo>
                  <a:pt x="18784" y="6348"/>
                  <a:pt x="18741" y="6140"/>
                  <a:pt x="18694" y="5928"/>
                </a:cubicBezTo>
                <a:cubicBezTo>
                  <a:pt x="18241" y="3782"/>
                  <a:pt x="17742" y="1757"/>
                  <a:pt x="17276" y="0"/>
                </a:cubicBezTo>
                <a:close/>
                <a:moveTo>
                  <a:pt x="10045" y="0"/>
                </a:moveTo>
                <a:lnTo>
                  <a:pt x="10045" y="3"/>
                </a:lnTo>
                <a:lnTo>
                  <a:pt x="8976" y="3"/>
                </a:lnTo>
                <a:cubicBezTo>
                  <a:pt x="11082" y="4069"/>
                  <a:pt x="14758" y="10680"/>
                  <a:pt x="18584" y="15346"/>
                </a:cubicBezTo>
                <a:cubicBezTo>
                  <a:pt x="11712" y="8864"/>
                  <a:pt x="1269" y="2755"/>
                  <a:pt x="1154" y="2687"/>
                </a:cubicBezTo>
                <a:cubicBezTo>
                  <a:pt x="1149" y="2684"/>
                  <a:pt x="1144" y="2683"/>
                  <a:pt x="1138" y="2683"/>
                </a:cubicBezTo>
                <a:cubicBezTo>
                  <a:pt x="1126" y="2683"/>
                  <a:pt x="1114" y="2688"/>
                  <a:pt x="1107" y="2697"/>
                </a:cubicBezTo>
                <a:cubicBezTo>
                  <a:pt x="1095" y="2709"/>
                  <a:pt x="1096" y="2730"/>
                  <a:pt x="1107" y="2744"/>
                </a:cubicBezTo>
                <a:cubicBezTo>
                  <a:pt x="5355" y="7674"/>
                  <a:pt x="10967" y="11667"/>
                  <a:pt x="15039" y="14203"/>
                </a:cubicBezTo>
                <a:cubicBezTo>
                  <a:pt x="8171" y="11180"/>
                  <a:pt x="151" y="9752"/>
                  <a:pt x="47" y="9733"/>
                </a:cubicBezTo>
                <a:cubicBezTo>
                  <a:pt x="44" y="9732"/>
                  <a:pt x="42" y="9732"/>
                  <a:pt x="40" y="9732"/>
                </a:cubicBezTo>
                <a:cubicBezTo>
                  <a:pt x="26" y="9732"/>
                  <a:pt x="11" y="9741"/>
                  <a:pt x="7" y="9755"/>
                </a:cubicBezTo>
                <a:cubicBezTo>
                  <a:pt x="0" y="9769"/>
                  <a:pt x="6" y="9789"/>
                  <a:pt x="19" y="9798"/>
                </a:cubicBezTo>
                <a:cubicBezTo>
                  <a:pt x="61" y="9826"/>
                  <a:pt x="4186" y="12649"/>
                  <a:pt x="9178" y="14411"/>
                </a:cubicBezTo>
                <a:cubicBezTo>
                  <a:pt x="11883" y="15366"/>
                  <a:pt x="14932" y="16113"/>
                  <a:pt x="17166" y="16599"/>
                </a:cubicBezTo>
                <a:cubicBezTo>
                  <a:pt x="14447" y="16257"/>
                  <a:pt x="11432" y="16151"/>
                  <a:pt x="8745" y="16151"/>
                </a:cubicBezTo>
                <a:cubicBezTo>
                  <a:pt x="4436" y="16151"/>
                  <a:pt x="967" y="16423"/>
                  <a:pt x="902" y="16429"/>
                </a:cubicBezTo>
                <a:cubicBezTo>
                  <a:pt x="885" y="16431"/>
                  <a:pt x="870" y="16444"/>
                  <a:pt x="869" y="16461"/>
                </a:cubicBezTo>
                <a:cubicBezTo>
                  <a:pt x="866" y="16480"/>
                  <a:pt x="877" y="16496"/>
                  <a:pt x="893" y="16502"/>
                </a:cubicBezTo>
                <a:cubicBezTo>
                  <a:pt x="5227" y="17789"/>
                  <a:pt x="9248" y="18135"/>
                  <a:pt x="12325" y="18135"/>
                </a:cubicBezTo>
                <a:cubicBezTo>
                  <a:pt x="13129" y="18135"/>
                  <a:pt x="13869" y="18112"/>
                  <a:pt x="14533" y="18075"/>
                </a:cubicBezTo>
                <a:cubicBezTo>
                  <a:pt x="15352" y="18029"/>
                  <a:pt x="16103" y="17962"/>
                  <a:pt x="16773" y="17884"/>
                </a:cubicBezTo>
                <a:lnTo>
                  <a:pt x="16773" y="17884"/>
                </a:lnTo>
                <a:cubicBezTo>
                  <a:pt x="12155" y="19418"/>
                  <a:pt x="6576" y="22872"/>
                  <a:pt x="6504" y="22918"/>
                </a:cubicBezTo>
                <a:cubicBezTo>
                  <a:pt x="6491" y="22927"/>
                  <a:pt x="6483" y="22943"/>
                  <a:pt x="6489" y="22959"/>
                </a:cubicBezTo>
                <a:cubicBezTo>
                  <a:pt x="6495" y="22973"/>
                  <a:pt x="6510" y="22985"/>
                  <a:pt x="6525" y="22985"/>
                </a:cubicBezTo>
                <a:cubicBezTo>
                  <a:pt x="10081" y="22886"/>
                  <a:pt x="15056" y="20369"/>
                  <a:pt x="17987" y="18696"/>
                </a:cubicBezTo>
                <a:lnTo>
                  <a:pt x="17987" y="18696"/>
                </a:lnTo>
                <a:cubicBezTo>
                  <a:pt x="14907" y="21117"/>
                  <a:pt x="12917" y="24434"/>
                  <a:pt x="12894" y="24474"/>
                </a:cubicBezTo>
                <a:cubicBezTo>
                  <a:pt x="12887" y="24489"/>
                  <a:pt x="12888" y="24508"/>
                  <a:pt x="12901" y="24521"/>
                </a:cubicBezTo>
                <a:cubicBezTo>
                  <a:pt x="12909" y="24526"/>
                  <a:pt x="12918" y="24529"/>
                  <a:pt x="12927" y="24529"/>
                </a:cubicBezTo>
                <a:cubicBezTo>
                  <a:pt x="12934" y="24529"/>
                  <a:pt x="12941" y="24527"/>
                  <a:pt x="12948" y="24524"/>
                </a:cubicBezTo>
                <a:cubicBezTo>
                  <a:pt x="15754" y="22617"/>
                  <a:pt x="17646" y="20748"/>
                  <a:pt x="18824" y="19377"/>
                </a:cubicBezTo>
                <a:lnTo>
                  <a:pt x="18824" y="13632"/>
                </a:lnTo>
                <a:cubicBezTo>
                  <a:pt x="17375" y="10793"/>
                  <a:pt x="14731" y="6290"/>
                  <a:pt x="10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2"/>
          <p:cNvSpPr/>
          <p:nvPr/>
        </p:nvSpPr>
        <p:spPr>
          <a:xfrm rot="-5400000">
            <a:off x="322213" y="-82662"/>
            <a:ext cx="596350" cy="761650"/>
          </a:xfrm>
          <a:custGeom>
            <a:avLst/>
            <a:gdLst/>
            <a:ahLst/>
            <a:cxnLst/>
            <a:rect l="l" t="t" r="r" b="b"/>
            <a:pathLst>
              <a:path w="23854" h="30466" extrusionOk="0">
                <a:moveTo>
                  <a:pt x="10975" y="1"/>
                </a:moveTo>
                <a:cubicBezTo>
                  <a:pt x="10970" y="1"/>
                  <a:pt x="10965" y="2"/>
                  <a:pt x="10960" y="5"/>
                </a:cubicBezTo>
                <a:cubicBezTo>
                  <a:pt x="10944" y="12"/>
                  <a:pt x="10937" y="31"/>
                  <a:pt x="10940" y="48"/>
                </a:cubicBezTo>
                <a:cubicBezTo>
                  <a:pt x="12614" y="6094"/>
                  <a:pt x="15745" y="11399"/>
                  <a:pt x="18074" y="14782"/>
                </a:cubicBezTo>
                <a:cubicBezTo>
                  <a:pt x="18985" y="16105"/>
                  <a:pt x="19845" y="17243"/>
                  <a:pt x="20575" y="18161"/>
                </a:cubicBezTo>
                <a:cubicBezTo>
                  <a:pt x="18009" y="15526"/>
                  <a:pt x="12977" y="11002"/>
                  <a:pt x="3875" y="4860"/>
                </a:cubicBezTo>
                <a:cubicBezTo>
                  <a:pt x="3868" y="4855"/>
                  <a:pt x="3861" y="4853"/>
                  <a:pt x="3854" y="4853"/>
                </a:cubicBezTo>
                <a:cubicBezTo>
                  <a:pt x="3844" y="4853"/>
                  <a:pt x="3834" y="4858"/>
                  <a:pt x="3826" y="4867"/>
                </a:cubicBezTo>
                <a:cubicBezTo>
                  <a:pt x="3814" y="4881"/>
                  <a:pt x="3814" y="4900"/>
                  <a:pt x="3827" y="4915"/>
                </a:cubicBezTo>
                <a:cubicBezTo>
                  <a:pt x="3924" y="5021"/>
                  <a:pt x="12751" y="14488"/>
                  <a:pt x="20517" y="19501"/>
                </a:cubicBezTo>
                <a:cubicBezTo>
                  <a:pt x="11991" y="15432"/>
                  <a:pt x="180" y="12809"/>
                  <a:pt x="50" y="12780"/>
                </a:cubicBezTo>
                <a:cubicBezTo>
                  <a:pt x="47" y="12780"/>
                  <a:pt x="45" y="12779"/>
                  <a:pt x="42" y="12779"/>
                </a:cubicBezTo>
                <a:cubicBezTo>
                  <a:pt x="27" y="12779"/>
                  <a:pt x="14" y="12788"/>
                  <a:pt x="8" y="12802"/>
                </a:cubicBezTo>
                <a:cubicBezTo>
                  <a:pt x="0" y="12818"/>
                  <a:pt x="8" y="12838"/>
                  <a:pt x="22" y="12847"/>
                </a:cubicBezTo>
                <a:cubicBezTo>
                  <a:pt x="5574" y="16243"/>
                  <a:pt x="12137" y="18326"/>
                  <a:pt x="16791" y="19495"/>
                </a:cubicBezTo>
                <a:cubicBezTo>
                  <a:pt x="14837" y="19292"/>
                  <a:pt x="12841" y="19216"/>
                  <a:pt x="10957" y="19216"/>
                </a:cubicBezTo>
                <a:cubicBezTo>
                  <a:pt x="5645" y="19216"/>
                  <a:pt x="1226" y="19815"/>
                  <a:pt x="1150" y="19826"/>
                </a:cubicBezTo>
                <a:cubicBezTo>
                  <a:pt x="1131" y="19827"/>
                  <a:pt x="1118" y="19842"/>
                  <a:pt x="1118" y="19861"/>
                </a:cubicBezTo>
                <a:cubicBezTo>
                  <a:pt x="1117" y="19877"/>
                  <a:pt x="1128" y="19892"/>
                  <a:pt x="1144" y="19898"/>
                </a:cubicBezTo>
                <a:cubicBezTo>
                  <a:pt x="1191" y="19913"/>
                  <a:pt x="5982" y="21340"/>
                  <a:pt x="11273" y="21489"/>
                </a:cubicBezTo>
                <a:cubicBezTo>
                  <a:pt x="11694" y="21501"/>
                  <a:pt x="12120" y="21507"/>
                  <a:pt x="12548" y="21507"/>
                </a:cubicBezTo>
                <a:cubicBezTo>
                  <a:pt x="15042" y="21507"/>
                  <a:pt x="17608" y="21318"/>
                  <a:pt x="19549" y="21129"/>
                </a:cubicBezTo>
                <a:lnTo>
                  <a:pt x="19549" y="21129"/>
                </a:lnTo>
                <a:cubicBezTo>
                  <a:pt x="12536" y="22449"/>
                  <a:pt x="4110" y="25902"/>
                  <a:pt x="4011" y="25941"/>
                </a:cubicBezTo>
                <a:cubicBezTo>
                  <a:pt x="3995" y="25948"/>
                  <a:pt x="3987" y="25965"/>
                  <a:pt x="3989" y="25983"/>
                </a:cubicBezTo>
                <a:cubicBezTo>
                  <a:pt x="3994" y="26002"/>
                  <a:pt x="4010" y="26012"/>
                  <a:pt x="4026" y="26012"/>
                </a:cubicBezTo>
                <a:cubicBezTo>
                  <a:pt x="9727" y="25886"/>
                  <a:pt x="14495" y="24488"/>
                  <a:pt x="17493" y="23338"/>
                </a:cubicBezTo>
                <a:cubicBezTo>
                  <a:pt x="18258" y="23045"/>
                  <a:pt x="18951" y="22751"/>
                  <a:pt x="19566" y="22472"/>
                </a:cubicBezTo>
                <a:lnTo>
                  <a:pt x="19566" y="22472"/>
                </a:lnTo>
                <a:cubicBezTo>
                  <a:pt x="15638" y="25345"/>
                  <a:pt x="11382" y="30340"/>
                  <a:pt x="11327" y="30405"/>
                </a:cubicBezTo>
                <a:cubicBezTo>
                  <a:pt x="11317" y="30419"/>
                  <a:pt x="11317" y="30436"/>
                  <a:pt x="11325" y="30449"/>
                </a:cubicBezTo>
                <a:cubicBezTo>
                  <a:pt x="11332" y="30459"/>
                  <a:pt x="11345" y="30465"/>
                  <a:pt x="11357" y="30465"/>
                </a:cubicBezTo>
                <a:cubicBezTo>
                  <a:pt x="11360" y="30465"/>
                  <a:pt x="11364" y="30465"/>
                  <a:pt x="11367" y="30463"/>
                </a:cubicBezTo>
                <a:cubicBezTo>
                  <a:pt x="14724" y="29282"/>
                  <a:pt x="18690" y="25364"/>
                  <a:pt x="20967" y="22874"/>
                </a:cubicBezTo>
                <a:lnTo>
                  <a:pt x="20967" y="22874"/>
                </a:lnTo>
                <a:cubicBezTo>
                  <a:pt x="18776" y="26122"/>
                  <a:pt x="17899" y="29888"/>
                  <a:pt x="17887" y="29934"/>
                </a:cubicBezTo>
                <a:cubicBezTo>
                  <a:pt x="17884" y="29950"/>
                  <a:pt x="17891" y="29969"/>
                  <a:pt x="17907" y="29976"/>
                </a:cubicBezTo>
                <a:cubicBezTo>
                  <a:pt x="17912" y="29979"/>
                  <a:pt x="17917" y="29980"/>
                  <a:pt x="17922" y="29980"/>
                </a:cubicBezTo>
                <a:cubicBezTo>
                  <a:pt x="17933" y="29980"/>
                  <a:pt x="17943" y="29975"/>
                  <a:pt x="17951" y="29968"/>
                </a:cubicBezTo>
                <a:cubicBezTo>
                  <a:pt x="21531" y="25385"/>
                  <a:pt x="22587" y="21725"/>
                  <a:pt x="22793" y="20900"/>
                </a:cubicBezTo>
                <a:lnTo>
                  <a:pt x="23851" y="21840"/>
                </a:lnTo>
                <a:lnTo>
                  <a:pt x="23851" y="21554"/>
                </a:lnTo>
                <a:lnTo>
                  <a:pt x="23854" y="21554"/>
                </a:lnTo>
                <a:cubicBezTo>
                  <a:pt x="23505" y="21272"/>
                  <a:pt x="23177" y="21003"/>
                  <a:pt x="22874" y="20755"/>
                </a:cubicBezTo>
                <a:lnTo>
                  <a:pt x="22885" y="20745"/>
                </a:lnTo>
                <a:cubicBezTo>
                  <a:pt x="22911" y="20728"/>
                  <a:pt x="22939" y="20710"/>
                  <a:pt x="22967" y="20694"/>
                </a:cubicBezTo>
                <a:cubicBezTo>
                  <a:pt x="23175" y="20594"/>
                  <a:pt x="23476" y="20444"/>
                  <a:pt x="23854" y="20233"/>
                </a:cubicBezTo>
                <a:lnTo>
                  <a:pt x="23854" y="17877"/>
                </a:lnTo>
                <a:cubicBezTo>
                  <a:pt x="23851" y="17884"/>
                  <a:pt x="23845" y="17893"/>
                  <a:pt x="23842" y="17900"/>
                </a:cubicBezTo>
                <a:cubicBezTo>
                  <a:pt x="23845" y="17883"/>
                  <a:pt x="23850" y="17862"/>
                  <a:pt x="23854" y="17842"/>
                </a:cubicBezTo>
                <a:lnTo>
                  <a:pt x="23854" y="3001"/>
                </a:lnTo>
                <a:cubicBezTo>
                  <a:pt x="22687" y="8707"/>
                  <a:pt x="22488" y="13606"/>
                  <a:pt x="22539" y="16798"/>
                </a:cubicBezTo>
                <a:cubicBezTo>
                  <a:pt x="21469" y="8936"/>
                  <a:pt x="17900" y="214"/>
                  <a:pt x="17858" y="112"/>
                </a:cubicBezTo>
                <a:cubicBezTo>
                  <a:pt x="17852" y="99"/>
                  <a:pt x="17840" y="89"/>
                  <a:pt x="17825" y="89"/>
                </a:cubicBezTo>
                <a:cubicBezTo>
                  <a:pt x="17823" y="89"/>
                  <a:pt x="17820" y="90"/>
                  <a:pt x="17817" y="90"/>
                </a:cubicBezTo>
                <a:cubicBezTo>
                  <a:pt x="17800" y="93"/>
                  <a:pt x="17788" y="111"/>
                  <a:pt x="17788" y="127"/>
                </a:cubicBezTo>
                <a:cubicBezTo>
                  <a:pt x="17967" y="6945"/>
                  <a:pt x="19972" y="13509"/>
                  <a:pt x="21385" y="17330"/>
                </a:cubicBezTo>
                <a:cubicBezTo>
                  <a:pt x="20717" y="15972"/>
                  <a:pt x="19492" y="13572"/>
                  <a:pt x="17739" y="10508"/>
                </a:cubicBezTo>
                <a:cubicBezTo>
                  <a:pt x="14414" y="4693"/>
                  <a:pt x="11037" y="63"/>
                  <a:pt x="11005" y="16"/>
                </a:cubicBezTo>
                <a:cubicBezTo>
                  <a:pt x="10997" y="7"/>
                  <a:pt x="10986" y="1"/>
                  <a:pt x="109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2"/>
          <p:cNvSpPr/>
          <p:nvPr/>
        </p:nvSpPr>
        <p:spPr>
          <a:xfrm rot="-5400000">
            <a:off x="5456325" y="-639950"/>
            <a:ext cx="371050" cy="1650950"/>
          </a:xfrm>
          <a:custGeom>
            <a:avLst/>
            <a:gdLst/>
            <a:ahLst/>
            <a:cxnLst/>
            <a:rect l="l" t="t" r="r" b="b"/>
            <a:pathLst>
              <a:path w="14842" h="66038" extrusionOk="0">
                <a:moveTo>
                  <a:pt x="12810" y="14973"/>
                </a:moveTo>
                <a:lnTo>
                  <a:pt x="12792" y="15002"/>
                </a:lnTo>
                <a:cubicBezTo>
                  <a:pt x="12799" y="14992"/>
                  <a:pt x="12805" y="14983"/>
                  <a:pt x="12810" y="14973"/>
                </a:cubicBezTo>
                <a:close/>
                <a:moveTo>
                  <a:pt x="9142" y="36252"/>
                </a:moveTo>
                <a:cubicBezTo>
                  <a:pt x="9140" y="36303"/>
                  <a:pt x="9140" y="36351"/>
                  <a:pt x="9140" y="36400"/>
                </a:cubicBezTo>
                <a:cubicBezTo>
                  <a:pt x="9137" y="36381"/>
                  <a:pt x="9134" y="36366"/>
                  <a:pt x="9130" y="36348"/>
                </a:cubicBezTo>
                <a:cubicBezTo>
                  <a:pt x="9134" y="36317"/>
                  <a:pt x="9137" y="36285"/>
                  <a:pt x="9142" y="36252"/>
                </a:cubicBezTo>
                <a:close/>
                <a:moveTo>
                  <a:pt x="13877" y="1"/>
                </a:moveTo>
                <a:cubicBezTo>
                  <a:pt x="13529" y="1"/>
                  <a:pt x="13197" y="338"/>
                  <a:pt x="13000" y="663"/>
                </a:cubicBezTo>
                <a:cubicBezTo>
                  <a:pt x="12312" y="1800"/>
                  <a:pt x="12024" y="3141"/>
                  <a:pt x="11969" y="4468"/>
                </a:cubicBezTo>
                <a:cubicBezTo>
                  <a:pt x="11939" y="5208"/>
                  <a:pt x="11941" y="6017"/>
                  <a:pt x="12005" y="6807"/>
                </a:cubicBezTo>
                <a:cubicBezTo>
                  <a:pt x="11923" y="6628"/>
                  <a:pt x="11802" y="6477"/>
                  <a:pt x="11617" y="6411"/>
                </a:cubicBezTo>
                <a:cubicBezTo>
                  <a:pt x="11557" y="6389"/>
                  <a:pt x="11495" y="6379"/>
                  <a:pt x="11434" y="6379"/>
                </a:cubicBezTo>
                <a:cubicBezTo>
                  <a:pt x="11140" y="6379"/>
                  <a:pt x="10850" y="6613"/>
                  <a:pt x="10740" y="6897"/>
                </a:cubicBezTo>
                <a:cubicBezTo>
                  <a:pt x="10606" y="7243"/>
                  <a:pt x="10670" y="7632"/>
                  <a:pt x="10765" y="7989"/>
                </a:cubicBezTo>
                <a:cubicBezTo>
                  <a:pt x="10999" y="8868"/>
                  <a:pt x="11410" y="9688"/>
                  <a:pt x="11736" y="10538"/>
                </a:cubicBezTo>
                <a:cubicBezTo>
                  <a:pt x="11803" y="10719"/>
                  <a:pt x="11968" y="11147"/>
                  <a:pt x="12094" y="11589"/>
                </a:cubicBezTo>
                <a:cubicBezTo>
                  <a:pt x="12120" y="14012"/>
                  <a:pt x="12256" y="16582"/>
                  <a:pt x="12483" y="19245"/>
                </a:cubicBezTo>
                <a:cubicBezTo>
                  <a:pt x="12488" y="19390"/>
                  <a:pt x="12496" y="19536"/>
                  <a:pt x="12504" y="19681"/>
                </a:cubicBezTo>
                <a:lnTo>
                  <a:pt x="12520" y="19679"/>
                </a:lnTo>
                <a:cubicBezTo>
                  <a:pt x="12564" y="20200"/>
                  <a:pt x="12615" y="20726"/>
                  <a:pt x="12668" y="21254"/>
                </a:cubicBezTo>
                <a:cubicBezTo>
                  <a:pt x="12368" y="19447"/>
                  <a:pt x="11931" y="17659"/>
                  <a:pt x="11181" y="15997"/>
                </a:cubicBezTo>
                <a:cubicBezTo>
                  <a:pt x="11032" y="15664"/>
                  <a:pt x="10764" y="15284"/>
                  <a:pt x="10426" y="15284"/>
                </a:cubicBezTo>
                <a:cubicBezTo>
                  <a:pt x="10387" y="15284"/>
                  <a:pt x="10347" y="15289"/>
                  <a:pt x="10306" y="15300"/>
                </a:cubicBezTo>
                <a:cubicBezTo>
                  <a:pt x="9959" y="15392"/>
                  <a:pt x="9853" y="15844"/>
                  <a:pt x="9903" y="16199"/>
                </a:cubicBezTo>
                <a:cubicBezTo>
                  <a:pt x="9995" y="16862"/>
                  <a:pt x="10378" y="17438"/>
                  <a:pt x="10722" y="18010"/>
                </a:cubicBezTo>
                <a:cubicBezTo>
                  <a:pt x="11731" y="19689"/>
                  <a:pt x="12435" y="21505"/>
                  <a:pt x="12894" y="23402"/>
                </a:cubicBezTo>
                <a:cubicBezTo>
                  <a:pt x="13235" y="26429"/>
                  <a:pt x="13667" y="29537"/>
                  <a:pt x="14162" y="32658"/>
                </a:cubicBezTo>
                <a:cubicBezTo>
                  <a:pt x="13839" y="31453"/>
                  <a:pt x="13508" y="30300"/>
                  <a:pt x="13172" y="29208"/>
                </a:cubicBezTo>
                <a:cubicBezTo>
                  <a:pt x="12964" y="28013"/>
                  <a:pt x="12834" y="26807"/>
                  <a:pt x="12782" y="25601"/>
                </a:cubicBezTo>
                <a:cubicBezTo>
                  <a:pt x="12742" y="24681"/>
                  <a:pt x="12744" y="23739"/>
                  <a:pt x="12431" y="22871"/>
                </a:cubicBezTo>
                <a:cubicBezTo>
                  <a:pt x="12346" y="22637"/>
                  <a:pt x="12209" y="22385"/>
                  <a:pt x="11966" y="22332"/>
                </a:cubicBezTo>
                <a:cubicBezTo>
                  <a:pt x="11937" y="22325"/>
                  <a:pt x="11908" y="22322"/>
                  <a:pt x="11879" y="22322"/>
                </a:cubicBezTo>
                <a:cubicBezTo>
                  <a:pt x="11647" y="22322"/>
                  <a:pt x="11434" y="22526"/>
                  <a:pt x="11364" y="22755"/>
                </a:cubicBezTo>
                <a:cubicBezTo>
                  <a:pt x="11285" y="23013"/>
                  <a:pt x="11337" y="23290"/>
                  <a:pt x="11393" y="23555"/>
                </a:cubicBezTo>
                <a:cubicBezTo>
                  <a:pt x="11456" y="23856"/>
                  <a:pt x="11523" y="24157"/>
                  <a:pt x="11592" y="24458"/>
                </a:cubicBezTo>
                <a:cubicBezTo>
                  <a:pt x="11149" y="23231"/>
                  <a:pt x="10719" y="22118"/>
                  <a:pt x="10320" y="21136"/>
                </a:cubicBezTo>
                <a:cubicBezTo>
                  <a:pt x="10210" y="20392"/>
                  <a:pt x="10101" y="19648"/>
                  <a:pt x="9989" y="18902"/>
                </a:cubicBezTo>
                <a:cubicBezTo>
                  <a:pt x="9940" y="18579"/>
                  <a:pt x="9894" y="18260"/>
                  <a:pt x="9846" y="17937"/>
                </a:cubicBezTo>
                <a:cubicBezTo>
                  <a:pt x="9821" y="17766"/>
                  <a:pt x="9793" y="17587"/>
                  <a:pt x="9682" y="17454"/>
                </a:cubicBezTo>
                <a:cubicBezTo>
                  <a:pt x="9614" y="17371"/>
                  <a:pt x="9502" y="17315"/>
                  <a:pt x="9397" y="17315"/>
                </a:cubicBezTo>
                <a:cubicBezTo>
                  <a:pt x="9335" y="17315"/>
                  <a:pt x="9275" y="17334"/>
                  <a:pt x="9228" y="17378"/>
                </a:cubicBezTo>
                <a:cubicBezTo>
                  <a:pt x="9114" y="17480"/>
                  <a:pt x="9123" y="17657"/>
                  <a:pt x="9145" y="17809"/>
                </a:cubicBezTo>
                <a:cubicBezTo>
                  <a:pt x="9199" y="18178"/>
                  <a:pt x="9272" y="18528"/>
                  <a:pt x="9362" y="18869"/>
                </a:cubicBezTo>
                <a:lnTo>
                  <a:pt x="9357" y="18858"/>
                </a:lnTo>
                <a:cubicBezTo>
                  <a:pt x="9241" y="18435"/>
                  <a:pt x="9119" y="18013"/>
                  <a:pt x="8968" y="17603"/>
                </a:cubicBezTo>
                <a:cubicBezTo>
                  <a:pt x="8534" y="16417"/>
                  <a:pt x="7976" y="15266"/>
                  <a:pt x="7193" y="14269"/>
                </a:cubicBezTo>
                <a:cubicBezTo>
                  <a:pt x="6960" y="13974"/>
                  <a:pt x="6615" y="13670"/>
                  <a:pt x="6269" y="13670"/>
                </a:cubicBezTo>
                <a:cubicBezTo>
                  <a:pt x="6186" y="13670"/>
                  <a:pt x="6104" y="13687"/>
                  <a:pt x="6023" y="13726"/>
                </a:cubicBezTo>
                <a:cubicBezTo>
                  <a:pt x="5728" y="13868"/>
                  <a:pt x="5616" y="14253"/>
                  <a:pt x="5686" y="14575"/>
                </a:cubicBezTo>
                <a:cubicBezTo>
                  <a:pt x="5756" y="14894"/>
                  <a:pt x="5964" y="15165"/>
                  <a:pt x="6166" y="15423"/>
                </a:cubicBezTo>
                <a:cubicBezTo>
                  <a:pt x="6971" y="16450"/>
                  <a:pt x="7774" y="17480"/>
                  <a:pt x="8578" y="18508"/>
                </a:cubicBezTo>
                <a:cubicBezTo>
                  <a:pt x="8333" y="18327"/>
                  <a:pt x="8062" y="18181"/>
                  <a:pt x="7771" y="18088"/>
                </a:cubicBezTo>
                <a:cubicBezTo>
                  <a:pt x="7644" y="18047"/>
                  <a:pt x="7510" y="18015"/>
                  <a:pt x="7377" y="18015"/>
                </a:cubicBezTo>
                <a:cubicBezTo>
                  <a:pt x="7324" y="18015"/>
                  <a:pt x="7271" y="18020"/>
                  <a:pt x="7219" y="18032"/>
                </a:cubicBezTo>
                <a:cubicBezTo>
                  <a:pt x="7035" y="18070"/>
                  <a:pt x="6863" y="18204"/>
                  <a:pt x="6824" y="18386"/>
                </a:cubicBezTo>
                <a:cubicBezTo>
                  <a:pt x="6783" y="18577"/>
                  <a:pt x="6892" y="18773"/>
                  <a:pt x="7042" y="18898"/>
                </a:cubicBezTo>
                <a:cubicBezTo>
                  <a:pt x="7193" y="19021"/>
                  <a:pt x="7379" y="19091"/>
                  <a:pt x="7557" y="19172"/>
                </a:cubicBezTo>
                <a:cubicBezTo>
                  <a:pt x="8276" y="19501"/>
                  <a:pt x="8871" y="20055"/>
                  <a:pt x="9352" y="20683"/>
                </a:cubicBezTo>
                <a:cubicBezTo>
                  <a:pt x="9666" y="21057"/>
                  <a:pt x="10051" y="21647"/>
                  <a:pt x="10385" y="22200"/>
                </a:cubicBezTo>
                <a:cubicBezTo>
                  <a:pt x="10729" y="23079"/>
                  <a:pt x="11092" y="24045"/>
                  <a:pt x="11463" y="25092"/>
                </a:cubicBezTo>
                <a:cubicBezTo>
                  <a:pt x="11371" y="24930"/>
                  <a:pt x="11272" y="24772"/>
                  <a:pt x="11158" y="24626"/>
                </a:cubicBezTo>
                <a:cubicBezTo>
                  <a:pt x="10986" y="24407"/>
                  <a:pt x="10740" y="24127"/>
                  <a:pt x="10442" y="24090"/>
                </a:cubicBezTo>
                <a:cubicBezTo>
                  <a:pt x="10409" y="24086"/>
                  <a:pt x="10378" y="24084"/>
                  <a:pt x="10348" y="24084"/>
                </a:cubicBezTo>
                <a:cubicBezTo>
                  <a:pt x="9803" y="24084"/>
                  <a:pt x="9867" y="24735"/>
                  <a:pt x="10094" y="25075"/>
                </a:cubicBezTo>
                <a:cubicBezTo>
                  <a:pt x="10196" y="25230"/>
                  <a:pt x="10323" y="25365"/>
                  <a:pt x="10459" y="25489"/>
                </a:cubicBezTo>
                <a:cubicBezTo>
                  <a:pt x="10683" y="25696"/>
                  <a:pt x="10930" y="25882"/>
                  <a:pt x="11136" y="26105"/>
                </a:cubicBezTo>
                <a:cubicBezTo>
                  <a:pt x="11561" y="26566"/>
                  <a:pt x="11936" y="27075"/>
                  <a:pt x="12249" y="27620"/>
                </a:cubicBezTo>
                <a:cubicBezTo>
                  <a:pt x="12331" y="27759"/>
                  <a:pt x="12398" y="27903"/>
                  <a:pt x="12464" y="28048"/>
                </a:cubicBezTo>
                <a:cubicBezTo>
                  <a:pt x="12762" y="28975"/>
                  <a:pt x="13059" y="29953"/>
                  <a:pt x="13352" y="30973"/>
                </a:cubicBezTo>
                <a:cubicBezTo>
                  <a:pt x="12887" y="29933"/>
                  <a:pt x="12338" y="28932"/>
                  <a:pt x="11695" y="27992"/>
                </a:cubicBezTo>
                <a:cubicBezTo>
                  <a:pt x="11281" y="27384"/>
                  <a:pt x="10814" y="26781"/>
                  <a:pt x="10173" y="26420"/>
                </a:cubicBezTo>
                <a:cubicBezTo>
                  <a:pt x="9992" y="26319"/>
                  <a:pt x="9778" y="26239"/>
                  <a:pt x="9576" y="26239"/>
                </a:cubicBezTo>
                <a:cubicBezTo>
                  <a:pt x="9461" y="26239"/>
                  <a:pt x="9349" y="26265"/>
                  <a:pt x="9249" y="26328"/>
                </a:cubicBezTo>
                <a:cubicBezTo>
                  <a:pt x="8948" y="26519"/>
                  <a:pt x="8908" y="26966"/>
                  <a:pt x="9064" y="27288"/>
                </a:cubicBezTo>
                <a:cubicBezTo>
                  <a:pt x="9221" y="27609"/>
                  <a:pt x="9514" y="27834"/>
                  <a:pt x="9790" y="28060"/>
                </a:cubicBezTo>
                <a:cubicBezTo>
                  <a:pt x="11004" y="29046"/>
                  <a:pt x="12058" y="30226"/>
                  <a:pt x="12907" y="31538"/>
                </a:cubicBezTo>
                <a:cubicBezTo>
                  <a:pt x="13332" y="32193"/>
                  <a:pt x="13704" y="32881"/>
                  <a:pt x="14023" y="33597"/>
                </a:cubicBezTo>
                <a:cubicBezTo>
                  <a:pt x="14066" y="33693"/>
                  <a:pt x="14104" y="33793"/>
                  <a:pt x="14145" y="33898"/>
                </a:cubicBezTo>
                <a:cubicBezTo>
                  <a:pt x="14363" y="34752"/>
                  <a:pt x="14578" y="35631"/>
                  <a:pt x="14786" y="36536"/>
                </a:cubicBezTo>
                <a:lnTo>
                  <a:pt x="14807" y="36531"/>
                </a:lnTo>
                <a:cubicBezTo>
                  <a:pt x="14819" y="36594"/>
                  <a:pt x="14829" y="36658"/>
                  <a:pt x="14840" y="36721"/>
                </a:cubicBezTo>
                <a:lnTo>
                  <a:pt x="14840" y="31555"/>
                </a:lnTo>
                <a:cubicBezTo>
                  <a:pt x="14751" y="31986"/>
                  <a:pt x="14698" y="32427"/>
                  <a:pt x="14677" y="32865"/>
                </a:cubicBezTo>
                <a:cubicBezTo>
                  <a:pt x="14662" y="33151"/>
                  <a:pt x="14655" y="33440"/>
                  <a:pt x="14655" y="33734"/>
                </a:cubicBezTo>
                <a:cubicBezTo>
                  <a:pt x="14375" y="32015"/>
                  <a:pt x="14112" y="30283"/>
                  <a:pt x="13869" y="28551"/>
                </a:cubicBezTo>
                <a:cubicBezTo>
                  <a:pt x="14017" y="27444"/>
                  <a:pt x="14426" y="26373"/>
                  <a:pt x="14841" y="25304"/>
                </a:cubicBezTo>
                <a:lnTo>
                  <a:pt x="14841" y="21842"/>
                </a:lnTo>
                <a:cubicBezTo>
                  <a:pt x="14618" y="21854"/>
                  <a:pt x="14400" y="21982"/>
                  <a:pt x="14252" y="22154"/>
                </a:cubicBezTo>
                <a:cubicBezTo>
                  <a:pt x="14073" y="22361"/>
                  <a:pt x="13973" y="22622"/>
                  <a:pt x="13889" y="22881"/>
                </a:cubicBezTo>
                <a:cubicBezTo>
                  <a:pt x="13593" y="23830"/>
                  <a:pt x="13502" y="24824"/>
                  <a:pt x="13508" y="25813"/>
                </a:cubicBezTo>
                <a:cubicBezTo>
                  <a:pt x="13234" y="23627"/>
                  <a:pt x="13000" y="21457"/>
                  <a:pt x="12821" y="19335"/>
                </a:cubicBezTo>
                <a:cubicBezTo>
                  <a:pt x="12742" y="17538"/>
                  <a:pt x="13038" y="15636"/>
                  <a:pt x="13423" y="13989"/>
                </a:cubicBezTo>
                <a:lnTo>
                  <a:pt x="14837" y="11715"/>
                </a:lnTo>
                <a:lnTo>
                  <a:pt x="14837" y="8585"/>
                </a:lnTo>
                <a:cubicBezTo>
                  <a:pt x="14248" y="9481"/>
                  <a:pt x="13836" y="10548"/>
                  <a:pt x="13590" y="11578"/>
                </a:cubicBezTo>
                <a:cubicBezTo>
                  <a:pt x="13502" y="11940"/>
                  <a:pt x="13452" y="12339"/>
                  <a:pt x="13400" y="12742"/>
                </a:cubicBezTo>
                <a:cubicBezTo>
                  <a:pt x="13225" y="13373"/>
                  <a:pt x="13056" y="14065"/>
                  <a:pt x="12909" y="14792"/>
                </a:cubicBezTo>
                <a:cubicBezTo>
                  <a:pt x="12878" y="14854"/>
                  <a:pt x="12846" y="14914"/>
                  <a:pt x="12810" y="14973"/>
                </a:cubicBezTo>
                <a:lnTo>
                  <a:pt x="12810" y="14973"/>
                </a:lnTo>
                <a:lnTo>
                  <a:pt x="12901" y="14827"/>
                </a:lnTo>
                <a:lnTo>
                  <a:pt x="12901" y="14827"/>
                </a:lnTo>
                <a:cubicBezTo>
                  <a:pt x="12787" y="15400"/>
                  <a:pt x="12686" y="15997"/>
                  <a:pt x="12613" y="16601"/>
                </a:cubicBezTo>
                <a:cubicBezTo>
                  <a:pt x="12540" y="15428"/>
                  <a:pt x="12486" y="14276"/>
                  <a:pt x="12454" y="13149"/>
                </a:cubicBezTo>
                <a:cubicBezTo>
                  <a:pt x="12769" y="12355"/>
                  <a:pt x="13058" y="11550"/>
                  <a:pt x="13349" y="10747"/>
                </a:cubicBezTo>
                <a:cubicBezTo>
                  <a:pt x="13471" y="10409"/>
                  <a:pt x="14347" y="8903"/>
                  <a:pt x="13560" y="8769"/>
                </a:cubicBezTo>
                <a:cubicBezTo>
                  <a:pt x="13540" y="8765"/>
                  <a:pt x="13520" y="8764"/>
                  <a:pt x="13501" y="8764"/>
                </a:cubicBezTo>
                <a:cubicBezTo>
                  <a:pt x="13288" y="8764"/>
                  <a:pt x="13125" y="8965"/>
                  <a:pt x="13007" y="9119"/>
                </a:cubicBezTo>
                <a:cubicBezTo>
                  <a:pt x="12735" y="9474"/>
                  <a:pt x="12574" y="9972"/>
                  <a:pt x="12474" y="10405"/>
                </a:cubicBezTo>
                <a:cubicBezTo>
                  <a:pt x="12453" y="10495"/>
                  <a:pt x="12435" y="10585"/>
                  <a:pt x="12418" y="10676"/>
                </a:cubicBezTo>
                <a:cubicBezTo>
                  <a:pt x="12418" y="9309"/>
                  <a:pt x="12457" y="7993"/>
                  <a:pt x="12536" y="6734"/>
                </a:cubicBezTo>
                <a:cubicBezTo>
                  <a:pt x="12662" y="6140"/>
                  <a:pt x="12821" y="5552"/>
                  <a:pt x="13055" y="4953"/>
                </a:cubicBezTo>
                <a:cubicBezTo>
                  <a:pt x="13529" y="3731"/>
                  <a:pt x="14096" y="2538"/>
                  <a:pt x="14398" y="1264"/>
                </a:cubicBezTo>
                <a:cubicBezTo>
                  <a:pt x="14504" y="819"/>
                  <a:pt x="14507" y="228"/>
                  <a:pt x="14089" y="45"/>
                </a:cubicBezTo>
                <a:cubicBezTo>
                  <a:pt x="14018" y="14"/>
                  <a:pt x="13947" y="1"/>
                  <a:pt x="13877" y="1"/>
                </a:cubicBezTo>
                <a:close/>
                <a:moveTo>
                  <a:pt x="12718" y="33636"/>
                </a:moveTo>
                <a:cubicBezTo>
                  <a:pt x="12419" y="33636"/>
                  <a:pt x="12164" y="33905"/>
                  <a:pt x="12094" y="34199"/>
                </a:cubicBezTo>
                <a:cubicBezTo>
                  <a:pt x="12022" y="34502"/>
                  <a:pt x="12106" y="34818"/>
                  <a:pt x="12223" y="35107"/>
                </a:cubicBezTo>
                <a:cubicBezTo>
                  <a:pt x="12775" y="36495"/>
                  <a:pt x="14011" y="37527"/>
                  <a:pt x="14840" y="38753"/>
                </a:cubicBezTo>
                <a:lnTo>
                  <a:pt x="14840" y="37220"/>
                </a:lnTo>
                <a:cubicBezTo>
                  <a:pt x="14484" y="36191"/>
                  <a:pt x="14027" y="35196"/>
                  <a:pt x="13475" y="34256"/>
                </a:cubicBezTo>
                <a:cubicBezTo>
                  <a:pt x="13307" y="33970"/>
                  <a:pt x="13078" y="33656"/>
                  <a:pt x="12744" y="33637"/>
                </a:cubicBezTo>
                <a:cubicBezTo>
                  <a:pt x="12735" y="33636"/>
                  <a:pt x="12727" y="33636"/>
                  <a:pt x="12718" y="33636"/>
                </a:cubicBezTo>
                <a:close/>
                <a:moveTo>
                  <a:pt x="13870" y="39628"/>
                </a:moveTo>
                <a:cubicBezTo>
                  <a:pt x="13513" y="39628"/>
                  <a:pt x="13246" y="39893"/>
                  <a:pt x="13456" y="40472"/>
                </a:cubicBezTo>
                <a:cubicBezTo>
                  <a:pt x="13535" y="40693"/>
                  <a:pt x="13643" y="40908"/>
                  <a:pt x="13762" y="41118"/>
                </a:cubicBezTo>
                <a:cubicBezTo>
                  <a:pt x="14083" y="41675"/>
                  <a:pt x="14510" y="42203"/>
                  <a:pt x="14840" y="42741"/>
                </a:cubicBezTo>
                <a:lnTo>
                  <a:pt x="14840" y="40323"/>
                </a:lnTo>
                <a:cubicBezTo>
                  <a:pt x="14797" y="40250"/>
                  <a:pt x="14754" y="40178"/>
                  <a:pt x="14705" y="40107"/>
                </a:cubicBezTo>
                <a:cubicBezTo>
                  <a:pt x="14499" y="39796"/>
                  <a:pt x="14155" y="39628"/>
                  <a:pt x="13870" y="39628"/>
                </a:cubicBezTo>
                <a:close/>
                <a:moveTo>
                  <a:pt x="14245" y="43004"/>
                </a:moveTo>
                <a:cubicBezTo>
                  <a:pt x="14195" y="43004"/>
                  <a:pt x="14145" y="43009"/>
                  <a:pt x="14094" y="43019"/>
                </a:cubicBezTo>
                <a:cubicBezTo>
                  <a:pt x="13759" y="43085"/>
                  <a:pt x="13501" y="43379"/>
                  <a:pt x="13408" y="43707"/>
                </a:cubicBezTo>
                <a:cubicBezTo>
                  <a:pt x="13314" y="44036"/>
                  <a:pt x="13366" y="44390"/>
                  <a:pt x="13475" y="44712"/>
                </a:cubicBezTo>
                <a:cubicBezTo>
                  <a:pt x="13732" y="45468"/>
                  <a:pt x="14275" y="46063"/>
                  <a:pt x="14837" y="46641"/>
                </a:cubicBezTo>
                <a:lnTo>
                  <a:pt x="14837" y="43227"/>
                </a:lnTo>
                <a:cubicBezTo>
                  <a:pt x="14659" y="43092"/>
                  <a:pt x="14458" y="43004"/>
                  <a:pt x="14245" y="43004"/>
                </a:cubicBezTo>
                <a:close/>
                <a:moveTo>
                  <a:pt x="522" y="27429"/>
                </a:moveTo>
                <a:cubicBezTo>
                  <a:pt x="457" y="27429"/>
                  <a:pt x="391" y="27442"/>
                  <a:pt x="327" y="27470"/>
                </a:cubicBezTo>
                <a:cubicBezTo>
                  <a:pt x="115" y="27563"/>
                  <a:pt x="0" y="27814"/>
                  <a:pt x="9" y="28048"/>
                </a:cubicBezTo>
                <a:cubicBezTo>
                  <a:pt x="18" y="28280"/>
                  <a:pt x="127" y="28496"/>
                  <a:pt x="256" y="28693"/>
                </a:cubicBezTo>
                <a:cubicBezTo>
                  <a:pt x="877" y="29633"/>
                  <a:pt x="1909" y="30165"/>
                  <a:pt x="2811" y="30791"/>
                </a:cubicBezTo>
                <a:cubicBezTo>
                  <a:pt x="2897" y="30851"/>
                  <a:pt x="2976" y="30911"/>
                  <a:pt x="3055" y="30973"/>
                </a:cubicBezTo>
                <a:cubicBezTo>
                  <a:pt x="3836" y="31819"/>
                  <a:pt x="4582" y="32689"/>
                  <a:pt x="5289" y="33585"/>
                </a:cubicBezTo>
                <a:cubicBezTo>
                  <a:pt x="4719" y="33177"/>
                  <a:pt x="4011" y="32903"/>
                  <a:pt x="3453" y="32873"/>
                </a:cubicBezTo>
                <a:cubicBezTo>
                  <a:pt x="3439" y="32872"/>
                  <a:pt x="3424" y="32871"/>
                  <a:pt x="3409" y="32871"/>
                </a:cubicBezTo>
                <a:cubicBezTo>
                  <a:pt x="3287" y="32871"/>
                  <a:pt x="3152" y="32900"/>
                  <a:pt x="3105" y="33009"/>
                </a:cubicBezTo>
                <a:cubicBezTo>
                  <a:pt x="3040" y="33157"/>
                  <a:pt x="3192" y="33307"/>
                  <a:pt x="3331" y="33390"/>
                </a:cubicBezTo>
                <a:cubicBezTo>
                  <a:pt x="3826" y="33683"/>
                  <a:pt x="4390" y="33838"/>
                  <a:pt x="4930" y="34030"/>
                </a:cubicBezTo>
                <a:cubicBezTo>
                  <a:pt x="5339" y="34175"/>
                  <a:pt x="5693" y="34417"/>
                  <a:pt x="6067" y="34602"/>
                </a:cubicBezTo>
                <a:cubicBezTo>
                  <a:pt x="7012" y="35874"/>
                  <a:pt x="7884" y="37199"/>
                  <a:pt x="8690" y="38580"/>
                </a:cubicBezTo>
                <a:cubicBezTo>
                  <a:pt x="8124" y="38009"/>
                  <a:pt x="7458" y="37540"/>
                  <a:pt x="6726" y="37213"/>
                </a:cubicBezTo>
                <a:cubicBezTo>
                  <a:pt x="6580" y="37149"/>
                  <a:pt x="6409" y="37094"/>
                  <a:pt x="6253" y="37094"/>
                </a:cubicBezTo>
                <a:cubicBezTo>
                  <a:pt x="6129" y="37094"/>
                  <a:pt x="6014" y="37128"/>
                  <a:pt x="5927" y="37219"/>
                </a:cubicBezTo>
                <a:cubicBezTo>
                  <a:pt x="5783" y="37368"/>
                  <a:pt x="5793" y="37615"/>
                  <a:pt x="5894" y="37795"/>
                </a:cubicBezTo>
                <a:cubicBezTo>
                  <a:pt x="5994" y="37977"/>
                  <a:pt x="6163" y="38106"/>
                  <a:pt x="6333" y="38225"/>
                </a:cubicBezTo>
                <a:cubicBezTo>
                  <a:pt x="7141" y="38806"/>
                  <a:pt x="7983" y="39341"/>
                  <a:pt x="8754" y="39973"/>
                </a:cubicBezTo>
                <a:cubicBezTo>
                  <a:pt x="9139" y="40289"/>
                  <a:pt x="9507" y="40630"/>
                  <a:pt x="9831" y="41010"/>
                </a:cubicBezTo>
                <a:cubicBezTo>
                  <a:pt x="10016" y="41227"/>
                  <a:pt x="10164" y="41522"/>
                  <a:pt x="10358" y="41736"/>
                </a:cubicBezTo>
                <a:cubicBezTo>
                  <a:pt x="11161" y="43413"/>
                  <a:pt x="11875" y="45168"/>
                  <a:pt x="12501" y="47008"/>
                </a:cubicBezTo>
                <a:cubicBezTo>
                  <a:pt x="11353" y="44684"/>
                  <a:pt x="10006" y="43078"/>
                  <a:pt x="8894" y="42022"/>
                </a:cubicBezTo>
                <a:cubicBezTo>
                  <a:pt x="8349" y="41211"/>
                  <a:pt x="7645" y="40472"/>
                  <a:pt x="6915" y="39851"/>
                </a:cubicBezTo>
                <a:cubicBezTo>
                  <a:pt x="6549" y="39540"/>
                  <a:pt x="6126" y="39239"/>
                  <a:pt x="5644" y="39231"/>
                </a:cubicBezTo>
                <a:cubicBezTo>
                  <a:pt x="5640" y="39230"/>
                  <a:pt x="5635" y="39230"/>
                  <a:pt x="5630" y="39230"/>
                </a:cubicBezTo>
                <a:cubicBezTo>
                  <a:pt x="5396" y="39230"/>
                  <a:pt x="5132" y="39335"/>
                  <a:pt x="5062" y="39557"/>
                </a:cubicBezTo>
                <a:cubicBezTo>
                  <a:pt x="5013" y="39718"/>
                  <a:pt x="5078" y="39894"/>
                  <a:pt x="5187" y="40021"/>
                </a:cubicBezTo>
                <a:cubicBezTo>
                  <a:pt x="5297" y="40145"/>
                  <a:pt x="5444" y="40230"/>
                  <a:pt x="5588" y="40313"/>
                </a:cubicBezTo>
                <a:cubicBezTo>
                  <a:pt x="6314" y="40723"/>
                  <a:pt x="7038" y="41132"/>
                  <a:pt x="7762" y="41542"/>
                </a:cubicBezTo>
                <a:cubicBezTo>
                  <a:pt x="7927" y="41635"/>
                  <a:pt x="8109" y="41723"/>
                  <a:pt x="8283" y="41820"/>
                </a:cubicBezTo>
                <a:cubicBezTo>
                  <a:pt x="9058" y="42496"/>
                  <a:pt x="9999" y="43472"/>
                  <a:pt x="10927" y="44826"/>
                </a:cubicBezTo>
                <a:cubicBezTo>
                  <a:pt x="10917" y="44817"/>
                  <a:pt x="10910" y="44808"/>
                  <a:pt x="10901" y="44798"/>
                </a:cubicBezTo>
                <a:cubicBezTo>
                  <a:pt x="10183" y="44096"/>
                  <a:pt x="9302" y="43570"/>
                  <a:pt x="8333" y="43300"/>
                </a:cubicBezTo>
                <a:cubicBezTo>
                  <a:pt x="8200" y="43263"/>
                  <a:pt x="8053" y="43236"/>
                  <a:pt x="7913" y="43236"/>
                </a:cubicBezTo>
                <a:cubicBezTo>
                  <a:pt x="7719" y="43236"/>
                  <a:pt x="7537" y="43288"/>
                  <a:pt x="7422" y="43439"/>
                </a:cubicBezTo>
                <a:cubicBezTo>
                  <a:pt x="7240" y="43679"/>
                  <a:pt x="7356" y="44048"/>
                  <a:pt x="7586" y="44244"/>
                </a:cubicBezTo>
                <a:cubicBezTo>
                  <a:pt x="7817" y="44439"/>
                  <a:pt x="8124" y="44510"/>
                  <a:pt x="8416" y="44589"/>
                </a:cubicBezTo>
                <a:cubicBezTo>
                  <a:pt x="9014" y="44589"/>
                  <a:pt x="9844" y="45082"/>
                  <a:pt x="10362" y="45353"/>
                </a:cubicBezTo>
                <a:cubicBezTo>
                  <a:pt x="10891" y="45629"/>
                  <a:pt x="11376" y="45958"/>
                  <a:pt x="11846" y="46318"/>
                </a:cubicBezTo>
                <a:cubicBezTo>
                  <a:pt x="12404" y="47326"/>
                  <a:pt x="12929" y="48491"/>
                  <a:pt x="13379" y="49830"/>
                </a:cubicBezTo>
                <a:cubicBezTo>
                  <a:pt x="13660" y="50828"/>
                  <a:pt x="13917" y="51852"/>
                  <a:pt x="14152" y="52899"/>
                </a:cubicBezTo>
                <a:cubicBezTo>
                  <a:pt x="14037" y="52554"/>
                  <a:pt x="13909" y="52215"/>
                  <a:pt x="13767" y="51880"/>
                </a:cubicBezTo>
                <a:cubicBezTo>
                  <a:pt x="13346" y="50884"/>
                  <a:pt x="12771" y="49938"/>
                  <a:pt x="11976" y="49205"/>
                </a:cubicBezTo>
                <a:cubicBezTo>
                  <a:pt x="11804" y="49046"/>
                  <a:pt x="11615" y="48892"/>
                  <a:pt x="11387" y="48828"/>
                </a:cubicBezTo>
                <a:cubicBezTo>
                  <a:pt x="11322" y="48809"/>
                  <a:pt x="11252" y="48800"/>
                  <a:pt x="11184" y="48800"/>
                </a:cubicBezTo>
                <a:cubicBezTo>
                  <a:pt x="11013" y="48800"/>
                  <a:pt x="10844" y="48859"/>
                  <a:pt x="10739" y="48990"/>
                </a:cubicBezTo>
                <a:cubicBezTo>
                  <a:pt x="10590" y="49170"/>
                  <a:pt x="10597" y="49441"/>
                  <a:pt x="10693" y="49655"/>
                </a:cubicBezTo>
                <a:cubicBezTo>
                  <a:pt x="10791" y="49867"/>
                  <a:pt x="10958" y="50036"/>
                  <a:pt x="11122" y="50204"/>
                </a:cubicBezTo>
                <a:cubicBezTo>
                  <a:pt x="12543" y="51701"/>
                  <a:pt x="13680" y="53356"/>
                  <a:pt x="14619" y="55176"/>
                </a:cubicBezTo>
                <a:cubicBezTo>
                  <a:pt x="14687" y="55541"/>
                  <a:pt x="14754" y="55908"/>
                  <a:pt x="14816" y="56278"/>
                </a:cubicBezTo>
                <a:cubicBezTo>
                  <a:pt x="14787" y="56227"/>
                  <a:pt x="14758" y="56175"/>
                  <a:pt x="14725" y="56125"/>
                </a:cubicBezTo>
                <a:cubicBezTo>
                  <a:pt x="14601" y="55938"/>
                  <a:pt x="14461" y="55752"/>
                  <a:pt x="14262" y="55652"/>
                </a:cubicBezTo>
                <a:cubicBezTo>
                  <a:pt x="14182" y="55611"/>
                  <a:pt x="14089" y="55590"/>
                  <a:pt x="13999" y="55590"/>
                </a:cubicBezTo>
                <a:cubicBezTo>
                  <a:pt x="13864" y="55590"/>
                  <a:pt x="13733" y="55638"/>
                  <a:pt x="13651" y="55743"/>
                </a:cubicBezTo>
                <a:cubicBezTo>
                  <a:pt x="13545" y="55883"/>
                  <a:pt x="13549" y="56082"/>
                  <a:pt x="13617" y="56242"/>
                </a:cubicBezTo>
                <a:cubicBezTo>
                  <a:pt x="13686" y="56403"/>
                  <a:pt x="13809" y="56534"/>
                  <a:pt x="13929" y="56661"/>
                </a:cubicBezTo>
                <a:cubicBezTo>
                  <a:pt x="14239" y="56985"/>
                  <a:pt x="14552" y="57309"/>
                  <a:pt x="14839" y="57653"/>
                </a:cubicBezTo>
                <a:lnTo>
                  <a:pt x="14839" y="51731"/>
                </a:lnTo>
                <a:cubicBezTo>
                  <a:pt x="14803" y="51786"/>
                  <a:pt x="14775" y="51845"/>
                  <a:pt x="14754" y="51901"/>
                </a:cubicBezTo>
                <a:cubicBezTo>
                  <a:pt x="14562" y="52390"/>
                  <a:pt x="14512" y="52886"/>
                  <a:pt x="14522" y="53390"/>
                </a:cubicBezTo>
                <a:cubicBezTo>
                  <a:pt x="14289" y="52309"/>
                  <a:pt x="14034" y="51254"/>
                  <a:pt x="13755" y="50223"/>
                </a:cubicBezTo>
                <a:lnTo>
                  <a:pt x="13776" y="50216"/>
                </a:lnTo>
                <a:cubicBezTo>
                  <a:pt x="13732" y="50074"/>
                  <a:pt x="13684" y="49936"/>
                  <a:pt x="13638" y="49798"/>
                </a:cubicBezTo>
                <a:cubicBezTo>
                  <a:pt x="13416" y="49000"/>
                  <a:pt x="13178" y="48217"/>
                  <a:pt x="12924" y="47448"/>
                </a:cubicBezTo>
                <a:cubicBezTo>
                  <a:pt x="13042" y="45822"/>
                  <a:pt x="13114" y="44193"/>
                  <a:pt x="13210" y="42567"/>
                </a:cubicBezTo>
                <a:cubicBezTo>
                  <a:pt x="13231" y="42226"/>
                  <a:pt x="13247" y="41866"/>
                  <a:pt x="13092" y="41564"/>
                </a:cubicBezTo>
                <a:cubicBezTo>
                  <a:pt x="12975" y="41335"/>
                  <a:pt x="12720" y="41160"/>
                  <a:pt x="12473" y="41160"/>
                </a:cubicBezTo>
                <a:cubicBezTo>
                  <a:pt x="12394" y="41160"/>
                  <a:pt x="12316" y="41178"/>
                  <a:pt x="12243" y="41218"/>
                </a:cubicBezTo>
                <a:cubicBezTo>
                  <a:pt x="11964" y="41371"/>
                  <a:pt x="11912" y="41744"/>
                  <a:pt x="11903" y="42064"/>
                </a:cubicBezTo>
                <a:cubicBezTo>
                  <a:pt x="11903" y="43208"/>
                  <a:pt x="11976" y="44330"/>
                  <a:pt x="12225" y="45449"/>
                </a:cubicBezTo>
                <a:cubicBezTo>
                  <a:pt x="11892" y="44568"/>
                  <a:pt x="11541" y="43707"/>
                  <a:pt x="11168" y="42864"/>
                </a:cubicBezTo>
                <a:cubicBezTo>
                  <a:pt x="11066" y="41902"/>
                  <a:pt x="11052" y="40928"/>
                  <a:pt x="11132" y="39965"/>
                </a:cubicBezTo>
                <a:cubicBezTo>
                  <a:pt x="11145" y="39820"/>
                  <a:pt x="11159" y="39669"/>
                  <a:pt x="11109" y="39533"/>
                </a:cubicBezTo>
                <a:cubicBezTo>
                  <a:pt x="11062" y="39406"/>
                  <a:pt x="10945" y="39295"/>
                  <a:pt x="10812" y="39295"/>
                </a:cubicBezTo>
                <a:cubicBezTo>
                  <a:pt x="10802" y="39295"/>
                  <a:pt x="10792" y="39295"/>
                  <a:pt x="10782" y="39297"/>
                </a:cubicBezTo>
                <a:cubicBezTo>
                  <a:pt x="10584" y="39321"/>
                  <a:pt x="10500" y="39557"/>
                  <a:pt x="10471" y="39755"/>
                </a:cubicBezTo>
                <a:cubicBezTo>
                  <a:pt x="10388" y="40338"/>
                  <a:pt x="10412" y="40934"/>
                  <a:pt x="10540" y="41508"/>
                </a:cubicBezTo>
                <a:cubicBezTo>
                  <a:pt x="10520" y="41467"/>
                  <a:pt x="10501" y="41427"/>
                  <a:pt x="10482" y="41389"/>
                </a:cubicBezTo>
                <a:lnTo>
                  <a:pt x="10490" y="41384"/>
                </a:lnTo>
                <a:cubicBezTo>
                  <a:pt x="10482" y="41367"/>
                  <a:pt x="10102" y="40356"/>
                  <a:pt x="9691" y="38831"/>
                </a:cubicBezTo>
                <a:cubicBezTo>
                  <a:pt x="9691" y="37761"/>
                  <a:pt x="9803" y="36694"/>
                  <a:pt x="10045" y="35647"/>
                </a:cubicBezTo>
                <a:cubicBezTo>
                  <a:pt x="10081" y="35485"/>
                  <a:pt x="10118" y="35302"/>
                  <a:pt x="10024" y="35165"/>
                </a:cubicBezTo>
                <a:cubicBezTo>
                  <a:pt x="9961" y="35077"/>
                  <a:pt x="9859" y="35037"/>
                  <a:pt x="9752" y="35037"/>
                </a:cubicBezTo>
                <a:cubicBezTo>
                  <a:pt x="9643" y="35037"/>
                  <a:pt x="9531" y="35078"/>
                  <a:pt x="9450" y="35151"/>
                </a:cubicBezTo>
                <a:cubicBezTo>
                  <a:pt x="9321" y="35267"/>
                  <a:pt x="9256" y="35435"/>
                  <a:pt x="9216" y="35610"/>
                </a:cubicBezTo>
                <a:cubicBezTo>
                  <a:pt x="9342" y="34586"/>
                  <a:pt x="9459" y="33558"/>
                  <a:pt x="9586" y="32539"/>
                </a:cubicBezTo>
                <a:cubicBezTo>
                  <a:pt x="9624" y="32236"/>
                  <a:pt x="9514" y="31692"/>
                  <a:pt x="9135" y="31692"/>
                </a:cubicBezTo>
                <a:cubicBezTo>
                  <a:pt x="9108" y="31692"/>
                  <a:pt x="9079" y="31695"/>
                  <a:pt x="9048" y="31701"/>
                </a:cubicBezTo>
                <a:cubicBezTo>
                  <a:pt x="8914" y="31728"/>
                  <a:pt x="8806" y="31832"/>
                  <a:pt x="8722" y="31941"/>
                </a:cubicBezTo>
                <a:cubicBezTo>
                  <a:pt x="8339" y="32437"/>
                  <a:pt x="8296" y="33112"/>
                  <a:pt x="8343" y="33739"/>
                </a:cubicBezTo>
                <a:cubicBezTo>
                  <a:pt x="8386" y="34305"/>
                  <a:pt x="8491" y="34866"/>
                  <a:pt x="8628" y="35416"/>
                </a:cubicBezTo>
                <a:cubicBezTo>
                  <a:pt x="8697" y="35686"/>
                  <a:pt x="8752" y="36036"/>
                  <a:pt x="8855" y="36343"/>
                </a:cubicBezTo>
                <a:cubicBezTo>
                  <a:pt x="9034" y="37299"/>
                  <a:pt x="9246" y="38185"/>
                  <a:pt x="9451" y="38944"/>
                </a:cubicBezTo>
                <a:cubicBezTo>
                  <a:pt x="9338" y="38610"/>
                  <a:pt x="9221" y="38278"/>
                  <a:pt x="9122" y="37952"/>
                </a:cubicBezTo>
                <a:cubicBezTo>
                  <a:pt x="8848" y="37054"/>
                  <a:pt x="8572" y="36153"/>
                  <a:pt x="8299" y="35256"/>
                </a:cubicBezTo>
                <a:cubicBezTo>
                  <a:pt x="8243" y="35074"/>
                  <a:pt x="8184" y="34884"/>
                  <a:pt x="8053" y="34747"/>
                </a:cubicBezTo>
                <a:cubicBezTo>
                  <a:pt x="7965" y="34653"/>
                  <a:pt x="7836" y="34590"/>
                  <a:pt x="7711" y="34590"/>
                </a:cubicBezTo>
                <a:cubicBezTo>
                  <a:pt x="7651" y="34590"/>
                  <a:pt x="7591" y="34605"/>
                  <a:pt x="7539" y="34638"/>
                </a:cubicBezTo>
                <a:cubicBezTo>
                  <a:pt x="7328" y="34770"/>
                  <a:pt x="7349" y="35082"/>
                  <a:pt x="7407" y="35326"/>
                </a:cubicBezTo>
                <a:cubicBezTo>
                  <a:pt x="7407" y="35709"/>
                  <a:pt x="7607" y="36186"/>
                  <a:pt x="7769" y="36584"/>
                </a:cubicBezTo>
                <a:cubicBezTo>
                  <a:pt x="7351" y="35943"/>
                  <a:pt x="6913" y="35312"/>
                  <a:pt x="6462" y="34694"/>
                </a:cubicBezTo>
                <a:cubicBezTo>
                  <a:pt x="5901" y="33485"/>
                  <a:pt x="5611" y="32170"/>
                  <a:pt x="5657" y="30824"/>
                </a:cubicBezTo>
                <a:cubicBezTo>
                  <a:pt x="5666" y="30610"/>
                  <a:pt x="5680" y="30392"/>
                  <a:pt x="5621" y="30187"/>
                </a:cubicBezTo>
                <a:cubicBezTo>
                  <a:pt x="5561" y="29983"/>
                  <a:pt x="5406" y="29790"/>
                  <a:pt x="5196" y="29754"/>
                </a:cubicBezTo>
                <a:cubicBezTo>
                  <a:pt x="5171" y="29750"/>
                  <a:pt x="5147" y="29748"/>
                  <a:pt x="5124" y="29748"/>
                </a:cubicBezTo>
                <a:cubicBezTo>
                  <a:pt x="4860" y="29748"/>
                  <a:pt x="4637" y="29993"/>
                  <a:pt x="4532" y="30246"/>
                </a:cubicBezTo>
                <a:cubicBezTo>
                  <a:pt x="4289" y="30832"/>
                  <a:pt x="4426" y="31503"/>
                  <a:pt x="4633" y="32100"/>
                </a:cubicBezTo>
                <a:cubicBezTo>
                  <a:pt x="4694" y="32273"/>
                  <a:pt x="4761" y="32440"/>
                  <a:pt x="4833" y="32603"/>
                </a:cubicBezTo>
                <a:cubicBezTo>
                  <a:pt x="4748" y="32501"/>
                  <a:pt x="4665" y="32399"/>
                  <a:pt x="4579" y="32299"/>
                </a:cubicBezTo>
                <a:cubicBezTo>
                  <a:pt x="3836" y="30600"/>
                  <a:pt x="2636" y="28915"/>
                  <a:pt x="1224" y="27785"/>
                </a:cubicBezTo>
                <a:cubicBezTo>
                  <a:pt x="1025" y="27609"/>
                  <a:pt x="772" y="27429"/>
                  <a:pt x="522" y="27429"/>
                </a:cubicBezTo>
                <a:close/>
                <a:moveTo>
                  <a:pt x="14308" y="59017"/>
                </a:moveTo>
                <a:cubicBezTo>
                  <a:pt x="14288" y="59017"/>
                  <a:pt x="14268" y="59019"/>
                  <a:pt x="14248" y="59021"/>
                </a:cubicBezTo>
                <a:cubicBezTo>
                  <a:pt x="14011" y="59051"/>
                  <a:pt x="13832" y="59269"/>
                  <a:pt x="13776" y="59500"/>
                </a:cubicBezTo>
                <a:cubicBezTo>
                  <a:pt x="13722" y="59731"/>
                  <a:pt x="13762" y="59975"/>
                  <a:pt x="13818" y="60206"/>
                </a:cubicBezTo>
                <a:cubicBezTo>
                  <a:pt x="14034" y="61128"/>
                  <a:pt x="14440" y="61988"/>
                  <a:pt x="14840" y="62850"/>
                </a:cubicBezTo>
                <a:lnTo>
                  <a:pt x="14840" y="59360"/>
                </a:lnTo>
                <a:cubicBezTo>
                  <a:pt x="14826" y="59337"/>
                  <a:pt x="14813" y="59314"/>
                  <a:pt x="14797" y="59292"/>
                </a:cubicBezTo>
                <a:cubicBezTo>
                  <a:pt x="14682" y="59137"/>
                  <a:pt x="14499" y="59017"/>
                  <a:pt x="14308" y="59017"/>
                </a:cubicBezTo>
                <a:close/>
                <a:moveTo>
                  <a:pt x="5551" y="50540"/>
                </a:moveTo>
                <a:cubicBezTo>
                  <a:pt x="5492" y="50540"/>
                  <a:pt x="5433" y="50550"/>
                  <a:pt x="5378" y="50574"/>
                </a:cubicBezTo>
                <a:cubicBezTo>
                  <a:pt x="5185" y="50656"/>
                  <a:pt x="5092" y="50890"/>
                  <a:pt x="5114" y="51098"/>
                </a:cubicBezTo>
                <a:cubicBezTo>
                  <a:pt x="5137" y="51306"/>
                  <a:pt x="5250" y="51493"/>
                  <a:pt x="5372" y="51663"/>
                </a:cubicBezTo>
                <a:cubicBezTo>
                  <a:pt x="6044" y="52590"/>
                  <a:pt x="7041" y="53201"/>
                  <a:pt x="7944" y="53879"/>
                </a:cubicBezTo>
                <a:cubicBezTo>
                  <a:pt x="8268" y="54123"/>
                  <a:pt x="8562" y="54384"/>
                  <a:pt x="8836" y="54662"/>
                </a:cubicBezTo>
                <a:cubicBezTo>
                  <a:pt x="10068" y="56300"/>
                  <a:pt x="11592" y="58564"/>
                  <a:pt x="12921" y="61231"/>
                </a:cubicBezTo>
                <a:cubicBezTo>
                  <a:pt x="12431" y="60523"/>
                  <a:pt x="11915" y="59897"/>
                  <a:pt x="11417" y="59357"/>
                </a:cubicBezTo>
                <a:cubicBezTo>
                  <a:pt x="10383" y="57967"/>
                  <a:pt x="9126" y="56711"/>
                  <a:pt x="7668" y="55788"/>
                </a:cubicBezTo>
                <a:cubicBezTo>
                  <a:pt x="7498" y="55680"/>
                  <a:pt x="7321" y="55574"/>
                  <a:pt x="7121" y="55538"/>
                </a:cubicBezTo>
                <a:cubicBezTo>
                  <a:pt x="7078" y="55531"/>
                  <a:pt x="7034" y="55527"/>
                  <a:pt x="6991" y="55527"/>
                </a:cubicBezTo>
                <a:cubicBezTo>
                  <a:pt x="6830" y="55527"/>
                  <a:pt x="6670" y="55580"/>
                  <a:pt x="6566" y="55700"/>
                </a:cubicBezTo>
                <a:cubicBezTo>
                  <a:pt x="6426" y="55861"/>
                  <a:pt x="6420" y="56109"/>
                  <a:pt x="6505" y="56306"/>
                </a:cubicBezTo>
                <a:cubicBezTo>
                  <a:pt x="6589" y="56503"/>
                  <a:pt x="6746" y="56660"/>
                  <a:pt x="6908" y="56797"/>
                </a:cubicBezTo>
                <a:cubicBezTo>
                  <a:pt x="7391" y="57209"/>
                  <a:pt x="7950" y="57520"/>
                  <a:pt x="8504" y="57828"/>
                </a:cubicBezTo>
                <a:cubicBezTo>
                  <a:pt x="8805" y="57996"/>
                  <a:pt x="9106" y="58162"/>
                  <a:pt x="9408" y="58332"/>
                </a:cubicBezTo>
                <a:cubicBezTo>
                  <a:pt x="9005" y="58191"/>
                  <a:pt x="8590" y="58102"/>
                  <a:pt x="8165" y="58081"/>
                </a:cubicBezTo>
                <a:cubicBezTo>
                  <a:pt x="8145" y="58080"/>
                  <a:pt x="8125" y="58079"/>
                  <a:pt x="8104" y="58079"/>
                </a:cubicBezTo>
                <a:cubicBezTo>
                  <a:pt x="7957" y="58079"/>
                  <a:pt x="7798" y="58107"/>
                  <a:pt x="7729" y="58231"/>
                </a:cubicBezTo>
                <a:cubicBezTo>
                  <a:pt x="7665" y="58345"/>
                  <a:pt x="7709" y="58492"/>
                  <a:pt x="7800" y="58585"/>
                </a:cubicBezTo>
                <a:cubicBezTo>
                  <a:pt x="7888" y="58679"/>
                  <a:pt x="8015" y="58729"/>
                  <a:pt x="8134" y="58776"/>
                </a:cubicBezTo>
                <a:cubicBezTo>
                  <a:pt x="8918" y="59073"/>
                  <a:pt x="9731" y="59292"/>
                  <a:pt x="10504" y="59615"/>
                </a:cubicBezTo>
                <a:cubicBezTo>
                  <a:pt x="11212" y="59910"/>
                  <a:pt x="11726" y="60319"/>
                  <a:pt x="12273" y="60785"/>
                </a:cubicBezTo>
                <a:cubicBezTo>
                  <a:pt x="12919" y="61633"/>
                  <a:pt x="13544" y="62619"/>
                  <a:pt x="14054" y="63733"/>
                </a:cubicBezTo>
                <a:cubicBezTo>
                  <a:pt x="14213" y="64126"/>
                  <a:pt x="14367" y="64528"/>
                  <a:pt x="14512" y="64935"/>
                </a:cubicBezTo>
                <a:cubicBezTo>
                  <a:pt x="14059" y="64242"/>
                  <a:pt x="13456" y="63647"/>
                  <a:pt x="12751" y="63213"/>
                </a:cubicBezTo>
                <a:cubicBezTo>
                  <a:pt x="12590" y="63111"/>
                  <a:pt x="12417" y="63018"/>
                  <a:pt x="12227" y="62988"/>
                </a:cubicBezTo>
                <a:cubicBezTo>
                  <a:pt x="12190" y="62982"/>
                  <a:pt x="12152" y="62979"/>
                  <a:pt x="12115" y="62979"/>
                </a:cubicBezTo>
                <a:cubicBezTo>
                  <a:pt x="11959" y="62979"/>
                  <a:pt x="11804" y="63030"/>
                  <a:pt x="11700" y="63144"/>
                </a:cubicBezTo>
                <a:cubicBezTo>
                  <a:pt x="11480" y="63383"/>
                  <a:pt x="11589" y="63791"/>
                  <a:pt x="11832" y="64007"/>
                </a:cubicBezTo>
                <a:cubicBezTo>
                  <a:pt x="12074" y="64225"/>
                  <a:pt x="12402" y="64307"/>
                  <a:pt x="12706" y="64416"/>
                </a:cubicBezTo>
                <a:cubicBezTo>
                  <a:pt x="13432" y="64675"/>
                  <a:pt x="14195" y="65133"/>
                  <a:pt x="14664" y="65758"/>
                </a:cubicBezTo>
                <a:cubicBezTo>
                  <a:pt x="14730" y="65845"/>
                  <a:pt x="14787" y="65940"/>
                  <a:pt x="14840" y="66037"/>
                </a:cubicBezTo>
                <a:lnTo>
                  <a:pt x="14840" y="65072"/>
                </a:lnTo>
                <a:cubicBezTo>
                  <a:pt x="14691" y="64649"/>
                  <a:pt x="14533" y="64232"/>
                  <a:pt x="14370" y="63822"/>
                </a:cubicBezTo>
                <a:lnTo>
                  <a:pt x="14381" y="63816"/>
                </a:lnTo>
                <a:lnTo>
                  <a:pt x="14278" y="63596"/>
                </a:lnTo>
                <a:cubicBezTo>
                  <a:pt x="13995" y="62900"/>
                  <a:pt x="13694" y="62225"/>
                  <a:pt x="13379" y="61571"/>
                </a:cubicBezTo>
                <a:cubicBezTo>
                  <a:pt x="13342" y="61090"/>
                  <a:pt x="13244" y="60620"/>
                  <a:pt x="13280" y="60123"/>
                </a:cubicBezTo>
                <a:cubicBezTo>
                  <a:pt x="13332" y="59398"/>
                  <a:pt x="13478" y="58684"/>
                  <a:pt x="13560" y="57965"/>
                </a:cubicBezTo>
                <a:cubicBezTo>
                  <a:pt x="13574" y="57837"/>
                  <a:pt x="13587" y="57704"/>
                  <a:pt x="13551" y="57580"/>
                </a:cubicBezTo>
                <a:cubicBezTo>
                  <a:pt x="13515" y="57457"/>
                  <a:pt x="13420" y="57342"/>
                  <a:pt x="13293" y="57322"/>
                </a:cubicBezTo>
                <a:cubicBezTo>
                  <a:pt x="13280" y="57320"/>
                  <a:pt x="13266" y="57319"/>
                  <a:pt x="13253" y="57319"/>
                </a:cubicBezTo>
                <a:cubicBezTo>
                  <a:pt x="13138" y="57319"/>
                  <a:pt x="13029" y="57395"/>
                  <a:pt x="12964" y="57491"/>
                </a:cubicBezTo>
                <a:cubicBezTo>
                  <a:pt x="12893" y="57599"/>
                  <a:pt x="12866" y="57729"/>
                  <a:pt x="12844" y="57857"/>
                </a:cubicBezTo>
                <a:cubicBezTo>
                  <a:pt x="12722" y="58560"/>
                  <a:pt x="12671" y="59520"/>
                  <a:pt x="12821" y="60388"/>
                </a:cubicBezTo>
                <a:cubicBezTo>
                  <a:pt x="12276" y="59102"/>
                  <a:pt x="11855" y="57758"/>
                  <a:pt x="11542" y="56562"/>
                </a:cubicBezTo>
                <a:cubicBezTo>
                  <a:pt x="11301" y="55154"/>
                  <a:pt x="11191" y="53722"/>
                  <a:pt x="11212" y="52291"/>
                </a:cubicBezTo>
                <a:cubicBezTo>
                  <a:pt x="11215" y="52073"/>
                  <a:pt x="11221" y="51845"/>
                  <a:pt x="11123" y="51648"/>
                </a:cubicBezTo>
                <a:cubicBezTo>
                  <a:pt x="11046" y="51487"/>
                  <a:pt x="10875" y="51358"/>
                  <a:pt x="10705" y="51358"/>
                </a:cubicBezTo>
                <a:cubicBezTo>
                  <a:pt x="10666" y="51358"/>
                  <a:pt x="10627" y="51364"/>
                  <a:pt x="10590" y="51379"/>
                </a:cubicBezTo>
                <a:cubicBezTo>
                  <a:pt x="10449" y="51430"/>
                  <a:pt x="10360" y="51571"/>
                  <a:pt x="10309" y="51710"/>
                </a:cubicBezTo>
                <a:cubicBezTo>
                  <a:pt x="10165" y="52093"/>
                  <a:pt x="10223" y="52519"/>
                  <a:pt x="10295" y="52920"/>
                </a:cubicBezTo>
                <a:cubicBezTo>
                  <a:pt x="10457" y="53832"/>
                  <a:pt x="10690" y="54731"/>
                  <a:pt x="10993" y="55606"/>
                </a:cubicBezTo>
                <a:cubicBezTo>
                  <a:pt x="11029" y="55708"/>
                  <a:pt x="11066" y="55809"/>
                  <a:pt x="11108" y="55914"/>
                </a:cubicBezTo>
                <a:cubicBezTo>
                  <a:pt x="11330" y="56833"/>
                  <a:pt x="11621" y="57880"/>
                  <a:pt x="11988" y="58944"/>
                </a:cubicBezTo>
                <a:cubicBezTo>
                  <a:pt x="11513" y="58122"/>
                  <a:pt x="11033" y="57355"/>
                  <a:pt x="10563" y="56648"/>
                </a:cubicBezTo>
                <a:cubicBezTo>
                  <a:pt x="10217" y="55756"/>
                  <a:pt x="10051" y="54771"/>
                  <a:pt x="9904" y="53818"/>
                </a:cubicBezTo>
                <a:cubicBezTo>
                  <a:pt x="9880" y="53656"/>
                  <a:pt x="9853" y="53486"/>
                  <a:pt x="9767" y="53347"/>
                </a:cubicBezTo>
                <a:cubicBezTo>
                  <a:pt x="9692" y="53225"/>
                  <a:pt x="9557" y="53129"/>
                  <a:pt x="9417" y="53129"/>
                </a:cubicBezTo>
                <a:cubicBezTo>
                  <a:pt x="9397" y="53129"/>
                  <a:pt x="9376" y="53131"/>
                  <a:pt x="9355" y="53135"/>
                </a:cubicBezTo>
                <a:cubicBezTo>
                  <a:pt x="9206" y="53168"/>
                  <a:pt x="9100" y="53307"/>
                  <a:pt x="9069" y="53456"/>
                </a:cubicBezTo>
                <a:cubicBezTo>
                  <a:pt x="9036" y="53603"/>
                  <a:pt x="9063" y="53759"/>
                  <a:pt x="9097" y="53907"/>
                </a:cubicBezTo>
                <a:cubicBezTo>
                  <a:pt x="9145" y="54115"/>
                  <a:pt x="9206" y="54315"/>
                  <a:pt x="9276" y="54513"/>
                </a:cubicBezTo>
                <a:cubicBezTo>
                  <a:pt x="9165" y="54331"/>
                  <a:pt x="9054" y="54150"/>
                  <a:pt x="8939" y="53971"/>
                </a:cubicBezTo>
                <a:cubicBezTo>
                  <a:pt x="8482" y="53254"/>
                  <a:pt x="7904" y="52625"/>
                  <a:pt x="7437" y="51922"/>
                </a:cubicBezTo>
                <a:cubicBezTo>
                  <a:pt x="6999" y="51400"/>
                  <a:pt x="6516" y="50890"/>
                  <a:pt x="5892" y="50624"/>
                </a:cubicBezTo>
                <a:cubicBezTo>
                  <a:pt x="5784" y="50578"/>
                  <a:pt x="5666" y="50540"/>
                  <a:pt x="5551" y="5054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2"/>
          <p:cNvSpPr/>
          <p:nvPr/>
        </p:nvSpPr>
        <p:spPr>
          <a:xfrm>
            <a:off x="6635149" y="4385350"/>
            <a:ext cx="569741" cy="349511"/>
          </a:xfrm>
          <a:custGeom>
            <a:avLst/>
            <a:gdLst/>
            <a:ahLst/>
            <a:cxnLst/>
            <a:rect l="l" t="t" r="r" b="b"/>
            <a:pathLst>
              <a:path w="23886" h="14653" extrusionOk="0">
                <a:moveTo>
                  <a:pt x="14989" y="1"/>
                </a:moveTo>
                <a:cubicBezTo>
                  <a:pt x="14825" y="1"/>
                  <a:pt x="14656" y="36"/>
                  <a:pt x="14484" y="107"/>
                </a:cubicBezTo>
                <a:cubicBezTo>
                  <a:pt x="12557" y="903"/>
                  <a:pt x="10708" y="6214"/>
                  <a:pt x="10484" y="6875"/>
                </a:cubicBezTo>
                <a:cubicBezTo>
                  <a:pt x="9120" y="7664"/>
                  <a:pt x="7788" y="8509"/>
                  <a:pt x="6492" y="9406"/>
                </a:cubicBezTo>
                <a:cubicBezTo>
                  <a:pt x="7866" y="7627"/>
                  <a:pt x="10269" y="4231"/>
                  <a:pt x="9833" y="2820"/>
                </a:cubicBezTo>
                <a:cubicBezTo>
                  <a:pt x="9737" y="2512"/>
                  <a:pt x="9513" y="2300"/>
                  <a:pt x="9182" y="2204"/>
                </a:cubicBezTo>
                <a:cubicBezTo>
                  <a:pt x="9074" y="2173"/>
                  <a:pt x="8967" y="2158"/>
                  <a:pt x="8860" y="2158"/>
                </a:cubicBezTo>
                <a:cubicBezTo>
                  <a:pt x="8629" y="2158"/>
                  <a:pt x="8401" y="2230"/>
                  <a:pt x="8178" y="2373"/>
                </a:cubicBezTo>
                <a:cubicBezTo>
                  <a:pt x="6367" y="3544"/>
                  <a:pt x="5415" y="9478"/>
                  <a:pt x="5299" y="10255"/>
                </a:cubicBezTo>
                <a:cubicBezTo>
                  <a:pt x="4040" y="11177"/>
                  <a:pt x="2821" y="12148"/>
                  <a:pt x="1642" y="13169"/>
                </a:cubicBezTo>
                <a:cubicBezTo>
                  <a:pt x="2814" y="11101"/>
                  <a:pt x="5074" y="6763"/>
                  <a:pt x="4307" y="5294"/>
                </a:cubicBezTo>
                <a:cubicBezTo>
                  <a:pt x="4140" y="4975"/>
                  <a:pt x="3841" y="4795"/>
                  <a:pt x="3442" y="4769"/>
                </a:cubicBezTo>
                <a:cubicBezTo>
                  <a:pt x="3409" y="4767"/>
                  <a:pt x="3377" y="4766"/>
                  <a:pt x="3345" y="4766"/>
                </a:cubicBezTo>
                <a:cubicBezTo>
                  <a:pt x="2958" y="4766"/>
                  <a:pt x="2607" y="4917"/>
                  <a:pt x="2298" y="5218"/>
                </a:cubicBezTo>
                <a:cubicBezTo>
                  <a:pt x="533" y="6933"/>
                  <a:pt x="636" y="13215"/>
                  <a:pt x="657" y="14041"/>
                </a:cubicBezTo>
                <a:cubicBezTo>
                  <a:pt x="435" y="14241"/>
                  <a:pt x="218" y="14448"/>
                  <a:pt x="1" y="14653"/>
                </a:cubicBezTo>
                <a:lnTo>
                  <a:pt x="576" y="14653"/>
                </a:lnTo>
                <a:cubicBezTo>
                  <a:pt x="685" y="14552"/>
                  <a:pt x="792" y="14448"/>
                  <a:pt x="904" y="14347"/>
                </a:cubicBezTo>
                <a:cubicBezTo>
                  <a:pt x="1057" y="14406"/>
                  <a:pt x="1350" y="14514"/>
                  <a:pt x="1737" y="14653"/>
                </a:cubicBezTo>
                <a:lnTo>
                  <a:pt x="11240" y="14653"/>
                </a:lnTo>
                <a:cubicBezTo>
                  <a:pt x="11143" y="14326"/>
                  <a:pt x="10938" y="14046"/>
                  <a:pt x="10634" y="13825"/>
                </a:cubicBezTo>
                <a:cubicBezTo>
                  <a:pt x="9905" y="13292"/>
                  <a:pt x="8636" y="13110"/>
                  <a:pt x="7248" y="13110"/>
                </a:cubicBezTo>
                <a:cubicBezTo>
                  <a:pt x="5126" y="13110"/>
                  <a:pt x="2726" y="13534"/>
                  <a:pt x="1543" y="13772"/>
                </a:cubicBezTo>
                <a:cubicBezTo>
                  <a:pt x="2818" y="12650"/>
                  <a:pt x="4142" y="11586"/>
                  <a:pt x="5511" y="10582"/>
                </a:cubicBezTo>
                <a:cubicBezTo>
                  <a:pt x="6283" y="10869"/>
                  <a:pt x="10977" y="12575"/>
                  <a:pt x="13571" y="12575"/>
                </a:cubicBezTo>
                <a:cubicBezTo>
                  <a:pt x="14144" y="12575"/>
                  <a:pt x="14614" y="12492"/>
                  <a:pt x="14918" y="12291"/>
                </a:cubicBezTo>
                <a:cubicBezTo>
                  <a:pt x="15180" y="12118"/>
                  <a:pt x="15325" y="11861"/>
                  <a:pt x="15339" y="11550"/>
                </a:cubicBezTo>
                <a:cubicBezTo>
                  <a:pt x="15352" y="11230"/>
                  <a:pt x="15230" y="10951"/>
                  <a:pt x="14975" y="10718"/>
                </a:cubicBezTo>
                <a:cubicBezTo>
                  <a:pt x="14958" y="10702"/>
                  <a:pt x="14938" y="10685"/>
                  <a:pt x="14918" y="10668"/>
                </a:cubicBezTo>
                <a:cubicBezTo>
                  <a:pt x="14135" y="10023"/>
                  <a:pt x="12282" y="9839"/>
                  <a:pt x="10421" y="9839"/>
                </a:cubicBezTo>
                <a:cubicBezTo>
                  <a:pt x="8785" y="9839"/>
                  <a:pt x="7142" y="9981"/>
                  <a:pt x="6214" y="10079"/>
                </a:cubicBezTo>
                <a:cubicBezTo>
                  <a:pt x="7653" y="9056"/>
                  <a:pt x="9142" y="8101"/>
                  <a:pt x="10669" y="7218"/>
                </a:cubicBezTo>
                <a:cubicBezTo>
                  <a:pt x="11592" y="7587"/>
                  <a:pt x="16135" y="9357"/>
                  <a:pt x="18487" y="9357"/>
                </a:cubicBezTo>
                <a:cubicBezTo>
                  <a:pt x="18994" y="9357"/>
                  <a:pt x="19400" y="9275"/>
                  <a:pt x="19645" y="9078"/>
                </a:cubicBezTo>
                <a:cubicBezTo>
                  <a:pt x="19810" y="8946"/>
                  <a:pt x="19991" y="8698"/>
                  <a:pt x="19918" y="8265"/>
                </a:cubicBezTo>
                <a:cubicBezTo>
                  <a:pt x="19721" y="7099"/>
                  <a:pt x="18076" y="6505"/>
                  <a:pt x="15025" y="6497"/>
                </a:cubicBezTo>
                <a:cubicBezTo>
                  <a:pt x="15007" y="6497"/>
                  <a:pt x="14990" y="6497"/>
                  <a:pt x="14972" y="6497"/>
                </a:cubicBezTo>
                <a:cubicBezTo>
                  <a:pt x="13695" y="6497"/>
                  <a:pt x="12437" y="6598"/>
                  <a:pt x="11602" y="6687"/>
                </a:cubicBezTo>
                <a:cubicBezTo>
                  <a:pt x="12930" y="5952"/>
                  <a:pt x="14285" y="5269"/>
                  <a:pt x="15667" y="4644"/>
                </a:cubicBezTo>
                <a:cubicBezTo>
                  <a:pt x="15779" y="4647"/>
                  <a:pt x="16049" y="4653"/>
                  <a:pt x="16425" y="4653"/>
                </a:cubicBezTo>
                <a:cubicBezTo>
                  <a:pt x="18293" y="4653"/>
                  <a:pt x="22796" y="4508"/>
                  <a:pt x="23667" y="3133"/>
                </a:cubicBezTo>
                <a:cubicBezTo>
                  <a:pt x="23884" y="2796"/>
                  <a:pt x="23885" y="2412"/>
                  <a:pt x="23674" y="1996"/>
                </a:cubicBezTo>
                <a:cubicBezTo>
                  <a:pt x="23451" y="1557"/>
                  <a:pt x="23087" y="1279"/>
                  <a:pt x="22598" y="1168"/>
                </a:cubicBezTo>
                <a:cubicBezTo>
                  <a:pt x="22437" y="1132"/>
                  <a:pt x="22265" y="1115"/>
                  <a:pt x="22084" y="1115"/>
                </a:cubicBezTo>
                <a:cubicBezTo>
                  <a:pt x="19702" y="1115"/>
                  <a:pt x="15812" y="4060"/>
                  <a:pt x="15523" y="4281"/>
                </a:cubicBezTo>
                <a:cubicBezTo>
                  <a:pt x="14416" y="4782"/>
                  <a:pt x="13326" y="5321"/>
                  <a:pt x="12255" y="5892"/>
                </a:cubicBezTo>
                <a:cubicBezTo>
                  <a:pt x="13875" y="4443"/>
                  <a:pt x="16178" y="2138"/>
                  <a:pt x="16043" y="862"/>
                </a:cubicBezTo>
                <a:cubicBezTo>
                  <a:pt x="16010" y="539"/>
                  <a:pt x="15827" y="285"/>
                  <a:pt x="15515" y="129"/>
                </a:cubicBezTo>
                <a:cubicBezTo>
                  <a:pt x="15345" y="43"/>
                  <a:pt x="15170" y="1"/>
                  <a:pt x="14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3" name="Google Shape;6033;p32"/>
          <p:cNvGrpSpPr/>
          <p:nvPr/>
        </p:nvGrpSpPr>
        <p:grpSpPr>
          <a:xfrm>
            <a:off x="-139762" y="4730850"/>
            <a:ext cx="9423536" cy="2455670"/>
            <a:chOff x="-139762" y="4730850"/>
            <a:chExt cx="9423536" cy="2455670"/>
          </a:xfrm>
        </p:grpSpPr>
        <p:sp>
          <p:nvSpPr>
            <p:cNvPr id="6034" name="Google Shape;6034;p32"/>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2"/>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32"/>
          <p:cNvGrpSpPr/>
          <p:nvPr/>
        </p:nvGrpSpPr>
        <p:grpSpPr>
          <a:xfrm>
            <a:off x="-299288" y="4192625"/>
            <a:ext cx="9742572" cy="2385990"/>
            <a:chOff x="-299288" y="4192625"/>
            <a:chExt cx="9742572" cy="2385990"/>
          </a:xfrm>
        </p:grpSpPr>
        <p:sp>
          <p:nvSpPr>
            <p:cNvPr id="6037" name="Google Shape;6037;p32"/>
            <p:cNvSpPr/>
            <p:nvPr/>
          </p:nvSpPr>
          <p:spPr>
            <a:xfrm flipH="1">
              <a:off x="8581999"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2"/>
            <p:cNvSpPr/>
            <p:nvPr/>
          </p:nvSpPr>
          <p:spPr>
            <a:xfrm flipH="1">
              <a:off x="7941936"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2"/>
            <p:cNvSpPr/>
            <p:nvPr/>
          </p:nvSpPr>
          <p:spPr>
            <a:xfrm flipH="1">
              <a:off x="8976815"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2"/>
            <p:cNvSpPr/>
            <p:nvPr/>
          </p:nvSpPr>
          <p:spPr>
            <a:xfrm flipH="1">
              <a:off x="7512732"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2"/>
            <p:cNvSpPr/>
            <p:nvPr/>
          </p:nvSpPr>
          <p:spPr>
            <a:xfrm flipH="1">
              <a:off x="711134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2"/>
            <p:cNvSpPr/>
            <p:nvPr/>
          </p:nvSpPr>
          <p:spPr>
            <a:xfrm flipH="1">
              <a:off x="3431053"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2"/>
            <p:cNvSpPr/>
            <p:nvPr/>
          </p:nvSpPr>
          <p:spPr>
            <a:xfrm flipH="1">
              <a:off x="6513637"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2"/>
            <p:cNvSpPr/>
            <p:nvPr/>
          </p:nvSpPr>
          <p:spPr>
            <a:xfrm flipH="1">
              <a:off x="5931478"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2"/>
            <p:cNvSpPr/>
            <p:nvPr/>
          </p:nvSpPr>
          <p:spPr>
            <a:xfrm flipH="1">
              <a:off x="5549187"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2"/>
            <p:cNvSpPr/>
            <p:nvPr/>
          </p:nvSpPr>
          <p:spPr>
            <a:xfrm flipH="1">
              <a:off x="4895956"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2"/>
            <p:cNvSpPr/>
            <p:nvPr/>
          </p:nvSpPr>
          <p:spPr>
            <a:xfrm flipH="1">
              <a:off x="4715383"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2"/>
            <p:cNvSpPr/>
            <p:nvPr/>
          </p:nvSpPr>
          <p:spPr>
            <a:xfrm flipH="1">
              <a:off x="4278142"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2"/>
            <p:cNvSpPr/>
            <p:nvPr/>
          </p:nvSpPr>
          <p:spPr>
            <a:xfrm flipH="1">
              <a:off x="-299288"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2"/>
            <p:cNvSpPr/>
            <p:nvPr/>
          </p:nvSpPr>
          <p:spPr>
            <a:xfrm flipH="1">
              <a:off x="56324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2"/>
            <p:cNvSpPr/>
            <p:nvPr/>
          </p:nvSpPr>
          <p:spPr>
            <a:xfrm flipH="1">
              <a:off x="1360405"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2"/>
            <p:cNvSpPr/>
            <p:nvPr/>
          </p:nvSpPr>
          <p:spPr>
            <a:xfrm flipH="1">
              <a:off x="1875954"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2"/>
            <p:cNvSpPr/>
            <p:nvPr/>
          </p:nvSpPr>
          <p:spPr>
            <a:xfrm flipH="1">
              <a:off x="2559795"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2"/>
            <p:cNvSpPr/>
            <p:nvPr/>
          </p:nvSpPr>
          <p:spPr>
            <a:xfrm flipH="1">
              <a:off x="2961065"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2"/>
            <p:cNvSpPr/>
            <p:nvPr/>
          </p:nvSpPr>
          <p:spPr>
            <a:xfrm flipH="1">
              <a:off x="3810847"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2"/>
            <p:cNvSpPr/>
            <p:nvPr/>
          </p:nvSpPr>
          <p:spPr>
            <a:xfrm flipH="1">
              <a:off x="2343145"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057" name="Google Shape;6057;p32"/>
          <p:cNvPicPr preferRelativeResize="0"/>
          <p:nvPr/>
        </p:nvPicPr>
        <p:blipFill>
          <a:blip r:embed="rId2">
            <a:alphaModFix amt="40000"/>
          </a:blip>
          <a:stretch>
            <a:fillRect/>
          </a:stretch>
        </p:blipFill>
        <p:spPr>
          <a:xfrm>
            <a:off x="-12" y="0"/>
            <a:ext cx="9143999" cy="5143500"/>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3">
  <p:cSld name="ONE_COLUMN_TEXT_1">
    <p:spTree>
      <p:nvGrpSpPr>
        <p:cNvPr id="1" name="Shape 6058"/>
        <p:cNvGrpSpPr/>
        <p:nvPr/>
      </p:nvGrpSpPr>
      <p:grpSpPr>
        <a:xfrm>
          <a:off x="0" y="0"/>
          <a:ext cx="0" cy="0"/>
          <a:chOff x="0" y="0"/>
          <a:chExt cx="0" cy="0"/>
        </a:xfrm>
      </p:grpSpPr>
      <p:grpSp>
        <p:nvGrpSpPr>
          <p:cNvPr id="6059" name="Google Shape;6059;p33"/>
          <p:cNvGrpSpPr/>
          <p:nvPr/>
        </p:nvGrpSpPr>
        <p:grpSpPr>
          <a:xfrm>
            <a:off x="79900" y="263121"/>
            <a:ext cx="5913264" cy="4340379"/>
            <a:chOff x="79900" y="263121"/>
            <a:chExt cx="5913264" cy="4340379"/>
          </a:xfrm>
        </p:grpSpPr>
        <p:sp>
          <p:nvSpPr>
            <p:cNvPr id="6060" name="Google Shape;6060;p33"/>
            <p:cNvSpPr/>
            <p:nvPr/>
          </p:nvSpPr>
          <p:spPr>
            <a:xfrm rot="-1973773">
              <a:off x="117101" y="275964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3"/>
            <p:cNvSpPr/>
            <p:nvPr/>
          </p:nvSpPr>
          <p:spPr>
            <a:xfrm rot="2359819">
              <a:off x="287200" y="30365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3"/>
            <p:cNvSpPr/>
            <p:nvPr/>
          </p:nvSpPr>
          <p:spPr>
            <a:xfrm rot="-1973773">
              <a:off x="5553382" y="350465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3"/>
            <p:cNvSpPr/>
            <p:nvPr/>
          </p:nvSpPr>
          <p:spPr>
            <a:xfrm>
              <a:off x="5791871" y="312746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3"/>
            <p:cNvSpPr/>
            <p:nvPr/>
          </p:nvSpPr>
          <p:spPr>
            <a:xfrm rot="2359819">
              <a:off x="221547" y="82106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3"/>
            <p:cNvSpPr/>
            <p:nvPr/>
          </p:nvSpPr>
          <p:spPr>
            <a:xfrm rot="2359819">
              <a:off x="5343273" y="30466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3"/>
            <p:cNvSpPr/>
            <p:nvPr/>
          </p:nvSpPr>
          <p:spPr>
            <a:xfrm rot="-1973773">
              <a:off x="4692539" y="3046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3"/>
            <p:cNvSpPr/>
            <p:nvPr/>
          </p:nvSpPr>
          <p:spPr>
            <a:xfrm>
              <a:off x="3295878" y="1495099"/>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3"/>
            <p:cNvSpPr/>
            <p:nvPr/>
          </p:nvSpPr>
          <p:spPr>
            <a:xfrm rot="-1973773">
              <a:off x="2271523" y="43681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3"/>
            <p:cNvSpPr/>
            <p:nvPr/>
          </p:nvSpPr>
          <p:spPr>
            <a:xfrm rot="2359819">
              <a:off x="3691017" y="139643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3"/>
            <p:cNvSpPr/>
            <p:nvPr/>
          </p:nvSpPr>
          <p:spPr>
            <a:xfrm rot="2359819">
              <a:off x="2741897" y="416908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33"/>
          <p:cNvGrpSpPr/>
          <p:nvPr/>
        </p:nvGrpSpPr>
        <p:grpSpPr>
          <a:xfrm>
            <a:off x="-15" y="1174500"/>
            <a:ext cx="439715" cy="932239"/>
            <a:chOff x="-15" y="1174500"/>
            <a:chExt cx="439715" cy="932239"/>
          </a:xfrm>
        </p:grpSpPr>
        <p:sp>
          <p:nvSpPr>
            <p:cNvPr id="6072" name="Google Shape;6072;p33"/>
            <p:cNvSpPr/>
            <p:nvPr/>
          </p:nvSpPr>
          <p:spPr>
            <a:xfrm flipH="1">
              <a:off x="38" y="1174516"/>
              <a:ext cx="321163" cy="549312"/>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3"/>
            <p:cNvSpPr/>
            <p:nvPr/>
          </p:nvSpPr>
          <p:spPr>
            <a:xfrm flipH="1">
              <a:off x="38" y="1174500"/>
              <a:ext cx="321163" cy="381683"/>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3"/>
            <p:cNvSpPr/>
            <p:nvPr/>
          </p:nvSpPr>
          <p:spPr>
            <a:xfrm flipH="1">
              <a:off x="35" y="1453632"/>
              <a:ext cx="429876" cy="468870"/>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3"/>
            <p:cNvSpPr/>
            <p:nvPr/>
          </p:nvSpPr>
          <p:spPr>
            <a:xfrm flipH="1">
              <a:off x="35" y="1453665"/>
              <a:ext cx="429876" cy="336027"/>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3"/>
            <p:cNvSpPr/>
            <p:nvPr/>
          </p:nvSpPr>
          <p:spPr>
            <a:xfrm flipH="1">
              <a:off x="-15" y="1683214"/>
              <a:ext cx="439665" cy="423525"/>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3"/>
            <p:cNvSpPr/>
            <p:nvPr/>
          </p:nvSpPr>
          <p:spPr>
            <a:xfrm flipH="1">
              <a:off x="35" y="1683836"/>
              <a:ext cx="439665" cy="288308"/>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33"/>
          <p:cNvGrpSpPr/>
          <p:nvPr/>
        </p:nvGrpSpPr>
        <p:grpSpPr>
          <a:xfrm>
            <a:off x="27363" y="3612931"/>
            <a:ext cx="801279" cy="1129003"/>
            <a:chOff x="27363" y="3612931"/>
            <a:chExt cx="801279" cy="1129003"/>
          </a:xfrm>
        </p:grpSpPr>
        <p:sp>
          <p:nvSpPr>
            <p:cNvPr id="6079" name="Google Shape;6079;p33"/>
            <p:cNvSpPr/>
            <p:nvPr/>
          </p:nvSpPr>
          <p:spPr>
            <a:xfrm>
              <a:off x="269626" y="3978001"/>
              <a:ext cx="178337" cy="693902"/>
            </a:xfrm>
            <a:custGeom>
              <a:avLst/>
              <a:gdLst/>
              <a:ahLst/>
              <a:cxnLst/>
              <a:rect l="l" t="t" r="r" b="b"/>
              <a:pathLst>
                <a:path w="5915" h="23015" extrusionOk="0">
                  <a:moveTo>
                    <a:pt x="360" y="0"/>
                  </a:moveTo>
                  <a:cubicBezTo>
                    <a:pt x="317" y="0"/>
                    <a:pt x="274" y="9"/>
                    <a:pt x="233" y="27"/>
                  </a:cubicBezTo>
                  <a:cubicBezTo>
                    <a:pt x="71" y="98"/>
                    <a:pt x="1" y="284"/>
                    <a:pt x="70" y="446"/>
                  </a:cubicBezTo>
                  <a:cubicBezTo>
                    <a:pt x="3173" y="7513"/>
                    <a:pt x="4921" y="15003"/>
                    <a:pt x="5272" y="22712"/>
                  </a:cubicBezTo>
                  <a:cubicBezTo>
                    <a:pt x="5281" y="22882"/>
                    <a:pt x="5421" y="23014"/>
                    <a:pt x="5590" y="23014"/>
                  </a:cubicBezTo>
                  <a:lnTo>
                    <a:pt x="5604" y="23014"/>
                  </a:lnTo>
                  <a:cubicBezTo>
                    <a:pt x="5779" y="23006"/>
                    <a:pt x="5914" y="22857"/>
                    <a:pt x="5907" y="22683"/>
                  </a:cubicBezTo>
                  <a:cubicBezTo>
                    <a:pt x="5554" y="14896"/>
                    <a:pt x="3786" y="7329"/>
                    <a:pt x="651" y="190"/>
                  </a:cubicBezTo>
                  <a:cubicBezTo>
                    <a:pt x="600" y="72"/>
                    <a:pt x="483"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3"/>
            <p:cNvSpPr/>
            <p:nvPr/>
          </p:nvSpPr>
          <p:spPr>
            <a:xfrm>
              <a:off x="428040" y="3940222"/>
              <a:ext cx="191392" cy="778021"/>
            </a:xfrm>
            <a:custGeom>
              <a:avLst/>
              <a:gdLst/>
              <a:ahLst/>
              <a:cxnLst/>
              <a:rect l="l" t="t" r="r" b="b"/>
              <a:pathLst>
                <a:path w="6348" h="25805" extrusionOk="0">
                  <a:moveTo>
                    <a:pt x="5987" y="0"/>
                  </a:moveTo>
                  <a:cubicBezTo>
                    <a:pt x="5863" y="0"/>
                    <a:pt x="5745" y="74"/>
                    <a:pt x="5694" y="196"/>
                  </a:cubicBezTo>
                  <a:cubicBezTo>
                    <a:pt x="1929" y="9231"/>
                    <a:pt x="400" y="21812"/>
                    <a:pt x="20" y="25454"/>
                  </a:cubicBezTo>
                  <a:cubicBezTo>
                    <a:pt x="1" y="25629"/>
                    <a:pt x="128" y="25784"/>
                    <a:pt x="302" y="25802"/>
                  </a:cubicBezTo>
                  <a:cubicBezTo>
                    <a:pt x="314" y="25805"/>
                    <a:pt x="324" y="25805"/>
                    <a:pt x="336" y="25805"/>
                  </a:cubicBezTo>
                  <a:cubicBezTo>
                    <a:pt x="496" y="25805"/>
                    <a:pt x="632" y="25683"/>
                    <a:pt x="651" y="25520"/>
                  </a:cubicBezTo>
                  <a:cubicBezTo>
                    <a:pt x="1027" y="21900"/>
                    <a:pt x="2547" y="9397"/>
                    <a:pt x="6278" y="440"/>
                  </a:cubicBezTo>
                  <a:cubicBezTo>
                    <a:pt x="6347" y="279"/>
                    <a:pt x="6269" y="92"/>
                    <a:pt x="6108" y="25"/>
                  </a:cubicBezTo>
                  <a:cubicBezTo>
                    <a:pt x="6068" y="8"/>
                    <a:pt x="6027" y="0"/>
                    <a:pt x="59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3"/>
            <p:cNvSpPr/>
            <p:nvPr/>
          </p:nvSpPr>
          <p:spPr>
            <a:xfrm>
              <a:off x="572252" y="3871206"/>
              <a:ext cx="73325" cy="153554"/>
            </a:xfrm>
            <a:custGeom>
              <a:avLst/>
              <a:gdLst/>
              <a:ahLst/>
              <a:cxnLst/>
              <a:rect l="l" t="t" r="r" b="b"/>
              <a:pathLst>
                <a:path w="2432" h="5093" extrusionOk="0">
                  <a:moveTo>
                    <a:pt x="1804" y="0"/>
                  </a:moveTo>
                  <a:cubicBezTo>
                    <a:pt x="1795" y="0"/>
                    <a:pt x="1787" y="1"/>
                    <a:pt x="1778" y="1"/>
                  </a:cubicBezTo>
                  <a:cubicBezTo>
                    <a:pt x="1618" y="13"/>
                    <a:pt x="1473" y="110"/>
                    <a:pt x="1369" y="233"/>
                  </a:cubicBezTo>
                  <a:cubicBezTo>
                    <a:pt x="1126" y="519"/>
                    <a:pt x="1059" y="972"/>
                    <a:pt x="937" y="1322"/>
                  </a:cubicBezTo>
                  <a:cubicBezTo>
                    <a:pt x="790" y="1747"/>
                    <a:pt x="657" y="2179"/>
                    <a:pt x="530" y="2610"/>
                  </a:cubicBezTo>
                  <a:cubicBezTo>
                    <a:pt x="360" y="3192"/>
                    <a:pt x="169" y="3788"/>
                    <a:pt x="71" y="4387"/>
                  </a:cubicBezTo>
                  <a:cubicBezTo>
                    <a:pt x="0" y="4817"/>
                    <a:pt x="162" y="5092"/>
                    <a:pt x="428" y="5092"/>
                  </a:cubicBezTo>
                  <a:cubicBezTo>
                    <a:pt x="512" y="5092"/>
                    <a:pt x="606" y="5065"/>
                    <a:pt x="707" y="5007"/>
                  </a:cubicBezTo>
                  <a:cubicBezTo>
                    <a:pt x="1275" y="4676"/>
                    <a:pt x="1510" y="3626"/>
                    <a:pt x="1693" y="3055"/>
                  </a:cubicBezTo>
                  <a:cubicBezTo>
                    <a:pt x="1831" y="2626"/>
                    <a:pt x="1953" y="2189"/>
                    <a:pt x="2065" y="1753"/>
                  </a:cubicBezTo>
                  <a:cubicBezTo>
                    <a:pt x="2163" y="1362"/>
                    <a:pt x="2432" y="831"/>
                    <a:pt x="2325" y="439"/>
                  </a:cubicBezTo>
                  <a:cubicBezTo>
                    <a:pt x="2269" y="229"/>
                    <a:pt x="2093" y="45"/>
                    <a:pt x="1884" y="7"/>
                  </a:cubicBezTo>
                  <a:cubicBezTo>
                    <a:pt x="1858" y="2"/>
                    <a:pt x="1831"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3"/>
            <p:cNvSpPr/>
            <p:nvPr/>
          </p:nvSpPr>
          <p:spPr>
            <a:xfrm>
              <a:off x="536191" y="3910040"/>
              <a:ext cx="144750" cy="119093"/>
            </a:xfrm>
            <a:custGeom>
              <a:avLst/>
              <a:gdLst/>
              <a:ahLst/>
              <a:cxnLst/>
              <a:rect l="l" t="t" r="r" b="b"/>
              <a:pathLst>
                <a:path w="4801" h="3950" extrusionOk="0">
                  <a:moveTo>
                    <a:pt x="1588" y="1"/>
                  </a:moveTo>
                  <a:cubicBezTo>
                    <a:pt x="1098" y="1"/>
                    <a:pt x="1331" y="2039"/>
                    <a:pt x="1331" y="2039"/>
                  </a:cubicBezTo>
                  <a:cubicBezTo>
                    <a:pt x="1331" y="2039"/>
                    <a:pt x="689" y="520"/>
                    <a:pt x="349" y="520"/>
                  </a:cubicBezTo>
                  <a:cubicBezTo>
                    <a:pt x="331" y="520"/>
                    <a:pt x="314" y="525"/>
                    <a:pt x="298" y="534"/>
                  </a:cubicBezTo>
                  <a:cubicBezTo>
                    <a:pt x="1" y="701"/>
                    <a:pt x="98" y="3344"/>
                    <a:pt x="1568" y="3807"/>
                  </a:cubicBezTo>
                  <a:cubicBezTo>
                    <a:pt x="1775" y="3906"/>
                    <a:pt x="1985" y="3949"/>
                    <a:pt x="2193" y="3949"/>
                  </a:cubicBezTo>
                  <a:cubicBezTo>
                    <a:pt x="3538" y="3949"/>
                    <a:pt x="4801" y="2136"/>
                    <a:pt x="4657" y="1861"/>
                  </a:cubicBezTo>
                  <a:cubicBezTo>
                    <a:pt x="4634" y="1815"/>
                    <a:pt x="4584" y="1796"/>
                    <a:pt x="4516" y="1796"/>
                  </a:cubicBezTo>
                  <a:cubicBezTo>
                    <a:pt x="4094" y="1796"/>
                    <a:pt x="2966" y="2548"/>
                    <a:pt x="2966" y="2548"/>
                  </a:cubicBezTo>
                  <a:cubicBezTo>
                    <a:pt x="2966" y="2548"/>
                    <a:pt x="4542" y="666"/>
                    <a:pt x="3711" y="666"/>
                  </a:cubicBezTo>
                  <a:cubicBezTo>
                    <a:pt x="3655" y="666"/>
                    <a:pt x="3589" y="674"/>
                    <a:pt x="3510" y="692"/>
                  </a:cubicBezTo>
                  <a:cubicBezTo>
                    <a:pt x="3014" y="899"/>
                    <a:pt x="2584" y="1432"/>
                    <a:pt x="2240" y="1993"/>
                  </a:cubicBezTo>
                  <a:cubicBezTo>
                    <a:pt x="2265" y="1331"/>
                    <a:pt x="2199" y="642"/>
                    <a:pt x="1898" y="190"/>
                  </a:cubicBezTo>
                  <a:cubicBezTo>
                    <a:pt x="1772" y="58"/>
                    <a:pt x="1670" y="1"/>
                    <a:pt x="1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3"/>
            <p:cNvSpPr/>
            <p:nvPr/>
          </p:nvSpPr>
          <p:spPr>
            <a:xfrm>
              <a:off x="107413" y="4442690"/>
              <a:ext cx="320555" cy="282475"/>
            </a:xfrm>
            <a:custGeom>
              <a:avLst/>
              <a:gdLst/>
              <a:ahLst/>
              <a:cxnLst/>
              <a:rect l="l" t="t" r="r" b="b"/>
              <a:pathLst>
                <a:path w="10632" h="9369" extrusionOk="0">
                  <a:moveTo>
                    <a:pt x="84" y="1"/>
                  </a:moveTo>
                  <a:cubicBezTo>
                    <a:pt x="84" y="1"/>
                    <a:pt x="1" y="3468"/>
                    <a:pt x="2951" y="6344"/>
                  </a:cubicBezTo>
                  <a:cubicBezTo>
                    <a:pt x="5899" y="9221"/>
                    <a:pt x="8344" y="8335"/>
                    <a:pt x="10632" y="9369"/>
                  </a:cubicBezTo>
                  <a:cubicBezTo>
                    <a:pt x="9230" y="6124"/>
                    <a:pt x="6864" y="4319"/>
                    <a:pt x="4868" y="3321"/>
                  </a:cubicBezTo>
                  <a:cubicBezTo>
                    <a:pt x="1330" y="1548"/>
                    <a:pt x="738" y="103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3"/>
            <p:cNvSpPr/>
            <p:nvPr/>
          </p:nvSpPr>
          <p:spPr>
            <a:xfrm>
              <a:off x="27363" y="4606501"/>
              <a:ext cx="417125" cy="135434"/>
            </a:xfrm>
            <a:custGeom>
              <a:avLst/>
              <a:gdLst/>
              <a:ahLst/>
              <a:cxnLst/>
              <a:rect l="l" t="t" r="r" b="b"/>
              <a:pathLst>
                <a:path w="13835" h="4492" extrusionOk="0">
                  <a:moveTo>
                    <a:pt x="1793" y="1"/>
                  </a:moveTo>
                  <a:cubicBezTo>
                    <a:pt x="1203" y="1"/>
                    <a:pt x="605" y="31"/>
                    <a:pt x="1" y="97"/>
                  </a:cubicBezTo>
                  <a:cubicBezTo>
                    <a:pt x="2737" y="2493"/>
                    <a:pt x="3680" y="4491"/>
                    <a:pt x="8222" y="4491"/>
                  </a:cubicBezTo>
                  <a:cubicBezTo>
                    <a:pt x="9555" y="4491"/>
                    <a:pt x="11199" y="4319"/>
                    <a:pt x="13288" y="3934"/>
                  </a:cubicBezTo>
                  <a:cubicBezTo>
                    <a:pt x="13834" y="3833"/>
                    <a:pt x="8395" y="1"/>
                    <a:pt x="1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3"/>
            <p:cNvSpPr/>
            <p:nvPr/>
          </p:nvSpPr>
          <p:spPr>
            <a:xfrm>
              <a:off x="429909" y="4442690"/>
              <a:ext cx="346936" cy="298033"/>
            </a:xfrm>
            <a:custGeom>
              <a:avLst/>
              <a:gdLst/>
              <a:ahLst/>
              <a:cxnLst/>
              <a:rect l="l" t="t" r="r" b="b"/>
              <a:pathLst>
                <a:path w="11507" h="9885" extrusionOk="0">
                  <a:moveTo>
                    <a:pt x="10548" y="1"/>
                  </a:moveTo>
                  <a:lnTo>
                    <a:pt x="10548" y="1"/>
                  </a:lnTo>
                  <a:cubicBezTo>
                    <a:pt x="10399" y="1255"/>
                    <a:pt x="8335" y="3246"/>
                    <a:pt x="5679" y="4279"/>
                  </a:cubicBezTo>
                  <a:cubicBezTo>
                    <a:pt x="3599" y="5089"/>
                    <a:pt x="1403" y="6124"/>
                    <a:pt x="0" y="9369"/>
                  </a:cubicBezTo>
                  <a:cubicBezTo>
                    <a:pt x="2287" y="8335"/>
                    <a:pt x="5607" y="9884"/>
                    <a:pt x="8557" y="7008"/>
                  </a:cubicBezTo>
                  <a:cubicBezTo>
                    <a:pt x="11506" y="4130"/>
                    <a:pt x="10548" y="1"/>
                    <a:pt x="10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3"/>
            <p:cNvSpPr/>
            <p:nvPr/>
          </p:nvSpPr>
          <p:spPr>
            <a:xfrm>
              <a:off x="411547" y="4606501"/>
              <a:ext cx="417095" cy="135434"/>
            </a:xfrm>
            <a:custGeom>
              <a:avLst/>
              <a:gdLst/>
              <a:ahLst/>
              <a:cxnLst/>
              <a:rect l="l" t="t" r="r" b="b"/>
              <a:pathLst>
                <a:path w="13834" h="4492" extrusionOk="0">
                  <a:moveTo>
                    <a:pt x="12042" y="1"/>
                  </a:moveTo>
                  <a:cubicBezTo>
                    <a:pt x="5440" y="1"/>
                    <a:pt x="0" y="3833"/>
                    <a:pt x="546" y="3934"/>
                  </a:cubicBezTo>
                  <a:cubicBezTo>
                    <a:pt x="2636" y="4319"/>
                    <a:pt x="4279" y="4491"/>
                    <a:pt x="5612" y="4491"/>
                  </a:cubicBezTo>
                  <a:cubicBezTo>
                    <a:pt x="10154" y="4491"/>
                    <a:pt x="11097" y="2493"/>
                    <a:pt x="13834" y="97"/>
                  </a:cubicBezTo>
                  <a:cubicBezTo>
                    <a:pt x="13229" y="31"/>
                    <a:pt x="12631" y="1"/>
                    <a:pt x="120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3"/>
            <p:cNvSpPr/>
            <p:nvPr/>
          </p:nvSpPr>
          <p:spPr>
            <a:xfrm>
              <a:off x="166178" y="3894814"/>
              <a:ext cx="130519" cy="116560"/>
            </a:xfrm>
            <a:custGeom>
              <a:avLst/>
              <a:gdLst/>
              <a:ahLst/>
              <a:cxnLst/>
              <a:rect l="l" t="t" r="r" b="b"/>
              <a:pathLst>
                <a:path w="4329" h="3866" extrusionOk="0">
                  <a:moveTo>
                    <a:pt x="537" y="0"/>
                  </a:moveTo>
                  <a:cubicBezTo>
                    <a:pt x="460" y="0"/>
                    <a:pt x="384" y="15"/>
                    <a:pt x="315" y="48"/>
                  </a:cubicBezTo>
                  <a:cubicBezTo>
                    <a:pt x="279" y="62"/>
                    <a:pt x="250" y="81"/>
                    <a:pt x="225" y="105"/>
                  </a:cubicBezTo>
                  <a:cubicBezTo>
                    <a:pt x="63" y="240"/>
                    <a:pt x="0" y="488"/>
                    <a:pt x="56" y="698"/>
                  </a:cubicBezTo>
                  <a:cubicBezTo>
                    <a:pt x="159" y="1093"/>
                    <a:pt x="652" y="1419"/>
                    <a:pt x="933" y="1711"/>
                  </a:cubicBezTo>
                  <a:cubicBezTo>
                    <a:pt x="1247" y="2036"/>
                    <a:pt x="1569" y="2353"/>
                    <a:pt x="1900" y="2660"/>
                  </a:cubicBezTo>
                  <a:cubicBezTo>
                    <a:pt x="2342" y="3065"/>
                    <a:pt x="3066" y="3859"/>
                    <a:pt x="3726" y="3865"/>
                  </a:cubicBezTo>
                  <a:cubicBezTo>
                    <a:pt x="3729" y="3865"/>
                    <a:pt x="3732" y="3865"/>
                    <a:pt x="3736" y="3865"/>
                  </a:cubicBezTo>
                  <a:cubicBezTo>
                    <a:pt x="4213" y="3865"/>
                    <a:pt x="4328" y="3453"/>
                    <a:pt x="3969" y="3012"/>
                  </a:cubicBezTo>
                  <a:cubicBezTo>
                    <a:pt x="3588" y="2541"/>
                    <a:pt x="3126" y="2116"/>
                    <a:pt x="2692" y="1697"/>
                  </a:cubicBezTo>
                  <a:cubicBezTo>
                    <a:pt x="2369" y="1384"/>
                    <a:pt x="2038" y="1075"/>
                    <a:pt x="1701" y="780"/>
                  </a:cubicBezTo>
                  <a:cubicBezTo>
                    <a:pt x="1422" y="537"/>
                    <a:pt x="1137" y="177"/>
                    <a:pt x="786" y="46"/>
                  </a:cubicBezTo>
                  <a:cubicBezTo>
                    <a:pt x="707" y="18"/>
                    <a:pt x="622" y="0"/>
                    <a:pt x="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3"/>
            <p:cNvSpPr/>
            <p:nvPr/>
          </p:nvSpPr>
          <p:spPr>
            <a:xfrm>
              <a:off x="153997" y="3903980"/>
              <a:ext cx="166036" cy="124700"/>
            </a:xfrm>
            <a:custGeom>
              <a:avLst/>
              <a:gdLst/>
              <a:ahLst/>
              <a:cxnLst/>
              <a:rect l="l" t="t" r="r" b="b"/>
              <a:pathLst>
                <a:path w="5507" h="4136" extrusionOk="0">
                  <a:moveTo>
                    <a:pt x="3942" y="1"/>
                  </a:moveTo>
                  <a:cubicBezTo>
                    <a:pt x="3942" y="1"/>
                    <a:pt x="3942" y="1"/>
                    <a:pt x="3942" y="1"/>
                  </a:cubicBezTo>
                  <a:cubicBezTo>
                    <a:pt x="3573" y="5"/>
                    <a:pt x="3789" y="1821"/>
                    <a:pt x="3789" y="1821"/>
                  </a:cubicBezTo>
                  <a:cubicBezTo>
                    <a:pt x="3789" y="1821"/>
                    <a:pt x="3078" y="156"/>
                    <a:pt x="2639" y="156"/>
                  </a:cubicBezTo>
                  <a:cubicBezTo>
                    <a:pt x="2533" y="156"/>
                    <a:pt x="2443" y="254"/>
                    <a:pt x="2382" y="497"/>
                  </a:cubicBezTo>
                  <a:cubicBezTo>
                    <a:pt x="2343" y="1036"/>
                    <a:pt x="2626" y="1667"/>
                    <a:pt x="2977" y="2231"/>
                  </a:cubicBezTo>
                  <a:cubicBezTo>
                    <a:pt x="2463" y="1947"/>
                    <a:pt x="1898" y="1719"/>
                    <a:pt x="1405" y="1719"/>
                  </a:cubicBezTo>
                  <a:cubicBezTo>
                    <a:pt x="1345" y="1719"/>
                    <a:pt x="1287" y="1722"/>
                    <a:pt x="1230" y="1729"/>
                  </a:cubicBezTo>
                  <a:cubicBezTo>
                    <a:pt x="0" y="2099"/>
                    <a:pt x="2622" y="3069"/>
                    <a:pt x="2622" y="3069"/>
                  </a:cubicBezTo>
                  <a:cubicBezTo>
                    <a:pt x="2622" y="3069"/>
                    <a:pt x="2316" y="3048"/>
                    <a:pt x="1956" y="3048"/>
                  </a:cubicBezTo>
                  <a:cubicBezTo>
                    <a:pt x="1436" y="3048"/>
                    <a:pt x="804" y="3093"/>
                    <a:pt x="813" y="3310"/>
                  </a:cubicBezTo>
                  <a:cubicBezTo>
                    <a:pt x="822" y="3543"/>
                    <a:pt x="1948" y="4136"/>
                    <a:pt x="3003" y="4136"/>
                  </a:cubicBezTo>
                  <a:cubicBezTo>
                    <a:pt x="3571" y="4136"/>
                    <a:pt x="4118" y="3964"/>
                    <a:pt x="4460" y="3472"/>
                  </a:cubicBezTo>
                  <a:cubicBezTo>
                    <a:pt x="5507" y="2344"/>
                    <a:pt x="4282" y="1"/>
                    <a:pt x="3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3"/>
            <p:cNvSpPr/>
            <p:nvPr/>
          </p:nvSpPr>
          <p:spPr>
            <a:xfrm>
              <a:off x="417125" y="3811567"/>
              <a:ext cx="32652" cy="906671"/>
            </a:xfrm>
            <a:custGeom>
              <a:avLst/>
              <a:gdLst/>
              <a:ahLst/>
              <a:cxnLst/>
              <a:rect l="l" t="t" r="r" b="b"/>
              <a:pathLst>
                <a:path w="1083" h="30072" extrusionOk="0">
                  <a:moveTo>
                    <a:pt x="335" y="0"/>
                  </a:moveTo>
                  <a:cubicBezTo>
                    <a:pt x="327" y="0"/>
                    <a:pt x="319" y="0"/>
                    <a:pt x="311" y="1"/>
                  </a:cubicBezTo>
                  <a:cubicBezTo>
                    <a:pt x="138" y="7"/>
                    <a:pt x="0" y="154"/>
                    <a:pt x="6" y="327"/>
                  </a:cubicBezTo>
                  <a:cubicBezTo>
                    <a:pt x="322" y="10087"/>
                    <a:pt x="448" y="19987"/>
                    <a:pt x="380" y="29752"/>
                  </a:cubicBezTo>
                  <a:cubicBezTo>
                    <a:pt x="380" y="29926"/>
                    <a:pt x="521" y="30069"/>
                    <a:pt x="696" y="30072"/>
                  </a:cubicBezTo>
                  <a:lnTo>
                    <a:pt x="698" y="30072"/>
                  </a:lnTo>
                  <a:cubicBezTo>
                    <a:pt x="869" y="30072"/>
                    <a:pt x="1013" y="29929"/>
                    <a:pt x="1015" y="29756"/>
                  </a:cubicBezTo>
                  <a:cubicBezTo>
                    <a:pt x="1082" y="19981"/>
                    <a:pt x="956" y="10074"/>
                    <a:pt x="639" y="308"/>
                  </a:cubicBezTo>
                  <a:cubicBezTo>
                    <a:pt x="633" y="141"/>
                    <a:pt x="499"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3"/>
            <p:cNvSpPr/>
            <p:nvPr/>
          </p:nvSpPr>
          <p:spPr>
            <a:xfrm>
              <a:off x="241827" y="4198647"/>
              <a:ext cx="206950" cy="489787"/>
            </a:xfrm>
            <a:custGeom>
              <a:avLst/>
              <a:gdLst/>
              <a:ahLst/>
              <a:cxnLst/>
              <a:rect l="l" t="t" r="r" b="b"/>
              <a:pathLst>
                <a:path w="6864" h="16245" extrusionOk="0">
                  <a:moveTo>
                    <a:pt x="363" y="1"/>
                  </a:moveTo>
                  <a:cubicBezTo>
                    <a:pt x="308" y="1"/>
                    <a:pt x="251" y="15"/>
                    <a:pt x="199" y="47"/>
                  </a:cubicBezTo>
                  <a:cubicBezTo>
                    <a:pt x="49" y="136"/>
                    <a:pt x="1" y="330"/>
                    <a:pt x="90" y="481"/>
                  </a:cubicBezTo>
                  <a:cubicBezTo>
                    <a:pt x="2979" y="5290"/>
                    <a:pt x="5036" y="10509"/>
                    <a:pt x="6206" y="15993"/>
                  </a:cubicBezTo>
                  <a:cubicBezTo>
                    <a:pt x="6238" y="16141"/>
                    <a:pt x="6371" y="16244"/>
                    <a:pt x="6517" y="16244"/>
                  </a:cubicBezTo>
                  <a:cubicBezTo>
                    <a:pt x="6539" y="16244"/>
                    <a:pt x="6561" y="16243"/>
                    <a:pt x="6583" y="16237"/>
                  </a:cubicBezTo>
                  <a:cubicBezTo>
                    <a:pt x="6754" y="16200"/>
                    <a:pt x="6864" y="16031"/>
                    <a:pt x="6827" y="15859"/>
                  </a:cubicBezTo>
                  <a:cubicBezTo>
                    <a:pt x="5641" y="10306"/>
                    <a:pt x="3559" y="5021"/>
                    <a:pt x="634" y="154"/>
                  </a:cubicBezTo>
                  <a:cubicBezTo>
                    <a:pt x="575" y="55"/>
                    <a:pt x="471"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3"/>
            <p:cNvSpPr/>
            <p:nvPr/>
          </p:nvSpPr>
          <p:spPr>
            <a:xfrm>
              <a:off x="427768" y="4170636"/>
              <a:ext cx="199834" cy="547614"/>
            </a:xfrm>
            <a:custGeom>
              <a:avLst/>
              <a:gdLst/>
              <a:ahLst/>
              <a:cxnLst/>
              <a:rect l="l" t="t" r="r" b="b"/>
              <a:pathLst>
                <a:path w="6628" h="18163" extrusionOk="0">
                  <a:moveTo>
                    <a:pt x="6263" y="0"/>
                  </a:moveTo>
                  <a:cubicBezTo>
                    <a:pt x="6148" y="0"/>
                    <a:pt x="6038" y="63"/>
                    <a:pt x="5982" y="172"/>
                  </a:cubicBezTo>
                  <a:cubicBezTo>
                    <a:pt x="3140" y="5726"/>
                    <a:pt x="1139" y="11652"/>
                    <a:pt x="32" y="17788"/>
                  </a:cubicBezTo>
                  <a:cubicBezTo>
                    <a:pt x="1" y="17960"/>
                    <a:pt x="115" y="18126"/>
                    <a:pt x="287" y="18157"/>
                  </a:cubicBezTo>
                  <a:cubicBezTo>
                    <a:pt x="308" y="18160"/>
                    <a:pt x="325" y="18163"/>
                    <a:pt x="345" y="18163"/>
                  </a:cubicBezTo>
                  <a:cubicBezTo>
                    <a:pt x="494" y="18163"/>
                    <a:pt x="629" y="18054"/>
                    <a:pt x="659" y="17901"/>
                  </a:cubicBezTo>
                  <a:cubicBezTo>
                    <a:pt x="1754" y="11827"/>
                    <a:pt x="3735" y="5961"/>
                    <a:pt x="6547" y="463"/>
                  </a:cubicBezTo>
                  <a:cubicBezTo>
                    <a:pt x="6628" y="307"/>
                    <a:pt x="6565" y="114"/>
                    <a:pt x="6409" y="36"/>
                  </a:cubicBezTo>
                  <a:cubicBezTo>
                    <a:pt x="6362" y="12"/>
                    <a:pt x="6312" y="0"/>
                    <a:pt x="6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3"/>
            <p:cNvSpPr/>
            <p:nvPr/>
          </p:nvSpPr>
          <p:spPr>
            <a:xfrm>
              <a:off x="549970" y="4062635"/>
              <a:ext cx="66662" cy="169172"/>
            </a:xfrm>
            <a:custGeom>
              <a:avLst/>
              <a:gdLst/>
              <a:ahLst/>
              <a:cxnLst/>
              <a:rect l="l" t="t" r="r" b="b"/>
              <a:pathLst>
                <a:path w="2211" h="5611" extrusionOk="0">
                  <a:moveTo>
                    <a:pt x="1052" y="0"/>
                  </a:moveTo>
                  <a:cubicBezTo>
                    <a:pt x="999" y="0"/>
                    <a:pt x="946" y="20"/>
                    <a:pt x="902" y="64"/>
                  </a:cubicBezTo>
                  <a:cubicBezTo>
                    <a:pt x="522" y="455"/>
                    <a:pt x="1" y="1145"/>
                    <a:pt x="67" y="1948"/>
                  </a:cubicBezTo>
                  <a:cubicBezTo>
                    <a:pt x="168" y="3196"/>
                    <a:pt x="1725" y="4955"/>
                    <a:pt x="1711" y="5610"/>
                  </a:cubicBezTo>
                  <a:cubicBezTo>
                    <a:pt x="2211" y="4594"/>
                    <a:pt x="1454" y="2424"/>
                    <a:pt x="1352" y="1716"/>
                  </a:cubicBezTo>
                  <a:cubicBezTo>
                    <a:pt x="1265" y="1110"/>
                    <a:pt x="1253" y="572"/>
                    <a:pt x="1258" y="208"/>
                  </a:cubicBezTo>
                  <a:cubicBezTo>
                    <a:pt x="1261" y="83"/>
                    <a:pt x="1159" y="0"/>
                    <a:pt x="10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3"/>
            <p:cNvSpPr/>
            <p:nvPr/>
          </p:nvSpPr>
          <p:spPr>
            <a:xfrm>
              <a:off x="605750" y="4125651"/>
              <a:ext cx="144207" cy="92169"/>
            </a:xfrm>
            <a:custGeom>
              <a:avLst/>
              <a:gdLst/>
              <a:ahLst/>
              <a:cxnLst/>
              <a:rect l="l" t="t" r="r" b="b"/>
              <a:pathLst>
                <a:path w="4783" h="3057" extrusionOk="0">
                  <a:moveTo>
                    <a:pt x="4474" y="1"/>
                  </a:moveTo>
                  <a:cubicBezTo>
                    <a:pt x="4413" y="1"/>
                    <a:pt x="4351" y="21"/>
                    <a:pt x="4296" y="67"/>
                  </a:cubicBezTo>
                  <a:cubicBezTo>
                    <a:pt x="4026" y="288"/>
                    <a:pt x="3661" y="567"/>
                    <a:pt x="3219" y="838"/>
                  </a:cubicBezTo>
                  <a:cubicBezTo>
                    <a:pt x="2613" y="1214"/>
                    <a:pt x="462" y="2021"/>
                    <a:pt x="1" y="3056"/>
                  </a:cubicBezTo>
                  <a:cubicBezTo>
                    <a:pt x="497" y="2626"/>
                    <a:pt x="2842" y="2695"/>
                    <a:pt x="3867" y="1973"/>
                  </a:cubicBezTo>
                  <a:cubicBezTo>
                    <a:pt x="4448" y="1563"/>
                    <a:pt x="4670" y="860"/>
                    <a:pt x="4752" y="327"/>
                  </a:cubicBezTo>
                  <a:cubicBezTo>
                    <a:pt x="4782" y="141"/>
                    <a:pt x="4634"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3"/>
            <p:cNvSpPr/>
            <p:nvPr/>
          </p:nvSpPr>
          <p:spPr>
            <a:xfrm>
              <a:off x="592031" y="4082233"/>
              <a:ext cx="86199" cy="148971"/>
            </a:xfrm>
            <a:custGeom>
              <a:avLst/>
              <a:gdLst/>
              <a:ahLst/>
              <a:cxnLst/>
              <a:rect l="l" t="t" r="r" b="b"/>
              <a:pathLst>
                <a:path w="2859" h="4941" extrusionOk="0">
                  <a:moveTo>
                    <a:pt x="2345" y="1"/>
                  </a:moveTo>
                  <a:cubicBezTo>
                    <a:pt x="2223" y="1"/>
                    <a:pt x="2099" y="37"/>
                    <a:pt x="1998" y="106"/>
                  </a:cubicBezTo>
                  <a:cubicBezTo>
                    <a:pt x="1660" y="332"/>
                    <a:pt x="1512" y="906"/>
                    <a:pt x="1329" y="1267"/>
                  </a:cubicBezTo>
                  <a:cubicBezTo>
                    <a:pt x="1125" y="1670"/>
                    <a:pt x="932" y="2079"/>
                    <a:pt x="751" y="2492"/>
                  </a:cubicBezTo>
                  <a:cubicBezTo>
                    <a:pt x="513" y="3043"/>
                    <a:pt x="1" y="3985"/>
                    <a:pt x="211" y="4609"/>
                  </a:cubicBezTo>
                  <a:cubicBezTo>
                    <a:pt x="285" y="4831"/>
                    <a:pt x="422" y="4941"/>
                    <a:pt x="579" y="4941"/>
                  </a:cubicBezTo>
                  <a:cubicBezTo>
                    <a:pt x="748" y="4941"/>
                    <a:pt x="939" y="4813"/>
                    <a:pt x="1096" y="4559"/>
                  </a:cubicBezTo>
                  <a:cubicBezTo>
                    <a:pt x="1418" y="4044"/>
                    <a:pt x="1666" y="3471"/>
                    <a:pt x="1921" y="2921"/>
                  </a:cubicBezTo>
                  <a:cubicBezTo>
                    <a:pt x="2109" y="2511"/>
                    <a:pt x="2291" y="2100"/>
                    <a:pt x="2462" y="1684"/>
                  </a:cubicBezTo>
                  <a:cubicBezTo>
                    <a:pt x="2601" y="1341"/>
                    <a:pt x="2849" y="953"/>
                    <a:pt x="2855" y="579"/>
                  </a:cubicBezTo>
                  <a:cubicBezTo>
                    <a:pt x="2858" y="417"/>
                    <a:pt x="2813" y="248"/>
                    <a:pt x="2699" y="135"/>
                  </a:cubicBezTo>
                  <a:cubicBezTo>
                    <a:pt x="2670" y="112"/>
                    <a:pt x="2642" y="90"/>
                    <a:pt x="2613" y="71"/>
                  </a:cubicBezTo>
                  <a:cubicBezTo>
                    <a:pt x="2533" y="23"/>
                    <a:pt x="2440"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3"/>
            <p:cNvSpPr/>
            <p:nvPr/>
          </p:nvSpPr>
          <p:spPr>
            <a:xfrm>
              <a:off x="492412" y="4051178"/>
              <a:ext cx="298214" cy="207010"/>
            </a:xfrm>
            <a:custGeom>
              <a:avLst/>
              <a:gdLst/>
              <a:ahLst/>
              <a:cxnLst/>
              <a:rect l="l" t="t" r="r" b="b"/>
              <a:pathLst>
                <a:path w="9891" h="6866" extrusionOk="0">
                  <a:moveTo>
                    <a:pt x="969" y="0"/>
                  </a:moveTo>
                  <a:cubicBezTo>
                    <a:pt x="857" y="0"/>
                    <a:pt x="746" y="47"/>
                    <a:pt x="670" y="148"/>
                  </a:cubicBezTo>
                  <a:cubicBezTo>
                    <a:pt x="669" y="151"/>
                    <a:pt x="667" y="152"/>
                    <a:pt x="667" y="154"/>
                  </a:cubicBezTo>
                  <a:cubicBezTo>
                    <a:pt x="484" y="405"/>
                    <a:pt x="343" y="694"/>
                    <a:pt x="242" y="988"/>
                  </a:cubicBezTo>
                  <a:cubicBezTo>
                    <a:pt x="46" y="1549"/>
                    <a:pt x="1" y="2165"/>
                    <a:pt x="124" y="2750"/>
                  </a:cubicBezTo>
                  <a:cubicBezTo>
                    <a:pt x="477" y="4410"/>
                    <a:pt x="1985" y="4998"/>
                    <a:pt x="3164" y="5961"/>
                  </a:cubicBezTo>
                  <a:cubicBezTo>
                    <a:pt x="3253" y="6033"/>
                    <a:pt x="3341" y="6109"/>
                    <a:pt x="3426" y="6189"/>
                  </a:cubicBezTo>
                  <a:cubicBezTo>
                    <a:pt x="3541" y="6203"/>
                    <a:pt x="3654" y="6222"/>
                    <a:pt x="3767" y="6244"/>
                  </a:cubicBezTo>
                  <a:cubicBezTo>
                    <a:pt x="4786" y="6439"/>
                    <a:pt x="5769" y="6866"/>
                    <a:pt x="6768" y="6866"/>
                  </a:cubicBezTo>
                  <a:cubicBezTo>
                    <a:pt x="7253" y="6866"/>
                    <a:pt x="7741" y="6765"/>
                    <a:pt x="8238" y="6490"/>
                  </a:cubicBezTo>
                  <a:cubicBezTo>
                    <a:pt x="8758" y="6202"/>
                    <a:pt x="9190" y="5769"/>
                    <a:pt x="9488" y="5256"/>
                  </a:cubicBezTo>
                  <a:cubicBezTo>
                    <a:pt x="9635" y="5004"/>
                    <a:pt x="9758" y="4728"/>
                    <a:pt x="9829" y="4443"/>
                  </a:cubicBezTo>
                  <a:cubicBezTo>
                    <a:pt x="9829" y="4441"/>
                    <a:pt x="9830" y="4438"/>
                    <a:pt x="9830" y="4435"/>
                  </a:cubicBezTo>
                  <a:cubicBezTo>
                    <a:pt x="9891" y="4181"/>
                    <a:pt x="9677" y="3962"/>
                    <a:pt x="9433" y="3962"/>
                  </a:cubicBezTo>
                  <a:cubicBezTo>
                    <a:pt x="9388" y="3962"/>
                    <a:pt x="9341" y="3970"/>
                    <a:pt x="9296" y="3986"/>
                  </a:cubicBezTo>
                  <a:cubicBezTo>
                    <a:pt x="8397" y="4311"/>
                    <a:pt x="7457" y="4523"/>
                    <a:pt x="6510" y="4653"/>
                  </a:cubicBezTo>
                  <a:cubicBezTo>
                    <a:pt x="5821" y="4744"/>
                    <a:pt x="5169" y="4882"/>
                    <a:pt x="4509" y="5077"/>
                  </a:cubicBezTo>
                  <a:cubicBezTo>
                    <a:pt x="4261" y="5150"/>
                    <a:pt x="4023" y="5255"/>
                    <a:pt x="3799" y="5387"/>
                  </a:cubicBezTo>
                  <a:cubicBezTo>
                    <a:pt x="3760" y="5133"/>
                    <a:pt x="3688" y="4883"/>
                    <a:pt x="3585" y="4645"/>
                  </a:cubicBezTo>
                  <a:cubicBezTo>
                    <a:pt x="3164" y="3672"/>
                    <a:pt x="2656" y="2804"/>
                    <a:pt x="1977" y="1885"/>
                  </a:cubicBezTo>
                  <a:cubicBezTo>
                    <a:pt x="1644" y="1431"/>
                    <a:pt x="1479" y="892"/>
                    <a:pt x="1375" y="337"/>
                  </a:cubicBezTo>
                  <a:cubicBezTo>
                    <a:pt x="1335" y="123"/>
                    <a:pt x="1151" y="0"/>
                    <a:pt x="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3"/>
            <p:cNvSpPr/>
            <p:nvPr/>
          </p:nvSpPr>
          <p:spPr>
            <a:xfrm>
              <a:off x="252319" y="4072826"/>
              <a:ext cx="54240" cy="165614"/>
            </a:xfrm>
            <a:custGeom>
              <a:avLst/>
              <a:gdLst/>
              <a:ahLst/>
              <a:cxnLst/>
              <a:rect l="l" t="t" r="r" b="b"/>
              <a:pathLst>
                <a:path w="1799" h="5493" extrusionOk="0">
                  <a:moveTo>
                    <a:pt x="614" y="0"/>
                  </a:moveTo>
                  <a:cubicBezTo>
                    <a:pt x="435" y="0"/>
                    <a:pt x="268" y="156"/>
                    <a:pt x="299" y="367"/>
                  </a:cubicBezTo>
                  <a:cubicBezTo>
                    <a:pt x="347" y="700"/>
                    <a:pt x="391" y="1123"/>
                    <a:pt x="399" y="1591"/>
                  </a:cubicBezTo>
                  <a:cubicBezTo>
                    <a:pt x="409" y="2306"/>
                    <a:pt x="1" y="4568"/>
                    <a:pt x="656" y="5493"/>
                  </a:cubicBezTo>
                  <a:cubicBezTo>
                    <a:pt x="540" y="4846"/>
                    <a:pt x="1798" y="2869"/>
                    <a:pt x="1703" y="1618"/>
                  </a:cubicBezTo>
                  <a:cubicBezTo>
                    <a:pt x="1651" y="952"/>
                    <a:pt x="1217" y="427"/>
                    <a:pt x="820" y="80"/>
                  </a:cubicBezTo>
                  <a:cubicBezTo>
                    <a:pt x="757" y="25"/>
                    <a:pt x="684" y="0"/>
                    <a:pt x="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3"/>
            <p:cNvSpPr/>
            <p:nvPr/>
          </p:nvSpPr>
          <p:spPr>
            <a:xfrm>
              <a:off x="109162" y="4154867"/>
              <a:ext cx="156569" cy="70370"/>
            </a:xfrm>
            <a:custGeom>
              <a:avLst/>
              <a:gdLst/>
              <a:ahLst/>
              <a:cxnLst/>
              <a:rect l="l" t="t" r="r" b="b"/>
              <a:pathLst>
                <a:path w="5193" h="2334" extrusionOk="0">
                  <a:moveTo>
                    <a:pt x="313" y="0"/>
                  </a:moveTo>
                  <a:cubicBezTo>
                    <a:pt x="145" y="0"/>
                    <a:pt x="1" y="165"/>
                    <a:pt x="59" y="350"/>
                  </a:cubicBezTo>
                  <a:cubicBezTo>
                    <a:pt x="220" y="869"/>
                    <a:pt x="551" y="1551"/>
                    <a:pt x="1203" y="1873"/>
                  </a:cubicBezTo>
                  <a:cubicBezTo>
                    <a:pt x="1823" y="2177"/>
                    <a:pt x="2802" y="2181"/>
                    <a:pt x="3649" y="2181"/>
                  </a:cubicBezTo>
                  <a:cubicBezTo>
                    <a:pt x="3670" y="2181"/>
                    <a:pt x="3691" y="2181"/>
                    <a:pt x="3712" y="2181"/>
                  </a:cubicBezTo>
                  <a:cubicBezTo>
                    <a:pt x="4376" y="2181"/>
                    <a:pt x="4949" y="2183"/>
                    <a:pt x="5192" y="2334"/>
                  </a:cubicBezTo>
                  <a:cubicBezTo>
                    <a:pt x="4575" y="1385"/>
                    <a:pt x="2323" y="924"/>
                    <a:pt x="1662" y="650"/>
                  </a:cubicBezTo>
                  <a:cubicBezTo>
                    <a:pt x="1170" y="444"/>
                    <a:pt x="753" y="221"/>
                    <a:pt x="449" y="39"/>
                  </a:cubicBezTo>
                  <a:cubicBezTo>
                    <a:pt x="404" y="12"/>
                    <a:pt x="358" y="0"/>
                    <a:pt x="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3"/>
            <p:cNvSpPr/>
            <p:nvPr/>
          </p:nvSpPr>
          <p:spPr>
            <a:xfrm>
              <a:off x="174952" y="4100143"/>
              <a:ext cx="101937" cy="139082"/>
            </a:xfrm>
            <a:custGeom>
              <a:avLst/>
              <a:gdLst/>
              <a:ahLst/>
              <a:cxnLst/>
              <a:rect l="l" t="t" r="r" b="b"/>
              <a:pathLst>
                <a:path w="3381" h="4613" extrusionOk="0">
                  <a:moveTo>
                    <a:pt x="537" y="1"/>
                  </a:moveTo>
                  <a:cubicBezTo>
                    <a:pt x="408" y="1"/>
                    <a:pt x="280" y="39"/>
                    <a:pt x="185" y="120"/>
                  </a:cubicBezTo>
                  <a:cubicBezTo>
                    <a:pt x="157" y="142"/>
                    <a:pt x="134" y="167"/>
                    <a:pt x="112" y="196"/>
                  </a:cubicBezTo>
                  <a:cubicBezTo>
                    <a:pt x="18" y="327"/>
                    <a:pt x="0" y="499"/>
                    <a:pt x="28" y="659"/>
                  </a:cubicBezTo>
                  <a:cubicBezTo>
                    <a:pt x="91" y="1027"/>
                    <a:pt x="398" y="1371"/>
                    <a:pt x="589" y="1688"/>
                  </a:cubicBezTo>
                  <a:cubicBezTo>
                    <a:pt x="822" y="2074"/>
                    <a:pt x="1066" y="2452"/>
                    <a:pt x="1317" y="2826"/>
                  </a:cubicBezTo>
                  <a:cubicBezTo>
                    <a:pt x="1655" y="3330"/>
                    <a:pt x="1991" y="3855"/>
                    <a:pt x="2389" y="4315"/>
                  </a:cubicBezTo>
                  <a:cubicBezTo>
                    <a:pt x="2562" y="4515"/>
                    <a:pt x="2747" y="4613"/>
                    <a:pt x="2904" y="4613"/>
                  </a:cubicBezTo>
                  <a:cubicBezTo>
                    <a:pt x="3086" y="4613"/>
                    <a:pt x="3230" y="4480"/>
                    <a:pt x="3273" y="4222"/>
                  </a:cubicBezTo>
                  <a:cubicBezTo>
                    <a:pt x="3380" y="3573"/>
                    <a:pt x="2727" y="2722"/>
                    <a:pt x="2404" y="2215"/>
                  </a:cubicBezTo>
                  <a:cubicBezTo>
                    <a:pt x="2161" y="1835"/>
                    <a:pt x="1905" y="1463"/>
                    <a:pt x="1640" y="1098"/>
                  </a:cubicBezTo>
                  <a:cubicBezTo>
                    <a:pt x="1404" y="770"/>
                    <a:pt x="1167" y="227"/>
                    <a:pt x="799" y="57"/>
                  </a:cubicBezTo>
                  <a:cubicBezTo>
                    <a:pt x="718" y="20"/>
                    <a:pt x="627"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3"/>
            <p:cNvSpPr/>
            <p:nvPr/>
          </p:nvSpPr>
          <p:spPr>
            <a:xfrm>
              <a:off x="76539" y="4047318"/>
              <a:ext cx="285129" cy="233301"/>
            </a:xfrm>
            <a:custGeom>
              <a:avLst/>
              <a:gdLst/>
              <a:ahLst/>
              <a:cxnLst/>
              <a:rect l="l" t="t" r="r" b="b"/>
              <a:pathLst>
                <a:path w="9457" h="7738" extrusionOk="0">
                  <a:moveTo>
                    <a:pt x="8223" y="1"/>
                  </a:moveTo>
                  <a:cubicBezTo>
                    <a:pt x="8020" y="1"/>
                    <a:pt x="7819" y="160"/>
                    <a:pt x="7812" y="403"/>
                  </a:cubicBezTo>
                  <a:cubicBezTo>
                    <a:pt x="7794" y="1074"/>
                    <a:pt x="7603" y="1728"/>
                    <a:pt x="7305" y="2330"/>
                  </a:cubicBezTo>
                  <a:cubicBezTo>
                    <a:pt x="6862" y="3230"/>
                    <a:pt x="6541" y="4082"/>
                    <a:pt x="6305" y="5004"/>
                  </a:cubicBezTo>
                  <a:cubicBezTo>
                    <a:pt x="6240" y="5256"/>
                    <a:pt x="6210" y="5513"/>
                    <a:pt x="6210" y="5770"/>
                  </a:cubicBezTo>
                  <a:cubicBezTo>
                    <a:pt x="5972" y="5675"/>
                    <a:pt x="5719" y="5610"/>
                    <a:pt x="5462" y="5575"/>
                  </a:cubicBezTo>
                  <a:cubicBezTo>
                    <a:pt x="4898" y="5502"/>
                    <a:pt x="4349" y="5466"/>
                    <a:pt x="3784" y="5466"/>
                  </a:cubicBezTo>
                  <a:cubicBezTo>
                    <a:pt x="3663" y="5466"/>
                    <a:pt x="3542" y="5467"/>
                    <a:pt x="3420" y="5471"/>
                  </a:cubicBezTo>
                  <a:cubicBezTo>
                    <a:pt x="3301" y="5474"/>
                    <a:pt x="3181" y="5475"/>
                    <a:pt x="3062" y="5475"/>
                  </a:cubicBezTo>
                  <a:cubicBezTo>
                    <a:pt x="2226" y="5475"/>
                    <a:pt x="1386" y="5406"/>
                    <a:pt x="564" y="5251"/>
                  </a:cubicBezTo>
                  <a:cubicBezTo>
                    <a:pt x="538" y="5246"/>
                    <a:pt x="513" y="5243"/>
                    <a:pt x="488" y="5243"/>
                  </a:cubicBezTo>
                  <a:cubicBezTo>
                    <a:pt x="219" y="5243"/>
                    <a:pt x="1" y="5517"/>
                    <a:pt x="109" y="5779"/>
                  </a:cubicBezTo>
                  <a:cubicBezTo>
                    <a:pt x="109" y="5782"/>
                    <a:pt x="109" y="5785"/>
                    <a:pt x="110" y="5786"/>
                  </a:cubicBezTo>
                  <a:cubicBezTo>
                    <a:pt x="225" y="6057"/>
                    <a:pt x="389" y="6309"/>
                    <a:pt x="571" y="6534"/>
                  </a:cubicBezTo>
                  <a:cubicBezTo>
                    <a:pt x="947" y="6992"/>
                    <a:pt x="1442" y="7352"/>
                    <a:pt x="2000" y="7556"/>
                  </a:cubicBezTo>
                  <a:cubicBezTo>
                    <a:pt x="2351" y="7684"/>
                    <a:pt x="2686" y="7737"/>
                    <a:pt x="3011" y="7737"/>
                  </a:cubicBezTo>
                  <a:cubicBezTo>
                    <a:pt x="4197" y="7737"/>
                    <a:pt x="5238" y="7023"/>
                    <a:pt x="6376" y="6610"/>
                  </a:cubicBezTo>
                  <a:cubicBezTo>
                    <a:pt x="6483" y="6571"/>
                    <a:pt x="6591" y="6535"/>
                    <a:pt x="6703" y="6502"/>
                  </a:cubicBezTo>
                  <a:cubicBezTo>
                    <a:pt x="6775" y="6411"/>
                    <a:pt x="6850" y="6321"/>
                    <a:pt x="6928" y="6236"/>
                  </a:cubicBezTo>
                  <a:cubicBezTo>
                    <a:pt x="7941" y="5099"/>
                    <a:pt x="9339" y="4283"/>
                    <a:pt x="9425" y="2587"/>
                  </a:cubicBezTo>
                  <a:cubicBezTo>
                    <a:pt x="9456" y="1991"/>
                    <a:pt x="9315" y="1390"/>
                    <a:pt x="9035" y="866"/>
                  </a:cubicBezTo>
                  <a:cubicBezTo>
                    <a:pt x="8889" y="591"/>
                    <a:pt x="8706" y="327"/>
                    <a:pt x="8484" y="110"/>
                  </a:cubicBezTo>
                  <a:lnTo>
                    <a:pt x="8478" y="104"/>
                  </a:lnTo>
                  <a:cubicBezTo>
                    <a:pt x="8405" y="33"/>
                    <a:pt x="8314" y="1"/>
                    <a:pt x="8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3"/>
            <p:cNvSpPr/>
            <p:nvPr/>
          </p:nvSpPr>
          <p:spPr>
            <a:xfrm>
              <a:off x="416944" y="3649082"/>
              <a:ext cx="169081" cy="236979"/>
            </a:xfrm>
            <a:custGeom>
              <a:avLst/>
              <a:gdLst/>
              <a:ahLst/>
              <a:cxnLst/>
              <a:rect l="l" t="t" r="r" b="b"/>
              <a:pathLst>
                <a:path w="5608" h="7860" extrusionOk="0">
                  <a:moveTo>
                    <a:pt x="4718" y="1"/>
                  </a:moveTo>
                  <a:cubicBezTo>
                    <a:pt x="4524" y="1"/>
                    <a:pt x="4330" y="103"/>
                    <a:pt x="4233" y="315"/>
                  </a:cubicBezTo>
                  <a:cubicBezTo>
                    <a:pt x="4000" y="826"/>
                    <a:pt x="3677" y="1462"/>
                    <a:pt x="3260" y="2129"/>
                  </a:cubicBezTo>
                  <a:cubicBezTo>
                    <a:pt x="2627" y="3145"/>
                    <a:pt x="0" y="5964"/>
                    <a:pt x="81" y="7860"/>
                  </a:cubicBezTo>
                  <a:lnTo>
                    <a:pt x="81" y="7860"/>
                  </a:lnTo>
                  <a:cubicBezTo>
                    <a:pt x="502" y="6847"/>
                    <a:pt x="4076" y="5199"/>
                    <a:pt x="5075" y="3352"/>
                  </a:cubicBezTo>
                  <a:cubicBezTo>
                    <a:pt x="5608" y="2368"/>
                    <a:pt x="5471" y="1233"/>
                    <a:pt x="5228" y="384"/>
                  </a:cubicBezTo>
                  <a:cubicBezTo>
                    <a:pt x="5154" y="132"/>
                    <a:pt x="4937" y="1"/>
                    <a:pt x="4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3"/>
            <p:cNvSpPr/>
            <p:nvPr/>
          </p:nvSpPr>
          <p:spPr>
            <a:xfrm>
              <a:off x="246651" y="3626891"/>
              <a:ext cx="175805" cy="234838"/>
            </a:xfrm>
            <a:custGeom>
              <a:avLst/>
              <a:gdLst/>
              <a:ahLst/>
              <a:cxnLst/>
              <a:rect l="l" t="t" r="r" b="b"/>
              <a:pathLst>
                <a:path w="5831" h="7789" extrusionOk="0">
                  <a:moveTo>
                    <a:pt x="836" y="0"/>
                  </a:moveTo>
                  <a:cubicBezTo>
                    <a:pt x="647" y="0"/>
                    <a:pt x="457" y="117"/>
                    <a:pt x="397" y="335"/>
                  </a:cubicBezTo>
                  <a:cubicBezTo>
                    <a:pt x="156" y="1210"/>
                    <a:pt x="1" y="2473"/>
                    <a:pt x="631" y="3518"/>
                  </a:cubicBezTo>
                  <a:cubicBezTo>
                    <a:pt x="1714" y="5317"/>
                    <a:pt x="5360" y="6796"/>
                    <a:pt x="5830" y="7788"/>
                  </a:cubicBezTo>
                  <a:cubicBezTo>
                    <a:pt x="5823" y="5891"/>
                    <a:pt x="3068" y="3198"/>
                    <a:pt x="2387" y="2211"/>
                  </a:cubicBezTo>
                  <a:cubicBezTo>
                    <a:pt x="1880" y="1477"/>
                    <a:pt x="1497" y="780"/>
                    <a:pt x="1233" y="248"/>
                  </a:cubicBezTo>
                  <a:cubicBezTo>
                    <a:pt x="1150" y="80"/>
                    <a:pt x="993"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3"/>
            <p:cNvSpPr/>
            <p:nvPr/>
          </p:nvSpPr>
          <p:spPr>
            <a:xfrm>
              <a:off x="383989" y="3612931"/>
              <a:ext cx="70069" cy="268275"/>
            </a:xfrm>
            <a:custGeom>
              <a:avLst/>
              <a:gdLst/>
              <a:ahLst/>
              <a:cxnLst/>
              <a:rect l="l" t="t" r="r" b="b"/>
              <a:pathLst>
                <a:path w="2324" h="8898" extrusionOk="0">
                  <a:moveTo>
                    <a:pt x="1051" y="0"/>
                  </a:moveTo>
                  <a:cubicBezTo>
                    <a:pt x="1019" y="0"/>
                    <a:pt x="987" y="2"/>
                    <a:pt x="955" y="6"/>
                  </a:cubicBezTo>
                  <a:cubicBezTo>
                    <a:pt x="896" y="14"/>
                    <a:pt x="838" y="28"/>
                    <a:pt x="780" y="49"/>
                  </a:cubicBezTo>
                  <a:cubicBezTo>
                    <a:pt x="529" y="147"/>
                    <a:pt x="346" y="375"/>
                    <a:pt x="242" y="625"/>
                  </a:cubicBezTo>
                  <a:cubicBezTo>
                    <a:pt x="1" y="1203"/>
                    <a:pt x="118" y="1964"/>
                    <a:pt x="101" y="2586"/>
                  </a:cubicBezTo>
                  <a:cubicBezTo>
                    <a:pt x="79" y="3340"/>
                    <a:pt x="80" y="4094"/>
                    <a:pt x="95" y="4849"/>
                  </a:cubicBezTo>
                  <a:cubicBezTo>
                    <a:pt x="115" y="5865"/>
                    <a:pt x="109" y="6912"/>
                    <a:pt x="253" y="7919"/>
                  </a:cubicBezTo>
                  <a:cubicBezTo>
                    <a:pt x="342" y="8544"/>
                    <a:pt x="649" y="8898"/>
                    <a:pt x="1005" y="8898"/>
                  </a:cubicBezTo>
                  <a:cubicBezTo>
                    <a:pt x="1191" y="8898"/>
                    <a:pt x="1391" y="8800"/>
                    <a:pt x="1579" y="8593"/>
                  </a:cubicBezTo>
                  <a:cubicBezTo>
                    <a:pt x="2324" y="7778"/>
                    <a:pt x="2174" y="5983"/>
                    <a:pt x="2180" y="4977"/>
                  </a:cubicBezTo>
                  <a:cubicBezTo>
                    <a:pt x="2183" y="4219"/>
                    <a:pt x="2159" y="3463"/>
                    <a:pt x="2120" y="2707"/>
                  </a:cubicBezTo>
                  <a:cubicBezTo>
                    <a:pt x="2083" y="2031"/>
                    <a:pt x="2244" y="1049"/>
                    <a:pt x="1877" y="475"/>
                  </a:cubicBezTo>
                  <a:cubicBezTo>
                    <a:pt x="1698" y="196"/>
                    <a:pt x="1374" y="0"/>
                    <a:pt x="1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3"/>
            <p:cNvSpPr/>
            <p:nvPr/>
          </p:nvSpPr>
          <p:spPr>
            <a:xfrm>
              <a:off x="161203" y="3661173"/>
              <a:ext cx="517585" cy="237944"/>
            </a:xfrm>
            <a:custGeom>
              <a:avLst/>
              <a:gdLst/>
              <a:ahLst/>
              <a:cxnLst/>
              <a:rect l="l" t="t" r="r" b="b"/>
              <a:pathLst>
                <a:path w="17167" h="7892" extrusionOk="0">
                  <a:moveTo>
                    <a:pt x="16390" y="0"/>
                  </a:moveTo>
                  <a:cubicBezTo>
                    <a:pt x="16178" y="0"/>
                    <a:pt x="15962" y="96"/>
                    <a:pt x="15821" y="302"/>
                  </a:cubicBezTo>
                  <a:cubicBezTo>
                    <a:pt x="15185" y="1233"/>
                    <a:pt x="14323" y="1980"/>
                    <a:pt x="13357" y="2559"/>
                  </a:cubicBezTo>
                  <a:cubicBezTo>
                    <a:pt x="11917" y="3422"/>
                    <a:pt x="10694" y="4333"/>
                    <a:pt x="9522" y="5418"/>
                  </a:cubicBezTo>
                  <a:cubicBezTo>
                    <a:pt x="9203" y="5713"/>
                    <a:pt x="8927" y="6048"/>
                    <a:pt x="8694" y="6410"/>
                  </a:cubicBezTo>
                  <a:cubicBezTo>
                    <a:pt x="8444" y="6061"/>
                    <a:pt x="8146" y="5739"/>
                    <a:pt x="7816" y="5459"/>
                  </a:cubicBezTo>
                  <a:cubicBezTo>
                    <a:pt x="6933" y="4713"/>
                    <a:pt x="6027" y="4061"/>
                    <a:pt x="5033" y="3456"/>
                  </a:cubicBezTo>
                  <a:cubicBezTo>
                    <a:pt x="3666" y="2621"/>
                    <a:pt x="2371" y="1657"/>
                    <a:pt x="1208" y="552"/>
                  </a:cubicBezTo>
                  <a:cubicBezTo>
                    <a:pt x="1074" y="424"/>
                    <a:pt x="904" y="365"/>
                    <a:pt x="737" y="365"/>
                  </a:cubicBezTo>
                  <a:cubicBezTo>
                    <a:pt x="439" y="365"/>
                    <a:pt x="149" y="555"/>
                    <a:pt x="87" y="882"/>
                  </a:cubicBezTo>
                  <a:cubicBezTo>
                    <a:pt x="87" y="886"/>
                    <a:pt x="85" y="891"/>
                    <a:pt x="85" y="894"/>
                  </a:cubicBezTo>
                  <a:cubicBezTo>
                    <a:pt x="1" y="1378"/>
                    <a:pt x="2" y="1883"/>
                    <a:pt x="54" y="2371"/>
                  </a:cubicBezTo>
                  <a:cubicBezTo>
                    <a:pt x="165" y="3361"/>
                    <a:pt x="535" y="4315"/>
                    <a:pt x="1137" y="5108"/>
                  </a:cubicBezTo>
                  <a:cubicBezTo>
                    <a:pt x="2902" y="7432"/>
                    <a:pt x="5647" y="7173"/>
                    <a:pt x="8164" y="7748"/>
                  </a:cubicBezTo>
                  <a:cubicBezTo>
                    <a:pt x="8350" y="7788"/>
                    <a:pt x="8538" y="7838"/>
                    <a:pt x="8723" y="7892"/>
                  </a:cubicBezTo>
                  <a:cubicBezTo>
                    <a:pt x="8907" y="7829"/>
                    <a:pt x="9092" y="7772"/>
                    <a:pt x="9280" y="7722"/>
                  </a:cubicBezTo>
                  <a:cubicBezTo>
                    <a:pt x="11739" y="7039"/>
                    <a:pt x="14451" y="7158"/>
                    <a:pt x="16112" y="4847"/>
                  </a:cubicBezTo>
                  <a:cubicBezTo>
                    <a:pt x="16695" y="4036"/>
                    <a:pt x="17041" y="3060"/>
                    <a:pt x="17122" y="2067"/>
                  </a:cubicBezTo>
                  <a:cubicBezTo>
                    <a:pt x="17166" y="1547"/>
                    <a:pt x="17146" y="1010"/>
                    <a:pt x="17033" y="499"/>
                  </a:cubicBezTo>
                  <a:cubicBezTo>
                    <a:pt x="17033" y="496"/>
                    <a:pt x="17033" y="491"/>
                    <a:pt x="17030" y="488"/>
                  </a:cubicBezTo>
                  <a:cubicBezTo>
                    <a:pt x="16957" y="176"/>
                    <a:pt x="16677" y="0"/>
                    <a:pt x="16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33"/>
          <p:cNvGrpSpPr/>
          <p:nvPr/>
        </p:nvGrpSpPr>
        <p:grpSpPr>
          <a:xfrm>
            <a:off x="5607275" y="203919"/>
            <a:ext cx="4140743" cy="4538004"/>
            <a:chOff x="5607275" y="203919"/>
            <a:chExt cx="4140743" cy="4538004"/>
          </a:xfrm>
        </p:grpSpPr>
        <p:sp>
          <p:nvSpPr>
            <p:cNvPr id="6105" name="Google Shape;6105;p33"/>
            <p:cNvSpPr/>
            <p:nvPr/>
          </p:nvSpPr>
          <p:spPr>
            <a:xfrm>
              <a:off x="7698387" y="3367548"/>
              <a:ext cx="971901" cy="515615"/>
            </a:xfrm>
            <a:custGeom>
              <a:avLst/>
              <a:gdLst/>
              <a:ahLst/>
              <a:cxnLst/>
              <a:rect l="l" t="t" r="r" b="b"/>
              <a:pathLst>
                <a:path w="9321" h="4945" extrusionOk="0">
                  <a:moveTo>
                    <a:pt x="8482" y="1"/>
                  </a:moveTo>
                  <a:cubicBezTo>
                    <a:pt x="8152" y="1"/>
                    <a:pt x="7848" y="220"/>
                    <a:pt x="7756" y="553"/>
                  </a:cubicBezTo>
                  <a:cubicBezTo>
                    <a:pt x="7456" y="1631"/>
                    <a:pt x="6892" y="2385"/>
                    <a:pt x="6033" y="2861"/>
                  </a:cubicBezTo>
                  <a:cubicBezTo>
                    <a:pt x="5238" y="3301"/>
                    <a:pt x="4301" y="3434"/>
                    <a:pt x="3456" y="3434"/>
                  </a:cubicBezTo>
                  <a:cubicBezTo>
                    <a:pt x="2168" y="3434"/>
                    <a:pt x="1095" y="3124"/>
                    <a:pt x="1062" y="3115"/>
                  </a:cubicBezTo>
                  <a:cubicBezTo>
                    <a:pt x="990" y="3094"/>
                    <a:pt x="917" y="3083"/>
                    <a:pt x="846" y="3083"/>
                  </a:cubicBezTo>
                  <a:cubicBezTo>
                    <a:pt x="521" y="3083"/>
                    <a:pt x="222" y="3295"/>
                    <a:pt x="123" y="3621"/>
                  </a:cubicBezTo>
                  <a:cubicBezTo>
                    <a:pt x="1" y="4020"/>
                    <a:pt x="229" y="4441"/>
                    <a:pt x="626" y="4560"/>
                  </a:cubicBezTo>
                  <a:cubicBezTo>
                    <a:pt x="712" y="4587"/>
                    <a:pt x="1927" y="4944"/>
                    <a:pt x="3439" y="4944"/>
                  </a:cubicBezTo>
                  <a:cubicBezTo>
                    <a:pt x="4496" y="4944"/>
                    <a:pt x="5696" y="4770"/>
                    <a:pt x="6757" y="4184"/>
                  </a:cubicBezTo>
                  <a:cubicBezTo>
                    <a:pt x="7976" y="3512"/>
                    <a:pt x="8801" y="2428"/>
                    <a:pt x="9210" y="956"/>
                  </a:cubicBezTo>
                  <a:cubicBezTo>
                    <a:pt x="9320" y="555"/>
                    <a:pt x="9086" y="139"/>
                    <a:pt x="8685" y="29"/>
                  </a:cubicBezTo>
                  <a:cubicBezTo>
                    <a:pt x="8617" y="10"/>
                    <a:pt x="8549" y="1"/>
                    <a:pt x="8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3"/>
            <p:cNvSpPr/>
            <p:nvPr/>
          </p:nvSpPr>
          <p:spPr>
            <a:xfrm>
              <a:off x="7649485" y="2271784"/>
              <a:ext cx="1365937" cy="717795"/>
            </a:xfrm>
            <a:custGeom>
              <a:avLst/>
              <a:gdLst/>
              <a:ahLst/>
              <a:cxnLst/>
              <a:rect l="l" t="t" r="r" b="b"/>
              <a:pathLst>
                <a:path w="13100" h="6884" extrusionOk="0">
                  <a:moveTo>
                    <a:pt x="11986" y="0"/>
                  </a:moveTo>
                  <a:cubicBezTo>
                    <a:pt x="11538" y="0"/>
                    <a:pt x="11128" y="303"/>
                    <a:pt x="11014" y="757"/>
                  </a:cubicBezTo>
                  <a:cubicBezTo>
                    <a:pt x="10611" y="2333"/>
                    <a:pt x="9823" y="3428"/>
                    <a:pt x="8602" y="4101"/>
                  </a:cubicBezTo>
                  <a:cubicBezTo>
                    <a:pt x="7537" y="4688"/>
                    <a:pt x="6284" y="4874"/>
                    <a:pt x="5126" y="4874"/>
                  </a:cubicBezTo>
                  <a:cubicBezTo>
                    <a:pt x="3159" y="4874"/>
                    <a:pt x="1465" y="4338"/>
                    <a:pt x="1440" y="4328"/>
                  </a:cubicBezTo>
                  <a:cubicBezTo>
                    <a:pt x="1337" y="4294"/>
                    <a:pt x="1232" y="4279"/>
                    <a:pt x="1129" y="4279"/>
                  </a:cubicBezTo>
                  <a:cubicBezTo>
                    <a:pt x="705" y="4279"/>
                    <a:pt x="311" y="4549"/>
                    <a:pt x="172" y="4972"/>
                  </a:cubicBezTo>
                  <a:cubicBezTo>
                    <a:pt x="0" y="5501"/>
                    <a:pt x="288" y="6068"/>
                    <a:pt x="816" y="6241"/>
                  </a:cubicBezTo>
                  <a:cubicBezTo>
                    <a:pt x="942" y="6282"/>
                    <a:pt x="2830" y="6884"/>
                    <a:pt x="5111" y="6884"/>
                  </a:cubicBezTo>
                  <a:cubicBezTo>
                    <a:pt x="6553" y="6884"/>
                    <a:pt x="8152" y="6643"/>
                    <a:pt x="9564" y="5868"/>
                  </a:cubicBezTo>
                  <a:cubicBezTo>
                    <a:pt x="11278" y="4924"/>
                    <a:pt x="12421" y="3373"/>
                    <a:pt x="12962" y="1256"/>
                  </a:cubicBezTo>
                  <a:cubicBezTo>
                    <a:pt x="13100" y="718"/>
                    <a:pt x="12774" y="168"/>
                    <a:pt x="12236" y="32"/>
                  </a:cubicBezTo>
                  <a:cubicBezTo>
                    <a:pt x="12153" y="10"/>
                    <a:pt x="12069" y="0"/>
                    <a:pt x="1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3"/>
            <p:cNvSpPr/>
            <p:nvPr/>
          </p:nvSpPr>
          <p:spPr>
            <a:xfrm>
              <a:off x="6420572" y="2242484"/>
              <a:ext cx="1330694" cy="1459467"/>
            </a:xfrm>
            <a:custGeom>
              <a:avLst/>
              <a:gdLst/>
              <a:ahLst/>
              <a:cxnLst/>
              <a:rect l="l" t="t" r="r" b="b"/>
              <a:pathLst>
                <a:path w="12762" h="13997" extrusionOk="0">
                  <a:moveTo>
                    <a:pt x="1600" y="0"/>
                  </a:moveTo>
                  <a:cubicBezTo>
                    <a:pt x="1025" y="0"/>
                    <a:pt x="534" y="440"/>
                    <a:pt x="478" y="1022"/>
                  </a:cubicBezTo>
                  <a:cubicBezTo>
                    <a:pt x="457" y="1239"/>
                    <a:pt x="1" y="6351"/>
                    <a:pt x="3195" y="10145"/>
                  </a:cubicBezTo>
                  <a:cubicBezTo>
                    <a:pt x="5117" y="12430"/>
                    <a:pt x="7913" y="13723"/>
                    <a:pt x="11504" y="13992"/>
                  </a:cubicBezTo>
                  <a:cubicBezTo>
                    <a:pt x="11533" y="13995"/>
                    <a:pt x="11561" y="13997"/>
                    <a:pt x="11590" y="13997"/>
                  </a:cubicBezTo>
                  <a:cubicBezTo>
                    <a:pt x="12176" y="13997"/>
                    <a:pt x="12673" y="13545"/>
                    <a:pt x="12714" y="12949"/>
                  </a:cubicBezTo>
                  <a:cubicBezTo>
                    <a:pt x="12762" y="12325"/>
                    <a:pt x="12294" y="11783"/>
                    <a:pt x="11671" y="11736"/>
                  </a:cubicBezTo>
                  <a:cubicBezTo>
                    <a:pt x="8716" y="11514"/>
                    <a:pt x="6449" y="10494"/>
                    <a:pt x="4935" y="8703"/>
                  </a:cubicBezTo>
                  <a:cubicBezTo>
                    <a:pt x="2355" y="5650"/>
                    <a:pt x="2726" y="1283"/>
                    <a:pt x="2730" y="1239"/>
                  </a:cubicBezTo>
                  <a:cubicBezTo>
                    <a:pt x="2790" y="620"/>
                    <a:pt x="2336" y="67"/>
                    <a:pt x="1714" y="6"/>
                  </a:cubicBezTo>
                  <a:cubicBezTo>
                    <a:pt x="1675" y="2"/>
                    <a:pt x="1638" y="0"/>
                    <a:pt x="1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3"/>
            <p:cNvSpPr/>
            <p:nvPr/>
          </p:nvSpPr>
          <p:spPr>
            <a:xfrm>
              <a:off x="7591720" y="1669838"/>
              <a:ext cx="274960" cy="2853244"/>
            </a:xfrm>
            <a:custGeom>
              <a:avLst/>
              <a:gdLst/>
              <a:ahLst/>
              <a:cxnLst/>
              <a:rect l="l" t="t" r="r" b="b"/>
              <a:pathLst>
                <a:path w="2637" h="27364" extrusionOk="0">
                  <a:moveTo>
                    <a:pt x="0" y="1"/>
                  </a:moveTo>
                  <a:lnTo>
                    <a:pt x="0" y="27363"/>
                  </a:lnTo>
                  <a:lnTo>
                    <a:pt x="2636" y="27363"/>
                  </a:lnTo>
                  <a:lnTo>
                    <a:pt x="26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3"/>
            <p:cNvSpPr/>
            <p:nvPr/>
          </p:nvSpPr>
          <p:spPr>
            <a:xfrm>
              <a:off x="6569781" y="2218294"/>
              <a:ext cx="786613" cy="861687"/>
            </a:xfrm>
            <a:custGeom>
              <a:avLst/>
              <a:gdLst/>
              <a:ahLst/>
              <a:cxnLst/>
              <a:rect l="l" t="t" r="r" b="b"/>
              <a:pathLst>
                <a:path w="7544" h="8264" extrusionOk="0">
                  <a:moveTo>
                    <a:pt x="6615" y="1"/>
                  </a:moveTo>
                  <a:cubicBezTo>
                    <a:pt x="6101" y="1"/>
                    <a:pt x="5690" y="410"/>
                    <a:pt x="5685" y="920"/>
                  </a:cubicBezTo>
                  <a:cubicBezTo>
                    <a:pt x="5668" y="3306"/>
                    <a:pt x="5114" y="4940"/>
                    <a:pt x="4040" y="5774"/>
                  </a:cubicBezTo>
                  <a:cubicBezTo>
                    <a:pt x="3369" y="6295"/>
                    <a:pt x="2589" y="6412"/>
                    <a:pt x="2025" y="6412"/>
                  </a:cubicBezTo>
                  <a:cubicBezTo>
                    <a:pt x="1582" y="6412"/>
                    <a:pt x="1273" y="6339"/>
                    <a:pt x="1257" y="6336"/>
                  </a:cubicBezTo>
                  <a:cubicBezTo>
                    <a:pt x="1179" y="6316"/>
                    <a:pt x="1102" y="6306"/>
                    <a:pt x="1026" y="6306"/>
                  </a:cubicBezTo>
                  <a:cubicBezTo>
                    <a:pt x="614" y="6306"/>
                    <a:pt x="239" y="6582"/>
                    <a:pt x="130" y="6999"/>
                  </a:cubicBezTo>
                  <a:cubicBezTo>
                    <a:pt x="1" y="7493"/>
                    <a:pt x="297" y="8000"/>
                    <a:pt x="793" y="8130"/>
                  </a:cubicBezTo>
                  <a:cubicBezTo>
                    <a:pt x="837" y="8140"/>
                    <a:pt x="1327" y="8263"/>
                    <a:pt x="2026" y="8263"/>
                  </a:cubicBezTo>
                  <a:cubicBezTo>
                    <a:pt x="2892" y="8263"/>
                    <a:pt x="4082" y="8074"/>
                    <a:pt x="5153" y="7259"/>
                  </a:cubicBezTo>
                  <a:cubicBezTo>
                    <a:pt x="6715" y="6061"/>
                    <a:pt x="7517" y="3934"/>
                    <a:pt x="7539" y="934"/>
                  </a:cubicBezTo>
                  <a:cubicBezTo>
                    <a:pt x="7543" y="423"/>
                    <a:pt x="7132" y="4"/>
                    <a:pt x="6620" y="1"/>
                  </a:cubicBezTo>
                  <a:cubicBezTo>
                    <a:pt x="6618" y="1"/>
                    <a:pt x="6617" y="1"/>
                    <a:pt x="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3"/>
            <p:cNvSpPr/>
            <p:nvPr/>
          </p:nvSpPr>
          <p:spPr>
            <a:xfrm>
              <a:off x="8388751" y="3417805"/>
              <a:ext cx="164434" cy="254419"/>
            </a:xfrm>
            <a:custGeom>
              <a:avLst/>
              <a:gdLst/>
              <a:ahLst/>
              <a:cxnLst/>
              <a:rect l="l" t="t" r="r" b="b"/>
              <a:pathLst>
                <a:path w="1577" h="2440" extrusionOk="0">
                  <a:moveTo>
                    <a:pt x="1452" y="0"/>
                  </a:moveTo>
                  <a:cubicBezTo>
                    <a:pt x="1376" y="7"/>
                    <a:pt x="1325" y="54"/>
                    <a:pt x="1324" y="124"/>
                  </a:cubicBezTo>
                  <a:cubicBezTo>
                    <a:pt x="1323" y="138"/>
                    <a:pt x="1286" y="1533"/>
                    <a:pt x="85" y="2204"/>
                  </a:cubicBezTo>
                  <a:cubicBezTo>
                    <a:pt x="23" y="2239"/>
                    <a:pt x="1" y="2315"/>
                    <a:pt x="36" y="2376"/>
                  </a:cubicBezTo>
                  <a:cubicBezTo>
                    <a:pt x="58" y="2415"/>
                    <a:pt x="101" y="2440"/>
                    <a:pt x="145" y="2440"/>
                  </a:cubicBezTo>
                  <a:cubicBezTo>
                    <a:pt x="165" y="2440"/>
                    <a:pt x="187" y="2434"/>
                    <a:pt x="209" y="2422"/>
                  </a:cubicBezTo>
                  <a:cubicBezTo>
                    <a:pt x="1533" y="1681"/>
                    <a:pt x="1573" y="191"/>
                    <a:pt x="1576" y="127"/>
                  </a:cubicBezTo>
                  <a:cubicBezTo>
                    <a:pt x="1577" y="58"/>
                    <a:pt x="1520" y="2"/>
                    <a:pt x="145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3"/>
            <p:cNvSpPr/>
            <p:nvPr/>
          </p:nvSpPr>
          <p:spPr>
            <a:xfrm>
              <a:off x="8330256" y="3612476"/>
              <a:ext cx="200198" cy="150253"/>
            </a:xfrm>
            <a:custGeom>
              <a:avLst/>
              <a:gdLst/>
              <a:ahLst/>
              <a:cxnLst/>
              <a:rect l="l" t="t" r="r" b="b"/>
              <a:pathLst>
                <a:path w="1920" h="1441" extrusionOk="0">
                  <a:moveTo>
                    <a:pt x="1777" y="0"/>
                  </a:moveTo>
                  <a:cubicBezTo>
                    <a:pt x="1735" y="0"/>
                    <a:pt x="1695" y="22"/>
                    <a:pt x="1671" y="60"/>
                  </a:cubicBezTo>
                  <a:cubicBezTo>
                    <a:pt x="1263" y="715"/>
                    <a:pt x="105" y="1194"/>
                    <a:pt x="95" y="1199"/>
                  </a:cubicBezTo>
                  <a:cubicBezTo>
                    <a:pt x="31" y="1224"/>
                    <a:pt x="1" y="1300"/>
                    <a:pt x="25" y="1362"/>
                  </a:cubicBezTo>
                  <a:cubicBezTo>
                    <a:pt x="46" y="1412"/>
                    <a:pt x="92" y="1441"/>
                    <a:pt x="142" y="1441"/>
                  </a:cubicBezTo>
                  <a:cubicBezTo>
                    <a:pt x="159" y="1441"/>
                    <a:pt x="175" y="1438"/>
                    <a:pt x="190" y="1432"/>
                  </a:cubicBezTo>
                  <a:cubicBezTo>
                    <a:pt x="239" y="1412"/>
                    <a:pt x="1433" y="919"/>
                    <a:pt x="1884" y="192"/>
                  </a:cubicBezTo>
                  <a:cubicBezTo>
                    <a:pt x="1920" y="134"/>
                    <a:pt x="1901" y="57"/>
                    <a:pt x="1843" y="20"/>
                  </a:cubicBezTo>
                  <a:cubicBezTo>
                    <a:pt x="1822" y="7"/>
                    <a:pt x="1800" y="0"/>
                    <a:pt x="17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3"/>
            <p:cNvSpPr/>
            <p:nvPr/>
          </p:nvSpPr>
          <p:spPr>
            <a:xfrm>
              <a:off x="8564966" y="3376828"/>
              <a:ext cx="76221" cy="201554"/>
            </a:xfrm>
            <a:custGeom>
              <a:avLst/>
              <a:gdLst/>
              <a:ahLst/>
              <a:cxnLst/>
              <a:rect l="l" t="t" r="r" b="b"/>
              <a:pathLst>
                <a:path w="731" h="1933" extrusionOk="0">
                  <a:moveTo>
                    <a:pt x="599" y="1"/>
                  </a:moveTo>
                  <a:cubicBezTo>
                    <a:pt x="528" y="2"/>
                    <a:pt x="473" y="59"/>
                    <a:pt x="473" y="127"/>
                  </a:cubicBezTo>
                  <a:cubicBezTo>
                    <a:pt x="473" y="137"/>
                    <a:pt x="476" y="1036"/>
                    <a:pt x="37" y="1742"/>
                  </a:cubicBezTo>
                  <a:cubicBezTo>
                    <a:pt x="0" y="1799"/>
                    <a:pt x="19" y="1878"/>
                    <a:pt x="77" y="1914"/>
                  </a:cubicBezTo>
                  <a:cubicBezTo>
                    <a:pt x="99" y="1927"/>
                    <a:pt x="123" y="1933"/>
                    <a:pt x="144" y="1933"/>
                  </a:cubicBezTo>
                  <a:cubicBezTo>
                    <a:pt x="186" y="1933"/>
                    <a:pt x="227" y="1913"/>
                    <a:pt x="252" y="1875"/>
                  </a:cubicBezTo>
                  <a:cubicBezTo>
                    <a:pt x="730" y="1106"/>
                    <a:pt x="726" y="163"/>
                    <a:pt x="726" y="124"/>
                  </a:cubicBezTo>
                  <a:cubicBezTo>
                    <a:pt x="726" y="57"/>
                    <a:pt x="669" y="1"/>
                    <a:pt x="60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3"/>
            <p:cNvSpPr/>
            <p:nvPr/>
          </p:nvSpPr>
          <p:spPr>
            <a:xfrm>
              <a:off x="7868867" y="3736452"/>
              <a:ext cx="253376" cy="49215"/>
            </a:xfrm>
            <a:custGeom>
              <a:avLst/>
              <a:gdLst/>
              <a:ahLst/>
              <a:cxnLst/>
              <a:rect l="l" t="t" r="r" b="b"/>
              <a:pathLst>
                <a:path w="2430" h="472" extrusionOk="0">
                  <a:moveTo>
                    <a:pt x="143" y="1"/>
                  </a:moveTo>
                  <a:cubicBezTo>
                    <a:pt x="93" y="1"/>
                    <a:pt x="45" y="31"/>
                    <a:pt x="26" y="82"/>
                  </a:cubicBezTo>
                  <a:cubicBezTo>
                    <a:pt x="0" y="144"/>
                    <a:pt x="31" y="217"/>
                    <a:pt x="96" y="243"/>
                  </a:cubicBezTo>
                  <a:cubicBezTo>
                    <a:pt x="125" y="256"/>
                    <a:pt x="698" y="471"/>
                    <a:pt x="1612" y="471"/>
                  </a:cubicBezTo>
                  <a:cubicBezTo>
                    <a:pt x="1829" y="471"/>
                    <a:pt x="2063" y="460"/>
                    <a:pt x="2312" y="431"/>
                  </a:cubicBezTo>
                  <a:cubicBezTo>
                    <a:pt x="2382" y="420"/>
                    <a:pt x="2430" y="359"/>
                    <a:pt x="2422" y="290"/>
                  </a:cubicBezTo>
                  <a:cubicBezTo>
                    <a:pt x="2414" y="226"/>
                    <a:pt x="2361" y="178"/>
                    <a:pt x="2298" y="178"/>
                  </a:cubicBezTo>
                  <a:cubicBezTo>
                    <a:pt x="2293" y="178"/>
                    <a:pt x="2288" y="178"/>
                    <a:pt x="2283" y="179"/>
                  </a:cubicBezTo>
                  <a:cubicBezTo>
                    <a:pt x="2046" y="207"/>
                    <a:pt x="1825" y="218"/>
                    <a:pt x="1620" y="218"/>
                  </a:cubicBezTo>
                  <a:cubicBezTo>
                    <a:pt x="746" y="218"/>
                    <a:pt x="195" y="11"/>
                    <a:pt x="188" y="9"/>
                  </a:cubicBezTo>
                  <a:cubicBezTo>
                    <a:pt x="173" y="3"/>
                    <a:pt x="158" y="1"/>
                    <a:pt x="14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33"/>
            <p:cNvSpPr/>
            <p:nvPr/>
          </p:nvSpPr>
          <p:spPr>
            <a:xfrm>
              <a:off x="8053005" y="3796094"/>
              <a:ext cx="230437" cy="57766"/>
            </a:xfrm>
            <a:custGeom>
              <a:avLst/>
              <a:gdLst/>
              <a:ahLst/>
              <a:cxnLst/>
              <a:rect l="l" t="t" r="r" b="b"/>
              <a:pathLst>
                <a:path w="2210" h="554" extrusionOk="0">
                  <a:moveTo>
                    <a:pt x="2066" y="1"/>
                  </a:moveTo>
                  <a:cubicBezTo>
                    <a:pt x="2049" y="1"/>
                    <a:pt x="2032" y="4"/>
                    <a:pt x="2016" y="11"/>
                  </a:cubicBezTo>
                  <a:cubicBezTo>
                    <a:pt x="1461" y="250"/>
                    <a:pt x="923" y="300"/>
                    <a:pt x="569" y="300"/>
                  </a:cubicBezTo>
                  <a:cubicBezTo>
                    <a:pt x="319" y="300"/>
                    <a:pt x="161" y="275"/>
                    <a:pt x="158" y="274"/>
                  </a:cubicBezTo>
                  <a:cubicBezTo>
                    <a:pt x="150" y="273"/>
                    <a:pt x="142" y="272"/>
                    <a:pt x="135" y="272"/>
                  </a:cubicBezTo>
                  <a:cubicBezTo>
                    <a:pt x="74" y="272"/>
                    <a:pt x="21" y="317"/>
                    <a:pt x="12" y="378"/>
                  </a:cubicBezTo>
                  <a:cubicBezTo>
                    <a:pt x="1" y="447"/>
                    <a:pt x="46" y="513"/>
                    <a:pt x="115" y="523"/>
                  </a:cubicBezTo>
                  <a:cubicBezTo>
                    <a:pt x="131" y="527"/>
                    <a:pt x="304" y="554"/>
                    <a:pt x="573" y="554"/>
                  </a:cubicBezTo>
                  <a:cubicBezTo>
                    <a:pt x="951" y="554"/>
                    <a:pt x="1520" y="500"/>
                    <a:pt x="2116" y="241"/>
                  </a:cubicBezTo>
                  <a:cubicBezTo>
                    <a:pt x="2180" y="215"/>
                    <a:pt x="2209" y="139"/>
                    <a:pt x="2181" y="77"/>
                  </a:cubicBezTo>
                  <a:cubicBezTo>
                    <a:pt x="2161" y="29"/>
                    <a:pt x="2115" y="1"/>
                    <a:pt x="206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3"/>
            <p:cNvSpPr/>
            <p:nvPr/>
          </p:nvSpPr>
          <p:spPr>
            <a:xfrm>
              <a:off x="7851975" y="3810379"/>
              <a:ext cx="141703" cy="40457"/>
            </a:xfrm>
            <a:custGeom>
              <a:avLst/>
              <a:gdLst/>
              <a:ahLst/>
              <a:cxnLst/>
              <a:rect l="l" t="t" r="r" b="b"/>
              <a:pathLst>
                <a:path w="1359" h="388" extrusionOk="0">
                  <a:moveTo>
                    <a:pt x="140" y="1"/>
                  </a:moveTo>
                  <a:cubicBezTo>
                    <a:pt x="87" y="1"/>
                    <a:pt x="39" y="35"/>
                    <a:pt x="21" y="88"/>
                  </a:cubicBezTo>
                  <a:cubicBezTo>
                    <a:pt x="1" y="155"/>
                    <a:pt x="37" y="225"/>
                    <a:pt x="102" y="247"/>
                  </a:cubicBezTo>
                  <a:cubicBezTo>
                    <a:pt x="123" y="252"/>
                    <a:pt x="556" y="388"/>
                    <a:pt x="1098" y="388"/>
                  </a:cubicBezTo>
                  <a:cubicBezTo>
                    <a:pt x="1143" y="388"/>
                    <a:pt x="1189" y="388"/>
                    <a:pt x="1235" y="385"/>
                  </a:cubicBezTo>
                  <a:cubicBezTo>
                    <a:pt x="1303" y="380"/>
                    <a:pt x="1359" y="322"/>
                    <a:pt x="1354" y="254"/>
                  </a:cubicBezTo>
                  <a:cubicBezTo>
                    <a:pt x="1352" y="188"/>
                    <a:pt x="1296" y="132"/>
                    <a:pt x="1235" y="132"/>
                  </a:cubicBezTo>
                  <a:cubicBezTo>
                    <a:pt x="1231" y="132"/>
                    <a:pt x="1227" y="133"/>
                    <a:pt x="1223" y="133"/>
                  </a:cubicBezTo>
                  <a:cubicBezTo>
                    <a:pt x="1181" y="135"/>
                    <a:pt x="1139" y="136"/>
                    <a:pt x="1098" y="136"/>
                  </a:cubicBezTo>
                  <a:cubicBezTo>
                    <a:pt x="597" y="136"/>
                    <a:pt x="183" y="8"/>
                    <a:pt x="178" y="7"/>
                  </a:cubicBezTo>
                  <a:cubicBezTo>
                    <a:pt x="165" y="3"/>
                    <a:pt x="153" y="1"/>
                    <a:pt x="14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3"/>
            <p:cNvSpPr/>
            <p:nvPr/>
          </p:nvSpPr>
          <p:spPr>
            <a:xfrm>
              <a:off x="8174791" y="3714138"/>
              <a:ext cx="151817" cy="68818"/>
            </a:xfrm>
            <a:custGeom>
              <a:avLst/>
              <a:gdLst/>
              <a:ahLst/>
              <a:cxnLst/>
              <a:rect l="l" t="t" r="r" b="b"/>
              <a:pathLst>
                <a:path w="1456" h="660" extrusionOk="0">
                  <a:moveTo>
                    <a:pt x="1314" y="1"/>
                  </a:moveTo>
                  <a:cubicBezTo>
                    <a:pt x="1284" y="1"/>
                    <a:pt x="1255" y="11"/>
                    <a:pt x="1231" y="31"/>
                  </a:cubicBezTo>
                  <a:cubicBezTo>
                    <a:pt x="811" y="395"/>
                    <a:pt x="223" y="408"/>
                    <a:pt x="141" y="408"/>
                  </a:cubicBezTo>
                  <a:cubicBezTo>
                    <a:pt x="135" y="408"/>
                    <a:pt x="131" y="408"/>
                    <a:pt x="131" y="408"/>
                  </a:cubicBezTo>
                  <a:cubicBezTo>
                    <a:pt x="127" y="407"/>
                    <a:pt x="123" y="407"/>
                    <a:pt x="119" y="407"/>
                  </a:cubicBezTo>
                  <a:cubicBezTo>
                    <a:pt x="55" y="407"/>
                    <a:pt x="3" y="464"/>
                    <a:pt x="1" y="530"/>
                  </a:cubicBezTo>
                  <a:cubicBezTo>
                    <a:pt x="0" y="598"/>
                    <a:pt x="54" y="656"/>
                    <a:pt x="124" y="659"/>
                  </a:cubicBezTo>
                  <a:lnTo>
                    <a:pt x="148" y="659"/>
                  </a:lnTo>
                  <a:cubicBezTo>
                    <a:pt x="285" y="659"/>
                    <a:pt x="917" y="634"/>
                    <a:pt x="1397" y="223"/>
                  </a:cubicBezTo>
                  <a:cubicBezTo>
                    <a:pt x="1450" y="176"/>
                    <a:pt x="1455" y="97"/>
                    <a:pt x="1410" y="44"/>
                  </a:cubicBezTo>
                  <a:cubicBezTo>
                    <a:pt x="1385" y="15"/>
                    <a:pt x="1349" y="1"/>
                    <a:pt x="131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3"/>
            <p:cNvSpPr/>
            <p:nvPr/>
          </p:nvSpPr>
          <p:spPr>
            <a:xfrm>
              <a:off x="7869596" y="2799907"/>
              <a:ext cx="478182" cy="49320"/>
            </a:xfrm>
            <a:custGeom>
              <a:avLst/>
              <a:gdLst/>
              <a:ahLst/>
              <a:cxnLst/>
              <a:rect l="l" t="t" r="r" b="b"/>
              <a:pathLst>
                <a:path w="4586" h="473" extrusionOk="0">
                  <a:moveTo>
                    <a:pt x="135" y="1"/>
                  </a:moveTo>
                  <a:cubicBezTo>
                    <a:pt x="75" y="1"/>
                    <a:pt x="25" y="44"/>
                    <a:pt x="13" y="105"/>
                  </a:cubicBezTo>
                  <a:cubicBezTo>
                    <a:pt x="0" y="172"/>
                    <a:pt x="45" y="239"/>
                    <a:pt x="115" y="250"/>
                  </a:cubicBezTo>
                  <a:cubicBezTo>
                    <a:pt x="186" y="263"/>
                    <a:pt x="1373" y="473"/>
                    <a:pt x="2703" y="473"/>
                  </a:cubicBezTo>
                  <a:cubicBezTo>
                    <a:pt x="3292" y="473"/>
                    <a:pt x="3911" y="432"/>
                    <a:pt x="4475" y="314"/>
                  </a:cubicBezTo>
                  <a:cubicBezTo>
                    <a:pt x="4542" y="300"/>
                    <a:pt x="4586" y="233"/>
                    <a:pt x="4571" y="166"/>
                  </a:cubicBezTo>
                  <a:cubicBezTo>
                    <a:pt x="4559" y="105"/>
                    <a:pt x="4505" y="66"/>
                    <a:pt x="4445" y="66"/>
                  </a:cubicBezTo>
                  <a:cubicBezTo>
                    <a:pt x="4437" y="66"/>
                    <a:pt x="4429" y="67"/>
                    <a:pt x="4422" y="68"/>
                  </a:cubicBezTo>
                  <a:cubicBezTo>
                    <a:pt x="3887" y="181"/>
                    <a:pt x="3292" y="220"/>
                    <a:pt x="2719" y="220"/>
                  </a:cubicBezTo>
                  <a:cubicBezTo>
                    <a:pt x="1385" y="220"/>
                    <a:pt x="176" y="6"/>
                    <a:pt x="159" y="3"/>
                  </a:cubicBezTo>
                  <a:cubicBezTo>
                    <a:pt x="151" y="2"/>
                    <a:pt x="143" y="1"/>
                    <a:pt x="13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3"/>
            <p:cNvSpPr/>
            <p:nvPr/>
          </p:nvSpPr>
          <p:spPr>
            <a:xfrm>
              <a:off x="8423785" y="2577501"/>
              <a:ext cx="318962" cy="239404"/>
            </a:xfrm>
            <a:custGeom>
              <a:avLst/>
              <a:gdLst/>
              <a:ahLst/>
              <a:cxnLst/>
              <a:rect l="l" t="t" r="r" b="b"/>
              <a:pathLst>
                <a:path w="3059" h="2296" extrusionOk="0">
                  <a:moveTo>
                    <a:pt x="2915" y="0"/>
                  </a:moveTo>
                  <a:cubicBezTo>
                    <a:pt x="2867" y="0"/>
                    <a:pt x="2821" y="28"/>
                    <a:pt x="2800" y="74"/>
                  </a:cubicBezTo>
                  <a:cubicBezTo>
                    <a:pt x="2058" y="1681"/>
                    <a:pt x="136" y="2044"/>
                    <a:pt x="116" y="2047"/>
                  </a:cubicBezTo>
                  <a:cubicBezTo>
                    <a:pt x="47" y="2059"/>
                    <a:pt x="1" y="2123"/>
                    <a:pt x="14" y="2193"/>
                  </a:cubicBezTo>
                  <a:cubicBezTo>
                    <a:pt x="26" y="2254"/>
                    <a:pt x="78" y="2296"/>
                    <a:pt x="137" y="2296"/>
                  </a:cubicBezTo>
                  <a:cubicBezTo>
                    <a:pt x="145" y="2296"/>
                    <a:pt x="152" y="2295"/>
                    <a:pt x="161" y="2295"/>
                  </a:cubicBezTo>
                  <a:cubicBezTo>
                    <a:pt x="245" y="2280"/>
                    <a:pt x="2233" y="1905"/>
                    <a:pt x="3029" y="179"/>
                  </a:cubicBezTo>
                  <a:cubicBezTo>
                    <a:pt x="3058" y="115"/>
                    <a:pt x="3031" y="41"/>
                    <a:pt x="2967" y="12"/>
                  </a:cubicBezTo>
                  <a:cubicBezTo>
                    <a:pt x="2950" y="4"/>
                    <a:pt x="2932" y="0"/>
                    <a:pt x="291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3"/>
            <p:cNvSpPr/>
            <p:nvPr/>
          </p:nvSpPr>
          <p:spPr>
            <a:xfrm>
              <a:off x="8712923" y="2345919"/>
              <a:ext cx="192587" cy="364424"/>
            </a:xfrm>
            <a:custGeom>
              <a:avLst/>
              <a:gdLst/>
              <a:ahLst/>
              <a:cxnLst/>
              <a:rect l="l" t="t" r="r" b="b"/>
              <a:pathLst>
                <a:path w="1847" h="3495" extrusionOk="0">
                  <a:moveTo>
                    <a:pt x="1716" y="1"/>
                  </a:moveTo>
                  <a:cubicBezTo>
                    <a:pt x="1651" y="1"/>
                    <a:pt x="1595" y="50"/>
                    <a:pt x="1590" y="116"/>
                  </a:cubicBezTo>
                  <a:cubicBezTo>
                    <a:pt x="1422" y="2037"/>
                    <a:pt x="70" y="3262"/>
                    <a:pt x="56" y="3274"/>
                  </a:cubicBezTo>
                  <a:cubicBezTo>
                    <a:pt x="3" y="3322"/>
                    <a:pt x="0" y="3399"/>
                    <a:pt x="45" y="3453"/>
                  </a:cubicBezTo>
                  <a:cubicBezTo>
                    <a:pt x="70" y="3480"/>
                    <a:pt x="105" y="3495"/>
                    <a:pt x="140" y="3495"/>
                  </a:cubicBezTo>
                  <a:cubicBezTo>
                    <a:pt x="171" y="3495"/>
                    <a:pt x="200" y="3485"/>
                    <a:pt x="223" y="3461"/>
                  </a:cubicBezTo>
                  <a:cubicBezTo>
                    <a:pt x="282" y="3409"/>
                    <a:pt x="1664" y="2160"/>
                    <a:pt x="1841" y="138"/>
                  </a:cubicBezTo>
                  <a:cubicBezTo>
                    <a:pt x="1847" y="68"/>
                    <a:pt x="1796" y="7"/>
                    <a:pt x="1726" y="1"/>
                  </a:cubicBezTo>
                  <a:cubicBezTo>
                    <a:pt x="1723" y="1"/>
                    <a:pt x="1719" y="1"/>
                    <a:pt x="171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3"/>
            <p:cNvSpPr/>
            <p:nvPr/>
          </p:nvSpPr>
          <p:spPr>
            <a:xfrm>
              <a:off x="8633783" y="2593454"/>
              <a:ext cx="240342" cy="244305"/>
            </a:xfrm>
            <a:custGeom>
              <a:avLst/>
              <a:gdLst/>
              <a:ahLst/>
              <a:cxnLst/>
              <a:rect l="l" t="t" r="r" b="b"/>
              <a:pathLst>
                <a:path w="2305" h="2343" extrusionOk="0">
                  <a:moveTo>
                    <a:pt x="2163" y="1"/>
                  </a:moveTo>
                  <a:cubicBezTo>
                    <a:pt x="2114" y="1"/>
                    <a:pt x="2068" y="30"/>
                    <a:pt x="2048" y="77"/>
                  </a:cubicBezTo>
                  <a:cubicBezTo>
                    <a:pt x="1486" y="1385"/>
                    <a:pt x="102" y="2096"/>
                    <a:pt x="88" y="2104"/>
                  </a:cubicBezTo>
                  <a:cubicBezTo>
                    <a:pt x="27" y="2134"/>
                    <a:pt x="0" y="2210"/>
                    <a:pt x="32" y="2272"/>
                  </a:cubicBezTo>
                  <a:cubicBezTo>
                    <a:pt x="54" y="2316"/>
                    <a:pt x="99" y="2342"/>
                    <a:pt x="144" y="2342"/>
                  </a:cubicBezTo>
                  <a:cubicBezTo>
                    <a:pt x="163" y="2342"/>
                    <a:pt x="182" y="2338"/>
                    <a:pt x="201" y="2329"/>
                  </a:cubicBezTo>
                  <a:cubicBezTo>
                    <a:pt x="261" y="2300"/>
                    <a:pt x="1678" y="1573"/>
                    <a:pt x="2279" y="177"/>
                  </a:cubicBezTo>
                  <a:cubicBezTo>
                    <a:pt x="2305" y="113"/>
                    <a:pt x="2276" y="39"/>
                    <a:pt x="2213" y="12"/>
                  </a:cubicBezTo>
                  <a:cubicBezTo>
                    <a:pt x="2197" y="4"/>
                    <a:pt x="2180" y="1"/>
                    <a:pt x="216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3"/>
            <p:cNvSpPr/>
            <p:nvPr/>
          </p:nvSpPr>
          <p:spPr>
            <a:xfrm>
              <a:off x="8203257" y="2852145"/>
              <a:ext cx="327408" cy="69131"/>
            </a:xfrm>
            <a:custGeom>
              <a:avLst/>
              <a:gdLst/>
              <a:ahLst/>
              <a:cxnLst/>
              <a:rect l="l" t="t" r="r" b="b"/>
              <a:pathLst>
                <a:path w="3140" h="663" extrusionOk="0">
                  <a:moveTo>
                    <a:pt x="2996" y="1"/>
                  </a:moveTo>
                  <a:cubicBezTo>
                    <a:pt x="2981" y="1"/>
                    <a:pt x="2965" y="4"/>
                    <a:pt x="2950" y="9"/>
                  </a:cubicBezTo>
                  <a:cubicBezTo>
                    <a:pt x="2110" y="345"/>
                    <a:pt x="1243" y="410"/>
                    <a:pt x="700" y="410"/>
                  </a:cubicBezTo>
                  <a:cubicBezTo>
                    <a:pt x="366" y="410"/>
                    <a:pt x="156" y="385"/>
                    <a:pt x="150" y="385"/>
                  </a:cubicBezTo>
                  <a:cubicBezTo>
                    <a:pt x="145" y="384"/>
                    <a:pt x="141" y="384"/>
                    <a:pt x="136" y="384"/>
                  </a:cubicBezTo>
                  <a:cubicBezTo>
                    <a:pt x="72" y="384"/>
                    <a:pt x="19" y="429"/>
                    <a:pt x="11" y="494"/>
                  </a:cubicBezTo>
                  <a:cubicBezTo>
                    <a:pt x="0" y="562"/>
                    <a:pt x="50" y="624"/>
                    <a:pt x="120" y="633"/>
                  </a:cubicBezTo>
                  <a:cubicBezTo>
                    <a:pt x="141" y="635"/>
                    <a:pt x="367" y="662"/>
                    <a:pt x="713" y="662"/>
                  </a:cubicBezTo>
                  <a:cubicBezTo>
                    <a:pt x="1277" y="662"/>
                    <a:pt x="2165" y="591"/>
                    <a:pt x="3043" y="244"/>
                  </a:cubicBezTo>
                  <a:cubicBezTo>
                    <a:pt x="3109" y="219"/>
                    <a:pt x="3139" y="145"/>
                    <a:pt x="3115" y="81"/>
                  </a:cubicBezTo>
                  <a:cubicBezTo>
                    <a:pt x="3095" y="31"/>
                    <a:pt x="3046" y="1"/>
                    <a:pt x="29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3"/>
            <p:cNvSpPr/>
            <p:nvPr/>
          </p:nvSpPr>
          <p:spPr>
            <a:xfrm>
              <a:off x="7896081" y="2899901"/>
              <a:ext cx="292582" cy="56202"/>
            </a:xfrm>
            <a:custGeom>
              <a:avLst/>
              <a:gdLst/>
              <a:ahLst/>
              <a:cxnLst/>
              <a:rect l="l" t="t" r="r" b="b"/>
              <a:pathLst>
                <a:path w="2806" h="539" extrusionOk="0">
                  <a:moveTo>
                    <a:pt x="143" y="1"/>
                  </a:moveTo>
                  <a:cubicBezTo>
                    <a:pt x="90" y="1"/>
                    <a:pt x="40" y="35"/>
                    <a:pt x="23" y="88"/>
                  </a:cubicBezTo>
                  <a:cubicBezTo>
                    <a:pt x="1" y="155"/>
                    <a:pt x="39" y="225"/>
                    <a:pt x="104" y="246"/>
                  </a:cubicBezTo>
                  <a:cubicBezTo>
                    <a:pt x="145" y="258"/>
                    <a:pt x="1045" y="539"/>
                    <a:pt x="2365" y="539"/>
                  </a:cubicBezTo>
                  <a:cubicBezTo>
                    <a:pt x="2467" y="539"/>
                    <a:pt x="2573" y="537"/>
                    <a:pt x="2682" y="533"/>
                  </a:cubicBezTo>
                  <a:cubicBezTo>
                    <a:pt x="2750" y="531"/>
                    <a:pt x="2805" y="473"/>
                    <a:pt x="2804" y="403"/>
                  </a:cubicBezTo>
                  <a:cubicBezTo>
                    <a:pt x="2801" y="337"/>
                    <a:pt x="2746" y="283"/>
                    <a:pt x="2680" y="283"/>
                  </a:cubicBezTo>
                  <a:cubicBezTo>
                    <a:pt x="2678" y="283"/>
                    <a:pt x="2676" y="283"/>
                    <a:pt x="2674" y="283"/>
                  </a:cubicBezTo>
                  <a:cubicBezTo>
                    <a:pt x="2574" y="286"/>
                    <a:pt x="2476" y="288"/>
                    <a:pt x="2379" y="288"/>
                  </a:cubicBezTo>
                  <a:cubicBezTo>
                    <a:pt x="1089" y="288"/>
                    <a:pt x="191" y="9"/>
                    <a:pt x="181" y="7"/>
                  </a:cubicBezTo>
                  <a:cubicBezTo>
                    <a:pt x="168" y="3"/>
                    <a:pt x="156" y="1"/>
                    <a:pt x="14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3"/>
            <p:cNvSpPr/>
            <p:nvPr/>
          </p:nvSpPr>
          <p:spPr>
            <a:xfrm>
              <a:off x="6675718" y="2806476"/>
              <a:ext cx="285178" cy="451489"/>
            </a:xfrm>
            <a:custGeom>
              <a:avLst/>
              <a:gdLst/>
              <a:ahLst/>
              <a:cxnLst/>
              <a:rect l="l" t="t" r="r" b="b"/>
              <a:pathLst>
                <a:path w="2735" h="4330" extrusionOk="0">
                  <a:moveTo>
                    <a:pt x="138" y="0"/>
                  </a:moveTo>
                  <a:cubicBezTo>
                    <a:pt x="130" y="0"/>
                    <a:pt x="122" y="1"/>
                    <a:pt x="114" y="3"/>
                  </a:cubicBezTo>
                  <a:cubicBezTo>
                    <a:pt x="46" y="16"/>
                    <a:pt x="1" y="81"/>
                    <a:pt x="14" y="149"/>
                  </a:cubicBezTo>
                  <a:cubicBezTo>
                    <a:pt x="34" y="248"/>
                    <a:pt x="486" y="2564"/>
                    <a:pt x="2515" y="4299"/>
                  </a:cubicBezTo>
                  <a:cubicBezTo>
                    <a:pt x="2538" y="4321"/>
                    <a:pt x="2567" y="4329"/>
                    <a:pt x="2596" y="4329"/>
                  </a:cubicBezTo>
                  <a:cubicBezTo>
                    <a:pt x="2632" y="4329"/>
                    <a:pt x="2667" y="4315"/>
                    <a:pt x="2691" y="4283"/>
                  </a:cubicBezTo>
                  <a:cubicBezTo>
                    <a:pt x="2734" y="4229"/>
                    <a:pt x="2728" y="4152"/>
                    <a:pt x="2676" y="4105"/>
                  </a:cubicBezTo>
                  <a:cubicBezTo>
                    <a:pt x="718" y="2432"/>
                    <a:pt x="264" y="126"/>
                    <a:pt x="261" y="103"/>
                  </a:cubicBezTo>
                  <a:cubicBezTo>
                    <a:pt x="250" y="43"/>
                    <a:pt x="196" y="0"/>
                    <a:pt x="13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3"/>
            <p:cNvSpPr/>
            <p:nvPr/>
          </p:nvSpPr>
          <p:spPr>
            <a:xfrm>
              <a:off x="6883943" y="2665608"/>
              <a:ext cx="290809" cy="295188"/>
            </a:xfrm>
            <a:custGeom>
              <a:avLst/>
              <a:gdLst/>
              <a:ahLst/>
              <a:cxnLst/>
              <a:rect l="l" t="t" r="r" b="b"/>
              <a:pathLst>
                <a:path w="2789" h="2831" extrusionOk="0">
                  <a:moveTo>
                    <a:pt x="2655" y="0"/>
                  </a:moveTo>
                  <a:cubicBezTo>
                    <a:pt x="2593" y="0"/>
                    <a:pt x="2539" y="46"/>
                    <a:pt x="2531" y="110"/>
                  </a:cubicBezTo>
                  <a:cubicBezTo>
                    <a:pt x="2313" y="1893"/>
                    <a:pt x="125" y="2578"/>
                    <a:pt x="103" y="2585"/>
                  </a:cubicBezTo>
                  <a:cubicBezTo>
                    <a:pt x="38" y="2605"/>
                    <a:pt x="0" y="2675"/>
                    <a:pt x="19" y="2742"/>
                  </a:cubicBezTo>
                  <a:cubicBezTo>
                    <a:pt x="36" y="2796"/>
                    <a:pt x="84" y="2831"/>
                    <a:pt x="140" y="2831"/>
                  </a:cubicBezTo>
                  <a:cubicBezTo>
                    <a:pt x="153" y="2831"/>
                    <a:pt x="164" y="2829"/>
                    <a:pt x="175" y="2828"/>
                  </a:cubicBezTo>
                  <a:cubicBezTo>
                    <a:pt x="270" y="2797"/>
                    <a:pt x="2540" y="2088"/>
                    <a:pt x="2780" y="141"/>
                  </a:cubicBezTo>
                  <a:cubicBezTo>
                    <a:pt x="2789" y="73"/>
                    <a:pt x="2741" y="10"/>
                    <a:pt x="2671" y="1"/>
                  </a:cubicBezTo>
                  <a:cubicBezTo>
                    <a:pt x="2665" y="1"/>
                    <a:pt x="2660" y="0"/>
                    <a:pt x="265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3"/>
            <p:cNvSpPr/>
            <p:nvPr/>
          </p:nvSpPr>
          <p:spPr>
            <a:xfrm>
              <a:off x="7091855" y="2566969"/>
              <a:ext cx="206350" cy="337939"/>
            </a:xfrm>
            <a:custGeom>
              <a:avLst/>
              <a:gdLst/>
              <a:ahLst/>
              <a:cxnLst/>
              <a:rect l="l" t="t" r="r" b="b"/>
              <a:pathLst>
                <a:path w="1979" h="3241" extrusionOk="0">
                  <a:moveTo>
                    <a:pt x="1719" y="1"/>
                  </a:moveTo>
                  <a:cubicBezTo>
                    <a:pt x="1717" y="1"/>
                    <a:pt x="1715" y="1"/>
                    <a:pt x="1714" y="1"/>
                  </a:cubicBezTo>
                  <a:cubicBezTo>
                    <a:pt x="1644" y="5"/>
                    <a:pt x="1593" y="66"/>
                    <a:pt x="1597" y="135"/>
                  </a:cubicBezTo>
                  <a:cubicBezTo>
                    <a:pt x="1718" y="1952"/>
                    <a:pt x="94" y="2999"/>
                    <a:pt x="78" y="3011"/>
                  </a:cubicBezTo>
                  <a:cubicBezTo>
                    <a:pt x="17" y="3047"/>
                    <a:pt x="1" y="3124"/>
                    <a:pt x="37" y="3182"/>
                  </a:cubicBezTo>
                  <a:cubicBezTo>
                    <a:pt x="63" y="3221"/>
                    <a:pt x="103" y="3240"/>
                    <a:pt x="145" y="3240"/>
                  </a:cubicBezTo>
                  <a:cubicBezTo>
                    <a:pt x="168" y="3240"/>
                    <a:pt x="190" y="3233"/>
                    <a:pt x="210" y="3221"/>
                  </a:cubicBezTo>
                  <a:cubicBezTo>
                    <a:pt x="283" y="3175"/>
                    <a:pt x="1978" y="2084"/>
                    <a:pt x="1847" y="117"/>
                  </a:cubicBezTo>
                  <a:cubicBezTo>
                    <a:pt x="1842" y="49"/>
                    <a:pt x="1785" y="1"/>
                    <a:pt x="171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3"/>
            <p:cNvSpPr/>
            <p:nvPr/>
          </p:nvSpPr>
          <p:spPr>
            <a:xfrm>
              <a:off x="6522339" y="2665399"/>
              <a:ext cx="201762" cy="465983"/>
            </a:xfrm>
            <a:custGeom>
              <a:avLst/>
              <a:gdLst/>
              <a:ahLst/>
              <a:cxnLst/>
              <a:rect l="l" t="t" r="r" b="b"/>
              <a:pathLst>
                <a:path w="1935" h="4469" extrusionOk="0">
                  <a:moveTo>
                    <a:pt x="135" y="1"/>
                  </a:moveTo>
                  <a:cubicBezTo>
                    <a:pt x="129" y="1"/>
                    <a:pt x="123" y="1"/>
                    <a:pt x="117" y="2"/>
                  </a:cubicBezTo>
                  <a:cubicBezTo>
                    <a:pt x="47" y="11"/>
                    <a:pt x="0" y="75"/>
                    <a:pt x="9" y="143"/>
                  </a:cubicBezTo>
                  <a:cubicBezTo>
                    <a:pt x="25" y="261"/>
                    <a:pt x="412" y="3060"/>
                    <a:pt x="1703" y="4429"/>
                  </a:cubicBezTo>
                  <a:cubicBezTo>
                    <a:pt x="1726" y="4455"/>
                    <a:pt x="1761" y="4468"/>
                    <a:pt x="1793" y="4468"/>
                  </a:cubicBezTo>
                  <a:cubicBezTo>
                    <a:pt x="1825" y="4468"/>
                    <a:pt x="1856" y="4458"/>
                    <a:pt x="1880" y="4433"/>
                  </a:cubicBezTo>
                  <a:cubicBezTo>
                    <a:pt x="1931" y="4387"/>
                    <a:pt x="1934" y="4307"/>
                    <a:pt x="1886" y="4256"/>
                  </a:cubicBezTo>
                  <a:cubicBezTo>
                    <a:pt x="650" y="2946"/>
                    <a:pt x="262" y="137"/>
                    <a:pt x="258" y="108"/>
                  </a:cubicBezTo>
                  <a:cubicBezTo>
                    <a:pt x="250" y="47"/>
                    <a:pt x="197" y="1"/>
                    <a:pt x="13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3"/>
            <p:cNvSpPr/>
            <p:nvPr/>
          </p:nvSpPr>
          <p:spPr>
            <a:xfrm>
              <a:off x="6802196" y="3239818"/>
              <a:ext cx="288724" cy="233252"/>
            </a:xfrm>
            <a:custGeom>
              <a:avLst/>
              <a:gdLst/>
              <a:ahLst/>
              <a:cxnLst/>
              <a:rect l="l" t="t" r="r" b="b"/>
              <a:pathLst>
                <a:path w="2769" h="2237" extrusionOk="0">
                  <a:moveTo>
                    <a:pt x="142" y="1"/>
                  </a:moveTo>
                  <a:cubicBezTo>
                    <a:pt x="124" y="1"/>
                    <a:pt x="105" y="5"/>
                    <a:pt x="88" y="13"/>
                  </a:cubicBezTo>
                  <a:cubicBezTo>
                    <a:pt x="25" y="43"/>
                    <a:pt x="0" y="120"/>
                    <a:pt x="29" y="181"/>
                  </a:cubicBezTo>
                  <a:cubicBezTo>
                    <a:pt x="57" y="237"/>
                    <a:pt x="711" y="1569"/>
                    <a:pt x="2584" y="2229"/>
                  </a:cubicBezTo>
                  <a:cubicBezTo>
                    <a:pt x="2599" y="2235"/>
                    <a:pt x="2612" y="2236"/>
                    <a:pt x="2626" y="2236"/>
                  </a:cubicBezTo>
                  <a:cubicBezTo>
                    <a:pt x="2677" y="2236"/>
                    <a:pt x="2726" y="2203"/>
                    <a:pt x="2744" y="2151"/>
                  </a:cubicBezTo>
                  <a:cubicBezTo>
                    <a:pt x="2769" y="2085"/>
                    <a:pt x="2734" y="2014"/>
                    <a:pt x="2668" y="1991"/>
                  </a:cubicBezTo>
                  <a:cubicBezTo>
                    <a:pt x="897" y="1367"/>
                    <a:pt x="261" y="85"/>
                    <a:pt x="255" y="72"/>
                  </a:cubicBezTo>
                  <a:cubicBezTo>
                    <a:pt x="234" y="28"/>
                    <a:pt x="189" y="1"/>
                    <a:pt x="14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3"/>
            <p:cNvSpPr/>
            <p:nvPr/>
          </p:nvSpPr>
          <p:spPr>
            <a:xfrm>
              <a:off x="7015217" y="3287886"/>
              <a:ext cx="424379" cy="206350"/>
            </a:xfrm>
            <a:custGeom>
              <a:avLst/>
              <a:gdLst/>
              <a:ahLst/>
              <a:cxnLst/>
              <a:rect l="l" t="t" r="r" b="b"/>
              <a:pathLst>
                <a:path w="4070" h="1979" extrusionOk="0">
                  <a:moveTo>
                    <a:pt x="139" y="1"/>
                  </a:moveTo>
                  <a:cubicBezTo>
                    <a:pt x="109" y="1"/>
                    <a:pt x="78" y="12"/>
                    <a:pt x="54" y="34"/>
                  </a:cubicBezTo>
                  <a:cubicBezTo>
                    <a:pt x="3" y="82"/>
                    <a:pt x="0" y="162"/>
                    <a:pt x="47" y="212"/>
                  </a:cubicBezTo>
                  <a:cubicBezTo>
                    <a:pt x="102" y="271"/>
                    <a:pt x="1396" y="1639"/>
                    <a:pt x="3918" y="1978"/>
                  </a:cubicBezTo>
                  <a:cubicBezTo>
                    <a:pt x="3924" y="1979"/>
                    <a:pt x="3929" y="1979"/>
                    <a:pt x="3934" y="1979"/>
                  </a:cubicBezTo>
                  <a:cubicBezTo>
                    <a:pt x="3997" y="1979"/>
                    <a:pt x="4051" y="1934"/>
                    <a:pt x="4059" y="1870"/>
                  </a:cubicBezTo>
                  <a:cubicBezTo>
                    <a:pt x="4070" y="1800"/>
                    <a:pt x="4022" y="1738"/>
                    <a:pt x="3953" y="1727"/>
                  </a:cubicBezTo>
                  <a:cubicBezTo>
                    <a:pt x="1522" y="1405"/>
                    <a:pt x="246" y="55"/>
                    <a:pt x="233" y="41"/>
                  </a:cubicBezTo>
                  <a:cubicBezTo>
                    <a:pt x="208" y="14"/>
                    <a:pt x="173" y="1"/>
                    <a:pt x="13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3"/>
            <p:cNvSpPr/>
            <p:nvPr/>
          </p:nvSpPr>
          <p:spPr>
            <a:xfrm>
              <a:off x="7147952" y="3540217"/>
              <a:ext cx="408530" cy="115844"/>
            </a:xfrm>
            <a:custGeom>
              <a:avLst/>
              <a:gdLst/>
              <a:ahLst/>
              <a:cxnLst/>
              <a:rect l="l" t="t" r="r" b="b"/>
              <a:pathLst>
                <a:path w="3918" h="1111" extrusionOk="0">
                  <a:moveTo>
                    <a:pt x="144" y="1"/>
                  </a:moveTo>
                  <a:cubicBezTo>
                    <a:pt x="95" y="1"/>
                    <a:pt x="49" y="29"/>
                    <a:pt x="28" y="77"/>
                  </a:cubicBezTo>
                  <a:cubicBezTo>
                    <a:pt x="1" y="141"/>
                    <a:pt x="30" y="215"/>
                    <a:pt x="94" y="242"/>
                  </a:cubicBezTo>
                  <a:cubicBezTo>
                    <a:pt x="175" y="279"/>
                    <a:pt x="2122" y="1110"/>
                    <a:pt x="3790" y="1110"/>
                  </a:cubicBezTo>
                  <a:cubicBezTo>
                    <a:pt x="3861" y="1110"/>
                    <a:pt x="3918" y="1056"/>
                    <a:pt x="3918" y="985"/>
                  </a:cubicBezTo>
                  <a:cubicBezTo>
                    <a:pt x="3918" y="915"/>
                    <a:pt x="3861" y="860"/>
                    <a:pt x="3793" y="860"/>
                  </a:cubicBezTo>
                  <a:cubicBezTo>
                    <a:pt x="2176" y="860"/>
                    <a:pt x="213" y="20"/>
                    <a:pt x="194" y="11"/>
                  </a:cubicBezTo>
                  <a:cubicBezTo>
                    <a:pt x="178" y="4"/>
                    <a:pt x="161" y="1"/>
                    <a:pt x="14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3"/>
            <p:cNvSpPr/>
            <p:nvPr/>
          </p:nvSpPr>
          <p:spPr>
            <a:xfrm>
              <a:off x="7288089" y="3516757"/>
              <a:ext cx="287160" cy="49841"/>
            </a:xfrm>
            <a:custGeom>
              <a:avLst/>
              <a:gdLst/>
              <a:ahLst/>
              <a:cxnLst/>
              <a:rect l="l" t="t" r="r" b="b"/>
              <a:pathLst>
                <a:path w="2754" h="478" extrusionOk="0">
                  <a:moveTo>
                    <a:pt x="137" y="1"/>
                  </a:moveTo>
                  <a:cubicBezTo>
                    <a:pt x="80" y="1"/>
                    <a:pt x="27" y="41"/>
                    <a:pt x="15" y="99"/>
                  </a:cubicBezTo>
                  <a:cubicBezTo>
                    <a:pt x="0" y="168"/>
                    <a:pt x="44" y="235"/>
                    <a:pt x="111" y="249"/>
                  </a:cubicBezTo>
                  <a:cubicBezTo>
                    <a:pt x="160" y="259"/>
                    <a:pt x="1179" y="477"/>
                    <a:pt x="2145" y="477"/>
                  </a:cubicBezTo>
                  <a:cubicBezTo>
                    <a:pt x="2312" y="477"/>
                    <a:pt x="2475" y="473"/>
                    <a:pt x="2633" y="454"/>
                  </a:cubicBezTo>
                  <a:cubicBezTo>
                    <a:pt x="2703" y="448"/>
                    <a:pt x="2754" y="387"/>
                    <a:pt x="2747" y="318"/>
                  </a:cubicBezTo>
                  <a:cubicBezTo>
                    <a:pt x="2741" y="252"/>
                    <a:pt x="2686" y="205"/>
                    <a:pt x="2619" y="205"/>
                  </a:cubicBezTo>
                  <a:cubicBezTo>
                    <a:pt x="2616" y="205"/>
                    <a:pt x="2613" y="205"/>
                    <a:pt x="2610" y="206"/>
                  </a:cubicBezTo>
                  <a:cubicBezTo>
                    <a:pt x="2461" y="220"/>
                    <a:pt x="2305" y="226"/>
                    <a:pt x="2146" y="226"/>
                  </a:cubicBezTo>
                  <a:cubicBezTo>
                    <a:pt x="1202" y="226"/>
                    <a:pt x="175" y="7"/>
                    <a:pt x="163" y="4"/>
                  </a:cubicBezTo>
                  <a:cubicBezTo>
                    <a:pt x="154" y="2"/>
                    <a:pt x="146" y="1"/>
                    <a:pt x="13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3"/>
            <p:cNvSpPr/>
            <p:nvPr/>
          </p:nvSpPr>
          <p:spPr>
            <a:xfrm>
              <a:off x="7782428" y="2074819"/>
              <a:ext cx="26276" cy="569001"/>
            </a:xfrm>
            <a:custGeom>
              <a:avLst/>
              <a:gdLst/>
              <a:ahLst/>
              <a:cxnLst/>
              <a:rect l="l" t="t" r="r" b="b"/>
              <a:pathLst>
                <a:path w="252" h="5457" extrusionOk="0">
                  <a:moveTo>
                    <a:pt x="125" y="0"/>
                  </a:moveTo>
                  <a:cubicBezTo>
                    <a:pt x="57" y="0"/>
                    <a:pt x="0" y="57"/>
                    <a:pt x="0" y="127"/>
                  </a:cubicBezTo>
                  <a:lnTo>
                    <a:pt x="0" y="5332"/>
                  </a:lnTo>
                  <a:cubicBezTo>
                    <a:pt x="0" y="5400"/>
                    <a:pt x="57" y="5457"/>
                    <a:pt x="125" y="5457"/>
                  </a:cubicBezTo>
                  <a:cubicBezTo>
                    <a:pt x="195" y="5457"/>
                    <a:pt x="252" y="5400"/>
                    <a:pt x="252" y="5332"/>
                  </a:cubicBezTo>
                  <a:lnTo>
                    <a:pt x="252" y="127"/>
                  </a:lnTo>
                  <a:cubicBezTo>
                    <a:pt x="252" y="57"/>
                    <a:pt x="195" y="0"/>
                    <a:pt x="1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3"/>
            <p:cNvSpPr/>
            <p:nvPr/>
          </p:nvSpPr>
          <p:spPr>
            <a:xfrm>
              <a:off x="7672633" y="2387105"/>
              <a:ext cx="26380" cy="548564"/>
            </a:xfrm>
            <a:custGeom>
              <a:avLst/>
              <a:gdLst/>
              <a:ahLst/>
              <a:cxnLst/>
              <a:rect l="l" t="t" r="r" b="b"/>
              <a:pathLst>
                <a:path w="253" h="5261" extrusionOk="0">
                  <a:moveTo>
                    <a:pt x="127" y="0"/>
                  </a:moveTo>
                  <a:cubicBezTo>
                    <a:pt x="57" y="0"/>
                    <a:pt x="1" y="57"/>
                    <a:pt x="1" y="127"/>
                  </a:cubicBezTo>
                  <a:lnTo>
                    <a:pt x="1" y="5135"/>
                  </a:lnTo>
                  <a:cubicBezTo>
                    <a:pt x="1" y="5204"/>
                    <a:pt x="57" y="5260"/>
                    <a:pt x="127" y="5260"/>
                  </a:cubicBezTo>
                  <a:cubicBezTo>
                    <a:pt x="196" y="5260"/>
                    <a:pt x="252" y="5204"/>
                    <a:pt x="252" y="5135"/>
                  </a:cubicBezTo>
                  <a:lnTo>
                    <a:pt x="252" y="127"/>
                  </a:lnTo>
                  <a:cubicBezTo>
                    <a:pt x="252" y="57"/>
                    <a:pt x="196" y="0"/>
                    <a:pt x="12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3"/>
            <p:cNvSpPr/>
            <p:nvPr/>
          </p:nvSpPr>
          <p:spPr>
            <a:xfrm>
              <a:off x="7790456" y="2748815"/>
              <a:ext cx="26172" cy="307805"/>
            </a:xfrm>
            <a:custGeom>
              <a:avLst/>
              <a:gdLst/>
              <a:ahLst/>
              <a:cxnLst/>
              <a:rect l="l" t="t" r="r" b="b"/>
              <a:pathLst>
                <a:path w="251" h="2952" extrusionOk="0">
                  <a:moveTo>
                    <a:pt x="125" y="0"/>
                  </a:moveTo>
                  <a:cubicBezTo>
                    <a:pt x="56" y="0"/>
                    <a:pt x="0" y="57"/>
                    <a:pt x="0" y="127"/>
                  </a:cubicBezTo>
                  <a:lnTo>
                    <a:pt x="0" y="2827"/>
                  </a:lnTo>
                  <a:cubicBezTo>
                    <a:pt x="0" y="2896"/>
                    <a:pt x="56" y="2952"/>
                    <a:pt x="125" y="2952"/>
                  </a:cubicBezTo>
                  <a:cubicBezTo>
                    <a:pt x="194" y="2952"/>
                    <a:pt x="250" y="2896"/>
                    <a:pt x="250" y="2827"/>
                  </a:cubicBezTo>
                  <a:lnTo>
                    <a:pt x="250" y="127"/>
                  </a:lnTo>
                  <a:cubicBezTo>
                    <a:pt x="250" y="57"/>
                    <a:pt x="194" y="0"/>
                    <a:pt x="1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3"/>
            <p:cNvSpPr/>
            <p:nvPr/>
          </p:nvSpPr>
          <p:spPr>
            <a:xfrm>
              <a:off x="7613095" y="3017099"/>
              <a:ext cx="26172" cy="311350"/>
            </a:xfrm>
            <a:custGeom>
              <a:avLst/>
              <a:gdLst/>
              <a:ahLst/>
              <a:cxnLst/>
              <a:rect l="l" t="t" r="r" b="b"/>
              <a:pathLst>
                <a:path w="251" h="2986" extrusionOk="0">
                  <a:moveTo>
                    <a:pt x="125" y="1"/>
                  </a:moveTo>
                  <a:cubicBezTo>
                    <a:pt x="56" y="1"/>
                    <a:pt x="0" y="57"/>
                    <a:pt x="0" y="127"/>
                  </a:cubicBezTo>
                  <a:lnTo>
                    <a:pt x="0" y="2860"/>
                  </a:lnTo>
                  <a:cubicBezTo>
                    <a:pt x="0" y="2929"/>
                    <a:pt x="56" y="2985"/>
                    <a:pt x="125" y="2985"/>
                  </a:cubicBezTo>
                  <a:cubicBezTo>
                    <a:pt x="194" y="2985"/>
                    <a:pt x="250" y="2929"/>
                    <a:pt x="250" y="2860"/>
                  </a:cubicBezTo>
                  <a:lnTo>
                    <a:pt x="250" y="127"/>
                  </a:lnTo>
                  <a:cubicBezTo>
                    <a:pt x="250" y="57"/>
                    <a:pt x="194" y="1"/>
                    <a:pt x="12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3"/>
            <p:cNvSpPr/>
            <p:nvPr/>
          </p:nvSpPr>
          <p:spPr>
            <a:xfrm>
              <a:off x="7716113" y="3104998"/>
              <a:ext cx="26276" cy="471300"/>
            </a:xfrm>
            <a:custGeom>
              <a:avLst/>
              <a:gdLst/>
              <a:ahLst/>
              <a:cxnLst/>
              <a:rect l="l" t="t" r="r" b="b"/>
              <a:pathLst>
                <a:path w="252" h="4520" extrusionOk="0">
                  <a:moveTo>
                    <a:pt x="126" y="1"/>
                  </a:moveTo>
                  <a:cubicBezTo>
                    <a:pt x="56" y="1"/>
                    <a:pt x="1" y="58"/>
                    <a:pt x="1" y="127"/>
                  </a:cubicBezTo>
                  <a:lnTo>
                    <a:pt x="1" y="4394"/>
                  </a:lnTo>
                  <a:cubicBezTo>
                    <a:pt x="1" y="4463"/>
                    <a:pt x="56" y="4520"/>
                    <a:pt x="126" y="4520"/>
                  </a:cubicBezTo>
                  <a:cubicBezTo>
                    <a:pt x="194" y="4520"/>
                    <a:pt x="251" y="4463"/>
                    <a:pt x="251" y="4394"/>
                  </a:cubicBezTo>
                  <a:lnTo>
                    <a:pt x="251" y="127"/>
                  </a:lnTo>
                  <a:cubicBezTo>
                    <a:pt x="251" y="58"/>
                    <a:pt x="194" y="1"/>
                    <a:pt x="12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3"/>
            <p:cNvSpPr/>
            <p:nvPr/>
          </p:nvSpPr>
          <p:spPr>
            <a:xfrm>
              <a:off x="7790456" y="3327613"/>
              <a:ext cx="26172" cy="264637"/>
            </a:xfrm>
            <a:custGeom>
              <a:avLst/>
              <a:gdLst/>
              <a:ahLst/>
              <a:cxnLst/>
              <a:rect l="l" t="t" r="r" b="b"/>
              <a:pathLst>
                <a:path w="251" h="2538" extrusionOk="0">
                  <a:moveTo>
                    <a:pt x="125" y="0"/>
                  </a:moveTo>
                  <a:cubicBezTo>
                    <a:pt x="56" y="0"/>
                    <a:pt x="0" y="57"/>
                    <a:pt x="0" y="125"/>
                  </a:cubicBezTo>
                  <a:lnTo>
                    <a:pt x="0" y="2412"/>
                  </a:lnTo>
                  <a:cubicBezTo>
                    <a:pt x="0" y="2480"/>
                    <a:pt x="56" y="2537"/>
                    <a:pt x="125" y="2537"/>
                  </a:cubicBezTo>
                  <a:cubicBezTo>
                    <a:pt x="194" y="2537"/>
                    <a:pt x="250" y="2480"/>
                    <a:pt x="250" y="2412"/>
                  </a:cubicBezTo>
                  <a:lnTo>
                    <a:pt x="250" y="125"/>
                  </a:lnTo>
                  <a:cubicBezTo>
                    <a:pt x="250" y="57"/>
                    <a:pt x="194" y="0"/>
                    <a:pt x="1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3"/>
            <p:cNvSpPr/>
            <p:nvPr/>
          </p:nvSpPr>
          <p:spPr>
            <a:xfrm>
              <a:off x="7633845" y="3581925"/>
              <a:ext cx="26380" cy="335332"/>
            </a:xfrm>
            <a:custGeom>
              <a:avLst/>
              <a:gdLst/>
              <a:ahLst/>
              <a:cxnLst/>
              <a:rect l="l" t="t" r="r" b="b"/>
              <a:pathLst>
                <a:path w="253" h="3216" extrusionOk="0">
                  <a:moveTo>
                    <a:pt x="126" y="1"/>
                  </a:moveTo>
                  <a:cubicBezTo>
                    <a:pt x="57" y="1"/>
                    <a:pt x="1" y="56"/>
                    <a:pt x="1" y="126"/>
                  </a:cubicBezTo>
                  <a:lnTo>
                    <a:pt x="1" y="3090"/>
                  </a:lnTo>
                  <a:cubicBezTo>
                    <a:pt x="1" y="3159"/>
                    <a:pt x="57" y="3215"/>
                    <a:pt x="126" y="3215"/>
                  </a:cubicBezTo>
                  <a:cubicBezTo>
                    <a:pt x="195" y="3215"/>
                    <a:pt x="252" y="3159"/>
                    <a:pt x="252" y="3090"/>
                  </a:cubicBezTo>
                  <a:lnTo>
                    <a:pt x="252" y="126"/>
                  </a:lnTo>
                  <a:cubicBezTo>
                    <a:pt x="252" y="56"/>
                    <a:pt x="195" y="1"/>
                    <a:pt x="12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3"/>
            <p:cNvSpPr/>
            <p:nvPr/>
          </p:nvSpPr>
          <p:spPr>
            <a:xfrm>
              <a:off x="7716113" y="3773884"/>
              <a:ext cx="26276" cy="361817"/>
            </a:xfrm>
            <a:custGeom>
              <a:avLst/>
              <a:gdLst/>
              <a:ahLst/>
              <a:cxnLst/>
              <a:rect l="l" t="t" r="r" b="b"/>
              <a:pathLst>
                <a:path w="252" h="3470" extrusionOk="0">
                  <a:moveTo>
                    <a:pt x="126" y="0"/>
                  </a:moveTo>
                  <a:cubicBezTo>
                    <a:pt x="56" y="0"/>
                    <a:pt x="1" y="56"/>
                    <a:pt x="1" y="125"/>
                  </a:cubicBezTo>
                  <a:lnTo>
                    <a:pt x="1" y="3344"/>
                  </a:lnTo>
                  <a:cubicBezTo>
                    <a:pt x="1" y="3413"/>
                    <a:pt x="56" y="3469"/>
                    <a:pt x="126" y="3469"/>
                  </a:cubicBezTo>
                  <a:cubicBezTo>
                    <a:pt x="194" y="3469"/>
                    <a:pt x="251" y="3413"/>
                    <a:pt x="251" y="3344"/>
                  </a:cubicBezTo>
                  <a:lnTo>
                    <a:pt x="251" y="125"/>
                  </a:lnTo>
                  <a:cubicBezTo>
                    <a:pt x="251" y="56"/>
                    <a:pt x="194" y="0"/>
                    <a:pt x="12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3"/>
            <p:cNvSpPr/>
            <p:nvPr/>
          </p:nvSpPr>
          <p:spPr>
            <a:xfrm>
              <a:off x="7795878" y="3679417"/>
              <a:ext cx="26172" cy="288411"/>
            </a:xfrm>
            <a:custGeom>
              <a:avLst/>
              <a:gdLst/>
              <a:ahLst/>
              <a:cxnLst/>
              <a:rect l="l" t="t" r="r" b="b"/>
              <a:pathLst>
                <a:path w="251" h="2766" extrusionOk="0">
                  <a:moveTo>
                    <a:pt x="126" y="1"/>
                  </a:moveTo>
                  <a:cubicBezTo>
                    <a:pt x="57" y="1"/>
                    <a:pt x="1" y="57"/>
                    <a:pt x="1" y="126"/>
                  </a:cubicBezTo>
                  <a:lnTo>
                    <a:pt x="1" y="2639"/>
                  </a:lnTo>
                  <a:cubicBezTo>
                    <a:pt x="1" y="2709"/>
                    <a:pt x="57" y="2766"/>
                    <a:pt x="126" y="2766"/>
                  </a:cubicBezTo>
                  <a:cubicBezTo>
                    <a:pt x="196" y="2766"/>
                    <a:pt x="251" y="2709"/>
                    <a:pt x="251" y="2639"/>
                  </a:cubicBezTo>
                  <a:lnTo>
                    <a:pt x="251" y="126"/>
                  </a:lnTo>
                  <a:cubicBezTo>
                    <a:pt x="251" y="57"/>
                    <a:pt x="196" y="1"/>
                    <a:pt x="12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3"/>
            <p:cNvSpPr/>
            <p:nvPr/>
          </p:nvSpPr>
          <p:spPr>
            <a:xfrm>
              <a:off x="7649172" y="4034974"/>
              <a:ext cx="26276" cy="361921"/>
            </a:xfrm>
            <a:custGeom>
              <a:avLst/>
              <a:gdLst/>
              <a:ahLst/>
              <a:cxnLst/>
              <a:rect l="l" t="t" r="r" b="b"/>
              <a:pathLst>
                <a:path w="252" h="3471" extrusionOk="0">
                  <a:moveTo>
                    <a:pt x="127" y="0"/>
                  </a:moveTo>
                  <a:cubicBezTo>
                    <a:pt x="57" y="0"/>
                    <a:pt x="0" y="57"/>
                    <a:pt x="0" y="126"/>
                  </a:cubicBezTo>
                  <a:lnTo>
                    <a:pt x="0" y="3344"/>
                  </a:lnTo>
                  <a:cubicBezTo>
                    <a:pt x="0" y="3414"/>
                    <a:pt x="57" y="3470"/>
                    <a:pt x="127" y="3470"/>
                  </a:cubicBezTo>
                  <a:cubicBezTo>
                    <a:pt x="195" y="3470"/>
                    <a:pt x="252" y="3414"/>
                    <a:pt x="252" y="3344"/>
                  </a:cubicBezTo>
                  <a:lnTo>
                    <a:pt x="252" y="126"/>
                  </a:lnTo>
                  <a:cubicBezTo>
                    <a:pt x="252" y="57"/>
                    <a:pt x="195" y="0"/>
                    <a:pt x="12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3"/>
            <p:cNvSpPr/>
            <p:nvPr/>
          </p:nvSpPr>
          <p:spPr>
            <a:xfrm>
              <a:off x="7782428" y="4128191"/>
              <a:ext cx="26276" cy="225953"/>
            </a:xfrm>
            <a:custGeom>
              <a:avLst/>
              <a:gdLst/>
              <a:ahLst/>
              <a:cxnLst/>
              <a:rect l="l" t="t" r="r" b="b"/>
              <a:pathLst>
                <a:path w="252" h="2167" extrusionOk="0">
                  <a:moveTo>
                    <a:pt x="125" y="0"/>
                  </a:moveTo>
                  <a:cubicBezTo>
                    <a:pt x="57" y="0"/>
                    <a:pt x="0" y="57"/>
                    <a:pt x="0" y="127"/>
                  </a:cubicBezTo>
                  <a:lnTo>
                    <a:pt x="0" y="2041"/>
                  </a:lnTo>
                  <a:cubicBezTo>
                    <a:pt x="0" y="2111"/>
                    <a:pt x="57" y="2166"/>
                    <a:pt x="125" y="2166"/>
                  </a:cubicBezTo>
                  <a:cubicBezTo>
                    <a:pt x="195" y="2166"/>
                    <a:pt x="252" y="2111"/>
                    <a:pt x="252" y="2041"/>
                  </a:cubicBezTo>
                  <a:lnTo>
                    <a:pt x="252" y="127"/>
                  </a:lnTo>
                  <a:cubicBezTo>
                    <a:pt x="252" y="57"/>
                    <a:pt x="195" y="0"/>
                    <a:pt x="1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3"/>
            <p:cNvSpPr/>
            <p:nvPr/>
          </p:nvSpPr>
          <p:spPr>
            <a:xfrm>
              <a:off x="6345394" y="203919"/>
              <a:ext cx="2768056" cy="1791046"/>
            </a:xfrm>
            <a:custGeom>
              <a:avLst/>
              <a:gdLst/>
              <a:ahLst/>
              <a:cxnLst/>
              <a:rect l="l" t="t" r="r" b="b"/>
              <a:pathLst>
                <a:path w="26547" h="17177" extrusionOk="0">
                  <a:moveTo>
                    <a:pt x="13272" y="1"/>
                  </a:moveTo>
                  <a:cubicBezTo>
                    <a:pt x="5943" y="1"/>
                    <a:pt x="1" y="5941"/>
                    <a:pt x="1" y="13272"/>
                  </a:cubicBezTo>
                  <a:cubicBezTo>
                    <a:pt x="1" y="14631"/>
                    <a:pt x="206" y="15943"/>
                    <a:pt x="587" y="17177"/>
                  </a:cubicBezTo>
                  <a:lnTo>
                    <a:pt x="2717" y="17177"/>
                  </a:lnTo>
                  <a:cubicBezTo>
                    <a:pt x="2166" y="14081"/>
                    <a:pt x="3871" y="11863"/>
                    <a:pt x="3871" y="11863"/>
                  </a:cubicBezTo>
                  <a:lnTo>
                    <a:pt x="3871" y="11863"/>
                  </a:lnTo>
                  <a:cubicBezTo>
                    <a:pt x="3044" y="13696"/>
                    <a:pt x="3479" y="16036"/>
                    <a:pt x="3777" y="17177"/>
                  </a:cubicBezTo>
                  <a:lnTo>
                    <a:pt x="6315" y="17177"/>
                  </a:lnTo>
                  <a:cubicBezTo>
                    <a:pt x="6199" y="16398"/>
                    <a:pt x="6158" y="15053"/>
                    <a:pt x="7012" y="14067"/>
                  </a:cubicBezTo>
                  <a:lnTo>
                    <a:pt x="7012" y="14067"/>
                  </a:lnTo>
                  <a:cubicBezTo>
                    <a:pt x="7011" y="14067"/>
                    <a:pt x="6744" y="15710"/>
                    <a:pt x="7279" y="17177"/>
                  </a:cubicBezTo>
                  <a:lnTo>
                    <a:pt x="10011" y="17177"/>
                  </a:lnTo>
                  <a:cubicBezTo>
                    <a:pt x="9960" y="16545"/>
                    <a:pt x="10012" y="15570"/>
                    <a:pt x="10601" y="14647"/>
                  </a:cubicBezTo>
                  <a:lnTo>
                    <a:pt x="10601" y="14647"/>
                  </a:lnTo>
                  <a:cubicBezTo>
                    <a:pt x="10601" y="14648"/>
                    <a:pt x="10364" y="15965"/>
                    <a:pt x="10781" y="17177"/>
                  </a:cubicBezTo>
                  <a:lnTo>
                    <a:pt x="15767" y="17177"/>
                  </a:lnTo>
                  <a:cubicBezTo>
                    <a:pt x="16184" y="15965"/>
                    <a:pt x="15947" y="14648"/>
                    <a:pt x="15947" y="14647"/>
                  </a:cubicBezTo>
                  <a:lnTo>
                    <a:pt x="15947" y="14647"/>
                  </a:lnTo>
                  <a:cubicBezTo>
                    <a:pt x="16536" y="15570"/>
                    <a:pt x="16588" y="16545"/>
                    <a:pt x="16537" y="17177"/>
                  </a:cubicBezTo>
                  <a:lnTo>
                    <a:pt x="19269" y="17177"/>
                  </a:lnTo>
                  <a:cubicBezTo>
                    <a:pt x="19804" y="15709"/>
                    <a:pt x="19691" y="14751"/>
                    <a:pt x="19691" y="14750"/>
                  </a:cubicBezTo>
                  <a:lnTo>
                    <a:pt x="19691" y="14750"/>
                  </a:lnTo>
                  <a:cubicBezTo>
                    <a:pt x="20108" y="15562"/>
                    <a:pt x="20350" y="16395"/>
                    <a:pt x="20232" y="17177"/>
                  </a:cubicBezTo>
                  <a:lnTo>
                    <a:pt x="22555" y="17177"/>
                  </a:lnTo>
                  <a:cubicBezTo>
                    <a:pt x="22802" y="16414"/>
                    <a:pt x="23119" y="15726"/>
                    <a:pt x="22920" y="13842"/>
                  </a:cubicBezTo>
                  <a:lnTo>
                    <a:pt x="22920" y="13842"/>
                  </a:lnTo>
                  <a:cubicBezTo>
                    <a:pt x="22920" y="13842"/>
                    <a:pt x="23919" y="15456"/>
                    <a:pt x="23587" y="17177"/>
                  </a:cubicBezTo>
                  <a:lnTo>
                    <a:pt x="25960" y="17177"/>
                  </a:lnTo>
                  <a:cubicBezTo>
                    <a:pt x="26340" y="15941"/>
                    <a:pt x="26546" y="14631"/>
                    <a:pt x="26546" y="13272"/>
                  </a:cubicBezTo>
                  <a:cubicBezTo>
                    <a:pt x="26542" y="5944"/>
                    <a:pt x="20601" y="1"/>
                    <a:pt x="13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3"/>
            <p:cNvSpPr/>
            <p:nvPr/>
          </p:nvSpPr>
          <p:spPr>
            <a:xfrm>
              <a:off x="8033507" y="237910"/>
              <a:ext cx="545228" cy="1757054"/>
            </a:xfrm>
            <a:custGeom>
              <a:avLst/>
              <a:gdLst/>
              <a:ahLst/>
              <a:cxnLst/>
              <a:rect l="l" t="t" r="r" b="b"/>
              <a:pathLst>
                <a:path w="5229" h="16851" extrusionOk="0">
                  <a:moveTo>
                    <a:pt x="0" y="0"/>
                  </a:moveTo>
                  <a:lnTo>
                    <a:pt x="0" y="0"/>
                  </a:lnTo>
                  <a:cubicBezTo>
                    <a:pt x="833" y="2078"/>
                    <a:pt x="3203" y="8450"/>
                    <a:pt x="3609" y="14651"/>
                  </a:cubicBezTo>
                  <a:cubicBezTo>
                    <a:pt x="3955" y="15391"/>
                    <a:pt x="4148" y="16144"/>
                    <a:pt x="4040" y="16851"/>
                  </a:cubicBezTo>
                  <a:lnTo>
                    <a:pt x="5138" y="16851"/>
                  </a:lnTo>
                  <a:cubicBezTo>
                    <a:pt x="5212" y="14890"/>
                    <a:pt x="5228" y="7232"/>
                    <a:pt x="1438" y="409"/>
                  </a:cubicBezTo>
                  <a:cubicBezTo>
                    <a:pt x="971" y="248"/>
                    <a:pt x="491" y="109"/>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3"/>
            <p:cNvSpPr/>
            <p:nvPr/>
          </p:nvSpPr>
          <p:spPr>
            <a:xfrm>
              <a:off x="8209930" y="289732"/>
              <a:ext cx="530839" cy="1705232"/>
            </a:xfrm>
            <a:custGeom>
              <a:avLst/>
              <a:gdLst/>
              <a:ahLst/>
              <a:cxnLst/>
              <a:rect l="l" t="t" r="r" b="b"/>
              <a:pathLst>
                <a:path w="5091" h="16354" extrusionOk="0">
                  <a:moveTo>
                    <a:pt x="0" y="1"/>
                  </a:moveTo>
                  <a:lnTo>
                    <a:pt x="0" y="1"/>
                  </a:lnTo>
                  <a:cubicBezTo>
                    <a:pt x="1440" y="1930"/>
                    <a:pt x="4632" y="7277"/>
                    <a:pt x="4286" y="16354"/>
                  </a:cubicBezTo>
                  <a:lnTo>
                    <a:pt x="4669" y="16354"/>
                  </a:lnTo>
                  <a:cubicBezTo>
                    <a:pt x="4846" y="15809"/>
                    <a:pt x="5058" y="15298"/>
                    <a:pt x="5090" y="14364"/>
                  </a:cubicBezTo>
                  <a:cubicBezTo>
                    <a:pt x="5089" y="14099"/>
                    <a:pt x="5086" y="13817"/>
                    <a:pt x="5074" y="13519"/>
                  </a:cubicBezTo>
                  <a:cubicBezTo>
                    <a:pt x="5064" y="13360"/>
                    <a:pt x="5051" y="13198"/>
                    <a:pt x="5032" y="13019"/>
                  </a:cubicBezTo>
                  <a:lnTo>
                    <a:pt x="5032" y="13019"/>
                  </a:lnTo>
                  <a:cubicBezTo>
                    <a:pt x="5032" y="13019"/>
                    <a:pt x="5044" y="13035"/>
                    <a:pt x="5057" y="13059"/>
                  </a:cubicBezTo>
                  <a:cubicBezTo>
                    <a:pt x="4907" y="9851"/>
                    <a:pt x="4172" y="5169"/>
                    <a:pt x="1594" y="717"/>
                  </a:cubicBezTo>
                  <a:cubicBezTo>
                    <a:pt x="1082" y="444"/>
                    <a:pt x="550" y="204"/>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3"/>
            <p:cNvSpPr/>
            <p:nvPr/>
          </p:nvSpPr>
          <p:spPr>
            <a:xfrm>
              <a:off x="6550074" y="432268"/>
              <a:ext cx="418018" cy="1562903"/>
            </a:xfrm>
            <a:custGeom>
              <a:avLst/>
              <a:gdLst/>
              <a:ahLst/>
              <a:cxnLst/>
              <a:rect l="l" t="t" r="r" b="b"/>
              <a:pathLst>
                <a:path w="4009" h="14989" extrusionOk="0">
                  <a:moveTo>
                    <a:pt x="4009" y="0"/>
                  </a:moveTo>
                  <a:lnTo>
                    <a:pt x="4009" y="0"/>
                  </a:lnTo>
                  <a:cubicBezTo>
                    <a:pt x="3262" y="495"/>
                    <a:pt x="2565" y="1060"/>
                    <a:pt x="1933" y="1691"/>
                  </a:cubicBezTo>
                  <a:cubicBezTo>
                    <a:pt x="1017" y="4579"/>
                    <a:pt x="1" y="9341"/>
                    <a:pt x="684" y="14988"/>
                  </a:cubicBezTo>
                  <a:lnTo>
                    <a:pt x="754" y="14988"/>
                  </a:lnTo>
                  <a:cubicBezTo>
                    <a:pt x="203" y="11891"/>
                    <a:pt x="1908" y="9673"/>
                    <a:pt x="1908" y="9673"/>
                  </a:cubicBezTo>
                  <a:lnTo>
                    <a:pt x="1908" y="9673"/>
                  </a:lnTo>
                  <a:cubicBezTo>
                    <a:pt x="1081" y="11506"/>
                    <a:pt x="1516" y="13846"/>
                    <a:pt x="1814" y="14987"/>
                  </a:cubicBezTo>
                  <a:lnTo>
                    <a:pt x="2235" y="14987"/>
                  </a:lnTo>
                  <a:cubicBezTo>
                    <a:pt x="1854" y="12014"/>
                    <a:pt x="1359" y="5080"/>
                    <a:pt x="400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3"/>
            <p:cNvSpPr/>
            <p:nvPr/>
          </p:nvSpPr>
          <p:spPr>
            <a:xfrm>
              <a:off x="7887426" y="213199"/>
              <a:ext cx="459518" cy="1781974"/>
            </a:xfrm>
            <a:custGeom>
              <a:avLst/>
              <a:gdLst/>
              <a:ahLst/>
              <a:cxnLst/>
              <a:rect l="l" t="t" r="r" b="b"/>
              <a:pathLst>
                <a:path w="4407" h="17090" extrusionOk="0">
                  <a:moveTo>
                    <a:pt x="1" y="0"/>
                  </a:moveTo>
                  <a:cubicBezTo>
                    <a:pt x="713" y="2202"/>
                    <a:pt x="3048" y="10108"/>
                    <a:pt x="2366" y="17089"/>
                  </a:cubicBezTo>
                  <a:lnTo>
                    <a:pt x="3681" y="17089"/>
                  </a:lnTo>
                  <a:cubicBezTo>
                    <a:pt x="3987" y="14718"/>
                    <a:pt x="4406" y="8205"/>
                    <a:pt x="1379" y="233"/>
                  </a:cubicBezTo>
                  <a:cubicBezTo>
                    <a:pt x="927" y="134"/>
                    <a:pt x="468" y="56"/>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3"/>
            <p:cNvSpPr/>
            <p:nvPr/>
          </p:nvSpPr>
          <p:spPr>
            <a:xfrm>
              <a:off x="7582127" y="203919"/>
              <a:ext cx="234190" cy="1791254"/>
            </a:xfrm>
            <a:custGeom>
              <a:avLst/>
              <a:gdLst/>
              <a:ahLst/>
              <a:cxnLst/>
              <a:rect l="l" t="t" r="r" b="b"/>
              <a:pathLst>
                <a:path w="2246" h="17179" extrusionOk="0">
                  <a:moveTo>
                    <a:pt x="1411" y="1"/>
                  </a:moveTo>
                  <a:cubicBezTo>
                    <a:pt x="1392" y="1"/>
                    <a:pt x="1376" y="2"/>
                    <a:pt x="1359" y="2"/>
                  </a:cubicBezTo>
                  <a:cubicBezTo>
                    <a:pt x="1100" y="1892"/>
                    <a:pt x="1" y="10507"/>
                    <a:pt x="373" y="17178"/>
                  </a:cubicBezTo>
                  <a:lnTo>
                    <a:pt x="1476" y="17178"/>
                  </a:lnTo>
                  <a:cubicBezTo>
                    <a:pt x="1674" y="14131"/>
                    <a:pt x="2246" y="4640"/>
                    <a:pt x="1977" y="15"/>
                  </a:cubicBezTo>
                  <a:cubicBezTo>
                    <a:pt x="1789" y="8"/>
                    <a:pt x="1600" y="1"/>
                    <a:pt x="141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3"/>
            <p:cNvSpPr/>
            <p:nvPr/>
          </p:nvSpPr>
          <p:spPr>
            <a:xfrm>
              <a:off x="8437966" y="399319"/>
              <a:ext cx="644597" cy="1595852"/>
            </a:xfrm>
            <a:custGeom>
              <a:avLst/>
              <a:gdLst/>
              <a:ahLst/>
              <a:cxnLst/>
              <a:rect l="l" t="t" r="r" b="b"/>
              <a:pathLst>
                <a:path w="6182" h="15305" extrusionOk="0">
                  <a:moveTo>
                    <a:pt x="0" y="1"/>
                  </a:moveTo>
                  <a:cubicBezTo>
                    <a:pt x="1687" y="2199"/>
                    <a:pt x="4450" y="7125"/>
                    <a:pt x="3940" y="15304"/>
                  </a:cubicBezTo>
                  <a:lnTo>
                    <a:pt x="5186" y="15304"/>
                  </a:lnTo>
                  <a:cubicBezTo>
                    <a:pt x="5488" y="13637"/>
                    <a:pt x="6182" y="7852"/>
                    <a:pt x="2690" y="2123"/>
                  </a:cubicBezTo>
                  <a:cubicBezTo>
                    <a:pt x="1890" y="1305"/>
                    <a:pt x="987" y="59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3"/>
            <p:cNvSpPr/>
            <p:nvPr/>
          </p:nvSpPr>
          <p:spPr>
            <a:xfrm>
              <a:off x="6790622" y="229152"/>
              <a:ext cx="676399" cy="1766021"/>
            </a:xfrm>
            <a:custGeom>
              <a:avLst/>
              <a:gdLst/>
              <a:ahLst/>
              <a:cxnLst/>
              <a:rect l="l" t="t" r="r" b="b"/>
              <a:pathLst>
                <a:path w="6487" h="16937" extrusionOk="0">
                  <a:moveTo>
                    <a:pt x="6487" y="0"/>
                  </a:moveTo>
                  <a:cubicBezTo>
                    <a:pt x="4922" y="301"/>
                    <a:pt x="3455" y="872"/>
                    <a:pt x="2138" y="1671"/>
                  </a:cubicBezTo>
                  <a:cubicBezTo>
                    <a:pt x="1295" y="3953"/>
                    <a:pt x="1" y="9026"/>
                    <a:pt x="1040" y="16936"/>
                  </a:cubicBezTo>
                  <a:lnTo>
                    <a:pt x="2045" y="16936"/>
                  </a:lnTo>
                  <a:cubicBezTo>
                    <a:pt x="1936" y="16214"/>
                    <a:pt x="1895" y="15003"/>
                    <a:pt x="2570" y="14045"/>
                  </a:cubicBezTo>
                  <a:cubicBezTo>
                    <a:pt x="2710" y="10459"/>
                    <a:pt x="3519" y="5219"/>
                    <a:pt x="648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3"/>
            <p:cNvSpPr/>
            <p:nvPr/>
          </p:nvSpPr>
          <p:spPr>
            <a:xfrm>
              <a:off x="6345394" y="816813"/>
              <a:ext cx="234816" cy="1178147"/>
            </a:xfrm>
            <a:custGeom>
              <a:avLst/>
              <a:gdLst/>
              <a:ahLst/>
              <a:cxnLst/>
              <a:rect l="l" t="t" r="r" b="b"/>
              <a:pathLst>
                <a:path w="2252" h="11299" extrusionOk="0">
                  <a:moveTo>
                    <a:pt x="2251" y="1"/>
                  </a:moveTo>
                  <a:cubicBezTo>
                    <a:pt x="832" y="2113"/>
                    <a:pt x="1" y="4656"/>
                    <a:pt x="1" y="7394"/>
                  </a:cubicBezTo>
                  <a:cubicBezTo>
                    <a:pt x="1" y="8753"/>
                    <a:pt x="207" y="10065"/>
                    <a:pt x="587" y="11299"/>
                  </a:cubicBezTo>
                  <a:lnTo>
                    <a:pt x="1626" y="11299"/>
                  </a:lnTo>
                  <a:cubicBezTo>
                    <a:pt x="1292" y="8986"/>
                    <a:pt x="892" y="4278"/>
                    <a:pt x="225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3"/>
            <p:cNvSpPr/>
            <p:nvPr/>
          </p:nvSpPr>
          <p:spPr>
            <a:xfrm>
              <a:off x="7790769" y="205587"/>
              <a:ext cx="240551" cy="1789586"/>
            </a:xfrm>
            <a:custGeom>
              <a:avLst/>
              <a:gdLst/>
              <a:ahLst/>
              <a:cxnLst/>
              <a:rect l="l" t="t" r="r" b="b"/>
              <a:pathLst>
                <a:path w="2307" h="17163" extrusionOk="0">
                  <a:moveTo>
                    <a:pt x="0" y="1"/>
                  </a:moveTo>
                  <a:cubicBezTo>
                    <a:pt x="252" y="2179"/>
                    <a:pt x="1200" y="11316"/>
                    <a:pt x="231" y="17162"/>
                  </a:cubicBezTo>
                  <a:lnTo>
                    <a:pt x="1408" y="17162"/>
                  </a:lnTo>
                  <a:cubicBezTo>
                    <a:pt x="1693" y="14516"/>
                    <a:pt x="2306" y="6898"/>
                    <a:pt x="858" y="66"/>
                  </a:cubicBezTo>
                  <a:cubicBezTo>
                    <a:pt x="575" y="36"/>
                    <a:pt x="290" y="14"/>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3"/>
            <p:cNvSpPr/>
            <p:nvPr/>
          </p:nvSpPr>
          <p:spPr>
            <a:xfrm>
              <a:off x="7293928" y="204544"/>
              <a:ext cx="419270" cy="1790629"/>
            </a:xfrm>
            <a:custGeom>
              <a:avLst/>
              <a:gdLst/>
              <a:ahLst/>
              <a:cxnLst/>
              <a:rect l="l" t="t" r="r" b="b"/>
              <a:pathLst>
                <a:path w="4021" h="17173" extrusionOk="0">
                  <a:moveTo>
                    <a:pt x="4021" y="0"/>
                  </a:moveTo>
                  <a:lnTo>
                    <a:pt x="4021" y="0"/>
                  </a:lnTo>
                  <a:cubicBezTo>
                    <a:pt x="3784" y="2"/>
                    <a:pt x="3551" y="11"/>
                    <a:pt x="3319" y="28"/>
                  </a:cubicBezTo>
                  <a:cubicBezTo>
                    <a:pt x="2548" y="2023"/>
                    <a:pt x="1" y="9345"/>
                    <a:pt x="641" y="17172"/>
                  </a:cubicBezTo>
                  <a:lnTo>
                    <a:pt x="912" y="17172"/>
                  </a:lnTo>
                  <a:cubicBezTo>
                    <a:pt x="862" y="16540"/>
                    <a:pt x="914" y="15566"/>
                    <a:pt x="1503" y="14643"/>
                  </a:cubicBezTo>
                  <a:lnTo>
                    <a:pt x="1503" y="14643"/>
                  </a:lnTo>
                  <a:cubicBezTo>
                    <a:pt x="1503" y="14643"/>
                    <a:pt x="1266" y="15960"/>
                    <a:pt x="1683" y="17172"/>
                  </a:cubicBezTo>
                  <a:lnTo>
                    <a:pt x="2094" y="17172"/>
                  </a:lnTo>
                  <a:cubicBezTo>
                    <a:pt x="1965" y="14298"/>
                    <a:pt x="1792" y="5644"/>
                    <a:pt x="402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3"/>
            <p:cNvSpPr/>
            <p:nvPr/>
          </p:nvSpPr>
          <p:spPr>
            <a:xfrm>
              <a:off x="7159004" y="208298"/>
              <a:ext cx="467338" cy="1786875"/>
            </a:xfrm>
            <a:custGeom>
              <a:avLst/>
              <a:gdLst/>
              <a:ahLst/>
              <a:cxnLst/>
              <a:rect l="l" t="t" r="r" b="b"/>
              <a:pathLst>
                <a:path w="4482" h="17137" extrusionOk="0">
                  <a:moveTo>
                    <a:pt x="4482" y="1"/>
                  </a:moveTo>
                  <a:cubicBezTo>
                    <a:pt x="4018" y="36"/>
                    <a:pt x="3562" y="94"/>
                    <a:pt x="3115" y="174"/>
                  </a:cubicBezTo>
                  <a:cubicBezTo>
                    <a:pt x="2067" y="2561"/>
                    <a:pt x="1" y="8439"/>
                    <a:pt x="263" y="17136"/>
                  </a:cubicBezTo>
                  <a:lnTo>
                    <a:pt x="958" y="17136"/>
                  </a:lnTo>
                  <a:cubicBezTo>
                    <a:pt x="953" y="14229"/>
                    <a:pt x="1219" y="5427"/>
                    <a:pt x="448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3"/>
            <p:cNvSpPr/>
            <p:nvPr/>
          </p:nvSpPr>
          <p:spPr>
            <a:xfrm>
              <a:off x="8139131" y="1422616"/>
              <a:ext cx="1608886" cy="1041136"/>
            </a:xfrm>
            <a:custGeom>
              <a:avLst/>
              <a:gdLst/>
              <a:ahLst/>
              <a:cxnLst/>
              <a:rect l="l" t="t" r="r" b="b"/>
              <a:pathLst>
                <a:path w="15430" h="9985" extrusionOk="0">
                  <a:moveTo>
                    <a:pt x="7715" y="1"/>
                  </a:moveTo>
                  <a:cubicBezTo>
                    <a:pt x="3455" y="1"/>
                    <a:pt x="0" y="3455"/>
                    <a:pt x="0" y="7715"/>
                  </a:cubicBezTo>
                  <a:cubicBezTo>
                    <a:pt x="0" y="8506"/>
                    <a:pt x="120" y="9268"/>
                    <a:pt x="339" y="9984"/>
                  </a:cubicBezTo>
                  <a:lnTo>
                    <a:pt x="1808" y="9984"/>
                  </a:lnTo>
                  <a:cubicBezTo>
                    <a:pt x="1498" y="8193"/>
                    <a:pt x="2357" y="6705"/>
                    <a:pt x="2357" y="6704"/>
                  </a:cubicBezTo>
                  <a:lnTo>
                    <a:pt x="2357" y="6704"/>
                  </a:lnTo>
                  <a:cubicBezTo>
                    <a:pt x="2142" y="8090"/>
                    <a:pt x="2364" y="9241"/>
                    <a:pt x="2598" y="9984"/>
                  </a:cubicBezTo>
                  <a:lnTo>
                    <a:pt x="4115" y="9984"/>
                  </a:lnTo>
                  <a:cubicBezTo>
                    <a:pt x="3962" y="8672"/>
                    <a:pt x="4574" y="7613"/>
                    <a:pt x="4574" y="7613"/>
                  </a:cubicBezTo>
                  <a:lnTo>
                    <a:pt x="4574" y="7613"/>
                  </a:lnTo>
                  <a:cubicBezTo>
                    <a:pt x="4425" y="8581"/>
                    <a:pt x="4547" y="9406"/>
                    <a:pt x="4707" y="9984"/>
                  </a:cubicBezTo>
                  <a:lnTo>
                    <a:pt x="8977" y="9984"/>
                  </a:lnTo>
                  <a:cubicBezTo>
                    <a:pt x="9092" y="9510"/>
                    <a:pt x="9164" y="8877"/>
                    <a:pt x="9052" y="8142"/>
                  </a:cubicBezTo>
                  <a:lnTo>
                    <a:pt x="9052" y="8142"/>
                  </a:lnTo>
                  <a:cubicBezTo>
                    <a:pt x="9053" y="8143"/>
                    <a:pt x="9519" y="8952"/>
                    <a:pt x="9449" y="9984"/>
                  </a:cubicBezTo>
                  <a:lnTo>
                    <a:pt x="10772" y="9984"/>
                  </a:lnTo>
                  <a:cubicBezTo>
                    <a:pt x="10974" y="9313"/>
                    <a:pt x="11150" y="8311"/>
                    <a:pt x="10966" y="7116"/>
                  </a:cubicBezTo>
                  <a:lnTo>
                    <a:pt x="10966" y="7116"/>
                  </a:lnTo>
                  <a:cubicBezTo>
                    <a:pt x="10966" y="7116"/>
                    <a:pt x="11710" y="8410"/>
                    <a:pt x="11475" y="9984"/>
                  </a:cubicBezTo>
                  <a:lnTo>
                    <a:pt x="12987" y="9984"/>
                  </a:lnTo>
                  <a:cubicBezTo>
                    <a:pt x="13189" y="9313"/>
                    <a:pt x="13365" y="8311"/>
                    <a:pt x="13180" y="7116"/>
                  </a:cubicBezTo>
                  <a:lnTo>
                    <a:pt x="13180" y="7116"/>
                  </a:lnTo>
                  <a:cubicBezTo>
                    <a:pt x="13180" y="7116"/>
                    <a:pt x="13924" y="8410"/>
                    <a:pt x="13689" y="9984"/>
                  </a:cubicBezTo>
                  <a:lnTo>
                    <a:pt x="15089" y="9984"/>
                  </a:lnTo>
                  <a:cubicBezTo>
                    <a:pt x="15310" y="9268"/>
                    <a:pt x="15429" y="8506"/>
                    <a:pt x="15429" y="7715"/>
                  </a:cubicBezTo>
                  <a:cubicBezTo>
                    <a:pt x="15429" y="3455"/>
                    <a:pt x="11975" y="1"/>
                    <a:pt x="77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3"/>
            <p:cNvSpPr/>
            <p:nvPr/>
          </p:nvSpPr>
          <p:spPr>
            <a:xfrm>
              <a:off x="8975368" y="1423554"/>
              <a:ext cx="271102" cy="1040510"/>
            </a:xfrm>
            <a:custGeom>
              <a:avLst/>
              <a:gdLst/>
              <a:ahLst/>
              <a:cxnLst/>
              <a:rect l="l" t="t" r="r" b="b"/>
              <a:pathLst>
                <a:path w="2600" h="9979" extrusionOk="0">
                  <a:moveTo>
                    <a:pt x="0" y="0"/>
                  </a:moveTo>
                  <a:lnTo>
                    <a:pt x="0" y="0"/>
                  </a:lnTo>
                  <a:cubicBezTo>
                    <a:pt x="192" y="907"/>
                    <a:pt x="1034" y="5054"/>
                    <a:pt x="1125" y="8322"/>
                  </a:cubicBezTo>
                  <a:cubicBezTo>
                    <a:pt x="1258" y="8619"/>
                    <a:pt x="1479" y="9240"/>
                    <a:pt x="1429" y="9978"/>
                  </a:cubicBezTo>
                  <a:lnTo>
                    <a:pt x="2140" y="9978"/>
                  </a:lnTo>
                  <a:cubicBezTo>
                    <a:pt x="2415" y="8274"/>
                    <a:pt x="2600" y="4795"/>
                    <a:pt x="947" y="95"/>
                  </a:cubicBezTo>
                  <a:cubicBezTo>
                    <a:pt x="635" y="44"/>
                    <a:pt x="321" y="13"/>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3"/>
            <p:cNvSpPr/>
            <p:nvPr/>
          </p:nvSpPr>
          <p:spPr>
            <a:xfrm>
              <a:off x="9080054" y="1434607"/>
              <a:ext cx="431469" cy="1029458"/>
            </a:xfrm>
            <a:custGeom>
              <a:avLst/>
              <a:gdLst/>
              <a:ahLst/>
              <a:cxnLst/>
              <a:rect l="l" t="t" r="r" b="b"/>
              <a:pathLst>
                <a:path w="4138" h="9873" extrusionOk="0">
                  <a:moveTo>
                    <a:pt x="1" y="0"/>
                  </a:moveTo>
                  <a:lnTo>
                    <a:pt x="1" y="0"/>
                  </a:lnTo>
                  <a:cubicBezTo>
                    <a:pt x="533" y="663"/>
                    <a:pt x="3163" y="4231"/>
                    <a:pt x="3066" y="9872"/>
                  </a:cubicBezTo>
                  <a:lnTo>
                    <a:pt x="3763" y="9872"/>
                  </a:lnTo>
                  <a:cubicBezTo>
                    <a:pt x="3990" y="8135"/>
                    <a:pt x="4137" y="4286"/>
                    <a:pt x="1892" y="583"/>
                  </a:cubicBezTo>
                  <a:cubicBezTo>
                    <a:pt x="1299" y="310"/>
                    <a:pt x="664" y="112"/>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3"/>
            <p:cNvSpPr/>
            <p:nvPr/>
          </p:nvSpPr>
          <p:spPr>
            <a:xfrm>
              <a:off x="9319768" y="1516145"/>
              <a:ext cx="428237" cy="947919"/>
            </a:xfrm>
            <a:custGeom>
              <a:avLst/>
              <a:gdLst/>
              <a:ahLst/>
              <a:cxnLst/>
              <a:rect l="l" t="t" r="r" b="b"/>
              <a:pathLst>
                <a:path w="4107" h="9091" extrusionOk="0">
                  <a:moveTo>
                    <a:pt x="0" y="1"/>
                  </a:moveTo>
                  <a:lnTo>
                    <a:pt x="0" y="1"/>
                  </a:lnTo>
                  <a:cubicBezTo>
                    <a:pt x="1219" y="1438"/>
                    <a:pt x="3292" y="4564"/>
                    <a:pt x="3202" y="9090"/>
                  </a:cubicBezTo>
                  <a:lnTo>
                    <a:pt x="3766" y="9090"/>
                  </a:lnTo>
                  <a:cubicBezTo>
                    <a:pt x="3987" y="8372"/>
                    <a:pt x="4106" y="7610"/>
                    <a:pt x="4106" y="6819"/>
                  </a:cubicBezTo>
                  <a:cubicBezTo>
                    <a:pt x="4106" y="3864"/>
                    <a:pt x="2443" y="1297"/>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3"/>
            <p:cNvSpPr/>
            <p:nvPr/>
          </p:nvSpPr>
          <p:spPr>
            <a:xfrm>
              <a:off x="8362371" y="1432730"/>
              <a:ext cx="454200" cy="1031335"/>
            </a:xfrm>
            <a:custGeom>
              <a:avLst/>
              <a:gdLst/>
              <a:ahLst/>
              <a:cxnLst/>
              <a:rect l="l" t="t" r="r" b="b"/>
              <a:pathLst>
                <a:path w="4356" h="9891" extrusionOk="0">
                  <a:moveTo>
                    <a:pt x="4355" y="1"/>
                  </a:moveTo>
                  <a:lnTo>
                    <a:pt x="4355" y="1"/>
                  </a:lnTo>
                  <a:cubicBezTo>
                    <a:pt x="3851" y="81"/>
                    <a:pt x="3362" y="210"/>
                    <a:pt x="2894" y="383"/>
                  </a:cubicBezTo>
                  <a:cubicBezTo>
                    <a:pt x="2073" y="1496"/>
                    <a:pt x="581" y="3854"/>
                    <a:pt x="103" y="6834"/>
                  </a:cubicBezTo>
                  <a:cubicBezTo>
                    <a:pt x="168" y="6692"/>
                    <a:pt x="216" y="6609"/>
                    <a:pt x="216" y="6609"/>
                  </a:cubicBezTo>
                  <a:lnTo>
                    <a:pt x="216" y="6609"/>
                  </a:lnTo>
                  <a:cubicBezTo>
                    <a:pt x="1" y="7994"/>
                    <a:pt x="223" y="9146"/>
                    <a:pt x="459" y="9890"/>
                  </a:cubicBezTo>
                  <a:lnTo>
                    <a:pt x="1212" y="9890"/>
                  </a:lnTo>
                  <a:cubicBezTo>
                    <a:pt x="1147" y="7848"/>
                    <a:pt x="1410" y="3511"/>
                    <a:pt x="435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3"/>
            <p:cNvSpPr/>
            <p:nvPr/>
          </p:nvSpPr>
          <p:spPr>
            <a:xfrm>
              <a:off x="8600730" y="1424389"/>
              <a:ext cx="291122" cy="1039676"/>
            </a:xfrm>
            <a:custGeom>
              <a:avLst/>
              <a:gdLst/>
              <a:ahLst/>
              <a:cxnLst/>
              <a:rect l="l" t="t" r="r" b="b"/>
              <a:pathLst>
                <a:path w="2792" h="9971" extrusionOk="0">
                  <a:moveTo>
                    <a:pt x="2792" y="1"/>
                  </a:moveTo>
                  <a:cubicBezTo>
                    <a:pt x="2606" y="13"/>
                    <a:pt x="2424" y="33"/>
                    <a:pt x="2242" y="56"/>
                  </a:cubicBezTo>
                  <a:cubicBezTo>
                    <a:pt x="1665" y="1176"/>
                    <a:pt x="224" y="4281"/>
                    <a:pt x="41" y="7814"/>
                  </a:cubicBezTo>
                  <a:cubicBezTo>
                    <a:pt x="104" y="7676"/>
                    <a:pt x="149" y="7596"/>
                    <a:pt x="149" y="7596"/>
                  </a:cubicBezTo>
                  <a:lnTo>
                    <a:pt x="149" y="7596"/>
                  </a:lnTo>
                  <a:cubicBezTo>
                    <a:pt x="1" y="8567"/>
                    <a:pt x="121" y="9390"/>
                    <a:pt x="281" y="9970"/>
                  </a:cubicBezTo>
                  <a:lnTo>
                    <a:pt x="932" y="9970"/>
                  </a:lnTo>
                  <a:cubicBezTo>
                    <a:pt x="809" y="8073"/>
                    <a:pt x="793" y="3682"/>
                    <a:pt x="279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3"/>
            <p:cNvSpPr/>
            <p:nvPr/>
          </p:nvSpPr>
          <p:spPr>
            <a:xfrm>
              <a:off x="8773503" y="1422616"/>
              <a:ext cx="259111" cy="1041136"/>
            </a:xfrm>
            <a:custGeom>
              <a:avLst/>
              <a:gdLst/>
              <a:ahLst/>
              <a:cxnLst/>
              <a:rect l="l" t="t" r="r" b="b"/>
              <a:pathLst>
                <a:path w="2485" h="9985" extrusionOk="0">
                  <a:moveTo>
                    <a:pt x="1631" y="1"/>
                  </a:moveTo>
                  <a:cubicBezTo>
                    <a:pt x="1510" y="1"/>
                    <a:pt x="1391" y="3"/>
                    <a:pt x="1270" y="9"/>
                  </a:cubicBezTo>
                  <a:cubicBezTo>
                    <a:pt x="972" y="1427"/>
                    <a:pt x="1" y="6524"/>
                    <a:pt x="601" y="9984"/>
                  </a:cubicBezTo>
                  <a:lnTo>
                    <a:pt x="1775" y="9984"/>
                  </a:lnTo>
                  <a:cubicBezTo>
                    <a:pt x="2029" y="8349"/>
                    <a:pt x="2484" y="4445"/>
                    <a:pt x="1920" y="8"/>
                  </a:cubicBezTo>
                  <a:cubicBezTo>
                    <a:pt x="1823" y="3"/>
                    <a:pt x="1727" y="1"/>
                    <a:pt x="163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3"/>
            <p:cNvSpPr/>
            <p:nvPr/>
          </p:nvSpPr>
          <p:spPr>
            <a:xfrm>
              <a:off x="8138923" y="1491434"/>
              <a:ext cx="479016" cy="972318"/>
            </a:xfrm>
            <a:custGeom>
              <a:avLst/>
              <a:gdLst/>
              <a:ahLst/>
              <a:cxnLst/>
              <a:rect l="l" t="t" r="r" b="b"/>
              <a:pathLst>
                <a:path w="4594" h="9325" extrusionOk="0">
                  <a:moveTo>
                    <a:pt x="4594" y="1"/>
                  </a:moveTo>
                  <a:cubicBezTo>
                    <a:pt x="1890" y="1200"/>
                    <a:pt x="1" y="3906"/>
                    <a:pt x="1" y="7055"/>
                  </a:cubicBezTo>
                  <a:cubicBezTo>
                    <a:pt x="1" y="7846"/>
                    <a:pt x="122" y="8608"/>
                    <a:pt x="341" y="9324"/>
                  </a:cubicBezTo>
                  <a:lnTo>
                    <a:pt x="1016" y="9324"/>
                  </a:lnTo>
                  <a:cubicBezTo>
                    <a:pt x="785" y="7561"/>
                    <a:pt x="812" y="3624"/>
                    <a:pt x="459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3"/>
            <p:cNvSpPr/>
            <p:nvPr/>
          </p:nvSpPr>
          <p:spPr>
            <a:xfrm>
              <a:off x="8235580" y="2999373"/>
              <a:ext cx="733018" cy="474429"/>
            </a:xfrm>
            <a:custGeom>
              <a:avLst/>
              <a:gdLst/>
              <a:ahLst/>
              <a:cxnLst/>
              <a:rect l="l" t="t" r="r" b="b"/>
              <a:pathLst>
                <a:path w="7030" h="4550" extrusionOk="0">
                  <a:moveTo>
                    <a:pt x="3514" y="0"/>
                  </a:moveTo>
                  <a:cubicBezTo>
                    <a:pt x="1573" y="0"/>
                    <a:pt x="0" y="1575"/>
                    <a:pt x="0" y="3516"/>
                  </a:cubicBezTo>
                  <a:cubicBezTo>
                    <a:pt x="0" y="3875"/>
                    <a:pt x="54" y="4223"/>
                    <a:pt x="154" y="4550"/>
                  </a:cubicBezTo>
                  <a:lnTo>
                    <a:pt x="733" y="4550"/>
                  </a:lnTo>
                  <a:cubicBezTo>
                    <a:pt x="715" y="3688"/>
                    <a:pt x="1112" y="3026"/>
                    <a:pt x="1112" y="3026"/>
                  </a:cubicBezTo>
                  <a:lnTo>
                    <a:pt x="1112" y="3026"/>
                  </a:lnTo>
                  <a:cubicBezTo>
                    <a:pt x="948" y="3548"/>
                    <a:pt x="1041" y="4119"/>
                    <a:pt x="1170" y="4550"/>
                  </a:cubicBezTo>
                  <a:lnTo>
                    <a:pt x="5077" y="4550"/>
                  </a:lnTo>
                  <a:cubicBezTo>
                    <a:pt x="5141" y="4266"/>
                    <a:pt x="5172" y="3917"/>
                    <a:pt x="5084" y="3570"/>
                  </a:cubicBezTo>
                  <a:lnTo>
                    <a:pt x="5084" y="3570"/>
                  </a:lnTo>
                  <a:cubicBezTo>
                    <a:pt x="5084" y="3570"/>
                    <a:pt x="5372" y="3957"/>
                    <a:pt x="5452" y="4550"/>
                  </a:cubicBezTo>
                  <a:lnTo>
                    <a:pt x="6032" y="4550"/>
                  </a:lnTo>
                  <a:cubicBezTo>
                    <a:pt x="6095" y="4084"/>
                    <a:pt x="6044" y="3403"/>
                    <a:pt x="5724" y="2670"/>
                  </a:cubicBezTo>
                  <a:lnTo>
                    <a:pt x="5724" y="2670"/>
                  </a:lnTo>
                  <a:cubicBezTo>
                    <a:pt x="5724" y="2670"/>
                    <a:pt x="6537" y="3058"/>
                    <a:pt x="6541" y="4550"/>
                  </a:cubicBezTo>
                  <a:lnTo>
                    <a:pt x="6876" y="4550"/>
                  </a:lnTo>
                  <a:cubicBezTo>
                    <a:pt x="6974" y="4223"/>
                    <a:pt x="7030" y="3875"/>
                    <a:pt x="7030" y="3516"/>
                  </a:cubicBezTo>
                  <a:cubicBezTo>
                    <a:pt x="7030" y="1575"/>
                    <a:pt x="5455" y="0"/>
                    <a:pt x="3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3"/>
            <p:cNvSpPr/>
            <p:nvPr/>
          </p:nvSpPr>
          <p:spPr>
            <a:xfrm>
              <a:off x="8669234" y="3005838"/>
              <a:ext cx="108545" cy="467964"/>
            </a:xfrm>
            <a:custGeom>
              <a:avLst/>
              <a:gdLst/>
              <a:ahLst/>
              <a:cxnLst/>
              <a:rect l="l" t="t" r="r" b="b"/>
              <a:pathLst>
                <a:path w="1041" h="4488" extrusionOk="0">
                  <a:moveTo>
                    <a:pt x="1" y="1"/>
                  </a:moveTo>
                  <a:cubicBezTo>
                    <a:pt x="166" y="789"/>
                    <a:pt x="531" y="2803"/>
                    <a:pt x="348" y="4488"/>
                  </a:cubicBezTo>
                  <a:lnTo>
                    <a:pt x="918" y="4488"/>
                  </a:lnTo>
                  <a:cubicBezTo>
                    <a:pt x="982" y="4204"/>
                    <a:pt x="1013" y="3855"/>
                    <a:pt x="925" y="3508"/>
                  </a:cubicBezTo>
                  <a:lnTo>
                    <a:pt x="925" y="3508"/>
                  </a:lnTo>
                  <a:cubicBezTo>
                    <a:pt x="925" y="3508"/>
                    <a:pt x="976" y="3579"/>
                    <a:pt x="1040" y="3701"/>
                  </a:cubicBezTo>
                  <a:cubicBezTo>
                    <a:pt x="1011" y="2730"/>
                    <a:pt x="873" y="1320"/>
                    <a:pt x="380" y="93"/>
                  </a:cubicBezTo>
                  <a:cubicBezTo>
                    <a:pt x="259" y="53"/>
                    <a:pt x="130" y="24"/>
                    <a:pt x="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3"/>
            <p:cNvSpPr/>
            <p:nvPr/>
          </p:nvSpPr>
          <p:spPr>
            <a:xfrm>
              <a:off x="8830851" y="3079869"/>
              <a:ext cx="137741" cy="374121"/>
            </a:xfrm>
            <a:custGeom>
              <a:avLst/>
              <a:gdLst/>
              <a:ahLst/>
              <a:cxnLst/>
              <a:rect l="l" t="t" r="r" b="b"/>
              <a:pathLst>
                <a:path w="1321" h="3588" extrusionOk="0">
                  <a:moveTo>
                    <a:pt x="1" y="0"/>
                  </a:moveTo>
                  <a:lnTo>
                    <a:pt x="1" y="0"/>
                  </a:lnTo>
                  <a:cubicBezTo>
                    <a:pt x="509" y="703"/>
                    <a:pt x="1155" y="1917"/>
                    <a:pt x="1217" y="3587"/>
                  </a:cubicBezTo>
                  <a:cubicBezTo>
                    <a:pt x="1284" y="3315"/>
                    <a:pt x="1321" y="3035"/>
                    <a:pt x="1321" y="2744"/>
                  </a:cubicBezTo>
                  <a:cubicBezTo>
                    <a:pt x="1321" y="1633"/>
                    <a:pt x="805" y="646"/>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3"/>
            <p:cNvSpPr/>
            <p:nvPr/>
          </p:nvSpPr>
          <p:spPr>
            <a:xfrm>
              <a:off x="8710629" y="3015744"/>
              <a:ext cx="173192" cy="458058"/>
            </a:xfrm>
            <a:custGeom>
              <a:avLst/>
              <a:gdLst/>
              <a:ahLst/>
              <a:cxnLst/>
              <a:rect l="l" t="t" r="r" b="b"/>
              <a:pathLst>
                <a:path w="1661" h="4393" extrusionOk="0">
                  <a:moveTo>
                    <a:pt x="1" y="0"/>
                  </a:moveTo>
                  <a:lnTo>
                    <a:pt x="1" y="0"/>
                  </a:lnTo>
                  <a:cubicBezTo>
                    <a:pt x="277" y="572"/>
                    <a:pt x="1204" y="2613"/>
                    <a:pt x="1260" y="4393"/>
                  </a:cubicBezTo>
                  <a:lnTo>
                    <a:pt x="1476" y="4393"/>
                  </a:lnTo>
                  <a:cubicBezTo>
                    <a:pt x="1539" y="3927"/>
                    <a:pt x="1488" y="3246"/>
                    <a:pt x="1168" y="2513"/>
                  </a:cubicBezTo>
                  <a:lnTo>
                    <a:pt x="1168" y="2513"/>
                  </a:lnTo>
                  <a:cubicBezTo>
                    <a:pt x="1168" y="2513"/>
                    <a:pt x="1434" y="2642"/>
                    <a:pt x="1661" y="3027"/>
                  </a:cubicBezTo>
                  <a:cubicBezTo>
                    <a:pt x="1565" y="2248"/>
                    <a:pt x="1338" y="1297"/>
                    <a:pt x="834" y="389"/>
                  </a:cubicBezTo>
                  <a:cubicBezTo>
                    <a:pt x="576" y="226"/>
                    <a:pt x="299" y="92"/>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3"/>
            <p:cNvSpPr/>
            <p:nvPr/>
          </p:nvSpPr>
          <p:spPr>
            <a:xfrm>
              <a:off x="8235372" y="3005108"/>
              <a:ext cx="304260" cy="468694"/>
            </a:xfrm>
            <a:custGeom>
              <a:avLst/>
              <a:gdLst/>
              <a:ahLst/>
              <a:cxnLst/>
              <a:rect l="l" t="t" r="r" b="b"/>
              <a:pathLst>
                <a:path w="2918" h="4495" extrusionOk="0">
                  <a:moveTo>
                    <a:pt x="2917" y="1"/>
                  </a:moveTo>
                  <a:cubicBezTo>
                    <a:pt x="1261" y="286"/>
                    <a:pt x="1" y="1724"/>
                    <a:pt x="1" y="3461"/>
                  </a:cubicBezTo>
                  <a:cubicBezTo>
                    <a:pt x="1" y="3820"/>
                    <a:pt x="54" y="4168"/>
                    <a:pt x="155" y="4495"/>
                  </a:cubicBezTo>
                  <a:lnTo>
                    <a:pt x="412" y="4495"/>
                  </a:lnTo>
                  <a:cubicBezTo>
                    <a:pt x="364" y="3407"/>
                    <a:pt x="665" y="1532"/>
                    <a:pt x="2917"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3"/>
            <p:cNvSpPr/>
            <p:nvPr/>
          </p:nvSpPr>
          <p:spPr>
            <a:xfrm>
              <a:off x="8543590" y="2999373"/>
              <a:ext cx="127731" cy="474429"/>
            </a:xfrm>
            <a:custGeom>
              <a:avLst/>
              <a:gdLst/>
              <a:ahLst/>
              <a:cxnLst/>
              <a:rect l="l" t="t" r="r" b="b"/>
              <a:pathLst>
                <a:path w="1225" h="4550" extrusionOk="0">
                  <a:moveTo>
                    <a:pt x="560" y="0"/>
                  </a:moveTo>
                  <a:cubicBezTo>
                    <a:pt x="560" y="0"/>
                    <a:pt x="0" y="2510"/>
                    <a:pt x="189" y="4550"/>
                  </a:cubicBezTo>
                  <a:lnTo>
                    <a:pt x="938" y="4550"/>
                  </a:lnTo>
                  <a:cubicBezTo>
                    <a:pt x="1044" y="3641"/>
                    <a:pt x="1225" y="1779"/>
                    <a:pt x="1148" y="53"/>
                  </a:cubicBezTo>
                  <a:cubicBezTo>
                    <a:pt x="957" y="21"/>
                    <a:pt x="761" y="0"/>
                    <a:pt x="56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3"/>
            <p:cNvSpPr/>
            <p:nvPr/>
          </p:nvSpPr>
          <p:spPr>
            <a:xfrm>
              <a:off x="8365916" y="2999373"/>
              <a:ext cx="236484" cy="474429"/>
            </a:xfrm>
            <a:custGeom>
              <a:avLst/>
              <a:gdLst/>
              <a:ahLst/>
              <a:cxnLst/>
              <a:rect l="l" t="t" r="r" b="b"/>
              <a:pathLst>
                <a:path w="2268" h="4550" extrusionOk="0">
                  <a:moveTo>
                    <a:pt x="2267" y="0"/>
                  </a:moveTo>
                  <a:cubicBezTo>
                    <a:pt x="2095" y="0"/>
                    <a:pt x="1930" y="16"/>
                    <a:pt x="1767" y="40"/>
                  </a:cubicBezTo>
                  <a:cubicBezTo>
                    <a:pt x="1121" y="604"/>
                    <a:pt x="0" y="1969"/>
                    <a:pt x="144" y="4550"/>
                  </a:cubicBezTo>
                  <a:lnTo>
                    <a:pt x="969" y="4550"/>
                  </a:lnTo>
                  <a:cubicBezTo>
                    <a:pt x="911" y="3337"/>
                    <a:pt x="1011" y="1191"/>
                    <a:pt x="226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3"/>
            <p:cNvSpPr/>
            <p:nvPr/>
          </p:nvSpPr>
          <p:spPr>
            <a:xfrm>
              <a:off x="5607275" y="1389250"/>
              <a:ext cx="2121790" cy="1372819"/>
            </a:xfrm>
            <a:custGeom>
              <a:avLst/>
              <a:gdLst/>
              <a:ahLst/>
              <a:cxnLst/>
              <a:rect l="l" t="t" r="r" b="b"/>
              <a:pathLst>
                <a:path w="20349" h="13166" extrusionOk="0">
                  <a:moveTo>
                    <a:pt x="10174" y="1"/>
                  </a:moveTo>
                  <a:cubicBezTo>
                    <a:pt x="4556" y="1"/>
                    <a:pt x="1" y="4554"/>
                    <a:pt x="1" y="10172"/>
                  </a:cubicBezTo>
                  <a:cubicBezTo>
                    <a:pt x="1" y="11213"/>
                    <a:pt x="159" y="12221"/>
                    <a:pt x="450" y="13166"/>
                  </a:cubicBezTo>
                  <a:lnTo>
                    <a:pt x="2573" y="13166"/>
                  </a:lnTo>
                  <a:cubicBezTo>
                    <a:pt x="2641" y="11407"/>
                    <a:pt x="3642" y="9723"/>
                    <a:pt x="3643" y="9723"/>
                  </a:cubicBezTo>
                  <a:lnTo>
                    <a:pt x="3643" y="9723"/>
                  </a:lnTo>
                  <a:cubicBezTo>
                    <a:pt x="3042" y="11062"/>
                    <a:pt x="3236" y="12405"/>
                    <a:pt x="3438" y="13166"/>
                  </a:cubicBezTo>
                  <a:lnTo>
                    <a:pt x="5502" y="13166"/>
                  </a:lnTo>
                  <a:cubicBezTo>
                    <a:pt x="5595" y="11853"/>
                    <a:pt x="6425" y="10712"/>
                    <a:pt x="6426" y="10711"/>
                  </a:cubicBezTo>
                  <a:lnTo>
                    <a:pt x="6426" y="10711"/>
                  </a:lnTo>
                  <a:cubicBezTo>
                    <a:pt x="6071" y="11648"/>
                    <a:pt x="6146" y="12577"/>
                    <a:pt x="6260" y="13166"/>
                  </a:cubicBezTo>
                  <a:lnTo>
                    <a:pt x="11111" y="13166"/>
                  </a:lnTo>
                  <a:cubicBezTo>
                    <a:pt x="11225" y="12577"/>
                    <a:pt x="11300" y="11648"/>
                    <a:pt x="10946" y="10711"/>
                  </a:cubicBezTo>
                  <a:lnTo>
                    <a:pt x="10946" y="10711"/>
                  </a:lnTo>
                  <a:cubicBezTo>
                    <a:pt x="10946" y="10712"/>
                    <a:pt x="11776" y="11853"/>
                    <a:pt x="11869" y="13166"/>
                  </a:cubicBezTo>
                  <a:lnTo>
                    <a:pt x="14829" y="13166"/>
                  </a:lnTo>
                  <a:cubicBezTo>
                    <a:pt x="15030" y="12405"/>
                    <a:pt x="15287" y="10711"/>
                    <a:pt x="15040" y="9723"/>
                  </a:cubicBezTo>
                  <a:lnTo>
                    <a:pt x="15040" y="9723"/>
                  </a:lnTo>
                  <a:cubicBezTo>
                    <a:pt x="15040" y="9723"/>
                    <a:pt x="15808" y="11407"/>
                    <a:pt x="15874" y="13166"/>
                  </a:cubicBezTo>
                  <a:lnTo>
                    <a:pt x="19900" y="13166"/>
                  </a:lnTo>
                  <a:cubicBezTo>
                    <a:pt x="20191" y="12219"/>
                    <a:pt x="20348" y="11213"/>
                    <a:pt x="20348" y="10172"/>
                  </a:cubicBezTo>
                  <a:cubicBezTo>
                    <a:pt x="20345" y="4554"/>
                    <a:pt x="15792" y="1"/>
                    <a:pt x="10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3"/>
            <p:cNvSpPr/>
            <p:nvPr/>
          </p:nvSpPr>
          <p:spPr>
            <a:xfrm>
              <a:off x="5744910" y="1413857"/>
              <a:ext cx="695689" cy="1348211"/>
            </a:xfrm>
            <a:custGeom>
              <a:avLst/>
              <a:gdLst/>
              <a:ahLst/>
              <a:cxnLst/>
              <a:rect l="l" t="t" r="r" b="b"/>
              <a:pathLst>
                <a:path w="6672" h="12930" extrusionOk="0">
                  <a:moveTo>
                    <a:pt x="6671" y="0"/>
                  </a:moveTo>
                  <a:cubicBezTo>
                    <a:pt x="6360" y="67"/>
                    <a:pt x="6055" y="150"/>
                    <a:pt x="5757" y="246"/>
                  </a:cubicBezTo>
                  <a:cubicBezTo>
                    <a:pt x="504" y="4491"/>
                    <a:pt x="1" y="10112"/>
                    <a:pt x="133" y="12930"/>
                  </a:cubicBezTo>
                  <a:lnTo>
                    <a:pt x="1253" y="12930"/>
                  </a:lnTo>
                  <a:cubicBezTo>
                    <a:pt x="1318" y="11171"/>
                    <a:pt x="2321" y="9487"/>
                    <a:pt x="2321" y="9487"/>
                  </a:cubicBezTo>
                  <a:lnTo>
                    <a:pt x="2321" y="9487"/>
                  </a:lnTo>
                  <a:cubicBezTo>
                    <a:pt x="1721" y="10827"/>
                    <a:pt x="1914" y="12169"/>
                    <a:pt x="2116" y="12930"/>
                  </a:cubicBezTo>
                  <a:lnTo>
                    <a:pt x="2593" y="12930"/>
                  </a:lnTo>
                  <a:cubicBezTo>
                    <a:pt x="1824" y="6477"/>
                    <a:pt x="4813" y="2062"/>
                    <a:pt x="667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3"/>
            <p:cNvSpPr/>
            <p:nvPr/>
          </p:nvSpPr>
          <p:spPr>
            <a:xfrm>
              <a:off x="6787181" y="1396132"/>
              <a:ext cx="639801" cy="1365937"/>
            </a:xfrm>
            <a:custGeom>
              <a:avLst/>
              <a:gdLst/>
              <a:ahLst/>
              <a:cxnLst/>
              <a:rect l="l" t="t" r="r" b="b"/>
              <a:pathLst>
                <a:path w="6136" h="13100" extrusionOk="0">
                  <a:moveTo>
                    <a:pt x="0" y="0"/>
                  </a:moveTo>
                  <a:lnTo>
                    <a:pt x="0" y="0"/>
                  </a:lnTo>
                  <a:cubicBezTo>
                    <a:pt x="2375" y="3760"/>
                    <a:pt x="3411" y="7254"/>
                    <a:pt x="3837" y="9936"/>
                  </a:cubicBezTo>
                  <a:cubicBezTo>
                    <a:pt x="4054" y="10483"/>
                    <a:pt x="4506" y="11769"/>
                    <a:pt x="4557" y="13100"/>
                  </a:cubicBezTo>
                  <a:lnTo>
                    <a:pt x="6136" y="13100"/>
                  </a:lnTo>
                  <a:cubicBezTo>
                    <a:pt x="5867" y="4391"/>
                    <a:pt x="2234" y="1121"/>
                    <a:pt x="589" y="83"/>
                  </a:cubicBezTo>
                  <a:cubicBezTo>
                    <a:pt x="394" y="51"/>
                    <a:pt x="198" y="22"/>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3"/>
            <p:cNvSpPr/>
            <p:nvPr/>
          </p:nvSpPr>
          <p:spPr>
            <a:xfrm>
              <a:off x="7169848" y="1515207"/>
              <a:ext cx="558887" cy="1246861"/>
            </a:xfrm>
            <a:custGeom>
              <a:avLst/>
              <a:gdLst/>
              <a:ahLst/>
              <a:cxnLst/>
              <a:rect l="l" t="t" r="r" b="b"/>
              <a:pathLst>
                <a:path w="5360" h="11958" extrusionOk="0">
                  <a:moveTo>
                    <a:pt x="0" y="1"/>
                  </a:moveTo>
                  <a:lnTo>
                    <a:pt x="0" y="1"/>
                  </a:lnTo>
                  <a:cubicBezTo>
                    <a:pt x="3620" y="4102"/>
                    <a:pt x="4189" y="9139"/>
                    <a:pt x="4180" y="11958"/>
                  </a:cubicBezTo>
                  <a:lnTo>
                    <a:pt x="4910" y="11958"/>
                  </a:lnTo>
                  <a:cubicBezTo>
                    <a:pt x="5201" y="11011"/>
                    <a:pt x="5359" y="10005"/>
                    <a:pt x="5359" y="8964"/>
                  </a:cubicBezTo>
                  <a:cubicBezTo>
                    <a:pt x="5359" y="5088"/>
                    <a:pt x="3190" y="1718"/>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3"/>
            <p:cNvSpPr/>
            <p:nvPr/>
          </p:nvSpPr>
          <p:spPr>
            <a:xfrm>
              <a:off x="6117150" y="1392482"/>
              <a:ext cx="471196" cy="1369586"/>
            </a:xfrm>
            <a:custGeom>
              <a:avLst/>
              <a:gdLst/>
              <a:ahLst/>
              <a:cxnLst/>
              <a:rect l="l" t="t" r="r" b="b"/>
              <a:pathLst>
                <a:path w="4519" h="13135" extrusionOk="0">
                  <a:moveTo>
                    <a:pt x="4519" y="0"/>
                  </a:moveTo>
                  <a:lnTo>
                    <a:pt x="4519" y="0"/>
                  </a:lnTo>
                  <a:cubicBezTo>
                    <a:pt x="4436" y="6"/>
                    <a:pt x="4355" y="12"/>
                    <a:pt x="4273" y="19"/>
                  </a:cubicBezTo>
                  <a:cubicBezTo>
                    <a:pt x="540" y="3540"/>
                    <a:pt x="21" y="10016"/>
                    <a:pt x="0" y="13135"/>
                  </a:cubicBezTo>
                  <a:lnTo>
                    <a:pt x="611" y="13135"/>
                  </a:lnTo>
                  <a:cubicBezTo>
                    <a:pt x="704" y="11822"/>
                    <a:pt x="1534" y="10681"/>
                    <a:pt x="1534" y="10680"/>
                  </a:cubicBezTo>
                  <a:lnTo>
                    <a:pt x="1534" y="10680"/>
                  </a:lnTo>
                  <a:cubicBezTo>
                    <a:pt x="1179" y="11617"/>
                    <a:pt x="1255" y="12546"/>
                    <a:pt x="1368" y="13135"/>
                  </a:cubicBezTo>
                  <a:lnTo>
                    <a:pt x="2023" y="13135"/>
                  </a:lnTo>
                  <a:cubicBezTo>
                    <a:pt x="1242" y="6205"/>
                    <a:pt x="3673" y="1419"/>
                    <a:pt x="451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3"/>
            <p:cNvSpPr/>
            <p:nvPr/>
          </p:nvSpPr>
          <p:spPr>
            <a:xfrm>
              <a:off x="6475522" y="1389980"/>
              <a:ext cx="255357" cy="1372089"/>
            </a:xfrm>
            <a:custGeom>
              <a:avLst/>
              <a:gdLst/>
              <a:ahLst/>
              <a:cxnLst/>
              <a:rect l="l" t="t" r="r" b="b"/>
              <a:pathLst>
                <a:path w="2449" h="13159" extrusionOk="0">
                  <a:moveTo>
                    <a:pt x="1540" y="1"/>
                  </a:moveTo>
                  <a:cubicBezTo>
                    <a:pt x="527" y="1763"/>
                    <a:pt x="130" y="9600"/>
                    <a:pt x="0" y="13159"/>
                  </a:cubicBezTo>
                  <a:lnTo>
                    <a:pt x="1855" y="13159"/>
                  </a:lnTo>
                  <a:cubicBezTo>
                    <a:pt x="2449" y="7148"/>
                    <a:pt x="1563" y="141"/>
                    <a:pt x="154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3"/>
            <p:cNvSpPr/>
            <p:nvPr/>
          </p:nvSpPr>
          <p:spPr>
            <a:xfrm>
              <a:off x="6684268" y="1389563"/>
              <a:ext cx="411345" cy="1372506"/>
            </a:xfrm>
            <a:custGeom>
              <a:avLst/>
              <a:gdLst/>
              <a:ahLst/>
              <a:cxnLst/>
              <a:rect l="l" t="t" r="r" b="b"/>
              <a:pathLst>
                <a:path w="3945" h="13163" extrusionOk="0">
                  <a:moveTo>
                    <a:pt x="0" y="1"/>
                  </a:moveTo>
                  <a:cubicBezTo>
                    <a:pt x="1902" y="4543"/>
                    <a:pt x="2049" y="9979"/>
                    <a:pt x="1925" y="13163"/>
                  </a:cubicBezTo>
                  <a:lnTo>
                    <a:pt x="3478" y="13163"/>
                  </a:lnTo>
                  <a:cubicBezTo>
                    <a:pt x="3945" y="5693"/>
                    <a:pt x="1091" y="1255"/>
                    <a:pt x="144" y="5"/>
                  </a:cubicBezTo>
                  <a:cubicBezTo>
                    <a:pt x="98" y="3"/>
                    <a:pt x="48" y="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3"/>
            <p:cNvSpPr/>
            <p:nvPr/>
          </p:nvSpPr>
          <p:spPr>
            <a:xfrm>
              <a:off x="6971112" y="4304301"/>
              <a:ext cx="1516294" cy="437621"/>
            </a:xfrm>
            <a:custGeom>
              <a:avLst/>
              <a:gdLst/>
              <a:ahLst/>
              <a:cxnLst/>
              <a:rect l="l" t="t" r="r" b="b"/>
              <a:pathLst>
                <a:path w="14542" h="4197" extrusionOk="0">
                  <a:moveTo>
                    <a:pt x="7271" y="1"/>
                  </a:moveTo>
                  <a:cubicBezTo>
                    <a:pt x="3254" y="1"/>
                    <a:pt x="0" y="1879"/>
                    <a:pt x="0" y="4197"/>
                  </a:cubicBezTo>
                  <a:lnTo>
                    <a:pt x="14542" y="4197"/>
                  </a:lnTo>
                  <a:cubicBezTo>
                    <a:pt x="14542" y="1879"/>
                    <a:pt x="11287" y="1"/>
                    <a:pt x="7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33"/>
          <p:cNvGrpSpPr/>
          <p:nvPr/>
        </p:nvGrpSpPr>
        <p:grpSpPr>
          <a:xfrm>
            <a:off x="5782250" y="3428650"/>
            <a:ext cx="939357" cy="1313278"/>
            <a:chOff x="5782250" y="3428650"/>
            <a:chExt cx="939357" cy="1313278"/>
          </a:xfrm>
        </p:grpSpPr>
        <p:sp>
          <p:nvSpPr>
            <p:cNvPr id="6178" name="Google Shape;6178;p33"/>
            <p:cNvSpPr/>
            <p:nvPr/>
          </p:nvSpPr>
          <p:spPr>
            <a:xfrm>
              <a:off x="6204199" y="3428650"/>
              <a:ext cx="167510" cy="1236080"/>
            </a:xfrm>
            <a:custGeom>
              <a:avLst/>
              <a:gdLst/>
              <a:ahLst/>
              <a:cxnLst/>
              <a:rect l="l" t="t" r="r" b="b"/>
              <a:pathLst>
                <a:path w="4861" h="35870" extrusionOk="0">
                  <a:moveTo>
                    <a:pt x="2430" y="1"/>
                  </a:moveTo>
                  <a:cubicBezTo>
                    <a:pt x="1090" y="1"/>
                    <a:pt x="1" y="1087"/>
                    <a:pt x="1" y="2429"/>
                  </a:cubicBezTo>
                  <a:lnTo>
                    <a:pt x="1" y="35870"/>
                  </a:lnTo>
                  <a:lnTo>
                    <a:pt x="4858" y="35870"/>
                  </a:lnTo>
                  <a:lnTo>
                    <a:pt x="4858" y="2430"/>
                  </a:lnTo>
                  <a:cubicBezTo>
                    <a:pt x="4861" y="1088"/>
                    <a:pt x="3773" y="1"/>
                    <a:pt x="2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3"/>
            <p:cNvSpPr/>
            <p:nvPr/>
          </p:nvSpPr>
          <p:spPr>
            <a:xfrm>
              <a:off x="6004544" y="3472758"/>
              <a:ext cx="295977" cy="326681"/>
            </a:xfrm>
            <a:custGeom>
              <a:avLst/>
              <a:gdLst/>
              <a:ahLst/>
              <a:cxnLst/>
              <a:rect l="l" t="t" r="r" b="b"/>
              <a:pathLst>
                <a:path w="8589" h="9480" extrusionOk="0">
                  <a:moveTo>
                    <a:pt x="1713" y="0"/>
                  </a:moveTo>
                  <a:cubicBezTo>
                    <a:pt x="768" y="0"/>
                    <a:pt x="1" y="766"/>
                    <a:pt x="1" y="1711"/>
                  </a:cubicBezTo>
                  <a:lnTo>
                    <a:pt x="1" y="3840"/>
                  </a:lnTo>
                  <a:cubicBezTo>
                    <a:pt x="1" y="6950"/>
                    <a:pt x="2531" y="9480"/>
                    <a:pt x="5640" y="9480"/>
                  </a:cubicBezTo>
                  <a:lnTo>
                    <a:pt x="6878" y="9480"/>
                  </a:lnTo>
                  <a:cubicBezTo>
                    <a:pt x="7823" y="9480"/>
                    <a:pt x="8589" y="8710"/>
                    <a:pt x="8589" y="7765"/>
                  </a:cubicBezTo>
                  <a:cubicBezTo>
                    <a:pt x="8589" y="6820"/>
                    <a:pt x="7823" y="6053"/>
                    <a:pt x="6878" y="6053"/>
                  </a:cubicBezTo>
                  <a:lnTo>
                    <a:pt x="5640" y="6053"/>
                  </a:lnTo>
                  <a:cubicBezTo>
                    <a:pt x="4419" y="6053"/>
                    <a:pt x="3425" y="5061"/>
                    <a:pt x="3425" y="3840"/>
                  </a:cubicBezTo>
                  <a:lnTo>
                    <a:pt x="3425" y="1711"/>
                  </a:lnTo>
                  <a:cubicBezTo>
                    <a:pt x="3425" y="766"/>
                    <a:pt x="2658" y="0"/>
                    <a:pt x="1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3"/>
            <p:cNvSpPr/>
            <p:nvPr/>
          </p:nvSpPr>
          <p:spPr>
            <a:xfrm>
              <a:off x="6503854" y="3706529"/>
              <a:ext cx="217753" cy="191598"/>
            </a:xfrm>
            <a:custGeom>
              <a:avLst/>
              <a:gdLst/>
              <a:ahLst/>
              <a:cxnLst/>
              <a:rect l="l" t="t" r="r" b="b"/>
              <a:pathLst>
                <a:path w="6319" h="5560" extrusionOk="0">
                  <a:moveTo>
                    <a:pt x="4832" y="0"/>
                  </a:moveTo>
                  <a:cubicBezTo>
                    <a:pt x="4010" y="0"/>
                    <a:pt x="3344" y="665"/>
                    <a:pt x="3344" y="1486"/>
                  </a:cubicBezTo>
                  <a:lnTo>
                    <a:pt x="3344" y="2217"/>
                  </a:lnTo>
                  <a:cubicBezTo>
                    <a:pt x="3344" y="2421"/>
                    <a:pt x="3179" y="2587"/>
                    <a:pt x="2975" y="2587"/>
                  </a:cubicBezTo>
                  <a:lnTo>
                    <a:pt x="1488" y="2587"/>
                  </a:lnTo>
                  <a:cubicBezTo>
                    <a:pt x="666" y="2587"/>
                    <a:pt x="0" y="3251"/>
                    <a:pt x="0" y="4072"/>
                  </a:cubicBezTo>
                  <a:cubicBezTo>
                    <a:pt x="0" y="4894"/>
                    <a:pt x="666" y="5560"/>
                    <a:pt x="1488" y="5560"/>
                  </a:cubicBezTo>
                  <a:lnTo>
                    <a:pt x="2975" y="5560"/>
                  </a:lnTo>
                  <a:cubicBezTo>
                    <a:pt x="4819" y="5560"/>
                    <a:pt x="6319" y="4059"/>
                    <a:pt x="6318" y="2217"/>
                  </a:cubicBezTo>
                  <a:lnTo>
                    <a:pt x="6318" y="1486"/>
                  </a:lnTo>
                  <a:cubicBezTo>
                    <a:pt x="6318" y="665"/>
                    <a:pt x="5653" y="0"/>
                    <a:pt x="4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3"/>
            <p:cNvSpPr/>
            <p:nvPr/>
          </p:nvSpPr>
          <p:spPr>
            <a:xfrm>
              <a:off x="6278734" y="3613524"/>
              <a:ext cx="309692" cy="377613"/>
            </a:xfrm>
            <a:custGeom>
              <a:avLst/>
              <a:gdLst/>
              <a:ahLst/>
              <a:cxnLst/>
              <a:rect l="l" t="t" r="r" b="b"/>
              <a:pathLst>
                <a:path w="8987" h="10958" extrusionOk="0">
                  <a:moveTo>
                    <a:pt x="7273" y="1"/>
                  </a:moveTo>
                  <a:cubicBezTo>
                    <a:pt x="6328" y="1"/>
                    <a:pt x="5562" y="767"/>
                    <a:pt x="5562" y="1712"/>
                  </a:cubicBezTo>
                  <a:lnTo>
                    <a:pt x="5562" y="5581"/>
                  </a:lnTo>
                  <a:cubicBezTo>
                    <a:pt x="5562" y="6657"/>
                    <a:pt x="4685" y="7533"/>
                    <a:pt x="3610" y="7533"/>
                  </a:cubicBezTo>
                  <a:lnTo>
                    <a:pt x="1712" y="7533"/>
                  </a:lnTo>
                  <a:cubicBezTo>
                    <a:pt x="767" y="7533"/>
                    <a:pt x="1" y="8299"/>
                    <a:pt x="1" y="9245"/>
                  </a:cubicBezTo>
                  <a:cubicBezTo>
                    <a:pt x="1" y="10190"/>
                    <a:pt x="767" y="10957"/>
                    <a:pt x="1712" y="10957"/>
                  </a:cubicBezTo>
                  <a:lnTo>
                    <a:pt x="3610" y="10957"/>
                  </a:lnTo>
                  <a:cubicBezTo>
                    <a:pt x="6574" y="10957"/>
                    <a:pt x="8986" y="8545"/>
                    <a:pt x="8986" y="5581"/>
                  </a:cubicBezTo>
                  <a:lnTo>
                    <a:pt x="8986" y="1712"/>
                  </a:lnTo>
                  <a:cubicBezTo>
                    <a:pt x="8986" y="767"/>
                    <a:pt x="8218" y="1"/>
                    <a:pt x="72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3"/>
            <p:cNvSpPr/>
            <p:nvPr/>
          </p:nvSpPr>
          <p:spPr>
            <a:xfrm>
              <a:off x="5782250" y="3903670"/>
              <a:ext cx="240393" cy="223439"/>
            </a:xfrm>
            <a:custGeom>
              <a:avLst/>
              <a:gdLst/>
              <a:ahLst/>
              <a:cxnLst/>
              <a:rect l="l" t="t" r="r" b="b"/>
              <a:pathLst>
                <a:path w="6976" h="6484" extrusionOk="0">
                  <a:moveTo>
                    <a:pt x="1450" y="0"/>
                  </a:moveTo>
                  <a:cubicBezTo>
                    <a:pt x="649" y="0"/>
                    <a:pt x="1" y="649"/>
                    <a:pt x="1" y="1450"/>
                  </a:cubicBezTo>
                  <a:lnTo>
                    <a:pt x="1" y="2619"/>
                  </a:lnTo>
                  <a:cubicBezTo>
                    <a:pt x="1" y="4749"/>
                    <a:pt x="1734" y="6483"/>
                    <a:pt x="3864" y="6483"/>
                  </a:cubicBezTo>
                  <a:lnTo>
                    <a:pt x="5526" y="6483"/>
                  </a:lnTo>
                  <a:cubicBezTo>
                    <a:pt x="6327" y="6483"/>
                    <a:pt x="6975" y="5833"/>
                    <a:pt x="6975" y="5032"/>
                  </a:cubicBezTo>
                  <a:cubicBezTo>
                    <a:pt x="6975" y="4231"/>
                    <a:pt x="6327" y="3581"/>
                    <a:pt x="5526" y="3581"/>
                  </a:cubicBezTo>
                  <a:lnTo>
                    <a:pt x="3864" y="3581"/>
                  </a:lnTo>
                  <a:cubicBezTo>
                    <a:pt x="3333" y="3581"/>
                    <a:pt x="2901" y="3149"/>
                    <a:pt x="2901" y="2619"/>
                  </a:cubicBezTo>
                  <a:lnTo>
                    <a:pt x="2901" y="1450"/>
                  </a:lnTo>
                  <a:cubicBezTo>
                    <a:pt x="2901" y="649"/>
                    <a:pt x="2251" y="0"/>
                    <a:pt x="14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3"/>
            <p:cNvSpPr/>
            <p:nvPr/>
          </p:nvSpPr>
          <p:spPr>
            <a:xfrm>
              <a:off x="5921154" y="3764731"/>
              <a:ext cx="448842" cy="498154"/>
            </a:xfrm>
            <a:custGeom>
              <a:avLst/>
              <a:gdLst/>
              <a:ahLst/>
              <a:cxnLst/>
              <a:rect l="l" t="t" r="r" b="b"/>
              <a:pathLst>
                <a:path w="13025" h="14456" extrusionOk="0">
                  <a:moveTo>
                    <a:pt x="1713" y="1"/>
                  </a:moveTo>
                  <a:cubicBezTo>
                    <a:pt x="768" y="1"/>
                    <a:pt x="0" y="768"/>
                    <a:pt x="0" y="1713"/>
                  </a:cubicBezTo>
                  <a:lnTo>
                    <a:pt x="0" y="7572"/>
                  </a:lnTo>
                  <a:cubicBezTo>
                    <a:pt x="0" y="11367"/>
                    <a:pt x="3088" y="14455"/>
                    <a:pt x="6883" y="14455"/>
                  </a:cubicBezTo>
                  <a:lnTo>
                    <a:pt x="11311" y="14455"/>
                  </a:lnTo>
                  <a:cubicBezTo>
                    <a:pt x="12256" y="14455"/>
                    <a:pt x="13024" y="13687"/>
                    <a:pt x="13024" y="12742"/>
                  </a:cubicBezTo>
                  <a:cubicBezTo>
                    <a:pt x="13024" y="11797"/>
                    <a:pt x="12256" y="11031"/>
                    <a:pt x="11311" y="11031"/>
                  </a:cubicBezTo>
                  <a:lnTo>
                    <a:pt x="6883" y="11031"/>
                  </a:lnTo>
                  <a:cubicBezTo>
                    <a:pt x="4977" y="11031"/>
                    <a:pt x="3424" y="9478"/>
                    <a:pt x="3424" y="7572"/>
                  </a:cubicBezTo>
                  <a:lnTo>
                    <a:pt x="3424" y="1713"/>
                  </a:lnTo>
                  <a:cubicBezTo>
                    <a:pt x="3424" y="768"/>
                    <a:pt x="2658" y="1"/>
                    <a:pt x="17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3"/>
            <p:cNvSpPr/>
            <p:nvPr/>
          </p:nvSpPr>
          <p:spPr>
            <a:xfrm>
              <a:off x="6247204" y="4025966"/>
              <a:ext cx="411590" cy="355731"/>
            </a:xfrm>
            <a:custGeom>
              <a:avLst/>
              <a:gdLst/>
              <a:ahLst/>
              <a:cxnLst/>
              <a:rect l="l" t="t" r="r" b="b"/>
              <a:pathLst>
                <a:path w="11944" h="10323" extrusionOk="0">
                  <a:moveTo>
                    <a:pt x="10230" y="0"/>
                  </a:moveTo>
                  <a:cubicBezTo>
                    <a:pt x="9285" y="0"/>
                    <a:pt x="8517" y="768"/>
                    <a:pt x="8517" y="1713"/>
                  </a:cubicBezTo>
                  <a:lnTo>
                    <a:pt x="8517" y="4160"/>
                  </a:lnTo>
                  <a:cubicBezTo>
                    <a:pt x="8517" y="5670"/>
                    <a:pt x="7288" y="6899"/>
                    <a:pt x="5779" y="6899"/>
                  </a:cubicBezTo>
                  <a:lnTo>
                    <a:pt x="1711" y="6899"/>
                  </a:lnTo>
                  <a:cubicBezTo>
                    <a:pt x="766" y="6899"/>
                    <a:pt x="0" y="7666"/>
                    <a:pt x="0" y="8612"/>
                  </a:cubicBezTo>
                  <a:cubicBezTo>
                    <a:pt x="0" y="9557"/>
                    <a:pt x="766" y="10323"/>
                    <a:pt x="1711" y="10323"/>
                  </a:cubicBezTo>
                  <a:lnTo>
                    <a:pt x="5779" y="10323"/>
                  </a:lnTo>
                  <a:cubicBezTo>
                    <a:pt x="9177" y="10323"/>
                    <a:pt x="11944" y="7557"/>
                    <a:pt x="11941" y="4160"/>
                  </a:cubicBezTo>
                  <a:lnTo>
                    <a:pt x="11941" y="1713"/>
                  </a:lnTo>
                  <a:cubicBezTo>
                    <a:pt x="11941" y="768"/>
                    <a:pt x="11175" y="0"/>
                    <a:pt x="102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3"/>
            <p:cNvSpPr/>
            <p:nvPr/>
          </p:nvSpPr>
          <p:spPr>
            <a:xfrm>
              <a:off x="6274840" y="4282170"/>
              <a:ext cx="6961" cy="27499"/>
            </a:xfrm>
            <a:custGeom>
              <a:avLst/>
              <a:gdLst/>
              <a:ahLst/>
              <a:cxnLst/>
              <a:rect l="l" t="t" r="r" b="b"/>
              <a:pathLst>
                <a:path w="202" h="798" extrusionOk="0">
                  <a:moveTo>
                    <a:pt x="101" y="0"/>
                  </a:moveTo>
                  <a:cubicBezTo>
                    <a:pt x="46" y="0"/>
                    <a:pt x="1" y="45"/>
                    <a:pt x="1" y="99"/>
                  </a:cubicBezTo>
                  <a:lnTo>
                    <a:pt x="1" y="698"/>
                  </a:lnTo>
                  <a:cubicBezTo>
                    <a:pt x="1" y="755"/>
                    <a:pt x="46" y="797"/>
                    <a:pt x="101" y="797"/>
                  </a:cubicBezTo>
                  <a:cubicBezTo>
                    <a:pt x="155" y="797"/>
                    <a:pt x="201" y="752"/>
                    <a:pt x="201" y="698"/>
                  </a:cubicBezTo>
                  <a:lnTo>
                    <a:pt x="201" y="99"/>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3"/>
            <p:cNvSpPr/>
            <p:nvPr/>
          </p:nvSpPr>
          <p:spPr>
            <a:xfrm>
              <a:off x="6274840" y="4201053"/>
              <a:ext cx="6961" cy="27534"/>
            </a:xfrm>
            <a:custGeom>
              <a:avLst/>
              <a:gdLst/>
              <a:ahLst/>
              <a:cxnLst/>
              <a:rect l="l" t="t" r="r" b="b"/>
              <a:pathLst>
                <a:path w="202" h="799" extrusionOk="0">
                  <a:moveTo>
                    <a:pt x="101" y="0"/>
                  </a:moveTo>
                  <a:cubicBezTo>
                    <a:pt x="46" y="0"/>
                    <a:pt x="1" y="46"/>
                    <a:pt x="1" y="101"/>
                  </a:cubicBezTo>
                  <a:lnTo>
                    <a:pt x="1" y="698"/>
                  </a:lnTo>
                  <a:cubicBezTo>
                    <a:pt x="1" y="755"/>
                    <a:pt x="46" y="799"/>
                    <a:pt x="101" y="799"/>
                  </a:cubicBezTo>
                  <a:cubicBezTo>
                    <a:pt x="155" y="799"/>
                    <a:pt x="201" y="752"/>
                    <a:pt x="201" y="698"/>
                  </a:cubicBezTo>
                  <a:lnTo>
                    <a:pt x="201" y="101"/>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3"/>
            <p:cNvSpPr/>
            <p:nvPr/>
          </p:nvSpPr>
          <p:spPr>
            <a:xfrm>
              <a:off x="6274840" y="3633234"/>
              <a:ext cx="6961" cy="27534"/>
            </a:xfrm>
            <a:custGeom>
              <a:avLst/>
              <a:gdLst/>
              <a:ahLst/>
              <a:cxnLst/>
              <a:rect l="l" t="t" r="r" b="b"/>
              <a:pathLst>
                <a:path w="202" h="799" extrusionOk="0">
                  <a:moveTo>
                    <a:pt x="101" y="0"/>
                  </a:moveTo>
                  <a:cubicBezTo>
                    <a:pt x="46" y="0"/>
                    <a:pt x="1" y="47"/>
                    <a:pt x="1" y="100"/>
                  </a:cubicBezTo>
                  <a:lnTo>
                    <a:pt x="1" y="698"/>
                  </a:lnTo>
                  <a:cubicBezTo>
                    <a:pt x="1" y="755"/>
                    <a:pt x="46" y="798"/>
                    <a:pt x="101" y="798"/>
                  </a:cubicBezTo>
                  <a:cubicBezTo>
                    <a:pt x="155" y="798"/>
                    <a:pt x="201" y="753"/>
                    <a:pt x="201" y="698"/>
                  </a:cubicBezTo>
                  <a:lnTo>
                    <a:pt x="201" y="100"/>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3"/>
            <p:cNvSpPr/>
            <p:nvPr/>
          </p:nvSpPr>
          <p:spPr>
            <a:xfrm>
              <a:off x="6221773" y="4606604"/>
              <a:ext cx="6995" cy="27534"/>
            </a:xfrm>
            <a:custGeom>
              <a:avLst/>
              <a:gdLst/>
              <a:ahLst/>
              <a:cxnLst/>
              <a:rect l="l" t="t" r="r" b="b"/>
              <a:pathLst>
                <a:path w="203" h="799" extrusionOk="0">
                  <a:moveTo>
                    <a:pt x="103" y="1"/>
                  </a:moveTo>
                  <a:cubicBezTo>
                    <a:pt x="47" y="1"/>
                    <a:pt x="4" y="46"/>
                    <a:pt x="4" y="101"/>
                  </a:cubicBezTo>
                  <a:lnTo>
                    <a:pt x="4" y="699"/>
                  </a:lnTo>
                  <a:cubicBezTo>
                    <a:pt x="1" y="754"/>
                    <a:pt x="47" y="799"/>
                    <a:pt x="103" y="799"/>
                  </a:cubicBezTo>
                  <a:cubicBezTo>
                    <a:pt x="159" y="799"/>
                    <a:pt x="203" y="754"/>
                    <a:pt x="203" y="699"/>
                  </a:cubicBezTo>
                  <a:lnTo>
                    <a:pt x="203" y="101"/>
                  </a:lnTo>
                  <a:cubicBezTo>
                    <a:pt x="203" y="44"/>
                    <a:pt x="158" y="1"/>
                    <a:pt x="10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3"/>
            <p:cNvSpPr/>
            <p:nvPr/>
          </p:nvSpPr>
          <p:spPr>
            <a:xfrm>
              <a:off x="6274806" y="4606569"/>
              <a:ext cx="6995" cy="27499"/>
            </a:xfrm>
            <a:custGeom>
              <a:avLst/>
              <a:gdLst/>
              <a:ahLst/>
              <a:cxnLst/>
              <a:rect l="l" t="t" r="r" b="b"/>
              <a:pathLst>
                <a:path w="203" h="798" extrusionOk="0">
                  <a:moveTo>
                    <a:pt x="100" y="0"/>
                  </a:moveTo>
                  <a:cubicBezTo>
                    <a:pt x="44" y="0"/>
                    <a:pt x="0" y="45"/>
                    <a:pt x="0" y="101"/>
                  </a:cubicBezTo>
                  <a:lnTo>
                    <a:pt x="0" y="698"/>
                  </a:lnTo>
                  <a:cubicBezTo>
                    <a:pt x="0" y="755"/>
                    <a:pt x="45" y="797"/>
                    <a:pt x="100" y="797"/>
                  </a:cubicBezTo>
                  <a:cubicBezTo>
                    <a:pt x="154" y="797"/>
                    <a:pt x="199" y="752"/>
                    <a:pt x="199" y="698"/>
                  </a:cubicBezTo>
                  <a:lnTo>
                    <a:pt x="199" y="101"/>
                  </a:lnTo>
                  <a:cubicBezTo>
                    <a:pt x="202" y="45"/>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3"/>
            <p:cNvSpPr/>
            <p:nvPr/>
          </p:nvSpPr>
          <p:spPr>
            <a:xfrm>
              <a:off x="6274840" y="4525487"/>
              <a:ext cx="6961" cy="27568"/>
            </a:xfrm>
            <a:custGeom>
              <a:avLst/>
              <a:gdLst/>
              <a:ahLst/>
              <a:cxnLst/>
              <a:rect l="l" t="t" r="r" b="b"/>
              <a:pathLst>
                <a:path w="202" h="800" extrusionOk="0">
                  <a:moveTo>
                    <a:pt x="101" y="1"/>
                  </a:moveTo>
                  <a:cubicBezTo>
                    <a:pt x="46" y="1"/>
                    <a:pt x="1" y="47"/>
                    <a:pt x="1" y="101"/>
                  </a:cubicBezTo>
                  <a:lnTo>
                    <a:pt x="1" y="699"/>
                  </a:lnTo>
                  <a:cubicBezTo>
                    <a:pt x="1" y="755"/>
                    <a:pt x="46" y="799"/>
                    <a:pt x="101" y="799"/>
                  </a:cubicBezTo>
                  <a:cubicBezTo>
                    <a:pt x="155" y="799"/>
                    <a:pt x="201" y="754"/>
                    <a:pt x="201" y="699"/>
                  </a:cubicBezTo>
                  <a:lnTo>
                    <a:pt x="201" y="101"/>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3"/>
            <p:cNvSpPr/>
            <p:nvPr/>
          </p:nvSpPr>
          <p:spPr>
            <a:xfrm>
              <a:off x="6274840" y="3795503"/>
              <a:ext cx="6961" cy="27534"/>
            </a:xfrm>
            <a:custGeom>
              <a:avLst/>
              <a:gdLst/>
              <a:ahLst/>
              <a:cxnLst/>
              <a:rect l="l" t="t" r="r" b="b"/>
              <a:pathLst>
                <a:path w="202" h="799" extrusionOk="0">
                  <a:moveTo>
                    <a:pt x="101" y="0"/>
                  </a:moveTo>
                  <a:cubicBezTo>
                    <a:pt x="46" y="0"/>
                    <a:pt x="1" y="45"/>
                    <a:pt x="1" y="101"/>
                  </a:cubicBezTo>
                  <a:lnTo>
                    <a:pt x="1" y="698"/>
                  </a:lnTo>
                  <a:cubicBezTo>
                    <a:pt x="1" y="755"/>
                    <a:pt x="46" y="798"/>
                    <a:pt x="101" y="798"/>
                  </a:cubicBezTo>
                  <a:cubicBezTo>
                    <a:pt x="155" y="798"/>
                    <a:pt x="201" y="753"/>
                    <a:pt x="201" y="698"/>
                  </a:cubicBezTo>
                  <a:lnTo>
                    <a:pt x="201" y="101"/>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3"/>
            <p:cNvSpPr/>
            <p:nvPr/>
          </p:nvSpPr>
          <p:spPr>
            <a:xfrm>
              <a:off x="6274840" y="4119902"/>
              <a:ext cx="6961" cy="27534"/>
            </a:xfrm>
            <a:custGeom>
              <a:avLst/>
              <a:gdLst/>
              <a:ahLst/>
              <a:cxnLst/>
              <a:rect l="l" t="t" r="r" b="b"/>
              <a:pathLst>
                <a:path w="202" h="799" extrusionOk="0">
                  <a:moveTo>
                    <a:pt x="101" y="0"/>
                  </a:moveTo>
                  <a:cubicBezTo>
                    <a:pt x="46" y="0"/>
                    <a:pt x="1" y="45"/>
                    <a:pt x="1" y="100"/>
                  </a:cubicBezTo>
                  <a:lnTo>
                    <a:pt x="1" y="698"/>
                  </a:lnTo>
                  <a:cubicBezTo>
                    <a:pt x="1" y="755"/>
                    <a:pt x="46" y="798"/>
                    <a:pt x="101" y="798"/>
                  </a:cubicBezTo>
                  <a:cubicBezTo>
                    <a:pt x="155" y="798"/>
                    <a:pt x="201" y="753"/>
                    <a:pt x="201" y="698"/>
                  </a:cubicBezTo>
                  <a:lnTo>
                    <a:pt x="201" y="100"/>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3"/>
            <p:cNvSpPr/>
            <p:nvPr/>
          </p:nvSpPr>
          <p:spPr>
            <a:xfrm>
              <a:off x="6274840" y="3714317"/>
              <a:ext cx="6961" cy="27568"/>
            </a:xfrm>
            <a:custGeom>
              <a:avLst/>
              <a:gdLst/>
              <a:ahLst/>
              <a:cxnLst/>
              <a:rect l="l" t="t" r="r" b="b"/>
              <a:pathLst>
                <a:path w="202" h="800" extrusionOk="0">
                  <a:moveTo>
                    <a:pt x="101" y="1"/>
                  </a:moveTo>
                  <a:cubicBezTo>
                    <a:pt x="46" y="1"/>
                    <a:pt x="1" y="46"/>
                    <a:pt x="1" y="101"/>
                  </a:cubicBezTo>
                  <a:lnTo>
                    <a:pt x="1" y="699"/>
                  </a:lnTo>
                  <a:cubicBezTo>
                    <a:pt x="1" y="755"/>
                    <a:pt x="46" y="799"/>
                    <a:pt x="101" y="799"/>
                  </a:cubicBezTo>
                  <a:cubicBezTo>
                    <a:pt x="155" y="799"/>
                    <a:pt x="201" y="753"/>
                    <a:pt x="201" y="699"/>
                  </a:cubicBezTo>
                  <a:lnTo>
                    <a:pt x="201" y="101"/>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3"/>
            <p:cNvSpPr/>
            <p:nvPr/>
          </p:nvSpPr>
          <p:spPr>
            <a:xfrm>
              <a:off x="6274840" y="3876620"/>
              <a:ext cx="6961" cy="27534"/>
            </a:xfrm>
            <a:custGeom>
              <a:avLst/>
              <a:gdLst/>
              <a:ahLst/>
              <a:cxnLst/>
              <a:rect l="l" t="t" r="r" b="b"/>
              <a:pathLst>
                <a:path w="202" h="799" extrusionOk="0">
                  <a:moveTo>
                    <a:pt x="101" y="0"/>
                  </a:moveTo>
                  <a:cubicBezTo>
                    <a:pt x="46" y="0"/>
                    <a:pt x="1" y="45"/>
                    <a:pt x="1" y="100"/>
                  </a:cubicBezTo>
                  <a:lnTo>
                    <a:pt x="1" y="698"/>
                  </a:lnTo>
                  <a:cubicBezTo>
                    <a:pt x="1" y="755"/>
                    <a:pt x="46" y="798"/>
                    <a:pt x="101" y="798"/>
                  </a:cubicBezTo>
                  <a:cubicBezTo>
                    <a:pt x="155" y="798"/>
                    <a:pt x="201" y="752"/>
                    <a:pt x="201" y="698"/>
                  </a:cubicBezTo>
                  <a:lnTo>
                    <a:pt x="201" y="100"/>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3"/>
            <p:cNvSpPr/>
            <p:nvPr/>
          </p:nvSpPr>
          <p:spPr>
            <a:xfrm>
              <a:off x="6221877" y="3471035"/>
              <a:ext cx="6892" cy="27534"/>
            </a:xfrm>
            <a:custGeom>
              <a:avLst/>
              <a:gdLst/>
              <a:ahLst/>
              <a:cxnLst/>
              <a:rect l="l" t="t" r="r" b="b"/>
              <a:pathLst>
                <a:path w="200" h="799" extrusionOk="0">
                  <a:moveTo>
                    <a:pt x="100" y="1"/>
                  </a:moveTo>
                  <a:cubicBezTo>
                    <a:pt x="44" y="1"/>
                    <a:pt x="1" y="46"/>
                    <a:pt x="1" y="101"/>
                  </a:cubicBezTo>
                  <a:lnTo>
                    <a:pt x="1" y="699"/>
                  </a:lnTo>
                  <a:cubicBezTo>
                    <a:pt x="1" y="755"/>
                    <a:pt x="46" y="799"/>
                    <a:pt x="100" y="799"/>
                  </a:cubicBezTo>
                  <a:cubicBezTo>
                    <a:pt x="156" y="799"/>
                    <a:pt x="200" y="752"/>
                    <a:pt x="200" y="699"/>
                  </a:cubicBezTo>
                  <a:lnTo>
                    <a:pt x="200" y="101"/>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3"/>
            <p:cNvSpPr/>
            <p:nvPr/>
          </p:nvSpPr>
          <p:spPr>
            <a:xfrm>
              <a:off x="6274840" y="3957702"/>
              <a:ext cx="6961" cy="27499"/>
            </a:xfrm>
            <a:custGeom>
              <a:avLst/>
              <a:gdLst/>
              <a:ahLst/>
              <a:cxnLst/>
              <a:rect l="l" t="t" r="r" b="b"/>
              <a:pathLst>
                <a:path w="202" h="798" extrusionOk="0">
                  <a:moveTo>
                    <a:pt x="101" y="1"/>
                  </a:moveTo>
                  <a:cubicBezTo>
                    <a:pt x="46" y="1"/>
                    <a:pt x="1" y="46"/>
                    <a:pt x="1" y="100"/>
                  </a:cubicBezTo>
                  <a:lnTo>
                    <a:pt x="1" y="699"/>
                  </a:lnTo>
                  <a:cubicBezTo>
                    <a:pt x="1" y="754"/>
                    <a:pt x="46" y="798"/>
                    <a:pt x="101" y="798"/>
                  </a:cubicBezTo>
                  <a:cubicBezTo>
                    <a:pt x="155" y="798"/>
                    <a:pt x="201" y="753"/>
                    <a:pt x="201" y="699"/>
                  </a:cubicBezTo>
                  <a:lnTo>
                    <a:pt x="201" y="100"/>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3"/>
            <p:cNvSpPr/>
            <p:nvPr/>
          </p:nvSpPr>
          <p:spPr>
            <a:xfrm>
              <a:off x="6274840" y="4038785"/>
              <a:ext cx="6961" cy="27499"/>
            </a:xfrm>
            <a:custGeom>
              <a:avLst/>
              <a:gdLst/>
              <a:ahLst/>
              <a:cxnLst/>
              <a:rect l="l" t="t" r="r" b="b"/>
              <a:pathLst>
                <a:path w="202" h="798" extrusionOk="0">
                  <a:moveTo>
                    <a:pt x="101" y="0"/>
                  </a:moveTo>
                  <a:cubicBezTo>
                    <a:pt x="46" y="0"/>
                    <a:pt x="1" y="47"/>
                    <a:pt x="1" y="101"/>
                  </a:cubicBezTo>
                  <a:lnTo>
                    <a:pt x="1" y="697"/>
                  </a:lnTo>
                  <a:cubicBezTo>
                    <a:pt x="1" y="753"/>
                    <a:pt x="46" y="797"/>
                    <a:pt x="101" y="797"/>
                  </a:cubicBezTo>
                  <a:cubicBezTo>
                    <a:pt x="155" y="797"/>
                    <a:pt x="201" y="752"/>
                    <a:pt x="201" y="697"/>
                  </a:cubicBezTo>
                  <a:lnTo>
                    <a:pt x="201" y="101"/>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3"/>
            <p:cNvSpPr/>
            <p:nvPr/>
          </p:nvSpPr>
          <p:spPr>
            <a:xfrm>
              <a:off x="6274840" y="4444335"/>
              <a:ext cx="6961" cy="27499"/>
            </a:xfrm>
            <a:custGeom>
              <a:avLst/>
              <a:gdLst/>
              <a:ahLst/>
              <a:cxnLst/>
              <a:rect l="l" t="t" r="r" b="b"/>
              <a:pathLst>
                <a:path w="202" h="798" extrusionOk="0">
                  <a:moveTo>
                    <a:pt x="101" y="1"/>
                  </a:moveTo>
                  <a:cubicBezTo>
                    <a:pt x="46" y="1"/>
                    <a:pt x="1" y="47"/>
                    <a:pt x="1" y="101"/>
                  </a:cubicBezTo>
                  <a:lnTo>
                    <a:pt x="1" y="697"/>
                  </a:lnTo>
                  <a:cubicBezTo>
                    <a:pt x="1" y="754"/>
                    <a:pt x="46" y="797"/>
                    <a:pt x="101" y="797"/>
                  </a:cubicBezTo>
                  <a:cubicBezTo>
                    <a:pt x="155" y="797"/>
                    <a:pt x="201" y="752"/>
                    <a:pt x="201" y="697"/>
                  </a:cubicBezTo>
                  <a:lnTo>
                    <a:pt x="201" y="101"/>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3"/>
            <p:cNvSpPr/>
            <p:nvPr/>
          </p:nvSpPr>
          <p:spPr>
            <a:xfrm>
              <a:off x="6221877" y="4363287"/>
              <a:ext cx="6892" cy="27465"/>
            </a:xfrm>
            <a:custGeom>
              <a:avLst/>
              <a:gdLst/>
              <a:ahLst/>
              <a:cxnLst/>
              <a:rect l="l" t="t" r="r" b="b"/>
              <a:pathLst>
                <a:path w="200" h="797" extrusionOk="0">
                  <a:moveTo>
                    <a:pt x="100" y="0"/>
                  </a:moveTo>
                  <a:cubicBezTo>
                    <a:pt x="44" y="0"/>
                    <a:pt x="1" y="45"/>
                    <a:pt x="1" y="99"/>
                  </a:cubicBezTo>
                  <a:lnTo>
                    <a:pt x="1" y="697"/>
                  </a:lnTo>
                  <a:cubicBezTo>
                    <a:pt x="1" y="753"/>
                    <a:pt x="46" y="797"/>
                    <a:pt x="100" y="797"/>
                  </a:cubicBezTo>
                  <a:cubicBezTo>
                    <a:pt x="156" y="797"/>
                    <a:pt x="200" y="752"/>
                    <a:pt x="200" y="697"/>
                  </a:cubicBezTo>
                  <a:lnTo>
                    <a:pt x="200" y="99"/>
                  </a:lnTo>
                  <a:cubicBezTo>
                    <a:pt x="200" y="42"/>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3"/>
            <p:cNvSpPr/>
            <p:nvPr/>
          </p:nvSpPr>
          <p:spPr>
            <a:xfrm>
              <a:off x="6221877" y="4119902"/>
              <a:ext cx="6892" cy="27534"/>
            </a:xfrm>
            <a:custGeom>
              <a:avLst/>
              <a:gdLst/>
              <a:ahLst/>
              <a:cxnLst/>
              <a:rect l="l" t="t" r="r" b="b"/>
              <a:pathLst>
                <a:path w="200" h="799" extrusionOk="0">
                  <a:moveTo>
                    <a:pt x="100" y="0"/>
                  </a:moveTo>
                  <a:cubicBezTo>
                    <a:pt x="44" y="0"/>
                    <a:pt x="1" y="45"/>
                    <a:pt x="1" y="100"/>
                  </a:cubicBezTo>
                  <a:lnTo>
                    <a:pt x="1" y="698"/>
                  </a:lnTo>
                  <a:cubicBezTo>
                    <a:pt x="1" y="755"/>
                    <a:pt x="46" y="798"/>
                    <a:pt x="100" y="798"/>
                  </a:cubicBezTo>
                  <a:cubicBezTo>
                    <a:pt x="156" y="798"/>
                    <a:pt x="200" y="753"/>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3"/>
            <p:cNvSpPr/>
            <p:nvPr/>
          </p:nvSpPr>
          <p:spPr>
            <a:xfrm>
              <a:off x="6221877" y="4201053"/>
              <a:ext cx="6892" cy="27534"/>
            </a:xfrm>
            <a:custGeom>
              <a:avLst/>
              <a:gdLst/>
              <a:ahLst/>
              <a:cxnLst/>
              <a:rect l="l" t="t" r="r" b="b"/>
              <a:pathLst>
                <a:path w="200" h="799" extrusionOk="0">
                  <a:moveTo>
                    <a:pt x="100" y="0"/>
                  </a:moveTo>
                  <a:cubicBezTo>
                    <a:pt x="44" y="0"/>
                    <a:pt x="1" y="46"/>
                    <a:pt x="1" y="101"/>
                  </a:cubicBezTo>
                  <a:lnTo>
                    <a:pt x="1" y="698"/>
                  </a:lnTo>
                  <a:cubicBezTo>
                    <a:pt x="1" y="755"/>
                    <a:pt x="46" y="799"/>
                    <a:pt x="100" y="799"/>
                  </a:cubicBezTo>
                  <a:cubicBezTo>
                    <a:pt x="156" y="799"/>
                    <a:pt x="200" y="752"/>
                    <a:pt x="200" y="698"/>
                  </a:cubicBezTo>
                  <a:lnTo>
                    <a:pt x="200" y="101"/>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3"/>
            <p:cNvSpPr/>
            <p:nvPr/>
          </p:nvSpPr>
          <p:spPr>
            <a:xfrm>
              <a:off x="6221877" y="4282170"/>
              <a:ext cx="6892" cy="27499"/>
            </a:xfrm>
            <a:custGeom>
              <a:avLst/>
              <a:gdLst/>
              <a:ahLst/>
              <a:cxnLst/>
              <a:rect l="l" t="t" r="r" b="b"/>
              <a:pathLst>
                <a:path w="200" h="798" extrusionOk="0">
                  <a:moveTo>
                    <a:pt x="100" y="0"/>
                  </a:moveTo>
                  <a:cubicBezTo>
                    <a:pt x="44" y="0"/>
                    <a:pt x="1" y="45"/>
                    <a:pt x="1" y="99"/>
                  </a:cubicBezTo>
                  <a:lnTo>
                    <a:pt x="1" y="698"/>
                  </a:lnTo>
                  <a:cubicBezTo>
                    <a:pt x="1" y="755"/>
                    <a:pt x="46" y="797"/>
                    <a:pt x="100" y="797"/>
                  </a:cubicBezTo>
                  <a:cubicBezTo>
                    <a:pt x="156" y="797"/>
                    <a:pt x="200" y="752"/>
                    <a:pt x="200" y="698"/>
                  </a:cubicBezTo>
                  <a:lnTo>
                    <a:pt x="200" y="99"/>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3"/>
            <p:cNvSpPr/>
            <p:nvPr/>
          </p:nvSpPr>
          <p:spPr>
            <a:xfrm>
              <a:off x="6194241" y="4236167"/>
              <a:ext cx="6926" cy="26707"/>
            </a:xfrm>
            <a:custGeom>
              <a:avLst/>
              <a:gdLst/>
              <a:ahLst/>
              <a:cxnLst/>
              <a:rect l="l" t="t" r="r" b="b"/>
              <a:pathLst>
                <a:path w="201" h="775" extrusionOk="0">
                  <a:moveTo>
                    <a:pt x="101" y="1"/>
                  </a:moveTo>
                  <a:cubicBezTo>
                    <a:pt x="47" y="1"/>
                    <a:pt x="0" y="47"/>
                    <a:pt x="0" y="101"/>
                  </a:cubicBezTo>
                  <a:lnTo>
                    <a:pt x="0" y="699"/>
                  </a:lnTo>
                  <a:cubicBezTo>
                    <a:pt x="0" y="729"/>
                    <a:pt x="15" y="755"/>
                    <a:pt x="35" y="774"/>
                  </a:cubicBezTo>
                  <a:lnTo>
                    <a:pt x="166" y="774"/>
                  </a:lnTo>
                  <a:cubicBezTo>
                    <a:pt x="188" y="755"/>
                    <a:pt x="201" y="728"/>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3"/>
            <p:cNvSpPr/>
            <p:nvPr/>
          </p:nvSpPr>
          <p:spPr>
            <a:xfrm>
              <a:off x="6221877" y="4525452"/>
              <a:ext cx="6892" cy="27534"/>
            </a:xfrm>
            <a:custGeom>
              <a:avLst/>
              <a:gdLst/>
              <a:ahLst/>
              <a:cxnLst/>
              <a:rect l="l" t="t" r="r" b="b"/>
              <a:pathLst>
                <a:path w="200" h="799" extrusionOk="0">
                  <a:moveTo>
                    <a:pt x="100" y="0"/>
                  </a:moveTo>
                  <a:cubicBezTo>
                    <a:pt x="44" y="0"/>
                    <a:pt x="1" y="46"/>
                    <a:pt x="1" y="101"/>
                  </a:cubicBezTo>
                  <a:lnTo>
                    <a:pt x="1" y="698"/>
                  </a:lnTo>
                  <a:cubicBezTo>
                    <a:pt x="1" y="755"/>
                    <a:pt x="46" y="799"/>
                    <a:pt x="100" y="799"/>
                  </a:cubicBezTo>
                  <a:cubicBezTo>
                    <a:pt x="156" y="799"/>
                    <a:pt x="200" y="752"/>
                    <a:pt x="200" y="698"/>
                  </a:cubicBezTo>
                  <a:lnTo>
                    <a:pt x="200" y="102"/>
                  </a:lnTo>
                  <a:cubicBezTo>
                    <a:pt x="200" y="46"/>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3"/>
            <p:cNvSpPr/>
            <p:nvPr/>
          </p:nvSpPr>
          <p:spPr>
            <a:xfrm>
              <a:off x="6221877" y="4444335"/>
              <a:ext cx="6892" cy="27499"/>
            </a:xfrm>
            <a:custGeom>
              <a:avLst/>
              <a:gdLst/>
              <a:ahLst/>
              <a:cxnLst/>
              <a:rect l="l" t="t" r="r" b="b"/>
              <a:pathLst>
                <a:path w="200" h="798" extrusionOk="0">
                  <a:moveTo>
                    <a:pt x="100" y="1"/>
                  </a:moveTo>
                  <a:cubicBezTo>
                    <a:pt x="44" y="1"/>
                    <a:pt x="1" y="47"/>
                    <a:pt x="1" y="101"/>
                  </a:cubicBezTo>
                  <a:lnTo>
                    <a:pt x="1" y="697"/>
                  </a:lnTo>
                  <a:cubicBezTo>
                    <a:pt x="1" y="754"/>
                    <a:pt x="46" y="797"/>
                    <a:pt x="100" y="797"/>
                  </a:cubicBezTo>
                  <a:cubicBezTo>
                    <a:pt x="156" y="797"/>
                    <a:pt x="200" y="752"/>
                    <a:pt x="200" y="697"/>
                  </a:cubicBezTo>
                  <a:lnTo>
                    <a:pt x="200" y="101"/>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3"/>
            <p:cNvSpPr/>
            <p:nvPr/>
          </p:nvSpPr>
          <p:spPr>
            <a:xfrm>
              <a:off x="6221877" y="3552152"/>
              <a:ext cx="6892" cy="27499"/>
            </a:xfrm>
            <a:custGeom>
              <a:avLst/>
              <a:gdLst/>
              <a:ahLst/>
              <a:cxnLst/>
              <a:rect l="l" t="t" r="r" b="b"/>
              <a:pathLst>
                <a:path w="200" h="798" extrusionOk="0">
                  <a:moveTo>
                    <a:pt x="100" y="1"/>
                  </a:moveTo>
                  <a:cubicBezTo>
                    <a:pt x="44" y="1"/>
                    <a:pt x="1" y="46"/>
                    <a:pt x="1" y="100"/>
                  </a:cubicBezTo>
                  <a:lnTo>
                    <a:pt x="1" y="699"/>
                  </a:lnTo>
                  <a:cubicBezTo>
                    <a:pt x="1" y="754"/>
                    <a:pt x="46" y="797"/>
                    <a:pt x="100" y="797"/>
                  </a:cubicBezTo>
                  <a:cubicBezTo>
                    <a:pt x="156" y="797"/>
                    <a:pt x="200" y="752"/>
                    <a:pt x="200" y="699"/>
                  </a:cubicBezTo>
                  <a:lnTo>
                    <a:pt x="200" y="100"/>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3"/>
            <p:cNvSpPr/>
            <p:nvPr/>
          </p:nvSpPr>
          <p:spPr>
            <a:xfrm>
              <a:off x="6221877" y="3795503"/>
              <a:ext cx="6892" cy="27534"/>
            </a:xfrm>
            <a:custGeom>
              <a:avLst/>
              <a:gdLst/>
              <a:ahLst/>
              <a:cxnLst/>
              <a:rect l="l" t="t" r="r" b="b"/>
              <a:pathLst>
                <a:path w="200" h="799" extrusionOk="0">
                  <a:moveTo>
                    <a:pt x="100" y="0"/>
                  </a:moveTo>
                  <a:cubicBezTo>
                    <a:pt x="44" y="0"/>
                    <a:pt x="1" y="45"/>
                    <a:pt x="1" y="101"/>
                  </a:cubicBezTo>
                  <a:lnTo>
                    <a:pt x="1" y="698"/>
                  </a:lnTo>
                  <a:cubicBezTo>
                    <a:pt x="1" y="755"/>
                    <a:pt x="46" y="798"/>
                    <a:pt x="100" y="798"/>
                  </a:cubicBezTo>
                  <a:cubicBezTo>
                    <a:pt x="156" y="798"/>
                    <a:pt x="200" y="753"/>
                    <a:pt x="200" y="698"/>
                  </a:cubicBezTo>
                  <a:lnTo>
                    <a:pt x="200" y="101"/>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3"/>
            <p:cNvSpPr/>
            <p:nvPr/>
          </p:nvSpPr>
          <p:spPr>
            <a:xfrm>
              <a:off x="6221877" y="4038785"/>
              <a:ext cx="6892" cy="27499"/>
            </a:xfrm>
            <a:custGeom>
              <a:avLst/>
              <a:gdLst/>
              <a:ahLst/>
              <a:cxnLst/>
              <a:rect l="l" t="t" r="r" b="b"/>
              <a:pathLst>
                <a:path w="200" h="798" extrusionOk="0">
                  <a:moveTo>
                    <a:pt x="100" y="0"/>
                  </a:moveTo>
                  <a:cubicBezTo>
                    <a:pt x="44" y="0"/>
                    <a:pt x="1" y="47"/>
                    <a:pt x="1" y="101"/>
                  </a:cubicBezTo>
                  <a:lnTo>
                    <a:pt x="1" y="697"/>
                  </a:lnTo>
                  <a:cubicBezTo>
                    <a:pt x="1" y="753"/>
                    <a:pt x="46" y="797"/>
                    <a:pt x="100" y="797"/>
                  </a:cubicBezTo>
                  <a:cubicBezTo>
                    <a:pt x="156" y="797"/>
                    <a:pt x="200" y="752"/>
                    <a:pt x="200" y="697"/>
                  </a:cubicBezTo>
                  <a:lnTo>
                    <a:pt x="200" y="101"/>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3"/>
            <p:cNvSpPr/>
            <p:nvPr/>
          </p:nvSpPr>
          <p:spPr>
            <a:xfrm>
              <a:off x="6221877" y="3633234"/>
              <a:ext cx="6892" cy="27534"/>
            </a:xfrm>
            <a:custGeom>
              <a:avLst/>
              <a:gdLst/>
              <a:ahLst/>
              <a:cxnLst/>
              <a:rect l="l" t="t" r="r" b="b"/>
              <a:pathLst>
                <a:path w="200" h="799" extrusionOk="0">
                  <a:moveTo>
                    <a:pt x="100" y="0"/>
                  </a:moveTo>
                  <a:cubicBezTo>
                    <a:pt x="44" y="0"/>
                    <a:pt x="1" y="47"/>
                    <a:pt x="1" y="100"/>
                  </a:cubicBezTo>
                  <a:lnTo>
                    <a:pt x="1" y="698"/>
                  </a:lnTo>
                  <a:cubicBezTo>
                    <a:pt x="1" y="755"/>
                    <a:pt x="46" y="798"/>
                    <a:pt x="100" y="798"/>
                  </a:cubicBezTo>
                  <a:cubicBezTo>
                    <a:pt x="156" y="798"/>
                    <a:pt x="200" y="753"/>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3"/>
            <p:cNvSpPr/>
            <p:nvPr/>
          </p:nvSpPr>
          <p:spPr>
            <a:xfrm>
              <a:off x="6221877" y="3714317"/>
              <a:ext cx="6892" cy="27568"/>
            </a:xfrm>
            <a:custGeom>
              <a:avLst/>
              <a:gdLst/>
              <a:ahLst/>
              <a:cxnLst/>
              <a:rect l="l" t="t" r="r" b="b"/>
              <a:pathLst>
                <a:path w="200" h="800" extrusionOk="0">
                  <a:moveTo>
                    <a:pt x="100" y="1"/>
                  </a:moveTo>
                  <a:cubicBezTo>
                    <a:pt x="44" y="1"/>
                    <a:pt x="1" y="46"/>
                    <a:pt x="1" y="101"/>
                  </a:cubicBezTo>
                  <a:lnTo>
                    <a:pt x="1" y="699"/>
                  </a:lnTo>
                  <a:cubicBezTo>
                    <a:pt x="1" y="755"/>
                    <a:pt x="46" y="799"/>
                    <a:pt x="100" y="799"/>
                  </a:cubicBezTo>
                  <a:cubicBezTo>
                    <a:pt x="156" y="799"/>
                    <a:pt x="200" y="753"/>
                    <a:pt x="200" y="699"/>
                  </a:cubicBezTo>
                  <a:lnTo>
                    <a:pt x="200" y="101"/>
                  </a:lnTo>
                  <a:cubicBezTo>
                    <a:pt x="200" y="45"/>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3"/>
            <p:cNvSpPr/>
            <p:nvPr/>
          </p:nvSpPr>
          <p:spPr>
            <a:xfrm>
              <a:off x="6221877" y="3957702"/>
              <a:ext cx="6892" cy="27499"/>
            </a:xfrm>
            <a:custGeom>
              <a:avLst/>
              <a:gdLst/>
              <a:ahLst/>
              <a:cxnLst/>
              <a:rect l="l" t="t" r="r" b="b"/>
              <a:pathLst>
                <a:path w="200" h="798" extrusionOk="0">
                  <a:moveTo>
                    <a:pt x="100" y="1"/>
                  </a:moveTo>
                  <a:cubicBezTo>
                    <a:pt x="44" y="1"/>
                    <a:pt x="1" y="46"/>
                    <a:pt x="1" y="100"/>
                  </a:cubicBezTo>
                  <a:lnTo>
                    <a:pt x="1" y="699"/>
                  </a:lnTo>
                  <a:cubicBezTo>
                    <a:pt x="1" y="754"/>
                    <a:pt x="46" y="798"/>
                    <a:pt x="100" y="798"/>
                  </a:cubicBezTo>
                  <a:cubicBezTo>
                    <a:pt x="156" y="798"/>
                    <a:pt x="200" y="753"/>
                    <a:pt x="200" y="699"/>
                  </a:cubicBezTo>
                  <a:lnTo>
                    <a:pt x="200" y="100"/>
                  </a:lnTo>
                  <a:cubicBezTo>
                    <a:pt x="200" y="45"/>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3"/>
            <p:cNvSpPr/>
            <p:nvPr/>
          </p:nvSpPr>
          <p:spPr>
            <a:xfrm>
              <a:off x="6221877" y="3876620"/>
              <a:ext cx="6892" cy="27534"/>
            </a:xfrm>
            <a:custGeom>
              <a:avLst/>
              <a:gdLst/>
              <a:ahLst/>
              <a:cxnLst/>
              <a:rect l="l" t="t" r="r" b="b"/>
              <a:pathLst>
                <a:path w="200" h="799" extrusionOk="0">
                  <a:moveTo>
                    <a:pt x="100" y="0"/>
                  </a:moveTo>
                  <a:cubicBezTo>
                    <a:pt x="44" y="0"/>
                    <a:pt x="1" y="45"/>
                    <a:pt x="1" y="100"/>
                  </a:cubicBezTo>
                  <a:lnTo>
                    <a:pt x="1" y="698"/>
                  </a:lnTo>
                  <a:cubicBezTo>
                    <a:pt x="1" y="755"/>
                    <a:pt x="46" y="798"/>
                    <a:pt x="100" y="798"/>
                  </a:cubicBezTo>
                  <a:cubicBezTo>
                    <a:pt x="156" y="798"/>
                    <a:pt x="200" y="752"/>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3"/>
            <p:cNvSpPr/>
            <p:nvPr/>
          </p:nvSpPr>
          <p:spPr>
            <a:xfrm>
              <a:off x="6330009" y="4444335"/>
              <a:ext cx="6926" cy="27499"/>
            </a:xfrm>
            <a:custGeom>
              <a:avLst/>
              <a:gdLst/>
              <a:ahLst/>
              <a:cxnLst/>
              <a:rect l="l" t="t" r="r" b="b"/>
              <a:pathLst>
                <a:path w="201" h="798" extrusionOk="0">
                  <a:moveTo>
                    <a:pt x="101" y="1"/>
                  </a:moveTo>
                  <a:cubicBezTo>
                    <a:pt x="44" y="1"/>
                    <a:pt x="0" y="47"/>
                    <a:pt x="0" y="101"/>
                  </a:cubicBezTo>
                  <a:lnTo>
                    <a:pt x="0" y="697"/>
                  </a:lnTo>
                  <a:cubicBezTo>
                    <a:pt x="0" y="754"/>
                    <a:pt x="47" y="797"/>
                    <a:pt x="101" y="797"/>
                  </a:cubicBezTo>
                  <a:cubicBezTo>
                    <a:pt x="157" y="797"/>
                    <a:pt x="201" y="752"/>
                    <a:pt x="201" y="697"/>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3"/>
            <p:cNvSpPr/>
            <p:nvPr/>
          </p:nvSpPr>
          <p:spPr>
            <a:xfrm>
              <a:off x="6251201" y="3506149"/>
              <a:ext cx="6892" cy="27568"/>
            </a:xfrm>
            <a:custGeom>
              <a:avLst/>
              <a:gdLst/>
              <a:ahLst/>
              <a:cxnLst/>
              <a:rect l="l" t="t" r="r" b="b"/>
              <a:pathLst>
                <a:path w="200" h="800" extrusionOk="0">
                  <a:moveTo>
                    <a:pt x="99" y="1"/>
                  </a:moveTo>
                  <a:cubicBezTo>
                    <a:pt x="44" y="1"/>
                    <a:pt x="0" y="46"/>
                    <a:pt x="0" y="101"/>
                  </a:cubicBezTo>
                  <a:lnTo>
                    <a:pt x="0" y="699"/>
                  </a:lnTo>
                  <a:cubicBezTo>
                    <a:pt x="0" y="756"/>
                    <a:pt x="45" y="799"/>
                    <a:pt x="99" y="799"/>
                  </a:cubicBezTo>
                  <a:cubicBezTo>
                    <a:pt x="156" y="799"/>
                    <a:pt x="199" y="754"/>
                    <a:pt x="199" y="699"/>
                  </a:cubicBezTo>
                  <a:lnTo>
                    <a:pt x="199" y="101"/>
                  </a:lnTo>
                  <a:cubicBezTo>
                    <a:pt x="199" y="45"/>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3"/>
            <p:cNvSpPr/>
            <p:nvPr/>
          </p:nvSpPr>
          <p:spPr>
            <a:xfrm>
              <a:off x="6330009" y="4282170"/>
              <a:ext cx="6926" cy="27499"/>
            </a:xfrm>
            <a:custGeom>
              <a:avLst/>
              <a:gdLst/>
              <a:ahLst/>
              <a:cxnLst/>
              <a:rect l="l" t="t" r="r" b="b"/>
              <a:pathLst>
                <a:path w="201" h="798" extrusionOk="0">
                  <a:moveTo>
                    <a:pt x="101" y="0"/>
                  </a:moveTo>
                  <a:cubicBezTo>
                    <a:pt x="44" y="0"/>
                    <a:pt x="0" y="45"/>
                    <a:pt x="0" y="99"/>
                  </a:cubicBezTo>
                  <a:lnTo>
                    <a:pt x="0" y="698"/>
                  </a:lnTo>
                  <a:cubicBezTo>
                    <a:pt x="0" y="755"/>
                    <a:pt x="47" y="797"/>
                    <a:pt x="101" y="797"/>
                  </a:cubicBezTo>
                  <a:cubicBezTo>
                    <a:pt x="157" y="797"/>
                    <a:pt x="201" y="752"/>
                    <a:pt x="201" y="698"/>
                  </a:cubicBezTo>
                  <a:lnTo>
                    <a:pt x="201" y="99"/>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3"/>
            <p:cNvSpPr/>
            <p:nvPr/>
          </p:nvSpPr>
          <p:spPr>
            <a:xfrm>
              <a:off x="6251098" y="4560670"/>
              <a:ext cx="6961" cy="27499"/>
            </a:xfrm>
            <a:custGeom>
              <a:avLst/>
              <a:gdLst/>
              <a:ahLst/>
              <a:cxnLst/>
              <a:rect l="l" t="t" r="r" b="b"/>
              <a:pathLst>
                <a:path w="202" h="798" extrusionOk="0">
                  <a:moveTo>
                    <a:pt x="101" y="1"/>
                  </a:moveTo>
                  <a:cubicBezTo>
                    <a:pt x="44" y="1"/>
                    <a:pt x="0" y="46"/>
                    <a:pt x="0" y="99"/>
                  </a:cubicBezTo>
                  <a:lnTo>
                    <a:pt x="0" y="698"/>
                  </a:lnTo>
                  <a:cubicBezTo>
                    <a:pt x="0" y="752"/>
                    <a:pt x="47" y="797"/>
                    <a:pt x="101" y="797"/>
                  </a:cubicBezTo>
                  <a:cubicBezTo>
                    <a:pt x="157" y="797"/>
                    <a:pt x="201" y="752"/>
                    <a:pt x="201" y="698"/>
                  </a:cubicBezTo>
                  <a:lnTo>
                    <a:pt x="201" y="99"/>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3"/>
            <p:cNvSpPr/>
            <p:nvPr/>
          </p:nvSpPr>
          <p:spPr>
            <a:xfrm>
              <a:off x="6330009" y="4201053"/>
              <a:ext cx="6926" cy="27534"/>
            </a:xfrm>
            <a:custGeom>
              <a:avLst/>
              <a:gdLst/>
              <a:ahLst/>
              <a:cxnLst/>
              <a:rect l="l" t="t" r="r" b="b"/>
              <a:pathLst>
                <a:path w="201" h="799" extrusionOk="0">
                  <a:moveTo>
                    <a:pt x="101" y="0"/>
                  </a:moveTo>
                  <a:cubicBezTo>
                    <a:pt x="44" y="0"/>
                    <a:pt x="0" y="46"/>
                    <a:pt x="0" y="101"/>
                  </a:cubicBezTo>
                  <a:lnTo>
                    <a:pt x="0" y="698"/>
                  </a:lnTo>
                  <a:cubicBezTo>
                    <a:pt x="0" y="755"/>
                    <a:pt x="47" y="799"/>
                    <a:pt x="101" y="799"/>
                  </a:cubicBezTo>
                  <a:cubicBezTo>
                    <a:pt x="157" y="799"/>
                    <a:pt x="201" y="752"/>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3"/>
            <p:cNvSpPr/>
            <p:nvPr/>
          </p:nvSpPr>
          <p:spPr>
            <a:xfrm>
              <a:off x="6330009" y="4606569"/>
              <a:ext cx="6926" cy="27499"/>
            </a:xfrm>
            <a:custGeom>
              <a:avLst/>
              <a:gdLst/>
              <a:ahLst/>
              <a:cxnLst/>
              <a:rect l="l" t="t" r="r" b="b"/>
              <a:pathLst>
                <a:path w="201" h="798" extrusionOk="0">
                  <a:moveTo>
                    <a:pt x="101" y="0"/>
                  </a:moveTo>
                  <a:cubicBezTo>
                    <a:pt x="44" y="0"/>
                    <a:pt x="0" y="45"/>
                    <a:pt x="0" y="101"/>
                  </a:cubicBezTo>
                  <a:lnTo>
                    <a:pt x="0" y="698"/>
                  </a:lnTo>
                  <a:cubicBezTo>
                    <a:pt x="0" y="755"/>
                    <a:pt x="47" y="797"/>
                    <a:pt x="101" y="797"/>
                  </a:cubicBezTo>
                  <a:cubicBezTo>
                    <a:pt x="157" y="797"/>
                    <a:pt x="201" y="752"/>
                    <a:pt x="201" y="698"/>
                  </a:cubicBezTo>
                  <a:lnTo>
                    <a:pt x="201" y="101"/>
                  </a:lnTo>
                  <a:cubicBezTo>
                    <a:pt x="201" y="45"/>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3"/>
            <p:cNvSpPr/>
            <p:nvPr/>
          </p:nvSpPr>
          <p:spPr>
            <a:xfrm>
              <a:off x="6330009" y="4525487"/>
              <a:ext cx="6926" cy="27568"/>
            </a:xfrm>
            <a:custGeom>
              <a:avLst/>
              <a:gdLst/>
              <a:ahLst/>
              <a:cxnLst/>
              <a:rect l="l" t="t" r="r" b="b"/>
              <a:pathLst>
                <a:path w="201" h="800" extrusionOk="0">
                  <a:moveTo>
                    <a:pt x="101" y="1"/>
                  </a:moveTo>
                  <a:cubicBezTo>
                    <a:pt x="44" y="1"/>
                    <a:pt x="0" y="47"/>
                    <a:pt x="0" y="101"/>
                  </a:cubicBezTo>
                  <a:lnTo>
                    <a:pt x="0" y="699"/>
                  </a:lnTo>
                  <a:cubicBezTo>
                    <a:pt x="0" y="755"/>
                    <a:pt x="47" y="799"/>
                    <a:pt x="101" y="799"/>
                  </a:cubicBezTo>
                  <a:cubicBezTo>
                    <a:pt x="157" y="799"/>
                    <a:pt x="201" y="754"/>
                    <a:pt x="201" y="699"/>
                  </a:cubicBezTo>
                  <a:lnTo>
                    <a:pt x="201" y="101"/>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3"/>
            <p:cNvSpPr/>
            <p:nvPr/>
          </p:nvSpPr>
          <p:spPr>
            <a:xfrm>
              <a:off x="6330009" y="4363287"/>
              <a:ext cx="6926" cy="27465"/>
            </a:xfrm>
            <a:custGeom>
              <a:avLst/>
              <a:gdLst/>
              <a:ahLst/>
              <a:cxnLst/>
              <a:rect l="l" t="t" r="r" b="b"/>
              <a:pathLst>
                <a:path w="201" h="797" extrusionOk="0">
                  <a:moveTo>
                    <a:pt x="101" y="0"/>
                  </a:moveTo>
                  <a:cubicBezTo>
                    <a:pt x="44" y="0"/>
                    <a:pt x="0" y="45"/>
                    <a:pt x="0" y="99"/>
                  </a:cubicBezTo>
                  <a:lnTo>
                    <a:pt x="0" y="697"/>
                  </a:lnTo>
                  <a:cubicBezTo>
                    <a:pt x="0" y="753"/>
                    <a:pt x="47" y="797"/>
                    <a:pt x="101" y="797"/>
                  </a:cubicBezTo>
                  <a:cubicBezTo>
                    <a:pt x="157" y="797"/>
                    <a:pt x="201" y="752"/>
                    <a:pt x="201" y="697"/>
                  </a:cubicBezTo>
                  <a:lnTo>
                    <a:pt x="201" y="99"/>
                  </a:lnTo>
                  <a:cubicBezTo>
                    <a:pt x="201" y="42"/>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3"/>
            <p:cNvSpPr/>
            <p:nvPr/>
          </p:nvSpPr>
          <p:spPr>
            <a:xfrm>
              <a:off x="6274840" y="3552152"/>
              <a:ext cx="6961" cy="27499"/>
            </a:xfrm>
            <a:custGeom>
              <a:avLst/>
              <a:gdLst/>
              <a:ahLst/>
              <a:cxnLst/>
              <a:rect l="l" t="t" r="r" b="b"/>
              <a:pathLst>
                <a:path w="202" h="798" extrusionOk="0">
                  <a:moveTo>
                    <a:pt x="101" y="1"/>
                  </a:moveTo>
                  <a:cubicBezTo>
                    <a:pt x="46" y="1"/>
                    <a:pt x="1" y="46"/>
                    <a:pt x="1" y="100"/>
                  </a:cubicBezTo>
                  <a:lnTo>
                    <a:pt x="1" y="699"/>
                  </a:lnTo>
                  <a:cubicBezTo>
                    <a:pt x="1" y="754"/>
                    <a:pt x="46" y="797"/>
                    <a:pt x="101" y="797"/>
                  </a:cubicBezTo>
                  <a:cubicBezTo>
                    <a:pt x="155" y="797"/>
                    <a:pt x="201" y="752"/>
                    <a:pt x="201" y="699"/>
                  </a:cubicBezTo>
                  <a:lnTo>
                    <a:pt x="201" y="100"/>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3"/>
            <p:cNvSpPr/>
            <p:nvPr/>
          </p:nvSpPr>
          <p:spPr>
            <a:xfrm>
              <a:off x="6330009" y="3876620"/>
              <a:ext cx="6926" cy="27534"/>
            </a:xfrm>
            <a:custGeom>
              <a:avLst/>
              <a:gdLst/>
              <a:ahLst/>
              <a:cxnLst/>
              <a:rect l="l" t="t" r="r" b="b"/>
              <a:pathLst>
                <a:path w="201" h="799" extrusionOk="0">
                  <a:moveTo>
                    <a:pt x="101" y="0"/>
                  </a:moveTo>
                  <a:cubicBezTo>
                    <a:pt x="44" y="0"/>
                    <a:pt x="0" y="45"/>
                    <a:pt x="0" y="100"/>
                  </a:cubicBezTo>
                  <a:lnTo>
                    <a:pt x="0" y="698"/>
                  </a:lnTo>
                  <a:cubicBezTo>
                    <a:pt x="0" y="755"/>
                    <a:pt x="47" y="798"/>
                    <a:pt x="101" y="798"/>
                  </a:cubicBezTo>
                  <a:cubicBezTo>
                    <a:pt x="157" y="798"/>
                    <a:pt x="201" y="752"/>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3"/>
            <p:cNvSpPr/>
            <p:nvPr/>
          </p:nvSpPr>
          <p:spPr>
            <a:xfrm>
              <a:off x="6330009" y="4119902"/>
              <a:ext cx="6926" cy="27534"/>
            </a:xfrm>
            <a:custGeom>
              <a:avLst/>
              <a:gdLst/>
              <a:ahLst/>
              <a:cxnLst/>
              <a:rect l="l" t="t" r="r" b="b"/>
              <a:pathLst>
                <a:path w="201" h="799" extrusionOk="0">
                  <a:moveTo>
                    <a:pt x="101" y="0"/>
                  </a:moveTo>
                  <a:cubicBezTo>
                    <a:pt x="44" y="0"/>
                    <a:pt x="0" y="45"/>
                    <a:pt x="0" y="100"/>
                  </a:cubicBezTo>
                  <a:lnTo>
                    <a:pt x="0" y="698"/>
                  </a:lnTo>
                  <a:cubicBezTo>
                    <a:pt x="0" y="755"/>
                    <a:pt x="47" y="798"/>
                    <a:pt x="101" y="798"/>
                  </a:cubicBezTo>
                  <a:cubicBezTo>
                    <a:pt x="157" y="798"/>
                    <a:pt x="201" y="753"/>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3"/>
            <p:cNvSpPr/>
            <p:nvPr/>
          </p:nvSpPr>
          <p:spPr>
            <a:xfrm>
              <a:off x="6330009" y="3714317"/>
              <a:ext cx="6926" cy="27568"/>
            </a:xfrm>
            <a:custGeom>
              <a:avLst/>
              <a:gdLst/>
              <a:ahLst/>
              <a:cxnLst/>
              <a:rect l="l" t="t" r="r" b="b"/>
              <a:pathLst>
                <a:path w="201" h="800" extrusionOk="0">
                  <a:moveTo>
                    <a:pt x="101" y="1"/>
                  </a:moveTo>
                  <a:cubicBezTo>
                    <a:pt x="44" y="1"/>
                    <a:pt x="0" y="46"/>
                    <a:pt x="0" y="101"/>
                  </a:cubicBezTo>
                  <a:lnTo>
                    <a:pt x="0" y="699"/>
                  </a:lnTo>
                  <a:cubicBezTo>
                    <a:pt x="0" y="755"/>
                    <a:pt x="47" y="799"/>
                    <a:pt x="101" y="799"/>
                  </a:cubicBezTo>
                  <a:cubicBezTo>
                    <a:pt x="157" y="799"/>
                    <a:pt x="201" y="753"/>
                    <a:pt x="201" y="699"/>
                  </a:cubicBezTo>
                  <a:lnTo>
                    <a:pt x="201" y="101"/>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3"/>
            <p:cNvSpPr/>
            <p:nvPr/>
          </p:nvSpPr>
          <p:spPr>
            <a:xfrm>
              <a:off x="6330009" y="4038785"/>
              <a:ext cx="6926" cy="27499"/>
            </a:xfrm>
            <a:custGeom>
              <a:avLst/>
              <a:gdLst/>
              <a:ahLst/>
              <a:cxnLst/>
              <a:rect l="l" t="t" r="r" b="b"/>
              <a:pathLst>
                <a:path w="201" h="798" extrusionOk="0">
                  <a:moveTo>
                    <a:pt x="101" y="0"/>
                  </a:moveTo>
                  <a:cubicBezTo>
                    <a:pt x="44" y="0"/>
                    <a:pt x="0" y="47"/>
                    <a:pt x="0" y="101"/>
                  </a:cubicBezTo>
                  <a:lnTo>
                    <a:pt x="0" y="697"/>
                  </a:lnTo>
                  <a:cubicBezTo>
                    <a:pt x="0" y="753"/>
                    <a:pt x="47" y="797"/>
                    <a:pt x="101" y="797"/>
                  </a:cubicBezTo>
                  <a:cubicBezTo>
                    <a:pt x="157" y="797"/>
                    <a:pt x="201" y="752"/>
                    <a:pt x="201" y="697"/>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3"/>
            <p:cNvSpPr/>
            <p:nvPr/>
          </p:nvSpPr>
          <p:spPr>
            <a:xfrm>
              <a:off x="6330009" y="3957702"/>
              <a:ext cx="6926" cy="27499"/>
            </a:xfrm>
            <a:custGeom>
              <a:avLst/>
              <a:gdLst/>
              <a:ahLst/>
              <a:cxnLst/>
              <a:rect l="l" t="t" r="r" b="b"/>
              <a:pathLst>
                <a:path w="201" h="798" extrusionOk="0">
                  <a:moveTo>
                    <a:pt x="101" y="1"/>
                  </a:moveTo>
                  <a:cubicBezTo>
                    <a:pt x="44" y="1"/>
                    <a:pt x="0" y="46"/>
                    <a:pt x="0" y="100"/>
                  </a:cubicBezTo>
                  <a:lnTo>
                    <a:pt x="0" y="699"/>
                  </a:lnTo>
                  <a:cubicBezTo>
                    <a:pt x="0" y="754"/>
                    <a:pt x="47" y="798"/>
                    <a:pt x="101" y="798"/>
                  </a:cubicBezTo>
                  <a:cubicBezTo>
                    <a:pt x="157" y="798"/>
                    <a:pt x="201" y="753"/>
                    <a:pt x="201" y="699"/>
                  </a:cubicBezTo>
                  <a:lnTo>
                    <a:pt x="201" y="100"/>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3"/>
            <p:cNvSpPr/>
            <p:nvPr/>
          </p:nvSpPr>
          <p:spPr>
            <a:xfrm>
              <a:off x="6330009" y="3795503"/>
              <a:ext cx="6926" cy="27534"/>
            </a:xfrm>
            <a:custGeom>
              <a:avLst/>
              <a:gdLst/>
              <a:ahLst/>
              <a:cxnLst/>
              <a:rect l="l" t="t" r="r" b="b"/>
              <a:pathLst>
                <a:path w="201" h="799" extrusionOk="0">
                  <a:moveTo>
                    <a:pt x="101" y="0"/>
                  </a:moveTo>
                  <a:cubicBezTo>
                    <a:pt x="44" y="0"/>
                    <a:pt x="0" y="45"/>
                    <a:pt x="0" y="101"/>
                  </a:cubicBezTo>
                  <a:lnTo>
                    <a:pt x="0" y="698"/>
                  </a:lnTo>
                  <a:cubicBezTo>
                    <a:pt x="0" y="755"/>
                    <a:pt x="47" y="798"/>
                    <a:pt x="101" y="798"/>
                  </a:cubicBezTo>
                  <a:cubicBezTo>
                    <a:pt x="157" y="798"/>
                    <a:pt x="201" y="753"/>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3"/>
            <p:cNvSpPr/>
            <p:nvPr/>
          </p:nvSpPr>
          <p:spPr>
            <a:xfrm>
              <a:off x="6251201" y="4317284"/>
              <a:ext cx="6892" cy="27499"/>
            </a:xfrm>
            <a:custGeom>
              <a:avLst/>
              <a:gdLst/>
              <a:ahLst/>
              <a:cxnLst/>
              <a:rect l="l" t="t" r="r" b="b"/>
              <a:pathLst>
                <a:path w="200" h="798" extrusionOk="0">
                  <a:moveTo>
                    <a:pt x="99" y="1"/>
                  </a:moveTo>
                  <a:cubicBezTo>
                    <a:pt x="44" y="1"/>
                    <a:pt x="0" y="46"/>
                    <a:pt x="0" y="101"/>
                  </a:cubicBezTo>
                  <a:lnTo>
                    <a:pt x="0" y="697"/>
                  </a:lnTo>
                  <a:cubicBezTo>
                    <a:pt x="0" y="754"/>
                    <a:pt x="45" y="797"/>
                    <a:pt x="99" y="797"/>
                  </a:cubicBezTo>
                  <a:cubicBezTo>
                    <a:pt x="156" y="797"/>
                    <a:pt x="199" y="751"/>
                    <a:pt x="199" y="697"/>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3"/>
            <p:cNvSpPr/>
            <p:nvPr/>
          </p:nvSpPr>
          <p:spPr>
            <a:xfrm>
              <a:off x="6251201" y="4155119"/>
              <a:ext cx="6892" cy="27465"/>
            </a:xfrm>
            <a:custGeom>
              <a:avLst/>
              <a:gdLst/>
              <a:ahLst/>
              <a:cxnLst/>
              <a:rect l="l" t="t" r="r" b="b"/>
              <a:pathLst>
                <a:path w="200" h="797" extrusionOk="0">
                  <a:moveTo>
                    <a:pt x="99" y="0"/>
                  </a:moveTo>
                  <a:cubicBezTo>
                    <a:pt x="44" y="0"/>
                    <a:pt x="0" y="45"/>
                    <a:pt x="0" y="99"/>
                  </a:cubicBezTo>
                  <a:lnTo>
                    <a:pt x="0" y="697"/>
                  </a:lnTo>
                  <a:cubicBezTo>
                    <a:pt x="0" y="753"/>
                    <a:pt x="45" y="797"/>
                    <a:pt x="99" y="797"/>
                  </a:cubicBezTo>
                  <a:cubicBezTo>
                    <a:pt x="156" y="797"/>
                    <a:pt x="199" y="752"/>
                    <a:pt x="199" y="697"/>
                  </a:cubicBezTo>
                  <a:lnTo>
                    <a:pt x="199" y="99"/>
                  </a:lnTo>
                  <a:cubicBezTo>
                    <a:pt x="199" y="42"/>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3"/>
            <p:cNvSpPr/>
            <p:nvPr/>
          </p:nvSpPr>
          <p:spPr>
            <a:xfrm>
              <a:off x="6251098" y="4479518"/>
              <a:ext cx="6995" cy="27465"/>
            </a:xfrm>
            <a:custGeom>
              <a:avLst/>
              <a:gdLst/>
              <a:ahLst/>
              <a:cxnLst/>
              <a:rect l="l" t="t" r="r" b="b"/>
              <a:pathLst>
                <a:path w="203" h="797" extrusionOk="0">
                  <a:moveTo>
                    <a:pt x="101" y="0"/>
                  </a:moveTo>
                  <a:cubicBezTo>
                    <a:pt x="44" y="0"/>
                    <a:pt x="0" y="45"/>
                    <a:pt x="0" y="99"/>
                  </a:cubicBezTo>
                  <a:lnTo>
                    <a:pt x="0" y="698"/>
                  </a:lnTo>
                  <a:cubicBezTo>
                    <a:pt x="0" y="753"/>
                    <a:pt x="47" y="797"/>
                    <a:pt x="101" y="797"/>
                  </a:cubicBezTo>
                  <a:cubicBezTo>
                    <a:pt x="157" y="797"/>
                    <a:pt x="201" y="752"/>
                    <a:pt x="201" y="698"/>
                  </a:cubicBezTo>
                  <a:lnTo>
                    <a:pt x="201" y="99"/>
                  </a:lnTo>
                  <a:cubicBezTo>
                    <a:pt x="202" y="45"/>
                    <a:pt x="157"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3"/>
            <p:cNvSpPr/>
            <p:nvPr/>
          </p:nvSpPr>
          <p:spPr>
            <a:xfrm>
              <a:off x="6251201" y="4236167"/>
              <a:ext cx="6892" cy="27534"/>
            </a:xfrm>
            <a:custGeom>
              <a:avLst/>
              <a:gdLst/>
              <a:ahLst/>
              <a:cxnLst/>
              <a:rect l="l" t="t" r="r" b="b"/>
              <a:pathLst>
                <a:path w="200" h="799" extrusionOk="0">
                  <a:moveTo>
                    <a:pt x="99" y="1"/>
                  </a:moveTo>
                  <a:cubicBezTo>
                    <a:pt x="44" y="1"/>
                    <a:pt x="0" y="47"/>
                    <a:pt x="0" y="101"/>
                  </a:cubicBezTo>
                  <a:lnTo>
                    <a:pt x="0" y="699"/>
                  </a:lnTo>
                  <a:cubicBezTo>
                    <a:pt x="0" y="755"/>
                    <a:pt x="45" y="799"/>
                    <a:pt x="99" y="799"/>
                  </a:cubicBezTo>
                  <a:cubicBezTo>
                    <a:pt x="156" y="799"/>
                    <a:pt x="199" y="754"/>
                    <a:pt x="199" y="699"/>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3"/>
            <p:cNvSpPr/>
            <p:nvPr/>
          </p:nvSpPr>
          <p:spPr>
            <a:xfrm>
              <a:off x="6274840" y="3471035"/>
              <a:ext cx="6961" cy="27534"/>
            </a:xfrm>
            <a:custGeom>
              <a:avLst/>
              <a:gdLst/>
              <a:ahLst/>
              <a:cxnLst/>
              <a:rect l="l" t="t" r="r" b="b"/>
              <a:pathLst>
                <a:path w="202" h="799" extrusionOk="0">
                  <a:moveTo>
                    <a:pt x="101" y="1"/>
                  </a:moveTo>
                  <a:cubicBezTo>
                    <a:pt x="46" y="1"/>
                    <a:pt x="1" y="46"/>
                    <a:pt x="1" y="101"/>
                  </a:cubicBezTo>
                  <a:lnTo>
                    <a:pt x="1" y="699"/>
                  </a:lnTo>
                  <a:cubicBezTo>
                    <a:pt x="1" y="755"/>
                    <a:pt x="46" y="799"/>
                    <a:pt x="101" y="799"/>
                  </a:cubicBezTo>
                  <a:cubicBezTo>
                    <a:pt x="155" y="799"/>
                    <a:pt x="201" y="752"/>
                    <a:pt x="201" y="699"/>
                  </a:cubicBezTo>
                  <a:lnTo>
                    <a:pt x="201" y="101"/>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3"/>
            <p:cNvSpPr/>
            <p:nvPr/>
          </p:nvSpPr>
          <p:spPr>
            <a:xfrm>
              <a:off x="6251201" y="4398401"/>
              <a:ext cx="6892" cy="27534"/>
            </a:xfrm>
            <a:custGeom>
              <a:avLst/>
              <a:gdLst/>
              <a:ahLst/>
              <a:cxnLst/>
              <a:rect l="l" t="t" r="r" b="b"/>
              <a:pathLst>
                <a:path w="200" h="799" extrusionOk="0">
                  <a:moveTo>
                    <a:pt x="99" y="0"/>
                  </a:moveTo>
                  <a:cubicBezTo>
                    <a:pt x="44" y="0"/>
                    <a:pt x="0" y="45"/>
                    <a:pt x="0" y="101"/>
                  </a:cubicBezTo>
                  <a:lnTo>
                    <a:pt x="0" y="698"/>
                  </a:lnTo>
                  <a:cubicBezTo>
                    <a:pt x="0" y="755"/>
                    <a:pt x="45" y="799"/>
                    <a:pt x="99" y="799"/>
                  </a:cubicBezTo>
                  <a:cubicBezTo>
                    <a:pt x="156" y="799"/>
                    <a:pt x="199" y="752"/>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3"/>
            <p:cNvSpPr/>
            <p:nvPr/>
          </p:nvSpPr>
          <p:spPr>
            <a:xfrm>
              <a:off x="6251201" y="3668383"/>
              <a:ext cx="6892" cy="27499"/>
            </a:xfrm>
            <a:custGeom>
              <a:avLst/>
              <a:gdLst/>
              <a:ahLst/>
              <a:cxnLst/>
              <a:rect l="l" t="t" r="r" b="b"/>
              <a:pathLst>
                <a:path w="200" h="798" extrusionOk="0">
                  <a:moveTo>
                    <a:pt x="99" y="1"/>
                  </a:moveTo>
                  <a:cubicBezTo>
                    <a:pt x="44" y="1"/>
                    <a:pt x="0" y="46"/>
                    <a:pt x="0" y="100"/>
                  </a:cubicBezTo>
                  <a:lnTo>
                    <a:pt x="0" y="699"/>
                  </a:lnTo>
                  <a:cubicBezTo>
                    <a:pt x="0" y="754"/>
                    <a:pt x="45" y="797"/>
                    <a:pt x="99" y="797"/>
                  </a:cubicBezTo>
                  <a:cubicBezTo>
                    <a:pt x="156" y="797"/>
                    <a:pt x="199" y="752"/>
                    <a:pt x="199" y="699"/>
                  </a:cubicBezTo>
                  <a:lnTo>
                    <a:pt x="199" y="100"/>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3"/>
            <p:cNvSpPr/>
            <p:nvPr/>
          </p:nvSpPr>
          <p:spPr>
            <a:xfrm>
              <a:off x="6251201" y="3749465"/>
              <a:ext cx="6892" cy="27534"/>
            </a:xfrm>
            <a:custGeom>
              <a:avLst/>
              <a:gdLst/>
              <a:ahLst/>
              <a:cxnLst/>
              <a:rect l="l" t="t" r="r" b="b"/>
              <a:pathLst>
                <a:path w="200" h="799" extrusionOk="0">
                  <a:moveTo>
                    <a:pt x="99" y="0"/>
                  </a:moveTo>
                  <a:cubicBezTo>
                    <a:pt x="44" y="0"/>
                    <a:pt x="0" y="47"/>
                    <a:pt x="0" y="100"/>
                  </a:cubicBezTo>
                  <a:lnTo>
                    <a:pt x="0" y="698"/>
                  </a:lnTo>
                  <a:cubicBezTo>
                    <a:pt x="0" y="755"/>
                    <a:pt x="45" y="798"/>
                    <a:pt x="99" y="798"/>
                  </a:cubicBezTo>
                  <a:cubicBezTo>
                    <a:pt x="156" y="798"/>
                    <a:pt x="199" y="753"/>
                    <a:pt x="199" y="698"/>
                  </a:cubicBezTo>
                  <a:lnTo>
                    <a:pt x="199" y="100"/>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3"/>
            <p:cNvSpPr/>
            <p:nvPr/>
          </p:nvSpPr>
          <p:spPr>
            <a:xfrm>
              <a:off x="6251201" y="3587266"/>
              <a:ext cx="6892" cy="27534"/>
            </a:xfrm>
            <a:custGeom>
              <a:avLst/>
              <a:gdLst/>
              <a:ahLst/>
              <a:cxnLst/>
              <a:rect l="l" t="t" r="r" b="b"/>
              <a:pathLst>
                <a:path w="200" h="799" extrusionOk="0">
                  <a:moveTo>
                    <a:pt x="99" y="1"/>
                  </a:moveTo>
                  <a:cubicBezTo>
                    <a:pt x="44" y="1"/>
                    <a:pt x="0" y="46"/>
                    <a:pt x="0" y="101"/>
                  </a:cubicBezTo>
                  <a:lnTo>
                    <a:pt x="0" y="699"/>
                  </a:lnTo>
                  <a:cubicBezTo>
                    <a:pt x="0" y="755"/>
                    <a:pt x="45" y="799"/>
                    <a:pt x="99" y="799"/>
                  </a:cubicBezTo>
                  <a:cubicBezTo>
                    <a:pt x="156" y="799"/>
                    <a:pt x="199" y="752"/>
                    <a:pt x="199" y="699"/>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3"/>
            <p:cNvSpPr/>
            <p:nvPr/>
          </p:nvSpPr>
          <p:spPr>
            <a:xfrm>
              <a:off x="6251201" y="4073899"/>
              <a:ext cx="6892" cy="27534"/>
            </a:xfrm>
            <a:custGeom>
              <a:avLst/>
              <a:gdLst/>
              <a:ahLst/>
              <a:cxnLst/>
              <a:rect l="l" t="t" r="r" b="b"/>
              <a:pathLst>
                <a:path w="200" h="799" extrusionOk="0">
                  <a:moveTo>
                    <a:pt x="99" y="0"/>
                  </a:moveTo>
                  <a:cubicBezTo>
                    <a:pt x="44" y="0"/>
                    <a:pt x="0" y="47"/>
                    <a:pt x="0" y="101"/>
                  </a:cubicBezTo>
                  <a:lnTo>
                    <a:pt x="0" y="698"/>
                  </a:lnTo>
                  <a:cubicBezTo>
                    <a:pt x="0" y="755"/>
                    <a:pt x="45" y="799"/>
                    <a:pt x="99" y="799"/>
                  </a:cubicBezTo>
                  <a:cubicBezTo>
                    <a:pt x="156" y="799"/>
                    <a:pt x="199" y="754"/>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3"/>
            <p:cNvSpPr/>
            <p:nvPr/>
          </p:nvSpPr>
          <p:spPr>
            <a:xfrm>
              <a:off x="6251201" y="3830617"/>
              <a:ext cx="6892" cy="27534"/>
            </a:xfrm>
            <a:custGeom>
              <a:avLst/>
              <a:gdLst/>
              <a:ahLst/>
              <a:cxnLst/>
              <a:rect l="l" t="t" r="r" b="b"/>
              <a:pathLst>
                <a:path w="200" h="799" extrusionOk="0">
                  <a:moveTo>
                    <a:pt x="99" y="0"/>
                  </a:moveTo>
                  <a:cubicBezTo>
                    <a:pt x="44" y="0"/>
                    <a:pt x="0" y="45"/>
                    <a:pt x="0" y="101"/>
                  </a:cubicBezTo>
                  <a:lnTo>
                    <a:pt x="0" y="698"/>
                  </a:lnTo>
                  <a:cubicBezTo>
                    <a:pt x="0" y="755"/>
                    <a:pt x="45" y="799"/>
                    <a:pt x="99" y="799"/>
                  </a:cubicBezTo>
                  <a:cubicBezTo>
                    <a:pt x="156" y="799"/>
                    <a:pt x="199" y="753"/>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3"/>
            <p:cNvSpPr/>
            <p:nvPr/>
          </p:nvSpPr>
          <p:spPr>
            <a:xfrm>
              <a:off x="6251201" y="3911734"/>
              <a:ext cx="6892" cy="27534"/>
            </a:xfrm>
            <a:custGeom>
              <a:avLst/>
              <a:gdLst/>
              <a:ahLst/>
              <a:cxnLst/>
              <a:rect l="l" t="t" r="r" b="b"/>
              <a:pathLst>
                <a:path w="200" h="799" extrusionOk="0">
                  <a:moveTo>
                    <a:pt x="99" y="0"/>
                  </a:moveTo>
                  <a:cubicBezTo>
                    <a:pt x="44" y="0"/>
                    <a:pt x="0" y="45"/>
                    <a:pt x="0" y="101"/>
                  </a:cubicBezTo>
                  <a:lnTo>
                    <a:pt x="0" y="698"/>
                  </a:lnTo>
                  <a:cubicBezTo>
                    <a:pt x="0" y="755"/>
                    <a:pt x="45" y="798"/>
                    <a:pt x="99" y="798"/>
                  </a:cubicBezTo>
                  <a:cubicBezTo>
                    <a:pt x="156" y="798"/>
                    <a:pt x="199" y="752"/>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3"/>
            <p:cNvSpPr/>
            <p:nvPr/>
          </p:nvSpPr>
          <p:spPr>
            <a:xfrm>
              <a:off x="6251201" y="3992851"/>
              <a:ext cx="6892" cy="27465"/>
            </a:xfrm>
            <a:custGeom>
              <a:avLst/>
              <a:gdLst/>
              <a:ahLst/>
              <a:cxnLst/>
              <a:rect l="l" t="t" r="r" b="b"/>
              <a:pathLst>
                <a:path w="200" h="797" extrusionOk="0">
                  <a:moveTo>
                    <a:pt x="99" y="0"/>
                  </a:moveTo>
                  <a:cubicBezTo>
                    <a:pt x="44" y="0"/>
                    <a:pt x="0" y="45"/>
                    <a:pt x="0" y="99"/>
                  </a:cubicBezTo>
                  <a:lnTo>
                    <a:pt x="0" y="698"/>
                  </a:lnTo>
                  <a:cubicBezTo>
                    <a:pt x="0" y="753"/>
                    <a:pt x="45" y="797"/>
                    <a:pt x="99" y="797"/>
                  </a:cubicBezTo>
                  <a:cubicBezTo>
                    <a:pt x="156" y="797"/>
                    <a:pt x="199" y="752"/>
                    <a:pt x="199" y="698"/>
                  </a:cubicBezTo>
                  <a:lnTo>
                    <a:pt x="199" y="99"/>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3"/>
            <p:cNvSpPr/>
            <p:nvPr/>
          </p:nvSpPr>
          <p:spPr>
            <a:xfrm>
              <a:off x="6095137" y="3506114"/>
              <a:ext cx="6892" cy="27534"/>
            </a:xfrm>
            <a:custGeom>
              <a:avLst/>
              <a:gdLst/>
              <a:ahLst/>
              <a:cxnLst/>
              <a:rect l="l" t="t" r="r" b="b"/>
              <a:pathLst>
                <a:path w="200" h="799" extrusionOk="0">
                  <a:moveTo>
                    <a:pt x="99" y="1"/>
                  </a:moveTo>
                  <a:cubicBezTo>
                    <a:pt x="44" y="1"/>
                    <a:pt x="0" y="46"/>
                    <a:pt x="0" y="101"/>
                  </a:cubicBezTo>
                  <a:lnTo>
                    <a:pt x="0" y="698"/>
                  </a:lnTo>
                  <a:cubicBezTo>
                    <a:pt x="0" y="755"/>
                    <a:pt x="45" y="799"/>
                    <a:pt x="99" y="799"/>
                  </a:cubicBezTo>
                  <a:cubicBezTo>
                    <a:pt x="156" y="799"/>
                    <a:pt x="200" y="752"/>
                    <a:pt x="200" y="698"/>
                  </a:cubicBezTo>
                  <a:lnTo>
                    <a:pt x="200" y="101"/>
                  </a:lnTo>
                  <a:cubicBezTo>
                    <a:pt x="200" y="46"/>
                    <a:pt x="155"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3"/>
            <p:cNvSpPr/>
            <p:nvPr/>
          </p:nvSpPr>
          <p:spPr>
            <a:xfrm>
              <a:off x="6194241" y="3749465"/>
              <a:ext cx="6926" cy="27534"/>
            </a:xfrm>
            <a:custGeom>
              <a:avLst/>
              <a:gdLst/>
              <a:ahLst/>
              <a:cxnLst/>
              <a:rect l="l" t="t" r="r" b="b"/>
              <a:pathLst>
                <a:path w="201" h="799" extrusionOk="0">
                  <a:moveTo>
                    <a:pt x="101" y="0"/>
                  </a:moveTo>
                  <a:cubicBezTo>
                    <a:pt x="44" y="0"/>
                    <a:pt x="0" y="47"/>
                    <a:pt x="0" y="100"/>
                  </a:cubicBezTo>
                  <a:lnTo>
                    <a:pt x="0" y="698"/>
                  </a:lnTo>
                  <a:cubicBezTo>
                    <a:pt x="0" y="755"/>
                    <a:pt x="47" y="798"/>
                    <a:pt x="101" y="798"/>
                  </a:cubicBezTo>
                  <a:cubicBezTo>
                    <a:pt x="156" y="798"/>
                    <a:pt x="201" y="753"/>
                    <a:pt x="201" y="698"/>
                  </a:cubicBezTo>
                  <a:lnTo>
                    <a:pt x="201" y="100"/>
                  </a:lnTo>
                  <a:cubicBezTo>
                    <a:pt x="201" y="47"/>
                    <a:pt x="157"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3"/>
            <p:cNvSpPr/>
            <p:nvPr/>
          </p:nvSpPr>
          <p:spPr>
            <a:xfrm>
              <a:off x="6143896" y="3668383"/>
              <a:ext cx="6926" cy="27499"/>
            </a:xfrm>
            <a:custGeom>
              <a:avLst/>
              <a:gdLst/>
              <a:ahLst/>
              <a:cxnLst/>
              <a:rect l="l" t="t" r="r" b="b"/>
              <a:pathLst>
                <a:path w="201" h="798" extrusionOk="0">
                  <a:moveTo>
                    <a:pt x="100" y="1"/>
                  </a:moveTo>
                  <a:cubicBezTo>
                    <a:pt x="44" y="1"/>
                    <a:pt x="0" y="46"/>
                    <a:pt x="0" y="100"/>
                  </a:cubicBezTo>
                  <a:lnTo>
                    <a:pt x="0" y="699"/>
                  </a:lnTo>
                  <a:cubicBezTo>
                    <a:pt x="0" y="754"/>
                    <a:pt x="47" y="797"/>
                    <a:pt x="100" y="797"/>
                  </a:cubicBezTo>
                  <a:cubicBezTo>
                    <a:pt x="157" y="797"/>
                    <a:pt x="201" y="752"/>
                    <a:pt x="201" y="699"/>
                  </a:cubicBezTo>
                  <a:lnTo>
                    <a:pt x="201" y="100"/>
                  </a:lnTo>
                  <a:cubicBezTo>
                    <a:pt x="201" y="44"/>
                    <a:pt x="156"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3"/>
            <p:cNvSpPr/>
            <p:nvPr/>
          </p:nvSpPr>
          <p:spPr>
            <a:xfrm>
              <a:off x="6166639" y="3714317"/>
              <a:ext cx="6926" cy="27568"/>
            </a:xfrm>
            <a:custGeom>
              <a:avLst/>
              <a:gdLst/>
              <a:ahLst/>
              <a:cxnLst/>
              <a:rect l="l" t="t" r="r" b="b"/>
              <a:pathLst>
                <a:path w="201" h="800" extrusionOk="0">
                  <a:moveTo>
                    <a:pt x="100" y="1"/>
                  </a:moveTo>
                  <a:cubicBezTo>
                    <a:pt x="45" y="1"/>
                    <a:pt x="0" y="46"/>
                    <a:pt x="0" y="101"/>
                  </a:cubicBezTo>
                  <a:lnTo>
                    <a:pt x="0" y="699"/>
                  </a:lnTo>
                  <a:cubicBezTo>
                    <a:pt x="0" y="755"/>
                    <a:pt x="45" y="799"/>
                    <a:pt x="100" y="799"/>
                  </a:cubicBezTo>
                  <a:cubicBezTo>
                    <a:pt x="154" y="799"/>
                    <a:pt x="201" y="753"/>
                    <a:pt x="201" y="699"/>
                  </a:cubicBezTo>
                  <a:lnTo>
                    <a:pt x="201" y="101"/>
                  </a:lnTo>
                  <a:cubicBezTo>
                    <a:pt x="201" y="45"/>
                    <a:pt x="154"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3"/>
            <p:cNvSpPr/>
            <p:nvPr/>
          </p:nvSpPr>
          <p:spPr>
            <a:xfrm>
              <a:off x="6067432" y="3472999"/>
              <a:ext cx="6961" cy="25569"/>
            </a:xfrm>
            <a:custGeom>
              <a:avLst/>
              <a:gdLst/>
              <a:ahLst/>
              <a:cxnLst/>
              <a:rect l="l" t="t" r="r" b="b"/>
              <a:pathLst>
                <a:path w="202" h="742" extrusionOk="0">
                  <a:moveTo>
                    <a:pt x="9" y="0"/>
                  </a:moveTo>
                  <a:cubicBezTo>
                    <a:pt x="6" y="12"/>
                    <a:pt x="0" y="27"/>
                    <a:pt x="0" y="44"/>
                  </a:cubicBezTo>
                  <a:lnTo>
                    <a:pt x="0" y="642"/>
                  </a:lnTo>
                  <a:cubicBezTo>
                    <a:pt x="0" y="698"/>
                    <a:pt x="45" y="742"/>
                    <a:pt x="101" y="742"/>
                  </a:cubicBezTo>
                  <a:cubicBezTo>
                    <a:pt x="157" y="742"/>
                    <a:pt x="201" y="695"/>
                    <a:pt x="201" y="642"/>
                  </a:cubicBezTo>
                  <a:lnTo>
                    <a:pt x="201" y="44"/>
                  </a:lnTo>
                  <a:cubicBezTo>
                    <a:pt x="201" y="37"/>
                    <a:pt x="198" y="31"/>
                    <a:pt x="197" y="24"/>
                  </a:cubicBezTo>
                  <a:cubicBezTo>
                    <a:pt x="136" y="12"/>
                    <a:pt x="73" y="5"/>
                    <a:pt x="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3"/>
            <p:cNvSpPr/>
            <p:nvPr/>
          </p:nvSpPr>
          <p:spPr>
            <a:xfrm>
              <a:off x="6173428" y="4201053"/>
              <a:ext cx="6961" cy="27534"/>
            </a:xfrm>
            <a:custGeom>
              <a:avLst/>
              <a:gdLst/>
              <a:ahLst/>
              <a:cxnLst/>
              <a:rect l="l" t="t" r="r" b="b"/>
              <a:pathLst>
                <a:path w="202" h="799" extrusionOk="0">
                  <a:moveTo>
                    <a:pt x="101" y="0"/>
                  </a:moveTo>
                  <a:cubicBezTo>
                    <a:pt x="44" y="0"/>
                    <a:pt x="1" y="46"/>
                    <a:pt x="1" y="101"/>
                  </a:cubicBezTo>
                  <a:lnTo>
                    <a:pt x="1" y="698"/>
                  </a:lnTo>
                  <a:cubicBezTo>
                    <a:pt x="1" y="754"/>
                    <a:pt x="47" y="799"/>
                    <a:pt x="101" y="799"/>
                  </a:cubicBezTo>
                  <a:cubicBezTo>
                    <a:pt x="158" y="799"/>
                    <a:pt x="201" y="754"/>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3"/>
            <p:cNvSpPr/>
            <p:nvPr/>
          </p:nvSpPr>
          <p:spPr>
            <a:xfrm>
              <a:off x="6194172" y="4155119"/>
              <a:ext cx="6961" cy="27465"/>
            </a:xfrm>
            <a:custGeom>
              <a:avLst/>
              <a:gdLst/>
              <a:ahLst/>
              <a:cxnLst/>
              <a:rect l="l" t="t" r="r" b="b"/>
              <a:pathLst>
                <a:path w="202" h="797" extrusionOk="0">
                  <a:moveTo>
                    <a:pt x="101" y="0"/>
                  </a:moveTo>
                  <a:cubicBezTo>
                    <a:pt x="46" y="0"/>
                    <a:pt x="1" y="42"/>
                    <a:pt x="1" y="99"/>
                  </a:cubicBezTo>
                  <a:lnTo>
                    <a:pt x="1" y="697"/>
                  </a:lnTo>
                  <a:cubicBezTo>
                    <a:pt x="1" y="753"/>
                    <a:pt x="46" y="797"/>
                    <a:pt x="101" y="797"/>
                  </a:cubicBezTo>
                  <a:cubicBezTo>
                    <a:pt x="155" y="797"/>
                    <a:pt x="201" y="752"/>
                    <a:pt x="201" y="697"/>
                  </a:cubicBezTo>
                  <a:lnTo>
                    <a:pt x="201" y="99"/>
                  </a:lnTo>
                  <a:cubicBezTo>
                    <a:pt x="201" y="42"/>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3"/>
            <p:cNvSpPr/>
            <p:nvPr/>
          </p:nvSpPr>
          <p:spPr>
            <a:xfrm>
              <a:off x="6122704" y="3633234"/>
              <a:ext cx="6892" cy="27534"/>
            </a:xfrm>
            <a:custGeom>
              <a:avLst/>
              <a:gdLst/>
              <a:ahLst/>
              <a:cxnLst/>
              <a:rect l="l" t="t" r="r" b="b"/>
              <a:pathLst>
                <a:path w="200" h="799" extrusionOk="0">
                  <a:moveTo>
                    <a:pt x="99" y="0"/>
                  </a:moveTo>
                  <a:cubicBezTo>
                    <a:pt x="44" y="0"/>
                    <a:pt x="0" y="47"/>
                    <a:pt x="0" y="100"/>
                  </a:cubicBezTo>
                  <a:lnTo>
                    <a:pt x="0" y="698"/>
                  </a:lnTo>
                  <a:cubicBezTo>
                    <a:pt x="0" y="755"/>
                    <a:pt x="45" y="798"/>
                    <a:pt x="99" y="798"/>
                  </a:cubicBezTo>
                  <a:cubicBezTo>
                    <a:pt x="156" y="798"/>
                    <a:pt x="199" y="753"/>
                    <a:pt x="199" y="698"/>
                  </a:cubicBezTo>
                  <a:lnTo>
                    <a:pt x="199" y="108"/>
                  </a:lnTo>
                  <a:cubicBezTo>
                    <a:pt x="186" y="80"/>
                    <a:pt x="175" y="52"/>
                    <a:pt x="161" y="23"/>
                  </a:cubicBezTo>
                  <a:cubicBezTo>
                    <a:pt x="145" y="10"/>
                    <a:pt x="12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3"/>
            <p:cNvSpPr/>
            <p:nvPr/>
          </p:nvSpPr>
          <p:spPr>
            <a:xfrm>
              <a:off x="6118224" y="4201053"/>
              <a:ext cx="6995" cy="27534"/>
            </a:xfrm>
            <a:custGeom>
              <a:avLst/>
              <a:gdLst/>
              <a:ahLst/>
              <a:cxnLst/>
              <a:rect l="l" t="t" r="r" b="b"/>
              <a:pathLst>
                <a:path w="203" h="799" extrusionOk="0">
                  <a:moveTo>
                    <a:pt x="102" y="0"/>
                  </a:moveTo>
                  <a:cubicBezTo>
                    <a:pt x="47" y="0"/>
                    <a:pt x="2" y="46"/>
                    <a:pt x="2" y="101"/>
                  </a:cubicBezTo>
                  <a:lnTo>
                    <a:pt x="2" y="698"/>
                  </a:lnTo>
                  <a:cubicBezTo>
                    <a:pt x="1" y="754"/>
                    <a:pt x="46" y="799"/>
                    <a:pt x="102" y="799"/>
                  </a:cubicBezTo>
                  <a:cubicBezTo>
                    <a:pt x="159" y="799"/>
                    <a:pt x="203" y="754"/>
                    <a:pt x="203" y="698"/>
                  </a:cubicBezTo>
                  <a:lnTo>
                    <a:pt x="203" y="101"/>
                  </a:lnTo>
                  <a:cubicBezTo>
                    <a:pt x="203" y="44"/>
                    <a:pt x="156" y="0"/>
                    <a:pt x="10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3"/>
            <p:cNvSpPr/>
            <p:nvPr/>
          </p:nvSpPr>
          <p:spPr>
            <a:xfrm>
              <a:off x="6094620" y="4155119"/>
              <a:ext cx="6926" cy="27465"/>
            </a:xfrm>
            <a:custGeom>
              <a:avLst/>
              <a:gdLst/>
              <a:ahLst/>
              <a:cxnLst/>
              <a:rect l="l" t="t" r="r" b="b"/>
              <a:pathLst>
                <a:path w="201" h="797" extrusionOk="0">
                  <a:moveTo>
                    <a:pt x="95" y="0"/>
                  </a:moveTo>
                  <a:cubicBezTo>
                    <a:pt x="42" y="0"/>
                    <a:pt x="1" y="44"/>
                    <a:pt x="1" y="99"/>
                  </a:cubicBezTo>
                  <a:lnTo>
                    <a:pt x="1" y="697"/>
                  </a:lnTo>
                  <a:cubicBezTo>
                    <a:pt x="1" y="753"/>
                    <a:pt x="46" y="797"/>
                    <a:pt x="100" y="797"/>
                  </a:cubicBezTo>
                  <a:cubicBezTo>
                    <a:pt x="156" y="797"/>
                    <a:pt x="200" y="752"/>
                    <a:pt x="200" y="697"/>
                  </a:cubicBezTo>
                  <a:lnTo>
                    <a:pt x="200" y="99"/>
                  </a:lnTo>
                  <a:cubicBezTo>
                    <a:pt x="200" y="42"/>
                    <a:pt x="155" y="0"/>
                    <a:pt x="100" y="0"/>
                  </a:cubicBezTo>
                  <a:cubicBezTo>
                    <a:pt x="98" y="0"/>
                    <a:pt x="96" y="0"/>
                    <a:pt x="9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3"/>
            <p:cNvSpPr/>
            <p:nvPr/>
          </p:nvSpPr>
          <p:spPr>
            <a:xfrm>
              <a:off x="6065364" y="4119902"/>
              <a:ext cx="6892" cy="27534"/>
            </a:xfrm>
            <a:custGeom>
              <a:avLst/>
              <a:gdLst/>
              <a:ahLst/>
              <a:cxnLst/>
              <a:rect l="l" t="t" r="r" b="b"/>
              <a:pathLst>
                <a:path w="200" h="799" extrusionOk="0">
                  <a:moveTo>
                    <a:pt x="101" y="0"/>
                  </a:moveTo>
                  <a:cubicBezTo>
                    <a:pt x="44" y="0"/>
                    <a:pt x="1" y="45"/>
                    <a:pt x="1" y="100"/>
                  </a:cubicBezTo>
                  <a:lnTo>
                    <a:pt x="1" y="698"/>
                  </a:lnTo>
                  <a:cubicBezTo>
                    <a:pt x="1" y="755"/>
                    <a:pt x="46" y="798"/>
                    <a:pt x="101" y="798"/>
                  </a:cubicBezTo>
                  <a:cubicBezTo>
                    <a:pt x="156" y="798"/>
                    <a:pt x="200" y="753"/>
                    <a:pt x="200" y="698"/>
                  </a:cubicBezTo>
                  <a:lnTo>
                    <a:pt x="200" y="100"/>
                  </a:lnTo>
                  <a:cubicBezTo>
                    <a:pt x="200"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3"/>
            <p:cNvSpPr/>
            <p:nvPr/>
          </p:nvSpPr>
          <p:spPr>
            <a:xfrm>
              <a:off x="6143896" y="3749465"/>
              <a:ext cx="6995" cy="27534"/>
            </a:xfrm>
            <a:custGeom>
              <a:avLst/>
              <a:gdLst/>
              <a:ahLst/>
              <a:cxnLst/>
              <a:rect l="l" t="t" r="r" b="b"/>
              <a:pathLst>
                <a:path w="203" h="799" extrusionOk="0">
                  <a:moveTo>
                    <a:pt x="100" y="0"/>
                  </a:moveTo>
                  <a:cubicBezTo>
                    <a:pt x="44" y="0"/>
                    <a:pt x="0" y="47"/>
                    <a:pt x="0" y="100"/>
                  </a:cubicBezTo>
                  <a:lnTo>
                    <a:pt x="0" y="698"/>
                  </a:lnTo>
                  <a:cubicBezTo>
                    <a:pt x="0" y="755"/>
                    <a:pt x="47" y="798"/>
                    <a:pt x="100" y="798"/>
                  </a:cubicBezTo>
                  <a:cubicBezTo>
                    <a:pt x="157" y="798"/>
                    <a:pt x="201" y="753"/>
                    <a:pt x="201" y="698"/>
                  </a:cubicBezTo>
                  <a:lnTo>
                    <a:pt x="201" y="100"/>
                  </a:lnTo>
                  <a:cubicBezTo>
                    <a:pt x="202" y="47"/>
                    <a:pt x="157"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3"/>
            <p:cNvSpPr/>
            <p:nvPr/>
          </p:nvSpPr>
          <p:spPr>
            <a:xfrm>
              <a:off x="6122704" y="3714317"/>
              <a:ext cx="6926" cy="27568"/>
            </a:xfrm>
            <a:custGeom>
              <a:avLst/>
              <a:gdLst/>
              <a:ahLst/>
              <a:cxnLst/>
              <a:rect l="l" t="t" r="r" b="b"/>
              <a:pathLst>
                <a:path w="201" h="800" extrusionOk="0">
                  <a:moveTo>
                    <a:pt x="99" y="1"/>
                  </a:moveTo>
                  <a:cubicBezTo>
                    <a:pt x="44" y="1"/>
                    <a:pt x="0" y="46"/>
                    <a:pt x="0" y="101"/>
                  </a:cubicBezTo>
                  <a:lnTo>
                    <a:pt x="0" y="699"/>
                  </a:lnTo>
                  <a:cubicBezTo>
                    <a:pt x="0" y="755"/>
                    <a:pt x="45" y="799"/>
                    <a:pt x="99" y="799"/>
                  </a:cubicBezTo>
                  <a:cubicBezTo>
                    <a:pt x="156" y="799"/>
                    <a:pt x="199" y="753"/>
                    <a:pt x="199" y="699"/>
                  </a:cubicBezTo>
                  <a:lnTo>
                    <a:pt x="199" y="101"/>
                  </a:lnTo>
                  <a:cubicBezTo>
                    <a:pt x="201" y="46"/>
                    <a:pt x="156"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33"/>
            <p:cNvSpPr/>
            <p:nvPr/>
          </p:nvSpPr>
          <p:spPr>
            <a:xfrm>
              <a:off x="6022601" y="3552152"/>
              <a:ext cx="6995" cy="27499"/>
            </a:xfrm>
            <a:custGeom>
              <a:avLst/>
              <a:gdLst/>
              <a:ahLst/>
              <a:cxnLst/>
              <a:rect l="l" t="t" r="r" b="b"/>
              <a:pathLst>
                <a:path w="203" h="798" extrusionOk="0">
                  <a:moveTo>
                    <a:pt x="100" y="1"/>
                  </a:moveTo>
                  <a:cubicBezTo>
                    <a:pt x="44" y="1"/>
                    <a:pt x="0" y="46"/>
                    <a:pt x="0" y="100"/>
                  </a:cubicBezTo>
                  <a:lnTo>
                    <a:pt x="0" y="699"/>
                  </a:lnTo>
                  <a:cubicBezTo>
                    <a:pt x="0" y="754"/>
                    <a:pt x="45" y="797"/>
                    <a:pt x="100" y="797"/>
                  </a:cubicBezTo>
                  <a:cubicBezTo>
                    <a:pt x="154" y="797"/>
                    <a:pt x="201" y="752"/>
                    <a:pt x="201" y="699"/>
                  </a:cubicBezTo>
                  <a:lnTo>
                    <a:pt x="201" y="100"/>
                  </a:lnTo>
                  <a:cubicBezTo>
                    <a:pt x="202" y="44"/>
                    <a:pt x="157"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3"/>
            <p:cNvSpPr/>
            <p:nvPr/>
          </p:nvSpPr>
          <p:spPr>
            <a:xfrm>
              <a:off x="5956371" y="4038785"/>
              <a:ext cx="6892" cy="27499"/>
            </a:xfrm>
            <a:custGeom>
              <a:avLst/>
              <a:gdLst/>
              <a:ahLst/>
              <a:cxnLst/>
              <a:rect l="l" t="t" r="r" b="b"/>
              <a:pathLst>
                <a:path w="200" h="798" extrusionOk="0">
                  <a:moveTo>
                    <a:pt x="99" y="0"/>
                  </a:moveTo>
                  <a:cubicBezTo>
                    <a:pt x="44" y="0"/>
                    <a:pt x="0" y="47"/>
                    <a:pt x="0" y="101"/>
                  </a:cubicBezTo>
                  <a:lnTo>
                    <a:pt x="0" y="697"/>
                  </a:lnTo>
                  <a:cubicBezTo>
                    <a:pt x="0" y="753"/>
                    <a:pt x="45" y="797"/>
                    <a:pt x="99" y="797"/>
                  </a:cubicBezTo>
                  <a:cubicBezTo>
                    <a:pt x="156" y="797"/>
                    <a:pt x="199" y="752"/>
                    <a:pt x="199" y="697"/>
                  </a:cubicBezTo>
                  <a:lnTo>
                    <a:pt x="199" y="101"/>
                  </a:lnTo>
                  <a:cubicBezTo>
                    <a:pt x="199" y="47"/>
                    <a:pt x="156"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3"/>
            <p:cNvSpPr/>
            <p:nvPr/>
          </p:nvSpPr>
          <p:spPr>
            <a:xfrm>
              <a:off x="5956371" y="3795503"/>
              <a:ext cx="6892" cy="27534"/>
            </a:xfrm>
            <a:custGeom>
              <a:avLst/>
              <a:gdLst/>
              <a:ahLst/>
              <a:cxnLst/>
              <a:rect l="l" t="t" r="r" b="b"/>
              <a:pathLst>
                <a:path w="200" h="799" extrusionOk="0">
                  <a:moveTo>
                    <a:pt x="99" y="0"/>
                  </a:moveTo>
                  <a:cubicBezTo>
                    <a:pt x="44" y="0"/>
                    <a:pt x="0" y="45"/>
                    <a:pt x="0" y="101"/>
                  </a:cubicBezTo>
                  <a:lnTo>
                    <a:pt x="0" y="698"/>
                  </a:lnTo>
                  <a:cubicBezTo>
                    <a:pt x="0" y="755"/>
                    <a:pt x="45" y="798"/>
                    <a:pt x="99" y="798"/>
                  </a:cubicBezTo>
                  <a:cubicBezTo>
                    <a:pt x="156" y="798"/>
                    <a:pt x="199" y="753"/>
                    <a:pt x="199" y="698"/>
                  </a:cubicBezTo>
                  <a:lnTo>
                    <a:pt x="199" y="101"/>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3"/>
            <p:cNvSpPr/>
            <p:nvPr/>
          </p:nvSpPr>
          <p:spPr>
            <a:xfrm>
              <a:off x="5956371" y="3876620"/>
              <a:ext cx="6892" cy="27534"/>
            </a:xfrm>
            <a:custGeom>
              <a:avLst/>
              <a:gdLst/>
              <a:ahLst/>
              <a:cxnLst/>
              <a:rect l="l" t="t" r="r" b="b"/>
              <a:pathLst>
                <a:path w="200" h="799" extrusionOk="0">
                  <a:moveTo>
                    <a:pt x="99" y="0"/>
                  </a:moveTo>
                  <a:cubicBezTo>
                    <a:pt x="44" y="0"/>
                    <a:pt x="0" y="45"/>
                    <a:pt x="0" y="100"/>
                  </a:cubicBezTo>
                  <a:lnTo>
                    <a:pt x="0" y="698"/>
                  </a:lnTo>
                  <a:cubicBezTo>
                    <a:pt x="0" y="755"/>
                    <a:pt x="45" y="798"/>
                    <a:pt x="99" y="798"/>
                  </a:cubicBezTo>
                  <a:cubicBezTo>
                    <a:pt x="156" y="798"/>
                    <a:pt x="199" y="752"/>
                    <a:pt x="199" y="698"/>
                  </a:cubicBezTo>
                  <a:lnTo>
                    <a:pt x="199" y="100"/>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3"/>
            <p:cNvSpPr/>
            <p:nvPr/>
          </p:nvSpPr>
          <p:spPr>
            <a:xfrm>
              <a:off x="6430112" y="4282170"/>
              <a:ext cx="6892" cy="27499"/>
            </a:xfrm>
            <a:custGeom>
              <a:avLst/>
              <a:gdLst/>
              <a:ahLst/>
              <a:cxnLst/>
              <a:rect l="l" t="t" r="r" b="b"/>
              <a:pathLst>
                <a:path w="200" h="798" extrusionOk="0">
                  <a:moveTo>
                    <a:pt x="101" y="0"/>
                  </a:moveTo>
                  <a:cubicBezTo>
                    <a:pt x="44" y="0"/>
                    <a:pt x="0" y="45"/>
                    <a:pt x="0" y="99"/>
                  </a:cubicBezTo>
                  <a:lnTo>
                    <a:pt x="0" y="698"/>
                  </a:lnTo>
                  <a:cubicBezTo>
                    <a:pt x="0" y="755"/>
                    <a:pt x="45" y="797"/>
                    <a:pt x="101" y="797"/>
                  </a:cubicBezTo>
                  <a:cubicBezTo>
                    <a:pt x="156" y="797"/>
                    <a:pt x="199" y="752"/>
                    <a:pt x="199" y="698"/>
                  </a:cubicBezTo>
                  <a:lnTo>
                    <a:pt x="199" y="99"/>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3"/>
            <p:cNvSpPr/>
            <p:nvPr/>
          </p:nvSpPr>
          <p:spPr>
            <a:xfrm>
              <a:off x="5956371" y="3957702"/>
              <a:ext cx="6892" cy="27499"/>
            </a:xfrm>
            <a:custGeom>
              <a:avLst/>
              <a:gdLst/>
              <a:ahLst/>
              <a:cxnLst/>
              <a:rect l="l" t="t" r="r" b="b"/>
              <a:pathLst>
                <a:path w="200" h="798" extrusionOk="0">
                  <a:moveTo>
                    <a:pt x="99" y="1"/>
                  </a:moveTo>
                  <a:cubicBezTo>
                    <a:pt x="44" y="1"/>
                    <a:pt x="0" y="46"/>
                    <a:pt x="0" y="100"/>
                  </a:cubicBezTo>
                  <a:lnTo>
                    <a:pt x="0" y="699"/>
                  </a:lnTo>
                  <a:cubicBezTo>
                    <a:pt x="0" y="754"/>
                    <a:pt x="45" y="798"/>
                    <a:pt x="99" y="798"/>
                  </a:cubicBezTo>
                  <a:cubicBezTo>
                    <a:pt x="156" y="798"/>
                    <a:pt x="199" y="753"/>
                    <a:pt x="199" y="699"/>
                  </a:cubicBezTo>
                  <a:lnTo>
                    <a:pt x="199" y="100"/>
                  </a:lnTo>
                  <a:cubicBezTo>
                    <a:pt x="199" y="45"/>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3"/>
            <p:cNvSpPr/>
            <p:nvPr/>
          </p:nvSpPr>
          <p:spPr>
            <a:xfrm>
              <a:off x="6043828" y="3506149"/>
              <a:ext cx="6892" cy="27568"/>
            </a:xfrm>
            <a:custGeom>
              <a:avLst/>
              <a:gdLst/>
              <a:ahLst/>
              <a:cxnLst/>
              <a:rect l="l" t="t" r="r" b="b"/>
              <a:pathLst>
                <a:path w="200" h="800" extrusionOk="0">
                  <a:moveTo>
                    <a:pt x="101" y="1"/>
                  </a:moveTo>
                  <a:cubicBezTo>
                    <a:pt x="44" y="1"/>
                    <a:pt x="1" y="46"/>
                    <a:pt x="1" y="101"/>
                  </a:cubicBezTo>
                  <a:lnTo>
                    <a:pt x="1" y="699"/>
                  </a:lnTo>
                  <a:cubicBezTo>
                    <a:pt x="1" y="756"/>
                    <a:pt x="46" y="799"/>
                    <a:pt x="101" y="799"/>
                  </a:cubicBezTo>
                  <a:cubicBezTo>
                    <a:pt x="156" y="799"/>
                    <a:pt x="200" y="754"/>
                    <a:pt x="200" y="699"/>
                  </a:cubicBezTo>
                  <a:lnTo>
                    <a:pt x="200" y="101"/>
                  </a:lnTo>
                  <a:cubicBezTo>
                    <a:pt x="200"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3"/>
            <p:cNvSpPr/>
            <p:nvPr/>
          </p:nvSpPr>
          <p:spPr>
            <a:xfrm>
              <a:off x="6022601" y="3483612"/>
              <a:ext cx="6995" cy="14887"/>
            </a:xfrm>
            <a:custGeom>
              <a:avLst/>
              <a:gdLst/>
              <a:ahLst/>
              <a:cxnLst/>
              <a:rect l="l" t="t" r="r" b="b"/>
              <a:pathLst>
                <a:path w="203" h="432" extrusionOk="0">
                  <a:moveTo>
                    <a:pt x="201" y="1"/>
                  </a:moveTo>
                  <a:lnTo>
                    <a:pt x="201" y="2"/>
                  </a:lnTo>
                  <a:lnTo>
                    <a:pt x="201" y="2"/>
                  </a:lnTo>
                  <a:cubicBezTo>
                    <a:pt x="201" y="1"/>
                    <a:pt x="202" y="1"/>
                    <a:pt x="202" y="1"/>
                  </a:cubicBezTo>
                  <a:close/>
                  <a:moveTo>
                    <a:pt x="201" y="2"/>
                  </a:moveTo>
                  <a:cubicBezTo>
                    <a:pt x="130" y="52"/>
                    <a:pt x="64" y="109"/>
                    <a:pt x="0" y="168"/>
                  </a:cubicBezTo>
                  <a:lnTo>
                    <a:pt x="0" y="332"/>
                  </a:lnTo>
                  <a:cubicBezTo>
                    <a:pt x="0" y="387"/>
                    <a:pt x="45" y="431"/>
                    <a:pt x="100" y="431"/>
                  </a:cubicBezTo>
                  <a:cubicBezTo>
                    <a:pt x="154" y="431"/>
                    <a:pt x="201" y="386"/>
                    <a:pt x="201" y="332"/>
                  </a:cubicBezTo>
                  <a:lnTo>
                    <a:pt x="201" y="2"/>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3"/>
            <p:cNvSpPr/>
            <p:nvPr/>
          </p:nvSpPr>
          <p:spPr>
            <a:xfrm>
              <a:off x="6065330" y="4201019"/>
              <a:ext cx="6926" cy="27534"/>
            </a:xfrm>
            <a:custGeom>
              <a:avLst/>
              <a:gdLst/>
              <a:ahLst/>
              <a:cxnLst/>
              <a:rect l="l" t="t" r="r" b="b"/>
              <a:pathLst>
                <a:path w="201" h="799" extrusionOk="0">
                  <a:moveTo>
                    <a:pt x="99" y="0"/>
                  </a:moveTo>
                  <a:cubicBezTo>
                    <a:pt x="44" y="0"/>
                    <a:pt x="0" y="45"/>
                    <a:pt x="0" y="100"/>
                  </a:cubicBezTo>
                  <a:lnTo>
                    <a:pt x="0" y="698"/>
                  </a:lnTo>
                  <a:cubicBezTo>
                    <a:pt x="0" y="755"/>
                    <a:pt x="45" y="798"/>
                    <a:pt x="99" y="798"/>
                  </a:cubicBezTo>
                  <a:cubicBezTo>
                    <a:pt x="156" y="798"/>
                    <a:pt x="200" y="752"/>
                    <a:pt x="200" y="698"/>
                  </a:cubicBezTo>
                  <a:lnTo>
                    <a:pt x="200" y="100"/>
                  </a:lnTo>
                  <a:cubicBezTo>
                    <a:pt x="201" y="45"/>
                    <a:pt x="156"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3"/>
            <p:cNvSpPr/>
            <p:nvPr/>
          </p:nvSpPr>
          <p:spPr>
            <a:xfrm>
              <a:off x="6022601" y="3633234"/>
              <a:ext cx="6926" cy="27534"/>
            </a:xfrm>
            <a:custGeom>
              <a:avLst/>
              <a:gdLst/>
              <a:ahLst/>
              <a:cxnLst/>
              <a:rect l="l" t="t" r="r" b="b"/>
              <a:pathLst>
                <a:path w="201" h="799" extrusionOk="0">
                  <a:moveTo>
                    <a:pt x="100" y="0"/>
                  </a:moveTo>
                  <a:cubicBezTo>
                    <a:pt x="45" y="0"/>
                    <a:pt x="0" y="47"/>
                    <a:pt x="0" y="100"/>
                  </a:cubicBezTo>
                  <a:lnTo>
                    <a:pt x="0" y="698"/>
                  </a:lnTo>
                  <a:cubicBezTo>
                    <a:pt x="0" y="753"/>
                    <a:pt x="45" y="798"/>
                    <a:pt x="100" y="798"/>
                  </a:cubicBezTo>
                  <a:cubicBezTo>
                    <a:pt x="157" y="798"/>
                    <a:pt x="201" y="753"/>
                    <a:pt x="201" y="698"/>
                  </a:cubicBezTo>
                  <a:lnTo>
                    <a:pt x="201" y="100"/>
                  </a:lnTo>
                  <a:cubicBezTo>
                    <a:pt x="201" y="44"/>
                    <a:pt x="154"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3"/>
            <p:cNvSpPr/>
            <p:nvPr/>
          </p:nvSpPr>
          <p:spPr>
            <a:xfrm>
              <a:off x="6043828" y="3587266"/>
              <a:ext cx="6892" cy="27534"/>
            </a:xfrm>
            <a:custGeom>
              <a:avLst/>
              <a:gdLst/>
              <a:ahLst/>
              <a:cxnLst/>
              <a:rect l="l" t="t" r="r" b="b"/>
              <a:pathLst>
                <a:path w="200" h="799" extrusionOk="0">
                  <a:moveTo>
                    <a:pt x="101" y="1"/>
                  </a:moveTo>
                  <a:cubicBezTo>
                    <a:pt x="44" y="1"/>
                    <a:pt x="1" y="46"/>
                    <a:pt x="1" y="101"/>
                  </a:cubicBezTo>
                  <a:lnTo>
                    <a:pt x="1" y="699"/>
                  </a:lnTo>
                  <a:cubicBezTo>
                    <a:pt x="1" y="755"/>
                    <a:pt x="46" y="799"/>
                    <a:pt x="101" y="799"/>
                  </a:cubicBezTo>
                  <a:cubicBezTo>
                    <a:pt x="156" y="799"/>
                    <a:pt x="200" y="752"/>
                    <a:pt x="200" y="699"/>
                  </a:cubicBezTo>
                  <a:lnTo>
                    <a:pt x="200" y="101"/>
                  </a:lnTo>
                  <a:cubicBezTo>
                    <a:pt x="200"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3"/>
            <p:cNvSpPr/>
            <p:nvPr/>
          </p:nvSpPr>
          <p:spPr>
            <a:xfrm>
              <a:off x="5956371" y="4119902"/>
              <a:ext cx="6892" cy="27534"/>
            </a:xfrm>
            <a:custGeom>
              <a:avLst/>
              <a:gdLst/>
              <a:ahLst/>
              <a:cxnLst/>
              <a:rect l="l" t="t" r="r" b="b"/>
              <a:pathLst>
                <a:path w="200" h="799" extrusionOk="0">
                  <a:moveTo>
                    <a:pt x="99" y="0"/>
                  </a:moveTo>
                  <a:cubicBezTo>
                    <a:pt x="44" y="0"/>
                    <a:pt x="0" y="45"/>
                    <a:pt x="0" y="100"/>
                  </a:cubicBezTo>
                  <a:lnTo>
                    <a:pt x="0" y="698"/>
                  </a:lnTo>
                  <a:cubicBezTo>
                    <a:pt x="0" y="755"/>
                    <a:pt x="44" y="798"/>
                    <a:pt x="99" y="798"/>
                  </a:cubicBezTo>
                  <a:cubicBezTo>
                    <a:pt x="156" y="798"/>
                    <a:pt x="199" y="753"/>
                    <a:pt x="199" y="698"/>
                  </a:cubicBezTo>
                  <a:lnTo>
                    <a:pt x="199" y="100"/>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3"/>
            <p:cNvSpPr/>
            <p:nvPr/>
          </p:nvSpPr>
          <p:spPr>
            <a:xfrm>
              <a:off x="6043828" y="3668383"/>
              <a:ext cx="6892" cy="27499"/>
            </a:xfrm>
            <a:custGeom>
              <a:avLst/>
              <a:gdLst/>
              <a:ahLst/>
              <a:cxnLst/>
              <a:rect l="l" t="t" r="r" b="b"/>
              <a:pathLst>
                <a:path w="200" h="798" extrusionOk="0">
                  <a:moveTo>
                    <a:pt x="101" y="1"/>
                  </a:moveTo>
                  <a:cubicBezTo>
                    <a:pt x="44" y="1"/>
                    <a:pt x="1" y="46"/>
                    <a:pt x="1" y="100"/>
                  </a:cubicBezTo>
                  <a:lnTo>
                    <a:pt x="1" y="699"/>
                  </a:lnTo>
                  <a:cubicBezTo>
                    <a:pt x="1" y="754"/>
                    <a:pt x="46" y="797"/>
                    <a:pt x="101" y="797"/>
                  </a:cubicBezTo>
                  <a:cubicBezTo>
                    <a:pt x="156" y="797"/>
                    <a:pt x="200" y="752"/>
                    <a:pt x="200" y="699"/>
                  </a:cubicBezTo>
                  <a:lnTo>
                    <a:pt x="200" y="100"/>
                  </a:lnTo>
                  <a:cubicBezTo>
                    <a:pt x="200" y="46"/>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3"/>
            <p:cNvSpPr/>
            <p:nvPr/>
          </p:nvSpPr>
          <p:spPr>
            <a:xfrm>
              <a:off x="6330009" y="3633234"/>
              <a:ext cx="6926" cy="27534"/>
            </a:xfrm>
            <a:custGeom>
              <a:avLst/>
              <a:gdLst/>
              <a:ahLst/>
              <a:cxnLst/>
              <a:rect l="l" t="t" r="r" b="b"/>
              <a:pathLst>
                <a:path w="201" h="799" extrusionOk="0">
                  <a:moveTo>
                    <a:pt x="101" y="0"/>
                  </a:moveTo>
                  <a:cubicBezTo>
                    <a:pt x="44" y="0"/>
                    <a:pt x="0" y="47"/>
                    <a:pt x="0" y="100"/>
                  </a:cubicBezTo>
                  <a:lnTo>
                    <a:pt x="0" y="698"/>
                  </a:lnTo>
                  <a:cubicBezTo>
                    <a:pt x="0" y="755"/>
                    <a:pt x="47" y="798"/>
                    <a:pt x="101" y="798"/>
                  </a:cubicBezTo>
                  <a:cubicBezTo>
                    <a:pt x="157" y="798"/>
                    <a:pt x="201" y="753"/>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3"/>
            <p:cNvSpPr/>
            <p:nvPr/>
          </p:nvSpPr>
          <p:spPr>
            <a:xfrm>
              <a:off x="5985661" y="3992851"/>
              <a:ext cx="6892" cy="27465"/>
            </a:xfrm>
            <a:custGeom>
              <a:avLst/>
              <a:gdLst/>
              <a:ahLst/>
              <a:cxnLst/>
              <a:rect l="l" t="t" r="r" b="b"/>
              <a:pathLst>
                <a:path w="200" h="797" extrusionOk="0">
                  <a:moveTo>
                    <a:pt x="99" y="0"/>
                  </a:moveTo>
                  <a:cubicBezTo>
                    <a:pt x="44" y="0"/>
                    <a:pt x="1" y="45"/>
                    <a:pt x="1" y="99"/>
                  </a:cubicBezTo>
                  <a:lnTo>
                    <a:pt x="1" y="698"/>
                  </a:lnTo>
                  <a:cubicBezTo>
                    <a:pt x="1" y="753"/>
                    <a:pt x="46" y="797"/>
                    <a:pt x="99" y="797"/>
                  </a:cubicBezTo>
                  <a:cubicBezTo>
                    <a:pt x="156" y="797"/>
                    <a:pt x="200" y="752"/>
                    <a:pt x="200" y="698"/>
                  </a:cubicBezTo>
                  <a:lnTo>
                    <a:pt x="200" y="99"/>
                  </a:lnTo>
                  <a:cubicBezTo>
                    <a:pt x="200" y="44"/>
                    <a:pt x="15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3"/>
            <p:cNvSpPr/>
            <p:nvPr/>
          </p:nvSpPr>
          <p:spPr>
            <a:xfrm>
              <a:off x="5985661" y="4073899"/>
              <a:ext cx="6892" cy="27534"/>
            </a:xfrm>
            <a:custGeom>
              <a:avLst/>
              <a:gdLst/>
              <a:ahLst/>
              <a:cxnLst/>
              <a:rect l="l" t="t" r="r" b="b"/>
              <a:pathLst>
                <a:path w="200" h="799" extrusionOk="0">
                  <a:moveTo>
                    <a:pt x="99" y="0"/>
                  </a:moveTo>
                  <a:cubicBezTo>
                    <a:pt x="44" y="0"/>
                    <a:pt x="1" y="47"/>
                    <a:pt x="1" y="101"/>
                  </a:cubicBezTo>
                  <a:lnTo>
                    <a:pt x="1" y="698"/>
                  </a:lnTo>
                  <a:cubicBezTo>
                    <a:pt x="1" y="755"/>
                    <a:pt x="46" y="799"/>
                    <a:pt x="99" y="799"/>
                  </a:cubicBezTo>
                  <a:cubicBezTo>
                    <a:pt x="156" y="799"/>
                    <a:pt x="200" y="754"/>
                    <a:pt x="200" y="698"/>
                  </a:cubicBezTo>
                  <a:lnTo>
                    <a:pt x="200" y="101"/>
                  </a:lnTo>
                  <a:cubicBezTo>
                    <a:pt x="200" y="47"/>
                    <a:pt x="15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3"/>
            <p:cNvSpPr/>
            <p:nvPr/>
          </p:nvSpPr>
          <p:spPr>
            <a:xfrm>
              <a:off x="6009300" y="4119902"/>
              <a:ext cx="6961" cy="27534"/>
            </a:xfrm>
            <a:custGeom>
              <a:avLst/>
              <a:gdLst/>
              <a:ahLst/>
              <a:cxnLst/>
              <a:rect l="l" t="t" r="r" b="b"/>
              <a:pathLst>
                <a:path w="202" h="799" extrusionOk="0">
                  <a:moveTo>
                    <a:pt x="101" y="0"/>
                  </a:moveTo>
                  <a:cubicBezTo>
                    <a:pt x="44" y="0"/>
                    <a:pt x="1" y="45"/>
                    <a:pt x="1" y="100"/>
                  </a:cubicBezTo>
                  <a:lnTo>
                    <a:pt x="1" y="698"/>
                  </a:lnTo>
                  <a:cubicBezTo>
                    <a:pt x="1" y="755"/>
                    <a:pt x="46" y="798"/>
                    <a:pt x="101" y="798"/>
                  </a:cubicBezTo>
                  <a:cubicBezTo>
                    <a:pt x="155" y="798"/>
                    <a:pt x="202" y="753"/>
                    <a:pt x="202" y="698"/>
                  </a:cubicBezTo>
                  <a:lnTo>
                    <a:pt x="202" y="100"/>
                  </a:lnTo>
                  <a:cubicBezTo>
                    <a:pt x="202" y="45"/>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3"/>
            <p:cNvSpPr/>
            <p:nvPr/>
          </p:nvSpPr>
          <p:spPr>
            <a:xfrm>
              <a:off x="6009300" y="3876620"/>
              <a:ext cx="6961" cy="27534"/>
            </a:xfrm>
            <a:custGeom>
              <a:avLst/>
              <a:gdLst/>
              <a:ahLst/>
              <a:cxnLst/>
              <a:rect l="l" t="t" r="r" b="b"/>
              <a:pathLst>
                <a:path w="202" h="799" extrusionOk="0">
                  <a:moveTo>
                    <a:pt x="101" y="0"/>
                  </a:moveTo>
                  <a:cubicBezTo>
                    <a:pt x="46" y="0"/>
                    <a:pt x="1" y="45"/>
                    <a:pt x="1" y="100"/>
                  </a:cubicBezTo>
                  <a:lnTo>
                    <a:pt x="1" y="698"/>
                  </a:lnTo>
                  <a:cubicBezTo>
                    <a:pt x="1" y="755"/>
                    <a:pt x="46" y="798"/>
                    <a:pt x="101" y="798"/>
                  </a:cubicBezTo>
                  <a:cubicBezTo>
                    <a:pt x="155" y="798"/>
                    <a:pt x="202" y="752"/>
                    <a:pt x="202" y="698"/>
                  </a:cubicBezTo>
                  <a:lnTo>
                    <a:pt x="202" y="100"/>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3"/>
            <p:cNvSpPr/>
            <p:nvPr/>
          </p:nvSpPr>
          <p:spPr>
            <a:xfrm>
              <a:off x="6009300" y="3795503"/>
              <a:ext cx="6961" cy="27534"/>
            </a:xfrm>
            <a:custGeom>
              <a:avLst/>
              <a:gdLst/>
              <a:ahLst/>
              <a:cxnLst/>
              <a:rect l="l" t="t" r="r" b="b"/>
              <a:pathLst>
                <a:path w="202" h="799" extrusionOk="0">
                  <a:moveTo>
                    <a:pt x="101" y="0"/>
                  </a:moveTo>
                  <a:cubicBezTo>
                    <a:pt x="46" y="0"/>
                    <a:pt x="1" y="45"/>
                    <a:pt x="1" y="101"/>
                  </a:cubicBezTo>
                  <a:lnTo>
                    <a:pt x="1" y="698"/>
                  </a:lnTo>
                  <a:cubicBezTo>
                    <a:pt x="1" y="755"/>
                    <a:pt x="46" y="798"/>
                    <a:pt x="101" y="798"/>
                  </a:cubicBezTo>
                  <a:cubicBezTo>
                    <a:pt x="155" y="798"/>
                    <a:pt x="202" y="753"/>
                    <a:pt x="202" y="698"/>
                  </a:cubicBezTo>
                  <a:lnTo>
                    <a:pt x="202" y="101"/>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3"/>
            <p:cNvSpPr/>
            <p:nvPr/>
          </p:nvSpPr>
          <p:spPr>
            <a:xfrm>
              <a:off x="6009300" y="3957702"/>
              <a:ext cx="6961" cy="27499"/>
            </a:xfrm>
            <a:custGeom>
              <a:avLst/>
              <a:gdLst/>
              <a:ahLst/>
              <a:cxnLst/>
              <a:rect l="l" t="t" r="r" b="b"/>
              <a:pathLst>
                <a:path w="202" h="798" extrusionOk="0">
                  <a:moveTo>
                    <a:pt x="101" y="1"/>
                  </a:moveTo>
                  <a:cubicBezTo>
                    <a:pt x="46" y="1"/>
                    <a:pt x="1" y="46"/>
                    <a:pt x="1" y="100"/>
                  </a:cubicBezTo>
                  <a:lnTo>
                    <a:pt x="1" y="699"/>
                  </a:lnTo>
                  <a:cubicBezTo>
                    <a:pt x="1" y="754"/>
                    <a:pt x="46" y="798"/>
                    <a:pt x="101" y="798"/>
                  </a:cubicBezTo>
                  <a:cubicBezTo>
                    <a:pt x="155" y="798"/>
                    <a:pt x="202" y="753"/>
                    <a:pt x="202" y="699"/>
                  </a:cubicBezTo>
                  <a:lnTo>
                    <a:pt x="202" y="100"/>
                  </a:lnTo>
                  <a:cubicBezTo>
                    <a:pt x="202"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3"/>
            <p:cNvSpPr/>
            <p:nvPr/>
          </p:nvSpPr>
          <p:spPr>
            <a:xfrm>
              <a:off x="5985661" y="3911734"/>
              <a:ext cx="6892" cy="27534"/>
            </a:xfrm>
            <a:custGeom>
              <a:avLst/>
              <a:gdLst/>
              <a:ahLst/>
              <a:cxnLst/>
              <a:rect l="l" t="t" r="r" b="b"/>
              <a:pathLst>
                <a:path w="200" h="799" extrusionOk="0">
                  <a:moveTo>
                    <a:pt x="99" y="0"/>
                  </a:moveTo>
                  <a:cubicBezTo>
                    <a:pt x="44" y="0"/>
                    <a:pt x="1" y="45"/>
                    <a:pt x="1" y="101"/>
                  </a:cubicBezTo>
                  <a:lnTo>
                    <a:pt x="1" y="698"/>
                  </a:lnTo>
                  <a:cubicBezTo>
                    <a:pt x="1" y="755"/>
                    <a:pt x="46" y="798"/>
                    <a:pt x="99" y="798"/>
                  </a:cubicBezTo>
                  <a:cubicBezTo>
                    <a:pt x="156" y="798"/>
                    <a:pt x="200" y="752"/>
                    <a:pt x="200" y="698"/>
                  </a:cubicBezTo>
                  <a:lnTo>
                    <a:pt x="200" y="101"/>
                  </a:lnTo>
                  <a:cubicBezTo>
                    <a:pt x="200" y="44"/>
                    <a:pt x="15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3"/>
            <p:cNvSpPr/>
            <p:nvPr/>
          </p:nvSpPr>
          <p:spPr>
            <a:xfrm>
              <a:off x="6009300" y="4201053"/>
              <a:ext cx="6995" cy="14370"/>
            </a:xfrm>
            <a:custGeom>
              <a:avLst/>
              <a:gdLst/>
              <a:ahLst/>
              <a:cxnLst/>
              <a:rect l="l" t="t" r="r" b="b"/>
              <a:pathLst>
                <a:path w="203" h="417" extrusionOk="0">
                  <a:moveTo>
                    <a:pt x="101" y="0"/>
                  </a:moveTo>
                  <a:cubicBezTo>
                    <a:pt x="46" y="0"/>
                    <a:pt x="1" y="46"/>
                    <a:pt x="1" y="101"/>
                  </a:cubicBezTo>
                  <a:lnTo>
                    <a:pt x="1" y="255"/>
                  </a:lnTo>
                  <a:cubicBezTo>
                    <a:pt x="68" y="309"/>
                    <a:pt x="133" y="365"/>
                    <a:pt x="203" y="416"/>
                  </a:cubicBezTo>
                  <a:lnTo>
                    <a:pt x="203" y="101"/>
                  </a:lnTo>
                  <a:lnTo>
                    <a:pt x="202" y="101"/>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3"/>
            <p:cNvSpPr/>
            <p:nvPr/>
          </p:nvSpPr>
          <p:spPr>
            <a:xfrm>
              <a:off x="6094620" y="4236167"/>
              <a:ext cx="6961" cy="19642"/>
            </a:xfrm>
            <a:custGeom>
              <a:avLst/>
              <a:gdLst/>
              <a:ahLst/>
              <a:cxnLst/>
              <a:rect l="l" t="t" r="r" b="b"/>
              <a:pathLst>
                <a:path w="202" h="570" extrusionOk="0">
                  <a:moveTo>
                    <a:pt x="100" y="1"/>
                  </a:moveTo>
                  <a:cubicBezTo>
                    <a:pt x="44" y="1"/>
                    <a:pt x="1" y="47"/>
                    <a:pt x="1" y="101"/>
                  </a:cubicBezTo>
                  <a:lnTo>
                    <a:pt x="1" y="517"/>
                  </a:lnTo>
                  <a:cubicBezTo>
                    <a:pt x="68" y="536"/>
                    <a:pt x="135" y="553"/>
                    <a:pt x="202" y="569"/>
                  </a:cubicBezTo>
                  <a:lnTo>
                    <a:pt x="202" y="101"/>
                  </a:lnTo>
                  <a:lnTo>
                    <a:pt x="200" y="101"/>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3"/>
            <p:cNvSpPr/>
            <p:nvPr/>
          </p:nvSpPr>
          <p:spPr>
            <a:xfrm>
              <a:off x="6145895" y="4236167"/>
              <a:ext cx="6995" cy="26500"/>
            </a:xfrm>
            <a:custGeom>
              <a:avLst/>
              <a:gdLst/>
              <a:ahLst/>
              <a:cxnLst/>
              <a:rect l="l" t="t" r="r" b="b"/>
              <a:pathLst>
                <a:path w="203" h="769" extrusionOk="0">
                  <a:moveTo>
                    <a:pt x="101" y="1"/>
                  </a:moveTo>
                  <a:cubicBezTo>
                    <a:pt x="44" y="1"/>
                    <a:pt x="0" y="47"/>
                    <a:pt x="0" y="101"/>
                  </a:cubicBezTo>
                  <a:lnTo>
                    <a:pt x="0" y="699"/>
                  </a:lnTo>
                  <a:cubicBezTo>
                    <a:pt x="0" y="723"/>
                    <a:pt x="10" y="744"/>
                    <a:pt x="25" y="762"/>
                  </a:cubicBezTo>
                  <a:cubicBezTo>
                    <a:pt x="73" y="764"/>
                    <a:pt x="124" y="765"/>
                    <a:pt x="175" y="768"/>
                  </a:cubicBezTo>
                  <a:cubicBezTo>
                    <a:pt x="192" y="749"/>
                    <a:pt x="202" y="726"/>
                    <a:pt x="202" y="699"/>
                  </a:cubicBezTo>
                  <a:lnTo>
                    <a:pt x="202" y="101"/>
                  </a:ln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3"/>
            <p:cNvSpPr/>
            <p:nvPr/>
          </p:nvSpPr>
          <p:spPr>
            <a:xfrm>
              <a:off x="5985661" y="3830617"/>
              <a:ext cx="6892" cy="27534"/>
            </a:xfrm>
            <a:custGeom>
              <a:avLst/>
              <a:gdLst/>
              <a:ahLst/>
              <a:cxnLst/>
              <a:rect l="l" t="t" r="r" b="b"/>
              <a:pathLst>
                <a:path w="200" h="799" extrusionOk="0">
                  <a:moveTo>
                    <a:pt x="99" y="0"/>
                  </a:moveTo>
                  <a:cubicBezTo>
                    <a:pt x="44" y="0"/>
                    <a:pt x="1" y="45"/>
                    <a:pt x="1" y="101"/>
                  </a:cubicBezTo>
                  <a:lnTo>
                    <a:pt x="1" y="698"/>
                  </a:lnTo>
                  <a:cubicBezTo>
                    <a:pt x="1" y="755"/>
                    <a:pt x="46" y="799"/>
                    <a:pt x="99" y="799"/>
                  </a:cubicBezTo>
                  <a:cubicBezTo>
                    <a:pt x="156" y="799"/>
                    <a:pt x="200" y="753"/>
                    <a:pt x="200" y="698"/>
                  </a:cubicBezTo>
                  <a:lnTo>
                    <a:pt x="200" y="101"/>
                  </a:lnTo>
                  <a:cubicBezTo>
                    <a:pt x="200" y="44"/>
                    <a:pt x="155"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3"/>
            <p:cNvSpPr/>
            <p:nvPr/>
          </p:nvSpPr>
          <p:spPr>
            <a:xfrm>
              <a:off x="5985558" y="4155016"/>
              <a:ext cx="6995" cy="27534"/>
            </a:xfrm>
            <a:custGeom>
              <a:avLst/>
              <a:gdLst/>
              <a:ahLst/>
              <a:cxnLst/>
              <a:rect l="l" t="t" r="r" b="b"/>
              <a:pathLst>
                <a:path w="203" h="799" extrusionOk="0">
                  <a:moveTo>
                    <a:pt x="102" y="0"/>
                  </a:moveTo>
                  <a:cubicBezTo>
                    <a:pt x="47" y="0"/>
                    <a:pt x="4" y="47"/>
                    <a:pt x="4" y="101"/>
                  </a:cubicBezTo>
                  <a:lnTo>
                    <a:pt x="4" y="698"/>
                  </a:lnTo>
                  <a:cubicBezTo>
                    <a:pt x="1" y="755"/>
                    <a:pt x="47" y="799"/>
                    <a:pt x="102" y="799"/>
                  </a:cubicBezTo>
                  <a:cubicBezTo>
                    <a:pt x="159" y="799"/>
                    <a:pt x="203" y="753"/>
                    <a:pt x="203" y="698"/>
                  </a:cubicBezTo>
                  <a:lnTo>
                    <a:pt x="203" y="101"/>
                  </a:lnTo>
                  <a:cubicBezTo>
                    <a:pt x="203" y="44"/>
                    <a:pt x="158" y="0"/>
                    <a:pt x="10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3"/>
            <p:cNvSpPr/>
            <p:nvPr/>
          </p:nvSpPr>
          <p:spPr>
            <a:xfrm>
              <a:off x="6036867" y="4073933"/>
              <a:ext cx="6961" cy="27499"/>
            </a:xfrm>
            <a:custGeom>
              <a:avLst/>
              <a:gdLst/>
              <a:ahLst/>
              <a:cxnLst/>
              <a:rect l="l" t="t" r="r" b="b"/>
              <a:pathLst>
                <a:path w="202" h="798" extrusionOk="0">
                  <a:moveTo>
                    <a:pt x="101" y="1"/>
                  </a:moveTo>
                  <a:cubicBezTo>
                    <a:pt x="44" y="1"/>
                    <a:pt x="1" y="46"/>
                    <a:pt x="1" y="100"/>
                  </a:cubicBezTo>
                  <a:lnTo>
                    <a:pt x="1" y="699"/>
                  </a:lnTo>
                  <a:cubicBezTo>
                    <a:pt x="1" y="753"/>
                    <a:pt x="46" y="798"/>
                    <a:pt x="101" y="798"/>
                  </a:cubicBezTo>
                  <a:cubicBezTo>
                    <a:pt x="158" y="798"/>
                    <a:pt x="201" y="753"/>
                    <a:pt x="201" y="699"/>
                  </a:cubicBezTo>
                  <a:lnTo>
                    <a:pt x="201" y="100"/>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3"/>
            <p:cNvSpPr/>
            <p:nvPr/>
          </p:nvSpPr>
          <p:spPr>
            <a:xfrm>
              <a:off x="6037659" y="4155016"/>
              <a:ext cx="6961" cy="27534"/>
            </a:xfrm>
            <a:custGeom>
              <a:avLst/>
              <a:gdLst/>
              <a:ahLst/>
              <a:cxnLst/>
              <a:rect l="l" t="t" r="r" b="b"/>
              <a:pathLst>
                <a:path w="202" h="799" extrusionOk="0">
                  <a:moveTo>
                    <a:pt x="101" y="0"/>
                  </a:moveTo>
                  <a:cubicBezTo>
                    <a:pt x="47" y="0"/>
                    <a:pt x="1" y="47"/>
                    <a:pt x="1" y="101"/>
                  </a:cubicBezTo>
                  <a:lnTo>
                    <a:pt x="1" y="698"/>
                  </a:lnTo>
                  <a:cubicBezTo>
                    <a:pt x="1" y="755"/>
                    <a:pt x="47" y="799"/>
                    <a:pt x="101" y="799"/>
                  </a:cubicBezTo>
                  <a:cubicBezTo>
                    <a:pt x="158" y="799"/>
                    <a:pt x="201" y="753"/>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3"/>
            <p:cNvSpPr/>
            <p:nvPr/>
          </p:nvSpPr>
          <p:spPr>
            <a:xfrm>
              <a:off x="6095034" y="3668383"/>
              <a:ext cx="6961" cy="27499"/>
            </a:xfrm>
            <a:custGeom>
              <a:avLst/>
              <a:gdLst/>
              <a:ahLst/>
              <a:cxnLst/>
              <a:rect l="l" t="t" r="r" b="b"/>
              <a:pathLst>
                <a:path w="202" h="798" extrusionOk="0">
                  <a:moveTo>
                    <a:pt x="101" y="1"/>
                  </a:moveTo>
                  <a:cubicBezTo>
                    <a:pt x="44" y="1"/>
                    <a:pt x="1" y="46"/>
                    <a:pt x="1" y="100"/>
                  </a:cubicBezTo>
                  <a:lnTo>
                    <a:pt x="1" y="699"/>
                  </a:lnTo>
                  <a:cubicBezTo>
                    <a:pt x="1" y="754"/>
                    <a:pt x="47" y="797"/>
                    <a:pt x="101" y="797"/>
                  </a:cubicBezTo>
                  <a:cubicBezTo>
                    <a:pt x="158" y="797"/>
                    <a:pt x="201" y="752"/>
                    <a:pt x="201" y="699"/>
                  </a:cubicBezTo>
                  <a:lnTo>
                    <a:pt x="201" y="100"/>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3"/>
            <p:cNvSpPr/>
            <p:nvPr/>
          </p:nvSpPr>
          <p:spPr>
            <a:xfrm>
              <a:off x="6067432" y="3714317"/>
              <a:ext cx="6995" cy="27568"/>
            </a:xfrm>
            <a:custGeom>
              <a:avLst/>
              <a:gdLst/>
              <a:ahLst/>
              <a:cxnLst/>
              <a:rect l="l" t="t" r="r" b="b"/>
              <a:pathLst>
                <a:path w="203" h="800" extrusionOk="0">
                  <a:moveTo>
                    <a:pt x="102" y="1"/>
                  </a:moveTo>
                  <a:cubicBezTo>
                    <a:pt x="45" y="1"/>
                    <a:pt x="2" y="46"/>
                    <a:pt x="2" y="101"/>
                  </a:cubicBezTo>
                  <a:lnTo>
                    <a:pt x="2" y="699"/>
                  </a:lnTo>
                  <a:cubicBezTo>
                    <a:pt x="0" y="755"/>
                    <a:pt x="45" y="799"/>
                    <a:pt x="102" y="799"/>
                  </a:cubicBezTo>
                  <a:cubicBezTo>
                    <a:pt x="159" y="799"/>
                    <a:pt x="202" y="754"/>
                    <a:pt x="202" y="699"/>
                  </a:cubicBezTo>
                  <a:lnTo>
                    <a:pt x="202" y="101"/>
                  </a:lnTo>
                  <a:cubicBezTo>
                    <a:pt x="202" y="45"/>
                    <a:pt x="157"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3"/>
            <p:cNvSpPr/>
            <p:nvPr/>
          </p:nvSpPr>
          <p:spPr>
            <a:xfrm>
              <a:off x="6009300" y="4038785"/>
              <a:ext cx="6961" cy="27499"/>
            </a:xfrm>
            <a:custGeom>
              <a:avLst/>
              <a:gdLst/>
              <a:ahLst/>
              <a:cxnLst/>
              <a:rect l="l" t="t" r="r" b="b"/>
              <a:pathLst>
                <a:path w="202" h="798" extrusionOk="0">
                  <a:moveTo>
                    <a:pt x="101" y="0"/>
                  </a:moveTo>
                  <a:cubicBezTo>
                    <a:pt x="46" y="0"/>
                    <a:pt x="1" y="47"/>
                    <a:pt x="1" y="101"/>
                  </a:cubicBezTo>
                  <a:lnTo>
                    <a:pt x="1" y="697"/>
                  </a:lnTo>
                  <a:cubicBezTo>
                    <a:pt x="1" y="753"/>
                    <a:pt x="46" y="797"/>
                    <a:pt x="101" y="797"/>
                  </a:cubicBezTo>
                  <a:cubicBezTo>
                    <a:pt x="155" y="797"/>
                    <a:pt x="202" y="752"/>
                    <a:pt x="202" y="697"/>
                  </a:cubicBezTo>
                  <a:lnTo>
                    <a:pt x="202" y="101"/>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3"/>
            <p:cNvSpPr/>
            <p:nvPr/>
          </p:nvSpPr>
          <p:spPr>
            <a:xfrm>
              <a:off x="6067466" y="3633234"/>
              <a:ext cx="6961" cy="27534"/>
            </a:xfrm>
            <a:custGeom>
              <a:avLst/>
              <a:gdLst/>
              <a:ahLst/>
              <a:cxnLst/>
              <a:rect l="l" t="t" r="r" b="b"/>
              <a:pathLst>
                <a:path w="202" h="799" extrusionOk="0">
                  <a:moveTo>
                    <a:pt x="101" y="0"/>
                  </a:moveTo>
                  <a:cubicBezTo>
                    <a:pt x="44" y="0"/>
                    <a:pt x="1" y="47"/>
                    <a:pt x="1" y="100"/>
                  </a:cubicBezTo>
                  <a:lnTo>
                    <a:pt x="1" y="698"/>
                  </a:lnTo>
                  <a:cubicBezTo>
                    <a:pt x="1" y="755"/>
                    <a:pt x="47" y="798"/>
                    <a:pt x="101" y="798"/>
                  </a:cubicBezTo>
                  <a:cubicBezTo>
                    <a:pt x="158" y="798"/>
                    <a:pt x="201" y="753"/>
                    <a:pt x="201" y="698"/>
                  </a:cubicBezTo>
                  <a:lnTo>
                    <a:pt x="201" y="100"/>
                  </a:lnTo>
                  <a:cubicBezTo>
                    <a:pt x="201" y="47"/>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3"/>
            <p:cNvSpPr/>
            <p:nvPr/>
          </p:nvSpPr>
          <p:spPr>
            <a:xfrm>
              <a:off x="6095137" y="3749534"/>
              <a:ext cx="6892" cy="23950"/>
            </a:xfrm>
            <a:custGeom>
              <a:avLst/>
              <a:gdLst/>
              <a:ahLst/>
              <a:cxnLst/>
              <a:rect l="l" t="t" r="r" b="b"/>
              <a:pathLst>
                <a:path w="200" h="695" extrusionOk="0">
                  <a:moveTo>
                    <a:pt x="99" y="1"/>
                  </a:moveTo>
                  <a:cubicBezTo>
                    <a:pt x="44" y="1"/>
                    <a:pt x="0" y="46"/>
                    <a:pt x="0" y="100"/>
                  </a:cubicBezTo>
                  <a:lnTo>
                    <a:pt x="0" y="572"/>
                  </a:lnTo>
                  <a:cubicBezTo>
                    <a:pt x="66" y="615"/>
                    <a:pt x="133" y="654"/>
                    <a:pt x="200" y="694"/>
                  </a:cubicBezTo>
                  <a:lnTo>
                    <a:pt x="200" y="100"/>
                  </a:lnTo>
                  <a:cubicBezTo>
                    <a:pt x="200" y="45"/>
                    <a:pt x="155"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3"/>
            <p:cNvSpPr/>
            <p:nvPr/>
          </p:nvSpPr>
          <p:spPr>
            <a:xfrm>
              <a:off x="6145826" y="4155016"/>
              <a:ext cx="6995" cy="27534"/>
            </a:xfrm>
            <a:custGeom>
              <a:avLst/>
              <a:gdLst/>
              <a:ahLst/>
              <a:cxnLst/>
              <a:rect l="l" t="t" r="r" b="b"/>
              <a:pathLst>
                <a:path w="203" h="799" extrusionOk="0">
                  <a:moveTo>
                    <a:pt x="101" y="0"/>
                  </a:moveTo>
                  <a:cubicBezTo>
                    <a:pt x="44" y="0"/>
                    <a:pt x="1" y="45"/>
                    <a:pt x="1" y="101"/>
                  </a:cubicBezTo>
                  <a:lnTo>
                    <a:pt x="1" y="698"/>
                  </a:lnTo>
                  <a:cubicBezTo>
                    <a:pt x="1" y="755"/>
                    <a:pt x="46" y="799"/>
                    <a:pt x="101" y="799"/>
                  </a:cubicBezTo>
                  <a:cubicBezTo>
                    <a:pt x="158" y="799"/>
                    <a:pt x="201" y="753"/>
                    <a:pt x="201" y="698"/>
                  </a:cubicBezTo>
                  <a:lnTo>
                    <a:pt x="201" y="101"/>
                  </a:lnTo>
                  <a:cubicBezTo>
                    <a:pt x="203" y="45"/>
                    <a:pt x="158"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3"/>
            <p:cNvSpPr/>
            <p:nvPr/>
          </p:nvSpPr>
          <p:spPr>
            <a:xfrm>
              <a:off x="6095034" y="3587266"/>
              <a:ext cx="6995" cy="27534"/>
            </a:xfrm>
            <a:custGeom>
              <a:avLst/>
              <a:gdLst/>
              <a:ahLst/>
              <a:cxnLst/>
              <a:rect l="l" t="t" r="r" b="b"/>
              <a:pathLst>
                <a:path w="203" h="799" extrusionOk="0">
                  <a:moveTo>
                    <a:pt x="102" y="1"/>
                  </a:moveTo>
                  <a:cubicBezTo>
                    <a:pt x="47" y="1"/>
                    <a:pt x="3" y="46"/>
                    <a:pt x="3" y="101"/>
                  </a:cubicBezTo>
                  <a:lnTo>
                    <a:pt x="3" y="699"/>
                  </a:lnTo>
                  <a:cubicBezTo>
                    <a:pt x="1" y="752"/>
                    <a:pt x="47" y="799"/>
                    <a:pt x="102" y="799"/>
                  </a:cubicBezTo>
                  <a:cubicBezTo>
                    <a:pt x="159" y="799"/>
                    <a:pt x="203" y="752"/>
                    <a:pt x="203" y="699"/>
                  </a:cubicBezTo>
                  <a:lnTo>
                    <a:pt x="203" y="101"/>
                  </a:lnTo>
                  <a:cubicBezTo>
                    <a:pt x="203" y="44"/>
                    <a:pt x="158"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3"/>
            <p:cNvSpPr/>
            <p:nvPr/>
          </p:nvSpPr>
          <p:spPr>
            <a:xfrm>
              <a:off x="6067466" y="3552152"/>
              <a:ext cx="6961" cy="27499"/>
            </a:xfrm>
            <a:custGeom>
              <a:avLst/>
              <a:gdLst/>
              <a:ahLst/>
              <a:cxnLst/>
              <a:rect l="l" t="t" r="r" b="b"/>
              <a:pathLst>
                <a:path w="202" h="798" extrusionOk="0">
                  <a:moveTo>
                    <a:pt x="101" y="1"/>
                  </a:moveTo>
                  <a:cubicBezTo>
                    <a:pt x="44" y="1"/>
                    <a:pt x="1" y="46"/>
                    <a:pt x="1" y="100"/>
                  </a:cubicBezTo>
                  <a:lnTo>
                    <a:pt x="1" y="699"/>
                  </a:lnTo>
                  <a:cubicBezTo>
                    <a:pt x="1" y="754"/>
                    <a:pt x="47" y="797"/>
                    <a:pt x="101" y="797"/>
                  </a:cubicBezTo>
                  <a:cubicBezTo>
                    <a:pt x="158" y="797"/>
                    <a:pt x="201" y="752"/>
                    <a:pt x="201" y="699"/>
                  </a:cubicBezTo>
                  <a:lnTo>
                    <a:pt x="201" y="100"/>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3"/>
            <p:cNvSpPr/>
            <p:nvPr/>
          </p:nvSpPr>
          <p:spPr>
            <a:xfrm>
              <a:off x="6274840" y="4363287"/>
              <a:ext cx="6961" cy="27465"/>
            </a:xfrm>
            <a:custGeom>
              <a:avLst/>
              <a:gdLst/>
              <a:ahLst/>
              <a:cxnLst/>
              <a:rect l="l" t="t" r="r" b="b"/>
              <a:pathLst>
                <a:path w="202" h="797" extrusionOk="0">
                  <a:moveTo>
                    <a:pt x="101" y="0"/>
                  </a:moveTo>
                  <a:cubicBezTo>
                    <a:pt x="46" y="0"/>
                    <a:pt x="1" y="45"/>
                    <a:pt x="1" y="99"/>
                  </a:cubicBezTo>
                  <a:lnTo>
                    <a:pt x="1" y="697"/>
                  </a:lnTo>
                  <a:cubicBezTo>
                    <a:pt x="1" y="753"/>
                    <a:pt x="46" y="797"/>
                    <a:pt x="101" y="797"/>
                  </a:cubicBezTo>
                  <a:cubicBezTo>
                    <a:pt x="155" y="797"/>
                    <a:pt x="201" y="752"/>
                    <a:pt x="201" y="697"/>
                  </a:cubicBezTo>
                  <a:lnTo>
                    <a:pt x="201" y="99"/>
                  </a:lnTo>
                  <a:cubicBezTo>
                    <a:pt x="201" y="42"/>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3"/>
            <p:cNvSpPr/>
            <p:nvPr/>
          </p:nvSpPr>
          <p:spPr>
            <a:xfrm>
              <a:off x="6530112" y="4363287"/>
              <a:ext cx="2585" cy="1137"/>
            </a:xfrm>
            <a:custGeom>
              <a:avLst/>
              <a:gdLst/>
              <a:ahLst/>
              <a:cxnLst/>
              <a:rect l="l" t="t" r="r" b="b"/>
              <a:pathLst>
                <a:path w="75" h="33" extrusionOk="0">
                  <a:moveTo>
                    <a:pt x="74" y="0"/>
                  </a:moveTo>
                  <a:cubicBezTo>
                    <a:pt x="45" y="0"/>
                    <a:pt x="19" y="12"/>
                    <a:pt x="0" y="32"/>
                  </a:cubicBezTo>
                  <a:cubicBezTo>
                    <a:pt x="26" y="22"/>
                    <a:pt x="50" y="10"/>
                    <a:pt x="7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3"/>
            <p:cNvSpPr/>
            <p:nvPr/>
          </p:nvSpPr>
          <p:spPr>
            <a:xfrm>
              <a:off x="6402510" y="4317284"/>
              <a:ext cx="6892" cy="27499"/>
            </a:xfrm>
            <a:custGeom>
              <a:avLst/>
              <a:gdLst/>
              <a:ahLst/>
              <a:cxnLst/>
              <a:rect l="l" t="t" r="r" b="b"/>
              <a:pathLst>
                <a:path w="200" h="798" extrusionOk="0">
                  <a:moveTo>
                    <a:pt x="99" y="1"/>
                  </a:moveTo>
                  <a:cubicBezTo>
                    <a:pt x="44" y="1"/>
                    <a:pt x="0" y="46"/>
                    <a:pt x="0" y="101"/>
                  </a:cubicBezTo>
                  <a:lnTo>
                    <a:pt x="0" y="697"/>
                  </a:lnTo>
                  <a:cubicBezTo>
                    <a:pt x="0" y="754"/>
                    <a:pt x="45" y="797"/>
                    <a:pt x="99" y="797"/>
                  </a:cubicBezTo>
                  <a:cubicBezTo>
                    <a:pt x="156" y="797"/>
                    <a:pt x="199" y="751"/>
                    <a:pt x="199" y="697"/>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3"/>
            <p:cNvSpPr/>
            <p:nvPr/>
          </p:nvSpPr>
          <p:spPr>
            <a:xfrm>
              <a:off x="6474047" y="4363287"/>
              <a:ext cx="6926" cy="16506"/>
            </a:xfrm>
            <a:custGeom>
              <a:avLst/>
              <a:gdLst/>
              <a:ahLst/>
              <a:cxnLst/>
              <a:rect l="l" t="t" r="r" b="b"/>
              <a:pathLst>
                <a:path w="201" h="479" extrusionOk="0">
                  <a:moveTo>
                    <a:pt x="101" y="0"/>
                  </a:moveTo>
                  <a:cubicBezTo>
                    <a:pt x="44" y="0"/>
                    <a:pt x="0" y="45"/>
                    <a:pt x="0" y="99"/>
                  </a:cubicBezTo>
                  <a:lnTo>
                    <a:pt x="0" y="479"/>
                  </a:lnTo>
                  <a:cubicBezTo>
                    <a:pt x="66" y="470"/>
                    <a:pt x="134" y="461"/>
                    <a:pt x="201" y="451"/>
                  </a:cubicBezTo>
                  <a:lnTo>
                    <a:pt x="201" y="99"/>
                  </a:lnTo>
                  <a:cubicBezTo>
                    <a:pt x="201" y="42"/>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3"/>
            <p:cNvSpPr/>
            <p:nvPr/>
          </p:nvSpPr>
          <p:spPr>
            <a:xfrm>
              <a:off x="6405887" y="4263666"/>
              <a:ext cx="34" cy="34"/>
            </a:xfrm>
            <a:custGeom>
              <a:avLst/>
              <a:gdLst/>
              <a:ahLst/>
              <a:cxnLst/>
              <a:rect l="l" t="t" r="r" b="b"/>
              <a:pathLst>
                <a:path w="1" h="1" extrusionOk="0">
                  <a:moveTo>
                    <a:pt x="1" y="1"/>
                  </a:moveTo>
                  <a:lnTo>
                    <a:pt x="1" y="1"/>
                  </a:lnTo>
                  <a:lnTo>
                    <a:pt x="1"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3"/>
            <p:cNvSpPr/>
            <p:nvPr/>
          </p:nvSpPr>
          <p:spPr>
            <a:xfrm>
              <a:off x="6430112" y="3876551"/>
              <a:ext cx="6892" cy="27499"/>
            </a:xfrm>
            <a:custGeom>
              <a:avLst/>
              <a:gdLst/>
              <a:ahLst/>
              <a:cxnLst/>
              <a:rect l="l" t="t" r="r" b="b"/>
              <a:pathLst>
                <a:path w="200" h="798" extrusionOk="0">
                  <a:moveTo>
                    <a:pt x="101" y="1"/>
                  </a:moveTo>
                  <a:cubicBezTo>
                    <a:pt x="44" y="1"/>
                    <a:pt x="0" y="46"/>
                    <a:pt x="0" y="99"/>
                  </a:cubicBezTo>
                  <a:lnTo>
                    <a:pt x="0" y="697"/>
                  </a:lnTo>
                  <a:cubicBezTo>
                    <a:pt x="0" y="754"/>
                    <a:pt x="45" y="797"/>
                    <a:pt x="101" y="797"/>
                  </a:cubicBezTo>
                  <a:cubicBezTo>
                    <a:pt x="156" y="797"/>
                    <a:pt x="199" y="752"/>
                    <a:pt x="199" y="697"/>
                  </a:cubicBezTo>
                  <a:lnTo>
                    <a:pt x="199" y="99"/>
                  </a:lnTo>
                  <a:cubicBezTo>
                    <a:pt x="199" y="46"/>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3"/>
            <p:cNvSpPr/>
            <p:nvPr/>
          </p:nvSpPr>
          <p:spPr>
            <a:xfrm>
              <a:off x="6374840" y="4282170"/>
              <a:ext cx="6961" cy="27534"/>
            </a:xfrm>
            <a:custGeom>
              <a:avLst/>
              <a:gdLst/>
              <a:ahLst/>
              <a:cxnLst/>
              <a:rect l="l" t="t" r="r" b="b"/>
              <a:pathLst>
                <a:path w="202" h="799" extrusionOk="0">
                  <a:moveTo>
                    <a:pt x="101" y="0"/>
                  </a:moveTo>
                  <a:cubicBezTo>
                    <a:pt x="47" y="0"/>
                    <a:pt x="1" y="45"/>
                    <a:pt x="1" y="101"/>
                  </a:cubicBezTo>
                  <a:lnTo>
                    <a:pt x="1" y="698"/>
                  </a:lnTo>
                  <a:cubicBezTo>
                    <a:pt x="1" y="752"/>
                    <a:pt x="44" y="799"/>
                    <a:pt x="101" y="799"/>
                  </a:cubicBezTo>
                  <a:cubicBezTo>
                    <a:pt x="158" y="799"/>
                    <a:pt x="201" y="752"/>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3"/>
            <p:cNvSpPr/>
            <p:nvPr/>
          </p:nvSpPr>
          <p:spPr>
            <a:xfrm>
              <a:off x="6430112" y="3957702"/>
              <a:ext cx="6892" cy="27499"/>
            </a:xfrm>
            <a:custGeom>
              <a:avLst/>
              <a:gdLst/>
              <a:ahLst/>
              <a:cxnLst/>
              <a:rect l="l" t="t" r="r" b="b"/>
              <a:pathLst>
                <a:path w="200" h="798" extrusionOk="0">
                  <a:moveTo>
                    <a:pt x="101" y="1"/>
                  </a:moveTo>
                  <a:cubicBezTo>
                    <a:pt x="44" y="1"/>
                    <a:pt x="0" y="46"/>
                    <a:pt x="0" y="100"/>
                  </a:cubicBezTo>
                  <a:lnTo>
                    <a:pt x="0" y="699"/>
                  </a:lnTo>
                  <a:cubicBezTo>
                    <a:pt x="0" y="754"/>
                    <a:pt x="45" y="798"/>
                    <a:pt x="101" y="798"/>
                  </a:cubicBezTo>
                  <a:cubicBezTo>
                    <a:pt x="154" y="798"/>
                    <a:pt x="199" y="753"/>
                    <a:pt x="199" y="699"/>
                  </a:cubicBezTo>
                  <a:lnTo>
                    <a:pt x="199" y="100"/>
                  </a:lnTo>
                  <a:cubicBezTo>
                    <a:pt x="199" y="45"/>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3"/>
            <p:cNvSpPr/>
            <p:nvPr/>
          </p:nvSpPr>
          <p:spPr>
            <a:xfrm>
              <a:off x="6402407" y="3911665"/>
              <a:ext cx="6926" cy="27534"/>
            </a:xfrm>
            <a:custGeom>
              <a:avLst/>
              <a:gdLst/>
              <a:ahLst/>
              <a:cxnLst/>
              <a:rect l="l" t="t" r="r" b="b"/>
              <a:pathLst>
                <a:path w="201" h="799" extrusionOk="0">
                  <a:moveTo>
                    <a:pt x="101" y="1"/>
                  </a:moveTo>
                  <a:cubicBezTo>
                    <a:pt x="44" y="1"/>
                    <a:pt x="0" y="46"/>
                    <a:pt x="0" y="101"/>
                  </a:cubicBezTo>
                  <a:lnTo>
                    <a:pt x="0" y="699"/>
                  </a:lnTo>
                  <a:cubicBezTo>
                    <a:pt x="0" y="755"/>
                    <a:pt x="47" y="799"/>
                    <a:pt x="101" y="799"/>
                  </a:cubicBezTo>
                  <a:cubicBezTo>
                    <a:pt x="157" y="799"/>
                    <a:pt x="201" y="752"/>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33"/>
            <p:cNvSpPr/>
            <p:nvPr/>
          </p:nvSpPr>
          <p:spPr>
            <a:xfrm>
              <a:off x="6574081" y="4201019"/>
              <a:ext cx="6892" cy="27534"/>
            </a:xfrm>
            <a:custGeom>
              <a:avLst/>
              <a:gdLst/>
              <a:ahLst/>
              <a:cxnLst/>
              <a:rect l="l" t="t" r="r" b="b"/>
              <a:pathLst>
                <a:path w="200" h="799" extrusionOk="0">
                  <a:moveTo>
                    <a:pt x="100" y="0"/>
                  </a:moveTo>
                  <a:cubicBezTo>
                    <a:pt x="44" y="0"/>
                    <a:pt x="1" y="45"/>
                    <a:pt x="1" y="100"/>
                  </a:cubicBezTo>
                  <a:lnTo>
                    <a:pt x="1" y="698"/>
                  </a:lnTo>
                  <a:cubicBezTo>
                    <a:pt x="1" y="755"/>
                    <a:pt x="46" y="798"/>
                    <a:pt x="100" y="798"/>
                  </a:cubicBezTo>
                  <a:cubicBezTo>
                    <a:pt x="156" y="798"/>
                    <a:pt x="200" y="752"/>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3"/>
            <p:cNvSpPr/>
            <p:nvPr/>
          </p:nvSpPr>
          <p:spPr>
            <a:xfrm>
              <a:off x="6574081" y="4038785"/>
              <a:ext cx="6961" cy="27499"/>
            </a:xfrm>
            <a:custGeom>
              <a:avLst/>
              <a:gdLst/>
              <a:ahLst/>
              <a:cxnLst/>
              <a:rect l="l" t="t" r="r" b="b"/>
              <a:pathLst>
                <a:path w="202" h="798" extrusionOk="0">
                  <a:moveTo>
                    <a:pt x="100" y="0"/>
                  </a:moveTo>
                  <a:cubicBezTo>
                    <a:pt x="44" y="0"/>
                    <a:pt x="1" y="47"/>
                    <a:pt x="1" y="101"/>
                  </a:cubicBezTo>
                  <a:lnTo>
                    <a:pt x="1" y="697"/>
                  </a:lnTo>
                  <a:cubicBezTo>
                    <a:pt x="1" y="753"/>
                    <a:pt x="46" y="797"/>
                    <a:pt x="100" y="797"/>
                  </a:cubicBezTo>
                  <a:cubicBezTo>
                    <a:pt x="156" y="797"/>
                    <a:pt x="200" y="752"/>
                    <a:pt x="200" y="697"/>
                  </a:cubicBezTo>
                  <a:lnTo>
                    <a:pt x="200" y="101"/>
                  </a:lnTo>
                  <a:cubicBezTo>
                    <a:pt x="201" y="47"/>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3"/>
            <p:cNvSpPr/>
            <p:nvPr/>
          </p:nvSpPr>
          <p:spPr>
            <a:xfrm>
              <a:off x="6650546" y="4073899"/>
              <a:ext cx="6892" cy="27534"/>
            </a:xfrm>
            <a:custGeom>
              <a:avLst/>
              <a:gdLst/>
              <a:ahLst/>
              <a:cxnLst/>
              <a:rect l="l" t="t" r="r" b="b"/>
              <a:pathLst>
                <a:path w="200" h="799" extrusionOk="0">
                  <a:moveTo>
                    <a:pt x="99" y="0"/>
                  </a:moveTo>
                  <a:cubicBezTo>
                    <a:pt x="44" y="0"/>
                    <a:pt x="0" y="47"/>
                    <a:pt x="0" y="101"/>
                  </a:cubicBezTo>
                  <a:lnTo>
                    <a:pt x="0" y="698"/>
                  </a:lnTo>
                  <a:cubicBezTo>
                    <a:pt x="0" y="755"/>
                    <a:pt x="45" y="799"/>
                    <a:pt x="99" y="799"/>
                  </a:cubicBezTo>
                  <a:cubicBezTo>
                    <a:pt x="154" y="799"/>
                    <a:pt x="200" y="754"/>
                    <a:pt x="200" y="698"/>
                  </a:cubicBezTo>
                  <a:lnTo>
                    <a:pt x="200" y="101"/>
                  </a:lnTo>
                  <a:cubicBezTo>
                    <a:pt x="200" y="47"/>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3"/>
            <p:cNvSpPr/>
            <p:nvPr/>
          </p:nvSpPr>
          <p:spPr>
            <a:xfrm>
              <a:off x="6650546" y="4155016"/>
              <a:ext cx="6892" cy="27534"/>
            </a:xfrm>
            <a:custGeom>
              <a:avLst/>
              <a:gdLst/>
              <a:ahLst/>
              <a:cxnLst/>
              <a:rect l="l" t="t" r="r" b="b"/>
              <a:pathLst>
                <a:path w="200" h="799" extrusionOk="0">
                  <a:moveTo>
                    <a:pt x="99" y="0"/>
                  </a:moveTo>
                  <a:cubicBezTo>
                    <a:pt x="45" y="0"/>
                    <a:pt x="0" y="47"/>
                    <a:pt x="0" y="101"/>
                  </a:cubicBezTo>
                  <a:lnTo>
                    <a:pt x="0" y="698"/>
                  </a:lnTo>
                  <a:cubicBezTo>
                    <a:pt x="0" y="755"/>
                    <a:pt x="45" y="799"/>
                    <a:pt x="99" y="799"/>
                  </a:cubicBezTo>
                  <a:cubicBezTo>
                    <a:pt x="154" y="799"/>
                    <a:pt x="200" y="755"/>
                    <a:pt x="200" y="698"/>
                  </a:cubicBezTo>
                  <a:lnTo>
                    <a:pt x="200" y="101"/>
                  </a:lnTo>
                  <a:cubicBezTo>
                    <a:pt x="200"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3"/>
            <p:cNvSpPr/>
            <p:nvPr/>
          </p:nvSpPr>
          <p:spPr>
            <a:xfrm>
              <a:off x="6574081" y="4119902"/>
              <a:ext cx="6892" cy="27534"/>
            </a:xfrm>
            <a:custGeom>
              <a:avLst/>
              <a:gdLst/>
              <a:ahLst/>
              <a:cxnLst/>
              <a:rect l="l" t="t" r="r" b="b"/>
              <a:pathLst>
                <a:path w="200" h="799" extrusionOk="0">
                  <a:moveTo>
                    <a:pt x="100" y="0"/>
                  </a:moveTo>
                  <a:cubicBezTo>
                    <a:pt x="44" y="0"/>
                    <a:pt x="1" y="45"/>
                    <a:pt x="1" y="100"/>
                  </a:cubicBezTo>
                  <a:lnTo>
                    <a:pt x="1" y="698"/>
                  </a:lnTo>
                  <a:cubicBezTo>
                    <a:pt x="1" y="755"/>
                    <a:pt x="46" y="798"/>
                    <a:pt x="100" y="798"/>
                  </a:cubicBezTo>
                  <a:cubicBezTo>
                    <a:pt x="156" y="798"/>
                    <a:pt x="200" y="753"/>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3"/>
            <p:cNvSpPr/>
            <p:nvPr/>
          </p:nvSpPr>
          <p:spPr>
            <a:xfrm>
              <a:off x="6574081" y="4282101"/>
              <a:ext cx="6892" cy="27499"/>
            </a:xfrm>
            <a:custGeom>
              <a:avLst/>
              <a:gdLst/>
              <a:ahLst/>
              <a:cxnLst/>
              <a:rect l="l" t="t" r="r" b="b"/>
              <a:pathLst>
                <a:path w="200" h="798" extrusionOk="0">
                  <a:moveTo>
                    <a:pt x="100" y="1"/>
                  </a:moveTo>
                  <a:cubicBezTo>
                    <a:pt x="44" y="1"/>
                    <a:pt x="1" y="46"/>
                    <a:pt x="1" y="100"/>
                  </a:cubicBezTo>
                  <a:lnTo>
                    <a:pt x="1" y="699"/>
                  </a:lnTo>
                  <a:cubicBezTo>
                    <a:pt x="1" y="754"/>
                    <a:pt x="46" y="798"/>
                    <a:pt x="100" y="798"/>
                  </a:cubicBezTo>
                  <a:cubicBezTo>
                    <a:pt x="156" y="798"/>
                    <a:pt x="200" y="753"/>
                    <a:pt x="200" y="699"/>
                  </a:cubicBezTo>
                  <a:lnTo>
                    <a:pt x="200" y="100"/>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3"/>
            <p:cNvSpPr/>
            <p:nvPr/>
          </p:nvSpPr>
          <p:spPr>
            <a:xfrm>
              <a:off x="6473978" y="3876551"/>
              <a:ext cx="6961" cy="27499"/>
            </a:xfrm>
            <a:custGeom>
              <a:avLst/>
              <a:gdLst/>
              <a:ahLst/>
              <a:cxnLst/>
              <a:rect l="l" t="t" r="r" b="b"/>
              <a:pathLst>
                <a:path w="202" h="798" extrusionOk="0">
                  <a:moveTo>
                    <a:pt x="101" y="1"/>
                  </a:moveTo>
                  <a:cubicBezTo>
                    <a:pt x="44" y="1"/>
                    <a:pt x="1" y="46"/>
                    <a:pt x="1" y="99"/>
                  </a:cubicBezTo>
                  <a:lnTo>
                    <a:pt x="1" y="698"/>
                  </a:lnTo>
                  <a:cubicBezTo>
                    <a:pt x="1" y="754"/>
                    <a:pt x="46" y="797"/>
                    <a:pt x="101" y="797"/>
                  </a:cubicBezTo>
                  <a:cubicBezTo>
                    <a:pt x="158" y="797"/>
                    <a:pt x="201" y="752"/>
                    <a:pt x="201" y="698"/>
                  </a:cubicBezTo>
                  <a:lnTo>
                    <a:pt x="201" y="99"/>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3"/>
            <p:cNvSpPr/>
            <p:nvPr/>
          </p:nvSpPr>
          <p:spPr>
            <a:xfrm>
              <a:off x="6529147" y="3633234"/>
              <a:ext cx="6961" cy="27534"/>
            </a:xfrm>
            <a:custGeom>
              <a:avLst/>
              <a:gdLst/>
              <a:ahLst/>
              <a:cxnLst/>
              <a:rect l="l" t="t" r="r" b="b"/>
              <a:pathLst>
                <a:path w="202" h="799" extrusionOk="0">
                  <a:moveTo>
                    <a:pt x="101" y="0"/>
                  </a:moveTo>
                  <a:cubicBezTo>
                    <a:pt x="44" y="0"/>
                    <a:pt x="1" y="47"/>
                    <a:pt x="1" y="100"/>
                  </a:cubicBezTo>
                  <a:lnTo>
                    <a:pt x="1" y="698"/>
                  </a:lnTo>
                  <a:cubicBezTo>
                    <a:pt x="1" y="755"/>
                    <a:pt x="47" y="798"/>
                    <a:pt x="101" y="798"/>
                  </a:cubicBezTo>
                  <a:cubicBezTo>
                    <a:pt x="158" y="798"/>
                    <a:pt x="201" y="753"/>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3"/>
            <p:cNvSpPr/>
            <p:nvPr/>
          </p:nvSpPr>
          <p:spPr>
            <a:xfrm>
              <a:off x="6501683" y="3749465"/>
              <a:ext cx="6926" cy="27534"/>
            </a:xfrm>
            <a:custGeom>
              <a:avLst/>
              <a:gdLst/>
              <a:ahLst/>
              <a:cxnLst/>
              <a:rect l="l" t="t" r="r" b="b"/>
              <a:pathLst>
                <a:path w="201" h="799" extrusionOk="0">
                  <a:moveTo>
                    <a:pt x="100" y="0"/>
                  </a:moveTo>
                  <a:cubicBezTo>
                    <a:pt x="43" y="0"/>
                    <a:pt x="1" y="47"/>
                    <a:pt x="1" y="100"/>
                  </a:cubicBezTo>
                  <a:lnTo>
                    <a:pt x="1" y="698"/>
                  </a:lnTo>
                  <a:cubicBezTo>
                    <a:pt x="1" y="755"/>
                    <a:pt x="46" y="798"/>
                    <a:pt x="100" y="798"/>
                  </a:cubicBezTo>
                  <a:cubicBezTo>
                    <a:pt x="156" y="798"/>
                    <a:pt x="200" y="753"/>
                    <a:pt x="200" y="698"/>
                  </a:cubicBezTo>
                  <a:lnTo>
                    <a:pt x="200" y="100"/>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3"/>
            <p:cNvSpPr/>
            <p:nvPr/>
          </p:nvSpPr>
          <p:spPr>
            <a:xfrm>
              <a:off x="6501683" y="3668383"/>
              <a:ext cx="6926" cy="27499"/>
            </a:xfrm>
            <a:custGeom>
              <a:avLst/>
              <a:gdLst/>
              <a:ahLst/>
              <a:cxnLst/>
              <a:rect l="l" t="t" r="r" b="b"/>
              <a:pathLst>
                <a:path w="201" h="798" extrusionOk="0">
                  <a:moveTo>
                    <a:pt x="100" y="1"/>
                  </a:moveTo>
                  <a:cubicBezTo>
                    <a:pt x="43" y="1"/>
                    <a:pt x="1" y="46"/>
                    <a:pt x="1" y="100"/>
                  </a:cubicBezTo>
                  <a:lnTo>
                    <a:pt x="1" y="699"/>
                  </a:lnTo>
                  <a:cubicBezTo>
                    <a:pt x="1" y="754"/>
                    <a:pt x="46" y="797"/>
                    <a:pt x="100" y="797"/>
                  </a:cubicBezTo>
                  <a:cubicBezTo>
                    <a:pt x="156" y="797"/>
                    <a:pt x="200" y="752"/>
                    <a:pt x="200" y="699"/>
                  </a:cubicBezTo>
                  <a:lnTo>
                    <a:pt x="200" y="100"/>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3"/>
            <p:cNvSpPr/>
            <p:nvPr/>
          </p:nvSpPr>
          <p:spPr>
            <a:xfrm>
              <a:off x="6501580" y="3830548"/>
              <a:ext cx="7030" cy="27568"/>
            </a:xfrm>
            <a:custGeom>
              <a:avLst/>
              <a:gdLst/>
              <a:ahLst/>
              <a:cxnLst/>
              <a:rect l="l" t="t" r="r" b="b"/>
              <a:pathLst>
                <a:path w="204" h="800" extrusionOk="0">
                  <a:moveTo>
                    <a:pt x="101" y="1"/>
                  </a:moveTo>
                  <a:cubicBezTo>
                    <a:pt x="45" y="1"/>
                    <a:pt x="1" y="46"/>
                    <a:pt x="1" y="101"/>
                  </a:cubicBezTo>
                  <a:lnTo>
                    <a:pt x="1" y="699"/>
                  </a:lnTo>
                  <a:cubicBezTo>
                    <a:pt x="1" y="755"/>
                    <a:pt x="47" y="799"/>
                    <a:pt x="101" y="799"/>
                  </a:cubicBezTo>
                  <a:cubicBezTo>
                    <a:pt x="158" y="799"/>
                    <a:pt x="202" y="754"/>
                    <a:pt x="202" y="699"/>
                  </a:cubicBezTo>
                  <a:lnTo>
                    <a:pt x="202" y="101"/>
                  </a:lnTo>
                  <a:cubicBezTo>
                    <a:pt x="203" y="46"/>
                    <a:pt x="158"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3"/>
            <p:cNvSpPr/>
            <p:nvPr/>
          </p:nvSpPr>
          <p:spPr>
            <a:xfrm>
              <a:off x="6550408" y="3749465"/>
              <a:ext cx="6926" cy="27534"/>
            </a:xfrm>
            <a:custGeom>
              <a:avLst/>
              <a:gdLst/>
              <a:ahLst/>
              <a:cxnLst/>
              <a:rect l="l" t="t" r="r" b="b"/>
              <a:pathLst>
                <a:path w="201" h="799" extrusionOk="0">
                  <a:moveTo>
                    <a:pt x="100" y="0"/>
                  </a:moveTo>
                  <a:cubicBezTo>
                    <a:pt x="44" y="0"/>
                    <a:pt x="0" y="47"/>
                    <a:pt x="0" y="100"/>
                  </a:cubicBezTo>
                  <a:lnTo>
                    <a:pt x="0" y="698"/>
                  </a:lnTo>
                  <a:cubicBezTo>
                    <a:pt x="0" y="755"/>
                    <a:pt x="45" y="798"/>
                    <a:pt x="100" y="798"/>
                  </a:cubicBezTo>
                  <a:cubicBezTo>
                    <a:pt x="157" y="798"/>
                    <a:pt x="201" y="753"/>
                    <a:pt x="201" y="698"/>
                  </a:cubicBezTo>
                  <a:lnTo>
                    <a:pt x="201" y="100"/>
                  </a:lnTo>
                  <a:cubicBezTo>
                    <a:pt x="201" y="44"/>
                    <a:pt x="154"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3"/>
            <p:cNvSpPr/>
            <p:nvPr/>
          </p:nvSpPr>
          <p:spPr>
            <a:xfrm>
              <a:off x="6550408" y="3668383"/>
              <a:ext cx="6995" cy="27499"/>
            </a:xfrm>
            <a:custGeom>
              <a:avLst/>
              <a:gdLst/>
              <a:ahLst/>
              <a:cxnLst/>
              <a:rect l="l" t="t" r="r" b="b"/>
              <a:pathLst>
                <a:path w="203" h="798" extrusionOk="0">
                  <a:moveTo>
                    <a:pt x="102" y="1"/>
                  </a:moveTo>
                  <a:cubicBezTo>
                    <a:pt x="45" y="1"/>
                    <a:pt x="1" y="46"/>
                    <a:pt x="1" y="100"/>
                  </a:cubicBezTo>
                  <a:lnTo>
                    <a:pt x="1" y="699"/>
                  </a:lnTo>
                  <a:cubicBezTo>
                    <a:pt x="0" y="752"/>
                    <a:pt x="45" y="797"/>
                    <a:pt x="102" y="797"/>
                  </a:cubicBezTo>
                  <a:cubicBezTo>
                    <a:pt x="158" y="797"/>
                    <a:pt x="202" y="752"/>
                    <a:pt x="202" y="699"/>
                  </a:cubicBezTo>
                  <a:lnTo>
                    <a:pt x="202" y="100"/>
                  </a:lnTo>
                  <a:cubicBezTo>
                    <a:pt x="202" y="44"/>
                    <a:pt x="157"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3"/>
            <p:cNvSpPr/>
            <p:nvPr/>
          </p:nvSpPr>
          <p:spPr>
            <a:xfrm>
              <a:off x="6550408" y="3830548"/>
              <a:ext cx="6926" cy="27568"/>
            </a:xfrm>
            <a:custGeom>
              <a:avLst/>
              <a:gdLst/>
              <a:ahLst/>
              <a:cxnLst/>
              <a:rect l="l" t="t" r="r" b="b"/>
              <a:pathLst>
                <a:path w="201" h="800" extrusionOk="0">
                  <a:moveTo>
                    <a:pt x="100" y="1"/>
                  </a:moveTo>
                  <a:cubicBezTo>
                    <a:pt x="44" y="1"/>
                    <a:pt x="0" y="46"/>
                    <a:pt x="0" y="101"/>
                  </a:cubicBezTo>
                  <a:lnTo>
                    <a:pt x="0" y="699"/>
                  </a:lnTo>
                  <a:cubicBezTo>
                    <a:pt x="0" y="755"/>
                    <a:pt x="45" y="799"/>
                    <a:pt x="100" y="799"/>
                  </a:cubicBezTo>
                  <a:cubicBezTo>
                    <a:pt x="157" y="799"/>
                    <a:pt x="201" y="754"/>
                    <a:pt x="201" y="699"/>
                  </a:cubicBezTo>
                  <a:lnTo>
                    <a:pt x="201" y="101"/>
                  </a:lnTo>
                  <a:cubicBezTo>
                    <a:pt x="201" y="45"/>
                    <a:pt x="154"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3"/>
            <p:cNvSpPr/>
            <p:nvPr/>
          </p:nvSpPr>
          <p:spPr>
            <a:xfrm>
              <a:off x="6473978" y="3714317"/>
              <a:ext cx="6961" cy="27568"/>
            </a:xfrm>
            <a:custGeom>
              <a:avLst/>
              <a:gdLst/>
              <a:ahLst/>
              <a:cxnLst/>
              <a:rect l="l" t="t" r="r" b="b"/>
              <a:pathLst>
                <a:path w="202" h="800" extrusionOk="0">
                  <a:moveTo>
                    <a:pt x="101" y="1"/>
                  </a:moveTo>
                  <a:cubicBezTo>
                    <a:pt x="44" y="1"/>
                    <a:pt x="1" y="46"/>
                    <a:pt x="1" y="101"/>
                  </a:cubicBezTo>
                  <a:lnTo>
                    <a:pt x="1" y="699"/>
                  </a:lnTo>
                  <a:cubicBezTo>
                    <a:pt x="1" y="755"/>
                    <a:pt x="46" y="799"/>
                    <a:pt x="101" y="799"/>
                  </a:cubicBezTo>
                  <a:cubicBezTo>
                    <a:pt x="158" y="799"/>
                    <a:pt x="201" y="754"/>
                    <a:pt x="201" y="699"/>
                  </a:cubicBezTo>
                  <a:lnTo>
                    <a:pt x="201" y="101"/>
                  </a:lnTo>
                  <a:cubicBezTo>
                    <a:pt x="201" y="45"/>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3"/>
            <p:cNvSpPr/>
            <p:nvPr/>
          </p:nvSpPr>
          <p:spPr>
            <a:xfrm>
              <a:off x="6629285" y="3876620"/>
              <a:ext cx="7030" cy="19160"/>
            </a:xfrm>
            <a:custGeom>
              <a:avLst/>
              <a:gdLst/>
              <a:ahLst/>
              <a:cxnLst/>
              <a:rect l="l" t="t" r="r" b="b"/>
              <a:pathLst>
                <a:path w="204" h="556" extrusionOk="0">
                  <a:moveTo>
                    <a:pt x="101" y="0"/>
                  </a:moveTo>
                  <a:cubicBezTo>
                    <a:pt x="45" y="0"/>
                    <a:pt x="1" y="45"/>
                    <a:pt x="1" y="100"/>
                  </a:cubicBezTo>
                  <a:lnTo>
                    <a:pt x="1" y="555"/>
                  </a:lnTo>
                  <a:cubicBezTo>
                    <a:pt x="71" y="541"/>
                    <a:pt x="135" y="523"/>
                    <a:pt x="203" y="505"/>
                  </a:cubicBezTo>
                  <a:lnTo>
                    <a:pt x="203" y="100"/>
                  </a:lnTo>
                  <a:lnTo>
                    <a:pt x="202" y="100"/>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3"/>
            <p:cNvSpPr/>
            <p:nvPr/>
          </p:nvSpPr>
          <p:spPr>
            <a:xfrm>
              <a:off x="6473978" y="3957702"/>
              <a:ext cx="6995" cy="19229"/>
            </a:xfrm>
            <a:custGeom>
              <a:avLst/>
              <a:gdLst/>
              <a:ahLst/>
              <a:cxnLst/>
              <a:rect l="l" t="t" r="r" b="b"/>
              <a:pathLst>
                <a:path w="203" h="558" extrusionOk="0">
                  <a:moveTo>
                    <a:pt x="103" y="1"/>
                  </a:moveTo>
                  <a:cubicBezTo>
                    <a:pt x="46" y="1"/>
                    <a:pt x="2" y="46"/>
                    <a:pt x="2" y="100"/>
                  </a:cubicBezTo>
                  <a:lnTo>
                    <a:pt x="1" y="558"/>
                  </a:lnTo>
                  <a:cubicBezTo>
                    <a:pt x="68" y="529"/>
                    <a:pt x="136" y="498"/>
                    <a:pt x="203" y="468"/>
                  </a:cubicBezTo>
                  <a:lnTo>
                    <a:pt x="203" y="100"/>
                  </a:lnTo>
                  <a:cubicBezTo>
                    <a:pt x="203" y="45"/>
                    <a:pt x="158" y="1"/>
                    <a:pt x="10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3"/>
            <p:cNvSpPr/>
            <p:nvPr/>
          </p:nvSpPr>
          <p:spPr>
            <a:xfrm>
              <a:off x="6374840" y="3957702"/>
              <a:ext cx="6961" cy="27499"/>
            </a:xfrm>
            <a:custGeom>
              <a:avLst/>
              <a:gdLst/>
              <a:ahLst/>
              <a:cxnLst/>
              <a:rect l="l" t="t" r="r" b="b"/>
              <a:pathLst>
                <a:path w="202" h="798" extrusionOk="0">
                  <a:moveTo>
                    <a:pt x="101" y="1"/>
                  </a:moveTo>
                  <a:cubicBezTo>
                    <a:pt x="47" y="1"/>
                    <a:pt x="1" y="46"/>
                    <a:pt x="1" y="100"/>
                  </a:cubicBezTo>
                  <a:lnTo>
                    <a:pt x="1" y="699"/>
                  </a:lnTo>
                  <a:cubicBezTo>
                    <a:pt x="1" y="754"/>
                    <a:pt x="47" y="798"/>
                    <a:pt x="101" y="798"/>
                  </a:cubicBezTo>
                  <a:cubicBezTo>
                    <a:pt x="156" y="798"/>
                    <a:pt x="201" y="753"/>
                    <a:pt x="201" y="699"/>
                  </a:cubicBezTo>
                  <a:lnTo>
                    <a:pt x="201" y="100"/>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3"/>
            <p:cNvSpPr/>
            <p:nvPr/>
          </p:nvSpPr>
          <p:spPr>
            <a:xfrm>
              <a:off x="6473978" y="3795434"/>
              <a:ext cx="6961" cy="27534"/>
            </a:xfrm>
            <a:custGeom>
              <a:avLst/>
              <a:gdLst/>
              <a:ahLst/>
              <a:cxnLst/>
              <a:rect l="l" t="t" r="r" b="b"/>
              <a:pathLst>
                <a:path w="202" h="799" extrusionOk="0">
                  <a:moveTo>
                    <a:pt x="101" y="1"/>
                  </a:moveTo>
                  <a:cubicBezTo>
                    <a:pt x="44" y="1"/>
                    <a:pt x="1" y="46"/>
                    <a:pt x="1" y="101"/>
                  </a:cubicBezTo>
                  <a:lnTo>
                    <a:pt x="1" y="699"/>
                  </a:lnTo>
                  <a:cubicBezTo>
                    <a:pt x="1" y="755"/>
                    <a:pt x="46" y="799"/>
                    <a:pt x="101" y="799"/>
                  </a:cubicBezTo>
                  <a:cubicBezTo>
                    <a:pt x="158" y="799"/>
                    <a:pt x="201" y="752"/>
                    <a:pt x="201" y="699"/>
                  </a:cubicBezTo>
                  <a:lnTo>
                    <a:pt x="201" y="101"/>
                  </a:lnTo>
                  <a:cubicBezTo>
                    <a:pt x="201" y="44"/>
                    <a:pt x="155"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3"/>
            <p:cNvSpPr/>
            <p:nvPr/>
          </p:nvSpPr>
          <p:spPr>
            <a:xfrm>
              <a:off x="6374840" y="3876620"/>
              <a:ext cx="6961" cy="27534"/>
            </a:xfrm>
            <a:custGeom>
              <a:avLst/>
              <a:gdLst/>
              <a:ahLst/>
              <a:cxnLst/>
              <a:rect l="l" t="t" r="r" b="b"/>
              <a:pathLst>
                <a:path w="202" h="799" extrusionOk="0">
                  <a:moveTo>
                    <a:pt x="101" y="0"/>
                  </a:moveTo>
                  <a:cubicBezTo>
                    <a:pt x="47" y="0"/>
                    <a:pt x="1" y="45"/>
                    <a:pt x="1" y="100"/>
                  </a:cubicBezTo>
                  <a:lnTo>
                    <a:pt x="1" y="698"/>
                  </a:lnTo>
                  <a:cubicBezTo>
                    <a:pt x="1" y="752"/>
                    <a:pt x="44" y="798"/>
                    <a:pt x="101" y="798"/>
                  </a:cubicBezTo>
                  <a:cubicBezTo>
                    <a:pt x="158" y="798"/>
                    <a:pt x="201" y="752"/>
                    <a:pt x="201" y="698"/>
                  </a:cubicBezTo>
                  <a:lnTo>
                    <a:pt x="201" y="100"/>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3"/>
            <p:cNvSpPr/>
            <p:nvPr/>
          </p:nvSpPr>
          <p:spPr>
            <a:xfrm>
              <a:off x="6501580" y="3911734"/>
              <a:ext cx="6961" cy="27534"/>
            </a:xfrm>
            <a:custGeom>
              <a:avLst/>
              <a:gdLst/>
              <a:ahLst/>
              <a:cxnLst/>
              <a:rect l="l" t="t" r="r" b="b"/>
              <a:pathLst>
                <a:path w="202" h="799" extrusionOk="0">
                  <a:moveTo>
                    <a:pt x="101" y="0"/>
                  </a:moveTo>
                  <a:cubicBezTo>
                    <a:pt x="45" y="0"/>
                    <a:pt x="1" y="45"/>
                    <a:pt x="1" y="101"/>
                  </a:cubicBezTo>
                  <a:lnTo>
                    <a:pt x="1" y="698"/>
                  </a:lnTo>
                  <a:cubicBezTo>
                    <a:pt x="1" y="753"/>
                    <a:pt x="47" y="798"/>
                    <a:pt x="101" y="798"/>
                  </a:cubicBezTo>
                  <a:cubicBezTo>
                    <a:pt x="158" y="798"/>
                    <a:pt x="202" y="753"/>
                    <a:pt x="202" y="698"/>
                  </a:cubicBezTo>
                  <a:lnTo>
                    <a:pt x="202" y="101"/>
                  </a:lnTo>
                  <a:cubicBezTo>
                    <a:pt x="202"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3"/>
            <p:cNvSpPr/>
            <p:nvPr/>
          </p:nvSpPr>
          <p:spPr>
            <a:xfrm>
              <a:off x="6650546" y="3749465"/>
              <a:ext cx="6892" cy="27534"/>
            </a:xfrm>
            <a:custGeom>
              <a:avLst/>
              <a:gdLst/>
              <a:ahLst/>
              <a:cxnLst/>
              <a:rect l="l" t="t" r="r" b="b"/>
              <a:pathLst>
                <a:path w="200" h="799" extrusionOk="0">
                  <a:moveTo>
                    <a:pt x="99" y="0"/>
                  </a:moveTo>
                  <a:cubicBezTo>
                    <a:pt x="45" y="0"/>
                    <a:pt x="0" y="47"/>
                    <a:pt x="0" y="100"/>
                  </a:cubicBezTo>
                  <a:lnTo>
                    <a:pt x="0" y="698"/>
                  </a:lnTo>
                  <a:cubicBezTo>
                    <a:pt x="0" y="755"/>
                    <a:pt x="45" y="798"/>
                    <a:pt x="99" y="798"/>
                  </a:cubicBezTo>
                  <a:cubicBezTo>
                    <a:pt x="154" y="798"/>
                    <a:pt x="200" y="753"/>
                    <a:pt x="200" y="698"/>
                  </a:cubicBezTo>
                  <a:lnTo>
                    <a:pt x="200" y="100"/>
                  </a:lnTo>
                  <a:cubicBezTo>
                    <a:pt x="200"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3"/>
            <p:cNvSpPr/>
            <p:nvPr/>
          </p:nvSpPr>
          <p:spPr>
            <a:xfrm>
              <a:off x="5844896" y="3957702"/>
              <a:ext cx="6892" cy="27499"/>
            </a:xfrm>
            <a:custGeom>
              <a:avLst/>
              <a:gdLst/>
              <a:ahLst/>
              <a:cxnLst/>
              <a:rect l="l" t="t" r="r" b="b"/>
              <a:pathLst>
                <a:path w="200" h="798" extrusionOk="0">
                  <a:moveTo>
                    <a:pt x="99" y="1"/>
                  </a:moveTo>
                  <a:cubicBezTo>
                    <a:pt x="45" y="1"/>
                    <a:pt x="0" y="45"/>
                    <a:pt x="0" y="100"/>
                  </a:cubicBezTo>
                  <a:lnTo>
                    <a:pt x="0" y="699"/>
                  </a:lnTo>
                  <a:cubicBezTo>
                    <a:pt x="0" y="754"/>
                    <a:pt x="45" y="798"/>
                    <a:pt x="99" y="798"/>
                  </a:cubicBezTo>
                  <a:cubicBezTo>
                    <a:pt x="154" y="798"/>
                    <a:pt x="199" y="753"/>
                    <a:pt x="199" y="699"/>
                  </a:cubicBezTo>
                  <a:lnTo>
                    <a:pt x="199" y="100"/>
                  </a:lnTo>
                  <a:cubicBezTo>
                    <a:pt x="199" y="45"/>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3"/>
            <p:cNvSpPr/>
            <p:nvPr/>
          </p:nvSpPr>
          <p:spPr>
            <a:xfrm>
              <a:off x="5813987" y="4073933"/>
              <a:ext cx="6926" cy="13612"/>
            </a:xfrm>
            <a:custGeom>
              <a:avLst/>
              <a:gdLst/>
              <a:ahLst/>
              <a:cxnLst/>
              <a:rect l="l" t="t" r="r" b="b"/>
              <a:pathLst>
                <a:path w="201" h="395" extrusionOk="0">
                  <a:moveTo>
                    <a:pt x="100" y="1"/>
                  </a:moveTo>
                  <a:cubicBezTo>
                    <a:pt x="47" y="1"/>
                    <a:pt x="0" y="46"/>
                    <a:pt x="0" y="100"/>
                  </a:cubicBezTo>
                  <a:lnTo>
                    <a:pt x="0" y="173"/>
                  </a:lnTo>
                  <a:cubicBezTo>
                    <a:pt x="64" y="250"/>
                    <a:pt x="130" y="324"/>
                    <a:pt x="201" y="395"/>
                  </a:cubicBezTo>
                  <a:lnTo>
                    <a:pt x="201" y="100"/>
                  </a:lnTo>
                  <a:cubicBezTo>
                    <a:pt x="201" y="45"/>
                    <a:pt x="156"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3"/>
            <p:cNvSpPr/>
            <p:nvPr/>
          </p:nvSpPr>
          <p:spPr>
            <a:xfrm>
              <a:off x="6330009" y="3552152"/>
              <a:ext cx="6926" cy="27499"/>
            </a:xfrm>
            <a:custGeom>
              <a:avLst/>
              <a:gdLst/>
              <a:ahLst/>
              <a:cxnLst/>
              <a:rect l="l" t="t" r="r" b="b"/>
              <a:pathLst>
                <a:path w="201" h="798" extrusionOk="0">
                  <a:moveTo>
                    <a:pt x="101" y="1"/>
                  </a:moveTo>
                  <a:cubicBezTo>
                    <a:pt x="44" y="1"/>
                    <a:pt x="0" y="46"/>
                    <a:pt x="0" y="100"/>
                  </a:cubicBezTo>
                  <a:lnTo>
                    <a:pt x="0" y="699"/>
                  </a:lnTo>
                  <a:cubicBezTo>
                    <a:pt x="0" y="754"/>
                    <a:pt x="47" y="797"/>
                    <a:pt x="101" y="797"/>
                  </a:cubicBezTo>
                  <a:cubicBezTo>
                    <a:pt x="157" y="797"/>
                    <a:pt x="201" y="752"/>
                    <a:pt x="201" y="699"/>
                  </a:cubicBezTo>
                  <a:lnTo>
                    <a:pt x="201" y="100"/>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3"/>
            <p:cNvSpPr/>
            <p:nvPr/>
          </p:nvSpPr>
          <p:spPr>
            <a:xfrm>
              <a:off x="5844896" y="4038819"/>
              <a:ext cx="6892" cy="27499"/>
            </a:xfrm>
            <a:custGeom>
              <a:avLst/>
              <a:gdLst/>
              <a:ahLst/>
              <a:cxnLst/>
              <a:rect l="l" t="t" r="r" b="b"/>
              <a:pathLst>
                <a:path w="200" h="798" extrusionOk="0">
                  <a:moveTo>
                    <a:pt x="99" y="1"/>
                  </a:moveTo>
                  <a:cubicBezTo>
                    <a:pt x="45" y="1"/>
                    <a:pt x="0" y="47"/>
                    <a:pt x="0" y="101"/>
                  </a:cubicBezTo>
                  <a:lnTo>
                    <a:pt x="0" y="697"/>
                  </a:lnTo>
                  <a:cubicBezTo>
                    <a:pt x="0" y="752"/>
                    <a:pt x="45" y="797"/>
                    <a:pt x="99" y="797"/>
                  </a:cubicBezTo>
                  <a:cubicBezTo>
                    <a:pt x="156" y="797"/>
                    <a:pt x="199" y="752"/>
                    <a:pt x="199" y="697"/>
                  </a:cubicBezTo>
                  <a:lnTo>
                    <a:pt x="199" y="101"/>
                  </a:lnTo>
                  <a:cubicBezTo>
                    <a:pt x="199" y="44"/>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3"/>
            <p:cNvSpPr/>
            <p:nvPr/>
          </p:nvSpPr>
          <p:spPr>
            <a:xfrm>
              <a:off x="5813987" y="3911734"/>
              <a:ext cx="6926" cy="27534"/>
            </a:xfrm>
            <a:custGeom>
              <a:avLst/>
              <a:gdLst/>
              <a:ahLst/>
              <a:cxnLst/>
              <a:rect l="l" t="t" r="r" b="b"/>
              <a:pathLst>
                <a:path w="201" h="799" extrusionOk="0">
                  <a:moveTo>
                    <a:pt x="100" y="0"/>
                  </a:moveTo>
                  <a:cubicBezTo>
                    <a:pt x="44" y="0"/>
                    <a:pt x="0" y="45"/>
                    <a:pt x="0" y="101"/>
                  </a:cubicBezTo>
                  <a:lnTo>
                    <a:pt x="0" y="698"/>
                  </a:lnTo>
                  <a:cubicBezTo>
                    <a:pt x="0" y="755"/>
                    <a:pt x="47" y="798"/>
                    <a:pt x="100" y="798"/>
                  </a:cubicBezTo>
                  <a:cubicBezTo>
                    <a:pt x="156" y="798"/>
                    <a:pt x="201" y="752"/>
                    <a:pt x="201" y="698"/>
                  </a:cubicBezTo>
                  <a:lnTo>
                    <a:pt x="201" y="101"/>
                  </a:lnTo>
                  <a:cubicBezTo>
                    <a:pt x="201" y="44"/>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3"/>
            <p:cNvSpPr/>
            <p:nvPr/>
          </p:nvSpPr>
          <p:spPr>
            <a:xfrm>
              <a:off x="5813987" y="3992851"/>
              <a:ext cx="6926" cy="27465"/>
            </a:xfrm>
            <a:custGeom>
              <a:avLst/>
              <a:gdLst/>
              <a:ahLst/>
              <a:cxnLst/>
              <a:rect l="l" t="t" r="r" b="b"/>
              <a:pathLst>
                <a:path w="201" h="797" extrusionOk="0">
                  <a:moveTo>
                    <a:pt x="100" y="0"/>
                  </a:moveTo>
                  <a:cubicBezTo>
                    <a:pt x="44" y="0"/>
                    <a:pt x="0" y="45"/>
                    <a:pt x="0" y="99"/>
                  </a:cubicBezTo>
                  <a:lnTo>
                    <a:pt x="0" y="698"/>
                  </a:lnTo>
                  <a:cubicBezTo>
                    <a:pt x="0" y="753"/>
                    <a:pt x="47" y="797"/>
                    <a:pt x="100" y="797"/>
                  </a:cubicBezTo>
                  <a:cubicBezTo>
                    <a:pt x="156" y="797"/>
                    <a:pt x="201" y="752"/>
                    <a:pt x="201" y="698"/>
                  </a:cubicBezTo>
                  <a:lnTo>
                    <a:pt x="201" y="99"/>
                  </a:lnTo>
                  <a:cubicBezTo>
                    <a:pt x="201" y="45"/>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3"/>
            <p:cNvSpPr/>
            <p:nvPr/>
          </p:nvSpPr>
          <p:spPr>
            <a:xfrm>
              <a:off x="5897825" y="4038785"/>
              <a:ext cx="6961" cy="27499"/>
            </a:xfrm>
            <a:custGeom>
              <a:avLst/>
              <a:gdLst/>
              <a:ahLst/>
              <a:cxnLst/>
              <a:rect l="l" t="t" r="r" b="b"/>
              <a:pathLst>
                <a:path w="202" h="798" extrusionOk="0">
                  <a:moveTo>
                    <a:pt x="101" y="0"/>
                  </a:moveTo>
                  <a:cubicBezTo>
                    <a:pt x="45" y="0"/>
                    <a:pt x="1" y="47"/>
                    <a:pt x="1" y="101"/>
                  </a:cubicBezTo>
                  <a:lnTo>
                    <a:pt x="1" y="697"/>
                  </a:lnTo>
                  <a:cubicBezTo>
                    <a:pt x="1" y="753"/>
                    <a:pt x="46" y="797"/>
                    <a:pt x="101" y="797"/>
                  </a:cubicBezTo>
                  <a:cubicBezTo>
                    <a:pt x="158" y="797"/>
                    <a:pt x="202" y="752"/>
                    <a:pt x="202" y="697"/>
                  </a:cubicBezTo>
                  <a:lnTo>
                    <a:pt x="202" y="101"/>
                  </a:lnTo>
                  <a:cubicBezTo>
                    <a:pt x="202" y="47"/>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3"/>
            <p:cNvSpPr/>
            <p:nvPr/>
          </p:nvSpPr>
          <p:spPr>
            <a:xfrm>
              <a:off x="6374840" y="4363287"/>
              <a:ext cx="6995" cy="18402"/>
            </a:xfrm>
            <a:custGeom>
              <a:avLst/>
              <a:gdLst/>
              <a:ahLst/>
              <a:cxnLst/>
              <a:rect l="l" t="t" r="r" b="b"/>
              <a:pathLst>
                <a:path w="203" h="534" extrusionOk="0">
                  <a:moveTo>
                    <a:pt x="101" y="0"/>
                  </a:moveTo>
                  <a:cubicBezTo>
                    <a:pt x="44" y="0"/>
                    <a:pt x="1" y="45"/>
                    <a:pt x="1" y="99"/>
                  </a:cubicBezTo>
                  <a:lnTo>
                    <a:pt x="1" y="534"/>
                  </a:lnTo>
                  <a:lnTo>
                    <a:pt x="203" y="534"/>
                  </a:lnTo>
                  <a:lnTo>
                    <a:pt x="203" y="99"/>
                  </a:lnTo>
                  <a:cubicBezTo>
                    <a:pt x="203" y="45"/>
                    <a:pt x="158"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3"/>
            <p:cNvSpPr/>
            <p:nvPr/>
          </p:nvSpPr>
          <p:spPr>
            <a:xfrm>
              <a:off x="6430112" y="4363287"/>
              <a:ext cx="6995" cy="18402"/>
            </a:xfrm>
            <a:custGeom>
              <a:avLst/>
              <a:gdLst/>
              <a:ahLst/>
              <a:cxnLst/>
              <a:rect l="l" t="t" r="r" b="b"/>
              <a:pathLst>
                <a:path w="203" h="534" extrusionOk="0">
                  <a:moveTo>
                    <a:pt x="101" y="0"/>
                  </a:moveTo>
                  <a:cubicBezTo>
                    <a:pt x="44" y="0"/>
                    <a:pt x="0" y="45"/>
                    <a:pt x="0" y="99"/>
                  </a:cubicBezTo>
                  <a:lnTo>
                    <a:pt x="0" y="534"/>
                  </a:lnTo>
                  <a:lnTo>
                    <a:pt x="202" y="534"/>
                  </a:lnTo>
                  <a:lnTo>
                    <a:pt x="202" y="99"/>
                  </a:lnTo>
                  <a:cubicBezTo>
                    <a:pt x="199" y="45"/>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3"/>
            <p:cNvSpPr/>
            <p:nvPr/>
          </p:nvSpPr>
          <p:spPr>
            <a:xfrm>
              <a:off x="5786316" y="3957702"/>
              <a:ext cx="6995" cy="27499"/>
            </a:xfrm>
            <a:custGeom>
              <a:avLst/>
              <a:gdLst/>
              <a:ahLst/>
              <a:cxnLst/>
              <a:rect l="l" t="t" r="r" b="b"/>
              <a:pathLst>
                <a:path w="203" h="798" extrusionOk="0">
                  <a:moveTo>
                    <a:pt x="102" y="1"/>
                  </a:moveTo>
                  <a:cubicBezTo>
                    <a:pt x="46" y="1"/>
                    <a:pt x="2" y="46"/>
                    <a:pt x="2" y="100"/>
                  </a:cubicBezTo>
                  <a:lnTo>
                    <a:pt x="2" y="699"/>
                  </a:lnTo>
                  <a:cubicBezTo>
                    <a:pt x="1" y="753"/>
                    <a:pt x="46" y="798"/>
                    <a:pt x="102" y="798"/>
                  </a:cubicBezTo>
                  <a:cubicBezTo>
                    <a:pt x="159" y="798"/>
                    <a:pt x="203" y="753"/>
                    <a:pt x="203" y="699"/>
                  </a:cubicBezTo>
                  <a:lnTo>
                    <a:pt x="203" y="100"/>
                  </a:lnTo>
                  <a:cubicBezTo>
                    <a:pt x="203" y="45"/>
                    <a:pt x="156"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3"/>
            <p:cNvSpPr/>
            <p:nvPr/>
          </p:nvSpPr>
          <p:spPr>
            <a:xfrm>
              <a:off x="5874186" y="4073933"/>
              <a:ext cx="6892" cy="27499"/>
            </a:xfrm>
            <a:custGeom>
              <a:avLst/>
              <a:gdLst/>
              <a:ahLst/>
              <a:cxnLst/>
              <a:rect l="l" t="t" r="r" b="b"/>
              <a:pathLst>
                <a:path w="200" h="798" extrusionOk="0">
                  <a:moveTo>
                    <a:pt x="100" y="1"/>
                  </a:moveTo>
                  <a:cubicBezTo>
                    <a:pt x="44" y="1"/>
                    <a:pt x="1" y="46"/>
                    <a:pt x="1" y="100"/>
                  </a:cubicBezTo>
                  <a:lnTo>
                    <a:pt x="1" y="699"/>
                  </a:lnTo>
                  <a:cubicBezTo>
                    <a:pt x="1" y="753"/>
                    <a:pt x="44" y="798"/>
                    <a:pt x="100" y="798"/>
                  </a:cubicBezTo>
                  <a:cubicBezTo>
                    <a:pt x="156" y="798"/>
                    <a:pt x="200" y="753"/>
                    <a:pt x="200" y="699"/>
                  </a:cubicBezTo>
                  <a:lnTo>
                    <a:pt x="200" y="100"/>
                  </a:lnTo>
                  <a:cubicBezTo>
                    <a:pt x="200" y="45"/>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3"/>
            <p:cNvSpPr/>
            <p:nvPr/>
          </p:nvSpPr>
          <p:spPr>
            <a:xfrm>
              <a:off x="6673289" y="3795434"/>
              <a:ext cx="6892" cy="27534"/>
            </a:xfrm>
            <a:custGeom>
              <a:avLst/>
              <a:gdLst/>
              <a:ahLst/>
              <a:cxnLst/>
              <a:rect l="l" t="t" r="r" b="b"/>
              <a:pathLst>
                <a:path w="200" h="799" extrusionOk="0">
                  <a:moveTo>
                    <a:pt x="99" y="1"/>
                  </a:moveTo>
                  <a:cubicBezTo>
                    <a:pt x="43" y="1"/>
                    <a:pt x="0" y="46"/>
                    <a:pt x="0" y="101"/>
                  </a:cubicBezTo>
                  <a:lnTo>
                    <a:pt x="0" y="699"/>
                  </a:lnTo>
                  <a:cubicBezTo>
                    <a:pt x="0" y="755"/>
                    <a:pt x="46" y="799"/>
                    <a:pt x="99" y="799"/>
                  </a:cubicBezTo>
                  <a:cubicBezTo>
                    <a:pt x="100" y="799"/>
                    <a:pt x="101" y="799"/>
                    <a:pt x="102" y="799"/>
                  </a:cubicBezTo>
                  <a:cubicBezTo>
                    <a:pt x="156" y="799"/>
                    <a:pt x="200" y="754"/>
                    <a:pt x="200" y="699"/>
                  </a:cubicBezTo>
                  <a:lnTo>
                    <a:pt x="200" y="101"/>
                  </a:lnTo>
                  <a:cubicBezTo>
                    <a:pt x="200" y="44"/>
                    <a:pt x="155"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3"/>
            <p:cNvSpPr/>
            <p:nvPr/>
          </p:nvSpPr>
          <p:spPr>
            <a:xfrm>
              <a:off x="6700890" y="3830617"/>
              <a:ext cx="6995" cy="18057"/>
            </a:xfrm>
            <a:custGeom>
              <a:avLst/>
              <a:gdLst/>
              <a:ahLst/>
              <a:cxnLst/>
              <a:rect l="l" t="t" r="r" b="b"/>
              <a:pathLst>
                <a:path w="203" h="524" extrusionOk="0">
                  <a:moveTo>
                    <a:pt x="101" y="0"/>
                  </a:moveTo>
                  <a:cubicBezTo>
                    <a:pt x="44" y="0"/>
                    <a:pt x="1" y="45"/>
                    <a:pt x="1" y="101"/>
                  </a:cubicBezTo>
                  <a:lnTo>
                    <a:pt x="1" y="524"/>
                  </a:lnTo>
                  <a:cubicBezTo>
                    <a:pt x="73" y="421"/>
                    <a:pt x="140" y="313"/>
                    <a:pt x="203" y="201"/>
                  </a:cubicBezTo>
                  <a:lnTo>
                    <a:pt x="203" y="101"/>
                  </a:lnTo>
                  <a:lnTo>
                    <a:pt x="200" y="101"/>
                  </a:lnTo>
                  <a:cubicBezTo>
                    <a:pt x="200"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3"/>
            <p:cNvSpPr/>
            <p:nvPr/>
          </p:nvSpPr>
          <p:spPr>
            <a:xfrm>
              <a:off x="6673289" y="3714317"/>
              <a:ext cx="6892" cy="27568"/>
            </a:xfrm>
            <a:custGeom>
              <a:avLst/>
              <a:gdLst/>
              <a:ahLst/>
              <a:cxnLst/>
              <a:rect l="l" t="t" r="r" b="b"/>
              <a:pathLst>
                <a:path w="200" h="800" extrusionOk="0">
                  <a:moveTo>
                    <a:pt x="99" y="1"/>
                  </a:moveTo>
                  <a:cubicBezTo>
                    <a:pt x="43" y="1"/>
                    <a:pt x="0" y="46"/>
                    <a:pt x="0" y="101"/>
                  </a:cubicBezTo>
                  <a:lnTo>
                    <a:pt x="0" y="699"/>
                  </a:lnTo>
                  <a:cubicBezTo>
                    <a:pt x="0" y="755"/>
                    <a:pt x="46" y="799"/>
                    <a:pt x="99" y="799"/>
                  </a:cubicBezTo>
                  <a:cubicBezTo>
                    <a:pt x="156" y="799"/>
                    <a:pt x="200" y="753"/>
                    <a:pt x="200" y="699"/>
                  </a:cubicBezTo>
                  <a:lnTo>
                    <a:pt x="200" y="101"/>
                  </a:lnTo>
                  <a:cubicBezTo>
                    <a:pt x="200" y="46"/>
                    <a:pt x="155"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3"/>
            <p:cNvSpPr/>
            <p:nvPr/>
          </p:nvSpPr>
          <p:spPr>
            <a:xfrm>
              <a:off x="6629285" y="3719555"/>
              <a:ext cx="6961" cy="22261"/>
            </a:xfrm>
            <a:custGeom>
              <a:avLst/>
              <a:gdLst/>
              <a:ahLst/>
              <a:cxnLst/>
              <a:rect l="l" t="t" r="r" b="b"/>
              <a:pathLst>
                <a:path w="202" h="646" extrusionOk="0">
                  <a:moveTo>
                    <a:pt x="202" y="0"/>
                  </a:moveTo>
                  <a:cubicBezTo>
                    <a:pt x="165" y="32"/>
                    <a:pt x="129" y="68"/>
                    <a:pt x="95" y="105"/>
                  </a:cubicBezTo>
                  <a:cubicBezTo>
                    <a:pt x="62" y="141"/>
                    <a:pt x="30" y="180"/>
                    <a:pt x="1" y="220"/>
                  </a:cubicBezTo>
                  <a:lnTo>
                    <a:pt x="1" y="545"/>
                  </a:lnTo>
                  <a:cubicBezTo>
                    <a:pt x="1" y="602"/>
                    <a:pt x="46" y="646"/>
                    <a:pt x="101" y="646"/>
                  </a:cubicBezTo>
                  <a:cubicBezTo>
                    <a:pt x="158" y="646"/>
                    <a:pt x="202" y="599"/>
                    <a:pt x="202" y="545"/>
                  </a:cubicBezTo>
                  <a:lnTo>
                    <a:pt x="202"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3"/>
            <p:cNvSpPr/>
            <p:nvPr/>
          </p:nvSpPr>
          <p:spPr>
            <a:xfrm>
              <a:off x="6650546" y="3830548"/>
              <a:ext cx="6892" cy="27568"/>
            </a:xfrm>
            <a:custGeom>
              <a:avLst/>
              <a:gdLst/>
              <a:ahLst/>
              <a:cxnLst/>
              <a:rect l="l" t="t" r="r" b="b"/>
              <a:pathLst>
                <a:path w="200" h="800" extrusionOk="0">
                  <a:moveTo>
                    <a:pt x="99" y="1"/>
                  </a:moveTo>
                  <a:cubicBezTo>
                    <a:pt x="44" y="1"/>
                    <a:pt x="0" y="46"/>
                    <a:pt x="0" y="101"/>
                  </a:cubicBezTo>
                  <a:lnTo>
                    <a:pt x="0" y="699"/>
                  </a:lnTo>
                  <a:cubicBezTo>
                    <a:pt x="0" y="755"/>
                    <a:pt x="45" y="799"/>
                    <a:pt x="99" y="799"/>
                  </a:cubicBezTo>
                  <a:cubicBezTo>
                    <a:pt x="154" y="799"/>
                    <a:pt x="200" y="754"/>
                    <a:pt x="200" y="699"/>
                  </a:cubicBezTo>
                  <a:lnTo>
                    <a:pt x="200" y="101"/>
                  </a:lnTo>
                  <a:cubicBezTo>
                    <a:pt x="200" y="46"/>
                    <a:pt x="154" y="1"/>
                    <a:pt x="9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3"/>
            <p:cNvSpPr/>
            <p:nvPr/>
          </p:nvSpPr>
          <p:spPr>
            <a:xfrm>
              <a:off x="6629285" y="3795434"/>
              <a:ext cx="6961" cy="27499"/>
            </a:xfrm>
            <a:custGeom>
              <a:avLst/>
              <a:gdLst/>
              <a:ahLst/>
              <a:cxnLst/>
              <a:rect l="l" t="t" r="r" b="b"/>
              <a:pathLst>
                <a:path w="202" h="798" extrusionOk="0">
                  <a:moveTo>
                    <a:pt x="101" y="1"/>
                  </a:moveTo>
                  <a:cubicBezTo>
                    <a:pt x="45" y="1"/>
                    <a:pt x="1" y="46"/>
                    <a:pt x="1" y="101"/>
                  </a:cubicBezTo>
                  <a:lnTo>
                    <a:pt x="1" y="699"/>
                  </a:lnTo>
                  <a:cubicBezTo>
                    <a:pt x="1" y="755"/>
                    <a:pt x="46" y="797"/>
                    <a:pt x="101" y="797"/>
                  </a:cubicBezTo>
                  <a:cubicBezTo>
                    <a:pt x="158" y="797"/>
                    <a:pt x="202" y="752"/>
                    <a:pt x="202" y="699"/>
                  </a:cubicBezTo>
                  <a:lnTo>
                    <a:pt x="202" y="101"/>
                  </a:lnTo>
                  <a:cubicBezTo>
                    <a:pt x="202" y="46"/>
                    <a:pt x="158"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3"/>
            <p:cNvSpPr/>
            <p:nvPr/>
          </p:nvSpPr>
          <p:spPr>
            <a:xfrm>
              <a:off x="5925392" y="4073899"/>
              <a:ext cx="6995" cy="27534"/>
            </a:xfrm>
            <a:custGeom>
              <a:avLst/>
              <a:gdLst/>
              <a:ahLst/>
              <a:cxnLst/>
              <a:rect l="l" t="t" r="r" b="b"/>
              <a:pathLst>
                <a:path w="203" h="799" extrusionOk="0">
                  <a:moveTo>
                    <a:pt x="101" y="0"/>
                  </a:moveTo>
                  <a:cubicBezTo>
                    <a:pt x="44" y="0"/>
                    <a:pt x="1" y="47"/>
                    <a:pt x="1" y="101"/>
                  </a:cubicBezTo>
                  <a:lnTo>
                    <a:pt x="1" y="698"/>
                  </a:lnTo>
                  <a:cubicBezTo>
                    <a:pt x="1" y="755"/>
                    <a:pt x="46" y="799"/>
                    <a:pt x="101" y="799"/>
                  </a:cubicBezTo>
                  <a:cubicBezTo>
                    <a:pt x="158" y="799"/>
                    <a:pt x="201" y="754"/>
                    <a:pt x="201" y="698"/>
                  </a:cubicBezTo>
                  <a:lnTo>
                    <a:pt x="201" y="101"/>
                  </a:lnTo>
                  <a:cubicBezTo>
                    <a:pt x="203" y="47"/>
                    <a:pt x="158"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3"/>
            <p:cNvSpPr/>
            <p:nvPr/>
          </p:nvSpPr>
          <p:spPr>
            <a:xfrm>
              <a:off x="5925461" y="3911734"/>
              <a:ext cx="6926" cy="27534"/>
            </a:xfrm>
            <a:custGeom>
              <a:avLst/>
              <a:gdLst/>
              <a:ahLst/>
              <a:cxnLst/>
              <a:rect l="l" t="t" r="r" b="b"/>
              <a:pathLst>
                <a:path w="201" h="799" extrusionOk="0">
                  <a:moveTo>
                    <a:pt x="100" y="0"/>
                  </a:moveTo>
                  <a:cubicBezTo>
                    <a:pt x="44" y="0"/>
                    <a:pt x="0" y="45"/>
                    <a:pt x="0" y="101"/>
                  </a:cubicBezTo>
                  <a:lnTo>
                    <a:pt x="0" y="698"/>
                  </a:lnTo>
                  <a:cubicBezTo>
                    <a:pt x="0" y="755"/>
                    <a:pt x="47" y="798"/>
                    <a:pt x="100" y="798"/>
                  </a:cubicBezTo>
                  <a:cubicBezTo>
                    <a:pt x="157" y="798"/>
                    <a:pt x="201" y="752"/>
                    <a:pt x="201" y="698"/>
                  </a:cubicBezTo>
                  <a:lnTo>
                    <a:pt x="201" y="101"/>
                  </a:lnTo>
                  <a:cubicBezTo>
                    <a:pt x="201" y="44"/>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3"/>
            <p:cNvSpPr/>
            <p:nvPr/>
          </p:nvSpPr>
          <p:spPr>
            <a:xfrm>
              <a:off x="5925461" y="3830617"/>
              <a:ext cx="6926" cy="27534"/>
            </a:xfrm>
            <a:custGeom>
              <a:avLst/>
              <a:gdLst/>
              <a:ahLst/>
              <a:cxnLst/>
              <a:rect l="l" t="t" r="r" b="b"/>
              <a:pathLst>
                <a:path w="201" h="799" extrusionOk="0">
                  <a:moveTo>
                    <a:pt x="100" y="0"/>
                  </a:moveTo>
                  <a:cubicBezTo>
                    <a:pt x="44" y="0"/>
                    <a:pt x="0" y="45"/>
                    <a:pt x="0" y="101"/>
                  </a:cubicBezTo>
                  <a:lnTo>
                    <a:pt x="0" y="698"/>
                  </a:lnTo>
                  <a:cubicBezTo>
                    <a:pt x="0" y="755"/>
                    <a:pt x="47" y="799"/>
                    <a:pt x="100" y="799"/>
                  </a:cubicBezTo>
                  <a:cubicBezTo>
                    <a:pt x="157" y="799"/>
                    <a:pt x="201" y="753"/>
                    <a:pt x="201" y="698"/>
                  </a:cubicBezTo>
                  <a:lnTo>
                    <a:pt x="201" y="101"/>
                  </a:lnTo>
                  <a:cubicBezTo>
                    <a:pt x="201" y="44"/>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3"/>
            <p:cNvSpPr/>
            <p:nvPr/>
          </p:nvSpPr>
          <p:spPr>
            <a:xfrm>
              <a:off x="5925461" y="3992851"/>
              <a:ext cx="6926" cy="27465"/>
            </a:xfrm>
            <a:custGeom>
              <a:avLst/>
              <a:gdLst/>
              <a:ahLst/>
              <a:cxnLst/>
              <a:rect l="l" t="t" r="r" b="b"/>
              <a:pathLst>
                <a:path w="201" h="797" extrusionOk="0">
                  <a:moveTo>
                    <a:pt x="100" y="0"/>
                  </a:moveTo>
                  <a:cubicBezTo>
                    <a:pt x="44" y="0"/>
                    <a:pt x="0" y="45"/>
                    <a:pt x="0" y="99"/>
                  </a:cubicBezTo>
                  <a:lnTo>
                    <a:pt x="0" y="698"/>
                  </a:lnTo>
                  <a:cubicBezTo>
                    <a:pt x="0" y="753"/>
                    <a:pt x="47" y="797"/>
                    <a:pt x="100" y="797"/>
                  </a:cubicBezTo>
                  <a:cubicBezTo>
                    <a:pt x="157" y="797"/>
                    <a:pt x="201" y="752"/>
                    <a:pt x="201" y="698"/>
                  </a:cubicBezTo>
                  <a:lnTo>
                    <a:pt x="201" y="99"/>
                  </a:lnTo>
                  <a:cubicBezTo>
                    <a:pt x="201" y="44"/>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3"/>
            <p:cNvSpPr/>
            <p:nvPr/>
          </p:nvSpPr>
          <p:spPr>
            <a:xfrm>
              <a:off x="6700890" y="3749465"/>
              <a:ext cx="6892" cy="27534"/>
            </a:xfrm>
            <a:custGeom>
              <a:avLst/>
              <a:gdLst/>
              <a:ahLst/>
              <a:cxnLst/>
              <a:rect l="l" t="t" r="r" b="b"/>
              <a:pathLst>
                <a:path w="200" h="799" extrusionOk="0">
                  <a:moveTo>
                    <a:pt x="101" y="0"/>
                  </a:moveTo>
                  <a:cubicBezTo>
                    <a:pt x="44" y="0"/>
                    <a:pt x="1" y="47"/>
                    <a:pt x="1" y="100"/>
                  </a:cubicBezTo>
                  <a:lnTo>
                    <a:pt x="1" y="698"/>
                  </a:lnTo>
                  <a:cubicBezTo>
                    <a:pt x="1" y="755"/>
                    <a:pt x="46" y="798"/>
                    <a:pt x="101" y="798"/>
                  </a:cubicBezTo>
                  <a:cubicBezTo>
                    <a:pt x="156" y="798"/>
                    <a:pt x="200" y="753"/>
                    <a:pt x="200" y="698"/>
                  </a:cubicBezTo>
                  <a:lnTo>
                    <a:pt x="200" y="100"/>
                  </a:lnTo>
                  <a:cubicBezTo>
                    <a:pt x="200" y="47"/>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3"/>
            <p:cNvSpPr/>
            <p:nvPr/>
          </p:nvSpPr>
          <p:spPr>
            <a:xfrm>
              <a:off x="6194137" y="3681167"/>
              <a:ext cx="6995" cy="14714"/>
            </a:xfrm>
            <a:custGeom>
              <a:avLst/>
              <a:gdLst/>
              <a:ahLst/>
              <a:cxnLst/>
              <a:rect l="l" t="t" r="r" b="b"/>
              <a:pathLst>
                <a:path w="203" h="427" extrusionOk="0">
                  <a:moveTo>
                    <a:pt x="0" y="0"/>
                  </a:moveTo>
                  <a:lnTo>
                    <a:pt x="0" y="328"/>
                  </a:lnTo>
                  <a:lnTo>
                    <a:pt x="2" y="328"/>
                  </a:lnTo>
                  <a:cubicBezTo>
                    <a:pt x="2" y="383"/>
                    <a:pt x="47" y="426"/>
                    <a:pt x="102" y="426"/>
                  </a:cubicBezTo>
                  <a:cubicBezTo>
                    <a:pt x="156" y="426"/>
                    <a:pt x="202" y="381"/>
                    <a:pt x="202" y="328"/>
                  </a:cubicBezTo>
                  <a:lnTo>
                    <a:pt x="202" y="6"/>
                  </a:lnTo>
                  <a:lnTo>
                    <a:pt x="134" y="6"/>
                  </a:lnTo>
                  <a:cubicBezTo>
                    <a:pt x="89" y="6"/>
                    <a:pt x="44" y="3"/>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3"/>
            <p:cNvSpPr/>
            <p:nvPr/>
          </p:nvSpPr>
          <p:spPr>
            <a:xfrm>
              <a:off x="5874186" y="3992851"/>
              <a:ext cx="6892" cy="27465"/>
            </a:xfrm>
            <a:custGeom>
              <a:avLst/>
              <a:gdLst/>
              <a:ahLst/>
              <a:cxnLst/>
              <a:rect l="l" t="t" r="r" b="b"/>
              <a:pathLst>
                <a:path w="200" h="797" extrusionOk="0">
                  <a:moveTo>
                    <a:pt x="100" y="0"/>
                  </a:moveTo>
                  <a:cubicBezTo>
                    <a:pt x="44" y="0"/>
                    <a:pt x="1" y="45"/>
                    <a:pt x="1" y="99"/>
                  </a:cubicBezTo>
                  <a:lnTo>
                    <a:pt x="1" y="698"/>
                  </a:lnTo>
                  <a:cubicBezTo>
                    <a:pt x="1" y="753"/>
                    <a:pt x="46" y="797"/>
                    <a:pt x="100" y="797"/>
                  </a:cubicBezTo>
                  <a:cubicBezTo>
                    <a:pt x="156" y="797"/>
                    <a:pt x="200" y="752"/>
                    <a:pt x="200" y="698"/>
                  </a:cubicBezTo>
                  <a:lnTo>
                    <a:pt x="200" y="99"/>
                  </a:lnTo>
                  <a:cubicBezTo>
                    <a:pt x="200" y="44"/>
                    <a:pt x="155"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3"/>
            <p:cNvSpPr/>
            <p:nvPr/>
          </p:nvSpPr>
          <p:spPr>
            <a:xfrm>
              <a:off x="6351201" y="3830548"/>
              <a:ext cx="6892" cy="27568"/>
            </a:xfrm>
            <a:custGeom>
              <a:avLst/>
              <a:gdLst/>
              <a:ahLst/>
              <a:cxnLst/>
              <a:rect l="l" t="t" r="r" b="b"/>
              <a:pathLst>
                <a:path w="200" h="800" extrusionOk="0">
                  <a:moveTo>
                    <a:pt x="101" y="1"/>
                  </a:moveTo>
                  <a:cubicBezTo>
                    <a:pt x="44" y="1"/>
                    <a:pt x="0" y="46"/>
                    <a:pt x="0" y="101"/>
                  </a:cubicBezTo>
                  <a:lnTo>
                    <a:pt x="0" y="699"/>
                  </a:lnTo>
                  <a:cubicBezTo>
                    <a:pt x="0" y="755"/>
                    <a:pt x="45" y="799"/>
                    <a:pt x="101" y="799"/>
                  </a:cubicBezTo>
                  <a:cubicBezTo>
                    <a:pt x="156" y="799"/>
                    <a:pt x="199" y="754"/>
                    <a:pt x="199" y="699"/>
                  </a:cubicBezTo>
                  <a:lnTo>
                    <a:pt x="199" y="101"/>
                  </a:lnTo>
                  <a:cubicBezTo>
                    <a:pt x="199" y="45"/>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3"/>
            <p:cNvSpPr/>
            <p:nvPr/>
          </p:nvSpPr>
          <p:spPr>
            <a:xfrm>
              <a:off x="6351201" y="3911665"/>
              <a:ext cx="6892" cy="27534"/>
            </a:xfrm>
            <a:custGeom>
              <a:avLst/>
              <a:gdLst/>
              <a:ahLst/>
              <a:cxnLst/>
              <a:rect l="l" t="t" r="r" b="b"/>
              <a:pathLst>
                <a:path w="200" h="799" extrusionOk="0">
                  <a:moveTo>
                    <a:pt x="101" y="1"/>
                  </a:moveTo>
                  <a:cubicBezTo>
                    <a:pt x="44" y="1"/>
                    <a:pt x="0" y="46"/>
                    <a:pt x="0" y="101"/>
                  </a:cubicBezTo>
                  <a:lnTo>
                    <a:pt x="0" y="699"/>
                  </a:lnTo>
                  <a:cubicBezTo>
                    <a:pt x="0" y="755"/>
                    <a:pt x="45" y="799"/>
                    <a:pt x="101" y="799"/>
                  </a:cubicBezTo>
                  <a:cubicBezTo>
                    <a:pt x="156" y="799"/>
                    <a:pt x="199" y="752"/>
                    <a:pt x="199" y="699"/>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3"/>
            <p:cNvSpPr/>
            <p:nvPr/>
          </p:nvSpPr>
          <p:spPr>
            <a:xfrm>
              <a:off x="6351201" y="3749465"/>
              <a:ext cx="6892" cy="27534"/>
            </a:xfrm>
            <a:custGeom>
              <a:avLst/>
              <a:gdLst/>
              <a:ahLst/>
              <a:cxnLst/>
              <a:rect l="l" t="t" r="r" b="b"/>
              <a:pathLst>
                <a:path w="200" h="799" extrusionOk="0">
                  <a:moveTo>
                    <a:pt x="101" y="0"/>
                  </a:moveTo>
                  <a:cubicBezTo>
                    <a:pt x="44" y="0"/>
                    <a:pt x="0" y="47"/>
                    <a:pt x="0" y="100"/>
                  </a:cubicBezTo>
                  <a:lnTo>
                    <a:pt x="0" y="698"/>
                  </a:lnTo>
                  <a:cubicBezTo>
                    <a:pt x="0" y="755"/>
                    <a:pt x="45" y="798"/>
                    <a:pt x="101" y="798"/>
                  </a:cubicBezTo>
                  <a:cubicBezTo>
                    <a:pt x="156" y="798"/>
                    <a:pt x="199" y="753"/>
                    <a:pt x="199" y="698"/>
                  </a:cubicBezTo>
                  <a:lnTo>
                    <a:pt x="199" y="100"/>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3"/>
            <p:cNvSpPr/>
            <p:nvPr/>
          </p:nvSpPr>
          <p:spPr>
            <a:xfrm>
              <a:off x="6302407" y="3506149"/>
              <a:ext cx="6926" cy="27568"/>
            </a:xfrm>
            <a:custGeom>
              <a:avLst/>
              <a:gdLst/>
              <a:ahLst/>
              <a:cxnLst/>
              <a:rect l="l" t="t" r="r" b="b"/>
              <a:pathLst>
                <a:path w="201" h="800" extrusionOk="0">
                  <a:moveTo>
                    <a:pt x="101" y="1"/>
                  </a:moveTo>
                  <a:cubicBezTo>
                    <a:pt x="44" y="1"/>
                    <a:pt x="0" y="46"/>
                    <a:pt x="0" y="101"/>
                  </a:cubicBezTo>
                  <a:lnTo>
                    <a:pt x="0" y="699"/>
                  </a:lnTo>
                  <a:cubicBezTo>
                    <a:pt x="0" y="756"/>
                    <a:pt x="45" y="799"/>
                    <a:pt x="101" y="799"/>
                  </a:cubicBezTo>
                  <a:cubicBezTo>
                    <a:pt x="157" y="799"/>
                    <a:pt x="201" y="754"/>
                    <a:pt x="201" y="699"/>
                  </a:cubicBezTo>
                  <a:lnTo>
                    <a:pt x="201" y="101"/>
                  </a:lnTo>
                  <a:cubicBezTo>
                    <a:pt x="201" y="45"/>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3"/>
            <p:cNvSpPr/>
            <p:nvPr/>
          </p:nvSpPr>
          <p:spPr>
            <a:xfrm>
              <a:off x="6351201" y="3992851"/>
              <a:ext cx="6892" cy="27534"/>
            </a:xfrm>
            <a:custGeom>
              <a:avLst/>
              <a:gdLst/>
              <a:ahLst/>
              <a:cxnLst/>
              <a:rect l="l" t="t" r="r" b="b"/>
              <a:pathLst>
                <a:path w="200" h="799" extrusionOk="0">
                  <a:moveTo>
                    <a:pt x="101" y="0"/>
                  </a:moveTo>
                  <a:cubicBezTo>
                    <a:pt x="44" y="0"/>
                    <a:pt x="0" y="45"/>
                    <a:pt x="0" y="100"/>
                  </a:cubicBezTo>
                  <a:lnTo>
                    <a:pt x="0" y="698"/>
                  </a:lnTo>
                  <a:cubicBezTo>
                    <a:pt x="0" y="755"/>
                    <a:pt x="45" y="798"/>
                    <a:pt x="101" y="798"/>
                  </a:cubicBezTo>
                  <a:cubicBezTo>
                    <a:pt x="156" y="798"/>
                    <a:pt x="199" y="752"/>
                    <a:pt x="199" y="698"/>
                  </a:cubicBezTo>
                  <a:lnTo>
                    <a:pt x="199" y="100"/>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3"/>
            <p:cNvSpPr/>
            <p:nvPr/>
          </p:nvSpPr>
          <p:spPr>
            <a:xfrm>
              <a:off x="6351201" y="3668383"/>
              <a:ext cx="6892" cy="27499"/>
            </a:xfrm>
            <a:custGeom>
              <a:avLst/>
              <a:gdLst/>
              <a:ahLst/>
              <a:cxnLst/>
              <a:rect l="l" t="t" r="r" b="b"/>
              <a:pathLst>
                <a:path w="200" h="798" extrusionOk="0">
                  <a:moveTo>
                    <a:pt x="101" y="1"/>
                  </a:moveTo>
                  <a:cubicBezTo>
                    <a:pt x="44" y="1"/>
                    <a:pt x="0" y="46"/>
                    <a:pt x="0" y="100"/>
                  </a:cubicBezTo>
                  <a:lnTo>
                    <a:pt x="0" y="699"/>
                  </a:lnTo>
                  <a:cubicBezTo>
                    <a:pt x="0" y="754"/>
                    <a:pt x="45" y="797"/>
                    <a:pt x="101" y="797"/>
                  </a:cubicBezTo>
                  <a:cubicBezTo>
                    <a:pt x="156" y="797"/>
                    <a:pt x="199" y="752"/>
                    <a:pt x="199" y="699"/>
                  </a:cubicBezTo>
                  <a:lnTo>
                    <a:pt x="199" y="100"/>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3"/>
            <p:cNvSpPr/>
            <p:nvPr/>
          </p:nvSpPr>
          <p:spPr>
            <a:xfrm>
              <a:off x="6351201" y="3587266"/>
              <a:ext cx="6892" cy="27534"/>
            </a:xfrm>
            <a:custGeom>
              <a:avLst/>
              <a:gdLst/>
              <a:ahLst/>
              <a:cxnLst/>
              <a:rect l="l" t="t" r="r" b="b"/>
              <a:pathLst>
                <a:path w="200" h="799" extrusionOk="0">
                  <a:moveTo>
                    <a:pt x="101" y="1"/>
                  </a:moveTo>
                  <a:cubicBezTo>
                    <a:pt x="44" y="1"/>
                    <a:pt x="0" y="46"/>
                    <a:pt x="0" y="101"/>
                  </a:cubicBezTo>
                  <a:lnTo>
                    <a:pt x="0" y="699"/>
                  </a:lnTo>
                  <a:cubicBezTo>
                    <a:pt x="0" y="752"/>
                    <a:pt x="45" y="799"/>
                    <a:pt x="101" y="799"/>
                  </a:cubicBezTo>
                  <a:cubicBezTo>
                    <a:pt x="156" y="799"/>
                    <a:pt x="199" y="752"/>
                    <a:pt x="199" y="699"/>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3"/>
            <p:cNvSpPr/>
            <p:nvPr/>
          </p:nvSpPr>
          <p:spPr>
            <a:xfrm>
              <a:off x="6302338" y="4560670"/>
              <a:ext cx="6995" cy="27499"/>
            </a:xfrm>
            <a:custGeom>
              <a:avLst/>
              <a:gdLst/>
              <a:ahLst/>
              <a:cxnLst/>
              <a:rect l="l" t="t" r="r" b="b"/>
              <a:pathLst>
                <a:path w="203" h="798" extrusionOk="0">
                  <a:moveTo>
                    <a:pt x="103" y="1"/>
                  </a:moveTo>
                  <a:cubicBezTo>
                    <a:pt x="46" y="1"/>
                    <a:pt x="2" y="46"/>
                    <a:pt x="2" y="99"/>
                  </a:cubicBezTo>
                  <a:lnTo>
                    <a:pt x="2" y="698"/>
                  </a:lnTo>
                  <a:cubicBezTo>
                    <a:pt x="1" y="752"/>
                    <a:pt x="46" y="797"/>
                    <a:pt x="103" y="797"/>
                  </a:cubicBezTo>
                  <a:cubicBezTo>
                    <a:pt x="159" y="797"/>
                    <a:pt x="203" y="752"/>
                    <a:pt x="203" y="698"/>
                  </a:cubicBezTo>
                  <a:lnTo>
                    <a:pt x="203" y="99"/>
                  </a:lnTo>
                  <a:cubicBezTo>
                    <a:pt x="203" y="44"/>
                    <a:pt x="156" y="1"/>
                    <a:pt x="10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3"/>
            <p:cNvSpPr/>
            <p:nvPr/>
          </p:nvSpPr>
          <p:spPr>
            <a:xfrm>
              <a:off x="6351201" y="4317284"/>
              <a:ext cx="6892" cy="27499"/>
            </a:xfrm>
            <a:custGeom>
              <a:avLst/>
              <a:gdLst/>
              <a:ahLst/>
              <a:cxnLst/>
              <a:rect l="l" t="t" r="r" b="b"/>
              <a:pathLst>
                <a:path w="200" h="798" extrusionOk="0">
                  <a:moveTo>
                    <a:pt x="101" y="1"/>
                  </a:moveTo>
                  <a:cubicBezTo>
                    <a:pt x="44" y="1"/>
                    <a:pt x="0" y="46"/>
                    <a:pt x="0" y="101"/>
                  </a:cubicBezTo>
                  <a:lnTo>
                    <a:pt x="0" y="697"/>
                  </a:lnTo>
                  <a:cubicBezTo>
                    <a:pt x="0" y="754"/>
                    <a:pt x="45" y="797"/>
                    <a:pt x="101" y="797"/>
                  </a:cubicBezTo>
                  <a:cubicBezTo>
                    <a:pt x="156" y="797"/>
                    <a:pt x="199" y="751"/>
                    <a:pt x="199" y="697"/>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3"/>
            <p:cNvSpPr/>
            <p:nvPr/>
          </p:nvSpPr>
          <p:spPr>
            <a:xfrm>
              <a:off x="6351201" y="4398401"/>
              <a:ext cx="6892" cy="27534"/>
            </a:xfrm>
            <a:custGeom>
              <a:avLst/>
              <a:gdLst/>
              <a:ahLst/>
              <a:cxnLst/>
              <a:rect l="l" t="t" r="r" b="b"/>
              <a:pathLst>
                <a:path w="200" h="799" extrusionOk="0">
                  <a:moveTo>
                    <a:pt x="101" y="0"/>
                  </a:moveTo>
                  <a:cubicBezTo>
                    <a:pt x="44" y="0"/>
                    <a:pt x="0" y="45"/>
                    <a:pt x="0" y="101"/>
                  </a:cubicBezTo>
                  <a:lnTo>
                    <a:pt x="0" y="698"/>
                  </a:lnTo>
                  <a:cubicBezTo>
                    <a:pt x="0" y="755"/>
                    <a:pt x="45" y="799"/>
                    <a:pt x="101" y="799"/>
                  </a:cubicBezTo>
                  <a:cubicBezTo>
                    <a:pt x="156" y="799"/>
                    <a:pt x="199" y="752"/>
                    <a:pt x="199" y="698"/>
                  </a:cubicBezTo>
                  <a:lnTo>
                    <a:pt x="199" y="101"/>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3"/>
            <p:cNvSpPr/>
            <p:nvPr/>
          </p:nvSpPr>
          <p:spPr>
            <a:xfrm>
              <a:off x="6351201" y="4479518"/>
              <a:ext cx="6892" cy="27465"/>
            </a:xfrm>
            <a:custGeom>
              <a:avLst/>
              <a:gdLst/>
              <a:ahLst/>
              <a:cxnLst/>
              <a:rect l="l" t="t" r="r" b="b"/>
              <a:pathLst>
                <a:path w="200" h="797" extrusionOk="0">
                  <a:moveTo>
                    <a:pt x="101" y="0"/>
                  </a:moveTo>
                  <a:cubicBezTo>
                    <a:pt x="44" y="0"/>
                    <a:pt x="0" y="45"/>
                    <a:pt x="0" y="99"/>
                  </a:cubicBezTo>
                  <a:lnTo>
                    <a:pt x="0" y="698"/>
                  </a:lnTo>
                  <a:cubicBezTo>
                    <a:pt x="0" y="753"/>
                    <a:pt x="45" y="797"/>
                    <a:pt x="101" y="797"/>
                  </a:cubicBezTo>
                  <a:cubicBezTo>
                    <a:pt x="156" y="797"/>
                    <a:pt x="199" y="752"/>
                    <a:pt x="199" y="698"/>
                  </a:cubicBezTo>
                  <a:lnTo>
                    <a:pt x="199" y="99"/>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3"/>
            <p:cNvSpPr/>
            <p:nvPr/>
          </p:nvSpPr>
          <p:spPr>
            <a:xfrm>
              <a:off x="6351201" y="4236167"/>
              <a:ext cx="6892" cy="27499"/>
            </a:xfrm>
            <a:custGeom>
              <a:avLst/>
              <a:gdLst/>
              <a:ahLst/>
              <a:cxnLst/>
              <a:rect l="l" t="t" r="r" b="b"/>
              <a:pathLst>
                <a:path w="200" h="798" extrusionOk="0">
                  <a:moveTo>
                    <a:pt x="101" y="1"/>
                  </a:moveTo>
                  <a:cubicBezTo>
                    <a:pt x="44" y="1"/>
                    <a:pt x="0" y="47"/>
                    <a:pt x="0" y="101"/>
                  </a:cubicBezTo>
                  <a:lnTo>
                    <a:pt x="0" y="697"/>
                  </a:lnTo>
                  <a:cubicBezTo>
                    <a:pt x="0" y="754"/>
                    <a:pt x="45" y="797"/>
                    <a:pt x="101" y="797"/>
                  </a:cubicBezTo>
                  <a:cubicBezTo>
                    <a:pt x="156" y="797"/>
                    <a:pt x="199" y="752"/>
                    <a:pt x="199" y="697"/>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3"/>
            <p:cNvSpPr/>
            <p:nvPr/>
          </p:nvSpPr>
          <p:spPr>
            <a:xfrm>
              <a:off x="6351201" y="4073933"/>
              <a:ext cx="6892" cy="27499"/>
            </a:xfrm>
            <a:custGeom>
              <a:avLst/>
              <a:gdLst/>
              <a:ahLst/>
              <a:cxnLst/>
              <a:rect l="l" t="t" r="r" b="b"/>
              <a:pathLst>
                <a:path w="200" h="798" extrusionOk="0">
                  <a:moveTo>
                    <a:pt x="101" y="1"/>
                  </a:moveTo>
                  <a:cubicBezTo>
                    <a:pt x="44" y="1"/>
                    <a:pt x="0" y="46"/>
                    <a:pt x="0" y="100"/>
                  </a:cubicBezTo>
                  <a:lnTo>
                    <a:pt x="0" y="699"/>
                  </a:lnTo>
                  <a:cubicBezTo>
                    <a:pt x="0" y="754"/>
                    <a:pt x="45" y="798"/>
                    <a:pt x="101" y="798"/>
                  </a:cubicBezTo>
                  <a:cubicBezTo>
                    <a:pt x="156" y="798"/>
                    <a:pt x="199" y="753"/>
                    <a:pt x="199" y="699"/>
                  </a:cubicBezTo>
                  <a:lnTo>
                    <a:pt x="199" y="100"/>
                  </a:lnTo>
                  <a:cubicBezTo>
                    <a:pt x="199" y="45"/>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3"/>
            <p:cNvSpPr/>
            <p:nvPr/>
          </p:nvSpPr>
          <p:spPr>
            <a:xfrm>
              <a:off x="6351201" y="4155016"/>
              <a:ext cx="6892" cy="27534"/>
            </a:xfrm>
            <a:custGeom>
              <a:avLst/>
              <a:gdLst/>
              <a:ahLst/>
              <a:cxnLst/>
              <a:rect l="l" t="t" r="r" b="b"/>
              <a:pathLst>
                <a:path w="200" h="799" extrusionOk="0">
                  <a:moveTo>
                    <a:pt x="101" y="0"/>
                  </a:moveTo>
                  <a:cubicBezTo>
                    <a:pt x="44" y="0"/>
                    <a:pt x="0" y="47"/>
                    <a:pt x="0" y="101"/>
                  </a:cubicBezTo>
                  <a:lnTo>
                    <a:pt x="0" y="698"/>
                  </a:lnTo>
                  <a:cubicBezTo>
                    <a:pt x="0" y="755"/>
                    <a:pt x="45" y="799"/>
                    <a:pt x="101" y="799"/>
                  </a:cubicBezTo>
                  <a:cubicBezTo>
                    <a:pt x="156" y="799"/>
                    <a:pt x="199" y="753"/>
                    <a:pt x="199" y="698"/>
                  </a:cubicBezTo>
                  <a:lnTo>
                    <a:pt x="199" y="101"/>
                  </a:lnTo>
                  <a:cubicBezTo>
                    <a:pt x="199"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3"/>
            <p:cNvSpPr/>
            <p:nvPr/>
          </p:nvSpPr>
          <p:spPr>
            <a:xfrm>
              <a:off x="6302407" y="4073899"/>
              <a:ext cx="6926" cy="27534"/>
            </a:xfrm>
            <a:custGeom>
              <a:avLst/>
              <a:gdLst/>
              <a:ahLst/>
              <a:cxnLst/>
              <a:rect l="l" t="t" r="r" b="b"/>
              <a:pathLst>
                <a:path w="201" h="799" extrusionOk="0">
                  <a:moveTo>
                    <a:pt x="101" y="0"/>
                  </a:moveTo>
                  <a:cubicBezTo>
                    <a:pt x="44" y="0"/>
                    <a:pt x="0" y="47"/>
                    <a:pt x="0" y="101"/>
                  </a:cubicBezTo>
                  <a:lnTo>
                    <a:pt x="0" y="698"/>
                  </a:lnTo>
                  <a:cubicBezTo>
                    <a:pt x="0" y="755"/>
                    <a:pt x="45" y="799"/>
                    <a:pt x="101" y="799"/>
                  </a:cubicBezTo>
                  <a:cubicBezTo>
                    <a:pt x="157" y="799"/>
                    <a:pt x="201" y="754"/>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3"/>
            <p:cNvSpPr/>
            <p:nvPr/>
          </p:nvSpPr>
          <p:spPr>
            <a:xfrm>
              <a:off x="6302407" y="4317284"/>
              <a:ext cx="6926" cy="27499"/>
            </a:xfrm>
            <a:custGeom>
              <a:avLst/>
              <a:gdLst/>
              <a:ahLst/>
              <a:cxnLst/>
              <a:rect l="l" t="t" r="r" b="b"/>
              <a:pathLst>
                <a:path w="201" h="798" extrusionOk="0">
                  <a:moveTo>
                    <a:pt x="101" y="1"/>
                  </a:moveTo>
                  <a:cubicBezTo>
                    <a:pt x="44" y="1"/>
                    <a:pt x="0" y="46"/>
                    <a:pt x="0" y="101"/>
                  </a:cubicBezTo>
                  <a:lnTo>
                    <a:pt x="0" y="697"/>
                  </a:lnTo>
                  <a:cubicBezTo>
                    <a:pt x="0" y="754"/>
                    <a:pt x="45" y="797"/>
                    <a:pt x="101" y="797"/>
                  </a:cubicBezTo>
                  <a:cubicBezTo>
                    <a:pt x="157" y="797"/>
                    <a:pt x="201" y="751"/>
                    <a:pt x="201" y="697"/>
                  </a:cubicBezTo>
                  <a:lnTo>
                    <a:pt x="201" y="101"/>
                  </a:lnTo>
                  <a:cubicBezTo>
                    <a:pt x="201"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3"/>
            <p:cNvSpPr/>
            <p:nvPr/>
          </p:nvSpPr>
          <p:spPr>
            <a:xfrm>
              <a:off x="6302407" y="4236167"/>
              <a:ext cx="6926" cy="27534"/>
            </a:xfrm>
            <a:custGeom>
              <a:avLst/>
              <a:gdLst/>
              <a:ahLst/>
              <a:cxnLst/>
              <a:rect l="l" t="t" r="r" b="b"/>
              <a:pathLst>
                <a:path w="201" h="799" extrusionOk="0">
                  <a:moveTo>
                    <a:pt x="101" y="1"/>
                  </a:moveTo>
                  <a:cubicBezTo>
                    <a:pt x="44" y="1"/>
                    <a:pt x="0" y="47"/>
                    <a:pt x="0" y="101"/>
                  </a:cubicBezTo>
                  <a:lnTo>
                    <a:pt x="0" y="699"/>
                  </a:lnTo>
                  <a:cubicBezTo>
                    <a:pt x="0" y="755"/>
                    <a:pt x="45" y="799"/>
                    <a:pt x="101" y="799"/>
                  </a:cubicBezTo>
                  <a:cubicBezTo>
                    <a:pt x="157" y="799"/>
                    <a:pt x="201" y="754"/>
                    <a:pt x="201" y="699"/>
                  </a:cubicBezTo>
                  <a:lnTo>
                    <a:pt x="201" y="101"/>
                  </a:lnTo>
                  <a:cubicBezTo>
                    <a:pt x="201"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3"/>
            <p:cNvSpPr/>
            <p:nvPr/>
          </p:nvSpPr>
          <p:spPr>
            <a:xfrm>
              <a:off x="6302407" y="4155119"/>
              <a:ext cx="6926" cy="27465"/>
            </a:xfrm>
            <a:custGeom>
              <a:avLst/>
              <a:gdLst/>
              <a:ahLst/>
              <a:cxnLst/>
              <a:rect l="l" t="t" r="r" b="b"/>
              <a:pathLst>
                <a:path w="201" h="797" extrusionOk="0">
                  <a:moveTo>
                    <a:pt x="101" y="0"/>
                  </a:moveTo>
                  <a:cubicBezTo>
                    <a:pt x="44" y="0"/>
                    <a:pt x="0" y="45"/>
                    <a:pt x="0" y="99"/>
                  </a:cubicBezTo>
                  <a:lnTo>
                    <a:pt x="0" y="697"/>
                  </a:lnTo>
                  <a:cubicBezTo>
                    <a:pt x="0" y="753"/>
                    <a:pt x="45" y="797"/>
                    <a:pt x="101" y="797"/>
                  </a:cubicBezTo>
                  <a:cubicBezTo>
                    <a:pt x="157" y="797"/>
                    <a:pt x="201" y="752"/>
                    <a:pt x="201" y="697"/>
                  </a:cubicBezTo>
                  <a:lnTo>
                    <a:pt x="201" y="99"/>
                  </a:lnTo>
                  <a:cubicBezTo>
                    <a:pt x="201" y="42"/>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3"/>
            <p:cNvSpPr/>
            <p:nvPr/>
          </p:nvSpPr>
          <p:spPr>
            <a:xfrm>
              <a:off x="6302407" y="4479518"/>
              <a:ext cx="6926" cy="27465"/>
            </a:xfrm>
            <a:custGeom>
              <a:avLst/>
              <a:gdLst/>
              <a:ahLst/>
              <a:cxnLst/>
              <a:rect l="l" t="t" r="r" b="b"/>
              <a:pathLst>
                <a:path w="201" h="797" extrusionOk="0">
                  <a:moveTo>
                    <a:pt x="101" y="0"/>
                  </a:moveTo>
                  <a:cubicBezTo>
                    <a:pt x="44" y="0"/>
                    <a:pt x="0" y="45"/>
                    <a:pt x="0" y="99"/>
                  </a:cubicBezTo>
                  <a:lnTo>
                    <a:pt x="0" y="698"/>
                  </a:lnTo>
                  <a:cubicBezTo>
                    <a:pt x="0" y="753"/>
                    <a:pt x="45" y="797"/>
                    <a:pt x="101" y="797"/>
                  </a:cubicBezTo>
                  <a:cubicBezTo>
                    <a:pt x="157" y="797"/>
                    <a:pt x="201" y="752"/>
                    <a:pt x="201" y="698"/>
                  </a:cubicBezTo>
                  <a:lnTo>
                    <a:pt x="201" y="99"/>
                  </a:lnTo>
                  <a:cubicBezTo>
                    <a:pt x="201" y="45"/>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3"/>
            <p:cNvSpPr/>
            <p:nvPr/>
          </p:nvSpPr>
          <p:spPr>
            <a:xfrm>
              <a:off x="6302407" y="4398401"/>
              <a:ext cx="6926" cy="27534"/>
            </a:xfrm>
            <a:custGeom>
              <a:avLst/>
              <a:gdLst/>
              <a:ahLst/>
              <a:cxnLst/>
              <a:rect l="l" t="t" r="r" b="b"/>
              <a:pathLst>
                <a:path w="201" h="799" extrusionOk="0">
                  <a:moveTo>
                    <a:pt x="101" y="0"/>
                  </a:moveTo>
                  <a:cubicBezTo>
                    <a:pt x="44" y="0"/>
                    <a:pt x="0" y="45"/>
                    <a:pt x="0" y="101"/>
                  </a:cubicBezTo>
                  <a:lnTo>
                    <a:pt x="0" y="698"/>
                  </a:lnTo>
                  <a:cubicBezTo>
                    <a:pt x="0" y="755"/>
                    <a:pt x="45" y="799"/>
                    <a:pt x="101" y="799"/>
                  </a:cubicBezTo>
                  <a:cubicBezTo>
                    <a:pt x="157" y="799"/>
                    <a:pt x="201" y="752"/>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3"/>
            <p:cNvSpPr/>
            <p:nvPr/>
          </p:nvSpPr>
          <p:spPr>
            <a:xfrm>
              <a:off x="6302407" y="3587266"/>
              <a:ext cx="6926" cy="27534"/>
            </a:xfrm>
            <a:custGeom>
              <a:avLst/>
              <a:gdLst/>
              <a:ahLst/>
              <a:cxnLst/>
              <a:rect l="l" t="t" r="r" b="b"/>
              <a:pathLst>
                <a:path w="201" h="799" extrusionOk="0">
                  <a:moveTo>
                    <a:pt x="101" y="1"/>
                  </a:moveTo>
                  <a:cubicBezTo>
                    <a:pt x="44" y="1"/>
                    <a:pt x="0" y="46"/>
                    <a:pt x="0" y="101"/>
                  </a:cubicBezTo>
                  <a:lnTo>
                    <a:pt x="0" y="699"/>
                  </a:lnTo>
                  <a:cubicBezTo>
                    <a:pt x="0" y="755"/>
                    <a:pt x="45" y="799"/>
                    <a:pt x="101" y="799"/>
                  </a:cubicBezTo>
                  <a:cubicBezTo>
                    <a:pt x="157" y="799"/>
                    <a:pt x="201" y="752"/>
                    <a:pt x="201" y="699"/>
                  </a:cubicBezTo>
                  <a:lnTo>
                    <a:pt x="201" y="101"/>
                  </a:lnTo>
                  <a:cubicBezTo>
                    <a:pt x="201"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3"/>
            <p:cNvSpPr/>
            <p:nvPr/>
          </p:nvSpPr>
          <p:spPr>
            <a:xfrm>
              <a:off x="6330009" y="3471035"/>
              <a:ext cx="6926" cy="27534"/>
            </a:xfrm>
            <a:custGeom>
              <a:avLst/>
              <a:gdLst/>
              <a:ahLst/>
              <a:cxnLst/>
              <a:rect l="l" t="t" r="r" b="b"/>
              <a:pathLst>
                <a:path w="201" h="799" extrusionOk="0">
                  <a:moveTo>
                    <a:pt x="101" y="1"/>
                  </a:moveTo>
                  <a:cubicBezTo>
                    <a:pt x="44" y="1"/>
                    <a:pt x="0" y="46"/>
                    <a:pt x="0" y="101"/>
                  </a:cubicBezTo>
                  <a:lnTo>
                    <a:pt x="0" y="699"/>
                  </a:lnTo>
                  <a:cubicBezTo>
                    <a:pt x="0" y="755"/>
                    <a:pt x="47" y="799"/>
                    <a:pt x="101" y="799"/>
                  </a:cubicBezTo>
                  <a:cubicBezTo>
                    <a:pt x="157" y="799"/>
                    <a:pt x="201" y="752"/>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3"/>
            <p:cNvSpPr/>
            <p:nvPr/>
          </p:nvSpPr>
          <p:spPr>
            <a:xfrm>
              <a:off x="6302407" y="3749465"/>
              <a:ext cx="6926" cy="27534"/>
            </a:xfrm>
            <a:custGeom>
              <a:avLst/>
              <a:gdLst/>
              <a:ahLst/>
              <a:cxnLst/>
              <a:rect l="l" t="t" r="r" b="b"/>
              <a:pathLst>
                <a:path w="201" h="799" extrusionOk="0">
                  <a:moveTo>
                    <a:pt x="101" y="0"/>
                  </a:moveTo>
                  <a:cubicBezTo>
                    <a:pt x="44" y="0"/>
                    <a:pt x="0" y="47"/>
                    <a:pt x="0" y="100"/>
                  </a:cubicBezTo>
                  <a:lnTo>
                    <a:pt x="0" y="698"/>
                  </a:lnTo>
                  <a:cubicBezTo>
                    <a:pt x="0" y="755"/>
                    <a:pt x="45" y="798"/>
                    <a:pt x="101" y="798"/>
                  </a:cubicBezTo>
                  <a:cubicBezTo>
                    <a:pt x="157" y="798"/>
                    <a:pt x="201" y="753"/>
                    <a:pt x="201" y="698"/>
                  </a:cubicBezTo>
                  <a:lnTo>
                    <a:pt x="201" y="100"/>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3"/>
            <p:cNvSpPr/>
            <p:nvPr/>
          </p:nvSpPr>
          <p:spPr>
            <a:xfrm>
              <a:off x="6302407" y="3668383"/>
              <a:ext cx="6926" cy="27499"/>
            </a:xfrm>
            <a:custGeom>
              <a:avLst/>
              <a:gdLst/>
              <a:ahLst/>
              <a:cxnLst/>
              <a:rect l="l" t="t" r="r" b="b"/>
              <a:pathLst>
                <a:path w="201" h="798" extrusionOk="0">
                  <a:moveTo>
                    <a:pt x="101" y="1"/>
                  </a:moveTo>
                  <a:cubicBezTo>
                    <a:pt x="44" y="1"/>
                    <a:pt x="0" y="46"/>
                    <a:pt x="0" y="100"/>
                  </a:cubicBezTo>
                  <a:lnTo>
                    <a:pt x="0" y="699"/>
                  </a:lnTo>
                  <a:cubicBezTo>
                    <a:pt x="0" y="754"/>
                    <a:pt x="45" y="797"/>
                    <a:pt x="101" y="797"/>
                  </a:cubicBezTo>
                  <a:cubicBezTo>
                    <a:pt x="157" y="797"/>
                    <a:pt x="201" y="752"/>
                    <a:pt x="201" y="699"/>
                  </a:cubicBezTo>
                  <a:lnTo>
                    <a:pt x="201" y="100"/>
                  </a:lnTo>
                  <a:cubicBezTo>
                    <a:pt x="201"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3"/>
            <p:cNvSpPr/>
            <p:nvPr/>
          </p:nvSpPr>
          <p:spPr>
            <a:xfrm>
              <a:off x="6302407" y="3830617"/>
              <a:ext cx="6926" cy="27534"/>
            </a:xfrm>
            <a:custGeom>
              <a:avLst/>
              <a:gdLst/>
              <a:ahLst/>
              <a:cxnLst/>
              <a:rect l="l" t="t" r="r" b="b"/>
              <a:pathLst>
                <a:path w="201" h="799" extrusionOk="0">
                  <a:moveTo>
                    <a:pt x="101" y="0"/>
                  </a:moveTo>
                  <a:cubicBezTo>
                    <a:pt x="44" y="0"/>
                    <a:pt x="0" y="45"/>
                    <a:pt x="0" y="101"/>
                  </a:cubicBezTo>
                  <a:lnTo>
                    <a:pt x="0" y="698"/>
                  </a:lnTo>
                  <a:cubicBezTo>
                    <a:pt x="0" y="755"/>
                    <a:pt x="45" y="799"/>
                    <a:pt x="101" y="799"/>
                  </a:cubicBezTo>
                  <a:cubicBezTo>
                    <a:pt x="157" y="799"/>
                    <a:pt x="201" y="753"/>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3"/>
            <p:cNvSpPr/>
            <p:nvPr/>
          </p:nvSpPr>
          <p:spPr>
            <a:xfrm>
              <a:off x="6302407" y="3992851"/>
              <a:ext cx="6926" cy="27465"/>
            </a:xfrm>
            <a:custGeom>
              <a:avLst/>
              <a:gdLst/>
              <a:ahLst/>
              <a:cxnLst/>
              <a:rect l="l" t="t" r="r" b="b"/>
              <a:pathLst>
                <a:path w="201" h="797" extrusionOk="0">
                  <a:moveTo>
                    <a:pt x="101" y="0"/>
                  </a:moveTo>
                  <a:cubicBezTo>
                    <a:pt x="44" y="0"/>
                    <a:pt x="0" y="45"/>
                    <a:pt x="0" y="99"/>
                  </a:cubicBezTo>
                  <a:lnTo>
                    <a:pt x="0" y="698"/>
                  </a:lnTo>
                  <a:cubicBezTo>
                    <a:pt x="0" y="753"/>
                    <a:pt x="45" y="797"/>
                    <a:pt x="101" y="797"/>
                  </a:cubicBezTo>
                  <a:cubicBezTo>
                    <a:pt x="157" y="797"/>
                    <a:pt x="201" y="752"/>
                    <a:pt x="201" y="698"/>
                  </a:cubicBezTo>
                  <a:lnTo>
                    <a:pt x="201" y="99"/>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3"/>
            <p:cNvSpPr/>
            <p:nvPr/>
          </p:nvSpPr>
          <p:spPr>
            <a:xfrm>
              <a:off x="6351201" y="4560566"/>
              <a:ext cx="6892" cy="27534"/>
            </a:xfrm>
            <a:custGeom>
              <a:avLst/>
              <a:gdLst/>
              <a:ahLst/>
              <a:cxnLst/>
              <a:rect l="l" t="t" r="r" b="b"/>
              <a:pathLst>
                <a:path w="200" h="799" extrusionOk="0">
                  <a:moveTo>
                    <a:pt x="101" y="1"/>
                  </a:moveTo>
                  <a:cubicBezTo>
                    <a:pt x="44" y="1"/>
                    <a:pt x="0" y="47"/>
                    <a:pt x="0" y="101"/>
                  </a:cubicBezTo>
                  <a:lnTo>
                    <a:pt x="0" y="698"/>
                  </a:lnTo>
                  <a:cubicBezTo>
                    <a:pt x="0" y="755"/>
                    <a:pt x="45" y="799"/>
                    <a:pt x="101" y="799"/>
                  </a:cubicBezTo>
                  <a:cubicBezTo>
                    <a:pt x="156" y="799"/>
                    <a:pt x="199" y="754"/>
                    <a:pt x="199" y="698"/>
                  </a:cubicBezTo>
                  <a:lnTo>
                    <a:pt x="199" y="101"/>
                  </a:lnTo>
                  <a:cubicBezTo>
                    <a:pt x="199" y="44"/>
                    <a:pt x="154"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3"/>
            <p:cNvSpPr/>
            <p:nvPr/>
          </p:nvSpPr>
          <p:spPr>
            <a:xfrm>
              <a:off x="6302407" y="3911734"/>
              <a:ext cx="6926" cy="27534"/>
            </a:xfrm>
            <a:custGeom>
              <a:avLst/>
              <a:gdLst/>
              <a:ahLst/>
              <a:cxnLst/>
              <a:rect l="l" t="t" r="r" b="b"/>
              <a:pathLst>
                <a:path w="201" h="799" extrusionOk="0">
                  <a:moveTo>
                    <a:pt x="101" y="0"/>
                  </a:moveTo>
                  <a:cubicBezTo>
                    <a:pt x="44" y="0"/>
                    <a:pt x="0" y="45"/>
                    <a:pt x="0" y="101"/>
                  </a:cubicBezTo>
                  <a:lnTo>
                    <a:pt x="0" y="698"/>
                  </a:lnTo>
                  <a:cubicBezTo>
                    <a:pt x="0" y="755"/>
                    <a:pt x="45" y="798"/>
                    <a:pt x="101" y="798"/>
                  </a:cubicBezTo>
                  <a:cubicBezTo>
                    <a:pt x="157" y="798"/>
                    <a:pt x="201" y="752"/>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3"/>
            <p:cNvSpPr/>
            <p:nvPr/>
          </p:nvSpPr>
          <p:spPr>
            <a:xfrm>
              <a:off x="6529147" y="3876551"/>
              <a:ext cx="6961" cy="27499"/>
            </a:xfrm>
            <a:custGeom>
              <a:avLst/>
              <a:gdLst/>
              <a:ahLst/>
              <a:cxnLst/>
              <a:rect l="l" t="t" r="r" b="b"/>
              <a:pathLst>
                <a:path w="202" h="798" extrusionOk="0">
                  <a:moveTo>
                    <a:pt x="101" y="1"/>
                  </a:moveTo>
                  <a:cubicBezTo>
                    <a:pt x="44" y="1"/>
                    <a:pt x="1" y="46"/>
                    <a:pt x="1" y="99"/>
                  </a:cubicBezTo>
                  <a:lnTo>
                    <a:pt x="1" y="698"/>
                  </a:lnTo>
                  <a:cubicBezTo>
                    <a:pt x="1" y="754"/>
                    <a:pt x="47" y="797"/>
                    <a:pt x="101" y="797"/>
                  </a:cubicBezTo>
                  <a:cubicBezTo>
                    <a:pt x="158" y="797"/>
                    <a:pt x="201" y="752"/>
                    <a:pt x="201" y="698"/>
                  </a:cubicBezTo>
                  <a:lnTo>
                    <a:pt x="201" y="99"/>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3"/>
            <p:cNvSpPr/>
            <p:nvPr/>
          </p:nvSpPr>
          <p:spPr>
            <a:xfrm>
              <a:off x="6550443" y="4073899"/>
              <a:ext cx="6961" cy="27534"/>
            </a:xfrm>
            <a:custGeom>
              <a:avLst/>
              <a:gdLst/>
              <a:ahLst/>
              <a:cxnLst/>
              <a:rect l="l" t="t" r="r" b="b"/>
              <a:pathLst>
                <a:path w="202" h="799" extrusionOk="0">
                  <a:moveTo>
                    <a:pt x="101" y="0"/>
                  </a:moveTo>
                  <a:cubicBezTo>
                    <a:pt x="44" y="0"/>
                    <a:pt x="0" y="47"/>
                    <a:pt x="0" y="101"/>
                  </a:cubicBezTo>
                  <a:lnTo>
                    <a:pt x="0" y="698"/>
                  </a:lnTo>
                  <a:cubicBezTo>
                    <a:pt x="0" y="755"/>
                    <a:pt x="47" y="799"/>
                    <a:pt x="101" y="799"/>
                  </a:cubicBezTo>
                  <a:cubicBezTo>
                    <a:pt x="157" y="799"/>
                    <a:pt x="201" y="754"/>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3"/>
            <p:cNvSpPr/>
            <p:nvPr/>
          </p:nvSpPr>
          <p:spPr>
            <a:xfrm>
              <a:off x="6473978" y="4282170"/>
              <a:ext cx="6961" cy="27499"/>
            </a:xfrm>
            <a:custGeom>
              <a:avLst/>
              <a:gdLst/>
              <a:ahLst/>
              <a:cxnLst/>
              <a:rect l="l" t="t" r="r" b="b"/>
              <a:pathLst>
                <a:path w="202" h="798" extrusionOk="0">
                  <a:moveTo>
                    <a:pt x="101" y="0"/>
                  </a:moveTo>
                  <a:cubicBezTo>
                    <a:pt x="46" y="0"/>
                    <a:pt x="1" y="44"/>
                    <a:pt x="1" y="99"/>
                  </a:cubicBezTo>
                  <a:lnTo>
                    <a:pt x="1" y="698"/>
                  </a:lnTo>
                  <a:cubicBezTo>
                    <a:pt x="1" y="755"/>
                    <a:pt x="46" y="797"/>
                    <a:pt x="101" y="797"/>
                  </a:cubicBezTo>
                  <a:cubicBezTo>
                    <a:pt x="158" y="797"/>
                    <a:pt x="201" y="752"/>
                    <a:pt x="201" y="698"/>
                  </a:cubicBezTo>
                  <a:lnTo>
                    <a:pt x="201" y="99"/>
                  </a:lnTo>
                  <a:cubicBezTo>
                    <a:pt x="201"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3"/>
            <p:cNvSpPr/>
            <p:nvPr/>
          </p:nvSpPr>
          <p:spPr>
            <a:xfrm>
              <a:off x="6501545" y="4240096"/>
              <a:ext cx="6995" cy="23571"/>
            </a:xfrm>
            <a:custGeom>
              <a:avLst/>
              <a:gdLst/>
              <a:ahLst/>
              <a:cxnLst/>
              <a:rect l="l" t="t" r="r" b="b"/>
              <a:pathLst>
                <a:path w="203" h="684" extrusionOk="0">
                  <a:moveTo>
                    <a:pt x="203" y="0"/>
                  </a:moveTo>
                  <a:cubicBezTo>
                    <a:pt x="137" y="57"/>
                    <a:pt x="72" y="111"/>
                    <a:pt x="0" y="161"/>
                  </a:cubicBezTo>
                  <a:lnTo>
                    <a:pt x="0" y="583"/>
                  </a:lnTo>
                  <a:lnTo>
                    <a:pt x="2" y="583"/>
                  </a:lnTo>
                  <a:cubicBezTo>
                    <a:pt x="2" y="640"/>
                    <a:pt x="48" y="683"/>
                    <a:pt x="102" y="683"/>
                  </a:cubicBezTo>
                  <a:cubicBezTo>
                    <a:pt x="159" y="683"/>
                    <a:pt x="203" y="638"/>
                    <a:pt x="203" y="583"/>
                  </a:cubicBezTo>
                  <a:lnTo>
                    <a:pt x="203"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3"/>
            <p:cNvSpPr/>
            <p:nvPr/>
          </p:nvSpPr>
          <p:spPr>
            <a:xfrm>
              <a:off x="6529147" y="4201742"/>
              <a:ext cx="6961" cy="26810"/>
            </a:xfrm>
            <a:custGeom>
              <a:avLst/>
              <a:gdLst/>
              <a:ahLst/>
              <a:cxnLst/>
              <a:rect l="l" t="t" r="r" b="b"/>
              <a:pathLst>
                <a:path w="202" h="778" extrusionOk="0">
                  <a:moveTo>
                    <a:pt x="162" y="1"/>
                  </a:moveTo>
                  <a:cubicBezTo>
                    <a:pt x="140" y="60"/>
                    <a:pt x="117" y="119"/>
                    <a:pt x="92" y="175"/>
                  </a:cubicBezTo>
                  <a:cubicBezTo>
                    <a:pt x="78" y="216"/>
                    <a:pt x="57" y="252"/>
                    <a:pt x="40" y="292"/>
                  </a:cubicBezTo>
                  <a:cubicBezTo>
                    <a:pt x="27" y="316"/>
                    <a:pt x="15" y="344"/>
                    <a:pt x="1" y="367"/>
                  </a:cubicBezTo>
                  <a:lnTo>
                    <a:pt x="1" y="677"/>
                  </a:lnTo>
                  <a:cubicBezTo>
                    <a:pt x="1" y="734"/>
                    <a:pt x="46" y="777"/>
                    <a:pt x="101" y="777"/>
                  </a:cubicBezTo>
                  <a:cubicBezTo>
                    <a:pt x="158" y="777"/>
                    <a:pt x="201" y="731"/>
                    <a:pt x="201" y="677"/>
                  </a:cubicBezTo>
                  <a:lnTo>
                    <a:pt x="201" y="79"/>
                  </a:lnTo>
                  <a:cubicBezTo>
                    <a:pt x="201" y="46"/>
                    <a:pt x="185" y="21"/>
                    <a:pt x="16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3"/>
            <p:cNvSpPr/>
            <p:nvPr/>
          </p:nvSpPr>
          <p:spPr>
            <a:xfrm>
              <a:off x="6550443" y="4155119"/>
              <a:ext cx="6961" cy="27465"/>
            </a:xfrm>
            <a:custGeom>
              <a:avLst/>
              <a:gdLst/>
              <a:ahLst/>
              <a:cxnLst/>
              <a:rect l="l" t="t" r="r" b="b"/>
              <a:pathLst>
                <a:path w="202" h="797" extrusionOk="0">
                  <a:moveTo>
                    <a:pt x="101" y="0"/>
                  </a:moveTo>
                  <a:cubicBezTo>
                    <a:pt x="44" y="0"/>
                    <a:pt x="0" y="45"/>
                    <a:pt x="0" y="99"/>
                  </a:cubicBezTo>
                  <a:lnTo>
                    <a:pt x="0" y="697"/>
                  </a:lnTo>
                  <a:cubicBezTo>
                    <a:pt x="0" y="753"/>
                    <a:pt x="47" y="797"/>
                    <a:pt x="101" y="797"/>
                  </a:cubicBezTo>
                  <a:cubicBezTo>
                    <a:pt x="157" y="797"/>
                    <a:pt x="201" y="752"/>
                    <a:pt x="201" y="697"/>
                  </a:cubicBezTo>
                  <a:lnTo>
                    <a:pt x="201" y="99"/>
                  </a:lnTo>
                  <a:cubicBezTo>
                    <a:pt x="201" y="42"/>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3"/>
            <p:cNvSpPr/>
            <p:nvPr/>
          </p:nvSpPr>
          <p:spPr>
            <a:xfrm>
              <a:off x="6550443" y="4236167"/>
              <a:ext cx="6961" cy="27534"/>
            </a:xfrm>
            <a:custGeom>
              <a:avLst/>
              <a:gdLst/>
              <a:ahLst/>
              <a:cxnLst/>
              <a:rect l="l" t="t" r="r" b="b"/>
              <a:pathLst>
                <a:path w="202" h="799" extrusionOk="0">
                  <a:moveTo>
                    <a:pt x="101" y="1"/>
                  </a:moveTo>
                  <a:cubicBezTo>
                    <a:pt x="44" y="1"/>
                    <a:pt x="0" y="47"/>
                    <a:pt x="0" y="101"/>
                  </a:cubicBezTo>
                  <a:lnTo>
                    <a:pt x="0" y="699"/>
                  </a:lnTo>
                  <a:cubicBezTo>
                    <a:pt x="0" y="755"/>
                    <a:pt x="47" y="799"/>
                    <a:pt x="101" y="799"/>
                  </a:cubicBezTo>
                  <a:cubicBezTo>
                    <a:pt x="157" y="799"/>
                    <a:pt x="201" y="754"/>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3"/>
            <p:cNvSpPr/>
            <p:nvPr/>
          </p:nvSpPr>
          <p:spPr>
            <a:xfrm>
              <a:off x="6550443" y="4317284"/>
              <a:ext cx="6961" cy="27499"/>
            </a:xfrm>
            <a:custGeom>
              <a:avLst/>
              <a:gdLst/>
              <a:ahLst/>
              <a:cxnLst/>
              <a:rect l="l" t="t" r="r" b="b"/>
              <a:pathLst>
                <a:path w="202" h="798" extrusionOk="0">
                  <a:moveTo>
                    <a:pt x="101" y="1"/>
                  </a:moveTo>
                  <a:cubicBezTo>
                    <a:pt x="44" y="1"/>
                    <a:pt x="0" y="46"/>
                    <a:pt x="0" y="101"/>
                  </a:cubicBezTo>
                  <a:lnTo>
                    <a:pt x="0" y="697"/>
                  </a:lnTo>
                  <a:cubicBezTo>
                    <a:pt x="0" y="754"/>
                    <a:pt x="47" y="797"/>
                    <a:pt x="101" y="797"/>
                  </a:cubicBezTo>
                  <a:cubicBezTo>
                    <a:pt x="157" y="797"/>
                    <a:pt x="201" y="751"/>
                    <a:pt x="201" y="697"/>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3"/>
            <p:cNvSpPr/>
            <p:nvPr/>
          </p:nvSpPr>
          <p:spPr>
            <a:xfrm>
              <a:off x="6501580" y="4317319"/>
              <a:ext cx="6961" cy="27499"/>
            </a:xfrm>
            <a:custGeom>
              <a:avLst/>
              <a:gdLst/>
              <a:ahLst/>
              <a:cxnLst/>
              <a:rect l="l" t="t" r="r" b="b"/>
              <a:pathLst>
                <a:path w="202" h="798" extrusionOk="0">
                  <a:moveTo>
                    <a:pt x="101" y="1"/>
                  </a:moveTo>
                  <a:cubicBezTo>
                    <a:pt x="45" y="1"/>
                    <a:pt x="1" y="47"/>
                    <a:pt x="1" y="101"/>
                  </a:cubicBezTo>
                  <a:lnTo>
                    <a:pt x="1" y="697"/>
                  </a:lnTo>
                  <a:cubicBezTo>
                    <a:pt x="1" y="753"/>
                    <a:pt x="47" y="798"/>
                    <a:pt x="101" y="798"/>
                  </a:cubicBezTo>
                  <a:cubicBezTo>
                    <a:pt x="158" y="798"/>
                    <a:pt x="202" y="753"/>
                    <a:pt x="202" y="697"/>
                  </a:cubicBezTo>
                  <a:lnTo>
                    <a:pt x="202" y="101"/>
                  </a:lnTo>
                  <a:cubicBezTo>
                    <a:pt x="202"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3"/>
            <p:cNvSpPr/>
            <p:nvPr/>
          </p:nvSpPr>
          <p:spPr>
            <a:xfrm>
              <a:off x="6529147" y="3795434"/>
              <a:ext cx="6961" cy="27534"/>
            </a:xfrm>
            <a:custGeom>
              <a:avLst/>
              <a:gdLst/>
              <a:ahLst/>
              <a:cxnLst/>
              <a:rect l="l" t="t" r="r" b="b"/>
              <a:pathLst>
                <a:path w="202" h="799" extrusionOk="0">
                  <a:moveTo>
                    <a:pt x="101" y="1"/>
                  </a:moveTo>
                  <a:cubicBezTo>
                    <a:pt x="44" y="1"/>
                    <a:pt x="1" y="46"/>
                    <a:pt x="1" y="101"/>
                  </a:cubicBezTo>
                  <a:lnTo>
                    <a:pt x="1" y="699"/>
                  </a:lnTo>
                  <a:cubicBezTo>
                    <a:pt x="1" y="755"/>
                    <a:pt x="47" y="799"/>
                    <a:pt x="101" y="799"/>
                  </a:cubicBezTo>
                  <a:cubicBezTo>
                    <a:pt x="158" y="799"/>
                    <a:pt x="201" y="752"/>
                    <a:pt x="201" y="699"/>
                  </a:cubicBezTo>
                  <a:lnTo>
                    <a:pt x="201" y="101"/>
                  </a:lnTo>
                  <a:cubicBezTo>
                    <a:pt x="201" y="44"/>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3"/>
            <p:cNvSpPr/>
            <p:nvPr/>
          </p:nvSpPr>
          <p:spPr>
            <a:xfrm>
              <a:off x="6529147" y="3714317"/>
              <a:ext cx="6995" cy="27568"/>
            </a:xfrm>
            <a:custGeom>
              <a:avLst/>
              <a:gdLst/>
              <a:ahLst/>
              <a:cxnLst/>
              <a:rect l="l" t="t" r="r" b="b"/>
              <a:pathLst>
                <a:path w="203" h="800" extrusionOk="0">
                  <a:moveTo>
                    <a:pt x="102" y="1"/>
                  </a:moveTo>
                  <a:cubicBezTo>
                    <a:pt x="46" y="1"/>
                    <a:pt x="3" y="46"/>
                    <a:pt x="3" y="101"/>
                  </a:cubicBezTo>
                  <a:lnTo>
                    <a:pt x="3" y="699"/>
                  </a:lnTo>
                  <a:cubicBezTo>
                    <a:pt x="1" y="755"/>
                    <a:pt x="47" y="799"/>
                    <a:pt x="102" y="799"/>
                  </a:cubicBezTo>
                  <a:cubicBezTo>
                    <a:pt x="159" y="799"/>
                    <a:pt x="203" y="754"/>
                    <a:pt x="203" y="699"/>
                  </a:cubicBezTo>
                  <a:lnTo>
                    <a:pt x="203" y="101"/>
                  </a:lnTo>
                  <a:cubicBezTo>
                    <a:pt x="203" y="45"/>
                    <a:pt x="158" y="1"/>
                    <a:pt x="10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3"/>
            <p:cNvSpPr/>
            <p:nvPr/>
          </p:nvSpPr>
          <p:spPr>
            <a:xfrm>
              <a:off x="6529147" y="4282170"/>
              <a:ext cx="6995" cy="27534"/>
            </a:xfrm>
            <a:custGeom>
              <a:avLst/>
              <a:gdLst/>
              <a:ahLst/>
              <a:cxnLst/>
              <a:rect l="l" t="t" r="r" b="b"/>
              <a:pathLst>
                <a:path w="203" h="799" extrusionOk="0">
                  <a:moveTo>
                    <a:pt x="102" y="0"/>
                  </a:moveTo>
                  <a:cubicBezTo>
                    <a:pt x="46" y="0"/>
                    <a:pt x="3" y="45"/>
                    <a:pt x="3" y="101"/>
                  </a:cubicBezTo>
                  <a:lnTo>
                    <a:pt x="3" y="698"/>
                  </a:lnTo>
                  <a:cubicBezTo>
                    <a:pt x="1" y="752"/>
                    <a:pt x="47" y="799"/>
                    <a:pt x="102" y="799"/>
                  </a:cubicBezTo>
                  <a:cubicBezTo>
                    <a:pt x="159" y="799"/>
                    <a:pt x="203" y="752"/>
                    <a:pt x="203" y="698"/>
                  </a:cubicBezTo>
                  <a:lnTo>
                    <a:pt x="203" y="101"/>
                  </a:lnTo>
                  <a:cubicBezTo>
                    <a:pt x="203" y="44"/>
                    <a:pt x="158" y="0"/>
                    <a:pt x="10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3"/>
            <p:cNvSpPr/>
            <p:nvPr/>
          </p:nvSpPr>
          <p:spPr>
            <a:xfrm>
              <a:off x="6453200" y="4263114"/>
              <a:ext cx="3343" cy="586"/>
            </a:xfrm>
            <a:custGeom>
              <a:avLst/>
              <a:gdLst/>
              <a:ahLst/>
              <a:cxnLst/>
              <a:rect l="l" t="t" r="r" b="b"/>
              <a:pathLst>
                <a:path w="97" h="17" extrusionOk="0">
                  <a:moveTo>
                    <a:pt x="96" y="1"/>
                  </a:moveTo>
                  <a:lnTo>
                    <a:pt x="96" y="1"/>
                  </a:lnTo>
                  <a:cubicBezTo>
                    <a:pt x="66" y="4"/>
                    <a:pt x="34" y="4"/>
                    <a:pt x="0" y="8"/>
                  </a:cubicBezTo>
                  <a:cubicBezTo>
                    <a:pt x="15" y="11"/>
                    <a:pt x="30" y="17"/>
                    <a:pt x="44" y="17"/>
                  </a:cubicBezTo>
                  <a:cubicBezTo>
                    <a:pt x="64" y="17"/>
                    <a:pt x="80" y="10"/>
                    <a:pt x="9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3"/>
            <p:cNvSpPr/>
            <p:nvPr/>
          </p:nvSpPr>
          <p:spPr>
            <a:xfrm>
              <a:off x="6351201" y="3506114"/>
              <a:ext cx="6995" cy="27534"/>
            </a:xfrm>
            <a:custGeom>
              <a:avLst/>
              <a:gdLst/>
              <a:ahLst/>
              <a:cxnLst/>
              <a:rect l="l" t="t" r="r" b="b"/>
              <a:pathLst>
                <a:path w="203" h="799" extrusionOk="0">
                  <a:moveTo>
                    <a:pt x="101" y="1"/>
                  </a:moveTo>
                  <a:cubicBezTo>
                    <a:pt x="44" y="1"/>
                    <a:pt x="0" y="46"/>
                    <a:pt x="0" y="101"/>
                  </a:cubicBezTo>
                  <a:lnTo>
                    <a:pt x="0" y="698"/>
                  </a:lnTo>
                  <a:cubicBezTo>
                    <a:pt x="0" y="755"/>
                    <a:pt x="45" y="799"/>
                    <a:pt x="101" y="799"/>
                  </a:cubicBezTo>
                  <a:cubicBezTo>
                    <a:pt x="156" y="799"/>
                    <a:pt x="199" y="752"/>
                    <a:pt x="199" y="698"/>
                  </a:cubicBezTo>
                  <a:lnTo>
                    <a:pt x="199" y="101"/>
                  </a:lnTo>
                  <a:cubicBezTo>
                    <a:pt x="202" y="46"/>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3"/>
            <p:cNvSpPr/>
            <p:nvPr/>
          </p:nvSpPr>
          <p:spPr>
            <a:xfrm>
              <a:off x="6574150" y="3876620"/>
              <a:ext cx="6995" cy="21503"/>
            </a:xfrm>
            <a:custGeom>
              <a:avLst/>
              <a:gdLst/>
              <a:ahLst/>
              <a:cxnLst/>
              <a:rect l="l" t="t" r="r" b="b"/>
              <a:pathLst>
                <a:path w="203" h="624" extrusionOk="0">
                  <a:moveTo>
                    <a:pt x="99" y="0"/>
                  </a:moveTo>
                  <a:cubicBezTo>
                    <a:pt x="44" y="0"/>
                    <a:pt x="0" y="45"/>
                    <a:pt x="0" y="100"/>
                  </a:cubicBezTo>
                  <a:lnTo>
                    <a:pt x="0" y="624"/>
                  </a:lnTo>
                  <a:lnTo>
                    <a:pt x="202" y="624"/>
                  </a:lnTo>
                  <a:lnTo>
                    <a:pt x="202" y="100"/>
                  </a:lnTo>
                  <a:lnTo>
                    <a:pt x="199" y="100"/>
                  </a:lnTo>
                  <a:cubicBezTo>
                    <a:pt x="199" y="44"/>
                    <a:pt x="154" y="0"/>
                    <a:pt x="9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3"/>
            <p:cNvSpPr/>
            <p:nvPr/>
          </p:nvSpPr>
          <p:spPr>
            <a:xfrm>
              <a:off x="6451235" y="4317319"/>
              <a:ext cx="6961" cy="27499"/>
            </a:xfrm>
            <a:custGeom>
              <a:avLst/>
              <a:gdLst/>
              <a:ahLst/>
              <a:cxnLst/>
              <a:rect l="l" t="t" r="r" b="b"/>
              <a:pathLst>
                <a:path w="202" h="798" extrusionOk="0">
                  <a:moveTo>
                    <a:pt x="101" y="1"/>
                  </a:moveTo>
                  <a:cubicBezTo>
                    <a:pt x="47" y="1"/>
                    <a:pt x="1" y="47"/>
                    <a:pt x="1" y="101"/>
                  </a:cubicBezTo>
                  <a:lnTo>
                    <a:pt x="1" y="697"/>
                  </a:lnTo>
                  <a:cubicBezTo>
                    <a:pt x="1" y="753"/>
                    <a:pt x="47" y="798"/>
                    <a:pt x="101" y="798"/>
                  </a:cubicBezTo>
                  <a:cubicBezTo>
                    <a:pt x="158" y="798"/>
                    <a:pt x="201" y="753"/>
                    <a:pt x="201" y="697"/>
                  </a:cubicBezTo>
                  <a:lnTo>
                    <a:pt x="201" y="101"/>
                  </a:lnTo>
                  <a:cubicBezTo>
                    <a:pt x="201" y="45"/>
                    <a:pt x="156" y="1"/>
                    <a:pt x="10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3"/>
            <p:cNvSpPr/>
            <p:nvPr/>
          </p:nvSpPr>
          <p:spPr>
            <a:xfrm>
              <a:off x="6601683" y="3830617"/>
              <a:ext cx="6892" cy="27534"/>
            </a:xfrm>
            <a:custGeom>
              <a:avLst/>
              <a:gdLst/>
              <a:ahLst/>
              <a:cxnLst/>
              <a:rect l="l" t="t" r="r" b="b"/>
              <a:pathLst>
                <a:path w="200" h="799" extrusionOk="0">
                  <a:moveTo>
                    <a:pt x="97" y="0"/>
                  </a:moveTo>
                  <a:cubicBezTo>
                    <a:pt x="44" y="0"/>
                    <a:pt x="1" y="45"/>
                    <a:pt x="1" y="101"/>
                  </a:cubicBezTo>
                  <a:lnTo>
                    <a:pt x="1" y="698"/>
                  </a:lnTo>
                  <a:cubicBezTo>
                    <a:pt x="1" y="755"/>
                    <a:pt x="46" y="799"/>
                    <a:pt x="100" y="799"/>
                  </a:cubicBezTo>
                  <a:cubicBezTo>
                    <a:pt x="156" y="799"/>
                    <a:pt x="200" y="753"/>
                    <a:pt x="200" y="698"/>
                  </a:cubicBezTo>
                  <a:lnTo>
                    <a:pt x="200" y="101"/>
                  </a:lnTo>
                  <a:cubicBezTo>
                    <a:pt x="200" y="44"/>
                    <a:pt x="155" y="0"/>
                    <a:pt x="100" y="0"/>
                  </a:cubicBezTo>
                  <a:cubicBezTo>
                    <a:pt x="99" y="0"/>
                    <a:pt x="98" y="0"/>
                    <a:pt x="9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3"/>
            <p:cNvSpPr/>
            <p:nvPr/>
          </p:nvSpPr>
          <p:spPr>
            <a:xfrm>
              <a:off x="6473944" y="3638817"/>
              <a:ext cx="6995" cy="21951"/>
            </a:xfrm>
            <a:custGeom>
              <a:avLst/>
              <a:gdLst/>
              <a:ahLst/>
              <a:cxnLst/>
              <a:rect l="l" t="t" r="r" b="b"/>
              <a:pathLst>
                <a:path w="203" h="637" extrusionOk="0">
                  <a:moveTo>
                    <a:pt x="202" y="1"/>
                  </a:moveTo>
                  <a:cubicBezTo>
                    <a:pt x="118" y="120"/>
                    <a:pt x="51" y="251"/>
                    <a:pt x="0" y="389"/>
                  </a:cubicBezTo>
                  <a:lnTo>
                    <a:pt x="0" y="536"/>
                  </a:lnTo>
                  <a:lnTo>
                    <a:pt x="2" y="536"/>
                  </a:lnTo>
                  <a:cubicBezTo>
                    <a:pt x="2" y="593"/>
                    <a:pt x="47" y="636"/>
                    <a:pt x="102" y="636"/>
                  </a:cubicBezTo>
                  <a:cubicBezTo>
                    <a:pt x="159" y="636"/>
                    <a:pt x="202" y="591"/>
                    <a:pt x="202" y="536"/>
                  </a:cubicBezTo>
                  <a:lnTo>
                    <a:pt x="202"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3"/>
            <p:cNvSpPr/>
            <p:nvPr/>
          </p:nvSpPr>
          <p:spPr>
            <a:xfrm>
              <a:off x="6629285" y="4119902"/>
              <a:ext cx="6961" cy="27534"/>
            </a:xfrm>
            <a:custGeom>
              <a:avLst/>
              <a:gdLst/>
              <a:ahLst/>
              <a:cxnLst/>
              <a:rect l="l" t="t" r="r" b="b"/>
              <a:pathLst>
                <a:path w="202" h="799" extrusionOk="0">
                  <a:moveTo>
                    <a:pt x="101" y="0"/>
                  </a:moveTo>
                  <a:cubicBezTo>
                    <a:pt x="45" y="0"/>
                    <a:pt x="1" y="45"/>
                    <a:pt x="1" y="100"/>
                  </a:cubicBezTo>
                  <a:lnTo>
                    <a:pt x="1" y="698"/>
                  </a:lnTo>
                  <a:cubicBezTo>
                    <a:pt x="1" y="755"/>
                    <a:pt x="46" y="798"/>
                    <a:pt x="101" y="798"/>
                  </a:cubicBezTo>
                  <a:cubicBezTo>
                    <a:pt x="158" y="798"/>
                    <a:pt x="202" y="753"/>
                    <a:pt x="202" y="698"/>
                  </a:cubicBezTo>
                  <a:lnTo>
                    <a:pt x="202" y="100"/>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3"/>
            <p:cNvSpPr/>
            <p:nvPr/>
          </p:nvSpPr>
          <p:spPr>
            <a:xfrm>
              <a:off x="6629285" y="4201019"/>
              <a:ext cx="6961" cy="27534"/>
            </a:xfrm>
            <a:custGeom>
              <a:avLst/>
              <a:gdLst/>
              <a:ahLst/>
              <a:cxnLst/>
              <a:rect l="l" t="t" r="r" b="b"/>
              <a:pathLst>
                <a:path w="202" h="799" extrusionOk="0">
                  <a:moveTo>
                    <a:pt x="101" y="0"/>
                  </a:moveTo>
                  <a:cubicBezTo>
                    <a:pt x="45" y="0"/>
                    <a:pt x="1" y="45"/>
                    <a:pt x="1" y="100"/>
                  </a:cubicBezTo>
                  <a:lnTo>
                    <a:pt x="1" y="698"/>
                  </a:lnTo>
                  <a:cubicBezTo>
                    <a:pt x="1" y="755"/>
                    <a:pt x="46" y="798"/>
                    <a:pt x="101" y="798"/>
                  </a:cubicBezTo>
                  <a:cubicBezTo>
                    <a:pt x="158" y="798"/>
                    <a:pt x="202" y="752"/>
                    <a:pt x="202" y="698"/>
                  </a:cubicBezTo>
                  <a:lnTo>
                    <a:pt x="202" y="100"/>
                  </a:lnTo>
                  <a:cubicBezTo>
                    <a:pt x="202" y="45"/>
                    <a:pt x="158"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3"/>
            <p:cNvSpPr/>
            <p:nvPr/>
          </p:nvSpPr>
          <p:spPr>
            <a:xfrm>
              <a:off x="6451201" y="3844194"/>
              <a:ext cx="6995" cy="13922"/>
            </a:xfrm>
            <a:custGeom>
              <a:avLst/>
              <a:gdLst/>
              <a:ahLst/>
              <a:cxnLst/>
              <a:rect l="l" t="t" r="r" b="b"/>
              <a:pathLst>
                <a:path w="203" h="404" extrusionOk="0">
                  <a:moveTo>
                    <a:pt x="202" y="0"/>
                  </a:moveTo>
                  <a:cubicBezTo>
                    <a:pt x="141" y="88"/>
                    <a:pt x="74" y="170"/>
                    <a:pt x="0" y="245"/>
                  </a:cubicBezTo>
                  <a:lnTo>
                    <a:pt x="0" y="303"/>
                  </a:lnTo>
                  <a:lnTo>
                    <a:pt x="2" y="303"/>
                  </a:lnTo>
                  <a:cubicBezTo>
                    <a:pt x="2" y="359"/>
                    <a:pt x="48" y="403"/>
                    <a:pt x="102" y="403"/>
                  </a:cubicBezTo>
                  <a:cubicBezTo>
                    <a:pt x="157" y="403"/>
                    <a:pt x="202" y="358"/>
                    <a:pt x="202" y="303"/>
                  </a:cubicBezTo>
                  <a:lnTo>
                    <a:pt x="202"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3"/>
            <p:cNvSpPr/>
            <p:nvPr/>
          </p:nvSpPr>
          <p:spPr>
            <a:xfrm>
              <a:off x="6451235" y="3911734"/>
              <a:ext cx="6961" cy="27534"/>
            </a:xfrm>
            <a:custGeom>
              <a:avLst/>
              <a:gdLst/>
              <a:ahLst/>
              <a:cxnLst/>
              <a:rect l="l" t="t" r="r" b="b"/>
              <a:pathLst>
                <a:path w="202" h="799" extrusionOk="0">
                  <a:moveTo>
                    <a:pt x="101" y="0"/>
                  </a:moveTo>
                  <a:cubicBezTo>
                    <a:pt x="47" y="0"/>
                    <a:pt x="1" y="45"/>
                    <a:pt x="1" y="101"/>
                  </a:cubicBezTo>
                  <a:lnTo>
                    <a:pt x="1" y="698"/>
                  </a:lnTo>
                  <a:cubicBezTo>
                    <a:pt x="1" y="753"/>
                    <a:pt x="47" y="798"/>
                    <a:pt x="101" y="798"/>
                  </a:cubicBezTo>
                  <a:cubicBezTo>
                    <a:pt x="158" y="798"/>
                    <a:pt x="201" y="753"/>
                    <a:pt x="201" y="698"/>
                  </a:cubicBezTo>
                  <a:lnTo>
                    <a:pt x="201" y="101"/>
                  </a:lnTo>
                  <a:cubicBezTo>
                    <a:pt x="201" y="44"/>
                    <a:pt x="156"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3"/>
            <p:cNvSpPr/>
            <p:nvPr/>
          </p:nvSpPr>
          <p:spPr>
            <a:xfrm>
              <a:off x="6601683" y="4236133"/>
              <a:ext cx="6995" cy="27534"/>
            </a:xfrm>
            <a:custGeom>
              <a:avLst/>
              <a:gdLst/>
              <a:ahLst/>
              <a:cxnLst/>
              <a:rect l="l" t="t" r="r" b="b"/>
              <a:pathLst>
                <a:path w="203" h="799" extrusionOk="0">
                  <a:moveTo>
                    <a:pt x="100" y="0"/>
                  </a:moveTo>
                  <a:cubicBezTo>
                    <a:pt x="44" y="0"/>
                    <a:pt x="1" y="45"/>
                    <a:pt x="1" y="101"/>
                  </a:cubicBezTo>
                  <a:lnTo>
                    <a:pt x="1" y="698"/>
                  </a:lnTo>
                  <a:cubicBezTo>
                    <a:pt x="1" y="755"/>
                    <a:pt x="46" y="798"/>
                    <a:pt x="100" y="798"/>
                  </a:cubicBezTo>
                  <a:cubicBezTo>
                    <a:pt x="156" y="798"/>
                    <a:pt x="200" y="752"/>
                    <a:pt x="200" y="698"/>
                  </a:cubicBezTo>
                  <a:lnTo>
                    <a:pt x="200" y="102"/>
                  </a:lnTo>
                  <a:cubicBezTo>
                    <a:pt x="203" y="45"/>
                    <a:pt x="156" y="0"/>
                    <a:pt x="1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3"/>
            <p:cNvSpPr/>
            <p:nvPr/>
          </p:nvSpPr>
          <p:spPr>
            <a:xfrm>
              <a:off x="6574081" y="3714317"/>
              <a:ext cx="6892" cy="27568"/>
            </a:xfrm>
            <a:custGeom>
              <a:avLst/>
              <a:gdLst/>
              <a:ahLst/>
              <a:cxnLst/>
              <a:rect l="l" t="t" r="r" b="b"/>
              <a:pathLst>
                <a:path w="200" h="800" extrusionOk="0">
                  <a:moveTo>
                    <a:pt x="100" y="1"/>
                  </a:moveTo>
                  <a:cubicBezTo>
                    <a:pt x="44" y="1"/>
                    <a:pt x="1" y="46"/>
                    <a:pt x="1" y="101"/>
                  </a:cubicBezTo>
                  <a:lnTo>
                    <a:pt x="1" y="699"/>
                  </a:lnTo>
                  <a:cubicBezTo>
                    <a:pt x="1" y="755"/>
                    <a:pt x="46" y="799"/>
                    <a:pt x="100" y="799"/>
                  </a:cubicBezTo>
                  <a:cubicBezTo>
                    <a:pt x="156" y="799"/>
                    <a:pt x="200" y="754"/>
                    <a:pt x="200" y="699"/>
                  </a:cubicBezTo>
                  <a:lnTo>
                    <a:pt x="200" y="101"/>
                  </a:lnTo>
                  <a:cubicBezTo>
                    <a:pt x="200" y="45"/>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3"/>
            <p:cNvSpPr/>
            <p:nvPr/>
          </p:nvSpPr>
          <p:spPr>
            <a:xfrm>
              <a:off x="6574081" y="3634888"/>
              <a:ext cx="6892" cy="25879"/>
            </a:xfrm>
            <a:custGeom>
              <a:avLst/>
              <a:gdLst/>
              <a:ahLst/>
              <a:cxnLst/>
              <a:rect l="l" t="t" r="r" b="b"/>
              <a:pathLst>
                <a:path w="200" h="751" extrusionOk="0">
                  <a:moveTo>
                    <a:pt x="18" y="0"/>
                  </a:moveTo>
                  <a:cubicBezTo>
                    <a:pt x="8" y="16"/>
                    <a:pt x="1" y="35"/>
                    <a:pt x="1" y="54"/>
                  </a:cubicBezTo>
                  <a:lnTo>
                    <a:pt x="1" y="653"/>
                  </a:lnTo>
                  <a:cubicBezTo>
                    <a:pt x="1" y="705"/>
                    <a:pt x="46" y="750"/>
                    <a:pt x="100" y="750"/>
                  </a:cubicBezTo>
                  <a:cubicBezTo>
                    <a:pt x="156" y="750"/>
                    <a:pt x="200" y="705"/>
                    <a:pt x="200" y="650"/>
                  </a:cubicBezTo>
                  <a:lnTo>
                    <a:pt x="200" y="268"/>
                  </a:lnTo>
                  <a:cubicBezTo>
                    <a:pt x="197" y="260"/>
                    <a:pt x="191" y="253"/>
                    <a:pt x="187" y="246"/>
                  </a:cubicBezTo>
                  <a:cubicBezTo>
                    <a:pt x="169" y="214"/>
                    <a:pt x="153" y="185"/>
                    <a:pt x="133" y="156"/>
                  </a:cubicBezTo>
                  <a:cubicBezTo>
                    <a:pt x="121" y="140"/>
                    <a:pt x="111" y="124"/>
                    <a:pt x="98" y="108"/>
                  </a:cubicBezTo>
                  <a:cubicBezTo>
                    <a:pt x="81" y="81"/>
                    <a:pt x="62" y="58"/>
                    <a:pt x="44" y="32"/>
                  </a:cubicBezTo>
                  <a:cubicBezTo>
                    <a:pt x="34" y="22"/>
                    <a:pt x="25" y="10"/>
                    <a:pt x="1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3"/>
            <p:cNvSpPr/>
            <p:nvPr/>
          </p:nvSpPr>
          <p:spPr>
            <a:xfrm>
              <a:off x="6629285" y="4038785"/>
              <a:ext cx="6961" cy="27499"/>
            </a:xfrm>
            <a:custGeom>
              <a:avLst/>
              <a:gdLst/>
              <a:ahLst/>
              <a:cxnLst/>
              <a:rect l="l" t="t" r="r" b="b"/>
              <a:pathLst>
                <a:path w="202" h="798" extrusionOk="0">
                  <a:moveTo>
                    <a:pt x="101" y="0"/>
                  </a:moveTo>
                  <a:cubicBezTo>
                    <a:pt x="45" y="0"/>
                    <a:pt x="1" y="47"/>
                    <a:pt x="1" y="101"/>
                  </a:cubicBezTo>
                  <a:lnTo>
                    <a:pt x="1" y="697"/>
                  </a:lnTo>
                  <a:cubicBezTo>
                    <a:pt x="1" y="753"/>
                    <a:pt x="46" y="797"/>
                    <a:pt x="101" y="797"/>
                  </a:cubicBezTo>
                  <a:cubicBezTo>
                    <a:pt x="158" y="797"/>
                    <a:pt x="202" y="752"/>
                    <a:pt x="202" y="697"/>
                  </a:cubicBezTo>
                  <a:lnTo>
                    <a:pt x="202" y="101"/>
                  </a:lnTo>
                  <a:cubicBezTo>
                    <a:pt x="202" y="44"/>
                    <a:pt x="155"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3"/>
            <p:cNvSpPr/>
            <p:nvPr/>
          </p:nvSpPr>
          <p:spPr>
            <a:xfrm>
              <a:off x="6601752" y="4073899"/>
              <a:ext cx="6926" cy="27534"/>
            </a:xfrm>
            <a:custGeom>
              <a:avLst/>
              <a:gdLst/>
              <a:ahLst/>
              <a:cxnLst/>
              <a:rect l="l" t="t" r="r" b="b"/>
              <a:pathLst>
                <a:path w="201" h="799" extrusionOk="0">
                  <a:moveTo>
                    <a:pt x="101" y="0"/>
                  </a:moveTo>
                  <a:cubicBezTo>
                    <a:pt x="44" y="0"/>
                    <a:pt x="0" y="47"/>
                    <a:pt x="0" y="101"/>
                  </a:cubicBezTo>
                  <a:lnTo>
                    <a:pt x="0" y="698"/>
                  </a:lnTo>
                  <a:cubicBezTo>
                    <a:pt x="0" y="755"/>
                    <a:pt x="45" y="799"/>
                    <a:pt x="101" y="799"/>
                  </a:cubicBezTo>
                  <a:cubicBezTo>
                    <a:pt x="157" y="799"/>
                    <a:pt x="201" y="754"/>
                    <a:pt x="201" y="698"/>
                  </a:cubicBezTo>
                  <a:lnTo>
                    <a:pt x="201" y="101"/>
                  </a:lnTo>
                  <a:cubicBezTo>
                    <a:pt x="201" y="44"/>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3"/>
            <p:cNvSpPr/>
            <p:nvPr/>
          </p:nvSpPr>
          <p:spPr>
            <a:xfrm>
              <a:off x="6574081" y="3795434"/>
              <a:ext cx="6892" cy="27534"/>
            </a:xfrm>
            <a:custGeom>
              <a:avLst/>
              <a:gdLst/>
              <a:ahLst/>
              <a:cxnLst/>
              <a:rect l="l" t="t" r="r" b="b"/>
              <a:pathLst>
                <a:path w="200" h="799" extrusionOk="0">
                  <a:moveTo>
                    <a:pt x="100" y="1"/>
                  </a:moveTo>
                  <a:cubicBezTo>
                    <a:pt x="44" y="1"/>
                    <a:pt x="1" y="46"/>
                    <a:pt x="1" y="101"/>
                  </a:cubicBezTo>
                  <a:lnTo>
                    <a:pt x="1" y="699"/>
                  </a:lnTo>
                  <a:cubicBezTo>
                    <a:pt x="1" y="755"/>
                    <a:pt x="46" y="799"/>
                    <a:pt x="100" y="799"/>
                  </a:cubicBezTo>
                  <a:cubicBezTo>
                    <a:pt x="156" y="799"/>
                    <a:pt x="200" y="752"/>
                    <a:pt x="200" y="699"/>
                  </a:cubicBezTo>
                  <a:lnTo>
                    <a:pt x="200" y="101"/>
                  </a:lnTo>
                  <a:cubicBezTo>
                    <a:pt x="200" y="44"/>
                    <a:pt x="155" y="1"/>
                    <a:pt x="10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3"/>
            <p:cNvSpPr/>
            <p:nvPr/>
          </p:nvSpPr>
          <p:spPr>
            <a:xfrm>
              <a:off x="6601752" y="4155119"/>
              <a:ext cx="6926" cy="27465"/>
            </a:xfrm>
            <a:custGeom>
              <a:avLst/>
              <a:gdLst/>
              <a:ahLst/>
              <a:cxnLst/>
              <a:rect l="l" t="t" r="r" b="b"/>
              <a:pathLst>
                <a:path w="201" h="797" extrusionOk="0">
                  <a:moveTo>
                    <a:pt x="101" y="0"/>
                  </a:moveTo>
                  <a:cubicBezTo>
                    <a:pt x="44" y="0"/>
                    <a:pt x="0" y="45"/>
                    <a:pt x="0" y="99"/>
                  </a:cubicBezTo>
                  <a:lnTo>
                    <a:pt x="0" y="697"/>
                  </a:lnTo>
                  <a:cubicBezTo>
                    <a:pt x="0" y="753"/>
                    <a:pt x="45" y="797"/>
                    <a:pt x="101" y="797"/>
                  </a:cubicBezTo>
                  <a:cubicBezTo>
                    <a:pt x="157" y="797"/>
                    <a:pt x="201" y="752"/>
                    <a:pt x="201" y="697"/>
                  </a:cubicBezTo>
                  <a:lnTo>
                    <a:pt x="201" y="99"/>
                  </a:lnTo>
                  <a:cubicBezTo>
                    <a:pt x="201" y="42"/>
                    <a:pt x="154" y="0"/>
                    <a:pt x="1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3"/>
            <p:cNvSpPr/>
            <p:nvPr/>
          </p:nvSpPr>
          <p:spPr>
            <a:xfrm>
              <a:off x="6053614" y="4610084"/>
              <a:ext cx="482095" cy="131844"/>
            </a:xfrm>
            <a:custGeom>
              <a:avLst/>
              <a:gdLst/>
              <a:ahLst/>
              <a:cxnLst/>
              <a:rect l="l" t="t" r="r" b="b"/>
              <a:pathLst>
                <a:path w="13990" h="3826" extrusionOk="0">
                  <a:moveTo>
                    <a:pt x="6995" y="0"/>
                  </a:moveTo>
                  <a:cubicBezTo>
                    <a:pt x="3132" y="0"/>
                    <a:pt x="0" y="1711"/>
                    <a:pt x="0" y="3825"/>
                  </a:cubicBezTo>
                  <a:lnTo>
                    <a:pt x="13990" y="3825"/>
                  </a:lnTo>
                  <a:cubicBezTo>
                    <a:pt x="13990" y="1714"/>
                    <a:pt x="10859" y="0"/>
                    <a:pt x="69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3" name="Google Shape;6403;p33"/>
          <p:cNvSpPr/>
          <p:nvPr/>
        </p:nvSpPr>
        <p:spPr>
          <a:xfrm>
            <a:off x="4978825" y="4336000"/>
            <a:ext cx="1086350" cy="425975"/>
          </a:xfrm>
          <a:custGeom>
            <a:avLst/>
            <a:gdLst/>
            <a:ahLst/>
            <a:cxnLst/>
            <a:rect l="l" t="t" r="r" b="b"/>
            <a:pathLst>
              <a:path w="43454" h="17039" extrusionOk="0">
                <a:moveTo>
                  <a:pt x="14733" y="1"/>
                </a:moveTo>
                <a:cubicBezTo>
                  <a:pt x="6400" y="1"/>
                  <a:pt x="8334" y="8929"/>
                  <a:pt x="8334" y="8929"/>
                </a:cubicBezTo>
                <a:cubicBezTo>
                  <a:pt x="8334" y="8929"/>
                  <a:pt x="6086" y="7540"/>
                  <a:pt x="4102" y="7540"/>
                </a:cubicBezTo>
                <a:cubicBezTo>
                  <a:pt x="3110" y="7540"/>
                  <a:pt x="2184" y="7887"/>
                  <a:pt x="1638" y="8929"/>
                </a:cubicBezTo>
                <a:cubicBezTo>
                  <a:pt x="0" y="12054"/>
                  <a:pt x="3423" y="17037"/>
                  <a:pt x="3423" y="17037"/>
                </a:cubicBezTo>
                <a:lnTo>
                  <a:pt x="3423" y="17039"/>
                </a:lnTo>
                <a:lnTo>
                  <a:pt x="39285" y="17039"/>
                </a:lnTo>
                <a:cubicBezTo>
                  <a:pt x="39285" y="17039"/>
                  <a:pt x="43453" y="13691"/>
                  <a:pt x="40682" y="10864"/>
                </a:cubicBezTo>
                <a:cubicBezTo>
                  <a:pt x="39847" y="10012"/>
                  <a:pt x="38779" y="9714"/>
                  <a:pt x="37695" y="9714"/>
                </a:cubicBezTo>
                <a:cubicBezTo>
                  <a:pt x="35186" y="9714"/>
                  <a:pt x="32590" y="11310"/>
                  <a:pt x="32590" y="11310"/>
                </a:cubicBezTo>
                <a:cubicBezTo>
                  <a:pt x="32590" y="11310"/>
                  <a:pt x="34228" y="5804"/>
                  <a:pt x="29382" y="4762"/>
                </a:cubicBezTo>
                <a:cubicBezTo>
                  <a:pt x="28907" y="4660"/>
                  <a:pt x="28461" y="4614"/>
                  <a:pt x="28042" y="4614"/>
                </a:cubicBezTo>
                <a:cubicBezTo>
                  <a:pt x="24180" y="4614"/>
                  <a:pt x="22620" y="8519"/>
                  <a:pt x="22620" y="8519"/>
                </a:cubicBezTo>
                <a:cubicBezTo>
                  <a:pt x="22620" y="8519"/>
                  <a:pt x="23066" y="1"/>
                  <a:pt x="14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3"/>
          <p:cNvSpPr/>
          <p:nvPr/>
        </p:nvSpPr>
        <p:spPr>
          <a:xfrm>
            <a:off x="4194375" y="4336000"/>
            <a:ext cx="1086325" cy="425975"/>
          </a:xfrm>
          <a:custGeom>
            <a:avLst/>
            <a:gdLst/>
            <a:ahLst/>
            <a:cxnLst/>
            <a:rect l="l" t="t" r="r" b="b"/>
            <a:pathLst>
              <a:path w="43453" h="17039" extrusionOk="0">
                <a:moveTo>
                  <a:pt x="14732" y="1"/>
                </a:moveTo>
                <a:cubicBezTo>
                  <a:pt x="6399" y="1"/>
                  <a:pt x="8333" y="8929"/>
                  <a:pt x="8333" y="8929"/>
                </a:cubicBezTo>
                <a:cubicBezTo>
                  <a:pt x="8333" y="8929"/>
                  <a:pt x="6085" y="7540"/>
                  <a:pt x="4101" y="7540"/>
                </a:cubicBezTo>
                <a:cubicBezTo>
                  <a:pt x="3109" y="7540"/>
                  <a:pt x="2183" y="7887"/>
                  <a:pt x="1637" y="8929"/>
                </a:cubicBezTo>
                <a:cubicBezTo>
                  <a:pt x="0" y="12054"/>
                  <a:pt x="3423" y="17037"/>
                  <a:pt x="3423" y="17037"/>
                </a:cubicBezTo>
                <a:lnTo>
                  <a:pt x="3423" y="17039"/>
                </a:lnTo>
                <a:lnTo>
                  <a:pt x="39284" y="17039"/>
                </a:lnTo>
                <a:cubicBezTo>
                  <a:pt x="39284" y="17039"/>
                  <a:pt x="43452" y="13691"/>
                  <a:pt x="40681" y="10864"/>
                </a:cubicBezTo>
                <a:cubicBezTo>
                  <a:pt x="39846" y="10012"/>
                  <a:pt x="38778" y="9714"/>
                  <a:pt x="37694" y="9714"/>
                </a:cubicBezTo>
                <a:cubicBezTo>
                  <a:pt x="35185" y="9714"/>
                  <a:pt x="32589" y="11310"/>
                  <a:pt x="32589" y="11310"/>
                </a:cubicBezTo>
                <a:cubicBezTo>
                  <a:pt x="32589" y="11310"/>
                  <a:pt x="34227" y="5804"/>
                  <a:pt x="29380" y="4762"/>
                </a:cubicBezTo>
                <a:cubicBezTo>
                  <a:pt x="28906" y="4660"/>
                  <a:pt x="28460" y="4614"/>
                  <a:pt x="28041" y="4614"/>
                </a:cubicBezTo>
                <a:cubicBezTo>
                  <a:pt x="24179" y="4614"/>
                  <a:pt x="22619" y="8519"/>
                  <a:pt x="22619" y="8519"/>
                </a:cubicBezTo>
                <a:cubicBezTo>
                  <a:pt x="22619" y="8519"/>
                  <a:pt x="23065" y="1"/>
                  <a:pt x="14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5" name="Google Shape;6405;p33"/>
          <p:cNvGrpSpPr/>
          <p:nvPr/>
        </p:nvGrpSpPr>
        <p:grpSpPr>
          <a:xfrm>
            <a:off x="4681000" y="4356050"/>
            <a:ext cx="771492" cy="385866"/>
            <a:chOff x="4681000" y="4356050"/>
            <a:chExt cx="771492" cy="385866"/>
          </a:xfrm>
        </p:grpSpPr>
        <p:sp>
          <p:nvSpPr>
            <p:cNvPr id="6406" name="Google Shape;6406;p33"/>
            <p:cNvSpPr/>
            <p:nvPr/>
          </p:nvSpPr>
          <p:spPr>
            <a:xfrm>
              <a:off x="4681000" y="4356050"/>
              <a:ext cx="771492" cy="385818"/>
            </a:xfrm>
            <a:custGeom>
              <a:avLst/>
              <a:gdLst/>
              <a:ahLst/>
              <a:cxnLst/>
              <a:rect l="l" t="t" r="r" b="b"/>
              <a:pathLst>
                <a:path w="16031" h="8017" extrusionOk="0">
                  <a:moveTo>
                    <a:pt x="8016" y="1"/>
                  </a:moveTo>
                  <a:cubicBezTo>
                    <a:pt x="3588" y="1"/>
                    <a:pt x="1" y="3589"/>
                    <a:pt x="1" y="8016"/>
                  </a:cubicBezTo>
                  <a:lnTo>
                    <a:pt x="16030" y="8016"/>
                  </a:lnTo>
                  <a:cubicBezTo>
                    <a:pt x="16030" y="3589"/>
                    <a:pt x="12441" y="1"/>
                    <a:pt x="80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3"/>
            <p:cNvSpPr/>
            <p:nvPr/>
          </p:nvSpPr>
          <p:spPr>
            <a:xfrm>
              <a:off x="4694620" y="4356291"/>
              <a:ext cx="740259" cy="385626"/>
            </a:xfrm>
            <a:custGeom>
              <a:avLst/>
              <a:gdLst/>
              <a:ahLst/>
              <a:cxnLst/>
              <a:rect l="l" t="t" r="r" b="b"/>
              <a:pathLst>
                <a:path w="15382" h="8013" extrusionOk="0">
                  <a:moveTo>
                    <a:pt x="11147" y="759"/>
                  </a:moveTo>
                  <a:lnTo>
                    <a:pt x="8688" y="8009"/>
                  </a:lnTo>
                  <a:lnTo>
                    <a:pt x="8925" y="8009"/>
                  </a:lnTo>
                  <a:lnTo>
                    <a:pt x="11350" y="859"/>
                  </a:lnTo>
                  <a:cubicBezTo>
                    <a:pt x="11284" y="826"/>
                    <a:pt x="11216" y="792"/>
                    <a:pt x="11147" y="759"/>
                  </a:cubicBezTo>
                  <a:close/>
                  <a:moveTo>
                    <a:pt x="666" y="4227"/>
                  </a:moveTo>
                  <a:cubicBezTo>
                    <a:pt x="628" y="4298"/>
                    <a:pt x="594" y="4368"/>
                    <a:pt x="558" y="4437"/>
                  </a:cubicBezTo>
                  <a:lnTo>
                    <a:pt x="4018" y="8010"/>
                  </a:lnTo>
                  <a:lnTo>
                    <a:pt x="4328" y="8010"/>
                  </a:lnTo>
                  <a:lnTo>
                    <a:pt x="666" y="4227"/>
                  </a:lnTo>
                  <a:close/>
                  <a:moveTo>
                    <a:pt x="63" y="5680"/>
                  </a:moveTo>
                  <a:cubicBezTo>
                    <a:pt x="42" y="5753"/>
                    <a:pt x="20" y="5826"/>
                    <a:pt x="0" y="5901"/>
                  </a:cubicBezTo>
                  <a:lnTo>
                    <a:pt x="3571" y="8011"/>
                  </a:lnTo>
                  <a:lnTo>
                    <a:pt x="4011" y="8011"/>
                  </a:lnTo>
                  <a:lnTo>
                    <a:pt x="63" y="5680"/>
                  </a:lnTo>
                  <a:close/>
                  <a:moveTo>
                    <a:pt x="3797" y="1030"/>
                  </a:moveTo>
                  <a:cubicBezTo>
                    <a:pt x="3731" y="1066"/>
                    <a:pt x="3664" y="1103"/>
                    <a:pt x="3599" y="1143"/>
                  </a:cubicBezTo>
                  <a:lnTo>
                    <a:pt x="5872" y="8011"/>
                  </a:lnTo>
                  <a:lnTo>
                    <a:pt x="6107" y="8011"/>
                  </a:lnTo>
                  <a:lnTo>
                    <a:pt x="3797" y="1030"/>
                  </a:lnTo>
                  <a:close/>
                  <a:moveTo>
                    <a:pt x="6064" y="171"/>
                  </a:moveTo>
                  <a:cubicBezTo>
                    <a:pt x="5991" y="188"/>
                    <a:pt x="5918" y="204"/>
                    <a:pt x="5843" y="221"/>
                  </a:cubicBezTo>
                  <a:lnTo>
                    <a:pt x="6441" y="8011"/>
                  </a:lnTo>
                  <a:lnTo>
                    <a:pt x="6665" y="8011"/>
                  </a:lnTo>
                  <a:lnTo>
                    <a:pt x="6064" y="171"/>
                  </a:lnTo>
                  <a:close/>
                  <a:moveTo>
                    <a:pt x="7564" y="0"/>
                  </a:moveTo>
                  <a:cubicBezTo>
                    <a:pt x="7489" y="3"/>
                    <a:pt x="7412" y="3"/>
                    <a:pt x="7338" y="6"/>
                  </a:cubicBezTo>
                  <a:cubicBezTo>
                    <a:pt x="7137" y="1539"/>
                    <a:pt x="7274" y="2531"/>
                    <a:pt x="7753" y="2958"/>
                  </a:cubicBezTo>
                  <a:cubicBezTo>
                    <a:pt x="7947" y="3132"/>
                    <a:pt x="8152" y="3172"/>
                    <a:pt x="8305" y="3172"/>
                  </a:cubicBezTo>
                  <a:cubicBezTo>
                    <a:pt x="8324" y="3172"/>
                    <a:pt x="8343" y="3169"/>
                    <a:pt x="8363" y="3168"/>
                  </a:cubicBezTo>
                  <a:lnTo>
                    <a:pt x="8363" y="3168"/>
                  </a:lnTo>
                  <a:lnTo>
                    <a:pt x="7715" y="8009"/>
                  </a:lnTo>
                  <a:lnTo>
                    <a:pt x="7937" y="8009"/>
                  </a:lnTo>
                  <a:lnTo>
                    <a:pt x="7937" y="8011"/>
                  </a:lnTo>
                  <a:lnTo>
                    <a:pt x="8995" y="96"/>
                  </a:lnTo>
                  <a:cubicBezTo>
                    <a:pt x="8922" y="85"/>
                    <a:pt x="8847" y="75"/>
                    <a:pt x="8774" y="65"/>
                  </a:cubicBezTo>
                  <a:lnTo>
                    <a:pt x="8391" y="2944"/>
                  </a:lnTo>
                  <a:cubicBezTo>
                    <a:pt x="8368" y="2947"/>
                    <a:pt x="8339" y="2950"/>
                    <a:pt x="8306" y="2950"/>
                  </a:cubicBezTo>
                  <a:cubicBezTo>
                    <a:pt x="8196" y="2950"/>
                    <a:pt x="8043" y="2921"/>
                    <a:pt x="7898" y="2789"/>
                  </a:cubicBezTo>
                  <a:cubicBezTo>
                    <a:pt x="7643" y="2558"/>
                    <a:pt x="7316" y="1893"/>
                    <a:pt x="7564" y="0"/>
                  </a:cubicBezTo>
                  <a:close/>
                  <a:moveTo>
                    <a:pt x="14012" y="3036"/>
                  </a:moveTo>
                  <a:lnTo>
                    <a:pt x="10327" y="8011"/>
                  </a:lnTo>
                  <a:lnTo>
                    <a:pt x="10604" y="8011"/>
                  </a:lnTo>
                  <a:lnTo>
                    <a:pt x="12753" y="5109"/>
                  </a:lnTo>
                  <a:lnTo>
                    <a:pt x="14777" y="4189"/>
                  </a:lnTo>
                  <a:cubicBezTo>
                    <a:pt x="14741" y="4121"/>
                    <a:pt x="14704" y="4060"/>
                    <a:pt x="14666" y="3995"/>
                  </a:cubicBezTo>
                  <a:lnTo>
                    <a:pt x="13027" y="4741"/>
                  </a:lnTo>
                  <a:lnTo>
                    <a:pt x="14156" y="3218"/>
                  </a:lnTo>
                  <a:cubicBezTo>
                    <a:pt x="14108" y="3156"/>
                    <a:pt x="14060" y="3096"/>
                    <a:pt x="14012" y="3036"/>
                  </a:cubicBezTo>
                  <a:close/>
                  <a:moveTo>
                    <a:pt x="15307" y="5390"/>
                  </a:moveTo>
                  <a:lnTo>
                    <a:pt x="11182" y="8011"/>
                  </a:lnTo>
                  <a:lnTo>
                    <a:pt x="11598" y="8011"/>
                  </a:lnTo>
                  <a:lnTo>
                    <a:pt x="15382" y="5610"/>
                  </a:lnTo>
                  <a:cubicBezTo>
                    <a:pt x="15357" y="5537"/>
                    <a:pt x="15332" y="5462"/>
                    <a:pt x="15307" y="5390"/>
                  </a:cubicBezTo>
                  <a:close/>
                  <a:moveTo>
                    <a:pt x="2326" y="2097"/>
                  </a:moveTo>
                  <a:cubicBezTo>
                    <a:pt x="2269" y="2148"/>
                    <a:pt x="2213" y="2204"/>
                    <a:pt x="2155" y="2257"/>
                  </a:cubicBezTo>
                  <a:lnTo>
                    <a:pt x="3962" y="5962"/>
                  </a:lnTo>
                  <a:cubicBezTo>
                    <a:pt x="3925" y="5982"/>
                    <a:pt x="3871" y="6000"/>
                    <a:pt x="3798" y="6000"/>
                  </a:cubicBezTo>
                  <a:cubicBezTo>
                    <a:pt x="3772" y="6000"/>
                    <a:pt x="3744" y="5998"/>
                    <a:pt x="3714" y="5993"/>
                  </a:cubicBezTo>
                  <a:cubicBezTo>
                    <a:pt x="3351" y="5932"/>
                    <a:pt x="2601" y="5446"/>
                    <a:pt x="1460" y="3027"/>
                  </a:cubicBezTo>
                  <a:cubicBezTo>
                    <a:pt x="1408" y="3092"/>
                    <a:pt x="1355" y="3156"/>
                    <a:pt x="1305" y="3224"/>
                  </a:cubicBezTo>
                  <a:cubicBezTo>
                    <a:pt x="2406" y="5524"/>
                    <a:pt x="3191" y="6134"/>
                    <a:pt x="3677" y="6215"/>
                  </a:cubicBezTo>
                  <a:cubicBezTo>
                    <a:pt x="3718" y="6222"/>
                    <a:pt x="3757" y="6226"/>
                    <a:pt x="3796" y="6226"/>
                  </a:cubicBezTo>
                  <a:cubicBezTo>
                    <a:pt x="3908" y="6226"/>
                    <a:pt x="3994" y="6198"/>
                    <a:pt x="4058" y="6165"/>
                  </a:cubicBezTo>
                  <a:lnTo>
                    <a:pt x="4960" y="8013"/>
                  </a:lnTo>
                  <a:lnTo>
                    <a:pt x="5208" y="8013"/>
                  </a:lnTo>
                  <a:lnTo>
                    <a:pt x="2326" y="2097"/>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8" name="Google Shape;6408;p33"/>
          <p:cNvSpPr/>
          <p:nvPr/>
        </p:nvSpPr>
        <p:spPr>
          <a:xfrm>
            <a:off x="3091544" y="4284300"/>
            <a:ext cx="252850" cy="474577"/>
          </a:xfrm>
          <a:custGeom>
            <a:avLst/>
            <a:gdLst/>
            <a:ahLst/>
            <a:cxnLst/>
            <a:rect l="l" t="t" r="r" b="b"/>
            <a:pathLst>
              <a:path w="6623" h="12430" extrusionOk="0">
                <a:moveTo>
                  <a:pt x="2662" y="1"/>
                </a:moveTo>
                <a:cubicBezTo>
                  <a:pt x="1944" y="2648"/>
                  <a:pt x="1635" y="5405"/>
                  <a:pt x="1732" y="8147"/>
                </a:cubicBezTo>
                <a:cubicBezTo>
                  <a:pt x="1272" y="7296"/>
                  <a:pt x="728" y="6492"/>
                  <a:pt x="124" y="5759"/>
                </a:cubicBezTo>
                <a:lnTo>
                  <a:pt x="124" y="5759"/>
                </a:lnTo>
                <a:cubicBezTo>
                  <a:pt x="0" y="7511"/>
                  <a:pt x="257" y="9282"/>
                  <a:pt x="845" y="10935"/>
                </a:cubicBezTo>
                <a:cubicBezTo>
                  <a:pt x="1013" y="11410"/>
                  <a:pt x="1210" y="11873"/>
                  <a:pt x="1432" y="12323"/>
                </a:cubicBezTo>
                <a:cubicBezTo>
                  <a:pt x="1699" y="12352"/>
                  <a:pt x="1961" y="12375"/>
                  <a:pt x="2217" y="12393"/>
                </a:cubicBezTo>
                <a:cubicBezTo>
                  <a:pt x="2530" y="12414"/>
                  <a:pt x="2832" y="12424"/>
                  <a:pt x="3124" y="12428"/>
                </a:cubicBezTo>
                <a:cubicBezTo>
                  <a:pt x="3161" y="12428"/>
                  <a:pt x="3200" y="12429"/>
                  <a:pt x="3236" y="12429"/>
                </a:cubicBezTo>
                <a:lnTo>
                  <a:pt x="3461" y="12429"/>
                </a:lnTo>
                <a:cubicBezTo>
                  <a:pt x="3753" y="12428"/>
                  <a:pt x="4033" y="12417"/>
                  <a:pt x="4301" y="12401"/>
                </a:cubicBezTo>
                <a:cubicBezTo>
                  <a:pt x="4524" y="11915"/>
                  <a:pt x="4732" y="11427"/>
                  <a:pt x="4922" y="10932"/>
                </a:cubicBezTo>
                <a:cubicBezTo>
                  <a:pt x="6016" y="8108"/>
                  <a:pt x="6614" y="5144"/>
                  <a:pt x="6623" y="2043"/>
                </a:cubicBezTo>
                <a:lnTo>
                  <a:pt x="6623" y="2043"/>
                </a:lnTo>
                <a:cubicBezTo>
                  <a:pt x="5346" y="3960"/>
                  <a:pt x="4395" y="6093"/>
                  <a:pt x="3801" y="8321"/>
                </a:cubicBezTo>
                <a:cubicBezTo>
                  <a:pt x="3832" y="5570"/>
                  <a:pt x="3457" y="2842"/>
                  <a:pt x="26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3"/>
          <p:cNvSpPr/>
          <p:nvPr/>
        </p:nvSpPr>
        <p:spPr>
          <a:xfrm>
            <a:off x="861975" y="4459938"/>
            <a:ext cx="168500" cy="287125"/>
          </a:xfrm>
          <a:custGeom>
            <a:avLst/>
            <a:gdLst/>
            <a:ahLst/>
            <a:cxnLst/>
            <a:rect l="l" t="t" r="r" b="b"/>
            <a:pathLst>
              <a:path w="6740" h="11485" extrusionOk="0">
                <a:moveTo>
                  <a:pt x="3358" y="1"/>
                </a:moveTo>
                <a:cubicBezTo>
                  <a:pt x="2953" y="2674"/>
                  <a:pt x="2838" y="5324"/>
                  <a:pt x="2876" y="7227"/>
                </a:cubicBezTo>
                <a:cubicBezTo>
                  <a:pt x="2877" y="7323"/>
                  <a:pt x="2880" y="7411"/>
                  <a:pt x="2883" y="7503"/>
                </a:cubicBezTo>
                <a:cubicBezTo>
                  <a:pt x="2538" y="5647"/>
                  <a:pt x="1710" y="4219"/>
                  <a:pt x="1147" y="2519"/>
                </a:cubicBezTo>
                <a:lnTo>
                  <a:pt x="1147" y="2519"/>
                </a:lnTo>
                <a:cubicBezTo>
                  <a:pt x="1210" y="4946"/>
                  <a:pt x="1835" y="6828"/>
                  <a:pt x="2302" y="8983"/>
                </a:cubicBezTo>
                <a:cubicBezTo>
                  <a:pt x="1859" y="7906"/>
                  <a:pt x="868" y="6667"/>
                  <a:pt x="289" y="5788"/>
                </a:cubicBezTo>
                <a:lnTo>
                  <a:pt x="289" y="5788"/>
                </a:lnTo>
                <a:cubicBezTo>
                  <a:pt x="553" y="7361"/>
                  <a:pt x="1435" y="8948"/>
                  <a:pt x="1960" y="10182"/>
                </a:cubicBezTo>
                <a:cubicBezTo>
                  <a:pt x="1598" y="9719"/>
                  <a:pt x="436" y="9149"/>
                  <a:pt x="1" y="8750"/>
                </a:cubicBezTo>
                <a:lnTo>
                  <a:pt x="1" y="8750"/>
                </a:lnTo>
                <a:cubicBezTo>
                  <a:pt x="262" y="9691"/>
                  <a:pt x="1167" y="10585"/>
                  <a:pt x="1872" y="11357"/>
                </a:cubicBezTo>
                <a:cubicBezTo>
                  <a:pt x="2516" y="11440"/>
                  <a:pt x="3166" y="11485"/>
                  <a:pt x="3815" y="11485"/>
                </a:cubicBezTo>
                <a:cubicBezTo>
                  <a:pt x="4146" y="11485"/>
                  <a:pt x="4476" y="11473"/>
                  <a:pt x="4806" y="11449"/>
                </a:cubicBezTo>
                <a:cubicBezTo>
                  <a:pt x="4877" y="11445"/>
                  <a:pt x="4952" y="11435"/>
                  <a:pt x="5024" y="11428"/>
                </a:cubicBezTo>
                <a:cubicBezTo>
                  <a:pt x="5675" y="10576"/>
                  <a:pt x="6470" y="9425"/>
                  <a:pt x="6740" y="8449"/>
                </a:cubicBezTo>
                <a:lnTo>
                  <a:pt x="6740" y="8449"/>
                </a:lnTo>
                <a:cubicBezTo>
                  <a:pt x="6304" y="8848"/>
                  <a:pt x="5401" y="9719"/>
                  <a:pt x="5039" y="10188"/>
                </a:cubicBezTo>
                <a:cubicBezTo>
                  <a:pt x="5563" y="8953"/>
                  <a:pt x="6431" y="7445"/>
                  <a:pt x="6696" y="5870"/>
                </a:cubicBezTo>
                <a:lnTo>
                  <a:pt x="6696" y="5870"/>
                </a:lnTo>
                <a:cubicBezTo>
                  <a:pt x="6118" y="6750"/>
                  <a:pt x="5139" y="7908"/>
                  <a:pt x="4695" y="8987"/>
                </a:cubicBezTo>
                <a:cubicBezTo>
                  <a:pt x="5160" y="6833"/>
                  <a:pt x="5761" y="4931"/>
                  <a:pt x="5826" y="2501"/>
                </a:cubicBezTo>
                <a:lnTo>
                  <a:pt x="5826" y="2501"/>
                </a:lnTo>
                <a:cubicBezTo>
                  <a:pt x="5265" y="4181"/>
                  <a:pt x="4469" y="5613"/>
                  <a:pt x="4125" y="7449"/>
                </a:cubicBezTo>
                <a:cubicBezTo>
                  <a:pt x="4127" y="4915"/>
                  <a:pt x="3873" y="2382"/>
                  <a:pt x="3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3"/>
          <p:cNvSpPr/>
          <p:nvPr/>
        </p:nvSpPr>
        <p:spPr>
          <a:xfrm>
            <a:off x="3165100" y="4365825"/>
            <a:ext cx="597150" cy="366325"/>
          </a:xfrm>
          <a:custGeom>
            <a:avLst/>
            <a:gdLst/>
            <a:ahLst/>
            <a:cxnLst/>
            <a:rect l="l" t="t" r="r" b="b"/>
            <a:pathLst>
              <a:path w="23886" h="14653" extrusionOk="0">
                <a:moveTo>
                  <a:pt x="14989" y="1"/>
                </a:moveTo>
                <a:cubicBezTo>
                  <a:pt x="14825" y="1"/>
                  <a:pt x="14656" y="36"/>
                  <a:pt x="14484" y="107"/>
                </a:cubicBezTo>
                <a:cubicBezTo>
                  <a:pt x="12557" y="903"/>
                  <a:pt x="10708" y="6214"/>
                  <a:pt x="10484" y="6875"/>
                </a:cubicBezTo>
                <a:cubicBezTo>
                  <a:pt x="9120" y="7664"/>
                  <a:pt x="7788" y="8509"/>
                  <a:pt x="6492" y="9406"/>
                </a:cubicBezTo>
                <a:cubicBezTo>
                  <a:pt x="7866" y="7627"/>
                  <a:pt x="10269" y="4231"/>
                  <a:pt x="9833" y="2820"/>
                </a:cubicBezTo>
                <a:cubicBezTo>
                  <a:pt x="9737" y="2512"/>
                  <a:pt x="9513" y="2300"/>
                  <a:pt x="9182" y="2204"/>
                </a:cubicBezTo>
                <a:cubicBezTo>
                  <a:pt x="9074" y="2173"/>
                  <a:pt x="8967" y="2158"/>
                  <a:pt x="8860" y="2158"/>
                </a:cubicBezTo>
                <a:cubicBezTo>
                  <a:pt x="8629" y="2158"/>
                  <a:pt x="8401" y="2230"/>
                  <a:pt x="8178" y="2373"/>
                </a:cubicBezTo>
                <a:cubicBezTo>
                  <a:pt x="6367" y="3544"/>
                  <a:pt x="5415" y="9478"/>
                  <a:pt x="5299" y="10255"/>
                </a:cubicBezTo>
                <a:cubicBezTo>
                  <a:pt x="4040" y="11177"/>
                  <a:pt x="2821" y="12148"/>
                  <a:pt x="1642" y="13169"/>
                </a:cubicBezTo>
                <a:cubicBezTo>
                  <a:pt x="2814" y="11101"/>
                  <a:pt x="5074" y="6763"/>
                  <a:pt x="4307" y="5294"/>
                </a:cubicBezTo>
                <a:cubicBezTo>
                  <a:pt x="4140" y="4975"/>
                  <a:pt x="3841" y="4795"/>
                  <a:pt x="3442" y="4769"/>
                </a:cubicBezTo>
                <a:cubicBezTo>
                  <a:pt x="3409" y="4767"/>
                  <a:pt x="3377" y="4766"/>
                  <a:pt x="3345" y="4766"/>
                </a:cubicBezTo>
                <a:cubicBezTo>
                  <a:pt x="2958" y="4766"/>
                  <a:pt x="2607" y="4917"/>
                  <a:pt x="2298" y="5218"/>
                </a:cubicBezTo>
                <a:cubicBezTo>
                  <a:pt x="533" y="6933"/>
                  <a:pt x="636" y="13215"/>
                  <a:pt x="657" y="14041"/>
                </a:cubicBezTo>
                <a:cubicBezTo>
                  <a:pt x="435" y="14241"/>
                  <a:pt x="218" y="14448"/>
                  <a:pt x="1" y="14653"/>
                </a:cubicBezTo>
                <a:lnTo>
                  <a:pt x="576" y="14653"/>
                </a:lnTo>
                <a:cubicBezTo>
                  <a:pt x="685" y="14552"/>
                  <a:pt x="792" y="14448"/>
                  <a:pt x="904" y="14347"/>
                </a:cubicBezTo>
                <a:cubicBezTo>
                  <a:pt x="1057" y="14406"/>
                  <a:pt x="1350" y="14514"/>
                  <a:pt x="1737" y="14653"/>
                </a:cubicBezTo>
                <a:lnTo>
                  <a:pt x="11240" y="14653"/>
                </a:lnTo>
                <a:cubicBezTo>
                  <a:pt x="11143" y="14326"/>
                  <a:pt x="10938" y="14046"/>
                  <a:pt x="10634" y="13825"/>
                </a:cubicBezTo>
                <a:cubicBezTo>
                  <a:pt x="9905" y="13292"/>
                  <a:pt x="8636" y="13110"/>
                  <a:pt x="7248" y="13110"/>
                </a:cubicBezTo>
                <a:cubicBezTo>
                  <a:pt x="5126" y="13110"/>
                  <a:pt x="2726" y="13534"/>
                  <a:pt x="1543" y="13772"/>
                </a:cubicBezTo>
                <a:cubicBezTo>
                  <a:pt x="2818" y="12650"/>
                  <a:pt x="4142" y="11586"/>
                  <a:pt x="5511" y="10582"/>
                </a:cubicBezTo>
                <a:cubicBezTo>
                  <a:pt x="6283" y="10869"/>
                  <a:pt x="10977" y="12575"/>
                  <a:pt x="13571" y="12575"/>
                </a:cubicBezTo>
                <a:cubicBezTo>
                  <a:pt x="14144" y="12575"/>
                  <a:pt x="14614" y="12492"/>
                  <a:pt x="14918" y="12291"/>
                </a:cubicBezTo>
                <a:cubicBezTo>
                  <a:pt x="15180" y="12118"/>
                  <a:pt x="15325" y="11861"/>
                  <a:pt x="15339" y="11550"/>
                </a:cubicBezTo>
                <a:cubicBezTo>
                  <a:pt x="15352" y="11230"/>
                  <a:pt x="15230" y="10951"/>
                  <a:pt x="14975" y="10718"/>
                </a:cubicBezTo>
                <a:cubicBezTo>
                  <a:pt x="14958" y="10702"/>
                  <a:pt x="14938" y="10685"/>
                  <a:pt x="14918" y="10668"/>
                </a:cubicBezTo>
                <a:cubicBezTo>
                  <a:pt x="14135" y="10023"/>
                  <a:pt x="12282" y="9839"/>
                  <a:pt x="10421" y="9839"/>
                </a:cubicBezTo>
                <a:cubicBezTo>
                  <a:pt x="8785" y="9839"/>
                  <a:pt x="7142" y="9981"/>
                  <a:pt x="6214" y="10079"/>
                </a:cubicBezTo>
                <a:cubicBezTo>
                  <a:pt x="7653" y="9056"/>
                  <a:pt x="9142" y="8101"/>
                  <a:pt x="10669" y="7218"/>
                </a:cubicBezTo>
                <a:cubicBezTo>
                  <a:pt x="11592" y="7587"/>
                  <a:pt x="16135" y="9357"/>
                  <a:pt x="18487" y="9357"/>
                </a:cubicBezTo>
                <a:cubicBezTo>
                  <a:pt x="18994" y="9357"/>
                  <a:pt x="19400" y="9275"/>
                  <a:pt x="19645" y="9078"/>
                </a:cubicBezTo>
                <a:cubicBezTo>
                  <a:pt x="19810" y="8946"/>
                  <a:pt x="19991" y="8698"/>
                  <a:pt x="19918" y="8265"/>
                </a:cubicBezTo>
                <a:cubicBezTo>
                  <a:pt x="19721" y="7099"/>
                  <a:pt x="18076" y="6505"/>
                  <a:pt x="15025" y="6497"/>
                </a:cubicBezTo>
                <a:cubicBezTo>
                  <a:pt x="15007" y="6497"/>
                  <a:pt x="14990" y="6497"/>
                  <a:pt x="14972" y="6497"/>
                </a:cubicBezTo>
                <a:cubicBezTo>
                  <a:pt x="13695" y="6497"/>
                  <a:pt x="12437" y="6598"/>
                  <a:pt x="11602" y="6687"/>
                </a:cubicBezTo>
                <a:cubicBezTo>
                  <a:pt x="12930" y="5952"/>
                  <a:pt x="14285" y="5269"/>
                  <a:pt x="15667" y="4644"/>
                </a:cubicBezTo>
                <a:cubicBezTo>
                  <a:pt x="15779" y="4647"/>
                  <a:pt x="16049" y="4653"/>
                  <a:pt x="16425" y="4653"/>
                </a:cubicBezTo>
                <a:cubicBezTo>
                  <a:pt x="18293" y="4653"/>
                  <a:pt x="22796" y="4508"/>
                  <a:pt x="23667" y="3133"/>
                </a:cubicBezTo>
                <a:cubicBezTo>
                  <a:pt x="23884" y="2796"/>
                  <a:pt x="23885" y="2412"/>
                  <a:pt x="23674" y="1996"/>
                </a:cubicBezTo>
                <a:cubicBezTo>
                  <a:pt x="23451" y="1557"/>
                  <a:pt x="23087" y="1279"/>
                  <a:pt x="22598" y="1168"/>
                </a:cubicBezTo>
                <a:cubicBezTo>
                  <a:pt x="22437" y="1132"/>
                  <a:pt x="22265" y="1115"/>
                  <a:pt x="22084" y="1115"/>
                </a:cubicBezTo>
                <a:cubicBezTo>
                  <a:pt x="19702" y="1115"/>
                  <a:pt x="15812" y="4060"/>
                  <a:pt x="15523" y="4281"/>
                </a:cubicBezTo>
                <a:cubicBezTo>
                  <a:pt x="14416" y="4782"/>
                  <a:pt x="13326" y="5321"/>
                  <a:pt x="12255" y="5892"/>
                </a:cubicBezTo>
                <a:cubicBezTo>
                  <a:pt x="13875" y="4443"/>
                  <a:pt x="16178" y="2138"/>
                  <a:pt x="16043" y="862"/>
                </a:cubicBezTo>
                <a:cubicBezTo>
                  <a:pt x="16010" y="539"/>
                  <a:pt x="15827" y="285"/>
                  <a:pt x="15515" y="129"/>
                </a:cubicBezTo>
                <a:cubicBezTo>
                  <a:pt x="15345" y="43"/>
                  <a:pt x="15170" y="1"/>
                  <a:pt x="14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3"/>
          <p:cNvSpPr/>
          <p:nvPr/>
        </p:nvSpPr>
        <p:spPr>
          <a:xfrm>
            <a:off x="8146316" y="4159399"/>
            <a:ext cx="555377" cy="601870"/>
          </a:xfrm>
          <a:custGeom>
            <a:avLst/>
            <a:gdLst/>
            <a:ahLst/>
            <a:cxnLst/>
            <a:rect l="l" t="t" r="r" b="b"/>
            <a:pathLst>
              <a:path w="6367" h="6900" extrusionOk="0">
                <a:moveTo>
                  <a:pt x="2953" y="5823"/>
                </a:moveTo>
                <a:lnTo>
                  <a:pt x="2953" y="5829"/>
                </a:lnTo>
                <a:lnTo>
                  <a:pt x="2953" y="6188"/>
                </a:lnTo>
                <a:lnTo>
                  <a:pt x="2952" y="6871"/>
                </a:lnTo>
                <a:cubicBezTo>
                  <a:pt x="2908" y="6645"/>
                  <a:pt x="2859" y="6422"/>
                  <a:pt x="2807" y="6207"/>
                </a:cubicBezTo>
                <a:cubicBezTo>
                  <a:pt x="2794" y="6155"/>
                  <a:pt x="2783" y="6104"/>
                  <a:pt x="2769" y="6053"/>
                </a:cubicBezTo>
                <a:cubicBezTo>
                  <a:pt x="2769" y="6051"/>
                  <a:pt x="2768" y="6049"/>
                  <a:pt x="2768" y="6048"/>
                </a:cubicBezTo>
                <a:cubicBezTo>
                  <a:pt x="2836" y="5978"/>
                  <a:pt x="2900" y="5903"/>
                  <a:pt x="2953" y="5823"/>
                </a:cubicBezTo>
                <a:close/>
                <a:moveTo>
                  <a:pt x="3127" y="1"/>
                </a:moveTo>
                <a:cubicBezTo>
                  <a:pt x="2908" y="401"/>
                  <a:pt x="2857" y="887"/>
                  <a:pt x="2981" y="1325"/>
                </a:cubicBezTo>
                <a:lnTo>
                  <a:pt x="2981" y="1332"/>
                </a:lnTo>
                <a:lnTo>
                  <a:pt x="2979" y="1886"/>
                </a:lnTo>
                <a:cubicBezTo>
                  <a:pt x="2917" y="1657"/>
                  <a:pt x="2821" y="1436"/>
                  <a:pt x="2689" y="1209"/>
                </a:cubicBezTo>
                <a:lnTo>
                  <a:pt x="2689" y="1209"/>
                </a:lnTo>
                <a:cubicBezTo>
                  <a:pt x="2589" y="1663"/>
                  <a:pt x="2699" y="2156"/>
                  <a:pt x="2978" y="2525"/>
                </a:cubicBezTo>
                <a:lnTo>
                  <a:pt x="2978" y="2528"/>
                </a:lnTo>
                <a:lnTo>
                  <a:pt x="2975" y="2990"/>
                </a:lnTo>
                <a:lnTo>
                  <a:pt x="2975" y="2992"/>
                </a:lnTo>
                <a:cubicBezTo>
                  <a:pt x="2920" y="2836"/>
                  <a:pt x="2833" y="2688"/>
                  <a:pt x="2699" y="2539"/>
                </a:cubicBezTo>
                <a:lnTo>
                  <a:pt x="2699" y="2539"/>
                </a:lnTo>
                <a:cubicBezTo>
                  <a:pt x="2718" y="2840"/>
                  <a:pt x="2814" y="3137"/>
                  <a:pt x="2973" y="3397"/>
                </a:cubicBezTo>
                <a:lnTo>
                  <a:pt x="2972" y="3862"/>
                </a:lnTo>
                <a:lnTo>
                  <a:pt x="2972" y="3867"/>
                </a:lnTo>
                <a:cubicBezTo>
                  <a:pt x="2894" y="3570"/>
                  <a:pt x="2753" y="3332"/>
                  <a:pt x="2470" y="3123"/>
                </a:cubicBezTo>
                <a:lnTo>
                  <a:pt x="2470" y="3123"/>
                </a:lnTo>
                <a:cubicBezTo>
                  <a:pt x="2511" y="3514"/>
                  <a:pt x="2692" y="3889"/>
                  <a:pt x="2971" y="4167"/>
                </a:cubicBezTo>
                <a:lnTo>
                  <a:pt x="2966" y="4760"/>
                </a:lnTo>
                <a:lnTo>
                  <a:pt x="2966" y="4764"/>
                </a:lnTo>
                <a:cubicBezTo>
                  <a:pt x="2814" y="5076"/>
                  <a:pt x="2725" y="5417"/>
                  <a:pt x="2699" y="5762"/>
                </a:cubicBezTo>
                <a:cubicBezTo>
                  <a:pt x="2698" y="5759"/>
                  <a:pt x="2698" y="5755"/>
                  <a:pt x="2696" y="5752"/>
                </a:cubicBezTo>
                <a:cubicBezTo>
                  <a:pt x="2649" y="5579"/>
                  <a:pt x="2598" y="5411"/>
                  <a:pt x="2546" y="5244"/>
                </a:cubicBezTo>
                <a:cubicBezTo>
                  <a:pt x="2546" y="5243"/>
                  <a:pt x="2546" y="5243"/>
                  <a:pt x="2544" y="5240"/>
                </a:cubicBezTo>
                <a:cubicBezTo>
                  <a:pt x="2695" y="4847"/>
                  <a:pt x="2654" y="4469"/>
                  <a:pt x="2538" y="4048"/>
                </a:cubicBezTo>
                <a:cubicBezTo>
                  <a:pt x="2449" y="4337"/>
                  <a:pt x="2420" y="4641"/>
                  <a:pt x="2446" y="4940"/>
                </a:cubicBezTo>
                <a:cubicBezTo>
                  <a:pt x="2408" y="4830"/>
                  <a:pt x="2370" y="4721"/>
                  <a:pt x="2330" y="4614"/>
                </a:cubicBezTo>
                <a:cubicBezTo>
                  <a:pt x="2330" y="4614"/>
                  <a:pt x="2330" y="4612"/>
                  <a:pt x="2328" y="4612"/>
                </a:cubicBezTo>
                <a:cubicBezTo>
                  <a:pt x="2437" y="4054"/>
                  <a:pt x="2399" y="3446"/>
                  <a:pt x="2189" y="2920"/>
                </a:cubicBezTo>
                <a:cubicBezTo>
                  <a:pt x="2118" y="3179"/>
                  <a:pt x="2089" y="3448"/>
                  <a:pt x="2095" y="3716"/>
                </a:cubicBezTo>
                <a:cubicBezTo>
                  <a:pt x="2061" y="3593"/>
                  <a:pt x="2014" y="3474"/>
                  <a:pt x="1941" y="3358"/>
                </a:cubicBezTo>
                <a:lnTo>
                  <a:pt x="1941" y="3358"/>
                </a:lnTo>
                <a:cubicBezTo>
                  <a:pt x="1937" y="3497"/>
                  <a:pt x="1951" y="3636"/>
                  <a:pt x="1980" y="3773"/>
                </a:cubicBezTo>
                <a:cubicBezTo>
                  <a:pt x="1924" y="3655"/>
                  <a:pt x="1870" y="3536"/>
                  <a:pt x="1810" y="3423"/>
                </a:cubicBezTo>
                <a:lnTo>
                  <a:pt x="1810" y="3420"/>
                </a:lnTo>
                <a:cubicBezTo>
                  <a:pt x="1895" y="2985"/>
                  <a:pt x="1871" y="2536"/>
                  <a:pt x="1731" y="2114"/>
                </a:cubicBezTo>
                <a:cubicBezTo>
                  <a:pt x="1610" y="2430"/>
                  <a:pt x="1586" y="2775"/>
                  <a:pt x="1647" y="3106"/>
                </a:cubicBezTo>
                <a:cubicBezTo>
                  <a:pt x="1645" y="3104"/>
                  <a:pt x="1644" y="3100"/>
                  <a:pt x="1644" y="3098"/>
                </a:cubicBezTo>
                <a:cubicBezTo>
                  <a:pt x="1518" y="2868"/>
                  <a:pt x="1386" y="2641"/>
                  <a:pt x="1245" y="2420"/>
                </a:cubicBezTo>
                <a:cubicBezTo>
                  <a:pt x="1270" y="2027"/>
                  <a:pt x="1210" y="1679"/>
                  <a:pt x="1001" y="1329"/>
                </a:cubicBezTo>
                <a:lnTo>
                  <a:pt x="1001" y="1329"/>
                </a:lnTo>
                <a:cubicBezTo>
                  <a:pt x="969" y="1605"/>
                  <a:pt x="994" y="1886"/>
                  <a:pt x="1071" y="2151"/>
                </a:cubicBezTo>
                <a:lnTo>
                  <a:pt x="1071" y="2151"/>
                </a:lnTo>
                <a:cubicBezTo>
                  <a:pt x="1071" y="2151"/>
                  <a:pt x="1070" y="2150"/>
                  <a:pt x="1068" y="2150"/>
                </a:cubicBezTo>
                <a:cubicBezTo>
                  <a:pt x="955" y="1980"/>
                  <a:pt x="835" y="1811"/>
                  <a:pt x="710" y="1644"/>
                </a:cubicBezTo>
                <a:lnTo>
                  <a:pt x="710" y="1642"/>
                </a:lnTo>
                <a:lnTo>
                  <a:pt x="706" y="1639"/>
                </a:lnTo>
                <a:cubicBezTo>
                  <a:pt x="568" y="1307"/>
                  <a:pt x="329" y="1032"/>
                  <a:pt x="1" y="858"/>
                </a:cubicBezTo>
                <a:lnTo>
                  <a:pt x="1" y="858"/>
                </a:lnTo>
                <a:cubicBezTo>
                  <a:pt x="52" y="1303"/>
                  <a:pt x="327" y="1715"/>
                  <a:pt x="713" y="1941"/>
                </a:cubicBezTo>
                <a:cubicBezTo>
                  <a:pt x="713" y="1944"/>
                  <a:pt x="716" y="1944"/>
                  <a:pt x="716" y="1945"/>
                </a:cubicBezTo>
                <a:cubicBezTo>
                  <a:pt x="884" y="2179"/>
                  <a:pt x="1043" y="2420"/>
                  <a:pt x="1194" y="2666"/>
                </a:cubicBezTo>
                <a:cubicBezTo>
                  <a:pt x="1025" y="2524"/>
                  <a:pt x="820" y="2420"/>
                  <a:pt x="578" y="2351"/>
                </a:cubicBezTo>
                <a:lnTo>
                  <a:pt x="578" y="2351"/>
                </a:lnTo>
                <a:cubicBezTo>
                  <a:pt x="733" y="2753"/>
                  <a:pt x="1087" y="3072"/>
                  <a:pt x="1500" y="3195"/>
                </a:cubicBezTo>
                <a:cubicBezTo>
                  <a:pt x="1500" y="3198"/>
                  <a:pt x="1502" y="3200"/>
                  <a:pt x="1502" y="3200"/>
                </a:cubicBezTo>
                <a:cubicBezTo>
                  <a:pt x="1602" y="3384"/>
                  <a:pt x="1697" y="3571"/>
                  <a:pt x="1786" y="3764"/>
                </a:cubicBezTo>
                <a:cubicBezTo>
                  <a:pt x="1593" y="3578"/>
                  <a:pt x="1354" y="3442"/>
                  <a:pt x="1094" y="3377"/>
                </a:cubicBezTo>
                <a:lnTo>
                  <a:pt x="1094" y="3377"/>
                </a:lnTo>
                <a:cubicBezTo>
                  <a:pt x="1271" y="3749"/>
                  <a:pt x="1573" y="3989"/>
                  <a:pt x="1951" y="4126"/>
                </a:cubicBezTo>
                <a:cubicBezTo>
                  <a:pt x="1951" y="4126"/>
                  <a:pt x="1951" y="4128"/>
                  <a:pt x="1953" y="4128"/>
                </a:cubicBezTo>
                <a:cubicBezTo>
                  <a:pt x="1993" y="4221"/>
                  <a:pt x="2032" y="4315"/>
                  <a:pt x="2072" y="4411"/>
                </a:cubicBezTo>
                <a:cubicBezTo>
                  <a:pt x="1948" y="4253"/>
                  <a:pt x="1786" y="4137"/>
                  <a:pt x="1567" y="4058"/>
                </a:cubicBezTo>
                <a:lnTo>
                  <a:pt x="1567" y="4058"/>
                </a:lnTo>
                <a:cubicBezTo>
                  <a:pt x="1716" y="4340"/>
                  <a:pt x="1938" y="4577"/>
                  <a:pt x="2203" y="4754"/>
                </a:cubicBezTo>
                <a:cubicBezTo>
                  <a:pt x="2203" y="4757"/>
                  <a:pt x="2205" y="4759"/>
                  <a:pt x="2205" y="4760"/>
                </a:cubicBezTo>
                <a:cubicBezTo>
                  <a:pt x="2295" y="5007"/>
                  <a:pt x="2379" y="5260"/>
                  <a:pt x="2457" y="5521"/>
                </a:cubicBezTo>
                <a:cubicBezTo>
                  <a:pt x="2459" y="5527"/>
                  <a:pt x="2459" y="5530"/>
                  <a:pt x="2460" y="5536"/>
                </a:cubicBezTo>
                <a:cubicBezTo>
                  <a:pt x="2276" y="5210"/>
                  <a:pt x="1973" y="5005"/>
                  <a:pt x="1589" y="4889"/>
                </a:cubicBezTo>
                <a:lnTo>
                  <a:pt x="1589" y="4889"/>
                </a:lnTo>
                <a:cubicBezTo>
                  <a:pt x="1789" y="5266"/>
                  <a:pt x="2122" y="5566"/>
                  <a:pt x="2514" y="5732"/>
                </a:cubicBezTo>
                <a:lnTo>
                  <a:pt x="2514" y="5733"/>
                </a:lnTo>
                <a:cubicBezTo>
                  <a:pt x="2554" y="5881"/>
                  <a:pt x="2594" y="6026"/>
                  <a:pt x="2630" y="6178"/>
                </a:cubicBezTo>
                <a:cubicBezTo>
                  <a:pt x="2630" y="6179"/>
                  <a:pt x="2630" y="6180"/>
                  <a:pt x="2630" y="6181"/>
                </a:cubicBezTo>
                <a:lnTo>
                  <a:pt x="2630" y="6181"/>
                </a:lnTo>
                <a:cubicBezTo>
                  <a:pt x="2414" y="5848"/>
                  <a:pt x="2071" y="5649"/>
                  <a:pt x="1647" y="5607"/>
                </a:cubicBezTo>
                <a:lnTo>
                  <a:pt x="1647" y="5607"/>
                </a:lnTo>
                <a:cubicBezTo>
                  <a:pt x="1886" y="5991"/>
                  <a:pt x="2263" y="6287"/>
                  <a:pt x="2691" y="6432"/>
                </a:cubicBezTo>
                <a:lnTo>
                  <a:pt x="2691" y="6433"/>
                </a:lnTo>
                <a:cubicBezTo>
                  <a:pt x="2725" y="6581"/>
                  <a:pt x="2757" y="6731"/>
                  <a:pt x="2786" y="6884"/>
                </a:cubicBezTo>
                <a:cubicBezTo>
                  <a:pt x="2844" y="6892"/>
                  <a:pt x="2902" y="6897"/>
                  <a:pt x="2959" y="6899"/>
                </a:cubicBezTo>
                <a:lnTo>
                  <a:pt x="2963" y="6899"/>
                </a:lnTo>
                <a:cubicBezTo>
                  <a:pt x="2987" y="6899"/>
                  <a:pt x="3011" y="6900"/>
                  <a:pt x="3034" y="6900"/>
                </a:cubicBezTo>
                <a:cubicBezTo>
                  <a:pt x="3066" y="6900"/>
                  <a:pt x="3098" y="6899"/>
                  <a:pt x="3130" y="6897"/>
                </a:cubicBezTo>
                <a:lnTo>
                  <a:pt x="3132" y="6284"/>
                </a:lnTo>
                <a:lnTo>
                  <a:pt x="3132" y="6281"/>
                </a:lnTo>
                <a:cubicBezTo>
                  <a:pt x="3176" y="6259"/>
                  <a:pt x="3224" y="6238"/>
                  <a:pt x="3268" y="6212"/>
                </a:cubicBezTo>
                <a:lnTo>
                  <a:pt x="3268" y="6212"/>
                </a:lnTo>
                <a:cubicBezTo>
                  <a:pt x="3213" y="6439"/>
                  <a:pt x="3168" y="6667"/>
                  <a:pt x="3134" y="6897"/>
                </a:cubicBezTo>
                <a:cubicBezTo>
                  <a:pt x="3195" y="6896"/>
                  <a:pt x="3253" y="6890"/>
                  <a:pt x="3308" y="6884"/>
                </a:cubicBezTo>
                <a:cubicBezTo>
                  <a:pt x="3342" y="6665"/>
                  <a:pt x="3385" y="6449"/>
                  <a:pt x="3439" y="6233"/>
                </a:cubicBezTo>
                <a:cubicBezTo>
                  <a:pt x="3452" y="6180"/>
                  <a:pt x="3465" y="6125"/>
                  <a:pt x="3481" y="6072"/>
                </a:cubicBezTo>
                <a:lnTo>
                  <a:pt x="3481" y="6071"/>
                </a:lnTo>
                <a:cubicBezTo>
                  <a:pt x="3841" y="5804"/>
                  <a:pt x="4132" y="5429"/>
                  <a:pt x="4313" y="5030"/>
                </a:cubicBezTo>
                <a:lnTo>
                  <a:pt x="4313" y="5030"/>
                </a:lnTo>
                <a:cubicBezTo>
                  <a:pt x="4099" y="5094"/>
                  <a:pt x="3900" y="5199"/>
                  <a:pt x="3725" y="5334"/>
                </a:cubicBezTo>
                <a:lnTo>
                  <a:pt x="3725" y="5333"/>
                </a:lnTo>
                <a:cubicBezTo>
                  <a:pt x="3780" y="5186"/>
                  <a:pt x="3841" y="5040"/>
                  <a:pt x="3907" y="4898"/>
                </a:cubicBezTo>
                <a:cubicBezTo>
                  <a:pt x="4323" y="4699"/>
                  <a:pt x="4619" y="4460"/>
                  <a:pt x="4895" y="4076"/>
                </a:cubicBezTo>
                <a:lnTo>
                  <a:pt x="4895" y="4076"/>
                </a:lnTo>
                <a:cubicBezTo>
                  <a:pt x="4754" y="4099"/>
                  <a:pt x="4619" y="4148"/>
                  <a:pt x="4493" y="4213"/>
                </a:cubicBezTo>
                <a:cubicBezTo>
                  <a:pt x="4619" y="4061"/>
                  <a:pt x="4724" y="3890"/>
                  <a:pt x="4815" y="3706"/>
                </a:cubicBezTo>
                <a:lnTo>
                  <a:pt x="4815" y="3706"/>
                </a:lnTo>
                <a:cubicBezTo>
                  <a:pt x="4638" y="3819"/>
                  <a:pt x="4474" y="3957"/>
                  <a:pt x="4329" y="4112"/>
                </a:cubicBezTo>
                <a:lnTo>
                  <a:pt x="4331" y="4109"/>
                </a:lnTo>
                <a:cubicBezTo>
                  <a:pt x="4432" y="3941"/>
                  <a:pt x="4542" y="3778"/>
                  <a:pt x="4658" y="3619"/>
                </a:cubicBezTo>
                <a:lnTo>
                  <a:pt x="4663" y="3614"/>
                </a:lnTo>
                <a:cubicBezTo>
                  <a:pt x="5075" y="3442"/>
                  <a:pt x="5489" y="3164"/>
                  <a:pt x="5804" y="2875"/>
                </a:cubicBezTo>
                <a:lnTo>
                  <a:pt x="5804" y="2875"/>
                </a:lnTo>
                <a:cubicBezTo>
                  <a:pt x="5524" y="2917"/>
                  <a:pt x="5253" y="3020"/>
                  <a:pt x="5014" y="3172"/>
                </a:cubicBezTo>
                <a:cubicBezTo>
                  <a:pt x="5014" y="3171"/>
                  <a:pt x="5017" y="3171"/>
                  <a:pt x="5017" y="3169"/>
                </a:cubicBezTo>
                <a:cubicBezTo>
                  <a:pt x="5137" y="3029"/>
                  <a:pt x="5260" y="2895"/>
                  <a:pt x="5391" y="2766"/>
                </a:cubicBezTo>
                <a:lnTo>
                  <a:pt x="5394" y="2765"/>
                </a:lnTo>
                <a:cubicBezTo>
                  <a:pt x="5428" y="2768"/>
                  <a:pt x="5462" y="2769"/>
                  <a:pt x="5495" y="2769"/>
                </a:cubicBezTo>
                <a:cubicBezTo>
                  <a:pt x="5698" y="2769"/>
                  <a:pt x="5884" y="2712"/>
                  <a:pt x="6027" y="2553"/>
                </a:cubicBezTo>
                <a:cubicBezTo>
                  <a:pt x="5995" y="2550"/>
                  <a:pt x="5963" y="2549"/>
                  <a:pt x="5931" y="2549"/>
                </a:cubicBezTo>
                <a:cubicBezTo>
                  <a:pt x="5837" y="2549"/>
                  <a:pt x="5742" y="2561"/>
                  <a:pt x="5650" y="2585"/>
                </a:cubicBezTo>
                <a:cubicBezTo>
                  <a:pt x="5945" y="2409"/>
                  <a:pt x="6177" y="2157"/>
                  <a:pt x="6367" y="1829"/>
                </a:cubicBezTo>
                <a:lnTo>
                  <a:pt x="6367" y="1829"/>
                </a:lnTo>
                <a:cubicBezTo>
                  <a:pt x="5933" y="1922"/>
                  <a:pt x="5547" y="2205"/>
                  <a:pt x="5321" y="2585"/>
                </a:cubicBezTo>
                <a:lnTo>
                  <a:pt x="5320" y="2586"/>
                </a:lnTo>
                <a:cubicBezTo>
                  <a:pt x="5207" y="2695"/>
                  <a:pt x="5099" y="2807"/>
                  <a:pt x="4995" y="2924"/>
                </a:cubicBezTo>
                <a:cubicBezTo>
                  <a:pt x="5149" y="2637"/>
                  <a:pt x="5250" y="2333"/>
                  <a:pt x="5307" y="1995"/>
                </a:cubicBezTo>
                <a:lnTo>
                  <a:pt x="5307" y="1995"/>
                </a:lnTo>
                <a:cubicBezTo>
                  <a:pt x="4982" y="2346"/>
                  <a:pt x="4770" y="2800"/>
                  <a:pt x="4700" y="3272"/>
                </a:cubicBezTo>
                <a:cubicBezTo>
                  <a:pt x="4700" y="3274"/>
                  <a:pt x="4699" y="3274"/>
                  <a:pt x="4698" y="3275"/>
                </a:cubicBezTo>
                <a:cubicBezTo>
                  <a:pt x="4534" y="3483"/>
                  <a:pt x="4380" y="3696"/>
                  <a:pt x="4239" y="3918"/>
                </a:cubicBezTo>
                <a:cubicBezTo>
                  <a:pt x="4379" y="3580"/>
                  <a:pt x="4476" y="3213"/>
                  <a:pt x="4506" y="2889"/>
                </a:cubicBezTo>
                <a:lnTo>
                  <a:pt x="4506" y="2889"/>
                </a:lnTo>
                <a:cubicBezTo>
                  <a:pt x="4277" y="3282"/>
                  <a:pt x="4105" y="3709"/>
                  <a:pt x="3996" y="4150"/>
                </a:cubicBezTo>
                <a:cubicBezTo>
                  <a:pt x="4009" y="3938"/>
                  <a:pt x="3987" y="3728"/>
                  <a:pt x="3917" y="3532"/>
                </a:cubicBezTo>
                <a:cubicBezTo>
                  <a:pt x="3844" y="3894"/>
                  <a:pt x="3817" y="4267"/>
                  <a:pt x="3836" y="4638"/>
                </a:cubicBezTo>
                <a:cubicBezTo>
                  <a:pt x="3836" y="4641"/>
                  <a:pt x="3835" y="4641"/>
                  <a:pt x="3835" y="4643"/>
                </a:cubicBezTo>
                <a:cubicBezTo>
                  <a:pt x="3784" y="4744"/>
                  <a:pt x="3735" y="4846"/>
                  <a:pt x="3691" y="4950"/>
                </a:cubicBezTo>
                <a:cubicBezTo>
                  <a:pt x="3668" y="4673"/>
                  <a:pt x="3593" y="4411"/>
                  <a:pt x="3452" y="4164"/>
                </a:cubicBezTo>
                <a:lnTo>
                  <a:pt x="3452" y="4164"/>
                </a:lnTo>
                <a:cubicBezTo>
                  <a:pt x="3416" y="4482"/>
                  <a:pt x="3481" y="4811"/>
                  <a:pt x="3632" y="5092"/>
                </a:cubicBezTo>
                <a:cubicBezTo>
                  <a:pt x="3562" y="5253"/>
                  <a:pt x="3501" y="5418"/>
                  <a:pt x="3446" y="5585"/>
                </a:cubicBezTo>
                <a:cubicBezTo>
                  <a:pt x="3446" y="5587"/>
                  <a:pt x="3445" y="5591"/>
                  <a:pt x="3445" y="5592"/>
                </a:cubicBezTo>
                <a:cubicBezTo>
                  <a:pt x="3314" y="5740"/>
                  <a:pt x="3204" y="5910"/>
                  <a:pt x="3127" y="6093"/>
                </a:cubicBezTo>
                <a:lnTo>
                  <a:pt x="3132" y="5505"/>
                </a:lnTo>
                <a:lnTo>
                  <a:pt x="3132" y="5497"/>
                </a:lnTo>
                <a:cubicBezTo>
                  <a:pt x="3275" y="5131"/>
                  <a:pt x="3306" y="4717"/>
                  <a:pt x="3219" y="4340"/>
                </a:cubicBezTo>
                <a:lnTo>
                  <a:pt x="3219" y="4340"/>
                </a:lnTo>
                <a:cubicBezTo>
                  <a:pt x="3190" y="4380"/>
                  <a:pt x="3162" y="4421"/>
                  <a:pt x="3134" y="4463"/>
                </a:cubicBezTo>
                <a:lnTo>
                  <a:pt x="3134" y="4456"/>
                </a:lnTo>
                <a:lnTo>
                  <a:pt x="3139" y="3816"/>
                </a:lnTo>
                <a:lnTo>
                  <a:pt x="3139" y="3815"/>
                </a:lnTo>
                <a:cubicBezTo>
                  <a:pt x="3529" y="3454"/>
                  <a:pt x="3775" y="3033"/>
                  <a:pt x="3906" y="2510"/>
                </a:cubicBezTo>
                <a:lnTo>
                  <a:pt x="3906" y="2510"/>
                </a:lnTo>
                <a:cubicBezTo>
                  <a:pt x="3655" y="2644"/>
                  <a:pt x="3446" y="2853"/>
                  <a:pt x="3301" y="3098"/>
                </a:cubicBezTo>
                <a:cubicBezTo>
                  <a:pt x="3369" y="2872"/>
                  <a:pt x="3394" y="2636"/>
                  <a:pt x="3416" y="2373"/>
                </a:cubicBezTo>
                <a:lnTo>
                  <a:pt x="3416" y="2373"/>
                </a:lnTo>
                <a:cubicBezTo>
                  <a:pt x="3284" y="2585"/>
                  <a:pt x="3191" y="2821"/>
                  <a:pt x="3142" y="3068"/>
                </a:cubicBezTo>
                <a:lnTo>
                  <a:pt x="3142" y="3062"/>
                </a:lnTo>
                <a:lnTo>
                  <a:pt x="3147" y="2135"/>
                </a:lnTo>
                <a:cubicBezTo>
                  <a:pt x="3398" y="1809"/>
                  <a:pt x="3575" y="1389"/>
                  <a:pt x="3623" y="990"/>
                </a:cubicBezTo>
                <a:lnTo>
                  <a:pt x="3623" y="990"/>
                </a:lnTo>
                <a:cubicBezTo>
                  <a:pt x="3408" y="1193"/>
                  <a:pt x="3246" y="1451"/>
                  <a:pt x="3147" y="1729"/>
                </a:cubicBezTo>
                <a:lnTo>
                  <a:pt x="3147" y="1726"/>
                </a:lnTo>
                <a:lnTo>
                  <a:pt x="3152" y="1100"/>
                </a:lnTo>
                <a:cubicBezTo>
                  <a:pt x="3242" y="738"/>
                  <a:pt x="3242" y="387"/>
                  <a:pt x="3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2" name="Google Shape;6412;p33"/>
          <p:cNvGrpSpPr/>
          <p:nvPr/>
        </p:nvGrpSpPr>
        <p:grpSpPr>
          <a:xfrm>
            <a:off x="-139762" y="4730850"/>
            <a:ext cx="9423536" cy="2455670"/>
            <a:chOff x="-139762" y="4730850"/>
            <a:chExt cx="9423536" cy="2455670"/>
          </a:xfrm>
        </p:grpSpPr>
        <p:sp>
          <p:nvSpPr>
            <p:cNvPr id="6413" name="Google Shape;6413;p33"/>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3"/>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5" name="Google Shape;6415;p33"/>
          <p:cNvGrpSpPr/>
          <p:nvPr/>
        </p:nvGrpSpPr>
        <p:grpSpPr>
          <a:xfrm>
            <a:off x="-299288" y="4192625"/>
            <a:ext cx="9742572" cy="2385990"/>
            <a:chOff x="-299288" y="4192625"/>
            <a:chExt cx="9742572" cy="2385990"/>
          </a:xfrm>
        </p:grpSpPr>
        <p:sp>
          <p:nvSpPr>
            <p:cNvPr id="6416" name="Google Shape;6416;p33"/>
            <p:cNvSpPr/>
            <p:nvPr/>
          </p:nvSpPr>
          <p:spPr>
            <a:xfrm flipH="1">
              <a:off x="8581999"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3"/>
            <p:cNvSpPr/>
            <p:nvPr/>
          </p:nvSpPr>
          <p:spPr>
            <a:xfrm flipH="1">
              <a:off x="7941936"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3"/>
            <p:cNvSpPr/>
            <p:nvPr/>
          </p:nvSpPr>
          <p:spPr>
            <a:xfrm flipH="1">
              <a:off x="8976815"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3"/>
            <p:cNvSpPr/>
            <p:nvPr/>
          </p:nvSpPr>
          <p:spPr>
            <a:xfrm flipH="1">
              <a:off x="7512732"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3"/>
            <p:cNvSpPr/>
            <p:nvPr/>
          </p:nvSpPr>
          <p:spPr>
            <a:xfrm flipH="1">
              <a:off x="711134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3"/>
            <p:cNvSpPr/>
            <p:nvPr/>
          </p:nvSpPr>
          <p:spPr>
            <a:xfrm flipH="1">
              <a:off x="3431053"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3"/>
            <p:cNvSpPr/>
            <p:nvPr/>
          </p:nvSpPr>
          <p:spPr>
            <a:xfrm flipH="1">
              <a:off x="6513637"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3"/>
            <p:cNvSpPr/>
            <p:nvPr/>
          </p:nvSpPr>
          <p:spPr>
            <a:xfrm flipH="1">
              <a:off x="5931478"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3"/>
            <p:cNvSpPr/>
            <p:nvPr/>
          </p:nvSpPr>
          <p:spPr>
            <a:xfrm flipH="1">
              <a:off x="5549187"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3"/>
            <p:cNvSpPr/>
            <p:nvPr/>
          </p:nvSpPr>
          <p:spPr>
            <a:xfrm flipH="1">
              <a:off x="4895956"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3"/>
            <p:cNvSpPr/>
            <p:nvPr/>
          </p:nvSpPr>
          <p:spPr>
            <a:xfrm flipH="1">
              <a:off x="4715383"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3"/>
            <p:cNvSpPr/>
            <p:nvPr/>
          </p:nvSpPr>
          <p:spPr>
            <a:xfrm flipH="1">
              <a:off x="4278142"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3"/>
            <p:cNvSpPr/>
            <p:nvPr/>
          </p:nvSpPr>
          <p:spPr>
            <a:xfrm flipH="1">
              <a:off x="-299288"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3"/>
            <p:cNvSpPr/>
            <p:nvPr/>
          </p:nvSpPr>
          <p:spPr>
            <a:xfrm flipH="1">
              <a:off x="56324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3"/>
            <p:cNvSpPr/>
            <p:nvPr/>
          </p:nvSpPr>
          <p:spPr>
            <a:xfrm flipH="1">
              <a:off x="1360405"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3"/>
            <p:cNvSpPr/>
            <p:nvPr/>
          </p:nvSpPr>
          <p:spPr>
            <a:xfrm flipH="1">
              <a:off x="1875954"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3"/>
            <p:cNvSpPr/>
            <p:nvPr/>
          </p:nvSpPr>
          <p:spPr>
            <a:xfrm flipH="1">
              <a:off x="2559795"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3"/>
            <p:cNvSpPr/>
            <p:nvPr/>
          </p:nvSpPr>
          <p:spPr>
            <a:xfrm flipH="1">
              <a:off x="2961065"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3"/>
            <p:cNvSpPr/>
            <p:nvPr/>
          </p:nvSpPr>
          <p:spPr>
            <a:xfrm flipH="1">
              <a:off x="3810847"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3"/>
            <p:cNvSpPr/>
            <p:nvPr/>
          </p:nvSpPr>
          <p:spPr>
            <a:xfrm flipH="1">
              <a:off x="2343145"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436" name="Google Shape;6436;p33"/>
          <p:cNvPicPr preferRelativeResize="0"/>
          <p:nvPr/>
        </p:nvPicPr>
        <p:blipFill>
          <a:blip r:embed="rId2">
            <a:alphaModFix amt="40000"/>
          </a:blip>
          <a:stretch>
            <a:fillRect/>
          </a:stretch>
        </p:blipFill>
        <p:spPr>
          <a:xfrm>
            <a:off x="0" y="0"/>
            <a:ext cx="9143999" cy="5143500"/>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4">
  <p:cSld name="MAIN_POINT_1">
    <p:spTree>
      <p:nvGrpSpPr>
        <p:cNvPr id="1" name="Shape 6437"/>
        <p:cNvGrpSpPr/>
        <p:nvPr/>
      </p:nvGrpSpPr>
      <p:grpSpPr>
        <a:xfrm>
          <a:off x="0" y="0"/>
          <a:ext cx="0" cy="0"/>
          <a:chOff x="0" y="0"/>
          <a:chExt cx="0" cy="0"/>
        </a:xfrm>
      </p:grpSpPr>
      <p:grpSp>
        <p:nvGrpSpPr>
          <p:cNvPr id="6438" name="Google Shape;6438;p34"/>
          <p:cNvGrpSpPr/>
          <p:nvPr/>
        </p:nvGrpSpPr>
        <p:grpSpPr>
          <a:xfrm>
            <a:off x="1256919" y="196433"/>
            <a:ext cx="6831596" cy="3384269"/>
            <a:chOff x="1256919" y="196433"/>
            <a:chExt cx="6831596" cy="3384269"/>
          </a:xfrm>
        </p:grpSpPr>
        <p:sp>
          <p:nvSpPr>
            <p:cNvPr id="6439" name="Google Shape;6439;p34"/>
            <p:cNvSpPr/>
            <p:nvPr/>
          </p:nvSpPr>
          <p:spPr>
            <a:xfrm rot="-1973773">
              <a:off x="2747001" y="315914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4"/>
            <p:cNvSpPr/>
            <p:nvPr/>
          </p:nvSpPr>
          <p:spPr>
            <a:xfrm rot="2359819">
              <a:off x="3537150" y="329347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4"/>
            <p:cNvSpPr/>
            <p:nvPr/>
          </p:nvSpPr>
          <p:spPr>
            <a:xfrm rot="-1973773">
              <a:off x="7648732" y="202972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4"/>
            <p:cNvSpPr/>
            <p:nvPr/>
          </p:nvSpPr>
          <p:spPr>
            <a:xfrm>
              <a:off x="7887221" y="1445837"/>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4"/>
            <p:cNvSpPr/>
            <p:nvPr/>
          </p:nvSpPr>
          <p:spPr>
            <a:xfrm rot="2359819">
              <a:off x="7312972" y="279526"/>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4"/>
            <p:cNvSpPr/>
            <p:nvPr/>
          </p:nvSpPr>
          <p:spPr>
            <a:xfrm rot="2359819">
              <a:off x="4822998" y="23797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4"/>
            <p:cNvSpPr/>
            <p:nvPr/>
          </p:nvSpPr>
          <p:spPr>
            <a:xfrm rot="-1973773">
              <a:off x="4215039" y="3620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4"/>
            <p:cNvSpPr/>
            <p:nvPr/>
          </p:nvSpPr>
          <p:spPr>
            <a:xfrm>
              <a:off x="1735053" y="27952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4"/>
            <p:cNvSpPr/>
            <p:nvPr/>
          </p:nvSpPr>
          <p:spPr>
            <a:xfrm rot="-1973773">
              <a:off x="4545073" y="29576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4"/>
            <p:cNvSpPr/>
            <p:nvPr/>
          </p:nvSpPr>
          <p:spPr>
            <a:xfrm rot="2359819">
              <a:off x="1296367" y="85994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4"/>
            <p:cNvSpPr/>
            <p:nvPr/>
          </p:nvSpPr>
          <p:spPr>
            <a:xfrm rot="2359819">
              <a:off x="5115222" y="334273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34"/>
          <p:cNvGrpSpPr/>
          <p:nvPr/>
        </p:nvGrpSpPr>
        <p:grpSpPr>
          <a:xfrm>
            <a:off x="8305928" y="708350"/>
            <a:ext cx="833058" cy="2135153"/>
            <a:chOff x="8305928" y="708350"/>
            <a:chExt cx="833058" cy="2135153"/>
          </a:xfrm>
        </p:grpSpPr>
        <p:sp>
          <p:nvSpPr>
            <p:cNvPr id="6451" name="Google Shape;6451;p34"/>
            <p:cNvSpPr/>
            <p:nvPr/>
          </p:nvSpPr>
          <p:spPr>
            <a:xfrm>
              <a:off x="8523370" y="708350"/>
              <a:ext cx="288725" cy="2135026"/>
            </a:xfrm>
            <a:custGeom>
              <a:avLst/>
              <a:gdLst/>
              <a:ahLst/>
              <a:cxnLst/>
              <a:rect l="l" t="t" r="r" b="b"/>
              <a:pathLst>
                <a:path w="9098" h="67282" extrusionOk="0">
                  <a:moveTo>
                    <a:pt x="2586" y="1"/>
                  </a:moveTo>
                  <a:cubicBezTo>
                    <a:pt x="2586" y="3"/>
                    <a:pt x="1" y="30725"/>
                    <a:pt x="3388" y="67164"/>
                  </a:cubicBezTo>
                  <a:cubicBezTo>
                    <a:pt x="4156" y="67225"/>
                    <a:pt x="4926" y="67267"/>
                    <a:pt x="5701" y="67281"/>
                  </a:cubicBezTo>
                  <a:cubicBezTo>
                    <a:pt x="9097" y="31429"/>
                    <a:pt x="2587" y="3"/>
                    <a:pt x="25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4"/>
            <p:cNvSpPr/>
            <p:nvPr/>
          </p:nvSpPr>
          <p:spPr>
            <a:xfrm>
              <a:off x="8472595" y="1106258"/>
              <a:ext cx="210213" cy="1734974"/>
            </a:xfrm>
            <a:custGeom>
              <a:avLst/>
              <a:gdLst/>
              <a:ahLst/>
              <a:cxnLst/>
              <a:rect l="l" t="t" r="r" b="b"/>
              <a:pathLst>
                <a:path w="6624" h="54675" extrusionOk="0">
                  <a:moveTo>
                    <a:pt x="768" y="0"/>
                  </a:moveTo>
                  <a:lnTo>
                    <a:pt x="768" y="0"/>
                  </a:lnTo>
                  <a:cubicBezTo>
                    <a:pt x="768" y="1"/>
                    <a:pt x="1" y="21646"/>
                    <a:pt x="3386" y="54476"/>
                  </a:cubicBezTo>
                  <a:cubicBezTo>
                    <a:pt x="4150" y="54560"/>
                    <a:pt x="4913" y="54626"/>
                    <a:pt x="5682" y="54675"/>
                  </a:cubicBezTo>
                  <a:cubicBezTo>
                    <a:pt x="6624" y="22655"/>
                    <a:pt x="768" y="1"/>
                    <a:pt x="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4"/>
            <p:cNvSpPr/>
            <p:nvPr/>
          </p:nvSpPr>
          <p:spPr>
            <a:xfrm>
              <a:off x="8364319" y="1380278"/>
              <a:ext cx="255848" cy="1458521"/>
            </a:xfrm>
            <a:custGeom>
              <a:avLst/>
              <a:gdLst/>
              <a:ahLst/>
              <a:cxnLst/>
              <a:rect l="l" t="t" r="r" b="b"/>
              <a:pathLst>
                <a:path w="8062" h="45963" extrusionOk="0">
                  <a:moveTo>
                    <a:pt x="1283" y="0"/>
                  </a:moveTo>
                  <a:lnTo>
                    <a:pt x="1283" y="0"/>
                  </a:lnTo>
                  <a:cubicBezTo>
                    <a:pt x="1283" y="1"/>
                    <a:pt x="0" y="13002"/>
                    <a:pt x="5751" y="45716"/>
                  </a:cubicBezTo>
                  <a:cubicBezTo>
                    <a:pt x="6520" y="45813"/>
                    <a:pt x="7288" y="45897"/>
                    <a:pt x="8061" y="45962"/>
                  </a:cubicBezTo>
                  <a:cubicBezTo>
                    <a:pt x="6044" y="14162"/>
                    <a:pt x="1284" y="1"/>
                    <a:pt x="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4"/>
            <p:cNvSpPr/>
            <p:nvPr/>
          </p:nvSpPr>
          <p:spPr>
            <a:xfrm>
              <a:off x="8305928" y="1798210"/>
              <a:ext cx="254134" cy="1034416"/>
            </a:xfrm>
            <a:custGeom>
              <a:avLst/>
              <a:gdLst/>
              <a:ahLst/>
              <a:cxnLst/>
              <a:rect l="l" t="t" r="r" b="b"/>
              <a:pathLst>
                <a:path w="8008" h="32598" extrusionOk="0">
                  <a:moveTo>
                    <a:pt x="1265" y="0"/>
                  </a:moveTo>
                  <a:lnTo>
                    <a:pt x="1265" y="0"/>
                  </a:lnTo>
                  <a:cubicBezTo>
                    <a:pt x="1265" y="1"/>
                    <a:pt x="0" y="9193"/>
                    <a:pt x="5595" y="32283"/>
                  </a:cubicBezTo>
                  <a:cubicBezTo>
                    <a:pt x="6398" y="32394"/>
                    <a:pt x="7201" y="32501"/>
                    <a:pt x="8007" y="32597"/>
                  </a:cubicBezTo>
                  <a:cubicBezTo>
                    <a:pt x="5968" y="10047"/>
                    <a:pt x="1265" y="1"/>
                    <a:pt x="12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4"/>
            <p:cNvSpPr/>
            <p:nvPr/>
          </p:nvSpPr>
          <p:spPr>
            <a:xfrm>
              <a:off x="8632598" y="708350"/>
              <a:ext cx="288788" cy="2135153"/>
            </a:xfrm>
            <a:custGeom>
              <a:avLst/>
              <a:gdLst/>
              <a:ahLst/>
              <a:cxnLst/>
              <a:rect l="l" t="t" r="r" b="b"/>
              <a:pathLst>
                <a:path w="9100" h="67286" extrusionOk="0">
                  <a:moveTo>
                    <a:pt x="6513" y="1"/>
                  </a:moveTo>
                  <a:cubicBezTo>
                    <a:pt x="6513" y="3"/>
                    <a:pt x="0" y="31432"/>
                    <a:pt x="3399" y="67286"/>
                  </a:cubicBezTo>
                  <a:lnTo>
                    <a:pt x="3417" y="67286"/>
                  </a:lnTo>
                  <a:cubicBezTo>
                    <a:pt x="4182" y="67271"/>
                    <a:pt x="4946" y="67240"/>
                    <a:pt x="5709" y="67197"/>
                  </a:cubicBezTo>
                  <a:cubicBezTo>
                    <a:pt x="9100" y="30745"/>
                    <a:pt x="6513" y="3"/>
                    <a:pt x="6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4"/>
            <p:cNvSpPr/>
            <p:nvPr/>
          </p:nvSpPr>
          <p:spPr>
            <a:xfrm>
              <a:off x="8761946" y="1106258"/>
              <a:ext cx="210276" cy="1735546"/>
            </a:xfrm>
            <a:custGeom>
              <a:avLst/>
              <a:gdLst/>
              <a:ahLst/>
              <a:cxnLst/>
              <a:rect l="l" t="t" r="r" b="b"/>
              <a:pathLst>
                <a:path w="6626" h="54693" extrusionOk="0">
                  <a:moveTo>
                    <a:pt x="5858" y="0"/>
                  </a:moveTo>
                  <a:lnTo>
                    <a:pt x="5858" y="0"/>
                  </a:lnTo>
                  <a:cubicBezTo>
                    <a:pt x="5858" y="1"/>
                    <a:pt x="1" y="22665"/>
                    <a:pt x="944" y="54692"/>
                  </a:cubicBezTo>
                  <a:cubicBezTo>
                    <a:pt x="1707" y="54658"/>
                    <a:pt x="2469" y="54612"/>
                    <a:pt x="3230" y="54553"/>
                  </a:cubicBezTo>
                  <a:cubicBezTo>
                    <a:pt x="6625" y="21679"/>
                    <a:pt x="5858" y="1"/>
                    <a:pt x="5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4"/>
            <p:cNvSpPr/>
            <p:nvPr/>
          </p:nvSpPr>
          <p:spPr>
            <a:xfrm>
              <a:off x="8824431" y="1380310"/>
              <a:ext cx="256101" cy="1459854"/>
            </a:xfrm>
            <a:custGeom>
              <a:avLst/>
              <a:gdLst/>
              <a:ahLst/>
              <a:cxnLst/>
              <a:rect l="l" t="t" r="r" b="b"/>
              <a:pathLst>
                <a:path w="8070" h="46005" extrusionOk="0">
                  <a:moveTo>
                    <a:pt x="6783" y="0"/>
                  </a:moveTo>
                  <a:cubicBezTo>
                    <a:pt x="6783" y="1"/>
                    <a:pt x="2018" y="14176"/>
                    <a:pt x="1" y="46005"/>
                  </a:cubicBezTo>
                  <a:cubicBezTo>
                    <a:pt x="766" y="45956"/>
                    <a:pt x="1532" y="45898"/>
                    <a:pt x="2295" y="45831"/>
                  </a:cubicBezTo>
                  <a:cubicBezTo>
                    <a:pt x="8069" y="13033"/>
                    <a:pt x="6783" y="1"/>
                    <a:pt x="67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4"/>
            <p:cNvSpPr/>
            <p:nvPr/>
          </p:nvSpPr>
          <p:spPr>
            <a:xfrm>
              <a:off x="8884408" y="1798210"/>
              <a:ext cx="254578" cy="1037494"/>
            </a:xfrm>
            <a:custGeom>
              <a:avLst/>
              <a:gdLst/>
              <a:ahLst/>
              <a:cxnLst/>
              <a:rect l="l" t="t" r="r" b="b"/>
              <a:pathLst>
                <a:path w="8022" h="32695" extrusionOk="0">
                  <a:moveTo>
                    <a:pt x="6750" y="0"/>
                  </a:moveTo>
                  <a:cubicBezTo>
                    <a:pt x="6750" y="1"/>
                    <a:pt x="2035" y="10079"/>
                    <a:pt x="0" y="32695"/>
                  </a:cubicBezTo>
                  <a:cubicBezTo>
                    <a:pt x="795" y="32628"/>
                    <a:pt x="1586" y="32550"/>
                    <a:pt x="2376" y="32466"/>
                  </a:cubicBezTo>
                  <a:cubicBezTo>
                    <a:pt x="8022" y="9238"/>
                    <a:pt x="6750" y="1"/>
                    <a:pt x="67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34"/>
          <p:cNvGrpSpPr/>
          <p:nvPr/>
        </p:nvGrpSpPr>
        <p:grpSpPr>
          <a:xfrm>
            <a:off x="8424000" y="1804475"/>
            <a:ext cx="497050" cy="1143925"/>
            <a:chOff x="8424000" y="1804475"/>
            <a:chExt cx="497050" cy="1143925"/>
          </a:xfrm>
        </p:grpSpPr>
        <p:sp>
          <p:nvSpPr>
            <p:cNvPr id="6460" name="Google Shape;6460;p34"/>
            <p:cNvSpPr/>
            <p:nvPr/>
          </p:nvSpPr>
          <p:spPr>
            <a:xfrm>
              <a:off x="8424000" y="2062400"/>
              <a:ext cx="375275" cy="886000"/>
            </a:xfrm>
            <a:custGeom>
              <a:avLst/>
              <a:gdLst/>
              <a:ahLst/>
              <a:cxnLst/>
              <a:rect l="l" t="t" r="r" b="b"/>
              <a:pathLst>
                <a:path w="15011" h="35440" extrusionOk="0">
                  <a:moveTo>
                    <a:pt x="11019" y="1"/>
                  </a:moveTo>
                  <a:cubicBezTo>
                    <a:pt x="10991" y="1"/>
                    <a:pt x="10962" y="12"/>
                    <a:pt x="10941" y="39"/>
                  </a:cubicBezTo>
                  <a:cubicBezTo>
                    <a:pt x="9298" y="2260"/>
                    <a:pt x="7972" y="4673"/>
                    <a:pt x="6845" y="7189"/>
                  </a:cubicBezTo>
                  <a:cubicBezTo>
                    <a:pt x="6164" y="8707"/>
                    <a:pt x="5547" y="10255"/>
                    <a:pt x="4970" y="11818"/>
                  </a:cubicBezTo>
                  <a:cubicBezTo>
                    <a:pt x="5143" y="10311"/>
                    <a:pt x="5107" y="8769"/>
                    <a:pt x="5039" y="7257"/>
                  </a:cubicBezTo>
                  <a:cubicBezTo>
                    <a:pt x="4951" y="5323"/>
                    <a:pt x="4549" y="3463"/>
                    <a:pt x="4108" y="1586"/>
                  </a:cubicBezTo>
                  <a:cubicBezTo>
                    <a:pt x="4090" y="1509"/>
                    <a:pt x="4026" y="1473"/>
                    <a:pt x="3961" y="1473"/>
                  </a:cubicBezTo>
                  <a:cubicBezTo>
                    <a:pt x="3893" y="1473"/>
                    <a:pt x="3823" y="1512"/>
                    <a:pt x="3801" y="1586"/>
                  </a:cubicBezTo>
                  <a:cubicBezTo>
                    <a:pt x="3533" y="2451"/>
                    <a:pt x="3370" y="3357"/>
                    <a:pt x="3251" y="4252"/>
                  </a:cubicBezTo>
                  <a:cubicBezTo>
                    <a:pt x="3035" y="5874"/>
                    <a:pt x="3001" y="7531"/>
                    <a:pt x="3327" y="9141"/>
                  </a:cubicBezTo>
                  <a:cubicBezTo>
                    <a:pt x="3497" y="9989"/>
                    <a:pt x="3742" y="10820"/>
                    <a:pt x="3955" y="11658"/>
                  </a:cubicBezTo>
                  <a:cubicBezTo>
                    <a:pt x="4064" y="12085"/>
                    <a:pt x="4167" y="12518"/>
                    <a:pt x="4248" y="12952"/>
                  </a:cubicBezTo>
                  <a:cubicBezTo>
                    <a:pt x="4289" y="13171"/>
                    <a:pt x="4313" y="13393"/>
                    <a:pt x="4328" y="13615"/>
                  </a:cubicBezTo>
                  <a:cubicBezTo>
                    <a:pt x="3470" y="16092"/>
                    <a:pt x="2707" y="18604"/>
                    <a:pt x="1982" y="21114"/>
                  </a:cubicBezTo>
                  <a:cubicBezTo>
                    <a:pt x="1254" y="23647"/>
                    <a:pt x="664" y="26224"/>
                    <a:pt x="310" y="28837"/>
                  </a:cubicBezTo>
                  <a:cubicBezTo>
                    <a:pt x="140" y="30099"/>
                    <a:pt x="11" y="31372"/>
                    <a:pt x="20" y="32645"/>
                  </a:cubicBezTo>
                  <a:cubicBezTo>
                    <a:pt x="24" y="33579"/>
                    <a:pt x="37" y="34510"/>
                    <a:pt x="1" y="35440"/>
                  </a:cubicBezTo>
                  <a:lnTo>
                    <a:pt x="387" y="35440"/>
                  </a:lnTo>
                  <a:cubicBezTo>
                    <a:pt x="487" y="34398"/>
                    <a:pt x="451" y="33335"/>
                    <a:pt x="498" y="32302"/>
                  </a:cubicBezTo>
                  <a:cubicBezTo>
                    <a:pt x="565" y="30850"/>
                    <a:pt x="730" y="29400"/>
                    <a:pt x="964" y="27968"/>
                  </a:cubicBezTo>
                  <a:cubicBezTo>
                    <a:pt x="1380" y="25391"/>
                    <a:pt x="2017" y="22846"/>
                    <a:pt x="2763" y="20346"/>
                  </a:cubicBezTo>
                  <a:cubicBezTo>
                    <a:pt x="2868" y="19990"/>
                    <a:pt x="2976" y="19635"/>
                    <a:pt x="3084" y="19278"/>
                  </a:cubicBezTo>
                  <a:cubicBezTo>
                    <a:pt x="3185" y="19127"/>
                    <a:pt x="3291" y="18976"/>
                    <a:pt x="3403" y="18831"/>
                  </a:cubicBezTo>
                  <a:cubicBezTo>
                    <a:pt x="3866" y="18456"/>
                    <a:pt x="4411" y="18213"/>
                    <a:pt x="5009" y="18049"/>
                  </a:cubicBezTo>
                  <a:cubicBezTo>
                    <a:pt x="5733" y="17852"/>
                    <a:pt x="6480" y="17766"/>
                    <a:pt x="7216" y="17634"/>
                  </a:cubicBezTo>
                  <a:cubicBezTo>
                    <a:pt x="8078" y="17482"/>
                    <a:pt x="8925" y="17235"/>
                    <a:pt x="9759" y="16969"/>
                  </a:cubicBezTo>
                  <a:cubicBezTo>
                    <a:pt x="10700" y="16668"/>
                    <a:pt x="11603" y="16286"/>
                    <a:pt x="12429" y="15741"/>
                  </a:cubicBezTo>
                  <a:cubicBezTo>
                    <a:pt x="13250" y="15199"/>
                    <a:pt x="14020" y="14583"/>
                    <a:pt x="14886" y="14110"/>
                  </a:cubicBezTo>
                  <a:cubicBezTo>
                    <a:pt x="15010" y="14042"/>
                    <a:pt x="14956" y="13842"/>
                    <a:pt x="14818" y="13842"/>
                  </a:cubicBezTo>
                  <a:cubicBezTo>
                    <a:pt x="14816" y="13842"/>
                    <a:pt x="14815" y="13842"/>
                    <a:pt x="14813" y="13842"/>
                  </a:cubicBezTo>
                  <a:cubicBezTo>
                    <a:pt x="13698" y="13864"/>
                    <a:pt x="12579" y="13854"/>
                    <a:pt x="11469" y="13997"/>
                  </a:cubicBezTo>
                  <a:cubicBezTo>
                    <a:pt x="9686" y="14227"/>
                    <a:pt x="8064" y="14937"/>
                    <a:pt x="6575" y="15926"/>
                  </a:cubicBezTo>
                  <a:cubicBezTo>
                    <a:pt x="5575" y="16589"/>
                    <a:pt x="4597" y="17297"/>
                    <a:pt x="3769" y="18156"/>
                  </a:cubicBezTo>
                  <a:cubicBezTo>
                    <a:pt x="3617" y="18243"/>
                    <a:pt x="3473" y="18340"/>
                    <a:pt x="3337" y="18451"/>
                  </a:cubicBezTo>
                  <a:cubicBezTo>
                    <a:pt x="3847" y="16770"/>
                    <a:pt x="4374" y="15097"/>
                    <a:pt x="4941" y="13436"/>
                  </a:cubicBezTo>
                  <a:cubicBezTo>
                    <a:pt x="6520" y="8806"/>
                    <a:pt x="8422" y="4249"/>
                    <a:pt x="11098" y="132"/>
                  </a:cubicBezTo>
                  <a:cubicBezTo>
                    <a:pt x="11143" y="61"/>
                    <a:pt x="11084" y="1"/>
                    <a:pt x="11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4"/>
            <p:cNvSpPr/>
            <p:nvPr/>
          </p:nvSpPr>
          <p:spPr>
            <a:xfrm>
              <a:off x="8507150" y="1804475"/>
              <a:ext cx="413900" cy="444400"/>
            </a:xfrm>
            <a:custGeom>
              <a:avLst/>
              <a:gdLst/>
              <a:ahLst/>
              <a:cxnLst/>
              <a:rect l="l" t="t" r="r" b="b"/>
              <a:pathLst>
                <a:path w="16556" h="17776" extrusionOk="0">
                  <a:moveTo>
                    <a:pt x="8635" y="7459"/>
                  </a:moveTo>
                  <a:lnTo>
                    <a:pt x="8635" y="7459"/>
                  </a:lnTo>
                  <a:cubicBezTo>
                    <a:pt x="8655" y="7479"/>
                    <a:pt x="8673" y="7499"/>
                    <a:pt x="8693" y="7519"/>
                  </a:cubicBezTo>
                  <a:cubicBezTo>
                    <a:pt x="8681" y="7525"/>
                    <a:pt x="8669" y="7534"/>
                    <a:pt x="8656" y="7540"/>
                  </a:cubicBezTo>
                  <a:cubicBezTo>
                    <a:pt x="8650" y="7514"/>
                    <a:pt x="8643" y="7487"/>
                    <a:pt x="8635" y="7459"/>
                  </a:cubicBezTo>
                  <a:close/>
                  <a:moveTo>
                    <a:pt x="11074" y="1"/>
                  </a:moveTo>
                  <a:cubicBezTo>
                    <a:pt x="11005" y="1"/>
                    <a:pt x="10934" y="14"/>
                    <a:pt x="10861" y="42"/>
                  </a:cubicBezTo>
                  <a:cubicBezTo>
                    <a:pt x="10463" y="194"/>
                    <a:pt x="10166" y="629"/>
                    <a:pt x="9931" y="964"/>
                  </a:cubicBezTo>
                  <a:cubicBezTo>
                    <a:pt x="9157" y="2053"/>
                    <a:pt x="8892" y="3376"/>
                    <a:pt x="8641" y="4661"/>
                  </a:cubicBezTo>
                  <a:cubicBezTo>
                    <a:pt x="8511" y="5324"/>
                    <a:pt x="8376" y="6028"/>
                    <a:pt x="8370" y="6722"/>
                  </a:cubicBezTo>
                  <a:cubicBezTo>
                    <a:pt x="8194" y="6322"/>
                    <a:pt x="7976" y="5940"/>
                    <a:pt x="7730" y="5560"/>
                  </a:cubicBezTo>
                  <a:cubicBezTo>
                    <a:pt x="7248" y="4812"/>
                    <a:pt x="6759" y="4065"/>
                    <a:pt x="6261" y="3326"/>
                  </a:cubicBezTo>
                  <a:cubicBezTo>
                    <a:pt x="5809" y="2661"/>
                    <a:pt x="5326" y="1998"/>
                    <a:pt x="4720" y="1465"/>
                  </a:cubicBezTo>
                  <a:cubicBezTo>
                    <a:pt x="4208" y="1016"/>
                    <a:pt x="3613" y="722"/>
                    <a:pt x="2964" y="527"/>
                  </a:cubicBezTo>
                  <a:cubicBezTo>
                    <a:pt x="2804" y="479"/>
                    <a:pt x="2616" y="444"/>
                    <a:pt x="2435" y="444"/>
                  </a:cubicBezTo>
                  <a:cubicBezTo>
                    <a:pt x="2086" y="444"/>
                    <a:pt x="1765" y="575"/>
                    <a:pt x="1723" y="1003"/>
                  </a:cubicBezTo>
                  <a:cubicBezTo>
                    <a:pt x="1691" y="1333"/>
                    <a:pt x="1836" y="1670"/>
                    <a:pt x="1905" y="1986"/>
                  </a:cubicBezTo>
                  <a:cubicBezTo>
                    <a:pt x="1974" y="2309"/>
                    <a:pt x="2086" y="2616"/>
                    <a:pt x="2227" y="2915"/>
                  </a:cubicBezTo>
                  <a:cubicBezTo>
                    <a:pt x="3312" y="5218"/>
                    <a:pt x="5682" y="6423"/>
                    <a:pt x="7784" y="7695"/>
                  </a:cubicBezTo>
                  <a:cubicBezTo>
                    <a:pt x="6691" y="7211"/>
                    <a:pt x="5609" y="6686"/>
                    <a:pt x="4467" y="6338"/>
                  </a:cubicBezTo>
                  <a:cubicBezTo>
                    <a:pt x="3844" y="6148"/>
                    <a:pt x="3205" y="6011"/>
                    <a:pt x="2554" y="5964"/>
                  </a:cubicBezTo>
                  <a:cubicBezTo>
                    <a:pt x="2381" y="5952"/>
                    <a:pt x="2202" y="5944"/>
                    <a:pt x="2020" y="5944"/>
                  </a:cubicBezTo>
                  <a:cubicBezTo>
                    <a:pt x="1544" y="5944"/>
                    <a:pt x="1054" y="5998"/>
                    <a:pt x="626" y="6169"/>
                  </a:cubicBezTo>
                  <a:cubicBezTo>
                    <a:pt x="309" y="6296"/>
                    <a:pt x="1" y="6547"/>
                    <a:pt x="94" y="6926"/>
                  </a:cubicBezTo>
                  <a:cubicBezTo>
                    <a:pt x="182" y="7284"/>
                    <a:pt x="531" y="7545"/>
                    <a:pt x="827" y="7727"/>
                  </a:cubicBezTo>
                  <a:cubicBezTo>
                    <a:pt x="1293" y="8015"/>
                    <a:pt x="1821" y="8156"/>
                    <a:pt x="2347" y="8287"/>
                  </a:cubicBezTo>
                  <a:cubicBezTo>
                    <a:pt x="3019" y="8458"/>
                    <a:pt x="3706" y="8575"/>
                    <a:pt x="4399" y="8619"/>
                  </a:cubicBezTo>
                  <a:cubicBezTo>
                    <a:pt x="4674" y="8637"/>
                    <a:pt x="4953" y="8646"/>
                    <a:pt x="5233" y="8646"/>
                  </a:cubicBezTo>
                  <a:cubicBezTo>
                    <a:pt x="5469" y="8646"/>
                    <a:pt x="5706" y="8639"/>
                    <a:pt x="5943" y="8627"/>
                  </a:cubicBezTo>
                  <a:lnTo>
                    <a:pt x="5943" y="8627"/>
                  </a:lnTo>
                  <a:cubicBezTo>
                    <a:pt x="5222" y="8880"/>
                    <a:pt x="4484" y="9062"/>
                    <a:pt x="3825" y="9484"/>
                  </a:cubicBezTo>
                  <a:cubicBezTo>
                    <a:pt x="2462" y="10355"/>
                    <a:pt x="1065" y="11450"/>
                    <a:pt x="423" y="12979"/>
                  </a:cubicBezTo>
                  <a:cubicBezTo>
                    <a:pt x="251" y="13391"/>
                    <a:pt x="22" y="14053"/>
                    <a:pt x="481" y="14369"/>
                  </a:cubicBezTo>
                  <a:cubicBezTo>
                    <a:pt x="627" y="14469"/>
                    <a:pt x="798" y="14508"/>
                    <a:pt x="977" y="14508"/>
                  </a:cubicBezTo>
                  <a:cubicBezTo>
                    <a:pt x="1363" y="14508"/>
                    <a:pt x="1790" y="14328"/>
                    <a:pt x="2099" y="14200"/>
                  </a:cubicBezTo>
                  <a:cubicBezTo>
                    <a:pt x="3584" y="13582"/>
                    <a:pt x="4697" y="12427"/>
                    <a:pt x="5765" y="11261"/>
                  </a:cubicBezTo>
                  <a:cubicBezTo>
                    <a:pt x="6325" y="10649"/>
                    <a:pt x="6898" y="10058"/>
                    <a:pt x="7393" y="9392"/>
                  </a:cubicBezTo>
                  <a:cubicBezTo>
                    <a:pt x="7663" y="9029"/>
                    <a:pt x="7936" y="8634"/>
                    <a:pt x="8247" y="8282"/>
                  </a:cubicBezTo>
                  <a:cubicBezTo>
                    <a:pt x="8290" y="8271"/>
                    <a:pt x="8336" y="8262"/>
                    <a:pt x="8380" y="8250"/>
                  </a:cubicBezTo>
                  <a:cubicBezTo>
                    <a:pt x="8388" y="8252"/>
                    <a:pt x="8394" y="8256"/>
                    <a:pt x="8402" y="8258"/>
                  </a:cubicBezTo>
                  <a:cubicBezTo>
                    <a:pt x="7269" y="9704"/>
                    <a:pt x="6633" y="11384"/>
                    <a:pt x="6244" y="13179"/>
                  </a:cubicBezTo>
                  <a:cubicBezTo>
                    <a:pt x="6074" y="13966"/>
                    <a:pt x="5939" y="14766"/>
                    <a:pt x="5920" y="15573"/>
                  </a:cubicBezTo>
                  <a:cubicBezTo>
                    <a:pt x="5907" y="16176"/>
                    <a:pt x="5903" y="16972"/>
                    <a:pt x="6247" y="17498"/>
                  </a:cubicBezTo>
                  <a:cubicBezTo>
                    <a:pt x="6377" y="17697"/>
                    <a:pt x="6525" y="17776"/>
                    <a:pt x="6679" y="17776"/>
                  </a:cubicBezTo>
                  <a:cubicBezTo>
                    <a:pt x="7140" y="17776"/>
                    <a:pt x="7648" y="17059"/>
                    <a:pt x="7858" y="16729"/>
                  </a:cubicBezTo>
                  <a:cubicBezTo>
                    <a:pt x="8560" y="15621"/>
                    <a:pt x="8816" y="14312"/>
                    <a:pt x="8993" y="13027"/>
                  </a:cubicBezTo>
                  <a:cubicBezTo>
                    <a:pt x="9115" y="12147"/>
                    <a:pt x="9132" y="11275"/>
                    <a:pt x="9108" y="10403"/>
                  </a:cubicBezTo>
                  <a:lnTo>
                    <a:pt x="9108" y="10403"/>
                  </a:lnTo>
                  <a:cubicBezTo>
                    <a:pt x="9278" y="11042"/>
                    <a:pt x="9449" y="11680"/>
                    <a:pt x="9611" y="12322"/>
                  </a:cubicBezTo>
                  <a:cubicBezTo>
                    <a:pt x="9946" y="13629"/>
                    <a:pt x="10544" y="14841"/>
                    <a:pt x="11556" y="15755"/>
                  </a:cubicBezTo>
                  <a:cubicBezTo>
                    <a:pt x="11781" y="15959"/>
                    <a:pt x="12084" y="16169"/>
                    <a:pt x="12372" y="16169"/>
                  </a:cubicBezTo>
                  <a:cubicBezTo>
                    <a:pt x="12533" y="16169"/>
                    <a:pt x="12690" y="16103"/>
                    <a:pt x="12826" y="15933"/>
                  </a:cubicBezTo>
                  <a:cubicBezTo>
                    <a:pt x="13154" y="15522"/>
                    <a:pt x="13018" y="14841"/>
                    <a:pt x="12930" y="14369"/>
                  </a:cubicBezTo>
                  <a:cubicBezTo>
                    <a:pt x="12664" y="12949"/>
                    <a:pt x="12119" y="11567"/>
                    <a:pt x="11357" y="10342"/>
                  </a:cubicBezTo>
                  <a:cubicBezTo>
                    <a:pt x="11239" y="10153"/>
                    <a:pt x="11116" y="9968"/>
                    <a:pt x="10994" y="9782"/>
                  </a:cubicBezTo>
                  <a:lnTo>
                    <a:pt x="10994" y="9782"/>
                  </a:lnTo>
                  <a:cubicBezTo>
                    <a:pt x="12074" y="10481"/>
                    <a:pt x="13159" y="11192"/>
                    <a:pt x="14430" y="11498"/>
                  </a:cubicBezTo>
                  <a:cubicBezTo>
                    <a:pt x="14730" y="11570"/>
                    <a:pt x="15070" y="11646"/>
                    <a:pt x="15397" y="11646"/>
                  </a:cubicBezTo>
                  <a:cubicBezTo>
                    <a:pt x="15560" y="11646"/>
                    <a:pt x="15720" y="11627"/>
                    <a:pt x="15870" y="11580"/>
                  </a:cubicBezTo>
                  <a:cubicBezTo>
                    <a:pt x="16296" y="11446"/>
                    <a:pt x="16556" y="10980"/>
                    <a:pt x="16320" y="10574"/>
                  </a:cubicBezTo>
                  <a:cubicBezTo>
                    <a:pt x="16045" y="10101"/>
                    <a:pt x="15384" y="9812"/>
                    <a:pt x="14924" y="9573"/>
                  </a:cubicBezTo>
                  <a:cubicBezTo>
                    <a:pt x="14231" y="9219"/>
                    <a:pt x="13507" y="8926"/>
                    <a:pt x="12773" y="8669"/>
                  </a:cubicBezTo>
                  <a:cubicBezTo>
                    <a:pt x="12447" y="8553"/>
                    <a:pt x="12119" y="8448"/>
                    <a:pt x="11786" y="8349"/>
                  </a:cubicBezTo>
                  <a:cubicBezTo>
                    <a:pt x="12224" y="8276"/>
                    <a:pt x="12655" y="8174"/>
                    <a:pt x="13069" y="8040"/>
                  </a:cubicBezTo>
                  <a:cubicBezTo>
                    <a:pt x="13627" y="7857"/>
                    <a:pt x="14143" y="7596"/>
                    <a:pt x="14635" y="7275"/>
                  </a:cubicBezTo>
                  <a:cubicBezTo>
                    <a:pt x="15050" y="7005"/>
                    <a:pt x="15475" y="6700"/>
                    <a:pt x="15777" y="6302"/>
                  </a:cubicBezTo>
                  <a:cubicBezTo>
                    <a:pt x="16024" y="5979"/>
                    <a:pt x="16160" y="5561"/>
                    <a:pt x="15901" y="5202"/>
                  </a:cubicBezTo>
                  <a:cubicBezTo>
                    <a:pt x="15613" y="4804"/>
                    <a:pt x="15084" y="4672"/>
                    <a:pt x="14615" y="4672"/>
                  </a:cubicBezTo>
                  <a:cubicBezTo>
                    <a:pt x="14595" y="4672"/>
                    <a:pt x="14576" y="4672"/>
                    <a:pt x="14556" y="4672"/>
                  </a:cubicBezTo>
                  <a:cubicBezTo>
                    <a:pt x="13434" y="4697"/>
                    <a:pt x="12369" y="5262"/>
                    <a:pt x="11430" y="5824"/>
                  </a:cubicBezTo>
                  <a:cubicBezTo>
                    <a:pt x="10882" y="6152"/>
                    <a:pt x="10330" y="6477"/>
                    <a:pt x="9813" y="6852"/>
                  </a:cubicBezTo>
                  <a:cubicBezTo>
                    <a:pt x="9750" y="6898"/>
                    <a:pt x="9688" y="6943"/>
                    <a:pt x="9626" y="6990"/>
                  </a:cubicBezTo>
                  <a:cubicBezTo>
                    <a:pt x="9815" y="6706"/>
                    <a:pt x="9997" y="6420"/>
                    <a:pt x="10159" y="6120"/>
                  </a:cubicBezTo>
                  <a:cubicBezTo>
                    <a:pt x="10544" y="5399"/>
                    <a:pt x="10805" y="4607"/>
                    <a:pt x="11026" y="3823"/>
                  </a:cubicBezTo>
                  <a:cubicBezTo>
                    <a:pt x="11212" y="3162"/>
                    <a:pt x="11309" y="2493"/>
                    <a:pt x="11457" y="1826"/>
                  </a:cubicBezTo>
                  <a:cubicBezTo>
                    <a:pt x="11550" y="1406"/>
                    <a:pt x="11707" y="953"/>
                    <a:pt x="11633" y="519"/>
                  </a:cubicBezTo>
                  <a:cubicBezTo>
                    <a:pt x="11582" y="220"/>
                    <a:pt x="11354" y="1"/>
                    <a:pt x="110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4"/>
            <p:cNvSpPr/>
            <p:nvPr/>
          </p:nvSpPr>
          <p:spPr>
            <a:xfrm>
              <a:off x="8686100" y="1972750"/>
              <a:ext cx="101825" cy="85000"/>
            </a:xfrm>
            <a:custGeom>
              <a:avLst/>
              <a:gdLst/>
              <a:ahLst/>
              <a:cxnLst/>
              <a:rect l="l" t="t" r="r" b="b"/>
              <a:pathLst>
                <a:path w="4073" h="3400" extrusionOk="0">
                  <a:moveTo>
                    <a:pt x="1578" y="1"/>
                  </a:moveTo>
                  <a:cubicBezTo>
                    <a:pt x="1567" y="1"/>
                    <a:pt x="1556" y="1"/>
                    <a:pt x="1545" y="1"/>
                  </a:cubicBezTo>
                  <a:cubicBezTo>
                    <a:pt x="1324" y="4"/>
                    <a:pt x="1104" y="41"/>
                    <a:pt x="902" y="129"/>
                  </a:cubicBezTo>
                  <a:cubicBezTo>
                    <a:pt x="347" y="370"/>
                    <a:pt x="1" y="994"/>
                    <a:pt x="36" y="1598"/>
                  </a:cubicBezTo>
                  <a:cubicBezTo>
                    <a:pt x="88" y="2503"/>
                    <a:pt x="1138" y="3399"/>
                    <a:pt x="2076" y="3399"/>
                  </a:cubicBezTo>
                  <a:cubicBezTo>
                    <a:pt x="2434" y="3399"/>
                    <a:pt x="2775" y="3269"/>
                    <a:pt x="3038" y="2959"/>
                  </a:cubicBezTo>
                  <a:cubicBezTo>
                    <a:pt x="4073" y="1742"/>
                    <a:pt x="3079" y="1"/>
                    <a:pt x="1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34"/>
          <p:cNvGrpSpPr/>
          <p:nvPr/>
        </p:nvGrpSpPr>
        <p:grpSpPr>
          <a:xfrm>
            <a:off x="6929365" y="2349075"/>
            <a:ext cx="871145" cy="1368958"/>
            <a:chOff x="6929365" y="2349075"/>
            <a:chExt cx="871145" cy="1368958"/>
          </a:xfrm>
        </p:grpSpPr>
        <p:sp>
          <p:nvSpPr>
            <p:cNvPr id="6464" name="Google Shape;6464;p34"/>
            <p:cNvSpPr/>
            <p:nvPr/>
          </p:nvSpPr>
          <p:spPr>
            <a:xfrm>
              <a:off x="7399148" y="2930238"/>
              <a:ext cx="80380" cy="161574"/>
            </a:xfrm>
            <a:custGeom>
              <a:avLst/>
              <a:gdLst/>
              <a:ahLst/>
              <a:cxnLst/>
              <a:rect l="l" t="t" r="r" b="b"/>
              <a:pathLst>
                <a:path w="2666" h="5359" extrusionOk="0">
                  <a:moveTo>
                    <a:pt x="2548" y="1"/>
                  </a:moveTo>
                  <a:cubicBezTo>
                    <a:pt x="2504" y="1"/>
                    <a:pt x="2465" y="27"/>
                    <a:pt x="2449" y="69"/>
                  </a:cubicBezTo>
                  <a:cubicBezTo>
                    <a:pt x="1772" y="1833"/>
                    <a:pt x="957" y="3560"/>
                    <a:pt x="29" y="5203"/>
                  </a:cubicBezTo>
                  <a:cubicBezTo>
                    <a:pt x="1" y="5254"/>
                    <a:pt x="20" y="5319"/>
                    <a:pt x="68" y="5345"/>
                  </a:cubicBezTo>
                  <a:cubicBezTo>
                    <a:pt x="86" y="5355"/>
                    <a:pt x="102" y="5358"/>
                    <a:pt x="120" y="5358"/>
                  </a:cubicBezTo>
                  <a:cubicBezTo>
                    <a:pt x="157" y="5358"/>
                    <a:pt x="193" y="5341"/>
                    <a:pt x="212" y="5305"/>
                  </a:cubicBezTo>
                  <a:cubicBezTo>
                    <a:pt x="1146" y="3654"/>
                    <a:pt x="1964" y="1916"/>
                    <a:pt x="2645" y="144"/>
                  </a:cubicBezTo>
                  <a:cubicBezTo>
                    <a:pt x="2666" y="88"/>
                    <a:pt x="2638" y="28"/>
                    <a:pt x="2585" y="8"/>
                  </a:cubicBezTo>
                  <a:cubicBezTo>
                    <a:pt x="2573" y="3"/>
                    <a:pt x="2560" y="1"/>
                    <a:pt x="2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4"/>
            <p:cNvSpPr/>
            <p:nvPr/>
          </p:nvSpPr>
          <p:spPr>
            <a:xfrm>
              <a:off x="7470033" y="2899845"/>
              <a:ext cx="31386" cy="41426"/>
            </a:xfrm>
            <a:custGeom>
              <a:avLst/>
              <a:gdLst/>
              <a:ahLst/>
              <a:cxnLst/>
              <a:rect l="l" t="t" r="r" b="b"/>
              <a:pathLst>
                <a:path w="1041" h="1374" extrusionOk="0">
                  <a:moveTo>
                    <a:pt x="985" y="1"/>
                  </a:moveTo>
                  <a:cubicBezTo>
                    <a:pt x="42" y="324"/>
                    <a:pt x="1" y="1038"/>
                    <a:pt x="128" y="1374"/>
                  </a:cubicBezTo>
                  <a:cubicBezTo>
                    <a:pt x="585" y="1322"/>
                    <a:pt x="1040" y="839"/>
                    <a:pt x="9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4"/>
            <p:cNvSpPr/>
            <p:nvPr/>
          </p:nvSpPr>
          <p:spPr>
            <a:xfrm>
              <a:off x="7444405" y="2891885"/>
              <a:ext cx="68471" cy="63918"/>
            </a:xfrm>
            <a:custGeom>
              <a:avLst/>
              <a:gdLst/>
              <a:ahLst/>
              <a:cxnLst/>
              <a:rect l="l" t="t" r="r" b="b"/>
              <a:pathLst>
                <a:path w="2271" h="2120" extrusionOk="0">
                  <a:moveTo>
                    <a:pt x="1115" y="0"/>
                  </a:moveTo>
                  <a:cubicBezTo>
                    <a:pt x="935" y="0"/>
                    <a:pt x="1" y="1067"/>
                    <a:pt x="432" y="1697"/>
                  </a:cubicBezTo>
                  <a:cubicBezTo>
                    <a:pt x="647" y="2005"/>
                    <a:pt x="873" y="2120"/>
                    <a:pt x="1091" y="2120"/>
                  </a:cubicBezTo>
                  <a:cubicBezTo>
                    <a:pt x="1361" y="2120"/>
                    <a:pt x="1618" y="1944"/>
                    <a:pt x="1827" y="1745"/>
                  </a:cubicBezTo>
                  <a:cubicBezTo>
                    <a:pt x="2206" y="1382"/>
                    <a:pt x="2271" y="744"/>
                    <a:pt x="2271" y="744"/>
                  </a:cubicBezTo>
                  <a:lnTo>
                    <a:pt x="2271" y="744"/>
                  </a:lnTo>
                  <a:lnTo>
                    <a:pt x="1178" y="1112"/>
                  </a:lnTo>
                  <a:lnTo>
                    <a:pt x="1127" y="2"/>
                  </a:lnTo>
                  <a:cubicBezTo>
                    <a:pt x="1123" y="1"/>
                    <a:pt x="1120" y="0"/>
                    <a:pt x="11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4"/>
            <p:cNvSpPr/>
            <p:nvPr/>
          </p:nvSpPr>
          <p:spPr>
            <a:xfrm>
              <a:off x="7452455" y="2923725"/>
              <a:ext cx="45949" cy="34612"/>
            </a:xfrm>
            <a:custGeom>
              <a:avLst/>
              <a:gdLst/>
              <a:ahLst/>
              <a:cxnLst/>
              <a:rect l="l" t="t" r="r" b="b"/>
              <a:pathLst>
                <a:path w="1524" h="1148" extrusionOk="0">
                  <a:moveTo>
                    <a:pt x="20" y="0"/>
                  </a:moveTo>
                  <a:cubicBezTo>
                    <a:pt x="17" y="0"/>
                    <a:pt x="1" y="249"/>
                    <a:pt x="2" y="275"/>
                  </a:cubicBezTo>
                  <a:cubicBezTo>
                    <a:pt x="10" y="373"/>
                    <a:pt x="36" y="472"/>
                    <a:pt x="76" y="561"/>
                  </a:cubicBezTo>
                  <a:cubicBezTo>
                    <a:pt x="142" y="711"/>
                    <a:pt x="262" y="845"/>
                    <a:pt x="393" y="940"/>
                  </a:cubicBezTo>
                  <a:cubicBezTo>
                    <a:pt x="415" y="956"/>
                    <a:pt x="437" y="971"/>
                    <a:pt x="459" y="986"/>
                  </a:cubicBezTo>
                  <a:cubicBezTo>
                    <a:pt x="615" y="1082"/>
                    <a:pt x="789" y="1148"/>
                    <a:pt x="961" y="1148"/>
                  </a:cubicBezTo>
                  <a:cubicBezTo>
                    <a:pt x="1086" y="1148"/>
                    <a:pt x="1210" y="1113"/>
                    <a:pt x="1325" y="1030"/>
                  </a:cubicBezTo>
                  <a:cubicBezTo>
                    <a:pt x="1402" y="975"/>
                    <a:pt x="1468" y="906"/>
                    <a:pt x="1523" y="833"/>
                  </a:cubicBezTo>
                  <a:cubicBezTo>
                    <a:pt x="1376" y="776"/>
                    <a:pt x="1230" y="754"/>
                    <a:pt x="1094" y="754"/>
                  </a:cubicBezTo>
                  <a:cubicBezTo>
                    <a:pt x="876" y="754"/>
                    <a:pt x="684" y="810"/>
                    <a:pt x="554" y="859"/>
                  </a:cubicBezTo>
                  <a:cubicBezTo>
                    <a:pt x="513" y="619"/>
                    <a:pt x="386" y="187"/>
                    <a:pt x="20" y="0"/>
                  </a:cubicBezTo>
                  <a:cubicBezTo>
                    <a:pt x="20" y="0"/>
                    <a:pt x="20" y="0"/>
                    <a:pt x="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4"/>
            <p:cNvSpPr/>
            <p:nvPr/>
          </p:nvSpPr>
          <p:spPr>
            <a:xfrm>
              <a:off x="7456224" y="3426675"/>
              <a:ext cx="108088" cy="96118"/>
            </a:xfrm>
            <a:custGeom>
              <a:avLst/>
              <a:gdLst/>
              <a:ahLst/>
              <a:cxnLst/>
              <a:rect l="l" t="t" r="r" b="b"/>
              <a:pathLst>
                <a:path w="3585" h="3188" extrusionOk="0">
                  <a:moveTo>
                    <a:pt x="3465" y="0"/>
                  </a:moveTo>
                  <a:cubicBezTo>
                    <a:pt x="3428" y="0"/>
                    <a:pt x="3392" y="19"/>
                    <a:pt x="3373" y="54"/>
                  </a:cubicBezTo>
                  <a:cubicBezTo>
                    <a:pt x="2899" y="925"/>
                    <a:pt x="2315" y="1272"/>
                    <a:pt x="1697" y="1639"/>
                  </a:cubicBezTo>
                  <a:cubicBezTo>
                    <a:pt x="1146" y="1966"/>
                    <a:pt x="579" y="2304"/>
                    <a:pt x="36" y="3019"/>
                  </a:cubicBezTo>
                  <a:cubicBezTo>
                    <a:pt x="1" y="3065"/>
                    <a:pt x="9" y="3131"/>
                    <a:pt x="55" y="3166"/>
                  </a:cubicBezTo>
                  <a:cubicBezTo>
                    <a:pt x="74" y="3181"/>
                    <a:pt x="96" y="3188"/>
                    <a:pt x="118" y="3188"/>
                  </a:cubicBezTo>
                  <a:cubicBezTo>
                    <a:pt x="149" y="3188"/>
                    <a:pt x="180" y="3173"/>
                    <a:pt x="202" y="3145"/>
                  </a:cubicBezTo>
                  <a:cubicBezTo>
                    <a:pt x="720" y="2461"/>
                    <a:pt x="1271" y="2134"/>
                    <a:pt x="1802" y="1818"/>
                  </a:cubicBezTo>
                  <a:cubicBezTo>
                    <a:pt x="2445" y="1435"/>
                    <a:pt x="3052" y="1075"/>
                    <a:pt x="3557" y="154"/>
                  </a:cubicBezTo>
                  <a:cubicBezTo>
                    <a:pt x="3585" y="104"/>
                    <a:pt x="3566" y="40"/>
                    <a:pt x="3514" y="13"/>
                  </a:cubicBezTo>
                  <a:cubicBezTo>
                    <a:pt x="3499" y="4"/>
                    <a:pt x="3482" y="0"/>
                    <a:pt x="34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4"/>
            <p:cNvSpPr/>
            <p:nvPr/>
          </p:nvSpPr>
          <p:spPr>
            <a:xfrm>
              <a:off x="7555120" y="3399750"/>
              <a:ext cx="33587" cy="37627"/>
            </a:xfrm>
            <a:custGeom>
              <a:avLst/>
              <a:gdLst/>
              <a:ahLst/>
              <a:cxnLst/>
              <a:rect l="l" t="t" r="r" b="b"/>
              <a:pathLst>
                <a:path w="1114" h="1248" extrusionOk="0">
                  <a:moveTo>
                    <a:pt x="1114" y="0"/>
                  </a:moveTo>
                  <a:lnTo>
                    <a:pt x="1114" y="0"/>
                  </a:lnTo>
                  <a:cubicBezTo>
                    <a:pt x="136" y="196"/>
                    <a:pt x="1" y="896"/>
                    <a:pt x="83" y="1247"/>
                  </a:cubicBezTo>
                  <a:cubicBezTo>
                    <a:pt x="88" y="1247"/>
                    <a:pt x="93" y="1247"/>
                    <a:pt x="97" y="1247"/>
                  </a:cubicBezTo>
                  <a:cubicBezTo>
                    <a:pt x="552" y="1247"/>
                    <a:pt x="1057" y="831"/>
                    <a:pt x="1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4"/>
            <p:cNvSpPr/>
            <p:nvPr/>
          </p:nvSpPr>
          <p:spPr>
            <a:xfrm>
              <a:off x="7530757" y="3388926"/>
              <a:ext cx="68953" cy="63375"/>
            </a:xfrm>
            <a:custGeom>
              <a:avLst/>
              <a:gdLst/>
              <a:ahLst/>
              <a:cxnLst/>
              <a:rect l="l" t="t" r="r" b="b"/>
              <a:pathLst>
                <a:path w="2287" h="2102" extrusionOk="0">
                  <a:moveTo>
                    <a:pt x="1236" y="0"/>
                  </a:moveTo>
                  <a:cubicBezTo>
                    <a:pt x="1039" y="0"/>
                    <a:pt x="1" y="917"/>
                    <a:pt x="341" y="1590"/>
                  </a:cubicBezTo>
                  <a:cubicBezTo>
                    <a:pt x="534" y="1968"/>
                    <a:pt x="776" y="2102"/>
                    <a:pt x="1022" y="2102"/>
                  </a:cubicBezTo>
                  <a:cubicBezTo>
                    <a:pt x="1262" y="2102"/>
                    <a:pt x="1507" y="1974"/>
                    <a:pt x="1715" y="1823"/>
                  </a:cubicBezTo>
                  <a:cubicBezTo>
                    <a:pt x="2138" y="1516"/>
                    <a:pt x="2286" y="889"/>
                    <a:pt x="2286" y="889"/>
                  </a:cubicBezTo>
                  <a:lnTo>
                    <a:pt x="2286" y="889"/>
                  </a:lnTo>
                  <a:lnTo>
                    <a:pt x="1154" y="1110"/>
                  </a:lnTo>
                  <a:lnTo>
                    <a:pt x="1154" y="1110"/>
                  </a:lnTo>
                  <a:lnTo>
                    <a:pt x="1254" y="4"/>
                  </a:lnTo>
                  <a:cubicBezTo>
                    <a:pt x="1249" y="1"/>
                    <a:pt x="1243" y="0"/>
                    <a:pt x="1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4"/>
            <p:cNvSpPr/>
            <p:nvPr/>
          </p:nvSpPr>
          <p:spPr>
            <a:xfrm>
              <a:off x="7537421" y="3417178"/>
              <a:ext cx="43416" cy="38230"/>
            </a:xfrm>
            <a:custGeom>
              <a:avLst/>
              <a:gdLst/>
              <a:ahLst/>
              <a:cxnLst/>
              <a:rect l="l" t="t" r="r" b="b"/>
              <a:pathLst>
                <a:path w="1440" h="1268" extrusionOk="0">
                  <a:moveTo>
                    <a:pt x="61" y="1"/>
                  </a:moveTo>
                  <a:cubicBezTo>
                    <a:pt x="56" y="1"/>
                    <a:pt x="8" y="243"/>
                    <a:pt x="5" y="271"/>
                  </a:cubicBezTo>
                  <a:cubicBezTo>
                    <a:pt x="1" y="369"/>
                    <a:pt x="12" y="469"/>
                    <a:pt x="40" y="565"/>
                  </a:cubicBezTo>
                  <a:cubicBezTo>
                    <a:pt x="86" y="719"/>
                    <a:pt x="189" y="869"/>
                    <a:pt x="305" y="980"/>
                  </a:cubicBezTo>
                  <a:cubicBezTo>
                    <a:pt x="325" y="1001"/>
                    <a:pt x="346" y="1017"/>
                    <a:pt x="363" y="1035"/>
                  </a:cubicBezTo>
                  <a:cubicBezTo>
                    <a:pt x="530" y="1170"/>
                    <a:pt x="725" y="1268"/>
                    <a:pt x="926" y="1268"/>
                  </a:cubicBezTo>
                  <a:cubicBezTo>
                    <a:pt x="1022" y="1268"/>
                    <a:pt x="1120" y="1245"/>
                    <a:pt x="1216" y="1193"/>
                  </a:cubicBezTo>
                  <a:cubicBezTo>
                    <a:pt x="1300" y="1149"/>
                    <a:pt x="1374" y="1090"/>
                    <a:pt x="1440" y="1027"/>
                  </a:cubicBezTo>
                  <a:cubicBezTo>
                    <a:pt x="1236" y="913"/>
                    <a:pt x="1025" y="877"/>
                    <a:pt x="841" y="877"/>
                  </a:cubicBezTo>
                  <a:cubicBezTo>
                    <a:pt x="698" y="877"/>
                    <a:pt x="571" y="899"/>
                    <a:pt x="475" y="923"/>
                  </a:cubicBezTo>
                  <a:cubicBezTo>
                    <a:pt x="465" y="678"/>
                    <a:pt x="399" y="236"/>
                    <a:pt x="61" y="1"/>
                  </a:cubicBezTo>
                  <a:cubicBezTo>
                    <a:pt x="61" y="1"/>
                    <a:pt x="61" y="1"/>
                    <a:pt x="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4"/>
            <p:cNvSpPr/>
            <p:nvPr/>
          </p:nvSpPr>
          <p:spPr>
            <a:xfrm>
              <a:off x="7136985" y="2985595"/>
              <a:ext cx="88038" cy="85988"/>
            </a:xfrm>
            <a:custGeom>
              <a:avLst/>
              <a:gdLst/>
              <a:ahLst/>
              <a:cxnLst/>
              <a:rect l="l" t="t" r="r" b="b"/>
              <a:pathLst>
                <a:path w="2920" h="2852" extrusionOk="0">
                  <a:moveTo>
                    <a:pt x="116" y="1"/>
                  </a:moveTo>
                  <a:cubicBezTo>
                    <a:pt x="89" y="1"/>
                    <a:pt x="62" y="11"/>
                    <a:pt x="41" y="32"/>
                  </a:cubicBezTo>
                  <a:cubicBezTo>
                    <a:pt x="0" y="73"/>
                    <a:pt x="2" y="139"/>
                    <a:pt x="41" y="180"/>
                  </a:cubicBezTo>
                  <a:cubicBezTo>
                    <a:pt x="348" y="483"/>
                    <a:pt x="692" y="753"/>
                    <a:pt x="1024" y="1011"/>
                  </a:cubicBezTo>
                  <a:cubicBezTo>
                    <a:pt x="1187" y="1138"/>
                    <a:pt x="1348" y="1265"/>
                    <a:pt x="1508" y="1398"/>
                  </a:cubicBezTo>
                  <a:cubicBezTo>
                    <a:pt x="1913" y="1732"/>
                    <a:pt x="2417" y="2195"/>
                    <a:pt x="2705" y="2793"/>
                  </a:cubicBezTo>
                  <a:cubicBezTo>
                    <a:pt x="2724" y="2829"/>
                    <a:pt x="2761" y="2851"/>
                    <a:pt x="2799" y="2851"/>
                  </a:cubicBezTo>
                  <a:cubicBezTo>
                    <a:pt x="2814" y="2851"/>
                    <a:pt x="2828" y="2847"/>
                    <a:pt x="2844" y="2840"/>
                  </a:cubicBezTo>
                  <a:cubicBezTo>
                    <a:pt x="2897" y="2815"/>
                    <a:pt x="2919" y="2751"/>
                    <a:pt x="2894" y="2700"/>
                  </a:cubicBezTo>
                  <a:cubicBezTo>
                    <a:pt x="2587" y="2067"/>
                    <a:pt x="2065" y="1584"/>
                    <a:pt x="1642" y="1236"/>
                  </a:cubicBezTo>
                  <a:cubicBezTo>
                    <a:pt x="1483" y="1104"/>
                    <a:pt x="1317" y="975"/>
                    <a:pt x="1154" y="847"/>
                  </a:cubicBezTo>
                  <a:cubicBezTo>
                    <a:pt x="827" y="591"/>
                    <a:pt x="488" y="327"/>
                    <a:pt x="191" y="32"/>
                  </a:cubicBezTo>
                  <a:cubicBezTo>
                    <a:pt x="170" y="11"/>
                    <a:pt x="143" y="1"/>
                    <a:pt x="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4"/>
            <p:cNvSpPr/>
            <p:nvPr/>
          </p:nvSpPr>
          <p:spPr>
            <a:xfrm>
              <a:off x="7117749" y="2967776"/>
              <a:ext cx="24663" cy="24301"/>
            </a:xfrm>
            <a:custGeom>
              <a:avLst/>
              <a:gdLst/>
              <a:ahLst/>
              <a:cxnLst/>
              <a:rect l="l" t="t" r="r" b="b"/>
              <a:pathLst>
                <a:path w="818" h="806" extrusionOk="0">
                  <a:moveTo>
                    <a:pt x="1" y="0"/>
                  </a:moveTo>
                  <a:cubicBezTo>
                    <a:pt x="83" y="543"/>
                    <a:pt x="423" y="805"/>
                    <a:pt x="726" y="805"/>
                  </a:cubicBezTo>
                  <a:cubicBezTo>
                    <a:pt x="744" y="805"/>
                    <a:pt x="762" y="804"/>
                    <a:pt x="781" y="802"/>
                  </a:cubicBezTo>
                  <a:cubicBezTo>
                    <a:pt x="817" y="557"/>
                    <a:pt x="685" y="80"/>
                    <a:pt x="1" y="0"/>
                  </a:cubicBezTo>
                  <a:close/>
                </a:path>
              </a:pathLst>
            </a:custGeom>
            <a:solidFill>
              <a:srgbClr val="FAAD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4"/>
            <p:cNvSpPr/>
            <p:nvPr/>
          </p:nvSpPr>
          <p:spPr>
            <a:xfrm>
              <a:off x="7110995" y="2959122"/>
              <a:ext cx="47667" cy="43506"/>
            </a:xfrm>
            <a:custGeom>
              <a:avLst/>
              <a:gdLst/>
              <a:ahLst/>
              <a:cxnLst/>
              <a:rect l="l" t="t" r="r" b="b"/>
              <a:pathLst>
                <a:path w="1581" h="1443" extrusionOk="0">
                  <a:moveTo>
                    <a:pt x="681" y="0"/>
                  </a:moveTo>
                  <a:cubicBezTo>
                    <a:pt x="675" y="0"/>
                    <a:pt x="669" y="2"/>
                    <a:pt x="665" y="4"/>
                  </a:cubicBezTo>
                  <a:lnTo>
                    <a:pt x="793" y="765"/>
                  </a:lnTo>
                  <a:lnTo>
                    <a:pt x="0" y="675"/>
                  </a:lnTo>
                  <a:lnTo>
                    <a:pt x="0" y="675"/>
                  </a:lnTo>
                  <a:cubicBezTo>
                    <a:pt x="0" y="675"/>
                    <a:pt x="138" y="1097"/>
                    <a:pt x="447" y="1286"/>
                  </a:cubicBezTo>
                  <a:cubicBezTo>
                    <a:pt x="587" y="1372"/>
                    <a:pt x="747" y="1442"/>
                    <a:pt x="901" y="1442"/>
                  </a:cubicBezTo>
                  <a:cubicBezTo>
                    <a:pt x="1086" y="1442"/>
                    <a:pt x="1261" y="1342"/>
                    <a:pt x="1383" y="1050"/>
                  </a:cubicBezTo>
                  <a:cubicBezTo>
                    <a:pt x="1580" y="569"/>
                    <a:pt x="827" y="0"/>
                    <a:pt x="6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4"/>
            <p:cNvSpPr/>
            <p:nvPr/>
          </p:nvSpPr>
          <p:spPr>
            <a:xfrm>
              <a:off x="7125829" y="2977032"/>
              <a:ext cx="28884" cy="27828"/>
            </a:xfrm>
            <a:custGeom>
              <a:avLst/>
              <a:gdLst/>
              <a:ahLst/>
              <a:cxnLst/>
              <a:rect l="l" t="t" r="r" b="b"/>
              <a:pathLst>
                <a:path w="958" h="923" extrusionOk="0">
                  <a:moveTo>
                    <a:pt x="894" y="0"/>
                  </a:moveTo>
                  <a:cubicBezTo>
                    <a:pt x="894" y="0"/>
                    <a:pt x="894" y="0"/>
                    <a:pt x="894" y="0"/>
                  </a:cubicBezTo>
                  <a:cubicBezTo>
                    <a:pt x="674" y="179"/>
                    <a:pt x="652" y="489"/>
                    <a:pt x="659" y="658"/>
                  </a:cubicBezTo>
                  <a:cubicBezTo>
                    <a:pt x="612" y="651"/>
                    <a:pt x="554" y="645"/>
                    <a:pt x="489" y="645"/>
                  </a:cubicBezTo>
                  <a:cubicBezTo>
                    <a:pt x="344" y="645"/>
                    <a:pt x="166" y="674"/>
                    <a:pt x="0" y="783"/>
                  </a:cubicBezTo>
                  <a:cubicBezTo>
                    <a:pt x="50" y="824"/>
                    <a:pt x="103" y="861"/>
                    <a:pt x="163" y="886"/>
                  </a:cubicBezTo>
                  <a:cubicBezTo>
                    <a:pt x="222" y="911"/>
                    <a:pt x="279" y="923"/>
                    <a:pt x="335" y="923"/>
                  </a:cubicBezTo>
                  <a:cubicBezTo>
                    <a:pt x="487" y="923"/>
                    <a:pt x="627" y="840"/>
                    <a:pt x="743" y="729"/>
                  </a:cubicBezTo>
                  <a:cubicBezTo>
                    <a:pt x="755" y="720"/>
                    <a:pt x="768" y="705"/>
                    <a:pt x="781" y="692"/>
                  </a:cubicBezTo>
                  <a:cubicBezTo>
                    <a:pt x="855" y="610"/>
                    <a:pt x="916" y="500"/>
                    <a:pt x="940" y="389"/>
                  </a:cubicBezTo>
                  <a:cubicBezTo>
                    <a:pt x="955" y="320"/>
                    <a:pt x="958" y="251"/>
                    <a:pt x="947" y="184"/>
                  </a:cubicBezTo>
                  <a:cubicBezTo>
                    <a:pt x="946" y="165"/>
                    <a:pt x="897" y="0"/>
                    <a:pt x="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4"/>
            <p:cNvSpPr/>
            <p:nvPr/>
          </p:nvSpPr>
          <p:spPr>
            <a:xfrm>
              <a:off x="7609060" y="2713119"/>
              <a:ext cx="117555" cy="32472"/>
            </a:xfrm>
            <a:custGeom>
              <a:avLst/>
              <a:gdLst/>
              <a:ahLst/>
              <a:cxnLst/>
              <a:rect l="l" t="t" r="r" b="b"/>
              <a:pathLst>
                <a:path w="3899" h="1077" extrusionOk="0">
                  <a:moveTo>
                    <a:pt x="3785" y="0"/>
                  </a:moveTo>
                  <a:cubicBezTo>
                    <a:pt x="3776" y="0"/>
                    <a:pt x="3768" y="1"/>
                    <a:pt x="3759" y="3"/>
                  </a:cubicBezTo>
                  <a:cubicBezTo>
                    <a:pt x="3353" y="102"/>
                    <a:pt x="2927" y="152"/>
                    <a:pt x="2514" y="202"/>
                  </a:cubicBezTo>
                  <a:cubicBezTo>
                    <a:pt x="2306" y="225"/>
                    <a:pt x="2099" y="249"/>
                    <a:pt x="1893" y="281"/>
                  </a:cubicBezTo>
                  <a:cubicBezTo>
                    <a:pt x="1350" y="359"/>
                    <a:pt x="652" y="501"/>
                    <a:pt x="64" y="884"/>
                  </a:cubicBezTo>
                  <a:cubicBezTo>
                    <a:pt x="14" y="915"/>
                    <a:pt x="0" y="981"/>
                    <a:pt x="33" y="1030"/>
                  </a:cubicBezTo>
                  <a:cubicBezTo>
                    <a:pt x="52" y="1061"/>
                    <a:pt x="86" y="1077"/>
                    <a:pt x="121" y="1077"/>
                  </a:cubicBezTo>
                  <a:cubicBezTo>
                    <a:pt x="138" y="1077"/>
                    <a:pt x="159" y="1071"/>
                    <a:pt x="178" y="1061"/>
                  </a:cubicBezTo>
                  <a:cubicBezTo>
                    <a:pt x="733" y="699"/>
                    <a:pt x="1403" y="564"/>
                    <a:pt x="1924" y="488"/>
                  </a:cubicBezTo>
                  <a:cubicBezTo>
                    <a:pt x="2130" y="459"/>
                    <a:pt x="2334" y="432"/>
                    <a:pt x="2539" y="409"/>
                  </a:cubicBezTo>
                  <a:cubicBezTo>
                    <a:pt x="2958" y="359"/>
                    <a:pt x="3391" y="307"/>
                    <a:pt x="3809" y="207"/>
                  </a:cubicBezTo>
                  <a:cubicBezTo>
                    <a:pt x="3864" y="193"/>
                    <a:pt x="3899" y="137"/>
                    <a:pt x="3886" y="80"/>
                  </a:cubicBezTo>
                  <a:cubicBezTo>
                    <a:pt x="3875" y="34"/>
                    <a:pt x="3831" y="0"/>
                    <a:pt x="3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4"/>
            <p:cNvSpPr/>
            <p:nvPr/>
          </p:nvSpPr>
          <p:spPr>
            <a:xfrm>
              <a:off x="7720769" y="2706758"/>
              <a:ext cx="32652" cy="15226"/>
            </a:xfrm>
            <a:custGeom>
              <a:avLst/>
              <a:gdLst/>
              <a:ahLst/>
              <a:cxnLst/>
              <a:rect l="l" t="t" r="r" b="b"/>
              <a:pathLst>
                <a:path w="1083" h="505" extrusionOk="0">
                  <a:moveTo>
                    <a:pt x="629" y="0"/>
                  </a:moveTo>
                  <a:cubicBezTo>
                    <a:pt x="279" y="0"/>
                    <a:pt x="70" y="225"/>
                    <a:pt x="0" y="392"/>
                  </a:cubicBezTo>
                  <a:cubicBezTo>
                    <a:pt x="95" y="464"/>
                    <a:pt x="218" y="505"/>
                    <a:pt x="355" y="505"/>
                  </a:cubicBezTo>
                  <a:cubicBezTo>
                    <a:pt x="584" y="505"/>
                    <a:pt x="850" y="390"/>
                    <a:pt x="1082" y="110"/>
                  </a:cubicBezTo>
                  <a:cubicBezTo>
                    <a:pt x="911" y="32"/>
                    <a:pt x="760" y="0"/>
                    <a:pt x="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4"/>
            <p:cNvSpPr/>
            <p:nvPr/>
          </p:nvSpPr>
          <p:spPr>
            <a:xfrm>
              <a:off x="7709010" y="2694848"/>
              <a:ext cx="44140" cy="37476"/>
            </a:xfrm>
            <a:custGeom>
              <a:avLst/>
              <a:gdLst/>
              <a:ahLst/>
              <a:cxnLst/>
              <a:rect l="l" t="t" r="r" b="b"/>
              <a:pathLst>
                <a:path w="1464" h="1243" extrusionOk="0">
                  <a:moveTo>
                    <a:pt x="1079" y="1"/>
                  </a:moveTo>
                  <a:cubicBezTo>
                    <a:pt x="775" y="1"/>
                    <a:pt x="152" y="144"/>
                    <a:pt x="88" y="556"/>
                  </a:cubicBezTo>
                  <a:cubicBezTo>
                    <a:pt x="0" y="1128"/>
                    <a:pt x="398" y="1242"/>
                    <a:pt x="759" y="1242"/>
                  </a:cubicBezTo>
                  <a:cubicBezTo>
                    <a:pt x="761" y="1242"/>
                    <a:pt x="764" y="1242"/>
                    <a:pt x="766" y="1242"/>
                  </a:cubicBezTo>
                  <a:cubicBezTo>
                    <a:pt x="1127" y="1241"/>
                    <a:pt x="1464" y="950"/>
                    <a:pt x="1464" y="950"/>
                  </a:cubicBezTo>
                  <a:lnTo>
                    <a:pt x="738" y="617"/>
                  </a:lnTo>
                  <a:lnTo>
                    <a:pt x="1242" y="35"/>
                  </a:lnTo>
                  <a:cubicBezTo>
                    <a:pt x="1230" y="13"/>
                    <a:pt x="1168" y="1"/>
                    <a:pt x="10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4"/>
            <p:cNvSpPr/>
            <p:nvPr/>
          </p:nvSpPr>
          <p:spPr>
            <a:xfrm>
              <a:off x="7710126" y="2699793"/>
              <a:ext cx="19296" cy="34461"/>
            </a:xfrm>
            <a:custGeom>
              <a:avLst/>
              <a:gdLst/>
              <a:ahLst/>
              <a:cxnLst/>
              <a:rect l="l" t="t" r="r" b="b"/>
              <a:pathLst>
                <a:path w="640" h="1143" extrusionOk="0">
                  <a:moveTo>
                    <a:pt x="281" y="0"/>
                  </a:moveTo>
                  <a:cubicBezTo>
                    <a:pt x="277" y="0"/>
                    <a:pt x="150" y="115"/>
                    <a:pt x="140" y="130"/>
                  </a:cubicBezTo>
                  <a:cubicBezTo>
                    <a:pt x="98" y="184"/>
                    <a:pt x="62" y="246"/>
                    <a:pt x="40" y="309"/>
                  </a:cubicBezTo>
                  <a:cubicBezTo>
                    <a:pt x="4" y="416"/>
                    <a:pt x="1" y="541"/>
                    <a:pt x="21" y="651"/>
                  </a:cubicBezTo>
                  <a:cubicBezTo>
                    <a:pt x="24" y="669"/>
                    <a:pt x="30" y="688"/>
                    <a:pt x="32" y="702"/>
                  </a:cubicBezTo>
                  <a:cubicBezTo>
                    <a:pt x="90" y="914"/>
                    <a:pt x="214" y="1106"/>
                    <a:pt x="447" y="1137"/>
                  </a:cubicBezTo>
                  <a:cubicBezTo>
                    <a:pt x="474" y="1141"/>
                    <a:pt x="500" y="1142"/>
                    <a:pt x="527" y="1142"/>
                  </a:cubicBezTo>
                  <a:cubicBezTo>
                    <a:pt x="564" y="1142"/>
                    <a:pt x="602" y="1139"/>
                    <a:pt x="639" y="1134"/>
                  </a:cubicBezTo>
                  <a:cubicBezTo>
                    <a:pt x="518" y="874"/>
                    <a:pt x="283" y="745"/>
                    <a:pt x="140" y="686"/>
                  </a:cubicBezTo>
                  <a:cubicBezTo>
                    <a:pt x="233" y="544"/>
                    <a:pt x="375" y="269"/>
                    <a:pt x="281" y="0"/>
                  </a:cubicBezTo>
                  <a:cubicBezTo>
                    <a:pt x="281" y="0"/>
                    <a:pt x="281" y="0"/>
                    <a:pt x="2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4"/>
            <p:cNvSpPr/>
            <p:nvPr/>
          </p:nvSpPr>
          <p:spPr>
            <a:xfrm>
              <a:off x="7360766" y="2510202"/>
              <a:ext cx="66662" cy="1190443"/>
            </a:xfrm>
            <a:custGeom>
              <a:avLst/>
              <a:gdLst/>
              <a:ahLst/>
              <a:cxnLst/>
              <a:rect l="l" t="t" r="r" b="b"/>
              <a:pathLst>
                <a:path w="2211" h="39484" extrusionOk="0">
                  <a:moveTo>
                    <a:pt x="1444" y="1"/>
                  </a:moveTo>
                  <a:cubicBezTo>
                    <a:pt x="1439" y="1"/>
                    <a:pt x="1434" y="1"/>
                    <a:pt x="1430" y="1"/>
                  </a:cubicBezTo>
                  <a:cubicBezTo>
                    <a:pt x="1199" y="13"/>
                    <a:pt x="1023" y="209"/>
                    <a:pt x="1036" y="441"/>
                  </a:cubicBezTo>
                  <a:cubicBezTo>
                    <a:pt x="1374" y="6535"/>
                    <a:pt x="919" y="16175"/>
                    <a:pt x="518" y="24678"/>
                  </a:cubicBezTo>
                  <a:cubicBezTo>
                    <a:pt x="261" y="30152"/>
                    <a:pt x="17" y="35322"/>
                    <a:pt x="1" y="39062"/>
                  </a:cubicBezTo>
                  <a:cubicBezTo>
                    <a:pt x="1" y="39294"/>
                    <a:pt x="186" y="39481"/>
                    <a:pt x="416" y="39484"/>
                  </a:cubicBezTo>
                  <a:lnTo>
                    <a:pt x="419" y="39484"/>
                  </a:lnTo>
                  <a:cubicBezTo>
                    <a:pt x="648" y="39484"/>
                    <a:pt x="835" y="39297"/>
                    <a:pt x="835" y="39068"/>
                  </a:cubicBezTo>
                  <a:cubicBezTo>
                    <a:pt x="852" y="35346"/>
                    <a:pt x="1096" y="30183"/>
                    <a:pt x="1353" y="24719"/>
                  </a:cubicBezTo>
                  <a:cubicBezTo>
                    <a:pt x="1755" y="16193"/>
                    <a:pt x="2211" y="6532"/>
                    <a:pt x="1870" y="394"/>
                  </a:cubicBezTo>
                  <a:cubicBezTo>
                    <a:pt x="1859" y="169"/>
                    <a:pt x="1677" y="1"/>
                    <a:pt x="1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4"/>
            <p:cNvSpPr/>
            <p:nvPr/>
          </p:nvSpPr>
          <p:spPr>
            <a:xfrm>
              <a:off x="7252825" y="2349075"/>
              <a:ext cx="297369" cy="296405"/>
            </a:xfrm>
            <a:custGeom>
              <a:avLst/>
              <a:gdLst/>
              <a:ahLst/>
              <a:cxnLst/>
              <a:rect l="l" t="t" r="r" b="b"/>
              <a:pathLst>
                <a:path w="9863" h="9831" extrusionOk="0">
                  <a:moveTo>
                    <a:pt x="4295" y="0"/>
                  </a:moveTo>
                  <a:cubicBezTo>
                    <a:pt x="4143" y="0"/>
                    <a:pt x="3989" y="27"/>
                    <a:pt x="3838" y="79"/>
                  </a:cubicBezTo>
                  <a:cubicBezTo>
                    <a:pt x="2844" y="424"/>
                    <a:pt x="2759" y="1416"/>
                    <a:pt x="2910" y="2320"/>
                  </a:cubicBezTo>
                  <a:cubicBezTo>
                    <a:pt x="2519" y="1987"/>
                    <a:pt x="2069" y="1767"/>
                    <a:pt x="1600" y="1767"/>
                  </a:cubicBezTo>
                  <a:cubicBezTo>
                    <a:pt x="1344" y="1767"/>
                    <a:pt x="1083" y="1832"/>
                    <a:pt x="822" y="1981"/>
                  </a:cubicBezTo>
                  <a:cubicBezTo>
                    <a:pt x="140" y="2370"/>
                    <a:pt x="1" y="3280"/>
                    <a:pt x="337" y="3944"/>
                  </a:cubicBezTo>
                  <a:cubicBezTo>
                    <a:pt x="593" y="4449"/>
                    <a:pt x="1027" y="4771"/>
                    <a:pt x="1528" y="4963"/>
                  </a:cubicBezTo>
                  <a:cubicBezTo>
                    <a:pt x="1218" y="5047"/>
                    <a:pt x="927" y="5186"/>
                    <a:pt x="681" y="5418"/>
                  </a:cubicBezTo>
                  <a:cubicBezTo>
                    <a:pt x="196" y="5868"/>
                    <a:pt x="16" y="6596"/>
                    <a:pt x="355" y="7189"/>
                  </a:cubicBezTo>
                  <a:cubicBezTo>
                    <a:pt x="610" y="7633"/>
                    <a:pt x="997" y="7804"/>
                    <a:pt x="1434" y="7804"/>
                  </a:cubicBezTo>
                  <a:cubicBezTo>
                    <a:pt x="1820" y="7804"/>
                    <a:pt x="2245" y="7670"/>
                    <a:pt x="2651" y="7475"/>
                  </a:cubicBezTo>
                  <a:lnTo>
                    <a:pt x="2651" y="7475"/>
                  </a:lnTo>
                  <a:cubicBezTo>
                    <a:pt x="2541" y="7674"/>
                    <a:pt x="2460" y="7891"/>
                    <a:pt x="2425" y="8127"/>
                  </a:cubicBezTo>
                  <a:cubicBezTo>
                    <a:pt x="2334" y="8760"/>
                    <a:pt x="2582" y="9462"/>
                    <a:pt x="3200" y="9728"/>
                  </a:cubicBezTo>
                  <a:cubicBezTo>
                    <a:pt x="3364" y="9798"/>
                    <a:pt x="3533" y="9830"/>
                    <a:pt x="3702" y="9830"/>
                  </a:cubicBezTo>
                  <a:cubicBezTo>
                    <a:pt x="4199" y="9830"/>
                    <a:pt x="4688" y="9551"/>
                    <a:pt x="5007" y="9164"/>
                  </a:cubicBezTo>
                  <a:cubicBezTo>
                    <a:pt x="5322" y="8779"/>
                    <a:pt x="5475" y="8260"/>
                    <a:pt x="5507" y="7731"/>
                  </a:cubicBezTo>
                  <a:cubicBezTo>
                    <a:pt x="5703" y="8240"/>
                    <a:pt x="6007" y="8700"/>
                    <a:pt x="6498" y="8967"/>
                  </a:cubicBezTo>
                  <a:cubicBezTo>
                    <a:pt x="6758" y="9108"/>
                    <a:pt x="7054" y="9185"/>
                    <a:pt x="7345" y="9185"/>
                  </a:cubicBezTo>
                  <a:cubicBezTo>
                    <a:pt x="7712" y="9185"/>
                    <a:pt x="8071" y="9062"/>
                    <a:pt x="8341" y="8787"/>
                  </a:cubicBezTo>
                  <a:cubicBezTo>
                    <a:pt x="8839" y="8280"/>
                    <a:pt x="8833" y="7459"/>
                    <a:pt x="8544" y="6850"/>
                  </a:cubicBezTo>
                  <a:cubicBezTo>
                    <a:pt x="8371" y="6486"/>
                    <a:pt x="8089" y="6188"/>
                    <a:pt x="7758" y="5940"/>
                  </a:cubicBezTo>
                  <a:cubicBezTo>
                    <a:pt x="8767" y="5910"/>
                    <a:pt x="9771" y="5587"/>
                    <a:pt x="9830" y="4608"/>
                  </a:cubicBezTo>
                  <a:cubicBezTo>
                    <a:pt x="9862" y="4069"/>
                    <a:pt x="9677" y="3633"/>
                    <a:pt x="9099" y="3451"/>
                  </a:cubicBezTo>
                  <a:cubicBezTo>
                    <a:pt x="8874" y="3380"/>
                    <a:pt x="8671" y="3360"/>
                    <a:pt x="8499" y="3360"/>
                  </a:cubicBezTo>
                  <a:cubicBezTo>
                    <a:pt x="8286" y="3360"/>
                    <a:pt x="8121" y="3390"/>
                    <a:pt x="8019" y="3390"/>
                  </a:cubicBezTo>
                  <a:cubicBezTo>
                    <a:pt x="7999" y="3390"/>
                    <a:pt x="7982" y="3389"/>
                    <a:pt x="7967" y="3386"/>
                  </a:cubicBezTo>
                  <a:cubicBezTo>
                    <a:pt x="8250" y="3063"/>
                    <a:pt x="8725" y="2454"/>
                    <a:pt x="8811" y="2015"/>
                  </a:cubicBezTo>
                  <a:cubicBezTo>
                    <a:pt x="8945" y="1339"/>
                    <a:pt x="8893" y="931"/>
                    <a:pt x="8237" y="661"/>
                  </a:cubicBezTo>
                  <a:cubicBezTo>
                    <a:pt x="8037" y="578"/>
                    <a:pt x="7847" y="541"/>
                    <a:pt x="7668" y="541"/>
                  </a:cubicBezTo>
                  <a:cubicBezTo>
                    <a:pt x="6873" y="541"/>
                    <a:pt x="6272" y="1269"/>
                    <a:pt x="5798" y="2042"/>
                  </a:cubicBezTo>
                  <a:cubicBezTo>
                    <a:pt x="5727" y="633"/>
                    <a:pt x="5034" y="0"/>
                    <a:pt x="4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4"/>
            <p:cNvSpPr/>
            <p:nvPr/>
          </p:nvSpPr>
          <p:spPr>
            <a:xfrm>
              <a:off x="7268082" y="2374311"/>
              <a:ext cx="252416" cy="228688"/>
            </a:xfrm>
            <a:custGeom>
              <a:avLst/>
              <a:gdLst/>
              <a:ahLst/>
              <a:cxnLst/>
              <a:rect l="l" t="t" r="r" b="b"/>
              <a:pathLst>
                <a:path w="8372" h="7585" extrusionOk="0">
                  <a:moveTo>
                    <a:pt x="3791" y="1"/>
                  </a:moveTo>
                  <a:cubicBezTo>
                    <a:pt x="3762" y="1"/>
                    <a:pt x="3731" y="5"/>
                    <a:pt x="3699" y="15"/>
                  </a:cubicBezTo>
                  <a:cubicBezTo>
                    <a:pt x="2806" y="270"/>
                    <a:pt x="3827" y="3555"/>
                    <a:pt x="3827" y="3555"/>
                  </a:cubicBezTo>
                  <a:cubicBezTo>
                    <a:pt x="3827" y="3555"/>
                    <a:pt x="2068" y="2059"/>
                    <a:pt x="1361" y="2059"/>
                  </a:cubicBezTo>
                  <a:cubicBezTo>
                    <a:pt x="1249" y="2059"/>
                    <a:pt x="1164" y="2097"/>
                    <a:pt x="1116" y="2183"/>
                  </a:cubicBezTo>
                  <a:cubicBezTo>
                    <a:pt x="765" y="2821"/>
                    <a:pt x="3443" y="4064"/>
                    <a:pt x="3443" y="4064"/>
                  </a:cubicBezTo>
                  <a:cubicBezTo>
                    <a:pt x="3443" y="4064"/>
                    <a:pt x="0" y="4640"/>
                    <a:pt x="670" y="5500"/>
                  </a:cubicBezTo>
                  <a:cubicBezTo>
                    <a:pt x="805" y="5675"/>
                    <a:pt x="1016" y="5745"/>
                    <a:pt x="1266" y="5745"/>
                  </a:cubicBezTo>
                  <a:cubicBezTo>
                    <a:pt x="2246" y="5745"/>
                    <a:pt x="3826" y="4671"/>
                    <a:pt x="3827" y="4671"/>
                  </a:cubicBezTo>
                  <a:lnTo>
                    <a:pt x="3827" y="4671"/>
                  </a:lnTo>
                  <a:cubicBezTo>
                    <a:pt x="3826" y="4671"/>
                    <a:pt x="2169" y="7349"/>
                    <a:pt x="2997" y="7572"/>
                  </a:cubicBezTo>
                  <a:cubicBezTo>
                    <a:pt x="3028" y="7581"/>
                    <a:pt x="3059" y="7585"/>
                    <a:pt x="3090" y="7585"/>
                  </a:cubicBezTo>
                  <a:cubicBezTo>
                    <a:pt x="3878" y="7585"/>
                    <a:pt x="4528" y="4926"/>
                    <a:pt x="4528" y="4926"/>
                  </a:cubicBezTo>
                  <a:cubicBezTo>
                    <a:pt x="4528" y="4926"/>
                    <a:pt x="5883" y="6894"/>
                    <a:pt x="6487" y="6894"/>
                  </a:cubicBezTo>
                  <a:cubicBezTo>
                    <a:pt x="6558" y="6894"/>
                    <a:pt x="6618" y="6867"/>
                    <a:pt x="6665" y="6807"/>
                  </a:cubicBezTo>
                  <a:cubicBezTo>
                    <a:pt x="7110" y="6233"/>
                    <a:pt x="5133" y="4448"/>
                    <a:pt x="5133" y="4448"/>
                  </a:cubicBezTo>
                  <a:lnTo>
                    <a:pt x="5133" y="4448"/>
                  </a:lnTo>
                  <a:cubicBezTo>
                    <a:pt x="5134" y="4448"/>
                    <a:pt x="5688" y="4490"/>
                    <a:pt x="6331" y="4490"/>
                  </a:cubicBezTo>
                  <a:cubicBezTo>
                    <a:pt x="7260" y="4490"/>
                    <a:pt x="8372" y="4401"/>
                    <a:pt x="8258" y="3967"/>
                  </a:cubicBezTo>
                  <a:cubicBezTo>
                    <a:pt x="8169" y="3623"/>
                    <a:pt x="7482" y="3532"/>
                    <a:pt x="6779" y="3532"/>
                  </a:cubicBezTo>
                  <a:cubicBezTo>
                    <a:pt x="5983" y="3532"/>
                    <a:pt x="5164" y="3649"/>
                    <a:pt x="5164" y="3649"/>
                  </a:cubicBezTo>
                  <a:cubicBezTo>
                    <a:pt x="5164" y="3649"/>
                    <a:pt x="7781" y="1609"/>
                    <a:pt x="7236" y="1004"/>
                  </a:cubicBezTo>
                  <a:cubicBezTo>
                    <a:pt x="7186" y="948"/>
                    <a:pt x="7121" y="922"/>
                    <a:pt x="7044" y="922"/>
                  </a:cubicBezTo>
                  <a:cubicBezTo>
                    <a:pt x="6308" y="922"/>
                    <a:pt x="4499" y="3269"/>
                    <a:pt x="4464" y="3269"/>
                  </a:cubicBezTo>
                  <a:cubicBezTo>
                    <a:pt x="4463" y="3269"/>
                    <a:pt x="4463" y="3269"/>
                    <a:pt x="4464" y="3267"/>
                  </a:cubicBezTo>
                  <a:cubicBezTo>
                    <a:pt x="4494" y="3175"/>
                    <a:pt x="4583" y="1"/>
                    <a:pt x="3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4"/>
            <p:cNvSpPr/>
            <p:nvPr/>
          </p:nvSpPr>
          <p:spPr>
            <a:xfrm>
              <a:off x="7357088" y="2462232"/>
              <a:ext cx="91626" cy="73777"/>
            </a:xfrm>
            <a:custGeom>
              <a:avLst/>
              <a:gdLst/>
              <a:ahLst/>
              <a:cxnLst/>
              <a:rect l="l" t="t" r="r" b="b"/>
              <a:pathLst>
                <a:path w="3039" h="2447" extrusionOk="0">
                  <a:moveTo>
                    <a:pt x="1489" y="1"/>
                  </a:moveTo>
                  <a:cubicBezTo>
                    <a:pt x="1426" y="1"/>
                    <a:pt x="1363" y="4"/>
                    <a:pt x="1300" y="9"/>
                  </a:cubicBezTo>
                  <a:cubicBezTo>
                    <a:pt x="983" y="37"/>
                    <a:pt x="662" y="137"/>
                    <a:pt x="428" y="353"/>
                  </a:cubicBezTo>
                  <a:cubicBezTo>
                    <a:pt x="83" y="674"/>
                    <a:pt x="1" y="1220"/>
                    <a:pt x="182" y="1654"/>
                  </a:cubicBezTo>
                  <a:cubicBezTo>
                    <a:pt x="407" y="2197"/>
                    <a:pt x="944" y="2446"/>
                    <a:pt x="1485" y="2446"/>
                  </a:cubicBezTo>
                  <a:cubicBezTo>
                    <a:pt x="2258" y="2446"/>
                    <a:pt x="3039" y="1938"/>
                    <a:pt x="2929" y="1054"/>
                  </a:cubicBezTo>
                  <a:cubicBezTo>
                    <a:pt x="2898" y="817"/>
                    <a:pt x="2782" y="598"/>
                    <a:pt x="2615" y="427"/>
                  </a:cubicBezTo>
                  <a:cubicBezTo>
                    <a:pt x="2532" y="341"/>
                    <a:pt x="2437" y="267"/>
                    <a:pt x="2334" y="210"/>
                  </a:cubicBezTo>
                  <a:cubicBezTo>
                    <a:pt x="2080" y="63"/>
                    <a:pt x="1783" y="1"/>
                    <a:pt x="14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4"/>
            <p:cNvSpPr/>
            <p:nvPr/>
          </p:nvSpPr>
          <p:spPr>
            <a:xfrm>
              <a:off x="7188031" y="2498926"/>
              <a:ext cx="178126" cy="243401"/>
            </a:xfrm>
            <a:custGeom>
              <a:avLst/>
              <a:gdLst/>
              <a:ahLst/>
              <a:cxnLst/>
              <a:rect l="l" t="t" r="r" b="b"/>
              <a:pathLst>
                <a:path w="5908" h="8073" extrusionOk="0">
                  <a:moveTo>
                    <a:pt x="3674" y="0"/>
                  </a:moveTo>
                  <a:lnTo>
                    <a:pt x="3674" y="0"/>
                  </a:lnTo>
                  <a:cubicBezTo>
                    <a:pt x="0" y="3439"/>
                    <a:pt x="1796" y="8072"/>
                    <a:pt x="1796" y="8072"/>
                  </a:cubicBezTo>
                  <a:cubicBezTo>
                    <a:pt x="1796" y="8072"/>
                    <a:pt x="5907" y="4348"/>
                    <a:pt x="36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4"/>
            <p:cNvSpPr/>
            <p:nvPr/>
          </p:nvSpPr>
          <p:spPr>
            <a:xfrm>
              <a:off x="7078432" y="2684174"/>
              <a:ext cx="171945" cy="99646"/>
            </a:xfrm>
            <a:custGeom>
              <a:avLst/>
              <a:gdLst/>
              <a:ahLst/>
              <a:cxnLst/>
              <a:rect l="l" t="t" r="r" b="b"/>
              <a:pathLst>
                <a:path w="5703" h="3305" extrusionOk="0">
                  <a:moveTo>
                    <a:pt x="428" y="0"/>
                  </a:moveTo>
                  <a:cubicBezTo>
                    <a:pt x="289" y="0"/>
                    <a:pt x="146" y="5"/>
                    <a:pt x="1" y="15"/>
                  </a:cubicBezTo>
                  <a:cubicBezTo>
                    <a:pt x="1093" y="3048"/>
                    <a:pt x="4307" y="3304"/>
                    <a:pt x="5362" y="3304"/>
                  </a:cubicBezTo>
                  <a:cubicBezTo>
                    <a:pt x="5577" y="3304"/>
                    <a:pt x="5703" y="3294"/>
                    <a:pt x="5703" y="3294"/>
                  </a:cubicBezTo>
                  <a:cubicBezTo>
                    <a:pt x="5703" y="3294"/>
                    <a:pt x="4109" y="0"/>
                    <a:pt x="4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4"/>
            <p:cNvSpPr/>
            <p:nvPr/>
          </p:nvSpPr>
          <p:spPr>
            <a:xfrm>
              <a:off x="7052954" y="2544575"/>
              <a:ext cx="336896" cy="1173257"/>
            </a:xfrm>
            <a:custGeom>
              <a:avLst/>
              <a:gdLst/>
              <a:ahLst/>
              <a:cxnLst/>
              <a:rect l="l" t="t" r="r" b="b"/>
              <a:pathLst>
                <a:path w="11174" h="38914" extrusionOk="0">
                  <a:moveTo>
                    <a:pt x="473" y="0"/>
                  </a:moveTo>
                  <a:cubicBezTo>
                    <a:pt x="303" y="0"/>
                    <a:pt x="144" y="104"/>
                    <a:pt x="81" y="272"/>
                  </a:cubicBezTo>
                  <a:cubicBezTo>
                    <a:pt x="0" y="489"/>
                    <a:pt x="110" y="729"/>
                    <a:pt x="328" y="809"/>
                  </a:cubicBezTo>
                  <a:cubicBezTo>
                    <a:pt x="2385" y="1571"/>
                    <a:pt x="4150" y="3125"/>
                    <a:pt x="5175" y="5066"/>
                  </a:cubicBezTo>
                  <a:cubicBezTo>
                    <a:pt x="6095" y="6818"/>
                    <a:pt x="6426" y="8812"/>
                    <a:pt x="6744" y="10741"/>
                  </a:cubicBezTo>
                  <a:cubicBezTo>
                    <a:pt x="8282" y="20063"/>
                    <a:pt x="9451" y="29153"/>
                    <a:pt x="10316" y="38535"/>
                  </a:cubicBezTo>
                  <a:cubicBezTo>
                    <a:pt x="10335" y="38751"/>
                    <a:pt x="10518" y="38914"/>
                    <a:pt x="10731" y="38914"/>
                  </a:cubicBezTo>
                  <a:cubicBezTo>
                    <a:pt x="10743" y="38914"/>
                    <a:pt x="10756" y="38914"/>
                    <a:pt x="10772" y="38912"/>
                  </a:cubicBezTo>
                  <a:cubicBezTo>
                    <a:pt x="11003" y="38890"/>
                    <a:pt x="11173" y="38686"/>
                    <a:pt x="11151" y="38457"/>
                  </a:cubicBezTo>
                  <a:cubicBezTo>
                    <a:pt x="10285" y="29056"/>
                    <a:pt x="9113" y="19945"/>
                    <a:pt x="7571" y="10606"/>
                  </a:cubicBezTo>
                  <a:cubicBezTo>
                    <a:pt x="7258" y="8702"/>
                    <a:pt x="6902" y="6548"/>
                    <a:pt x="5916" y="4677"/>
                  </a:cubicBezTo>
                  <a:cubicBezTo>
                    <a:pt x="4799" y="2555"/>
                    <a:pt x="2868" y="859"/>
                    <a:pt x="618" y="27"/>
                  </a:cubicBezTo>
                  <a:cubicBezTo>
                    <a:pt x="570" y="9"/>
                    <a:pt x="521" y="0"/>
                    <a:pt x="4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4"/>
            <p:cNvSpPr/>
            <p:nvPr/>
          </p:nvSpPr>
          <p:spPr>
            <a:xfrm>
              <a:off x="6929365" y="2443478"/>
              <a:ext cx="241110" cy="227904"/>
            </a:xfrm>
            <a:custGeom>
              <a:avLst/>
              <a:gdLst/>
              <a:ahLst/>
              <a:cxnLst/>
              <a:rect l="l" t="t" r="r" b="b"/>
              <a:pathLst>
                <a:path w="7997" h="7559" extrusionOk="0">
                  <a:moveTo>
                    <a:pt x="4284" y="1"/>
                  </a:moveTo>
                  <a:cubicBezTo>
                    <a:pt x="4251" y="1"/>
                    <a:pt x="4218" y="2"/>
                    <a:pt x="4184" y="4"/>
                  </a:cubicBezTo>
                  <a:cubicBezTo>
                    <a:pt x="3418" y="55"/>
                    <a:pt x="3174" y="842"/>
                    <a:pt x="3158" y="1634"/>
                  </a:cubicBezTo>
                  <a:cubicBezTo>
                    <a:pt x="2961" y="1377"/>
                    <a:pt x="2725" y="1158"/>
                    <a:pt x="2440" y="1026"/>
                  </a:cubicBezTo>
                  <a:cubicBezTo>
                    <a:pt x="2235" y="930"/>
                    <a:pt x="2001" y="875"/>
                    <a:pt x="1768" y="875"/>
                  </a:cubicBezTo>
                  <a:cubicBezTo>
                    <a:pt x="1459" y="875"/>
                    <a:pt x="1153" y="972"/>
                    <a:pt x="927" y="1195"/>
                  </a:cubicBezTo>
                  <a:cubicBezTo>
                    <a:pt x="544" y="1577"/>
                    <a:pt x="546" y="2180"/>
                    <a:pt x="797" y="2635"/>
                  </a:cubicBezTo>
                  <a:cubicBezTo>
                    <a:pt x="1008" y="3020"/>
                    <a:pt x="1369" y="3255"/>
                    <a:pt x="1770" y="3403"/>
                  </a:cubicBezTo>
                  <a:cubicBezTo>
                    <a:pt x="1358" y="3433"/>
                    <a:pt x="951" y="3553"/>
                    <a:pt x="653" y="3803"/>
                  </a:cubicBezTo>
                  <a:cubicBezTo>
                    <a:pt x="251" y="4139"/>
                    <a:pt x="1" y="4713"/>
                    <a:pt x="223" y="5218"/>
                  </a:cubicBezTo>
                  <a:cubicBezTo>
                    <a:pt x="405" y="5631"/>
                    <a:pt x="833" y="5830"/>
                    <a:pt x="1263" y="5830"/>
                  </a:cubicBezTo>
                  <a:cubicBezTo>
                    <a:pt x="1335" y="5830"/>
                    <a:pt x="1408" y="5824"/>
                    <a:pt x="1480" y="5813"/>
                  </a:cubicBezTo>
                  <a:cubicBezTo>
                    <a:pt x="1666" y="5783"/>
                    <a:pt x="1835" y="5719"/>
                    <a:pt x="1988" y="5634"/>
                  </a:cubicBezTo>
                  <a:lnTo>
                    <a:pt x="1988" y="5634"/>
                  </a:lnTo>
                  <a:cubicBezTo>
                    <a:pt x="1670" y="6312"/>
                    <a:pt x="1569" y="7058"/>
                    <a:pt x="2227" y="7427"/>
                  </a:cubicBezTo>
                  <a:cubicBezTo>
                    <a:pt x="2388" y="7517"/>
                    <a:pt x="2561" y="7558"/>
                    <a:pt x="2734" y="7558"/>
                  </a:cubicBezTo>
                  <a:cubicBezTo>
                    <a:pt x="3059" y="7558"/>
                    <a:pt x="3381" y="7410"/>
                    <a:pt x="3609" y="7161"/>
                  </a:cubicBezTo>
                  <a:cubicBezTo>
                    <a:pt x="3789" y="6964"/>
                    <a:pt x="3895" y="6736"/>
                    <a:pt x="3960" y="6494"/>
                  </a:cubicBezTo>
                  <a:cubicBezTo>
                    <a:pt x="4114" y="6883"/>
                    <a:pt x="4366" y="7221"/>
                    <a:pt x="4764" y="7418"/>
                  </a:cubicBezTo>
                  <a:cubicBezTo>
                    <a:pt x="4941" y="7505"/>
                    <a:pt x="5139" y="7550"/>
                    <a:pt x="5335" y="7550"/>
                  </a:cubicBezTo>
                  <a:cubicBezTo>
                    <a:pt x="5719" y="7550"/>
                    <a:pt x="6097" y="7379"/>
                    <a:pt x="6296" y="7026"/>
                  </a:cubicBezTo>
                  <a:cubicBezTo>
                    <a:pt x="6622" y="6446"/>
                    <a:pt x="6424" y="5866"/>
                    <a:pt x="6017" y="5396"/>
                  </a:cubicBezTo>
                  <a:lnTo>
                    <a:pt x="6017" y="5396"/>
                  </a:lnTo>
                  <a:cubicBezTo>
                    <a:pt x="6180" y="5422"/>
                    <a:pt x="6347" y="5438"/>
                    <a:pt x="6511" y="5438"/>
                  </a:cubicBezTo>
                  <a:cubicBezTo>
                    <a:pt x="7056" y="5438"/>
                    <a:pt x="7561" y="5257"/>
                    <a:pt x="7763" y="4657"/>
                  </a:cubicBezTo>
                  <a:cubicBezTo>
                    <a:pt x="7996" y="3964"/>
                    <a:pt x="7544" y="3192"/>
                    <a:pt x="6215" y="3137"/>
                  </a:cubicBezTo>
                  <a:cubicBezTo>
                    <a:pt x="6954" y="2676"/>
                    <a:pt x="7636" y="2066"/>
                    <a:pt x="7280" y="1221"/>
                  </a:cubicBezTo>
                  <a:cubicBezTo>
                    <a:pt x="7126" y="854"/>
                    <a:pt x="6916" y="731"/>
                    <a:pt x="6616" y="731"/>
                  </a:cubicBezTo>
                  <a:cubicBezTo>
                    <a:pt x="6498" y="731"/>
                    <a:pt x="6366" y="750"/>
                    <a:pt x="6218" y="781"/>
                  </a:cubicBezTo>
                  <a:cubicBezTo>
                    <a:pt x="5874" y="850"/>
                    <a:pt x="5400" y="1226"/>
                    <a:pt x="5151" y="1450"/>
                  </a:cubicBezTo>
                  <a:cubicBezTo>
                    <a:pt x="5129" y="1331"/>
                    <a:pt x="5236" y="1001"/>
                    <a:pt x="5095" y="565"/>
                  </a:cubicBezTo>
                  <a:cubicBezTo>
                    <a:pt x="4961" y="153"/>
                    <a:pt x="4659" y="1"/>
                    <a:pt x="4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4"/>
            <p:cNvSpPr/>
            <p:nvPr/>
          </p:nvSpPr>
          <p:spPr>
            <a:xfrm>
              <a:off x="6961747" y="2468594"/>
              <a:ext cx="187714" cy="181292"/>
            </a:xfrm>
            <a:custGeom>
              <a:avLst/>
              <a:gdLst/>
              <a:ahLst/>
              <a:cxnLst/>
              <a:rect l="l" t="t" r="r" b="b"/>
              <a:pathLst>
                <a:path w="6226" h="6013" extrusionOk="0">
                  <a:moveTo>
                    <a:pt x="2917" y="1"/>
                  </a:moveTo>
                  <a:cubicBezTo>
                    <a:pt x="2400" y="1"/>
                    <a:pt x="2608" y="2451"/>
                    <a:pt x="2608" y="2451"/>
                  </a:cubicBezTo>
                  <a:cubicBezTo>
                    <a:pt x="2608" y="2451"/>
                    <a:pt x="1475" y="1217"/>
                    <a:pt x="921" y="1217"/>
                  </a:cubicBezTo>
                  <a:cubicBezTo>
                    <a:pt x="857" y="1217"/>
                    <a:pt x="801" y="1233"/>
                    <a:pt x="755" y="1269"/>
                  </a:cubicBezTo>
                  <a:cubicBezTo>
                    <a:pt x="309" y="1622"/>
                    <a:pt x="2240" y="2926"/>
                    <a:pt x="2240" y="2926"/>
                  </a:cubicBezTo>
                  <a:cubicBezTo>
                    <a:pt x="2240" y="2926"/>
                    <a:pt x="0" y="3494"/>
                    <a:pt x="179" y="4140"/>
                  </a:cubicBezTo>
                  <a:cubicBezTo>
                    <a:pt x="215" y="4268"/>
                    <a:pt x="325" y="4319"/>
                    <a:pt x="478" y="4319"/>
                  </a:cubicBezTo>
                  <a:cubicBezTo>
                    <a:pt x="1102" y="4319"/>
                    <a:pt x="2444" y="3473"/>
                    <a:pt x="2444" y="3473"/>
                  </a:cubicBezTo>
                  <a:lnTo>
                    <a:pt x="2444" y="3473"/>
                  </a:lnTo>
                  <a:cubicBezTo>
                    <a:pt x="2444" y="3473"/>
                    <a:pt x="1138" y="5428"/>
                    <a:pt x="1815" y="5946"/>
                  </a:cubicBezTo>
                  <a:cubicBezTo>
                    <a:pt x="1875" y="5991"/>
                    <a:pt x="1932" y="6012"/>
                    <a:pt x="1988" y="6012"/>
                  </a:cubicBezTo>
                  <a:cubicBezTo>
                    <a:pt x="2565" y="6012"/>
                    <a:pt x="2919" y="3768"/>
                    <a:pt x="2919" y="3768"/>
                  </a:cubicBezTo>
                  <a:cubicBezTo>
                    <a:pt x="2919" y="3768"/>
                    <a:pt x="3788" y="5602"/>
                    <a:pt x="4305" y="5602"/>
                  </a:cubicBezTo>
                  <a:cubicBezTo>
                    <a:pt x="4340" y="5602"/>
                    <a:pt x="4373" y="5593"/>
                    <a:pt x="4404" y="5576"/>
                  </a:cubicBezTo>
                  <a:cubicBezTo>
                    <a:pt x="4902" y="5300"/>
                    <a:pt x="3316" y="3467"/>
                    <a:pt x="3316" y="3467"/>
                  </a:cubicBezTo>
                  <a:lnTo>
                    <a:pt x="3316" y="3467"/>
                  </a:lnTo>
                  <a:cubicBezTo>
                    <a:pt x="3316" y="3467"/>
                    <a:pt x="4540" y="3837"/>
                    <a:pt x="5364" y="3837"/>
                  </a:cubicBezTo>
                  <a:cubicBezTo>
                    <a:pt x="5735" y="3837"/>
                    <a:pt x="6025" y="3762"/>
                    <a:pt x="6085" y="3545"/>
                  </a:cubicBezTo>
                  <a:cubicBezTo>
                    <a:pt x="6225" y="3035"/>
                    <a:pt x="4856" y="2947"/>
                    <a:pt x="4069" y="2947"/>
                  </a:cubicBezTo>
                  <a:cubicBezTo>
                    <a:pt x="3772" y="2947"/>
                    <a:pt x="3558" y="2959"/>
                    <a:pt x="3538" y="2967"/>
                  </a:cubicBezTo>
                  <a:cubicBezTo>
                    <a:pt x="3537" y="2967"/>
                    <a:pt x="3537" y="2967"/>
                    <a:pt x="3536" y="2967"/>
                  </a:cubicBezTo>
                  <a:cubicBezTo>
                    <a:pt x="3493" y="2967"/>
                    <a:pt x="5762" y="1202"/>
                    <a:pt x="5288" y="785"/>
                  </a:cubicBezTo>
                  <a:cubicBezTo>
                    <a:pt x="5244" y="746"/>
                    <a:pt x="5190" y="728"/>
                    <a:pt x="5129" y="728"/>
                  </a:cubicBezTo>
                  <a:cubicBezTo>
                    <a:pt x="4531" y="728"/>
                    <a:pt x="3232" y="2422"/>
                    <a:pt x="3232" y="2422"/>
                  </a:cubicBezTo>
                  <a:cubicBezTo>
                    <a:pt x="3232" y="2422"/>
                    <a:pt x="3538" y="150"/>
                    <a:pt x="2962" y="6"/>
                  </a:cubicBezTo>
                  <a:cubicBezTo>
                    <a:pt x="2946" y="2"/>
                    <a:pt x="2931" y="1"/>
                    <a:pt x="2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4"/>
            <p:cNvSpPr/>
            <p:nvPr/>
          </p:nvSpPr>
          <p:spPr>
            <a:xfrm>
              <a:off x="7007818" y="2524615"/>
              <a:ext cx="69405" cy="67174"/>
            </a:xfrm>
            <a:custGeom>
              <a:avLst/>
              <a:gdLst/>
              <a:ahLst/>
              <a:cxnLst/>
              <a:rect l="l" t="t" r="r" b="b"/>
              <a:pathLst>
                <a:path w="2302" h="2228" extrusionOk="0">
                  <a:moveTo>
                    <a:pt x="1331" y="0"/>
                  </a:moveTo>
                  <a:cubicBezTo>
                    <a:pt x="255" y="0"/>
                    <a:pt x="1" y="1755"/>
                    <a:pt x="999" y="2159"/>
                  </a:cubicBezTo>
                  <a:cubicBezTo>
                    <a:pt x="1114" y="2205"/>
                    <a:pt x="1238" y="2228"/>
                    <a:pt x="1361" y="2228"/>
                  </a:cubicBezTo>
                  <a:cubicBezTo>
                    <a:pt x="1607" y="2228"/>
                    <a:pt x="1851" y="2137"/>
                    <a:pt x="2017" y="1956"/>
                  </a:cubicBezTo>
                  <a:cubicBezTo>
                    <a:pt x="2186" y="1772"/>
                    <a:pt x="2259" y="1520"/>
                    <a:pt x="2280" y="1272"/>
                  </a:cubicBezTo>
                  <a:cubicBezTo>
                    <a:pt x="2302" y="994"/>
                    <a:pt x="2258" y="705"/>
                    <a:pt x="2115" y="464"/>
                  </a:cubicBezTo>
                  <a:cubicBezTo>
                    <a:pt x="2068" y="383"/>
                    <a:pt x="2010" y="310"/>
                    <a:pt x="1944" y="245"/>
                  </a:cubicBezTo>
                  <a:cubicBezTo>
                    <a:pt x="1806" y="119"/>
                    <a:pt x="1635" y="29"/>
                    <a:pt x="1452" y="7"/>
                  </a:cubicBezTo>
                  <a:cubicBezTo>
                    <a:pt x="1410" y="3"/>
                    <a:pt x="1370" y="0"/>
                    <a:pt x="13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4"/>
            <p:cNvSpPr/>
            <p:nvPr/>
          </p:nvSpPr>
          <p:spPr>
            <a:xfrm>
              <a:off x="7101558" y="2816236"/>
              <a:ext cx="289380" cy="901606"/>
            </a:xfrm>
            <a:custGeom>
              <a:avLst/>
              <a:gdLst/>
              <a:ahLst/>
              <a:cxnLst/>
              <a:rect l="l" t="t" r="r" b="b"/>
              <a:pathLst>
                <a:path w="9598" h="29904" extrusionOk="0">
                  <a:moveTo>
                    <a:pt x="473" y="1"/>
                  </a:moveTo>
                  <a:cubicBezTo>
                    <a:pt x="392" y="1"/>
                    <a:pt x="310" y="24"/>
                    <a:pt x="237" y="74"/>
                  </a:cubicBezTo>
                  <a:cubicBezTo>
                    <a:pt x="47" y="206"/>
                    <a:pt x="0" y="464"/>
                    <a:pt x="130" y="655"/>
                  </a:cubicBezTo>
                  <a:cubicBezTo>
                    <a:pt x="2854" y="4609"/>
                    <a:pt x="3915" y="9440"/>
                    <a:pt x="4846" y="14456"/>
                  </a:cubicBezTo>
                  <a:cubicBezTo>
                    <a:pt x="5031" y="15459"/>
                    <a:pt x="5196" y="16490"/>
                    <a:pt x="5372" y="17581"/>
                  </a:cubicBezTo>
                  <a:cubicBezTo>
                    <a:pt x="6055" y="21828"/>
                    <a:pt x="6759" y="26218"/>
                    <a:pt x="8756" y="29695"/>
                  </a:cubicBezTo>
                  <a:cubicBezTo>
                    <a:pt x="8834" y="29829"/>
                    <a:pt x="8975" y="29904"/>
                    <a:pt x="9121" y="29904"/>
                  </a:cubicBezTo>
                  <a:cubicBezTo>
                    <a:pt x="9190" y="29904"/>
                    <a:pt x="9261" y="29887"/>
                    <a:pt x="9328" y="29848"/>
                  </a:cubicBezTo>
                  <a:cubicBezTo>
                    <a:pt x="9527" y="29732"/>
                    <a:pt x="9598" y="29476"/>
                    <a:pt x="9482" y="29277"/>
                  </a:cubicBezTo>
                  <a:cubicBezTo>
                    <a:pt x="7560" y="25932"/>
                    <a:pt x="6867" y="21619"/>
                    <a:pt x="6197" y="17447"/>
                  </a:cubicBezTo>
                  <a:cubicBezTo>
                    <a:pt x="6021" y="16349"/>
                    <a:pt x="5853" y="15314"/>
                    <a:pt x="5665" y="14302"/>
                  </a:cubicBezTo>
                  <a:cubicBezTo>
                    <a:pt x="4718" y="9194"/>
                    <a:pt x="3635" y="4270"/>
                    <a:pt x="818" y="181"/>
                  </a:cubicBezTo>
                  <a:cubicBezTo>
                    <a:pt x="736" y="63"/>
                    <a:pt x="606" y="1"/>
                    <a:pt x="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4"/>
            <p:cNvSpPr/>
            <p:nvPr/>
          </p:nvSpPr>
          <p:spPr>
            <a:xfrm>
              <a:off x="6988491" y="2700034"/>
              <a:ext cx="244667" cy="243853"/>
            </a:xfrm>
            <a:custGeom>
              <a:avLst/>
              <a:gdLst/>
              <a:ahLst/>
              <a:cxnLst/>
              <a:rect l="l" t="t" r="r" b="b"/>
              <a:pathLst>
                <a:path w="8115" h="8088" extrusionOk="0">
                  <a:moveTo>
                    <a:pt x="5243" y="1"/>
                  </a:moveTo>
                  <a:cubicBezTo>
                    <a:pt x="5220" y="1"/>
                    <a:pt x="5196" y="2"/>
                    <a:pt x="5172" y="3"/>
                  </a:cubicBezTo>
                  <a:cubicBezTo>
                    <a:pt x="4257" y="44"/>
                    <a:pt x="4000" y="922"/>
                    <a:pt x="3900" y="1787"/>
                  </a:cubicBezTo>
                  <a:cubicBezTo>
                    <a:pt x="3510" y="1049"/>
                    <a:pt x="3015" y="743"/>
                    <a:pt x="2570" y="743"/>
                  </a:cubicBezTo>
                  <a:cubicBezTo>
                    <a:pt x="2305" y="743"/>
                    <a:pt x="2058" y="851"/>
                    <a:pt x="1862" y="1041"/>
                  </a:cubicBezTo>
                  <a:cubicBezTo>
                    <a:pt x="1272" y="1613"/>
                    <a:pt x="1541" y="2345"/>
                    <a:pt x="1946" y="2935"/>
                  </a:cubicBezTo>
                  <a:cubicBezTo>
                    <a:pt x="1764" y="2886"/>
                    <a:pt x="1582" y="2857"/>
                    <a:pt x="1405" y="2857"/>
                  </a:cubicBezTo>
                  <a:cubicBezTo>
                    <a:pt x="998" y="2857"/>
                    <a:pt x="621" y="3006"/>
                    <a:pt x="354" y="3384"/>
                  </a:cubicBezTo>
                  <a:cubicBezTo>
                    <a:pt x="0" y="3887"/>
                    <a:pt x="201" y="4577"/>
                    <a:pt x="661" y="4936"/>
                  </a:cubicBezTo>
                  <a:cubicBezTo>
                    <a:pt x="966" y="5176"/>
                    <a:pt x="1322" y="5269"/>
                    <a:pt x="1689" y="5269"/>
                  </a:cubicBezTo>
                  <a:cubicBezTo>
                    <a:pt x="1740" y="5269"/>
                    <a:pt x="1791" y="5267"/>
                    <a:pt x="1842" y="5264"/>
                  </a:cubicBezTo>
                  <a:lnTo>
                    <a:pt x="1842" y="5264"/>
                  </a:lnTo>
                  <a:cubicBezTo>
                    <a:pt x="1651" y="5425"/>
                    <a:pt x="1491" y="5621"/>
                    <a:pt x="1389" y="5866"/>
                  </a:cubicBezTo>
                  <a:cubicBezTo>
                    <a:pt x="1195" y="6346"/>
                    <a:pt x="1307" y="6922"/>
                    <a:pt x="1743" y="7229"/>
                  </a:cubicBezTo>
                  <a:cubicBezTo>
                    <a:pt x="1923" y="7355"/>
                    <a:pt x="2103" y="7410"/>
                    <a:pt x="2280" y="7410"/>
                  </a:cubicBezTo>
                  <a:cubicBezTo>
                    <a:pt x="2713" y="7410"/>
                    <a:pt x="3128" y="7083"/>
                    <a:pt x="3466" y="6672"/>
                  </a:cubicBezTo>
                  <a:lnTo>
                    <a:pt x="3466" y="6672"/>
                  </a:lnTo>
                  <a:cubicBezTo>
                    <a:pt x="3452" y="6850"/>
                    <a:pt x="3467" y="7029"/>
                    <a:pt x="3520" y="7208"/>
                  </a:cubicBezTo>
                  <a:cubicBezTo>
                    <a:pt x="3661" y="7678"/>
                    <a:pt x="4057" y="8088"/>
                    <a:pt x="4571" y="8088"/>
                  </a:cubicBezTo>
                  <a:cubicBezTo>
                    <a:pt x="4580" y="8088"/>
                    <a:pt x="4589" y="8088"/>
                    <a:pt x="4598" y="8088"/>
                  </a:cubicBezTo>
                  <a:cubicBezTo>
                    <a:pt x="5148" y="8071"/>
                    <a:pt x="5561" y="7599"/>
                    <a:pt x="5692" y="7092"/>
                  </a:cubicBezTo>
                  <a:cubicBezTo>
                    <a:pt x="5789" y="6716"/>
                    <a:pt x="5725" y="6296"/>
                    <a:pt x="5573" y="5913"/>
                  </a:cubicBezTo>
                  <a:lnTo>
                    <a:pt x="5573" y="5913"/>
                  </a:lnTo>
                  <a:cubicBezTo>
                    <a:pt x="5880" y="6209"/>
                    <a:pt x="6247" y="6434"/>
                    <a:pt x="6683" y="6461"/>
                  </a:cubicBezTo>
                  <a:cubicBezTo>
                    <a:pt x="6712" y="6462"/>
                    <a:pt x="6741" y="6463"/>
                    <a:pt x="6770" y="6463"/>
                  </a:cubicBezTo>
                  <a:cubicBezTo>
                    <a:pt x="7263" y="6463"/>
                    <a:pt x="7759" y="6207"/>
                    <a:pt x="7929" y="5725"/>
                  </a:cubicBezTo>
                  <a:cubicBezTo>
                    <a:pt x="8114" y="5202"/>
                    <a:pt x="7840" y="4622"/>
                    <a:pt x="7432" y="4287"/>
                  </a:cubicBezTo>
                  <a:cubicBezTo>
                    <a:pt x="7189" y="4088"/>
                    <a:pt x="6890" y="3969"/>
                    <a:pt x="6574" y="3903"/>
                  </a:cubicBezTo>
                  <a:cubicBezTo>
                    <a:pt x="7282" y="3549"/>
                    <a:pt x="7885" y="2988"/>
                    <a:pt x="7605" y="2276"/>
                  </a:cubicBezTo>
                  <a:cubicBezTo>
                    <a:pt x="7463" y="1920"/>
                    <a:pt x="7227" y="1685"/>
                    <a:pt x="6841" y="1685"/>
                  </a:cubicBezTo>
                  <a:cubicBezTo>
                    <a:pt x="6796" y="1685"/>
                    <a:pt x="6750" y="1688"/>
                    <a:pt x="6702" y="1694"/>
                  </a:cubicBezTo>
                  <a:cubicBezTo>
                    <a:pt x="6248" y="1754"/>
                    <a:pt x="5994" y="1992"/>
                    <a:pt x="5880" y="2023"/>
                  </a:cubicBezTo>
                  <a:cubicBezTo>
                    <a:pt x="5972" y="1702"/>
                    <a:pt x="6109" y="1113"/>
                    <a:pt x="6026" y="774"/>
                  </a:cubicBezTo>
                  <a:cubicBezTo>
                    <a:pt x="5903" y="273"/>
                    <a:pt x="5741" y="1"/>
                    <a:pt x="5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4"/>
            <p:cNvSpPr/>
            <p:nvPr/>
          </p:nvSpPr>
          <p:spPr>
            <a:xfrm>
              <a:off x="7025336" y="2729642"/>
              <a:ext cx="182890" cy="183161"/>
            </a:xfrm>
            <a:custGeom>
              <a:avLst/>
              <a:gdLst/>
              <a:ahLst/>
              <a:cxnLst/>
              <a:rect l="l" t="t" r="r" b="b"/>
              <a:pathLst>
                <a:path w="6066" h="6075" extrusionOk="0">
                  <a:moveTo>
                    <a:pt x="3913" y="1"/>
                  </a:moveTo>
                  <a:cubicBezTo>
                    <a:pt x="3360" y="1"/>
                    <a:pt x="2794" y="2538"/>
                    <a:pt x="2769" y="2538"/>
                  </a:cubicBezTo>
                  <a:cubicBezTo>
                    <a:pt x="2768" y="2538"/>
                    <a:pt x="2768" y="2537"/>
                    <a:pt x="2768" y="2536"/>
                  </a:cubicBezTo>
                  <a:cubicBezTo>
                    <a:pt x="2760" y="2465"/>
                    <a:pt x="1879" y="423"/>
                    <a:pt x="1308" y="423"/>
                  </a:cubicBezTo>
                  <a:cubicBezTo>
                    <a:pt x="1252" y="423"/>
                    <a:pt x="1200" y="443"/>
                    <a:pt x="1151" y="485"/>
                  </a:cubicBezTo>
                  <a:cubicBezTo>
                    <a:pt x="605" y="962"/>
                    <a:pt x="2412" y="2952"/>
                    <a:pt x="2412" y="2952"/>
                  </a:cubicBezTo>
                  <a:cubicBezTo>
                    <a:pt x="2412" y="2952"/>
                    <a:pt x="1288" y="2641"/>
                    <a:pt x="587" y="2641"/>
                  </a:cubicBezTo>
                  <a:cubicBezTo>
                    <a:pt x="278" y="2641"/>
                    <a:pt x="51" y="2701"/>
                    <a:pt x="40" y="2875"/>
                  </a:cubicBezTo>
                  <a:cubicBezTo>
                    <a:pt x="1" y="3433"/>
                    <a:pt x="2240" y="3438"/>
                    <a:pt x="2308" y="3438"/>
                  </a:cubicBezTo>
                  <a:cubicBezTo>
                    <a:pt x="2309" y="3438"/>
                    <a:pt x="2310" y="3438"/>
                    <a:pt x="2310" y="3438"/>
                  </a:cubicBezTo>
                  <a:lnTo>
                    <a:pt x="2310" y="3438"/>
                  </a:lnTo>
                  <a:cubicBezTo>
                    <a:pt x="2310" y="3438"/>
                    <a:pt x="59" y="4982"/>
                    <a:pt x="816" y="5371"/>
                  </a:cubicBezTo>
                  <a:cubicBezTo>
                    <a:pt x="883" y="5406"/>
                    <a:pt x="953" y="5421"/>
                    <a:pt x="1026" y="5421"/>
                  </a:cubicBezTo>
                  <a:cubicBezTo>
                    <a:pt x="1778" y="5421"/>
                    <a:pt x="2779" y="3742"/>
                    <a:pt x="2780" y="3741"/>
                  </a:cubicBezTo>
                  <a:lnTo>
                    <a:pt x="2780" y="3741"/>
                  </a:lnTo>
                  <a:cubicBezTo>
                    <a:pt x="2780" y="3742"/>
                    <a:pt x="2502" y="6074"/>
                    <a:pt x="3105" y="6074"/>
                  </a:cubicBezTo>
                  <a:cubicBezTo>
                    <a:pt x="3119" y="6074"/>
                    <a:pt x="3134" y="6073"/>
                    <a:pt x="3150" y="6070"/>
                  </a:cubicBezTo>
                  <a:cubicBezTo>
                    <a:pt x="3810" y="5954"/>
                    <a:pt x="3361" y="3690"/>
                    <a:pt x="3361" y="3690"/>
                  </a:cubicBezTo>
                  <a:lnTo>
                    <a:pt x="3361" y="3690"/>
                  </a:lnTo>
                  <a:cubicBezTo>
                    <a:pt x="3361" y="3690"/>
                    <a:pt x="4678" y="4465"/>
                    <a:pt x="5246" y="4465"/>
                  </a:cubicBezTo>
                  <a:cubicBezTo>
                    <a:pt x="5380" y="4465"/>
                    <a:pt x="5472" y="4423"/>
                    <a:pt x="5496" y="4317"/>
                  </a:cubicBezTo>
                  <a:cubicBezTo>
                    <a:pt x="5622" y="3764"/>
                    <a:pt x="3633" y="3151"/>
                    <a:pt x="3633" y="3151"/>
                  </a:cubicBezTo>
                  <a:cubicBezTo>
                    <a:pt x="3633" y="3151"/>
                    <a:pt x="6066" y="2238"/>
                    <a:pt x="5688" y="1781"/>
                  </a:cubicBezTo>
                  <a:cubicBezTo>
                    <a:pt x="5630" y="1710"/>
                    <a:pt x="5535" y="1680"/>
                    <a:pt x="5416" y="1680"/>
                  </a:cubicBezTo>
                  <a:cubicBezTo>
                    <a:pt x="4763" y="1680"/>
                    <a:pt x="3392" y="2576"/>
                    <a:pt x="3392" y="2576"/>
                  </a:cubicBezTo>
                  <a:cubicBezTo>
                    <a:pt x="3392" y="2576"/>
                    <a:pt x="4571" y="266"/>
                    <a:pt x="3987" y="16"/>
                  </a:cubicBezTo>
                  <a:cubicBezTo>
                    <a:pt x="3962" y="6"/>
                    <a:pt x="3938" y="1"/>
                    <a:pt x="3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4"/>
            <p:cNvSpPr/>
            <p:nvPr/>
          </p:nvSpPr>
          <p:spPr>
            <a:xfrm>
              <a:off x="7081507" y="2794799"/>
              <a:ext cx="79083" cy="60059"/>
            </a:xfrm>
            <a:custGeom>
              <a:avLst/>
              <a:gdLst/>
              <a:ahLst/>
              <a:cxnLst/>
              <a:rect l="l" t="t" r="r" b="b"/>
              <a:pathLst>
                <a:path w="2623" h="1992" extrusionOk="0">
                  <a:moveTo>
                    <a:pt x="1347" y="1"/>
                  </a:moveTo>
                  <a:cubicBezTo>
                    <a:pt x="1102" y="1"/>
                    <a:pt x="856" y="81"/>
                    <a:pt x="643" y="205"/>
                  </a:cubicBezTo>
                  <a:cubicBezTo>
                    <a:pt x="428" y="329"/>
                    <a:pt x="232" y="506"/>
                    <a:pt x="138" y="736"/>
                  </a:cubicBezTo>
                  <a:cubicBezTo>
                    <a:pt x="0" y="1077"/>
                    <a:pt x="122" y="1492"/>
                    <a:pt x="394" y="1739"/>
                  </a:cubicBezTo>
                  <a:cubicBezTo>
                    <a:pt x="587" y="1916"/>
                    <a:pt x="819" y="1992"/>
                    <a:pt x="1054" y="1992"/>
                  </a:cubicBezTo>
                  <a:cubicBezTo>
                    <a:pt x="1825" y="1992"/>
                    <a:pt x="2623" y="1177"/>
                    <a:pt x="2143" y="407"/>
                  </a:cubicBezTo>
                  <a:cubicBezTo>
                    <a:pt x="2041" y="249"/>
                    <a:pt x="1887" y="134"/>
                    <a:pt x="1712" y="68"/>
                  </a:cubicBezTo>
                  <a:cubicBezTo>
                    <a:pt x="1627" y="34"/>
                    <a:pt x="1533" y="12"/>
                    <a:pt x="1441" y="5"/>
                  </a:cubicBezTo>
                  <a:cubicBezTo>
                    <a:pt x="1410" y="2"/>
                    <a:pt x="1379" y="1"/>
                    <a:pt x="1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4"/>
            <p:cNvSpPr/>
            <p:nvPr/>
          </p:nvSpPr>
          <p:spPr>
            <a:xfrm>
              <a:off x="7534858" y="2942268"/>
              <a:ext cx="182106" cy="83515"/>
            </a:xfrm>
            <a:custGeom>
              <a:avLst/>
              <a:gdLst/>
              <a:ahLst/>
              <a:cxnLst/>
              <a:rect l="l" t="t" r="r" b="b"/>
              <a:pathLst>
                <a:path w="6040" h="2770" extrusionOk="0">
                  <a:moveTo>
                    <a:pt x="5596" y="0"/>
                  </a:moveTo>
                  <a:cubicBezTo>
                    <a:pt x="1388" y="0"/>
                    <a:pt x="0" y="2597"/>
                    <a:pt x="0" y="2597"/>
                  </a:cubicBezTo>
                  <a:cubicBezTo>
                    <a:pt x="450" y="2714"/>
                    <a:pt x="895" y="2770"/>
                    <a:pt x="1330" y="2770"/>
                  </a:cubicBezTo>
                  <a:cubicBezTo>
                    <a:pt x="3211" y="2770"/>
                    <a:pt x="4909" y="1721"/>
                    <a:pt x="6040" y="9"/>
                  </a:cubicBezTo>
                  <a:cubicBezTo>
                    <a:pt x="5889" y="3"/>
                    <a:pt x="5741" y="0"/>
                    <a:pt x="5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4"/>
            <p:cNvSpPr/>
            <p:nvPr/>
          </p:nvSpPr>
          <p:spPr>
            <a:xfrm>
              <a:off x="7365289" y="2564384"/>
              <a:ext cx="328122" cy="1140394"/>
            </a:xfrm>
            <a:custGeom>
              <a:avLst/>
              <a:gdLst/>
              <a:ahLst/>
              <a:cxnLst/>
              <a:rect l="l" t="t" r="r" b="b"/>
              <a:pathLst>
                <a:path w="10883" h="37824" extrusionOk="0">
                  <a:moveTo>
                    <a:pt x="10409" y="1"/>
                  </a:moveTo>
                  <a:cubicBezTo>
                    <a:pt x="10247" y="1"/>
                    <a:pt x="10093" y="96"/>
                    <a:pt x="10024" y="254"/>
                  </a:cubicBezTo>
                  <a:cubicBezTo>
                    <a:pt x="6224" y="9102"/>
                    <a:pt x="4275" y="18190"/>
                    <a:pt x="2391" y="26978"/>
                  </a:cubicBezTo>
                  <a:cubicBezTo>
                    <a:pt x="1623" y="30552"/>
                    <a:pt x="901" y="33929"/>
                    <a:pt x="56" y="37305"/>
                  </a:cubicBezTo>
                  <a:cubicBezTo>
                    <a:pt x="1" y="37528"/>
                    <a:pt x="137" y="37754"/>
                    <a:pt x="360" y="37812"/>
                  </a:cubicBezTo>
                  <a:cubicBezTo>
                    <a:pt x="394" y="37820"/>
                    <a:pt x="428" y="37823"/>
                    <a:pt x="462" y="37823"/>
                  </a:cubicBezTo>
                  <a:cubicBezTo>
                    <a:pt x="648" y="37823"/>
                    <a:pt x="820" y="37697"/>
                    <a:pt x="867" y="37506"/>
                  </a:cubicBezTo>
                  <a:cubicBezTo>
                    <a:pt x="1713" y="34119"/>
                    <a:pt x="2473" y="30577"/>
                    <a:pt x="3207" y="27153"/>
                  </a:cubicBezTo>
                  <a:cubicBezTo>
                    <a:pt x="5083" y="18403"/>
                    <a:pt x="7022" y="9356"/>
                    <a:pt x="10792" y="584"/>
                  </a:cubicBezTo>
                  <a:cubicBezTo>
                    <a:pt x="10883" y="373"/>
                    <a:pt x="10786" y="127"/>
                    <a:pt x="10573" y="35"/>
                  </a:cubicBezTo>
                  <a:cubicBezTo>
                    <a:pt x="10519" y="12"/>
                    <a:pt x="10464" y="1"/>
                    <a:pt x="104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4"/>
            <p:cNvSpPr/>
            <p:nvPr/>
          </p:nvSpPr>
          <p:spPr>
            <a:xfrm>
              <a:off x="7506003" y="2652094"/>
              <a:ext cx="109716" cy="156087"/>
            </a:xfrm>
            <a:custGeom>
              <a:avLst/>
              <a:gdLst/>
              <a:ahLst/>
              <a:cxnLst/>
              <a:rect l="l" t="t" r="r" b="b"/>
              <a:pathLst>
                <a:path w="3639" h="5177" extrusionOk="0">
                  <a:moveTo>
                    <a:pt x="670" y="1"/>
                  </a:moveTo>
                  <a:cubicBezTo>
                    <a:pt x="0" y="3979"/>
                    <a:pt x="3016" y="5177"/>
                    <a:pt x="3016" y="5177"/>
                  </a:cubicBezTo>
                  <a:cubicBezTo>
                    <a:pt x="3016" y="5177"/>
                    <a:pt x="3639" y="1822"/>
                    <a:pt x="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4"/>
            <p:cNvSpPr/>
            <p:nvPr/>
          </p:nvSpPr>
          <p:spPr>
            <a:xfrm>
              <a:off x="7555843" y="2448061"/>
              <a:ext cx="244667" cy="243883"/>
            </a:xfrm>
            <a:custGeom>
              <a:avLst/>
              <a:gdLst/>
              <a:ahLst/>
              <a:cxnLst/>
              <a:rect l="l" t="t" r="r" b="b"/>
              <a:pathLst>
                <a:path w="8115" h="8089" extrusionOk="0">
                  <a:moveTo>
                    <a:pt x="5240" y="0"/>
                  </a:moveTo>
                  <a:cubicBezTo>
                    <a:pt x="5218" y="0"/>
                    <a:pt x="5195" y="1"/>
                    <a:pt x="5172" y="2"/>
                  </a:cubicBezTo>
                  <a:cubicBezTo>
                    <a:pt x="4257" y="44"/>
                    <a:pt x="4000" y="921"/>
                    <a:pt x="3900" y="1786"/>
                  </a:cubicBezTo>
                  <a:cubicBezTo>
                    <a:pt x="3510" y="1049"/>
                    <a:pt x="3015" y="744"/>
                    <a:pt x="2570" y="744"/>
                  </a:cubicBezTo>
                  <a:cubicBezTo>
                    <a:pt x="2305" y="744"/>
                    <a:pt x="2059" y="852"/>
                    <a:pt x="1862" y="1041"/>
                  </a:cubicBezTo>
                  <a:cubicBezTo>
                    <a:pt x="1272" y="1614"/>
                    <a:pt x="1539" y="2344"/>
                    <a:pt x="1946" y="2936"/>
                  </a:cubicBezTo>
                  <a:cubicBezTo>
                    <a:pt x="1764" y="2886"/>
                    <a:pt x="1582" y="2858"/>
                    <a:pt x="1405" y="2858"/>
                  </a:cubicBezTo>
                  <a:cubicBezTo>
                    <a:pt x="998" y="2858"/>
                    <a:pt x="621" y="3006"/>
                    <a:pt x="354" y="3385"/>
                  </a:cubicBezTo>
                  <a:cubicBezTo>
                    <a:pt x="0" y="3886"/>
                    <a:pt x="202" y="4576"/>
                    <a:pt x="661" y="4935"/>
                  </a:cubicBezTo>
                  <a:cubicBezTo>
                    <a:pt x="966" y="5177"/>
                    <a:pt x="1322" y="5270"/>
                    <a:pt x="1688" y="5270"/>
                  </a:cubicBezTo>
                  <a:cubicBezTo>
                    <a:pt x="1739" y="5270"/>
                    <a:pt x="1790" y="5268"/>
                    <a:pt x="1840" y="5264"/>
                  </a:cubicBezTo>
                  <a:lnTo>
                    <a:pt x="1840" y="5264"/>
                  </a:lnTo>
                  <a:cubicBezTo>
                    <a:pt x="1651" y="5426"/>
                    <a:pt x="1491" y="5621"/>
                    <a:pt x="1390" y="5866"/>
                  </a:cubicBezTo>
                  <a:cubicBezTo>
                    <a:pt x="1194" y="6345"/>
                    <a:pt x="1307" y="6922"/>
                    <a:pt x="1743" y="7229"/>
                  </a:cubicBezTo>
                  <a:cubicBezTo>
                    <a:pt x="1923" y="7355"/>
                    <a:pt x="2103" y="7410"/>
                    <a:pt x="2281" y="7410"/>
                  </a:cubicBezTo>
                  <a:cubicBezTo>
                    <a:pt x="2713" y="7410"/>
                    <a:pt x="3128" y="7084"/>
                    <a:pt x="3466" y="6673"/>
                  </a:cubicBezTo>
                  <a:lnTo>
                    <a:pt x="3466" y="6673"/>
                  </a:lnTo>
                  <a:cubicBezTo>
                    <a:pt x="3453" y="6850"/>
                    <a:pt x="3467" y="7028"/>
                    <a:pt x="3520" y="7208"/>
                  </a:cubicBezTo>
                  <a:cubicBezTo>
                    <a:pt x="3662" y="7679"/>
                    <a:pt x="4057" y="8088"/>
                    <a:pt x="4571" y="8088"/>
                  </a:cubicBezTo>
                  <a:cubicBezTo>
                    <a:pt x="4580" y="8088"/>
                    <a:pt x="4589" y="8088"/>
                    <a:pt x="4598" y="8088"/>
                  </a:cubicBezTo>
                  <a:cubicBezTo>
                    <a:pt x="5149" y="8070"/>
                    <a:pt x="5561" y="7599"/>
                    <a:pt x="5692" y="7092"/>
                  </a:cubicBezTo>
                  <a:cubicBezTo>
                    <a:pt x="5789" y="6717"/>
                    <a:pt x="5726" y="6297"/>
                    <a:pt x="5573" y="5912"/>
                  </a:cubicBezTo>
                  <a:lnTo>
                    <a:pt x="5573" y="5912"/>
                  </a:lnTo>
                  <a:cubicBezTo>
                    <a:pt x="5878" y="6210"/>
                    <a:pt x="6245" y="6433"/>
                    <a:pt x="6683" y="6461"/>
                  </a:cubicBezTo>
                  <a:cubicBezTo>
                    <a:pt x="6711" y="6463"/>
                    <a:pt x="6739" y="6464"/>
                    <a:pt x="6767" y="6464"/>
                  </a:cubicBezTo>
                  <a:cubicBezTo>
                    <a:pt x="7260" y="6464"/>
                    <a:pt x="7759" y="6208"/>
                    <a:pt x="7930" y="5725"/>
                  </a:cubicBezTo>
                  <a:cubicBezTo>
                    <a:pt x="8115" y="5203"/>
                    <a:pt x="7840" y="4623"/>
                    <a:pt x="7432" y="4288"/>
                  </a:cubicBezTo>
                  <a:cubicBezTo>
                    <a:pt x="7190" y="4088"/>
                    <a:pt x="6890" y="3969"/>
                    <a:pt x="6574" y="3903"/>
                  </a:cubicBezTo>
                  <a:cubicBezTo>
                    <a:pt x="7281" y="3548"/>
                    <a:pt x="7886" y="2988"/>
                    <a:pt x="7604" y="2276"/>
                  </a:cubicBezTo>
                  <a:cubicBezTo>
                    <a:pt x="7463" y="1921"/>
                    <a:pt x="7228" y="1685"/>
                    <a:pt x="6843" y="1685"/>
                  </a:cubicBezTo>
                  <a:cubicBezTo>
                    <a:pt x="6798" y="1685"/>
                    <a:pt x="6751" y="1688"/>
                    <a:pt x="6702" y="1695"/>
                  </a:cubicBezTo>
                  <a:cubicBezTo>
                    <a:pt x="6248" y="1755"/>
                    <a:pt x="5994" y="1991"/>
                    <a:pt x="5878" y="2024"/>
                  </a:cubicBezTo>
                  <a:cubicBezTo>
                    <a:pt x="5972" y="1702"/>
                    <a:pt x="6109" y="1112"/>
                    <a:pt x="6025" y="773"/>
                  </a:cubicBezTo>
                  <a:cubicBezTo>
                    <a:pt x="5903" y="272"/>
                    <a:pt x="5740" y="0"/>
                    <a:pt x="5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4"/>
            <p:cNvSpPr/>
            <p:nvPr/>
          </p:nvSpPr>
          <p:spPr>
            <a:xfrm>
              <a:off x="7592688" y="2477730"/>
              <a:ext cx="182950" cy="183161"/>
            </a:xfrm>
            <a:custGeom>
              <a:avLst/>
              <a:gdLst/>
              <a:ahLst/>
              <a:cxnLst/>
              <a:rect l="l" t="t" r="r" b="b"/>
              <a:pathLst>
                <a:path w="6068" h="6075" extrusionOk="0">
                  <a:moveTo>
                    <a:pt x="3913" y="1"/>
                  </a:moveTo>
                  <a:cubicBezTo>
                    <a:pt x="3360" y="1"/>
                    <a:pt x="2793" y="2539"/>
                    <a:pt x="2769" y="2539"/>
                  </a:cubicBezTo>
                  <a:cubicBezTo>
                    <a:pt x="2768" y="2539"/>
                    <a:pt x="2768" y="2538"/>
                    <a:pt x="2768" y="2537"/>
                  </a:cubicBezTo>
                  <a:cubicBezTo>
                    <a:pt x="2760" y="2465"/>
                    <a:pt x="1879" y="423"/>
                    <a:pt x="1308" y="423"/>
                  </a:cubicBezTo>
                  <a:cubicBezTo>
                    <a:pt x="1252" y="423"/>
                    <a:pt x="1200" y="443"/>
                    <a:pt x="1151" y="485"/>
                  </a:cubicBezTo>
                  <a:cubicBezTo>
                    <a:pt x="605" y="960"/>
                    <a:pt x="2413" y="2951"/>
                    <a:pt x="2413" y="2951"/>
                  </a:cubicBezTo>
                  <a:cubicBezTo>
                    <a:pt x="2413" y="2951"/>
                    <a:pt x="1288" y="2641"/>
                    <a:pt x="587" y="2641"/>
                  </a:cubicBezTo>
                  <a:cubicBezTo>
                    <a:pt x="278" y="2641"/>
                    <a:pt x="51" y="2701"/>
                    <a:pt x="40" y="2875"/>
                  </a:cubicBezTo>
                  <a:cubicBezTo>
                    <a:pt x="1" y="3433"/>
                    <a:pt x="2240" y="3438"/>
                    <a:pt x="2308" y="3438"/>
                  </a:cubicBezTo>
                  <a:cubicBezTo>
                    <a:pt x="2309" y="3438"/>
                    <a:pt x="2310" y="3438"/>
                    <a:pt x="2310" y="3438"/>
                  </a:cubicBezTo>
                  <a:lnTo>
                    <a:pt x="2310" y="3438"/>
                  </a:lnTo>
                  <a:cubicBezTo>
                    <a:pt x="2310" y="3438"/>
                    <a:pt x="59" y="4982"/>
                    <a:pt x="818" y="5371"/>
                  </a:cubicBezTo>
                  <a:cubicBezTo>
                    <a:pt x="885" y="5406"/>
                    <a:pt x="955" y="5421"/>
                    <a:pt x="1027" y="5421"/>
                  </a:cubicBezTo>
                  <a:cubicBezTo>
                    <a:pt x="1778" y="5421"/>
                    <a:pt x="2780" y="3742"/>
                    <a:pt x="2780" y="3741"/>
                  </a:cubicBezTo>
                  <a:lnTo>
                    <a:pt x="2780" y="3741"/>
                  </a:lnTo>
                  <a:cubicBezTo>
                    <a:pt x="2780" y="3742"/>
                    <a:pt x="2502" y="6074"/>
                    <a:pt x="3105" y="6074"/>
                  </a:cubicBezTo>
                  <a:cubicBezTo>
                    <a:pt x="3120" y="6074"/>
                    <a:pt x="3134" y="6073"/>
                    <a:pt x="3150" y="6070"/>
                  </a:cubicBezTo>
                  <a:cubicBezTo>
                    <a:pt x="3811" y="5954"/>
                    <a:pt x="3361" y="3690"/>
                    <a:pt x="3361" y="3690"/>
                  </a:cubicBezTo>
                  <a:lnTo>
                    <a:pt x="3361" y="3690"/>
                  </a:lnTo>
                  <a:cubicBezTo>
                    <a:pt x="3361" y="3690"/>
                    <a:pt x="4678" y="4465"/>
                    <a:pt x="5246" y="4465"/>
                  </a:cubicBezTo>
                  <a:cubicBezTo>
                    <a:pt x="5380" y="4465"/>
                    <a:pt x="5472" y="4423"/>
                    <a:pt x="5496" y="4317"/>
                  </a:cubicBezTo>
                  <a:cubicBezTo>
                    <a:pt x="5623" y="3764"/>
                    <a:pt x="3633" y="3151"/>
                    <a:pt x="3633" y="3151"/>
                  </a:cubicBezTo>
                  <a:cubicBezTo>
                    <a:pt x="3633" y="3151"/>
                    <a:pt x="6067" y="2238"/>
                    <a:pt x="5689" y="1781"/>
                  </a:cubicBezTo>
                  <a:cubicBezTo>
                    <a:pt x="5630" y="1710"/>
                    <a:pt x="5535" y="1680"/>
                    <a:pt x="5415" y="1680"/>
                  </a:cubicBezTo>
                  <a:cubicBezTo>
                    <a:pt x="4763" y="1680"/>
                    <a:pt x="3392" y="2576"/>
                    <a:pt x="3392" y="2576"/>
                  </a:cubicBezTo>
                  <a:cubicBezTo>
                    <a:pt x="3392" y="2576"/>
                    <a:pt x="4571" y="266"/>
                    <a:pt x="3987" y="16"/>
                  </a:cubicBezTo>
                  <a:cubicBezTo>
                    <a:pt x="3962" y="6"/>
                    <a:pt x="3938" y="1"/>
                    <a:pt x="39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4"/>
            <p:cNvSpPr/>
            <p:nvPr/>
          </p:nvSpPr>
          <p:spPr>
            <a:xfrm>
              <a:off x="7648859" y="2542856"/>
              <a:ext cx="79114" cy="60059"/>
            </a:xfrm>
            <a:custGeom>
              <a:avLst/>
              <a:gdLst/>
              <a:ahLst/>
              <a:cxnLst/>
              <a:rect l="l" t="t" r="r" b="b"/>
              <a:pathLst>
                <a:path w="2624" h="1992" extrusionOk="0">
                  <a:moveTo>
                    <a:pt x="1347" y="1"/>
                  </a:moveTo>
                  <a:cubicBezTo>
                    <a:pt x="1101" y="1"/>
                    <a:pt x="856" y="80"/>
                    <a:pt x="644" y="204"/>
                  </a:cubicBezTo>
                  <a:cubicBezTo>
                    <a:pt x="428" y="329"/>
                    <a:pt x="233" y="505"/>
                    <a:pt x="139" y="734"/>
                  </a:cubicBezTo>
                  <a:cubicBezTo>
                    <a:pt x="0" y="1076"/>
                    <a:pt x="122" y="1490"/>
                    <a:pt x="393" y="1739"/>
                  </a:cubicBezTo>
                  <a:cubicBezTo>
                    <a:pt x="585" y="1915"/>
                    <a:pt x="818" y="1991"/>
                    <a:pt x="1053" y="1991"/>
                  </a:cubicBezTo>
                  <a:cubicBezTo>
                    <a:pt x="1824" y="1991"/>
                    <a:pt x="2623" y="1175"/>
                    <a:pt x="2143" y="407"/>
                  </a:cubicBezTo>
                  <a:cubicBezTo>
                    <a:pt x="2042" y="248"/>
                    <a:pt x="1887" y="132"/>
                    <a:pt x="1713" y="66"/>
                  </a:cubicBezTo>
                  <a:cubicBezTo>
                    <a:pt x="1627" y="34"/>
                    <a:pt x="1533" y="12"/>
                    <a:pt x="1441" y="4"/>
                  </a:cubicBezTo>
                  <a:cubicBezTo>
                    <a:pt x="1410" y="2"/>
                    <a:pt x="1378" y="1"/>
                    <a:pt x="1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4"/>
            <p:cNvSpPr/>
            <p:nvPr/>
          </p:nvSpPr>
          <p:spPr>
            <a:xfrm>
              <a:off x="7501752" y="2737451"/>
              <a:ext cx="239934" cy="244245"/>
            </a:xfrm>
            <a:custGeom>
              <a:avLst/>
              <a:gdLst/>
              <a:ahLst/>
              <a:cxnLst/>
              <a:rect l="l" t="t" r="r" b="b"/>
              <a:pathLst>
                <a:path w="7958" h="8101" extrusionOk="0">
                  <a:moveTo>
                    <a:pt x="5161" y="1"/>
                  </a:moveTo>
                  <a:cubicBezTo>
                    <a:pt x="4943" y="1"/>
                    <a:pt x="4740" y="133"/>
                    <a:pt x="4499" y="349"/>
                  </a:cubicBezTo>
                  <a:cubicBezTo>
                    <a:pt x="4239" y="582"/>
                    <a:pt x="4021" y="1145"/>
                    <a:pt x="3916" y="1465"/>
                  </a:cubicBezTo>
                  <a:cubicBezTo>
                    <a:pt x="3837" y="1372"/>
                    <a:pt x="3762" y="1035"/>
                    <a:pt x="3420" y="731"/>
                  </a:cubicBezTo>
                  <a:cubicBezTo>
                    <a:pt x="3250" y="578"/>
                    <a:pt x="3075" y="512"/>
                    <a:pt x="2900" y="512"/>
                  </a:cubicBezTo>
                  <a:cubicBezTo>
                    <a:pt x="2716" y="512"/>
                    <a:pt x="2532" y="585"/>
                    <a:pt x="2352" y="707"/>
                  </a:cubicBezTo>
                  <a:cubicBezTo>
                    <a:pt x="1720" y="1138"/>
                    <a:pt x="1905" y="1941"/>
                    <a:pt x="2288" y="2631"/>
                  </a:cubicBezTo>
                  <a:cubicBezTo>
                    <a:pt x="2034" y="2526"/>
                    <a:pt x="1771" y="2460"/>
                    <a:pt x="1505" y="2460"/>
                  </a:cubicBezTo>
                  <a:cubicBezTo>
                    <a:pt x="1457" y="2460"/>
                    <a:pt x="1409" y="2462"/>
                    <a:pt x="1361" y="2466"/>
                  </a:cubicBezTo>
                  <a:cubicBezTo>
                    <a:pt x="836" y="2515"/>
                    <a:pt x="283" y="2839"/>
                    <a:pt x="141" y="3375"/>
                  </a:cubicBezTo>
                  <a:cubicBezTo>
                    <a:pt x="0" y="3898"/>
                    <a:pt x="307" y="4419"/>
                    <a:pt x="755" y="4687"/>
                  </a:cubicBezTo>
                  <a:cubicBezTo>
                    <a:pt x="1009" y="4837"/>
                    <a:pt x="1287" y="4896"/>
                    <a:pt x="1570" y="4896"/>
                  </a:cubicBezTo>
                  <a:cubicBezTo>
                    <a:pt x="1707" y="4896"/>
                    <a:pt x="1845" y="4882"/>
                    <a:pt x="1982" y="4858"/>
                  </a:cubicBezTo>
                  <a:lnTo>
                    <a:pt x="1982" y="4858"/>
                  </a:lnTo>
                  <a:cubicBezTo>
                    <a:pt x="1642" y="5092"/>
                    <a:pt x="1354" y="5402"/>
                    <a:pt x="1219" y="5767"/>
                  </a:cubicBezTo>
                  <a:cubicBezTo>
                    <a:pt x="1041" y="6259"/>
                    <a:pt x="1116" y="6882"/>
                    <a:pt x="1562" y="7205"/>
                  </a:cubicBezTo>
                  <a:cubicBezTo>
                    <a:pt x="1736" y="7331"/>
                    <a:pt x="1934" y="7387"/>
                    <a:pt x="2135" y="7387"/>
                  </a:cubicBezTo>
                  <a:cubicBezTo>
                    <a:pt x="2424" y="7387"/>
                    <a:pt x="2718" y="7270"/>
                    <a:pt x="2949" y="7084"/>
                  </a:cubicBezTo>
                  <a:cubicBezTo>
                    <a:pt x="3095" y="6965"/>
                    <a:pt x="3207" y="6826"/>
                    <a:pt x="3297" y="6672"/>
                  </a:cubicBezTo>
                  <a:cubicBezTo>
                    <a:pt x="3365" y="7413"/>
                    <a:pt x="3650" y="8101"/>
                    <a:pt x="4389" y="8101"/>
                  </a:cubicBezTo>
                  <a:cubicBezTo>
                    <a:pt x="4396" y="8101"/>
                    <a:pt x="4402" y="8101"/>
                    <a:pt x="4408" y="8101"/>
                  </a:cubicBezTo>
                  <a:cubicBezTo>
                    <a:pt x="4941" y="8090"/>
                    <a:pt x="5358" y="7678"/>
                    <a:pt x="5467" y="7172"/>
                  </a:cubicBezTo>
                  <a:cubicBezTo>
                    <a:pt x="5521" y="6914"/>
                    <a:pt x="5499" y="6663"/>
                    <a:pt x="5433" y="6421"/>
                  </a:cubicBezTo>
                  <a:lnTo>
                    <a:pt x="5433" y="6421"/>
                  </a:lnTo>
                  <a:cubicBezTo>
                    <a:pt x="5738" y="6659"/>
                    <a:pt x="6092" y="6816"/>
                    <a:pt x="6491" y="6816"/>
                  </a:cubicBezTo>
                  <a:cubicBezTo>
                    <a:pt x="6525" y="6816"/>
                    <a:pt x="6559" y="6815"/>
                    <a:pt x="6593" y="6813"/>
                  </a:cubicBezTo>
                  <a:cubicBezTo>
                    <a:pt x="7173" y="6773"/>
                    <a:pt x="7730" y="6316"/>
                    <a:pt x="7719" y="5703"/>
                  </a:cubicBezTo>
                  <a:cubicBezTo>
                    <a:pt x="7708" y="5039"/>
                    <a:pt x="7244" y="4637"/>
                    <a:pt x="6656" y="4437"/>
                  </a:cubicBezTo>
                  <a:cubicBezTo>
                    <a:pt x="7324" y="4176"/>
                    <a:pt x="7957" y="3722"/>
                    <a:pt x="7790" y="2917"/>
                  </a:cubicBezTo>
                  <a:cubicBezTo>
                    <a:pt x="7692" y="2440"/>
                    <a:pt x="7314" y="2086"/>
                    <a:pt x="6726" y="2086"/>
                  </a:cubicBezTo>
                  <a:cubicBezTo>
                    <a:pt x="6430" y="2086"/>
                    <a:pt x="6081" y="2176"/>
                    <a:pt x="5687" y="2384"/>
                  </a:cubicBezTo>
                  <a:cubicBezTo>
                    <a:pt x="6091" y="1615"/>
                    <a:pt x="6373" y="744"/>
                    <a:pt x="5639" y="193"/>
                  </a:cubicBezTo>
                  <a:cubicBezTo>
                    <a:pt x="5461" y="60"/>
                    <a:pt x="5307" y="1"/>
                    <a:pt x="5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4"/>
            <p:cNvSpPr/>
            <p:nvPr/>
          </p:nvSpPr>
          <p:spPr>
            <a:xfrm>
              <a:off x="7537029" y="2767452"/>
              <a:ext cx="185181" cy="187563"/>
            </a:xfrm>
            <a:custGeom>
              <a:avLst/>
              <a:gdLst/>
              <a:ahLst/>
              <a:cxnLst/>
              <a:rect l="l" t="t" r="r" b="b"/>
              <a:pathLst>
                <a:path w="6142" h="6221" extrusionOk="0">
                  <a:moveTo>
                    <a:pt x="3835" y="0"/>
                  </a:moveTo>
                  <a:cubicBezTo>
                    <a:pt x="3238" y="0"/>
                    <a:pt x="2927" y="2455"/>
                    <a:pt x="2927" y="2455"/>
                  </a:cubicBezTo>
                  <a:cubicBezTo>
                    <a:pt x="2927" y="2455"/>
                    <a:pt x="2113" y="495"/>
                    <a:pt x="1543" y="495"/>
                  </a:cubicBezTo>
                  <a:cubicBezTo>
                    <a:pt x="1521" y="495"/>
                    <a:pt x="1499" y="498"/>
                    <a:pt x="1478" y="504"/>
                  </a:cubicBezTo>
                  <a:cubicBezTo>
                    <a:pt x="906" y="670"/>
                    <a:pt x="2404" y="2794"/>
                    <a:pt x="2404" y="2794"/>
                  </a:cubicBezTo>
                  <a:cubicBezTo>
                    <a:pt x="2404" y="2794"/>
                    <a:pt x="1433" y="2496"/>
                    <a:pt x="777" y="2496"/>
                  </a:cubicBezTo>
                  <a:cubicBezTo>
                    <a:pt x="494" y="2496"/>
                    <a:pt x="270" y="2551"/>
                    <a:pt x="207" y="2711"/>
                  </a:cubicBezTo>
                  <a:cubicBezTo>
                    <a:pt x="0" y="3239"/>
                    <a:pt x="2325" y="3393"/>
                    <a:pt x="2325" y="3393"/>
                  </a:cubicBezTo>
                  <a:cubicBezTo>
                    <a:pt x="2325" y="3393"/>
                    <a:pt x="679" y="5013"/>
                    <a:pt x="1160" y="5480"/>
                  </a:cubicBezTo>
                  <a:cubicBezTo>
                    <a:pt x="1207" y="5525"/>
                    <a:pt x="1260" y="5546"/>
                    <a:pt x="1317" y="5546"/>
                  </a:cubicBezTo>
                  <a:cubicBezTo>
                    <a:pt x="1850" y="5546"/>
                    <a:pt x="2777" y="3765"/>
                    <a:pt x="2777" y="3765"/>
                  </a:cubicBezTo>
                  <a:lnTo>
                    <a:pt x="2777" y="3765"/>
                  </a:lnTo>
                  <a:cubicBezTo>
                    <a:pt x="2777" y="3765"/>
                    <a:pt x="2636" y="6110"/>
                    <a:pt x="3482" y="6217"/>
                  </a:cubicBezTo>
                  <a:cubicBezTo>
                    <a:pt x="3499" y="6219"/>
                    <a:pt x="3515" y="6220"/>
                    <a:pt x="3531" y="6220"/>
                  </a:cubicBezTo>
                  <a:cubicBezTo>
                    <a:pt x="4288" y="6220"/>
                    <a:pt x="3337" y="3780"/>
                    <a:pt x="3337" y="3780"/>
                  </a:cubicBezTo>
                  <a:lnTo>
                    <a:pt x="3337" y="3780"/>
                  </a:lnTo>
                  <a:cubicBezTo>
                    <a:pt x="3337" y="3780"/>
                    <a:pt x="4686" y="4701"/>
                    <a:pt x="5285" y="4701"/>
                  </a:cubicBezTo>
                  <a:cubicBezTo>
                    <a:pt x="5398" y="4701"/>
                    <a:pt x="5485" y="4668"/>
                    <a:pt x="5530" y="4590"/>
                  </a:cubicBezTo>
                  <a:cubicBezTo>
                    <a:pt x="5818" y="4100"/>
                    <a:pt x="3526" y="3319"/>
                    <a:pt x="3526" y="3319"/>
                  </a:cubicBezTo>
                  <a:cubicBezTo>
                    <a:pt x="3526" y="3319"/>
                    <a:pt x="6141" y="2690"/>
                    <a:pt x="5956" y="1987"/>
                  </a:cubicBezTo>
                  <a:cubicBezTo>
                    <a:pt x="5920" y="1849"/>
                    <a:pt x="5804" y="1793"/>
                    <a:pt x="5640" y="1793"/>
                  </a:cubicBezTo>
                  <a:cubicBezTo>
                    <a:pt x="4971" y="1793"/>
                    <a:pt x="3507" y="2725"/>
                    <a:pt x="3466" y="2772"/>
                  </a:cubicBezTo>
                  <a:cubicBezTo>
                    <a:pt x="3465" y="2773"/>
                    <a:pt x="3465" y="2773"/>
                    <a:pt x="3464" y="2773"/>
                  </a:cubicBezTo>
                  <a:cubicBezTo>
                    <a:pt x="3436" y="2773"/>
                    <a:pt x="4494" y="125"/>
                    <a:pt x="3877" y="4"/>
                  </a:cubicBezTo>
                  <a:cubicBezTo>
                    <a:pt x="3863" y="2"/>
                    <a:pt x="3848" y="0"/>
                    <a:pt x="3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4"/>
            <p:cNvSpPr/>
            <p:nvPr/>
          </p:nvSpPr>
          <p:spPr>
            <a:xfrm>
              <a:off x="7578879" y="2828900"/>
              <a:ext cx="77305" cy="65275"/>
            </a:xfrm>
            <a:custGeom>
              <a:avLst/>
              <a:gdLst/>
              <a:ahLst/>
              <a:cxnLst/>
              <a:rect l="l" t="t" r="r" b="b"/>
              <a:pathLst>
                <a:path w="2564" h="2165" extrusionOk="0">
                  <a:moveTo>
                    <a:pt x="1363" y="0"/>
                  </a:moveTo>
                  <a:cubicBezTo>
                    <a:pt x="1252" y="0"/>
                    <a:pt x="1141" y="22"/>
                    <a:pt x="1038" y="68"/>
                  </a:cubicBezTo>
                  <a:cubicBezTo>
                    <a:pt x="0" y="522"/>
                    <a:pt x="576" y="2164"/>
                    <a:pt x="1597" y="2164"/>
                  </a:cubicBezTo>
                  <a:cubicBezTo>
                    <a:pt x="1642" y="2164"/>
                    <a:pt x="1687" y="2161"/>
                    <a:pt x="1734" y="2154"/>
                  </a:cubicBezTo>
                  <a:cubicBezTo>
                    <a:pt x="2098" y="2101"/>
                    <a:pt x="2432" y="1825"/>
                    <a:pt x="2511" y="1467"/>
                  </a:cubicBezTo>
                  <a:cubicBezTo>
                    <a:pt x="2564" y="1223"/>
                    <a:pt x="2499" y="968"/>
                    <a:pt x="2392" y="745"/>
                  </a:cubicBezTo>
                  <a:cubicBezTo>
                    <a:pt x="2270" y="492"/>
                    <a:pt x="2087" y="267"/>
                    <a:pt x="1844" y="129"/>
                  </a:cubicBezTo>
                  <a:cubicBezTo>
                    <a:pt x="1764" y="84"/>
                    <a:pt x="1675" y="49"/>
                    <a:pt x="1584" y="28"/>
                  </a:cubicBezTo>
                  <a:cubicBezTo>
                    <a:pt x="1512" y="10"/>
                    <a:pt x="1437" y="0"/>
                    <a:pt x="13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4"/>
            <p:cNvSpPr/>
            <p:nvPr/>
          </p:nvSpPr>
          <p:spPr>
            <a:xfrm>
              <a:off x="7302906" y="2693491"/>
              <a:ext cx="208457" cy="197030"/>
            </a:xfrm>
            <a:custGeom>
              <a:avLst/>
              <a:gdLst/>
              <a:ahLst/>
              <a:cxnLst/>
              <a:rect l="l" t="t" r="r" b="b"/>
              <a:pathLst>
                <a:path w="6914" h="6535" extrusionOk="0">
                  <a:moveTo>
                    <a:pt x="3700" y="1"/>
                  </a:moveTo>
                  <a:cubicBezTo>
                    <a:pt x="3672" y="1"/>
                    <a:pt x="3642" y="2"/>
                    <a:pt x="3613" y="4"/>
                  </a:cubicBezTo>
                  <a:cubicBezTo>
                    <a:pt x="2952" y="51"/>
                    <a:pt x="2742" y="729"/>
                    <a:pt x="2727" y="1412"/>
                  </a:cubicBezTo>
                  <a:cubicBezTo>
                    <a:pt x="2559" y="1190"/>
                    <a:pt x="2353" y="1001"/>
                    <a:pt x="2106" y="888"/>
                  </a:cubicBezTo>
                  <a:cubicBezTo>
                    <a:pt x="1929" y="804"/>
                    <a:pt x="1725" y="757"/>
                    <a:pt x="1524" y="757"/>
                  </a:cubicBezTo>
                  <a:cubicBezTo>
                    <a:pt x="1256" y="757"/>
                    <a:pt x="993" y="840"/>
                    <a:pt x="799" y="1035"/>
                  </a:cubicBezTo>
                  <a:cubicBezTo>
                    <a:pt x="468" y="1365"/>
                    <a:pt x="469" y="1888"/>
                    <a:pt x="688" y="2280"/>
                  </a:cubicBezTo>
                  <a:cubicBezTo>
                    <a:pt x="871" y="2610"/>
                    <a:pt x="1183" y="2814"/>
                    <a:pt x="1528" y="2944"/>
                  </a:cubicBezTo>
                  <a:cubicBezTo>
                    <a:pt x="1172" y="2968"/>
                    <a:pt x="821" y="3073"/>
                    <a:pt x="563" y="3290"/>
                  </a:cubicBezTo>
                  <a:cubicBezTo>
                    <a:pt x="214" y="3579"/>
                    <a:pt x="1" y="4077"/>
                    <a:pt x="192" y="4512"/>
                  </a:cubicBezTo>
                  <a:cubicBezTo>
                    <a:pt x="349" y="4869"/>
                    <a:pt x="721" y="5040"/>
                    <a:pt x="1093" y="5040"/>
                  </a:cubicBezTo>
                  <a:cubicBezTo>
                    <a:pt x="1155" y="5040"/>
                    <a:pt x="1217" y="5035"/>
                    <a:pt x="1278" y="5026"/>
                  </a:cubicBezTo>
                  <a:cubicBezTo>
                    <a:pt x="1440" y="5001"/>
                    <a:pt x="1585" y="4945"/>
                    <a:pt x="1719" y="4870"/>
                  </a:cubicBezTo>
                  <a:lnTo>
                    <a:pt x="1719" y="4870"/>
                  </a:lnTo>
                  <a:cubicBezTo>
                    <a:pt x="1444" y="5457"/>
                    <a:pt x="1357" y="6102"/>
                    <a:pt x="1924" y="6421"/>
                  </a:cubicBezTo>
                  <a:cubicBezTo>
                    <a:pt x="2064" y="6499"/>
                    <a:pt x="2214" y="6535"/>
                    <a:pt x="2363" y="6535"/>
                  </a:cubicBezTo>
                  <a:cubicBezTo>
                    <a:pt x="2644" y="6535"/>
                    <a:pt x="2923" y="6407"/>
                    <a:pt x="3119" y="6192"/>
                  </a:cubicBezTo>
                  <a:cubicBezTo>
                    <a:pt x="3274" y="6023"/>
                    <a:pt x="3368" y="5826"/>
                    <a:pt x="3422" y="5616"/>
                  </a:cubicBezTo>
                  <a:cubicBezTo>
                    <a:pt x="3557" y="5951"/>
                    <a:pt x="3774" y="6244"/>
                    <a:pt x="4118" y="6413"/>
                  </a:cubicBezTo>
                  <a:cubicBezTo>
                    <a:pt x="4270" y="6490"/>
                    <a:pt x="4442" y="6528"/>
                    <a:pt x="4612" y="6528"/>
                  </a:cubicBezTo>
                  <a:cubicBezTo>
                    <a:pt x="4944" y="6528"/>
                    <a:pt x="5271" y="6381"/>
                    <a:pt x="5444" y="6076"/>
                  </a:cubicBezTo>
                  <a:cubicBezTo>
                    <a:pt x="5724" y="5575"/>
                    <a:pt x="5554" y="5071"/>
                    <a:pt x="5203" y="4666"/>
                  </a:cubicBezTo>
                  <a:lnTo>
                    <a:pt x="5203" y="4666"/>
                  </a:lnTo>
                  <a:cubicBezTo>
                    <a:pt x="5344" y="4688"/>
                    <a:pt x="5487" y="4702"/>
                    <a:pt x="5628" y="4702"/>
                  </a:cubicBezTo>
                  <a:cubicBezTo>
                    <a:pt x="6098" y="4702"/>
                    <a:pt x="6536" y="4546"/>
                    <a:pt x="6711" y="4027"/>
                  </a:cubicBezTo>
                  <a:cubicBezTo>
                    <a:pt x="6914" y="3430"/>
                    <a:pt x="6522" y="2761"/>
                    <a:pt x="5373" y="2713"/>
                  </a:cubicBezTo>
                  <a:cubicBezTo>
                    <a:pt x="6011" y="2315"/>
                    <a:pt x="6601" y="1788"/>
                    <a:pt x="6293" y="1058"/>
                  </a:cubicBezTo>
                  <a:cubicBezTo>
                    <a:pt x="6160" y="741"/>
                    <a:pt x="5980" y="635"/>
                    <a:pt x="5720" y="635"/>
                  </a:cubicBezTo>
                  <a:cubicBezTo>
                    <a:pt x="5617" y="635"/>
                    <a:pt x="5502" y="651"/>
                    <a:pt x="5373" y="678"/>
                  </a:cubicBezTo>
                  <a:cubicBezTo>
                    <a:pt x="5078" y="738"/>
                    <a:pt x="4669" y="1064"/>
                    <a:pt x="4453" y="1256"/>
                  </a:cubicBezTo>
                  <a:cubicBezTo>
                    <a:pt x="4434" y="1154"/>
                    <a:pt x="4523" y="867"/>
                    <a:pt x="4403" y="491"/>
                  </a:cubicBezTo>
                  <a:cubicBezTo>
                    <a:pt x="4287" y="135"/>
                    <a:pt x="4026" y="1"/>
                    <a:pt x="3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4"/>
            <p:cNvSpPr/>
            <p:nvPr/>
          </p:nvSpPr>
          <p:spPr>
            <a:xfrm>
              <a:off x="7330766" y="2715260"/>
              <a:ext cx="162267" cy="156810"/>
            </a:xfrm>
            <a:custGeom>
              <a:avLst/>
              <a:gdLst/>
              <a:ahLst/>
              <a:cxnLst/>
              <a:rect l="l" t="t" r="r" b="b"/>
              <a:pathLst>
                <a:path w="5382" h="5201" extrusionOk="0">
                  <a:moveTo>
                    <a:pt x="2524" y="1"/>
                  </a:moveTo>
                  <a:cubicBezTo>
                    <a:pt x="2075" y="1"/>
                    <a:pt x="2256" y="2120"/>
                    <a:pt x="2256" y="2120"/>
                  </a:cubicBezTo>
                  <a:cubicBezTo>
                    <a:pt x="2256" y="2120"/>
                    <a:pt x="1278" y="1054"/>
                    <a:pt x="798" y="1054"/>
                  </a:cubicBezTo>
                  <a:cubicBezTo>
                    <a:pt x="742" y="1054"/>
                    <a:pt x="694" y="1068"/>
                    <a:pt x="654" y="1100"/>
                  </a:cubicBezTo>
                  <a:cubicBezTo>
                    <a:pt x="269" y="1404"/>
                    <a:pt x="1937" y="2533"/>
                    <a:pt x="1937" y="2533"/>
                  </a:cubicBezTo>
                  <a:cubicBezTo>
                    <a:pt x="1937" y="2533"/>
                    <a:pt x="0" y="3022"/>
                    <a:pt x="156" y="3581"/>
                  </a:cubicBezTo>
                  <a:cubicBezTo>
                    <a:pt x="187" y="3692"/>
                    <a:pt x="282" y="3736"/>
                    <a:pt x="415" y="3736"/>
                  </a:cubicBezTo>
                  <a:cubicBezTo>
                    <a:pt x="954" y="3736"/>
                    <a:pt x="2113" y="3004"/>
                    <a:pt x="2113" y="3004"/>
                  </a:cubicBezTo>
                  <a:lnTo>
                    <a:pt x="2113" y="3004"/>
                  </a:lnTo>
                  <a:cubicBezTo>
                    <a:pt x="2113" y="3004"/>
                    <a:pt x="984" y="4696"/>
                    <a:pt x="1570" y="5144"/>
                  </a:cubicBezTo>
                  <a:cubicBezTo>
                    <a:pt x="1621" y="5183"/>
                    <a:pt x="1671" y="5201"/>
                    <a:pt x="1719" y="5201"/>
                  </a:cubicBezTo>
                  <a:cubicBezTo>
                    <a:pt x="2218" y="5201"/>
                    <a:pt x="2524" y="3260"/>
                    <a:pt x="2524" y="3260"/>
                  </a:cubicBezTo>
                  <a:cubicBezTo>
                    <a:pt x="2524" y="3260"/>
                    <a:pt x="3275" y="4844"/>
                    <a:pt x="3724" y="4844"/>
                  </a:cubicBezTo>
                  <a:cubicBezTo>
                    <a:pt x="3754" y="4844"/>
                    <a:pt x="3782" y="4837"/>
                    <a:pt x="3809" y="4822"/>
                  </a:cubicBezTo>
                  <a:cubicBezTo>
                    <a:pt x="4238" y="4581"/>
                    <a:pt x="2868" y="2997"/>
                    <a:pt x="2868" y="2997"/>
                  </a:cubicBezTo>
                  <a:lnTo>
                    <a:pt x="2868" y="2997"/>
                  </a:lnTo>
                  <a:cubicBezTo>
                    <a:pt x="2868" y="2997"/>
                    <a:pt x="3929" y="3318"/>
                    <a:pt x="4641" y="3318"/>
                  </a:cubicBezTo>
                  <a:cubicBezTo>
                    <a:pt x="4960" y="3318"/>
                    <a:pt x="5210" y="3253"/>
                    <a:pt x="5261" y="3066"/>
                  </a:cubicBezTo>
                  <a:cubicBezTo>
                    <a:pt x="5382" y="2625"/>
                    <a:pt x="4199" y="2550"/>
                    <a:pt x="3518" y="2550"/>
                  </a:cubicBezTo>
                  <a:cubicBezTo>
                    <a:pt x="3262" y="2550"/>
                    <a:pt x="3076" y="2561"/>
                    <a:pt x="3059" y="2567"/>
                  </a:cubicBezTo>
                  <a:cubicBezTo>
                    <a:pt x="3058" y="2567"/>
                    <a:pt x="3058" y="2567"/>
                    <a:pt x="3058" y="2567"/>
                  </a:cubicBezTo>
                  <a:cubicBezTo>
                    <a:pt x="3022" y="2567"/>
                    <a:pt x="4982" y="1040"/>
                    <a:pt x="4573" y="680"/>
                  </a:cubicBezTo>
                  <a:cubicBezTo>
                    <a:pt x="4534" y="646"/>
                    <a:pt x="4488" y="631"/>
                    <a:pt x="4435" y="631"/>
                  </a:cubicBezTo>
                  <a:cubicBezTo>
                    <a:pt x="3918" y="631"/>
                    <a:pt x="2796" y="2094"/>
                    <a:pt x="2796" y="2094"/>
                  </a:cubicBezTo>
                  <a:cubicBezTo>
                    <a:pt x="2796" y="2094"/>
                    <a:pt x="3060" y="131"/>
                    <a:pt x="2563" y="6"/>
                  </a:cubicBezTo>
                  <a:cubicBezTo>
                    <a:pt x="2549" y="2"/>
                    <a:pt x="2536" y="1"/>
                    <a:pt x="2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4"/>
            <p:cNvSpPr/>
            <p:nvPr/>
          </p:nvSpPr>
          <p:spPr>
            <a:xfrm>
              <a:off x="7370656" y="2763683"/>
              <a:ext cx="59968" cy="58069"/>
            </a:xfrm>
            <a:custGeom>
              <a:avLst/>
              <a:gdLst/>
              <a:ahLst/>
              <a:cxnLst/>
              <a:rect l="l" t="t" r="r" b="b"/>
              <a:pathLst>
                <a:path w="1989" h="1926" extrusionOk="0">
                  <a:moveTo>
                    <a:pt x="1150" y="0"/>
                  </a:moveTo>
                  <a:cubicBezTo>
                    <a:pt x="221" y="0"/>
                    <a:pt x="1" y="1517"/>
                    <a:pt x="864" y="1867"/>
                  </a:cubicBezTo>
                  <a:cubicBezTo>
                    <a:pt x="962" y="1906"/>
                    <a:pt x="1068" y="1926"/>
                    <a:pt x="1175" y="1926"/>
                  </a:cubicBezTo>
                  <a:cubicBezTo>
                    <a:pt x="1387" y="1926"/>
                    <a:pt x="1599" y="1847"/>
                    <a:pt x="1743" y="1692"/>
                  </a:cubicBezTo>
                  <a:cubicBezTo>
                    <a:pt x="1887" y="1535"/>
                    <a:pt x="1952" y="1316"/>
                    <a:pt x="1971" y="1102"/>
                  </a:cubicBezTo>
                  <a:cubicBezTo>
                    <a:pt x="1988" y="861"/>
                    <a:pt x="1952" y="611"/>
                    <a:pt x="1828" y="404"/>
                  </a:cubicBezTo>
                  <a:cubicBezTo>
                    <a:pt x="1789" y="334"/>
                    <a:pt x="1737" y="270"/>
                    <a:pt x="1679" y="215"/>
                  </a:cubicBezTo>
                  <a:cubicBezTo>
                    <a:pt x="1561" y="102"/>
                    <a:pt x="1414" y="24"/>
                    <a:pt x="1254" y="6"/>
                  </a:cubicBezTo>
                  <a:cubicBezTo>
                    <a:pt x="1219" y="2"/>
                    <a:pt x="1184" y="0"/>
                    <a:pt x="1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4"/>
            <p:cNvSpPr/>
            <p:nvPr/>
          </p:nvSpPr>
          <p:spPr>
            <a:xfrm>
              <a:off x="7417540" y="3193125"/>
              <a:ext cx="115957" cy="180176"/>
            </a:xfrm>
            <a:custGeom>
              <a:avLst/>
              <a:gdLst/>
              <a:ahLst/>
              <a:cxnLst/>
              <a:rect l="l" t="t" r="r" b="b"/>
              <a:pathLst>
                <a:path w="3846" h="5976" extrusionOk="0">
                  <a:moveTo>
                    <a:pt x="454" y="0"/>
                  </a:moveTo>
                  <a:lnTo>
                    <a:pt x="454" y="0"/>
                  </a:lnTo>
                  <a:cubicBezTo>
                    <a:pt x="0" y="2723"/>
                    <a:pt x="934" y="4993"/>
                    <a:pt x="2855" y="5975"/>
                  </a:cubicBezTo>
                  <a:cubicBezTo>
                    <a:pt x="3087" y="4268"/>
                    <a:pt x="3846" y="2334"/>
                    <a:pt x="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4"/>
            <p:cNvSpPr/>
            <p:nvPr/>
          </p:nvSpPr>
          <p:spPr>
            <a:xfrm>
              <a:off x="7507993" y="3240673"/>
              <a:ext cx="150629" cy="122560"/>
            </a:xfrm>
            <a:custGeom>
              <a:avLst/>
              <a:gdLst/>
              <a:ahLst/>
              <a:cxnLst/>
              <a:rect l="l" t="t" r="r" b="b"/>
              <a:pathLst>
                <a:path w="4996" h="4065" extrusionOk="0">
                  <a:moveTo>
                    <a:pt x="4996" y="0"/>
                  </a:moveTo>
                  <a:lnTo>
                    <a:pt x="4996" y="0"/>
                  </a:lnTo>
                  <a:cubicBezTo>
                    <a:pt x="899" y="397"/>
                    <a:pt x="621" y="2456"/>
                    <a:pt x="0" y="4062"/>
                  </a:cubicBezTo>
                  <a:cubicBezTo>
                    <a:pt x="49" y="4064"/>
                    <a:pt x="97" y="4064"/>
                    <a:pt x="145" y="4064"/>
                  </a:cubicBezTo>
                  <a:cubicBezTo>
                    <a:pt x="2240" y="4064"/>
                    <a:pt x="4093" y="2542"/>
                    <a:pt x="49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4"/>
            <p:cNvSpPr/>
            <p:nvPr/>
          </p:nvSpPr>
          <p:spPr>
            <a:xfrm>
              <a:off x="7366525" y="3101194"/>
              <a:ext cx="213191" cy="616839"/>
            </a:xfrm>
            <a:custGeom>
              <a:avLst/>
              <a:gdLst/>
              <a:ahLst/>
              <a:cxnLst/>
              <a:rect l="l" t="t" r="r" b="b"/>
              <a:pathLst>
                <a:path w="7071" h="20459" extrusionOk="0">
                  <a:moveTo>
                    <a:pt x="6610" y="0"/>
                  </a:moveTo>
                  <a:cubicBezTo>
                    <a:pt x="6419" y="0"/>
                    <a:pt x="6249" y="131"/>
                    <a:pt x="6205" y="324"/>
                  </a:cubicBezTo>
                  <a:cubicBezTo>
                    <a:pt x="3932" y="10124"/>
                    <a:pt x="2667" y="14550"/>
                    <a:pt x="101" y="19858"/>
                  </a:cubicBezTo>
                  <a:cubicBezTo>
                    <a:pt x="1" y="20066"/>
                    <a:pt x="89" y="20316"/>
                    <a:pt x="296" y="20416"/>
                  </a:cubicBezTo>
                  <a:cubicBezTo>
                    <a:pt x="355" y="20445"/>
                    <a:pt x="416" y="20458"/>
                    <a:pt x="478" y="20458"/>
                  </a:cubicBezTo>
                  <a:cubicBezTo>
                    <a:pt x="632" y="20458"/>
                    <a:pt x="782" y="20370"/>
                    <a:pt x="854" y="20222"/>
                  </a:cubicBezTo>
                  <a:cubicBezTo>
                    <a:pt x="3454" y="14842"/>
                    <a:pt x="4729" y="10381"/>
                    <a:pt x="7017" y="512"/>
                  </a:cubicBezTo>
                  <a:cubicBezTo>
                    <a:pt x="7071" y="289"/>
                    <a:pt x="6931" y="63"/>
                    <a:pt x="6705" y="11"/>
                  </a:cubicBezTo>
                  <a:cubicBezTo>
                    <a:pt x="6673" y="4"/>
                    <a:pt x="6641" y="0"/>
                    <a:pt x="66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4"/>
            <p:cNvSpPr/>
            <p:nvPr/>
          </p:nvSpPr>
          <p:spPr>
            <a:xfrm>
              <a:off x="7445611" y="2986861"/>
              <a:ext cx="241562" cy="228416"/>
            </a:xfrm>
            <a:custGeom>
              <a:avLst/>
              <a:gdLst/>
              <a:ahLst/>
              <a:cxnLst/>
              <a:rect l="l" t="t" r="r" b="b"/>
              <a:pathLst>
                <a:path w="8012" h="7576" extrusionOk="0">
                  <a:moveTo>
                    <a:pt x="3663" y="1"/>
                  </a:moveTo>
                  <a:cubicBezTo>
                    <a:pt x="3265" y="1"/>
                    <a:pt x="2952" y="156"/>
                    <a:pt x="2822" y="589"/>
                  </a:cubicBezTo>
                  <a:cubicBezTo>
                    <a:pt x="2692" y="1028"/>
                    <a:pt x="2805" y="1356"/>
                    <a:pt x="2786" y="1475"/>
                  </a:cubicBezTo>
                  <a:cubicBezTo>
                    <a:pt x="2532" y="1257"/>
                    <a:pt x="2049" y="893"/>
                    <a:pt x="1705" y="830"/>
                  </a:cubicBezTo>
                  <a:cubicBezTo>
                    <a:pt x="1566" y="805"/>
                    <a:pt x="1442" y="789"/>
                    <a:pt x="1330" y="789"/>
                  </a:cubicBezTo>
                  <a:cubicBezTo>
                    <a:pt x="1016" y="789"/>
                    <a:pt x="802" y="913"/>
                    <a:pt x="654" y="1294"/>
                  </a:cubicBezTo>
                  <a:cubicBezTo>
                    <a:pt x="317" y="2146"/>
                    <a:pt x="1013" y="2740"/>
                    <a:pt x="1762" y="3185"/>
                  </a:cubicBezTo>
                  <a:cubicBezTo>
                    <a:pt x="433" y="3272"/>
                    <a:pt x="0" y="4053"/>
                    <a:pt x="250" y="4740"/>
                  </a:cubicBezTo>
                  <a:cubicBezTo>
                    <a:pt x="459" y="5316"/>
                    <a:pt x="943" y="5492"/>
                    <a:pt x="1468" y="5492"/>
                  </a:cubicBezTo>
                  <a:cubicBezTo>
                    <a:pt x="1648" y="5492"/>
                    <a:pt x="1832" y="5472"/>
                    <a:pt x="2012" y="5439"/>
                  </a:cubicBezTo>
                  <a:lnTo>
                    <a:pt x="2012" y="5439"/>
                  </a:lnTo>
                  <a:cubicBezTo>
                    <a:pt x="1617" y="5918"/>
                    <a:pt x="1432" y="6504"/>
                    <a:pt x="1771" y="7075"/>
                  </a:cubicBezTo>
                  <a:cubicBezTo>
                    <a:pt x="1972" y="7414"/>
                    <a:pt x="2340" y="7576"/>
                    <a:pt x="2714" y="7576"/>
                  </a:cubicBezTo>
                  <a:cubicBezTo>
                    <a:pt x="2920" y="7576"/>
                    <a:pt x="3129" y="7526"/>
                    <a:pt x="3311" y="7430"/>
                  </a:cubicBezTo>
                  <a:cubicBezTo>
                    <a:pt x="3702" y="7225"/>
                    <a:pt x="3947" y="6881"/>
                    <a:pt x="4094" y="6489"/>
                  </a:cubicBezTo>
                  <a:cubicBezTo>
                    <a:pt x="4165" y="6730"/>
                    <a:pt x="4276" y="6954"/>
                    <a:pt x="4460" y="7145"/>
                  </a:cubicBezTo>
                  <a:cubicBezTo>
                    <a:pt x="4688" y="7383"/>
                    <a:pt x="5004" y="7524"/>
                    <a:pt x="5321" y="7524"/>
                  </a:cubicBezTo>
                  <a:cubicBezTo>
                    <a:pt x="5501" y="7524"/>
                    <a:pt x="5681" y="7479"/>
                    <a:pt x="5847" y="7380"/>
                  </a:cubicBezTo>
                  <a:cubicBezTo>
                    <a:pt x="6495" y="6997"/>
                    <a:pt x="6377" y="6254"/>
                    <a:pt x="6045" y="5582"/>
                  </a:cubicBezTo>
                  <a:lnTo>
                    <a:pt x="6045" y="5582"/>
                  </a:lnTo>
                  <a:cubicBezTo>
                    <a:pt x="6201" y="5667"/>
                    <a:pt x="6373" y="5727"/>
                    <a:pt x="6558" y="5750"/>
                  </a:cubicBezTo>
                  <a:cubicBezTo>
                    <a:pt x="6618" y="5758"/>
                    <a:pt x="6679" y="5762"/>
                    <a:pt x="6740" y="5762"/>
                  </a:cubicBezTo>
                  <a:cubicBezTo>
                    <a:pt x="7180" y="5762"/>
                    <a:pt x="7623" y="5556"/>
                    <a:pt x="7800" y="5126"/>
                  </a:cubicBezTo>
                  <a:cubicBezTo>
                    <a:pt x="8012" y="4617"/>
                    <a:pt x="7749" y="4047"/>
                    <a:pt x="7339" y="3723"/>
                  </a:cubicBezTo>
                  <a:cubicBezTo>
                    <a:pt x="7035" y="3480"/>
                    <a:pt x="6627" y="3367"/>
                    <a:pt x="6214" y="3348"/>
                  </a:cubicBezTo>
                  <a:cubicBezTo>
                    <a:pt x="6611" y="3191"/>
                    <a:pt x="6968" y="2946"/>
                    <a:pt x="7169" y="2560"/>
                  </a:cubicBezTo>
                  <a:cubicBezTo>
                    <a:pt x="7411" y="2099"/>
                    <a:pt x="7398" y="1495"/>
                    <a:pt x="7006" y="1119"/>
                  </a:cubicBezTo>
                  <a:cubicBezTo>
                    <a:pt x="6785" y="909"/>
                    <a:pt x="6492" y="818"/>
                    <a:pt x="6194" y="818"/>
                  </a:cubicBezTo>
                  <a:cubicBezTo>
                    <a:pt x="5950" y="818"/>
                    <a:pt x="5703" y="879"/>
                    <a:pt x="5489" y="984"/>
                  </a:cubicBezTo>
                  <a:cubicBezTo>
                    <a:pt x="5209" y="1124"/>
                    <a:pt x="4975" y="1347"/>
                    <a:pt x="4787" y="1608"/>
                  </a:cubicBezTo>
                  <a:cubicBezTo>
                    <a:pt x="4752" y="818"/>
                    <a:pt x="4489" y="37"/>
                    <a:pt x="3724" y="2"/>
                  </a:cubicBezTo>
                  <a:cubicBezTo>
                    <a:pt x="3703" y="1"/>
                    <a:pt x="3683" y="1"/>
                    <a:pt x="36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4"/>
            <p:cNvSpPr/>
            <p:nvPr/>
          </p:nvSpPr>
          <p:spPr>
            <a:xfrm>
              <a:off x="7466053" y="3011826"/>
              <a:ext cx="188407" cy="180659"/>
            </a:xfrm>
            <a:custGeom>
              <a:avLst/>
              <a:gdLst/>
              <a:ahLst/>
              <a:cxnLst/>
              <a:rect l="l" t="t" r="r" b="b"/>
              <a:pathLst>
                <a:path w="6249" h="5992" extrusionOk="0">
                  <a:moveTo>
                    <a:pt x="3256" y="1"/>
                  </a:moveTo>
                  <a:cubicBezTo>
                    <a:pt x="3241" y="1"/>
                    <a:pt x="3224" y="3"/>
                    <a:pt x="3208" y="8"/>
                  </a:cubicBezTo>
                  <a:cubicBezTo>
                    <a:pt x="2636" y="165"/>
                    <a:pt x="2993" y="2429"/>
                    <a:pt x="2993" y="2429"/>
                  </a:cubicBezTo>
                  <a:cubicBezTo>
                    <a:pt x="2993" y="2429"/>
                    <a:pt x="1667" y="778"/>
                    <a:pt x="1066" y="778"/>
                  </a:cubicBezTo>
                  <a:cubicBezTo>
                    <a:pt x="1002" y="778"/>
                    <a:pt x="946" y="797"/>
                    <a:pt x="901" y="839"/>
                  </a:cubicBezTo>
                  <a:cubicBezTo>
                    <a:pt x="435" y="1268"/>
                    <a:pt x="2744" y="2981"/>
                    <a:pt x="2702" y="2981"/>
                  </a:cubicBezTo>
                  <a:cubicBezTo>
                    <a:pt x="2702" y="2981"/>
                    <a:pt x="2701" y="2981"/>
                    <a:pt x="2701" y="2981"/>
                  </a:cubicBezTo>
                  <a:cubicBezTo>
                    <a:pt x="2686" y="2977"/>
                    <a:pt x="2573" y="2972"/>
                    <a:pt x="2403" y="2972"/>
                  </a:cubicBezTo>
                  <a:cubicBezTo>
                    <a:pt x="1696" y="2972"/>
                    <a:pt x="0" y="3057"/>
                    <a:pt x="168" y="3616"/>
                  </a:cubicBezTo>
                  <a:cubicBezTo>
                    <a:pt x="230" y="3820"/>
                    <a:pt x="494" y="3892"/>
                    <a:pt x="837" y="3892"/>
                  </a:cubicBezTo>
                  <a:cubicBezTo>
                    <a:pt x="1660" y="3892"/>
                    <a:pt x="2934" y="3476"/>
                    <a:pt x="2934" y="3476"/>
                  </a:cubicBezTo>
                  <a:lnTo>
                    <a:pt x="2934" y="3476"/>
                  </a:lnTo>
                  <a:cubicBezTo>
                    <a:pt x="2934" y="3476"/>
                    <a:pt x="1390" y="5344"/>
                    <a:pt x="1893" y="5611"/>
                  </a:cubicBezTo>
                  <a:cubicBezTo>
                    <a:pt x="1923" y="5627"/>
                    <a:pt x="1954" y="5634"/>
                    <a:pt x="1987" y="5634"/>
                  </a:cubicBezTo>
                  <a:cubicBezTo>
                    <a:pt x="2504" y="5634"/>
                    <a:pt x="3338" y="3770"/>
                    <a:pt x="3338" y="3770"/>
                  </a:cubicBezTo>
                  <a:cubicBezTo>
                    <a:pt x="3338" y="3770"/>
                    <a:pt x="3741" y="5991"/>
                    <a:pt x="4315" y="5991"/>
                  </a:cubicBezTo>
                  <a:cubicBezTo>
                    <a:pt x="4372" y="5991"/>
                    <a:pt x="4431" y="5969"/>
                    <a:pt x="4491" y="5921"/>
                  </a:cubicBezTo>
                  <a:cubicBezTo>
                    <a:pt x="5155" y="5389"/>
                    <a:pt x="3807" y="3464"/>
                    <a:pt x="3807" y="3464"/>
                  </a:cubicBezTo>
                  <a:lnTo>
                    <a:pt x="3807" y="3464"/>
                  </a:lnTo>
                  <a:cubicBezTo>
                    <a:pt x="3807" y="3464"/>
                    <a:pt x="5142" y="4264"/>
                    <a:pt x="5773" y="4264"/>
                  </a:cubicBezTo>
                  <a:cubicBezTo>
                    <a:pt x="5935" y="4264"/>
                    <a:pt x="6050" y="4211"/>
                    <a:pt x="6084" y="4078"/>
                  </a:cubicBezTo>
                  <a:cubicBezTo>
                    <a:pt x="6249" y="3429"/>
                    <a:pt x="3997" y="2914"/>
                    <a:pt x="3997" y="2914"/>
                  </a:cubicBezTo>
                  <a:cubicBezTo>
                    <a:pt x="3997" y="2914"/>
                    <a:pt x="5896" y="1564"/>
                    <a:pt x="5444" y="1222"/>
                  </a:cubicBezTo>
                  <a:cubicBezTo>
                    <a:pt x="5399" y="1188"/>
                    <a:pt x="5346" y="1173"/>
                    <a:pt x="5285" y="1173"/>
                  </a:cubicBezTo>
                  <a:cubicBezTo>
                    <a:pt x="4733" y="1173"/>
                    <a:pt x="3617" y="2445"/>
                    <a:pt x="3617" y="2445"/>
                  </a:cubicBezTo>
                  <a:cubicBezTo>
                    <a:pt x="3617" y="2445"/>
                    <a:pt x="3769" y="1"/>
                    <a:pt x="3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4"/>
            <p:cNvSpPr/>
            <p:nvPr/>
          </p:nvSpPr>
          <p:spPr>
            <a:xfrm>
              <a:off x="7538657" y="3067757"/>
              <a:ext cx="69586" cy="67235"/>
            </a:xfrm>
            <a:custGeom>
              <a:avLst/>
              <a:gdLst/>
              <a:ahLst/>
              <a:cxnLst/>
              <a:rect l="l" t="t" r="r" b="b"/>
              <a:pathLst>
                <a:path w="2308" h="2230" extrusionOk="0">
                  <a:moveTo>
                    <a:pt x="967" y="0"/>
                  </a:moveTo>
                  <a:cubicBezTo>
                    <a:pt x="922" y="0"/>
                    <a:pt x="874" y="4"/>
                    <a:pt x="826" y="10"/>
                  </a:cubicBezTo>
                  <a:cubicBezTo>
                    <a:pt x="644" y="38"/>
                    <a:pt x="475" y="131"/>
                    <a:pt x="343" y="261"/>
                  </a:cubicBezTo>
                  <a:cubicBezTo>
                    <a:pt x="277" y="327"/>
                    <a:pt x="220" y="402"/>
                    <a:pt x="174" y="483"/>
                  </a:cubicBezTo>
                  <a:cubicBezTo>
                    <a:pt x="37" y="727"/>
                    <a:pt x="1" y="1018"/>
                    <a:pt x="29" y="1295"/>
                  </a:cubicBezTo>
                  <a:cubicBezTo>
                    <a:pt x="55" y="1543"/>
                    <a:pt x="136" y="1794"/>
                    <a:pt x="306" y="1972"/>
                  </a:cubicBezTo>
                  <a:cubicBezTo>
                    <a:pt x="471" y="2144"/>
                    <a:pt x="708" y="2229"/>
                    <a:pt x="946" y="2229"/>
                  </a:cubicBezTo>
                  <a:cubicBezTo>
                    <a:pt x="1077" y="2229"/>
                    <a:pt x="1207" y="2204"/>
                    <a:pt x="1327" y="2153"/>
                  </a:cubicBezTo>
                  <a:cubicBezTo>
                    <a:pt x="2308" y="1726"/>
                    <a:pt x="2025" y="0"/>
                    <a:pt x="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4"/>
            <p:cNvSpPr/>
            <p:nvPr/>
          </p:nvSpPr>
          <p:spPr>
            <a:xfrm>
              <a:off x="7057145" y="3261236"/>
              <a:ext cx="147403" cy="94369"/>
            </a:xfrm>
            <a:custGeom>
              <a:avLst/>
              <a:gdLst/>
              <a:ahLst/>
              <a:cxnLst/>
              <a:rect l="l" t="t" r="r" b="b"/>
              <a:pathLst>
                <a:path w="4889" h="3130" extrusionOk="0">
                  <a:moveTo>
                    <a:pt x="117" y="0"/>
                  </a:moveTo>
                  <a:cubicBezTo>
                    <a:pt x="79" y="0"/>
                    <a:pt x="40" y="0"/>
                    <a:pt x="1" y="1"/>
                  </a:cubicBezTo>
                  <a:cubicBezTo>
                    <a:pt x="926" y="3009"/>
                    <a:pt x="4285" y="3130"/>
                    <a:pt x="4818" y="3130"/>
                  </a:cubicBezTo>
                  <a:cubicBezTo>
                    <a:pt x="4864" y="3130"/>
                    <a:pt x="4889" y="3129"/>
                    <a:pt x="4889" y="3129"/>
                  </a:cubicBezTo>
                  <a:cubicBezTo>
                    <a:pt x="4889" y="3129"/>
                    <a:pt x="3554" y="0"/>
                    <a:pt x="1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4"/>
            <p:cNvSpPr/>
            <p:nvPr/>
          </p:nvSpPr>
          <p:spPr>
            <a:xfrm>
              <a:off x="7187488" y="3222432"/>
              <a:ext cx="126087" cy="172368"/>
            </a:xfrm>
            <a:custGeom>
              <a:avLst/>
              <a:gdLst/>
              <a:ahLst/>
              <a:cxnLst/>
              <a:rect l="l" t="t" r="r" b="b"/>
              <a:pathLst>
                <a:path w="4182" h="5717" extrusionOk="0">
                  <a:moveTo>
                    <a:pt x="2600" y="0"/>
                  </a:moveTo>
                  <a:lnTo>
                    <a:pt x="2600" y="0"/>
                  </a:lnTo>
                  <a:cubicBezTo>
                    <a:pt x="1" y="2437"/>
                    <a:pt x="1271" y="5717"/>
                    <a:pt x="1271" y="5717"/>
                  </a:cubicBezTo>
                  <a:cubicBezTo>
                    <a:pt x="1271" y="5717"/>
                    <a:pt x="4181" y="3080"/>
                    <a:pt x="26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4"/>
            <p:cNvSpPr/>
            <p:nvPr/>
          </p:nvSpPr>
          <p:spPr>
            <a:xfrm>
              <a:off x="7119347" y="3119586"/>
              <a:ext cx="271501" cy="598266"/>
            </a:xfrm>
            <a:custGeom>
              <a:avLst/>
              <a:gdLst/>
              <a:ahLst/>
              <a:cxnLst/>
              <a:rect l="l" t="t" r="r" b="b"/>
              <a:pathLst>
                <a:path w="9005" h="19843" extrusionOk="0">
                  <a:moveTo>
                    <a:pt x="466" y="1"/>
                  </a:moveTo>
                  <a:cubicBezTo>
                    <a:pt x="429" y="1"/>
                    <a:pt x="390" y="6"/>
                    <a:pt x="352" y="17"/>
                  </a:cubicBezTo>
                  <a:cubicBezTo>
                    <a:pt x="128" y="78"/>
                    <a:pt x="1" y="310"/>
                    <a:pt x="64" y="532"/>
                  </a:cubicBezTo>
                  <a:cubicBezTo>
                    <a:pt x="1923" y="7118"/>
                    <a:pt x="4346" y="12828"/>
                    <a:pt x="8165" y="19630"/>
                  </a:cubicBezTo>
                  <a:cubicBezTo>
                    <a:pt x="8243" y="19766"/>
                    <a:pt x="8384" y="19843"/>
                    <a:pt x="8531" y="19843"/>
                  </a:cubicBezTo>
                  <a:cubicBezTo>
                    <a:pt x="8598" y="19843"/>
                    <a:pt x="8670" y="19826"/>
                    <a:pt x="8732" y="19788"/>
                  </a:cubicBezTo>
                  <a:cubicBezTo>
                    <a:pt x="8934" y="19677"/>
                    <a:pt x="9005" y="19421"/>
                    <a:pt x="8892" y="19218"/>
                  </a:cubicBezTo>
                  <a:cubicBezTo>
                    <a:pt x="5106" y="12479"/>
                    <a:pt x="2708" y="6823"/>
                    <a:pt x="867" y="304"/>
                  </a:cubicBezTo>
                  <a:cubicBezTo>
                    <a:pt x="815" y="121"/>
                    <a:pt x="649" y="1"/>
                    <a:pt x="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4"/>
            <p:cNvSpPr/>
            <p:nvPr/>
          </p:nvSpPr>
          <p:spPr>
            <a:xfrm>
              <a:off x="7027235" y="3022982"/>
              <a:ext cx="207613" cy="198297"/>
            </a:xfrm>
            <a:custGeom>
              <a:avLst/>
              <a:gdLst/>
              <a:ahLst/>
              <a:cxnLst/>
              <a:rect l="l" t="t" r="r" b="b"/>
              <a:pathLst>
                <a:path w="6886" h="6577" extrusionOk="0">
                  <a:moveTo>
                    <a:pt x="3283" y="1"/>
                  </a:moveTo>
                  <a:cubicBezTo>
                    <a:pt x="2977" y="1"/>
                    <a:pt x="2730" y="128"/>
                    <a:pt x="2608" y="467"/>
                  </a:cubicBezTo>
                  <a:cubicBezTo>
                    <a:pt x="2474" y="840"/>
                    <a:pt x="2555" y="1127"/>
                    <a:pt x="2533" y="1230"/>
                  </a:cubicBezTo>
                  <a:cubicBezTo>
                    <a:pt x="2323" y="1028"/>
                    <a:pt x="1925" y="689"/>
                    <a:pt x="1631" y="620"/>
                  </a:cubicBezTo>
                  <a:cubicBezTo>
                    <a:pt x="1490" y="586"/>
                    <a:pt x="1366" y="565"/>
                    <a:pt x="1256" y="565"/>
                  </a:cubicBezTo>
                  <a:cubicBezTo>
                    <a:pt x="1013" y="565"/>
                    <a:pt x="839" y="669"/>
                    <a:pt x="700" y="968"/>
                  </a:cubicBezTo>
                  <a:cubicBezTo>
                    <a:pt x="369" y="1688"/>
                    <a:pt x="940" y="2235"/>
                    <a:pt x="1564" y="2655"/>
                  </a:cubicBezTo>
                  <a:cubicBezTo>
                    <a:pt x="413" y="2664"/>
                    <a:pt x="0" y="3316"/>
                    <a:pt x="182" y="3921"/>
                  </a:cubicBezTo>
                  <a:cubicBezTo>
                    <a:pt x="346" y="4473"/>
                    <a:pt x="816" y="4635"/>
                    <a:pt x="1316" y="4635"/>
                  </a:cubicBezTo>
                  <a:cubicBezTo>
                    <a:pt x="1433" y="4635"/>
                    <a:pt x="1551" y="4626"/>
                    <a:pt x="1668" y="4611"/>
                  </a:cubicBezTo>
                  <a:lnTo>
                    <a:pt x="1668" y="4611"/>
                  </a:lnTo>
                  <a:cubicBezTo>
                    <a:pt x="1305" y="5005"/>
                    <a:pt x="1116" y="5502"/>
                    <a:pt x="1380" y="6012"/>
                  </a:cubicBezTo>
                  <a:cubicBezTo>
                    <a:pt x="1547" y="6335"/>
                    <a:pt x="1887" y="6493"/>
                    <a:pt x="2233" y="6493"/>
                  </a:cubicBezTo>
                  <a:cubicBezTo>
                    <a:pt x="2391" y="6493"/>
                    <a:pt x="2549" y="6460"/>
                    <a:pt x="2693" y="6395"/>
                  </a:cubicBezTo>
                  <a:cubicBezTo>
                    <a:pt x="3041" y="6238"/>
                    <a:pt x="3269" y="5953"/>
                    <a:pt x="3414" y="5621"/>
                  </a:cubicBezTo>
                  <a:cubicBezTo>
                    <a:pt x="3461" y="5833"/>
                    <a:pt x="3548" y="6033"/>
                    <a:pt x="3696" y="6207"/>
                  </a:cubicBezTo>
                  <a:cubicBezTo>
                    <a:pt x="3893" y="6437"/>
                    <a:pt x="4179" y="6576"/>
                    <a:pt x="4471" y="6576"/>
                  </a:cubicBezTo>
                  <a:cubicBezTo>
                    <a:pt x="4610" y="6576"/>
                    <a:pt x="4750" y="6545"/>
                    <a:pt x="4882" y="6476"/>
                  </a:cubicBezTo>
                  <a:cubicBezTo>
                    <a:pt x="5461" y="6178"/>
                    <a:pt x="5396" y="5529"/>
                    <a:pt x="5141" y="4934"/>
                  </a:cubicBezTo>
                  <a:lnTo>
                    <a:pt x="5141" y="4934"/>
                  </a:lnTo>
                  <a:cubicBezTo>
                    <a:pt x="5272" y="5015"/>
                    <a:pt x="5414" y="5077"/>
                    <a:pt x="5574" y="5106"/>
                  </a:cubicBezTo>
                  <a:cubicBezTo>
                    <a:pt x="5648" y="5120"/>
                    <a:pt x="5724" y="5127"/>
                    <a:pt x="5800" y="5127"/>
                  </a:cubicBezTo>
                  <a:cubicBezTo>
                    <a:pt x="6158" y="5127"/>
                    <a:pt x="6513" y="4968"/>
                    <a:pt x="6677" y="4629"/>
                  </a:cubicBezTo>
                  <a:cubicBezTo>
                    <a:pt x="6885" y="4199"/>
                    <a:pt x="6687" y="3693"/>
                    <a:pt x="6349" y="3392"/>
                  </a:cubicBezTo>
                  <a:cubicBezTo>
                    <a:pt x="6097" y="3169"/>
                    <a:pt x="5750" y="3052"/>
                    <a:pt x="5396" y="3015"/>
                  </a:cubicBezTo>
                  <a:cubicBezTo>
                    <a:pt x="5747" y="2898"/>
                    <a:pt x="6064" y="2705"/>
                    <a:pt x="6258" y="2382"/>
                  </a:cubicBezTo>
                  <a:cubicBezTo>
                    <a:pt x="6490" y="1996"/>
                    <a:pt x="6511" y="1475"/>
                    <a:pt x="6189" y="1131"/>
                  </a:cubicBezTo>
                  <a:cubicBezTo>
                    <a:pt x="5991" y="921"/>
                    <a:pt x="5712" y="829"/>
                    <a:pt x="5429" y="829"/>
                  </a:cubicBezTo>
                  <a:cubicBezTo>
                    <a:pt x="5243" y="829"/>
                    <a:pt x="5055" y="869"/>
                    <a:pt x="4888" y="940"/>
                  </a:cubicBezTo>
                  <a:cubicBezTo>
                    <a:pt x="4639" y="1047"/>
                    <a:pt x="4427" y="1230"/>
                    <a:pt x="4251" y="1445"/>
                  </a:cubicBezTo>
                  <a:cubicBezTo>
                    <a:pt x="4260" y="763"/>
                    <a:pt x="4070" y="77"/>
                    <a:pt x="3413" y="8"/>
                  </a:cubicBezTo>
                  <a:cubicBezTo>
                    <a:pt x="3368" y="3"/>
                    <a:pt x="3325" y="1"/>
                    <a:pt x="3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4"/>
            <p:cNvSpPr/>
            <p:nvPr/>
          </p:nvSpPr>
          <p:spPr>
            <a:xfrm>
              <a:off x="7045748" y="3044902"/>
              <a:ext cx="161333" cy="157534"/>
            </a:xfrm>
            <a:custGeom>
              <a:avLst/>
              <a:gdLst/>
              <a:ahLst/>
              <a:cxnLst/>
              <a:rect l="l" t="t" r="r" b="b"/>
              <a:pathLst>
                <a:path w="5351" h="5225" extrusionOk="0">
                  <a:moveTo>
                    <a:pt x="2928" y="1"/>
                  </a:moveTo>
                  <a:cubicBezTo>
                    <a:pt x="2917" y="1"/>
                    <a:pt x="2906" y="2"/>
                    <a:pt x="2894" y="5"/>
                  </a:cubicBezTo>
                  <a:cubicBezTo>
                    <a:pt x="2392" y="112"/>
                    <a:pt x="2589" y="2084"/>
                    <a:pt x="2589" y="2084"/>
                  </a:cubicBezTo>
                  <a:cubicBezTo>
                    <a:pt x="2589" y="2084"/>
                    <a:pt x="1504" y="564"/>
                    <a:pt x="992" y="564"/>
                  </a:cubicBezTo>
                  <a:cubicBezTo>
                    <a:pt x="943" y="564"/>
                    <a:pt x="899" y="578"/>
                    <a:pt x="862" y="608"/>
                  </a:cubicBezTo>
                  <a:cubicBezTo>
                    <a:pt x="440" y="954"/>
                    <a:pt x="2346" y="2547"/>
                    <a:pt x="2311" y="2547"/>
                  </a:cubicBezTo>
                  <a:cubicBezTo>
                    <a:pt x="2310" y="2547"/>
                    <a:pt x="2310" y="2547"/>
                    <a:pt x="2310" y="2546"/>
                  </a:cubicBezTo>
                  <a:cubicBezTo>
                    <a:pt x="2285" y="2538"/>
                    <a:pt x="1946" y="2509"/>
                    <a:pt x="1540" y="2509"/>
                  </a:cubicBezTo>
                  <a:cubicBezTo>
                    <a:pt x="863" y="2509"/>
                    <a:pt x="1" y="2588"/>
                    <a:pt x="92" y="2971"/>
                  </a:cubicBezTo>
                  <a:cubicBezTo>
                    <a:pt x="144" y="3177"/>
                    <a:pt x="436" y="3246"/>
                    <a:pt x="800" y="3246"/>
                  </a:cubicBezTo>
                  <a:cubicBezTo>
                    <a:pt x="1509" y="3246"/>
                    <a:pt x="2492" y="2986"/>
                    <a:pt x="2492" y="2986"/>
                  </a:cubicBezTo>
                  <a:lnTo>
                    <a:pt x="2492" y="2986"/>
                  </a:lnTo>
                  <a:cubicBezTo>
                    <a:pt x="2492" y="2986"/>
                    <a:pt x="1067" y="4520"/>
                    <a:pt x="1487" y="4775"/>
                  </a:cubicBezTo>
                  <a:cubicBezTo>
                    <a:pt x="1515" y="4792"/>
                    <a:pt x="1546" y="4800"/>
                    <a:pt x="1578" y="4800"/>
                  </a:cubicBezTo>
                  <a:cubicBezTo>
                    <a:pt x="2026" y="4800"/>
                    <a:pt x="2824" y="3257"/>
                    <a:pt x="2824" y="3257"/>
                  </a:cubicBezTo>
                  <a:cubicBezTo>
                    <a:pt x="2824" y="3257"/>
                    <a:pt x="3065" y="5224"/>
                    <a:pt x="3568" y="5224"/>
                  </a:cubicBezTo>
                  <a:cubicBezTo>
                    <a:pt x="3614" y="5224"/>
                    <a:pt x="3662" y="5208"/>
                    <a:pt x="3712" y="5172"/>
                  </a:cubicBezTo>
                  <a:cubicBezTo>
                    <a:pt x="4312" y="4743"/>
                    <a:pt x="3242" y="3017"/>
                    <a:pt x="3242" y="3016"/>
                  </a:cubicBezTo>
                  <a:lnTo>
                    <a:pt x="3242" y="3016"/>
                  </a:lnTo>
                  <a:cubicBezTo>
                    <a:pt x="3242" y="3016"/>
                    <a:pt x="4403" y="3806"/>
                    <a:pt x="4933" y="3806"/>
                  </a:cubicBezTo>
                  <a:cubicBezTo>
                    <a:pt x="5056" y="3806"/>
                    <a:pt x="5145" y="3763"/>
                    <a:pt x="5177" y="3660"/>
                  </a:cubicBezTo>
                  <a:cubicBezTo>
                    <a:pt x="5351" y="3104"/>
                    <a:pt x="3433" y="2549"/>
                    <a:pt x="3433" y="2549"/>
                  </a:cubicBezTo>
                  <a:cubicBezTo>
                    <a:pt x="3433" y="2549"/>
                    <a:pt x="5141" y="1480"/>
                    <a:pt x="4763" y="1163"/>
                  </a:cubicBezTo>
                  <a:cubicBezTo>
                    <a:pt x="4722" y="1128"/>
                    <a:pt x="4670" y="1112"/>
                    <a:pt x="4610" y="1112"/>
                  </a:cubicBezTo>
                  <a:cubicBezTo>
                    <a:pt x="4125" y="1112"/>
                    <a:pt x="3126" y="2128"/>
                    <a:pt x="3126" y="2128"/>
                  </a:cubicBezTo>
                  <a:cubicBezTo>
                    <a:pt x="3126" y="2128"/>
                    <a:pt x="3382" y="1"/>
                    <a:pt x="2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4"/>
            <p:cNvSpPr/>
            <p:nvPr/>
          </p:nvSpPr>
          <p:spPr>
            <a:xfrm>
              <a:off x="7108070" y="3093385"/>
              <a:ext cx="59516" cy="58009"/>
            </a:xfrm>
            <a:custGeom>
              <a:avLst/>
              <a:gdLst/>
              <a:ahLst/>
              <a:cxnLst/>
              <a:rect l="l" t="t" r="r" b="b"/>
              <a:pathLst>
                <a:path w="1974" h="1924" extrusionOk="0">
                  <a:moveTo>
                    <a:pt x="838" y="0"/>
                  </a:moveTo>
                  <a:cubicBezTo>
                    <a:pt x="813" y="0"/>
                    <a:pt x="788" y="1"/>
                    <a:pt x="762" y="3"/>
                  </a:cubicBezTo>
                  <a:cubicBezTo>
                    <a:pt x="602" y="15"/>
                    <a:pt x="454" y="88"/>
                    <a:pt x="332" y="195"/>
                  </a:cubicBezTo>
                  <a:cubicBezTo>
                    <a:pt x="272" y="248"/>
                    <a:pt x="219" y="311"/>
                    <a:pt x="177" y="379"/>
                  </a:cubicBezTo>
                  <a:cubicBezTo>
                    <a:pt x="49" y="583"/>
                    <a:pt x="0" y="830"/>
                    <a:pt x="12" y="1071"/>
                  </a:cubicBezTo>
                  <a:cubicBezTo>
                    <a:pt x="21" y="1285"/>
                    <a:pt x="78" y="1505"/>
                    <a:pt x="218" y="1670"/>
                  </a:cubicBezTo>
                  <a:cubicBezTo>
                    <a:pt x="360" y="1839"/>
                    <a:pt x="583" y="1924"/>
                    <a:pt x="805" y="1924"/>
                  </a:cubicBezTo>
                  <a:cubicBezTo>
                    <a:pt x="902" y="1924"/>
                    <a:pt x="998" y="1908"/>
                    <a:pt x="1088" y="1875"/>
                  </a:cubicBezTo>
                  <a:cubicBezTo>
                    <a:pt x="1973" y="1550"/>
                    <a:pt x="1793" y="0"/>
                    <a:pt x="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4"/>
            <p:cNvSpPr/>
            <p:nvPr/>
          </p:nvSpPr>
          <p:spPr>
            <a:xfrm>
              <a:off x="7162553" y="2938559"/>
              <a:ext cx="322635" cy="319108"/>
            </a:xfrm>
            <a:custGeom>
              <a:avLst/>
              <a:gdLst/>
              <a:ahLst/>
              <a:cxnLst/>
              <a:rect l="l" t="t" r="r" b="b"/>
              <a:pathLst>
                <a:path w="10701" h="10584" extrusionOk="0">
                  <a:moveTo>
                    <a:pt x="6282" y="0"/>
                  </a:moveTo>
                  <a:cubicBezTo>
                    <a:pt x="6196" y="0"/>
                    <a:pt x="6102" y="9"/>
                    <a:pt x="5998" y="28"/>
                  </a:cubicBezTo>
                  <a:cubicBezTo>
                    <a:pt x="4823" y="241"/>
                    <a:pt x="4642" y="1419"/>
                    <a:pt x="4667" y="2551"/>
                  </a:cubicBezTo>
                  <a:cubicBezTo>
                    <a:pt x="4098" y="1754"/>
                    <a:pt x="3479" y="1426"/>
                    <a:pt x="2942" y="1426"/>
                  </a:cubicBezTo>
                  <a:cubicBezTo>
                    <a:pt x="2529" y="1426"/>
                    <a:pt x="2164" y="1620"/>
                    <a:pt x="1908" y="1946"/>
                  </a:cubicBezTo>
                  <a:cubicBezTo>
                    <a:pt x="1246" y="2786"/>
                    <a:pt x="1717" y="3684"/>
                    <a:pt x="2346" y="4376"/>
                  </a:cubicBezTo>
                  <a:cubicBezTo>
                    <a:pt x="2214" y="4358"/>
                    <a:pt x="2082" y="4349"/>
                    <a:pt x="1953" y="4349"/>
                  </a:cubicBezTo>
                  <a:cubicBezTo>
                    <a:pt x="1300" y="4349"/>
                    <a:pt x="704" y="4593"/>
                    <a:pt x="371" y="5234"/>
                  </a:cubicBezTo>
                  <a:cubicBezTo>
                    <a:pt x="1" y="5940"/>
                    <a:pt x="381" y="6797"/>
                    <a:pt x="1035" y="7182"/>
                  </a:cubicBezTo>
                  <a:cubicBezTo>
                    <a:pt x="1366" y="7377"/>
                    <a:pt x="1721" y="7458"/>
                    <a:pt x="2079" y="7458"/>
                  </a:cubicBezTo>
                  <a:cubicBezTo>
                    <a:pt x="2257" y="7458"/>
                    <a:pt x="2437" y="7438"/>
                    <a:pt x="2615" y="7402"/>
                  </a:cubicBezTo>
                  <a:lnTo>
                    <a:pt x="2615" y="7402"/>
                  </a:lnTo>
                  <a:cubicBezTo>
                    <a:pt x="2396" y="7645"/>
                    <a:pt x="2224" y="7924"/>
                    <a:pt x="2137" y="8258"/>
                  </a:cubicBezTo>
                  <a:cubicBezTo>
                    <a:pt x="1971" y="8909"/>
                    <a:pt x="2215" y="9633"/>
                    <a:pt x="2832" y="9954"/>
                  </a:cubicBezTo>
                  <a:cubicBezTo>
                    <a:pt x="3031" y="10058"/>
                    <a:pt x="3223" y="10104"/>
                    <a:pt x="3407" y="10104"/>
                  </a:cubicBezTo>
                  <a:cubicBezTo>
                    <a:pt x="4029" y="10104"/>
                    <a:pt x="4560" y="9578"/>
                    <a:pt x="4957" y="8937"/>
                  </a:cubicBezTo>
                  <a:cubicBezTo>
                    <a:pt x="4971" y="9169"/>
                    <a:pt x="5021" y="9396"/>
                    <a:pt x="5123" y="9620"/>
                  </a:cubicBezTo>
                  <a:cubicBezTo>
                    <a:pt x="5363" y="10153"/>
                    <a:pt x="5872" y="10583"/>
                    <a:pt x="6464" y="10583"/>
                  </a:cubicBezTo>
                  <a:cubicBezTo>
                    <a:pt x="6530" y="10583"/>
                    <a:pt x="6598" y="10578"/>
                    <a:pt x="6666" y="10567"/>
                  </a:cubicBezTo>
                  <a:cubicBezTo>
                    <a:pt x="7375" y="10449"/>
                    <a:pt x="7824" y="9771"/>
                    <a:pt x="7904" y="9092"/>
                  </a:cubicBezTo>
                  <a:cubicBezTo>
                    <a:pt x="7962" y="8590"/>
                    <a:pt x="7808" y="8060"/>
                    <a:pt x="7545" y="7590"/>
                  </a:cubicBezTo>
                  <a:lnTo>
                    <a:pt x="7545" y="7590"/>
                  </a:lnTo>
                  <a:cubicBezTo>
                    <a:pt x="7958" y="7895"/>
                    <a:pt x="8425" y="8109"/>
                    <a:pt x="8940" y="8109"/>
                  </a:cubicBezTo>
                  <a:cubicBezTo>
                    <a:pt x="8984" y="8109"/>
                    <a:pt x="9029" y="8107"/>
                    <a:pt x="9074" y="8104"/>
                  </a:cubicBezTo>
                  <a:cubicBezTo>
                    <a:pt x="9749" y="8054"/>
                    <a:pt x="10410" y="7627"/>
                    <a:pt x="10554" y="6937"/>
                  </a:cubicBezTo>
                  <a:cubicBezTo>
                    <a:pt x="10701" y="6228"/>
                    <a:pt x="10246" y="5529"/>
                    <a:pt x="9663" y="5168"/>
                  </a:cubicBezTo>
                  <a:cubicBezTo>
                    <a:pt x="9316" y="4950"/>
                    <a:pt x="8910" y="4849"/>
                    <a:pt x="8491" y="4818"/>
                  </a:cubicBezTo>
                  <a:cubicBezTo>
                    <a:pt x="9340" y="4238"/>
                    <a:pt x="10023" y="3410"/>
                    <a:pt x="9537" y="2541"/>
                  </a:cubicBezTo>
                  <a:cubicBezTo>
                    <a:pt x="9318" y="2151"/>
                    <a:pt x="9018" y="1899"/>
                    <a:pt x="8599" y="1899"/>
                  </a:cubicBezTo>
                  <a:cubicBezTo>
                    <a:pt x="8497" y="1899"/>
                    <a:pt x="8388" y="1914"/>
                    <a:pt x="8271" y="1946"/>
                  </a:cubicBezTo>
                  <a:cubicBezTo>
                    <a:pt x="7695" y="2102"/>
                    <a:pt x="7412" y="2452"/>
                    <a:pt x="7265" y="2513"/>
                  </a:cubicBezTo>
                  <a:cubicBezTo>
                    <a:pt x="7328" y="2081"/>
                    <a:pt x="7401" y="1298"/>
                    <a:pt x="7236" y="874"/>
                  </a:cubicBezTo>
                  <a:cubicBezTo>
                    <a:pt x="7016" y="316"/>
                    <a:pt x="6787" y="0"/>
                    <a:pt x="6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4"/>
            <p:cNvSpPr/>
            <p:nvPr/>
          </p:nvSpPr>
          <p:spPr>
            <a:xfrm>
              <a:off x="7210915" y="2977756"/>
              <a:ext cx="231823" cy="240748"/>
            </a:xfrm>
            <a:custGeom>
              <a:avLst/>
              <a:gdLst/>
              <a:ahLst/>
              <a:cxnLst/>
              <a:rect l="l" t="t" r="r" b="b"/>
              <a:pathLst>
                <a:path w="7689" h="7985" extrusionOk="0">
                  <a:moveTo>
                    <a:pt x="4554" y="1"/>
                  </a:moveTo>
                  <a:cubicBezTo>
                    <a:pt x="3817" y="1"/>
                    <a:pt x="3520" y="3476"/>
                    <a:pt x="3487" y="3476"/>
                  </a:cubicBezTo>
                  <a:cubicBezTo>
                    <a:pt x="3487" y="3476"/>
                    <a:pt x="3487" y="3475"/>
                    <a:pt x="3486" y="3474"/>
                  </a:cubicBezTo>
                  <a:cubicBezTo>
                    <a:pt x="3464" y="3386"/>
                    <a:pt x="2031" y="999"/>
                    <a:pt x="1280" y="999"/>
                  </a:cubicBezTo>
                  <a:cubicBezTo>
                    <a:pt x="1191" y="999"/>
                    <a:pt x="1111" y="1033"/>
                    <a:pt x="1044" y="1108"/>
                  </a:cubicBezTo>
                  <a:cubicBezTo>
                    <a:pt x="420" y="1816"/>
                    <a:pt x="3100" y="4070"/>
                    <a:pt x="3100" y="4070"/>
                  </a:cubicBezTo>
                  <a:cubicBezTo>
                    <a:pt x="3100" y="4070"/>
                    <a:pt x="2205" y="3948"/>
                    <a:pt x="1381" y="3948"/>
                  </a:cubicBezTo>
                  <a:cubicBezTo>
                    <a:pt x="664" y="3948"/>
                    <a:pt x="1" y="4040"/>
                    <a:pt x="24" y="4384"/>
                  </a:cubicBezTo>
                  <a:cubicBezTo>
                    <a:pt x="48" y="4738"/>
                    <a:pt x="738" y="4830"/>
                    <a:pt x="1454" y="4830"/>
                  </a:cubicBezTo>
                  <a:cubicBezTo>
                    <a:pt x="2238" y="4830"/>
                    <a:pt x="3052" y="4719"/>
                    <a:pt x="3052" y="4719"/>
                  </a:cubicBezTo>
                  <a:lnTo>
                    <a:pt x="3052" y="4719"/>
                  </a:lnTo>
                  <a:cubicBezTo>
                    <a:pt x="3052" y="4719"/>
                    <a:pt x="416" y="7102"/>
                    <a:pt x="1463" y="7472"/>
                  </a:cubicBezTo>
                  <a:cubicBezTo>
                    <a:pt x="1527" y="7495"/>
                    <a:pt x="1592" y="7506"/>
                    <a:pt x="1658" y="7506"/>
                  </a:cubicBezTo>
                  <a:cubicBezTo>
                    <a:pt x="2652" y="7506"/>
                    <a:pt x="3712" y="5028"/>
                    <a:pt x="3712" y="5028"/>
                  </a:cubicBezTo>
                  <a:cubicBezTo>
                    <a:pt x="3712" y="5028"/>
                    <a:pt x="3760" y="7984"/>
                    <a:pt x="4501" y="7984"/>
                  </a:cubicBezTo>
                  <a:cubicBezTo>
                    <a:pt x="4532" y="7984"/>
                    <a:pt x="4563" y="7979"/>
                    <a:pt x="4596" y="7969"/>
                  </a:cubicBezTo>
                  <a:cubicBezTo>
                    <a:pt x="5429" y="7704"/>
                    <a:pt x="4452" y="4860"/>
                    <a:pt x="4452" y="4860"/>
                  </a:cubicBezTo>
                  <a:lnTo>
                    <a:pt x="4452" y="4860"/>
                  </a:lnTo>
                  <a:cubicBezTo>
                    <a:pt x="4453" y="4860"/>
                    <a:pt x="6075" y="5541"/>
                    <a:pt x="6878" y="5541"/>
                  </a:cubicBezTo>
                  <a:cubicBezTo>
                    <a:pt x="7129" y="5541"/>
                    <a:pt x="7300" y="5475"/>
                    <a:pt x="7316" y="5299"/>
                  </a:cubicBezTo>
                  <a:cubicBezTo>
                    <a:pt x="7383" y="4561"/>
                    <a:pt x="4708" y="4116"/>
                    <a:pt x="4708" y="4116"/>
                  </a:cubicBezTo>
                  <a:cubicBezTo>
                    <a:pt x="4708" y="4116"/>
                    <a:pt x="7689" y="2514"/>
                    <a:pt x="7123" y="1991"/>
                  </a:cubicBezTo>
                  <a:cubicBezTo>
                    <a:pt x="7056" y="1929"/>
                    <a:pt x="6965" y="1902"/>
                    <a:pt x="6857" y="1902"/>
                  </a:cubicBezTo>
                  <a:cubicBezTo>
                    <a:pt x="6053" y="1902"/>
                    <a:pt x="4298" y="3417"/>
                    <a:pt x="4298" y="3417"/>
                  </a:cubicBezTo>
                  <a:cubicBezTo>
                    <a:pt x="4298" y="3417"/>
                    <a:pt x="5417" y="233"/>
                    <a:pt x="4621" y="10"/>
                  </a:cubicBezTo>
                  <a:cubicBezTo>
                    <a:pt x="4599" y="4"/>
                    <a:pt x="4576" y="1"/>
                    <a:pt x="45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4"/>
            <p:cNvSpPr/>
            <p:nvPr/>
          </p:nvSpPr>
          <p:spPr>
            <a:xfrm>
              <a:off x="7284393" y="3065134"/>
              <a:ext cx="103987" cy="79777"/>
            </a:xfrm>
            <a:custGeom>
              <a:avLst/>
              <a:gdLst/>
              <a:ahLst/>
              <a:cxnLst/>
              <a:rect l="l" t="t" r="r" b="b"/>
              <a:pathLst>
                <a:path w="3449" h="2646" extrusionOk="0">
                  <a:moveTo>
                    <a:pt x="1738" y="0"/>
                  </a:moveTo>
                  <a:cubicBezTo>
                    <a:pt x="1717" y="0"/>
                    <a:pt x="1697" y="1"/>
                    <a:pt x="1676" y="2"/>
                  </a:cubicBezTo>
                  <a:cubicBezTo>
                    <a:pt x="1312" y="18"/>
                    <a:pt x="967" y="177"/>
                    <a:pt x="679" y="398"/>
                  </a:cubicBezTo>
                  <a:cubicBezTo>
                    <a:pt x="422" y="597"/>
                    <a:pt x="201" y="856"/>
                    <a:pt x="120" y="1171"/>
                  </a:cubicBezTo>
                  <a:cubicBezTo>
                    <a:pt x="1" y="1635"/>
                    <a:pt x="230" y="2149"/>
                    <a:pt x="622" y="2423"/>
                  </a:cubicBezTo>
                  <a:cubicBezTo>
                    <a:pt x="845" y="2578"/>
                    <a:pt x="1090" y="2646"/>
                    <a:pt x="1334" y="2646"/>
                  </a:cubicBezTo>
                  <a:cubicBezTo>
                    <a:pt x="2398" y="2646"/>
                    <a:pt x="3448" y="1362"/>
                    <a:pt x="2647" y="398"/>
                  </a:cubicBezTo>
                  <a:cubicBezTo>
                    <a:pt x="2494" y="213"/>
                    <a:pt x="2274" y="90"/>
                    <a:pt x="2037" y="34"/>
                  </a:cubicBezTo>
                  <a:cubicBezTo>
                    <a:pt x="1940" y="12"/>
                    <a:pt x="1838" y="0"/>
                    <a:pt x="17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4"/>
            <p:cNvSpPr/>
            <p:nvPr/>
          </p:nvSpPr>
          <p:spPr>
            <a:xfrm>
              <a:off x="7164634" y="3424444"/>
              <a:ext cx="95937" cy="50109"/>
            </a:xfrm>
            <a:custGeom>
              <a:avLst/>
              <a:gdLst/>
              <a:ahLst/>
              <a:cxnLst/>
              <a:rect l="l" t="t" r="r" b="b"/>
              <a:pathLst>
                <a:path w="3182" h="1662" extrusionOk="0">
                  <a:moveTo>
                    <a:pt x="117" y="0"/>
                  </a:moveTo>
                  <a:cubicBezTo>
                    <a:pt x="86" y="0"/>
                    <a:pt x="55" y="14"/>
                    <a:pt x="35" y="40"/>
                  </a:cubicBezTo>
                  <a:cubicBezTo>
                    <a:pt x="1" y="87"/>
                    <a:pt x="8" y="152"/>
                    <a:pt x="54" y="187"/>
                  </a:cubicBezTo>
                  <a:cubicBezTo>
                    <a:pt x="789" y="758"/>
                    <a:pt x="1252" y="838"/>
                    <a:pt x="1662" y="907"/>
                  </a:cubicBezTo>
                  <a:cubicBezTo>
                    <a:pt x="2071" y="977"/>
                    <a:pt x="2425" y="1037"/>
                    <a:pt x="2989" y="1629"/>
                  </a:cubicBezTo>
                  <a:cubicBezTo>
                    <a:pt x="3008" y="1651"/>
                    <a:pt x="3036" y="1661"/>
                    <a:pt x="3064" y="1661"/>
                  </a:cubicBezTo>
                  <a:cubicBezTo>
                    <a:pt x="3089" y="1661"/>
                    <a:pt x="3115" y="1653"/>
                    <a:pt x="3137" y="1633"/>
                  </a:cubicBezTo>
                  <a:cubicBezTo>
                    <a:pt x="3178" y="1594"/>
                    <a:pt x="3181" y="1528"/>
                    <a:pt x="3140" y="1485"/>
                  </a:cubicBezTo>
                  <a:cubicBezTo>
                    <a:pt x="2529" y="842"/>
                    <a:pt x="2126" y="774"/>
                    <a:pt x="1698" y="701"/>
                  </a:cubicBezTo>
                  <a:cubicBezTo>
                    <a:pt x="1295" y="634"/>
                    <a:pt x="878" y="562"/>
                    <a:pt x="182" y="23"/>
                  </a:cubicBezTo>
                  <a:cubicBezTo>
                    <a:pt x="162" y="8"/>
                    <a:pt x="139" y="0"/>
                    <a:pt x="1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4"/>
            <p:cNvSpPr/>
            <p:nvPr/>
          </p:nvSpPr>
          <p:spPr>
            <a:xfrm>
              <a:off x="7126251" y="3396826"/>
              <a:ext cx="40642" cy="28552"/>
            </a:xfrm>
            <a:custGeom>
              <a:avLst/>
              <a:gdLst/>
              <a:ahLst/>
              <a:cxnLst/>
              <a:rect l="l" t="t" r="r" b="b"/>
              <a:pathLst>
                <a:path w="1348" h="947" extrusionOk="0">
                  <a:moveTo>
                    <a:pt x="191" y="0"/>
                  </a:moveTo>
                  <a:cubicBezTo>
                    <a:pt x="130" y="0"/>
                    <a:pt x="67" y="3"/>
                    <a:pt x="1" y="9"/>
                  </a:cubicBezTo>
                  <a:cubicBezTo>
                    <a:pt x="246" y="661"/>
                    <a:pt x="707" y="946"/>
                    <a:pt x="1106" y="946"/>
                  </a:cubicBezTo>
                  <a:cubicBezTo>
                    <a:pt x="1190" y="946"/>
                    <a:pt x="1271" y="934"/>
                    <a:pt x="1347" y="909"/>
                  </a:cubicBezTo>
                  <a:cubicBezTo>
                    <a:pt x="1327" y="575"/>
                    <a:pt x="1038" y="0"/>
                    <a:pt x="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4"/>
            <p:cNvSpPr/>
            <p:nvPr/>
          </p:nvSpPr>
          <p:spPr>
            <a:xfrm>
              <a:off x="7120281" y="3380725"/>
              <a:ext cx="66209" cy="59938"/>
            </a:xfrm>
            <a:custGeom>
              <a:avLst/>
              <a:gdLst/>
              <a:ahLst/>
              <a:cxnLst/>
              <a:rect l="l" t="t" r="r" b="b"/>
              <a:pathLst>
                <a:path w="2196" h="1988" extrusionOk="0">
                  <a:moveTo>
                    <a:pt x="786" y="0"/>
                  </a:moveTo>
                  <a:cubicBezTo>
                    <a:pt x="763" y="0"/>
                    <a:pt x="747" y="5"/>
                    <a:pt x="738" y="13"/>
                  </a:cubicBezTo>
                  <a:lnTo>
                    <a:pt x="1149" y="1044"/>
                  </a:lnTo>
                  <a:lnTo>
                    <a:pt x="1" y="1157"/>
                  </a:lnTo>
                  <a:cubicBezTo>
                    <a:pt x="1" y="1157"/>
                    <a:pt x="322" y="1715"/>
                    <a:pt x="816" y="1887"/>
                  </a:cubicBezTo>
                  <a:cubicBezTo>
                    <a:pt x="981" y="1945"/>
                    <a:pt x="1160" y="1988"/>
                    <a:pt x="1330" y="1988"/>
                  </a:cubicBezTo>
                  <a:cubicBezTo>
                    <a:pt x="1665" y="1988"/>
                    <a:pt x="1967" y="1820"/>
                    <a:pt x="2068" y="1270"/>
                  </a:cubicBezTo>
                  <a:cubicBezTo>
                    <a:pt x="2195" y="564"/>
                    <a:pt x="1055" y="0"/>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4"/>
            <p:cNvSpPr/>
            <p:nvPr/>
          </p:nvSpPr>
          <p:spPr>
            <a:xfrm>
              <a:off x="7147689" y="3399690"/>
              <a:ext cx="36451" cy="44924"/>
            </a:xfrm>
            <a:custGeom>
              <a:avLst/>
              <a:gdLst/>
              <a:ahLst/>
              <a:cxnLst/>
              <a:rect l="l" t="t" r="r" b="b"/>
              <a:pathLst>
                <a:path w="1209" h="1490" extrusionOk="0">
                  <a:moveTo>
                    <a:pt x="1027" y="1"/>
                  </a:moveTo>
                  <a:cubicBezTo>
                    <a:pt x="1027" y="1"/>
                    <a:pt x="1027" y="1"/>
                    <a:pt x="1027" y="1"/>
                  </a:cubicBezTo>
                  <a:cubicBezTo>
                    <a:pt x="771" y="322"/>
                    <a:pt x="835" y="766"/>
                    <a:pt x="895" y="1002"/>
                  </a:cubicBezTo>
                  <a:cubicBezTo>
                    <a:pt x="670" y="1015"/>
                    <a:pt x="288" y="1082"/>
                    <a:pt x="1" y="1380"/>
                  </a:cubicBezTo>
                  <a:cubicBezTo>
                    <a:pt x="83" y="1422"/>
                    <a:pt x="169" y="1459"/>
                    <a:pt x="262" y="1477"/>
                  </a:cubicBezTo>
                  <a:cubicBezTo>
                    <a:pt x="305" y="1485"/>
                    <a:pt x="348" y="1490"/>
                    <a:pt x="389" y="1490"/>
                  </a:cubicBezTo>
                  <a:cubicBezTo>
                    <a:pt x="661" y="1490"/>
                    <a:pt x="877" y="1306"/>
                    <a:pt x="1034" y="1079"/>
                  </a:cubicBezTo>
                  <a:cubicBezTo>
                    <a:pt x="1047" y="1057"/>
                    <a:pt x="1059" y="1035"/>
                    <a:pt x="1074" y="1010"/>
                  </a:cubicBezTo>
                  <a:cubicBezTo>
                    <a:pt x="1153" y="872"/>
                    <a:pt x="1209" y="697"/>
                    <a:pt x="1209" y="535"/>
                  </a:cubicBezTo>
                  <a:cubicBezTo>
                    <a:pt x="1209" y="435"/>
                    <a:pt x="1190" y="337"/>
                    <a:pt x="1158" y="243"/>
                  </a:cubicBezTo>
                  <a:cubicBezTo>
                    <a:pt x="1147" y="217"/>
                    <a:pt x="1031" y="1"/>
                    <a:pt x="10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4"/>
            <p:cNvSpPr/>
            <p:nvPr/>
          </p:nvSpPr>
          <p:spPr>
            <a:xfrm>
              <a:off x="7203378" y="2499348"/>
              <a:ext cx="13899" cy="193262"/>
            </a:xfrm>
            <a:custGeom>
              <a:avLst/>
              <a:gdLst/>
              <a:ahLst/>
              <a:cxnLst/>
              <a:rect l="l" t="t" r="r" b="b"/>
              <a:pathLst>
                <a:path w="461" h="6410" extrusionOk="0">
                  <a:moveTo>
                    <a:pt x="354" y="1"/>
                  </a:moveTo>
                  <a:cubicBezTo>
                    <a:pt x="300" y="1"/>
                    <a:pt x="252" y="41"/>
                    <a:pt x="246" y="95"/>
                  </a:cubicBezTo>
                  <a:cubicBezTo>
                    <a:pt x="30" y="2154"/>
                    <a:pt x="1" y="4246"/>
                    <a:pt x="159" y="6311"/>
                  </a:cubicBezTo>
                  <a:cubicBezTo>
                    <a:pt x="165" y="6366"/>
                    <a:pt x="211" y="6409"/>
                    <a:pt x="265" y="6409"/>
                  </a:cubicBezTo>
                  <a:cubicBezTo>
                    <a:pt x="266" y="6409"/>
                    <a:pt x="269" y="6409"/>
                    <a:pt x="274" y="6406"/>
                  </a:cubicBezTo>
                  <a:cubicBezTo>
                    <a:pt x="331" y="6403"/>
                    <a:pt x="372" y="6352"/>
                    <a:pt x="369" y="6295"/>
                  </a:cubicBezTo>
                  <a:cubicBezTo>
                    <a:pt x="209" y="4243"/>
                    <a:pt x="239" y="2165"/>
                    <a:pt x="456" y="117"/>
                  </a:cubicBezTo>
                  <a:cubicBezTo>
                    <a:pt x="460" y="58"/>
                    <a:pt x="419" y="7"/>
                    <a:pt x="362" y="1"/>
                  </a:cubicBezTo>
                  <a:cubicBezTo>
                    <a:pt x="359" y="1"/>
                    <a:pt x="356" y="1"/>
                    <a:pt x="3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4"/>
            <p:cNvSpPr/>
            <p:nvPr/>
          </p:nvSpPr>
          <p:spPr>
            <a:xfrm>
              <a:off x="7197950" y="2465579"/>
              <a:ext cx="33798" cy="48150"/>
            </a:xfrm>
            <a:custGeom>
              <a:avLst/>
              <a:gdLst/>
              <a:ahLst/>
              <a:cxnLst/>
              <a:rect l="l" t="t" r="r" b="b"/>
              <a:pathLst>
                <a:path w="1121" h="1597" extrusionOk="0">
                  <a:moveTo>
                    <a:pt x="750" y="1"/>
                  </a:moveTo>
                  <a:lnTo>
                    <a:pt x="750" y="1"/>
                  </a:lnTo>
                  <a:cubicBezTo>
                    <a:pt x="0" y="659"/>
                    <a:pt x="234" y="1334"/>
                    <a:pt x="477" y="1597"/>
                  </a:cubicBezTo>
                  <a:cubicBezTo>
                    <a:pt x="881" y="1375"/>
                    <a:pt x="1120" y="757"/>
                    <a:pt x="7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4"/>
            <p:cNvSpPr/>
            <p:nvPr/>
          </p:nvSpPr>
          <p:spPr>
            <a:xfrm>
              <a:off x="7178141" y="2466393"/>
              <a:ext cx="65546" cy="60873"/>
            </a:xfrm>
            <a:custGeom>
              <a:avLst/>
              <a:gdLst/>
              <a:ahLst/>
              <a:cxnLst/>
              <a:rect l="l" t="t" r="r" b="b"/>
              <a:pathLst>
                <a:path w="2174" h="2019" extrusionOk="0">
                  <a:moveTo>
                    <a:pt x="654" y="0"/>
                  </a:moveTo>
                  <a:cubicBezTo>
                    <a:pt x="497" y="8"/>
                    <a:pt x="1" y="1402"/>
                    <a:pt x="651" y="1830"/>
                  </a:cubicBezTo>
                  <a:cubicBezTo>
                    <a:pt x="856" y="1963"/>
                    <a:pt x="1034" y="2018"/>
                    <a:pt x="1189" y="2018"/>
                  </a:cubicBezTo>
                  <a:cubicBezTo>
                    <a:pt x="1569" y="2018"/>
                    <a:pt x="1810" y="1684"/>
                    <a:pt x="1961" y="1345"/>
                  </a:cubicBezTo>
                  <a:cubicBezTo>
                    <a:pt x="2174" y="868"/>
                    <a:pt x="1990" y="253"/>
                    <a:pt x="1990" y="253"/>
                  </a:cubicBezTo>
                  <a:lnTo>
                    <a:pt x="1990" y="253"/>
                  </a:lnTo>
                  <a:lnTo>
                    <a:pt x="1118" y="1009"/>
                  </a:lnTo>
                  <a:lnTo>
                    <a:pt x="6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4"/>
            <p:cNvSpPr/>
            <p:nvPr/>
          </p:nvSpPr>
          <p:spPr>
            <a:xfrm>
              <a:off x="7186372" y="2505348"/>
              <a:ext cx="51587" cy="22974"/>
            </a:xfrm>
            <a:custGeom>
              <a:avLst/>
              <a:gdLst/>
              <a:ahLst/>
              <a:cxnLst/>
              <a:rect l="l" t="t" r="r" b="b"/>
              <a:pathLst>
                <a:path w="1711" h="762" extrusionOk="0">
                  <a:moveTo>
                    <a:pt x="4" y="0"/>
                  </a:moveTo>
                  <a:lnTo>
                    <a:pt x="4" y="0"/>
                  </a:lnTo>
                  <a:cubicBezTo>
                    <a:pt x="1" y="0"/>
                    <a:pt x="77" y="238"/>
                    <a:pt x="90" y="263"/>
                  </a:cubicBezTo>
                  <a:cubicBezTo>
                    <a:pt x="134" y="353"/>
                    <a:pt x="195" y="434"/>
                    <a:pt x="267" y="501"/>
                  </a:cubicBezTo>
                  <a:cubicBezTo>
                    <a:pt x="384" y="613"/>
                    <a:pt x="547" y="692"/>
                    <a:pt x="704" y="730"/>
                  </a:cubicBezTo>
                  <a:cubicBezTo>
                    <a:pt x="729" y="736"/>
                    <a:pt x="757" y="742"/>
                    <a:pt x="781" y="743"/>
                  </a:cubicBezTo>
                  <a:cubicBezTo>
                    <a:pt x="850" y="755"/>
                    <a:pt x="920" y="761"/>
                    <a:pt x="989" y="761"/>
                  </a:cubicBezTo>
                  <a:cubicBezTo>
                    <a:pt x="1232" y="761"/>
                    <a:pt x="1461" y="681"/>
                    <a:pt x="1601" y="457"/>
                  </a:cubicBezTo>
                  <a:cubicBezTo>
                    <a:pt x="1648" y="378"/>
                    <a:pt x="1684" y="293"/>
                    <a:pt x="1710" y="202"/>
                  </a:cubicBezTo>
                  <a:lnTo>
                    <a:pt x="1710" y="202"/>
                  </a:lnTo>
                  <a:cubicBezTo>
                    <a:pt x="1296" y="207"/>
                    <a:pt x="986" y="439"/>
                    <a:pt x="823" y="594"/>
                  </a:cubicBezTo>
                  <a:cubicBezTo>
                    <a:pt x="692" y="385"/>
                    <a:pt x="413" y="36"/>
                    <a:pt x="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9" name="Google Shape;6529;p34"/>
          <p:cNvSpPr/>
          <p:nvPr/>
        </p:nvSpPr>
        <p:spPr>
          <a:xfrm>
            <a:off x="4786922" y="3398702"/>
            <a:ext cx="291163" cy="315537"/>
          </a:xfrm>
          <a:custGeom>
            <a:avLst/>
            <a:gdLst/>
            <a:ahLst/>
            <a:cxnLst/>
            <a:rect l="l" t="t" r="r" b="b"/>
            <a:pathLst>
              <a:path w="6367" h="6900" extrusionOk="0">
                <a:moveTo>
                  <a:pt x="2953" y="5823"/>
                </a:moveTo>
                <a:lnTo>
                  <a:pt x="2953" y="5829"/>
                </a:lnTo>
                <a:lnTo>
                  <a:pt x="2953" y="6188"/>
                </a:lnTo>
                <a:lnTo>
                  <a:pt x="2952" y="6871"/>
                </a:lnTo>
                <a:cubicBezTo>
                  <a:pt x="2908" y="6645"/>
                  <a:pt x="2859" y="6422"/>
                  <a:pt x="2807" y="6207"/>
                </a:cubicBezTo>
                <a:cubicBezTo>
                  <a:pt x="2794" y="6155"/>
                  <a:pt x="2783" y="6104"/>
                  <a:pt x="2769" y="6053"/>
                </a:cubicBezTo>
                <a:cubicBezTo>
                  <a:pt x="2769" y="6051"/>
                  <a:pt x="2768" y="6049"/>
                  <a:pt x="2768" y="6048"/>
                </a:cubicBezTo>
                <a:cubicBezTo>
                  <a:pt x="2836" y="5978"/>
                  <a:pt x="2900" y="5903"/>
                  <a:pt x="2953" y="5823"/>
                </a:cubicBezTo>
                <a:close/>
                <a:moveTo>
                  <a:pt x="3127" y="1"/>
                </a:moveTo>
                <a:cubicBezTo>
                  <a:pt x="2908" y="401"/>
                  <a:pt x="2857" y="887"/>
                  <a:pt x="2981" y="1325"/>
                </a:cubicBezTo>
                <a:lnTo>
                  <a:pt x="2981" y="1332"/>
                </a:lnTo>
                <a:lnTo>
                  <a:pt x="2979" y="1886"/>
                </a:lnTo>
                <a:cubicBezTo>
                  <a:pt x="2917" y="1657"/>
                  <a:pt x="2821" y="1436"/>
                  <a:pt x="2689" y="1209"/>
                </a:cubicBezTo>
                <a:lnTo>
                  <a:pt x="2689" y="1209"/>
                </a:lnTo>
                <a:cubicBezTo>
                  <a:pt x="2589" y="1663"/>
                  <a:pt x="2699" y="2156"/>
                  <a:pt x="2978" y="2525"/>
                </a:cubicBezTo>
                <a:lnTo>
                  <a:pt x="2978" y="2528"/>
                </a:lnTo>
                <a:lnTo>
                  <a:pt x="2975" y="2990"/>
                </a:lnTo>
                <a:lnTo>
                  <a:pt x="2975" y="2992"/>
                </a:lnTo>
                <a:cubicBezTo>
                  <a:pt x="2920" y="2836"/>
                  <a:pt x="2833" y="2688"/>
                  <a:pt x="2699" y="2539"/>
                </a:cubicBezTo>
                <a:lnTo>
                  <a:pt x="2699" y="2539"/>
                </a:lnTo>
                <a:cubicBezTo>
                  <a:pt x="2718" y="2840"/>
                  <a:pt x="2814" y="3137"/>
                  <a:pt x="2973" y="3397"/>
                </a:cubicBezTo>
                <a:lnTo>
                  <a:pt x="2972" y="3862"/>
                </a:lnTo>
                <a:lnTo>
                  <a:pt x="2972" y="3867"/>
                </a:lnTo>
                <a:cubicBezTo>
                  <a:pt x="2894" y="3570"/>
                  <a:pt x="2753" y="3332"/>
                  <a:pt x="2470" y="3123"/>
                </a:cubicBezTo>
                <a:lnTo>
                  <a:pt x="2470" y="3123"/>
                </a:lnTo>
                <a:cubicBezTo>
                  <a:pt x="2511" y="3514"/>
                  <a:pt x="2692" y="3889"/>
                  <a:pt x="2971" y="4167"/>
                </a:cubicBezTo>
                <a:lnTo>
                  <a:pt x="2966" y="4760"/>
                </a:lnTo>
                <a:lnTo>
                  <a:pt x="2966" y="4764"/>
                </a:lnTo>
                <a:cubicBezTo>
                  <a:pt x="2814" y="5076"/>
                  <a:pt x="2725" y="5417"/>
                  <a:pt x="2699" y="5762"/>
                </a:cubicBezTo>
                <a:cubicBezTo>
                  <a:pt x="2698" y="5759"/>
                  <a:pt x="2698" y="5755"/>
                  <a:pt x="2696" y="5752"/>
                </a:cubicBezTo>
                <a:cubicBezTo>
                  <a:pt x="2649" y="5579"/>
                  <a:pt x="2598" y="5411"/>
                  <a:pt x="2546" y="5244"/>
                </a:cubicBezTo>
                <a:cubicBezTo>
                  <a:pt x="2546" y="5243"/>
                  <a:pt x="2546" y="5243"/>
                  <a:pt x="2544" y="5240"/>
                </a:cubicBezTo>
                <a:cubicBezTo>
                  <a:pt x="2695" y="4847"/>
                  <a:pt x="2654" y="4469"/>
                  <a:pt x="2538" y="4048"/>
                </a:cubicBezTo>
                <a:cubicBezTo>
                  <a:pt x="2449" y="4337"/>
                  <a:pt x="2420" y="4641"/>
                  <a:pt x="2446" y="4940"/>
                </a:cubicBezTo>
                <a:cubicBezTo>
                  <a:pt x="2408" y="4830"/>
                  <a:pt x="2370" y="4721"/>
                  <a:pt x="2330" y="4614"/>
                </a:cubicBezTo>
                <a:cubicBezTo>
                  <a:pt x="2330" y="4614"/>
                  <a:pt x="2330" y="4612"/>
                  <a:pt x="2328" y="4612"/>
                </a:cubicBezTo>
                <a:cubicBezTo>
                  <a:pt x="2437" y="4054"/>
                  <a:pt x="2399" y="3446"/>
                  <a:pt x="2189" y="2920"/>
                </a:cubicBezTo>
                <a:cubicBezTo>
                  <a:pt x="2118" y="3179"/>
                  <a:pt x="2089" y="3448"/>
                  <a:pt x="2095" y="3716"/>
                </a:cubicBezTo>
                <a:cubicBezTo>
                  <a:pt x="2061" y="3593"/>
                  <a:pt x="2014" y="3474"/>
                  <a:pt x="1941" y="3358"/>
                </a:cubicBezTo>
                <a:lnTo>
                  <a:pt x="1941" y="3358"/>
                </a:lnTo>
                <a:cubicBezTo>
                  <a:pt x="1937" y="3497"/>
                  <a:pt x="1951" y="3636"/>
                  <a:pt x="1980" y="3773"/>
                </a:cubicBezTo>
                <a:cubicBezTo>
                  <a:pt x="1924" y="3655"/>
                  <a:pt x="1870" y="3536"/>
                  <a:pt x="1810" y="3423"/>
                </a:cubicBezTo>
                <a:lnTo>
                  <a:pt x="1810" y="3420"/>
                </a:lnTo>
                <a:cubicBezTo>
                  <a:pt x="1895" y="2985"/>
                  <a:pt x="1871" y="2536"/>
                  <a:pt x="1731" y="2114"/>
                </a:cubicBezTo>
                <a:cubicBezTo>
                  <a:pt x="1610" y="2430"/>
                  <a:pt x="1586" y="2775"/>
                  <a:pt x="1647" y="3106"/>
                </a:cubicBezTo>
                <a:cubicBezTo>
                  <a:pt x="1645" y="3104"/>
                  <a:pt x="1644" y="3100"/>
                  <a:pt x="1644" y="3098"/>
                </a:cubicBezTo>
                <a:cubicBezTo>
                  <a:pt x="1518" y="2868"/>
                  <a:pt x="1386" y="2641"/>
                  <a:pt x="1245" y="2420"/>
                </a:cubicBezTo>
                <a:cubicBezTo>
                  <a:pt x="1270" y="2027"/>
                  <a:pt x="1210" y="1679"/>
                  <a:pt x="1001" y="1329"/>
                </a:cubicBezTo>
                <a:lnTo>
                  <a:pt x="1001" y="1329"/>
                </a:lnTo>
                <a:cubicBezTo>
                  <a:pt x="969" y="1605"/>
                  <a:pt x="994" y="1886"/>
                  <a:pt x="1071" y="2151"/>
                </a:cubicBezTo>
                <a:lnTo>
                  <a:pt x="1071" y="2151"/>
                </a:lnTo>
                <a:cubicBezTo>
                  <a:pt x="1071" y="2151"/>
                  <a:pt x="1070" y="2150"/>
                  <a:pt x="1068" y="2150"/>
                </a:cubicBezTo>
                <a:cubicBezTo>
                  <a:pt x="955" y="1980"/>
                  <a:pt x="835" y="1811"/>
                  <a:pt x="710" y="1644"/>
                </a:cubicBezTo>
                <a:lnTo>
                  <a:pt x="710" y="1642"/>
                </a:lnTo>
                <a:lnTo>
                  <a:pt x="706" y="1639"/>
                </a:lnTo>
                <a:cubicBezTo>
                  <a:pt x="568" y="1307"/>
                  <a:pt x="329" y="1032"/>
                  <a:pt x="1" y="858"/>
                </a:cubicBezTo>
                <a:lnTo>
                  <a:pt x="1" y="858"/>
                </a:lnTo>
                <a:cubicBezTo>
                  <a:pt x="52" y="1303"/>
                  <a:pt x="327" y="1715"/>
                  <a:pt x="713" y="1941"/>
                </a:cubicBezTo>
                <a:cubicBezTo>
                  <a:pt x="713" y="1944"/>
                  <a:pt x="716" y="1944"/>
                  <a:pt x="716" y="1945"/>
                </a:cubicBezTo>
                <a:cubicBezTo>
                  <a:pt x="884" y="2179"/>
                  <a:pt x="1043" y="2420"/>
                  <a:pt x="1194" y="2666"/>
                </a:cubicBezTo>
                <a:cubicBezTo>
                  <a:pt x="1025" y="2524"/>
                  <a:pt x="820" y="2420"/>
                  <a:pt x="578" y="2351"/>
                </a:cubicBezTo>
                <a:lnTo>
                  <a:pt x="578" y="2351"/>
                </a:lnTo>
                <a:cubicBezTo>
                  <a:pt x="733" y="2753"/>
                  <a:pt x="1087" y="3072"/>
                  <a:pt x="1500" y="3195"/>
                </a:cubicBezTo>
                <a:cubicBezTo>
                  <a:pt x="1500" y="3198"/>
                  <a:pt x="1502" y="3200"/>
                  <a:pt x="1502" y="3200"/>
                </a:cubicBezTo>
                <a:cubicBezTo>
                  <a:pt x="1602" y="3384"/>
                  <a:pt x="1697" y="3571"/>
                  <a:pt x="1786" y="3764"/>
                </a:cubicBezTo>
                <a:cubicBezTo>
                  <a:pt x="1593" y="3578"/>
                  <a:pt x="1354" y="3442"/>
                  <a:pt x="1094" y="3377"/>
                </a:cubicBezTo>
                <a:lnTo>
                  <a:pt x="1094" y="3377"/>
                </a:lnTo>
                <a:cubicBezTo>
                  <a:pt x="1271" y="3749"/>
                  <a:pt x="1573" y="3989"/>
                  <a:pt x="1951" y="4126"/>
                </a:cubicBezTo>
                <a:cubicBezTo>
                  <a:pt x="1951" y="4126"/>
                  <a:pt x="1951" y="4128"/>
                  <a:pt x="1953" y="4128"/>
                </a:cubicBezTo>
                <a:cubicBezTo>
                  <a:pt x="1993" y="4221"/>
                  <a:pt x="2032" y="4315"/>
                  <a:pt x="2072" y="4411"/>
                </a:cubicBezTo>
                <a:cubicBezTo>
                  <a:pt x="1948" y="4253"/>
                  <a:pt x="1786" y="4137"/>
                  <a:pt x="1567" y="4058"/>
                </a:cubicBezTo>
                <a:lnTo>
                  <a:pt x="1567" y="4058"/>
                </a:lnTo>
                <a:cubicBezTo>
                  <a:pt x="1716" y="4340"/>
                  <a:pt x="1938" y="4577"/>
                  <a:pt x="2203" y="4754"/>
                </a:cubicBezTo>
                <a:cubicBezTo>
                  <a:pt x="2203" y="4757"/>
                  <a:pt x="2205" y="4759"/>
                  <a:pt x="2205" y="4760"/>
                </a:cubicBezTo>
                <a:cubicBezTo>
                  <a:pt x="2295" y="5007"/>
                  <a:pt x="2379" y="5260"/>
                  <a:pt x="2457" y="5521"/>
                </a:cubicBezTo>
                <a:cubicBezTo>
                  <a:pt x="2459" y="5527"/>
                  <a:pt x="2459" y="5530"/>
                  <a:pt x="2460" y="5536"/>
                </a:cubicBezTo>
                <a:cubicBezTo>
                  <a:pt x="2276" y="5210"/>
                  <a:pt x="1973" y="5005"/>
                  <a:pt x="1589" y="4889"/>
                </a:cubicBezTo>
                <a:lnTo>
                  <a:pt x="1589" y="4889"/>
                </a:lnTo>
                <a:cubicBezTo>
                  <a:pt x="1789" y="5266"/>
                  <a:pt x="2122" y="5566"/>
                  <a:pt x="2514" y="5732"/>
                </a:cubicBezTo>
                <a:lnTo>
                  <a:pt x="2514" y="5733"/>
                </a:lnTo>
                <a:cubicBezTo>
                  <a:pt x="2554" y="5881"/>
                  <a:pt x="2594" y="6026"/>
                  <a:pt x="2630" y="6178"/>
                </a:cubicBezTo>
                <a:cubicBezTo>
                  <a:pt x="2630" y="6179"/>
                  <a:pt x="2630" y="6180"/>
                  <a:pt x="2630" y="6181"/>
                </a:cubicBezTo>
                <a:lnTo>
                  <a:pt x="2630" y="6181"/>
                </a:lnTo>
                <a:cubicBezTo>
                  <a:pt x="2414" y="5848"/>
                  <a:pt x="2071" y="5649"/>
                  <a:pt x="1647" y="5607"/>
                </a:cubicBezTo>
                <a:lnTo>
                  <a:pt x="1647" y="5607"/>
                </a:lnTo>
                <a:cubicBezTo>
                  <a:pt x="1886" y="5991"/>
                  <a:pt x="2263" y="6287"/>
                  <a:pt x="2691" y="6432"/>
                </a:cubicBezTo>
                <a:lnTo>
                  <a:pt x="2691" y="6433"/>
                </a:lnTo>
                <a:cubicBezTo>
                  <a:pt x="2725" y="6581"/>
                  <a:pt x="2757" y="6731"/>
                  <a:pt x="2786" y="6884"/>
                </a:cubicBezTo>
                <a:cubicBezTo>
                  <a:pt x="2844" y="6892"/>
                  <a:pt x="2902" y="6897"/>
                  <a:pt x="2959" y="6899"/>
                </a:cubicBezTo>
                <a:lnTo>
                  <a:pt x="2963" y="6899"/>
                </a:lnTo>
                <a:cubicBezTo>
                  <a:pt x="2987" y="6899"/>
                  <a:pt x="3011" y="6900"/>
                  <a:pt x="3034" y="6900"/>
                </a:cubicBezTo>
                <a:cubicBezTo>
                  <a:pt x="3066" y="6900"/>
                  <a:pt x="3098" y="6899"/>
                  <a:pt x="3130" y="6897"/>
                </a:cubicBezTo>
                <a:lnTo>
                  <a:pt x="3132" y="6284"/>
                </a:lnTo>
                <a:lnTo>
                  <a:pt x="3132" y="6281"/>
                </a:lnTo>
                <a:cubicBezTo>
                  <a:pt x="3176" y="6259"/>
                  <a:pt x="3224" y="6238"/>
                  <a:pt x="3268" y="6212"/>
                </a:cubicBezTo>
                <a:lnTo>
                  <a:pt x="3268" y="6212"/>
                </a:lnTo>
                <a:cubicBezTo>
                  <a:pt x="3213" y="6439"/>
                  <a:pt x="3168" y="6667"/>
                  <a:pt x="3134" y="6897"/>
                </a:cubicBezTo>
                <a:cubicBezTo>
                  <a:pt x="3195" y="6896"/>
                  <a:pt x="3253" y="6890"/>
                  <a:pt x="3308" y="6884"/>
                </a:cubicBezTo>
                <a:cubicBezTo>
                  <a:pt x="3342" y="6665"/>
                  <a:pt x="3385" y="6449"/>
                  <a:pt x="3439" y="6233"/>
                </a:cubicBezTo>
                <a:cubicBezTo>
                  <a:pt x="3452" y="6180"/>
                  <a:pt x="3465" y="6125"/>
                  <a:pt x="3481" y="6072"/>
                </a:cubicBezTo>
                <a:lnTo>
                  <a:pt x="3481" y="6071"/>
                </a:lnTo>
                <a:cubicBezTo>
                  <a:pt x="3841" y="5804"/>
                  <a:pt x="4132" y="5429"/>
                  <a:pt x="4313" y="5030"/>
                </a:cubicBezTo>
                <a:lnTo>
                  <a:pt x="4313" y="5030"/>
                </a:lnTo>
                <a:cubicBezTo>
                  <a:pt x="4099" y="5094"/>
                  <a:pt x="3900" y="5199"/>
                  <a:pt x="3725" y="5334"/>
                </a:cubicBezTo>
                <a:lnTo>
                  <a:pt x="3725" y="5333"/>
                </a:lnTo>
                <a:cubicBezTo>
                  <a:pt x="3780" y="5186"/>
                  <a:pt x="3841" y="5040"/>
                  <a:pt x="3907" y="4898"/>
                </a:cubicBezTo>
                <a:cubicBezTo>
                  <a:pt x="4323" y="4699"/>
                  <a:pt x="4619" y="4460"/>
                  <a:pt x="4895" y="4076"/>
                </a:cubicBezTo>
                <a:lnTo>
                  <a:pt x="4895" y="4076"/>
                </a:lnTo>
                <a:cubicBezTo>
                  <a:pt x="4754" y="4099"/>
                  <a:pt x="4619" y="4148"/>
                  <a:pt x="4493" y="4213"/>
                </a:cubicBezTo>
                <a:cubicBezTo>
                  <a:pt x="4619" y="4061"/>
                  <a:pt x="4724" y="3890"/>
                  <a:pt x="4815" y="3706"/>
                </a:cubicBezTo>
                <a:lnTo>
                  <a:pt x="4815" y="3706"/>
                </a:lnTo>
                <a:cubicBezTo>
                  <a:pt x="4638" y="3819"/>
                  <a:pt x="4474" y="3957"/>
                  <a:pt x="4329" y="4112"/>
                </a:cubicBezTo>
                <a:lnTo>
                  <a:pt x="4331" y="4109"/>
                </a:lnTo>
                <a:cubicBezTo>
                  <a:pt x="4432" y="3941"/>
                  <a:pt x="4542" y="3778"/>
                  <a:pt x="4658" y="3619"/>
                </a:cubicBezTo>
                <a:lnTo>
                  <a:pt x="4663" y="3614"/>
                </a:lnTo>
                <a:cubicBezTo>
                  <a:pt x="5075" y="3442"/>
                  <a:pt x="5489" y="3164"/>
                  <a:pt x="5804" y="2875"/>
                </a:cubicBezTo>
                <a:lnTo>
                  <a:pt x="5804" y="2875"/>
                </a:lnTo>
                <a:cubicBezTo>
                  <a:pt x="5524" y="2917"/>
                  <a:pt x="5253" y="3020"/>
                  <a:pt x="5014" y="3172"/>
                </a:cubicBezTo>
                <a:cubicBezTo>
                  <a:pt x="5014" y="3171"/>
                  <a:pt x="5017" y="3171"/>
                  <a:pt x="5017" y="3169"/>
                </a:cubicBezTo>
                <a:cubicBezTo>
                  <a:pt x="5137" y="3029"/>
                  <a:pt x="5260" y="2895"/>
                  <a:pt x="5391" y="2766"/>
                </a:cubicBezTo>
                <a:lnTo>
                  <a:pt x="5394" y="2765"/>
                </a:lnTo>
                <a:cubicBezTo>
                  <a:pt x="5428" y="2768"/>
                  <a:pt x="5462" y="2769"/>
                  <a:pt x="5495" y="2769"/>
                </a:cubicBezTo>
                <a:cubicBezTo>
                  <a:pt x="5698" y="2769"/>
                  <a:pt x="5884" y="2712"/>
                  <a:pt x="6027" y="2553"/>
                </a:cubicBezTo>
                <a:cubicBezTo>
                  <a:pt x="5995" y="2550"/>
                  <a:pt x="5963" y="2549"/>
                  <a:pt x="5931" y="2549"/>
                </a:cubicBezTo>
                <a:cubicBezTo>
                  <a:pt x="5837" y="2549"/>
                  <a:pt x="5742" y="2561"/>
                  <a:pt x="5650" y="2585"/>
                </a:cubicBezTo>
                <a:cubicBezTo>
                  <a:pt x="5945" y="2409"/>
                  <a:pt x="6177" y="2157"/>
                  <a:pt x="6367" y="1829"/>
                </a:cubicBezTo>
                <a:lnTo>
                  <a:pt x="6367" y="1829"/>
                </a:lnTo>
                <a:cubicBezTo>
                  <a:pt x="5933" y="1922"/>
                  <a:pt x="5547" y="2205"/>
                  <a:pt x="5321" y="2585"/>
                </a:cubicBezTo>
                <a:lnTo>
                  <a:pt x="5320" y="2586"/>
                </a:lnTo>
                <a:cubicBezTo>
                  <a:pt x="5207" y="2695"/>
                  <a:pt x="5099" y="2807"/>
                  <a:pt x="4995" y="2924"/>
                </a:cubicBezTo>
                <a:cubicBezTo>
                  <a:pt x="5149" y="2637"/>
                  <a:pt x="5250" y="2333"/>
                  <a:pt x="5307" y="1995"/>
                </a:cubicBezTo>
                <a:lnTo>
                  <a:pt x="5307" y="1995"/>
                </a:lnTo>
                <a:cubicBezTo>
                  <a:pt x="4982" y="2346"/>
                  <a:pt x="4770" y="2800"/>
                  <a:pt x="4700" y="3272"/>
                </a:cubicBezTo>
                <a:cubicBezTo>
                  <a:pt x="4700" y="3274"/>
                  <a:pt x="4699" y="3274"/>
                  <a:pt x="4698" y="3275"/>
                </a:cubicBezTo>
                <a:cubicBezTo>
                  <a:pt x="4534" y="3483"/>
                  <a:pt x="4380" y="3696"/>
                  <a:pt x="4239" y="3918"/>
                </a:cubicBezTo>
                <a:cubicBezTo>
                  <a:pt x="4379" y="3580"/>
                  <a:pt x="4476" y="3213"/>
                  <a:pt x="4506" y="2889"/>
                </a:cubicBezTo>
                <a:lnTo>
                  <a:pt x="4506" y="2889"/>
                </a:lnTo>
                <a:cubicBezTo>
                  <a:pt x="4277" y="3282"/>
                  <a:pt x="4105" y="3709"/>
                  <a:pt x="3996" y="4150"/>
                </a:cubicBezTo>
                <a:cubicBezTo>
                  <a:pt x="4009" y="3938"/>
                  <a:pt x="3987" y="3728"/>
                  <a:pt x="3917" y="3532"/>
                </a:cubicBezTo>
                <a:cubicBezTo>
                  <a:pt x="3844" y="3894"/>
                  <a:pt x="3817" y="4267"/>
                  <a:pt x="3836" y="4638"/>
                </a:cubicBezTo>
                <a:cubicBezTo>
                  <a:pt x="3836" y="4641"/>
                  <a:pt x="3835" y="4641"/>
                  <a:pt x="3835" y="4643"/>
                </a:cubicBezTo>
                <a:cubicBezTo>
                  <a:pt x="3784" y="4744"/>
                  <a:pt x="3735" y="4846"/>
                  <a:pt x="3691" y="4950"/>
                </a:cubicBezTo>
                <a:cubicBezTo>
                  <a:pt x="3668" y="4673"/>
                  <a:pt x="3593" y="4411"/>
                  <a:pt x="3452" y="4164"/>
                </a:cubicBezTo>
                <a:lnTo>
                  <a:pt x="3452" y="4164"/>
                </a:lnTo>
                <a:cubicBezTo>
                  <a:pt x="3416" y="4482"/>
                  <a:pt x="3481" y="4811"/>
                  <a:pt x="3632" y="5092"/>
                </a:cubicBezTo>
                <a:cubicBezTo>
                  <a:pt x="3562" y="5253"/>
                  <a:pt x="3501" y="5418"/>
                  <a:pt x="3446" y="5585"/>
                </a:cubicBezTo>
                <a:cubicBezTo>
                  <a:pt x="3446" y="5587"/>
                  <a:pt x="3445" y="5591"/>
                  <a:pt x="3445" y="5592"/>
                </a:cubicBezTo>
                <a:cubicBezTo>
                  <a:pt x="3314" y="5740"/>
                  <a:pt x="3204" y="5910"/>
                  <a:pt x="3127" y="6093"/>
                </a:cubicBezTo>
                <a:lnTo>
                  <a:pt x="3132" y="5505"/>
                </a:lnTo>
                <a:lnTo>
                  <a:pt x="3132" y="5497"/>
                </a:lnTo>
                <a:cubicBezTo>
                  <a:pt x="3275" y="5131"/>
                  <a:pt x="3306" y="4717"/>
                  <a:pt x="3219" y="4340"/>
                </a:cubicBezTo>
                <a:lnTo>
                  <a:pt x="3219" y="4340"/>
                </a:lnTo>
                <a:cubicBezTo>
                  <a:pt x="3190" y="4380"/>
                  <a:pt x="3162" y="4421"/>
                  <a:pt x="3134" y="4463"/>
                </a:cubicBezTo>
                <a:lnTo>
                  <a:pt x="3134" y="4456"/>
                </a:lnTo>
                <a:lnTo>
                  <a:pt x="3139" y="3816"/>
                </a:lnTo>
                <a:lnTo>
                  <a:pt x="3139" y="3815"/>
                </a:lnTo>
                <a:cubicBezTo>
                  <a:pt x="3529" y="3454"/>
                  <a:pt x="3775" y="3033"/>
                  <a:pt x="3906" y="2510"/>
                </a:cubicBezTo>
                <a:lnTo>
                  <a:pt x="3906" y="2510"/>
                </a:lnTo>
                <a:cubicBezTo>
                  <a:pt x="3655" y="2644"/>
                  <a:pt x="3446" y="2853"/>
                  <a:pt x="3301" y="3098"/>
                </a:cubicBezTo>
                <a:cubicBezTo>
                  <a:pt x="3369" y="2872"/>
                  <a:pt x="3394" y="2636"/>
                  <a:pt x="3416" y="2373"/>
                </a:cubicBezTo>
                <a:lnTo>
                  <a:pt x="3416" y="2373"/>
                </a:lnTo>
                <a:cubicBezTo>
                  <a:pt x="3284" y="2585"/>
                  <a:pt x="3191" y="2821"/>
                  <a:pt x="3142" y="3068"/>
                </a:cubicBezTo>
                <a:lnTo>
                  <a:pt x="3142" y="3062"/>
                </a:lnTo>
                <a:lnTo>
                  <a:pt x="3147" y="2135"/>
                </a:lnTo>
                <a:cubicBezTo>
                  <a:pt x="3398" y="1809"/>
                  <a:pt x="3575" y="1389"/>
                  <a:pt x="3623" y="990"/>
                </a:cubicBezTo>
                <a:lnTo>
                  <a:pt x="3623" y="990"/>
                </a:lnTo>
                <a:cubicBezTo>
                  <a:pt x="3408" y="1193"/>
                  <a:pt x="3246" y="1451"/>
                  <a:pt x="3147" y="1729"/>
                </a:cubicBezTo>
                <a:lnTo>
                  <a:pt x="3147" y="1726"/>
                </a:lnTo>
                <a:lnTo>
                  <a:pt x="3152" y="1100"/>
                </a:lnTo>
                <a:cubicBezTo>
                  <a:pt x="3242" y="738"/>
                  <a:pt x="3242" y="387"/>
                  <a:pt x="31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0" name="Google Shape;6530;p34"/>
          <p:cNvGrpSpPr/>
          <p:nvPr/>
        </p:nvGrpSpPr>
        <p:grpSpPr>
          <a:xfrm>
            <a:off x="4028525" y="3271113"/>
            <a:ext cx="321775" cy="467850"/>
            <a:chOff x="4028525" y="3271113"/>
            <a:chExt cx="321775" cy="467850"/>
          </a:xfrm>
        </p:grpSpPr>
        <p:sp>
          <p:nvSpPr>
            <p:cNvPr id="6531" name="Google Shape;6531;p34"/>
            <p:cNvSpPr/>
            <p:nvPr/>
          </p:nvSpPr>
          <p:spPr>
            <a:xfrm>
              <a:off x="4028525" y="3397813"/>
              <a:ext cx="51825" cy="77800"/>
            </a:xfrm>
            <a:custGeom>
              <a:avLst/>
              <a:gdLst/>
              <a:ahLst/>
              <a:cxnLst/>
              <a:rect l="l" t="t" r="r" b="b"/>
              <a:pathLst>
                <a:path w="2073" h="3112" extrusionOk="0">
                  <a:moveTo>
                    <a:pt x="34" y="0"/>
                  </a:moveTo>
                  <a:lnTo>
                    <a:pt x="34" y="0"/>
                  </a:lnTo>
                  <a:cubicBezTo>
                    <a:pt x="0" y="1291"/>
                    <a:pt x="791" y="2568"/>
                    <a:pt x="1962" y="3111"/>
                  </a:cubicBezTo>
                  <a:cubicBezTo>
                    <a:pt x="2072" y="1836"/>
                    <a:pt x="1201" y="532"/>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4"/>
            <p:cNvSpPr/>
            <p:nvPr/>
          </p:nvSpPr>
          <p:spPr>
            <a:xfrm>
              <a:off x="4095025" y="3443588"/>
              <a:ext cx="33025" cy="79525"/>
            </a:xfrm>
            <a:custGeom>
              <a:avLst/>
              <a:gdLst/>
              <a:ahLst/>
              <a:cxnLst/>
              <a:rect l="l" t="t" r="r" b="b"/>
              <a:pathLst>
                <a:path w="1321" h="3181" extrusionOk="0">
                  <a:moveTo>
                    <a:pt x="943" y="1"/>
                  </a:moveTo>
                  <a:lnTo>
                    <a:pt x="943" y="1"/>
                  </a:lnTo>
                  <a:cubicBezTo>
                    <a:pt x="203" y="856"/>
                    <a:pt x="1" y="2140"/>
                    <a:pt x="442" y="3180"/>
                  </a:cubicBezTo>
                  <a:cubicBezTo>
                    <a:pt x="1156" y="2262"/>
                    <a:pt x="1321" y="1102"/>
                    <a:pt x="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4"/>
            <p:cNvSpPr/>
            <p:nvPr/>
          </p:nvSpPr>
          <p:spPr>
            <a:xfrm>
              <a:off x="4061000" y="3520638"/>
              <a:ext cx="60775" cy="31975"/>
            </a:xfrm>
            <a:custGeom>
              <a:avLst/>
              <a:gdLst/>
              <a:ahLst/>
              <a:cxnLst/>
              <a:rect l="l" t="t" r="r" b="b"/>
              <a:pathLst>
                <a:path w="2431" h="1279" extrusionOk="0">
                  <a:moveTo>
                    <a:pt x="1" y="0"/>
                  </a:moveTo>
                  <a:lnTo>
                    <a:pt x="1" y="0"/>
                  </a:lnTo>
                  <a:cubicBezTo>
                    <a:pt x="224" y="476"/>
                    <a:pt x="523" y="865"/>
                    <a:pt x="987" y="1111"/>
                  </a:cubicBezTo>
                  <a:cubicBezTo>
                    <a:pt x="1224" y="1237"/>
                    <a:pt x="1461" y="1279"/>
                    <a:pt x="1706" y="1279"/>
                  </a:cubicBezTo>
                  <a:cubicBezTo>
                    <a:pt x="1939" y="1279"/>
                    <a:pt x="2178" y="1241"/>
                    <a:pt x="2430" y="1202"/>
                  </a:cubicBezTo>
                  <a:cubicBezTo>
                    <a:pt x="1810" y="518"/>
                    <a:pt x="923" y="79"/>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4"/>
            <p:cNvSpPr/>
            <p:nvPr/>
          </p:nvSpPr>
          <p:spPr>
            <a:xfrm>
              <a:off x="4131550" y="3487338"/>
              <a:ext cx="46550" cy="83950"/>
            </a:xfrm>
            <a:custGeom>
              <a:avLst/>
              <a:gdLst/>
              <a:ahLst/>
              <a:cxnLst/>
              <a:rect l="l" t="t" r="r" b="b"/>
              <a:pathLst>
                <a:path w="1862" h="3358" extrusionOk="0">
                  <a:moveTo>
                    <a:pt x="0" y="1"/>
                  </a:moveTo>
                  <a:lnTo>
                    <a:pt x="0" y="1"/>
                  </a:lnTo>
                  <a:cubicBezTo>
                    <a:pt x="35" y="1331"/>
                    <a:pt x="753" y="2624"/>
                    <a:pt x="1861" y="3357"/>
                  </a:cubicBezTo>
                  <a:cubicBezTo>
                    <a:pt x="1712" y="2714"/>
                    <a:pt x="1649" y="2027"/>
                    <a:pt x="1356" y="1433"/>
                  </a:cubicBezTo>
                  <a:cubicBezTo>
                    <a:pt x="1065" y="841"/>
                    <a:pt x="603" y="27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4"/>
            <p:cNvSpPr/>
            <p:nvPr/>
          </p:nvSpPr>
          <p:spPr>
            <a:xfrm>
              <a:off x="4221825" y="3412338"/>
              <a:ext cx="48825" cy="50725"/>
            </a:xfrm>
            <a:custGeom>
              <a:avLst/>
              <a:gdLst/>
              <a:ahLst/>
              <a:cxnLst/>
              <a:rect l="l" t="t" r="r" b="b"/>
              <a:pathLst>
                <a:path w="1953" h="2029" extrusionOk="0">
                  <a:moveTo>
                    <a:pt x="1953" y="1"/>
                  </a:moveTo>
                  <a:lnTo>
                    <a:pt x="1953" y="1"/>
                  </a:lnTo>
                  <a:cubicBezTo>
                    <a:pt x="1458" y="83"/>
                    <a:pt x="991" y="331"/>
                    <a:pt x="642" y="692"/>
                  </a:cubicBezTo>
                  <a:cubicBezTo>
                    <a:pt x="292" y="1054"/>
                    <a:pt x="64" y="1530"/>
                    <a:pt x="0" y="2029"/>
                  </a:cubicBezTo>
                  <a:cubicBezTo>
                    <a:pt x="562" y="1949"/>
                    <a:pt x="1078" y="1800"/>
                    <a:pt x="1460" y="1381"/>
                  </a:cubicBezTo>
                  <a:cubicBezTo>
                    <a:pt x="1840" y="960"/>
                    <a:pt x="1927" y="567"/>
                    <a:pt x="1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4"/>
            <p:cNvSpPr/>
            <p:nvPr/>
          </p:nvSpPr>
          <p:spPr>
            <a:xfrm>
              <a:off x="4194225" y="3313813"/>
              <a:ext cx="53750" cy="43975"/>
            </a:xfrm>
            <a:custGeom>
              <a:avLst/>
              <a:gdLst/>
              <a:ahLst/>
              <a:cxnLst/>
              <a:rect l="l" t="t" r="r" b="b"/>
              <a:pathLst>
                <a:path w="2150" h="1759" extrusionOk="0">
                  <a:moveTo>
                    <a:pt x="2149" y="0"/>
                  </a:moveTo>
                  <a:lnTo>
                    <a:pt x="2149" y="0"/>
                  </a:lnTo>
                  <a:cubicBezTo>
                    <a:pt x="1651" y="12"/>
                    <a:pt x="1159" y="196"/>
                    <a:pt x="773" y="512"/>
                  </a:cubicBezTo>
                  <a:cubicBezTo>
                    <a:pt x="387" y="828"/>
                    <a:pt x="111" y="1273"/>
                    <a:pt x="0" y="1759"/>
                  </a:cubicBezTo>
                  <a:cubicBezTo>
                    <a:pt x="998" y="1604"/>
                    <a:pt x="1835" y="957"/>
                    <a:pt x="2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4"/>
            <p:cNvSpPr/>
            <p:nvPr/>
          </p:nvSpPr>
          <p:spPr>
            <a:xfrm>
              <a:off x="4159250" y="3271113"/>
              <a:ext cx="28700" cy="62200"/>
            </a:xfrm>
            <a:custGeom>
              <a:avLst/>
              <a:gdLst/>
              <a:ahLst/>
              <a:cxnLst/>
              <a:rect l="l" t="t" r="r" b="b"/>
              <a:pathLst>
                <a:path w="1148" h="2488" extrusionOk="0">
                  <a:moveTo>
                    <a:pt x="107" y="1"/>
                  </a:moveTo>
                  <a:cubicBezTo>
                    <a:pt x="0" y="468"/>
                    <a:pt x="43" y="970"/>
                    <a:pt x="228" y="1412"/>
                  </a:cubicBezTo>
                  <a:cubicBezTo>
                    <a:pt x="413" y="1854"/>
                    <a:pt x="739" y="2237"/>
                    <a:pt x="1148" y="2488"/>
                  </a:cubicBezTo>
                  <a:cubicBezTo>
                    <a:pt x="1130" y="1496"/>
                    <a:pt x="781" y="728"/>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4"/>
            <p:cNvSpPr/>
            <p:nvPr/>
          </p:nvSpPr>
          <p:spPr>
            <a:xfrm>
              <a:off x="4156800" y="3325963"/>
              <a:ext cx="25250" cy="55850"/>
            </a:xfrm>
            <a:custGeom>
              <a:avLst/>
              <a:gdLst/>
              <a:ahLst/>
              <a:cxnLst/>
              <a:rect l="l" t="t" r="r" b="b"/>
              <a:pathLst>
                <a:path w="1010" h="2234" extrusionOk="0">
                  <a:moveTo>
                    <a:pt x="112" y="0"/>
                  </a:moveTo>
                  <a:cubicBezTo>
                    <a:pt x="0" y="822"/>
                    <a:pt x="329" y="1691"/>
                    <a:pt x="955" y="2234"/>
                  </a:cubicBezTo>
                  <a:cubicBezTo>
                    <a:pt x="1010" y="1413"/>
                    <a:pt x="723" y="547"/>
                    <a:pt x="1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4"/>
            <p:cNvSpPr/>
            <p:nvPr/>
          </p:nvSpPr>
          <p:spPr>
            <a:xfrm>
              <a:off x="4130850" y="3348213"/>
              <a:ext cx="45950" cy="81325"/>
            </a:xfrm>
            <a:custGeom>
              <a:avLst/>
              <a:gdLst/>
              <a:ahLst/>
              <a:cxnLst/>
              <a:rect l="l" t="t" r="r" b="b"/>
              <a:pathLst>
                <a:path w="1838" h="3253" extrusionOk="0">
                  <a:moveTo>
                    <a:pt x="0" y="1"/>
                  </a:moveTo>
                  <a:lnTo>
                    <a:pt x="0" y="1"/>
                  </a:lnTo>
                  <a:cubicBezTo>
                    <a:pt x="79" y="1286"/>
                    <a:pt x="777" y="2521"/>
                    <a:pt x="1837" y="3252"/>
                  </a:cubicBezTo>
                  <a:cubicBezTo>
                    <a:pt x="1754" y="1969"/>
                    <a:pt x="1068" y="7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4"/>
            <p:cNvSpPr/>
            <p:nvPr/>
          </p:nvSpPr>
          <p:spPr>
            <a:xfrm>
              <a:off x="4177025" y="3382838"/>
              <a:ext cx="55250" cy="88300"/>
            </a:xfrm>
            <a:custGeom>
              <a:avLst/>
              <a:gdLst/>
              <a:ahLst/>
              <a:cxnLst/>
              <a:rect l="l" t="t" r="r" b="b"/>
              <a:pathLst>
                <a:path w="2210" h="3532" extrusionOk="0">
                  <a:moveTo>
                    <a:pt x="2209" y="1"/>
                  </a:moveTo>
                  <a:cubicBezTo>
                    <a:pt x="936" y="696"/>
                    <a:pt x="69" y="2084"/>
                    <a:pt x="0" y="3532"/>
                  </a:cubicBezTo>
                  <a:cubicBezTo>
                    <a:pt x="1215" y="2695"/>
                    <a:pt x="2066" y="1468"/>
                    <a:pt x="2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4"/>
            <p:cNvSpPr/>
            <p:nvPr/>
          </p:nvSpPr>
          <p:spPr>
            <a:xfrm>
              <a:off x="4093475" y="3420663"/>
              <a:ext cx="80850" cy="79975"/>
            </a:xfrm>
            <a:custGeom>
              <a:avLst/>
              <a:gdLst/>
              <a:ahLst/>
              <a:cxnLst/>
              <a:rect l="l" t="t" r="r" b="b"/>
              <a:pathLst>
                <a:path w="3234" h="3199" extrusionOk="0">
                  <a:moveTo>
                    <a:pt x="1" y="0"/>
                  </a:moveTo>
                  <a:cubicBezTo>
                    <a:pt x="172" y="767"/>
                    <a:pt x="665" y="1426"/>
                    <a:pt x="1258" y="1937"/>
                  </a:cubicBezTo>
                  <a:cubicBezTo>
                    <a:pt x="1852" y="2449"/>
                    <a:pt x="2546" y="2826"/>
                    <a:pt x="3234" y="3199"/>
                  </a:cubicBezTo>
                  <a:cubicBezTo>
                    <a:pt x="2696" y="1748"/>
                    <a:pt x="1419" y="6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4"/>
            <p:cNvSpPr/>
            <p:nvPr/>
          </p:nvSpPr>
          <p:spPr>
            <a:xfrm>
              <a:off x="4054150" y="3557388"/>
              <a:ext cx="104450" cy="54175"/>
            </a:xfrm>
            <a:custGeom>
              <a:avLst/>
              <a:gdLst/>
              <a:ahLst/>
              <a:cxnLst/>
              <a:rect l="l" t="t" r="r" b="b"/>
              <a:pathLst>
                <a:path w="4178" h="2167" extrusionOk="0">
                  <a:moveTo>
                    <a:pt x="1" y="1"/>
                  </a:moveTo>
                  <a:lnTo>
                    <a:pt x="1" y="1"/>
                  </a:lnTo>
                  <a:cubicBezTo>
                    <a:pt x="1011" y="1263"/>
                    <a:pt x="2565" y="2070"/>
                    <a:pt x="4178" y="2166"/>
                  </a:cubicBezTo>
                  <a:cubicBezTo>
                    <a:pt x="3168" y="842"/>
                    <a:pt x="1658" y="16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4"/>
            <p:cNvSpPr/>
            <p:nvPr/>
          </p:nvSpPr>
          <p:spPr>
            <a:xfrm>
              <a:off x="4268250" y="3506263"/>
              <a:ext cx="82050" cy="83000"/>
            </a:xfrm>
            <a:custGeom>
              <a:avLst/>
              <a:gdLst/>
              <a:ahLst/>
              <a:cxnLst/>
              <a:rect l="l" t="t" r="r" b="b"/>
              <a:pathLst>
                <a:path w="3282" h="3320" extrusionOk="0">
                  <a:moveTo>
                    <a:pt x="3281" y="1"/>
                  </a:moveTo>
                  <a:lnTo>
                    <a:pt x="3281" y="1"/>
                  </a:lnTo>
                  <a:cubicBezTo>
                    <a:pt x="2462" y="143"/>
                    <a:pt x="1693" y="544"/>
                    <a:pt x="1110" y="1136"/>
                  </a:cubicBezTo>
                  <a:cubicBezTo>
                    <a:pt x="527" y="1724"/>
                    <a:pt x="134" y="2499"/>
                    <a:pt x="0" y="3320"/>
                  </a:cubicBezTo>
                  <a:cubicBezTo>
                    <a:pt x="801" y="3047"/>
                    <a:pt x="1426" y="2756"/>
                    <a:pt x="2058" y="2195"/>
                  </a:cubicBezTo>
                  <a:cubicBezTo>
                    <a:pt x="2690" y="1633"/>
                    <a:pt x="3211" y="843"/>
                    <a:pt x="3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4"/>
            <p:cNvSpPr/>
            <p:nvPr/>
          </p:nvSpPr>
          <p:spPr>
            <a:xfrm>
              <a:off x="4217600" y="3528238"/>
              <a:ext cx="39475" cy="103625"/>
            </a:xfrm>
            <a:custGeom>
              <a:avLst/>
              <a:gdLst/>
              <a:ahLst/>
              <a:cxnLst/>
              <a:rect l="l" t="t" r="r" b="b"/>
              <a:pathLst>
                <a:path w="1579" h="4145" extrusionOk="0">
                  <a:moveTo>
                    <a:pt x="1438" y="1"/>
                  </a:moveTo>
                  <a:cubicBezTo>
                    <a:pt x="456" y="1116"/>
                    <a:pt x="1" y="2677"/>
                    <a:pt x="230" y="4144"/>
                  </a:cubicBezTo>
                  <a:cubicBezTo>
                    <a:pt x="1209" y="2988"/>
                    <a:pt x="1578" y="1509"/>
                    <a:pt x="1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4"/>
            <p:cNvSpPr/>
            <p:nvPr/>
          </p:nvSpPr>
          <p:spPr>
            <a:xfrm>
              <a:off x="4214050" y="3618763"/>
              <a:ext cx="88625" cy="26600"/>
            </a:xfrm>
            <a:custGeom>
              <a:avLst/>
              <a:gdLst/>
              <a:ahLst/>
              <a:cxnLst/>
              <a:rect l="l" t="t" r="r" b="b"/>
              <a:pathLst>
                <a:path w="3545" h="1064" extrusionOk="0">
                  <a:moveTo>
                    <a:pt x="2889" y="1"/>
                  </a:moveTo>
                  <a:cubicBezTo>
                    <a:pt x="1845" y="1"/>
                    <a:pt x="802" y="369"/>
                    <a:pt x="1" y="1040"/>
                  </a:cubicBezTo>
                  <a:cubicBezTo>
                    <a:pt x="181" y="1056"/>
                    <a:pt x="363" y="1064"/>
                    <a:pt x="545" y="1064"/>
                  </a:cubicBezTo>
                  <a:cubicBezTo>
                    <a:pt x="1636" y="1064"/>
                    <a:pt x="2747" y="774"/>
                    <a:pt x="3545" y="50"/>
                  </a:cubicBezTo>
                  <a:cubicBezTo>
                    <a:pt x="3328" y="17"/>
                    <a:pt x="3108" y="1"/>
                    <a:pt x="2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4"/>
            <p:cNvSpPr/>
            <p:nvPr/>
          </p:nvSpPr>
          <p:spPr>
            <a:xfrm>
              <a:off x="4129675" y="3633913"/>
              <a:ext cx="50725" cy="54650"/>
            </a:xfrm>
            <a:custGeom>
              <a:avLst/>
              <a:gdLst/>
              <a:ahLst/>
              <a:cxnLst/>
              <a:rect l="l" t="t" r="r" b="b"/>
              <a:pathLst>
                <a:path w="2029" h="2186" extrusionOk="0">
                  <a:moveTo>
                    <a:pt x="1" y="0"/>
                  </a:moveTo>
                  <a:lnTo>
                    <a:pt x="1" y="0"/>
                  </a:lnTo>
                  <a:cubicBezTo>
                    <a:pt x="400" y="933"/>
                    <a:pt x="1130" y="1719"/>
                    <a:pt x="2029" y="2186"/>
                  </a:cubicBezTo>
                  <a:cubicBezTo>
                    <a:pt x="1716" y="1152"/>
                    <a:pt x="1008" y="391"/>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4"/>
            <p:cNvSpPr/>
            <p:nvPr/>
          </p:nvSpPr>
          <p:spPr>
            <a:xfrm>
              <a:off x="4179625" y="3496463"/>
              <a:ext cx="63425" cy="106250"/>
            </a:xfrm>
            <a:custGeom>
              <a:avLst/>
              <a:gdLst/>
              <a:ahLst/>
              <a:cxnLst/>
              <a:rect l="l" t="t" r="r" b="b"/>
              <a:pathLst>
                <a:path w="2537" h="4250" extrusionOk="0">
                  <a:moveTo>
                    <a:pt x="2537" y="1"/>
                  </a:moveTo>
                  <a:cubicBezTo>
                    <a:pt x="1013" y="822"/>
                    <a:pt x="0" y="2519"/>
                    <a:pt x="0" y="4250"/>
                  </a:cubicBezTo>
                  <a:cubicBezTo>
                    <a:pt x="1405" y="3339"/>
                    <a:pt x="2327" y="1664"/>
                    <a:pt x="2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4"/>
            <p:cNvSpPr/>
            <p:nvPr/>
          </p:nvSpPr>
          <p:spPr>
            <a:xfrm>
              <a:off x="4050125" y="3430013"/>
              <a:ext cx="128350" cy="219325"/>
            </a:xfrm>
            <a:custGeom>
              <a:avLst/>
              <a:gdLst/>
              <a:ahLst/>
              <a:cxnLst/>
              <a:rect l="l" t="t" r="r" b="b"/>
              <a:pathLst>
                <a:path w="5134" h="8773" extrusionOk="0">
                  <a:moveTo>
                    <a:pt x="0" y="0"/>
                  </a:moveTo>
                  <a:lnTo>
                    <a:pt x="5033" y="8773"/>
                  </a:lnTo>
                  <a:lnTo>
                    <a:pt x="5134" y="8172"/>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4"/>
            <p:cNvSpPr/>
            <p:nvPr/>
          </p:nvSpPr>
          <p:spPr>
            <a:xfrm>
              <a:off x="4178450" y="3531063"/>
              <a:ext cx="145750" cy="153175"/>
            </a:xfrm>
            <a:custGeom>
              <a:avLst/>
              <a:gdLst/>
              <a:ahLst/>
              <a:cxnLst/>
              <a:rect l="l" t="t" r="r" b="b"/>
              <a:pathLst>
                <a:path w="5830" h="6127" extrusionOk="0">
                  <a:moveTo>
                    <a:pt x="5830" y="0"/>
                  </a:moveTo>
                  <a:lnTo>
                    <a:pt x="1" y="5516"/>
                  </a:lnTo>
                  <a:lnTo>
                    <a:pt x="154" y="6127"/>
                  </a:lnTo>
                  <a:lnTo>
                    <a:pt x="58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34"/>
            <p:cNvSpPr/>
            <p:nvPr/>
          </p:nvSpPr>
          <p:spPr>
            <a:xfrm>
              <a:off x="4175925" y="3445163"/>
              <a:ext cx="68000" cy="58625"/>
            </a:xfrm>
            <a:custGeom>
              <a:avLst/>
              <a:gdLst/>
              <a:ahLst/>
              <a:cxnLst/>
              <a:rect l="l" t="t" r="r" b="b"/>
              <a:pathLst>
                <a:path w="2720" h="2345" extrusionOk="0">
                  <a:moveTo>
                    <a:pt x="2720" y="1"/>
                  </a:moveTo>
                  <a:lnTo>
                    <a:pt x="1" y="1860"/>
                  </a:lnTo>
                  <a:lnTo>
                    <a:pt x="1" y="2345"/>
                  </a:lnTo>
                  <a:lnTo>
                    <a:pt x="27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4"/>
            <p:cNvSpPr/>
            <p:nvPr/>
          </p:nvSpPr>
          <p:spPr>
            <a:xfrm>
              <a:off x="4169925" y="3307288"/>
              <a:ext cx="31725" cy="431675"/>
            </a:xfrm>
            <a:custGeom>
              <a:avLst/>
              <a:gdLst/>
              <a:ahLst/>
              <a:cxnLst/>
              <a:rect l="l" t="t" r="r" b="b"/>
              <a:pathLst>
                <a:path w="1269" h="17267" extrusionOk="0">
                  <a:moveTo>
                    <a:pt x="73" y="0"/>
                  </a:moveTo>
                  <a:lnTo>
                    <a:pt x="943" y="1658"/>
                  </a:lnTo>
                  <a:lnTo>
                    <a:pt x="99" y="3443"/>
                  </a:lnTo>
                  <a:lnTo>
                    <a:pt x="19" y="14607"/>
                  </a:lnTo>
                  <a:lnTo>
                    <a:pt x="0" y="17266"/>
                  </a:lnTo>
                  <a:lnTo>
                    <a:pt x="64" y="17266"/>
                  </a:lnTo>
                  <a:cubicBezTo>
                    <a:pt x="208" y="17266"/>
                    <a:pt x="349" y="17265"/>
                    <a:pt x="488" y="17263"/>
                  </a:cubicBezTo>
                  <a:cubicBezTo>
                    <a:pt x="583" y="17263"/>
                    <a:pt x="676" y="17259"/>
                    <a:pt x="767" y="17258"/>
                  </a:cubicBezTo>
                  <a:lnTo>
                    <a:pt x="700" y="14610"/>
                  </a:lnTo>
                  <a:lnTo>
                    <a:pt x="425" y="3614"/>
                  </a:lnTo>
                  <a:lnTo>
                    <a:pt x="1269" y="1468"/>
                  </a:lnTo>
                  <a:lnTo>
                    <a:pt x="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34"/>
          <p:cNvGrpSpPr/>
          <p:nvPr/>
        </p:nvGrpSpPr>
        <p:grpSpPr>
          <a:xfrm>
            <a:off x="4438188" y="3250100"/>
            <a:ext cx="267875" cy="509875"/>
            <a:chOff x="4438188" y="3250100"/>
            <a:chExt cx="267875" cy="509875"/>
          </a:xfrm>
        </p:grpSpPr>
        <p:sp>
          <p:nvSpPr>
            <p:cNvPr id="6553" name="Google Shape;6553;p34"/>
            <p:cNvSpPr/>
            <p:nvPr/>
          </p:nvSpPr>
          <p:spPr>
            <a:xfrm>
              <a:off x="4476188" y="3250100"/>
              <a:ext cx="201375" cy="509875"/>
            </a:xfrm>
            <a:custGeom>
              <a:avLst/>
              <a:gdLst/>
              <a:ahLst/>
              <a:cxnLst/>
              <a:rect l="l" t="t" r="r" b="b"/>
              <a:pathLst>
                <a:path w="8055" h="20395" extrusionOk="0">
                  <a:moveTo>
                    <a:pt x="1281" y="1"/>
                  </a:moveTo>
                  <a:cubicBezTo>
                    <a:pt x="1193" y="1"/>
                    <a:pt x="1105" y="14"/>
                    <a:pt x="1018" y="41"/>
                  </a:cubicBezTo>
                  <a:cubicBezTo>
                    <a:pt x="353" y="256"/>
                    <a:pt x="188" y="1135"/>
                    <a:pt x="324" y="1819"/>
                  </a:cubicBezTo>
                  <a:cubicBezTo>
                    <a:pt x="461" y="2505"/>
                    <a:pt x="782" y="3185"/>
                    <a:pt x="651" y="3870"/>
                  </a:cubicBezTo>
                  <a:cubicBezTo>
                    <a:pt x="563" y="4322"/>
                    <a:pt x="286" y="4717"/>
                    <a:pt x="183" y="5162"/>
                  </a:cubicBezTo>
                  <a:cubicBezTo>
                    <a:pt x="1" y="5961"/>
                    <a:pt x="398" y="6769"/>
                    <a:pt x="814" y="7475"/>
                  </a:cubicBezTo>
                  <a:cubicBezTo>
                    <a:pt x="1230" y="8180"/>
                    <a:pt x="1693" y="8925"/>
                    <a:pt x="1658" y="9744"/>
                  </a:cubicBezTo>
                  <a:cubicBezTo>
                    <a:pt x="1623" y="10541"/>
                    <a:pt x="1115" y="11263"/>
                    <a:pt x="1079" y="12063"/>
                  </a:cubicBezTo>
                  <a:cubicBezTo>
                    <a:pt x="1023" y="13370"/>
                    <a:pt x="2211" y="14389"/>
                    <a:pt x="2558" y="15651"/>
                  </a:cubicBezTo>
                  <a:cubicBezTo>
                    <a:pt x="2877" y="16809"/>
                    <a:pt x="2484" y="18007"/>
                    <a:pt x="2480" y="19182"/>
                  </a:cubicBezTo>
                  <a:cubicBezTo>
                    <a:pt x="2480" y="19247"/>
                    <a:pt x="2480" y="19310"/>
                    <a:pt x="2484" y="19375"/>
                  </a:cubicBezTo>
                  <a:cubicBezTo>
                    <a:pt x="2491" y="19573"/>
                    <a:pt x="2497" y="19781"/>
                    <a:pt x="2508" y="19993"/>
                  </a:cubicBezTo>
                  <a:cubicBezTo>
                    <a:pt x="3386" y="20212"/>
                    <a:pt x="4196" y="20327"/>
                    <a:pt x="4936" y="20372"/>
                  </a:cubicBezTo>
                  <a:cubicBezTo>
                    <a:pt x="5070" y="20380"/>
                    <a:pt x="5199" y="20386"/>
                    <a:pt x="5330" y="20390"/>
                  </a:cubicBezTo>
                  <a:cubicBezTo>
                    <a:pt x="5428" y="20392"/>
                    <a:pt x="5526" y="20394"/>
                    <a:pt x="5620" y="20394"/>
                  </a:cubicBezTo>
                  <a:cubicBezTo>
                    <a:pt x="5656" y="20395"/>
                    <a:pt x="5692" y="20395"/>
                    <a:pt x="5728" y="20395"/>
                  </a:cubicBezTo>
                  <a:cubicBezTo>
                    <a:pt x="6113" y="20395"/>
                    <a:pt x="6473" y="20374"/>
                    <a:pt x="6806" y="20341"/>
                  </a:cubicBezTo>
                  <a:cubicBezTo>
                    <a:pt x="6827" y="19875"/>
                    <a:pt x="7028" y="19439"/>
                    <a:pt x="7259" y="19011"/>
                  </a:cubicBezTo>
                  <a:cubicBezTo>
                    <a:pt x="7290" y="18955"/>
                    <a:pt x="7320" y="18898"/>
                    <a:pt x="7352" y="18842"/>
                  </a:cubicBezTo>
                  <a:cubicBezTo>
                    <a:pt x="7453" y="18663"/>
                    <a:pt x="7556" y="18481"/>
                    <a:pt x="7648" y="18300"/>
                  </a:cubicBezTo>
                  <a:cubicBezTo>
                    <a:pt x="7879" y="17855"/>
                    <a:pt x="8054" y="17400"/>
                    <a:pt x="8009" y="16910"/>
                  </a:cubicBezTo>
                  <a:cubicBezTo>
                    <a:pt x="7956" y="16299"/>
                    <a:pt x="7573" y="15807"/>
                    <a:pt x="7191" y="15310"/>
                  </a:cubicBezTo>
                  <a:cubicBezTo>
                    <a:pt x="7064" y="15147"/>
                    <a:pt x="6938" y="14983"/>
                    <a:pt x="6821" y="14814"/>
                  </a:cubicBezTo>
                  <a:cubicBezTo>
                    <a:pt x="6653" y="14565"/>
                    <a:pt x="6509" y="14310"/>
                    <a:pt x="6425" y="14028"/>
                  </a:cubicBezTo>
                  <a:cubicBezTo>
                    <a:pt x="6088" y="12897"/>
                    <a:pt x="6755" y="11529"/>
                    <a:pt x="6082" y="10560"/>
                  </a:cubicBezTo>
                  <a:cubicBezTo>
                    <a:pt x="5983" y="10414"/>
                    <a:pt x="5856" y="10289"/>
                    <a:pt x="5719" y="10179"/>
                  </a:cubicBezTo>
                  <a:cubicBezTo>
                    <a:pt x="5249" y="9797"/>
                    <a:pt x="4633" y="9561"/>
                    <a:pt x="4282" y="9064"/>
                  </a:cubicBezTo>
                  <a:cubicBezTo>
                    <a:pt x="3574" y="8061"/>
                    <a:pt x="4300" y="6602"/>
                    <a:pt x="3829" y="5470"/>
                  </a:cubicBezTo>
                  <a:cubicBezTo>
                    <a:pt x="3591" y="4895"/>
                    <a:pt x="3071" y="4477"/>
                    <a:pt x="2822" y="3908"/>
                  </a:cubicBezTo>
                  <a:cubicBezTo>
                    <a:pt x="2605" y="3411"/>
                    <a:pt x="2612" y="2849"/>
                    <a:pt x="2615" y="2307"/>
                  </a:cubicBezTo>
                  <a:cubicBezTo>
                    <a:pt x="2619" y="1762"/>
                    <a:pt x="2606" y="1197"/>
                    <a:pt x="2355" y="715"/>
                  </a:cubicBezTo>
                  <a:cubicBezTo>
                    <a:pt x="2144" y="316"/>
                    <a:pt x="1717" y="1"/>
                    <a:pt x="1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34"/>
            <p:cNvSpPr/>
            <p:nvPr/>
          </p:nvSpPr>
          <p:spPr>
            <a:xfrm>
              <a:off x="4508963" y="3292525"/>
              <a:ext cx="107700" cy="467450"/>
            </a:xfrm>
            <a:custGeom>
              <a:avLst/>
              <a:gdLst/>
              <a:ahLst/>
              <a:cxnLst/>
              <a:rect l="l" t="t" r="r" b="b"/>
              <a:pathLst>
                <a:path w="4308" h="18698" extrusionOk="0">
                  <a:moveTo>
                    <a:pt x="154" y="1"/>
                  </a:moveTo>
                  <a:cubicBezTo>
                    <a:pt x="145" y="1"/>
                    <a:pt x="137" y="1"/>
                    <a:pt x="128" y="3"/>
                  </a:cubicBezTo>
                  <a:cubicBezTo>
                    <a:pt x="52" y="17"/>
                    <a:pt x="0" y="91"/>
                    <a:pt x="14" y="166"/>
                  </a:cubicBezTo>
                  <a:cubicBezTo>
                    <a:pt x="398" y="2332"/>
                    <a:pt x="818" y="4497"/>
                    <a:pt x="1260" y="6662"/>
                  </a:cubicBezTo>
                  <a:cubicBezTo>
                    <a:pt x="1261" y="6676"/>
                    <a:pt x="1264" y="6690"/>
                    <a:pt x="1268" y="6703"/>
                  </a:cubicBezTo>
                  <a:cubicBezTo>
                    <a:pt x="1632" y="8481"/>
                    <a:pt x="2016" y="10257"/>
                    <a:pt x="2417" y="12030"/>
                  </a:cubicBezTo>
                  <a:lnTo>
                    <a:pt x="753" y="10472"/>
                  </a:lnTo>
                  <a:cubicBezTo>
                    <a:pt x="726" y="10447"/>
                    <a:pt x="692" y="10434"/>
                    <a:pt x="657" y="10434"/>
                  </a:cubicBezTo>
                  <a:cubicBezTo>
                    <a:pt x="620" y="10434"/>
                    <a:pt x="582" y="10449"/>
                    <a:pt x="555" y="10479"/>
                  </a:cubicBezTo>
                  <a:cubicBezTo>
                    <a:pt x="500" y="10536"/>
                    <a:pt x="503" y="10625"/>
                    <a:pt x="559" y="10677"/>
                  </a:cubicBezTo>
                  <a:lnTo>
                    <a:pt x="2526" y="12517"/>
                  </a:lnTo>
                  <a:cubicBezTo>
                    <a:pt x="2881" y="14074"/>
                    <a:pt x="3252" y="15623"/>
                    <a:pt x="3634" y="17166"/>
                  </a:cubicBezTo>
                  <a:cubicBezTo>
                    <a:pt x="3697" y="17423"/>
                    <a:pt x="3760" y="17682"/>
                    <a:pt x="3825" y="17937"/>
                  </a:cubicBezTo>
                  <a:cubicBezTo>
                    <a:pt x="3888" y="18190"/>
                    <a:pt x="3954" y="18442"/>
                    <a:pt x="4017" y="18692"/>
                  </a:cubicBezTo>
                  <a:cubicBezTo>
                    <a:pt x="4115" y="18695"/>
                    <a:pt x="4214" y="18697"/>
                    <a:pt x="4308" y="18697"/>
                  </a:cubicBezTo>
                  <a:cubicBezTo>
                    <a:pt x="4207" y="18297"/>
                    <a:pt x="4104" y="17897"/>
                    <a:pt x="4006" y="17495"/>
                  </a:cubicBezTo>
                  <a:cubicBezTo>
                    <a:pt x="3976" y="17384"/>
                    <a:pt x="3950" y="17273"/>
                    <a:pt x="3923" y="17161"/>
                  </a:cubicBezTo>
                  <a:cubicBezTo>
                    <a:pt x="3056" y="13675"/>
                    <a:pt x="2263" y="10156"/>
                    <a:pt x="1541" y="6630"/>
                  </a:cubicBezTo>
                  <a:lnTo>
                    <a:pt x="1700" y="4298"/>
                  </a:lnTo>
                  <a:cubicBezTo>
                    <a:pt x="1704" y="4221"/>
                    <a:pt x="1646" y="4152"/>
                    <a:pt x="1569" y="4146"/>
                  </a:cubicBezTo>
                  <a:cubicBezTo>
                    <a:pt x="1567" y="4146"/>
                    <a:pt x="1565" y="4146"/>
                    <a:pt x="1563" y="4146"/>
                  </a:cubicBezTo>
                  <a:cubicBezTo>
                    <a:pt x="1487" y="4146"/>
                    <a:pt x="1423" y="4202"/>
                    <a:pt x="1419" y="4277"/>
                  </a:cubicBezTo>
                  <a:lnTo>
                    <a:pt x="1329" y="5593"/>
                  </a:lnTo>
                  <a:cubicBezTo>
                    <a:pt x="964" y="3767"/>
                    <a:pt x="615" y="1941"/>
                    <a:pt x="291" y="117"/>
                  </a:cubicBezTo>
                  <a:cubicBezTo>
                    <a:pt x="278" y="48"/>
                    <a:pt x="221" y="1"/>
                    <a:pt x="15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4"/>
            <p:cNvSpPr/>
            <p:nvPr/>
          </p:nvSpPr>
          <p:spPr>
            <a:xfrm>
              <a:off x="4594313" y="3364175"/>
              <a:ext cx="111750" cy="395800"/>
            </a:xfrm>
            <a:custGeom>
              <a:avLst/>
              <a:gdLst/>
              <a:ahLst/>
              <a:cxnLst/>
              <a:rect l="l" t="t" r="r" b="b"/>
              <a:pathLst>
                <a:path w="4470" h="15832" extrusionOk="0">
                  <a:moveTo>
                    <a:pt x="2490" y="1"/>
                  </a:moveTo>
                  <a:cubicBezTo>
                    <a:pt x="2071" y="1"/>
                    <a:pt x="1682" y="296"/>
                    <a:pt x="1408" y="627"/>
                  </a:cubicBezTo>
                  <a:cubicBezTo>
                    <a:pt x="846" y="1307"/>
                    <a:pt x="565" y="2210"/>
                    <a:pt x="640" y="3089"/>
                  </a:cubicBezTo>
                  <a:cubicBezTo>
                    <a:pt x="711" y="3932"/>
                    <a:pt x="1095" y="4750"/>
                    <a:pt x="999" y="5591"/>
                  </a:cubicBezTo>
                  <a:cubicBezTo>
                    <a:pt x="998" y="5598"/>
                    <a:pt x="998" y="5606"/>
                    <a:pt x="996" y="5613"/>
                  </a:cubicBezTo>
                  <a:cubicBezTo>
                    <a:pt x="873" y="6622"/>
                    <a:pt x="85" y="7477"/>
                    <a:pt x="48" y="8493"/>
                  </a:cubicBezTo>
                  <a:cubicBezTo>
                    <a:pt x="1" y="9837"/>
                    <a:pt x="1265" y="10927"/>
                    <a:pt x="1328" y="12267"/>
                  </a:cubicBezTo>
                  <a:cubicBezTo>
                    <a:pt x="1359" y="12979"/>
                    <a:pt x="1053" y="13636"/>
                    <a:pt x="746" y="14296"/>
                  </a:cubicBezTo>
                  <a:cubicBezTo>
                    <a:pt x="696" y="14409"/>
                    <a:pt x="645" y="14518"/>
                    <a:pt x="596" y="14629"/>
                  </a:cubicBezTo>
                  <a:cubicBezTo>
                    <a:pt x="530" y="14775"/>
                    <a:pt x="470" y="14923"/>
                    <a:pt x="415" y="15071"/>
                  </a:cubicBezTo>
                  <a:cubicBezTo>
                    <a:pt x="399" y="15114"/>
                    <a:pt x="383" y="15156"/>
                    <a:pt x="369" y="15198"/>
                  </a:cubicBezTo>
                  <a:cubicBezTo>
                    <a:pt x="301" y="15399"/>
                    <a:pt x="249" y="15602"/>
                    <a:pt x="211" y="15809"/>
                  </a:cubicBezTo>
                  <a:cubicBezTo>
                    <a:pt x="345" y="15817"/>
                    <a:pt x="474" y="15823"/>
                    <a:pt x="605" y="15827"/>
                  </a:cubicBezTo>
                  <a:cubicBezTo>
                    <a:pt x="703" y="15829"/>
                    <a:pt x="801" y="15831"/>
                    <a:pt x="895" y="15831"/>
                  </a:cubicBezTo>
                  <a:cubicBezTo>
                    <a:pt x="931" y="15832"/>
                    <a:pt x="967" y="15832"/>
                    <a:pt x="1003" y="15832"/>
                  </a:cubicBezTo>
                  <a:cubicBezTo>
                    <a:pt x="1388" y="15832"/>
                    <a:pt x="1748" y="15811"/>
                    <a:pt x="2081" y="15778"/>
                  </a:cubicBezTo>
                  <a:cubicBezTo>
                    <a:pt x="2165" y="15768"/>
                    <a:pt x="2245" y="15760"/>
                    <a:pt x="2326" y="15750"/>
                  </a:cubicBezTo>
                  <a:cubicBezTo>
                    <a:pt x="2432" y="15737"/>
                    <a:pt x="2536" y="15723"/>
                    <a:pt x="2635" y="15708"/>
                  </a:cubicBezTo>
                  <a:cubicBezTo>
                    <a:pt x="2915" y="15666"/>
                    <a:pt x="3171" y="15614"/>
                    <a:pt x="3402" y="15562"/>
                  </a:cubicBezTo>
                  <a:cubicBezTo>
                    <a:pt x="3562" y="15282"/>
                    <a:pt x="3749" y="15014"/>
                    <a:pt x="3921" y="14743"/>
                  </a:cubicBezTo>
                  <a:cubicBezTo>
                    <a:pt x="4221" y="14265"/>
                    <a:pt x="4470" y="13781"/>
                    <a:pt x="4435" y="13230"/>
                  </a:cubicBezTo>
                  <a:cubicBezTo>
                    <a:pt x="4356" y="12088"/>
                    <a:pt x="3047" y="11285"/>
                    <a:pt x="3065" y="10142"/>
                  </a:cubicBezTo>
                  <a:cubicBezTo>
                    <a:pt x="3078" y="9445"/>
                    <a:pt x="3592" y="8851"/>
                    <a:pt x="3710" y="8165"/>
                  </a:cubicBezTo>
                  <a:cubicBezTo>
                    <a:pt x="3956" y="6754"/>
                    <a:pt x="2503" y="5508"/>
                    <a:pt x="2609" y="4081"/>
                  </a:cubicBezTo>
                  <a:cubicBezTo>
                    <a:pt x="2647" y="3567"/>
                    <a:pt x="2886" y="3091"/>
                    <a:pt x="3106" y="2624"/>
                  </a:cubicBezTo>
                  <a:cubicBezTo>
                    <a:pt x="3328" y="2155"/>
                    <a:pt x="3536" y="1660"/>
                    <a:pt x="3508" y="1144"/>
                  </a:cubicBezTo>
                  <a:cubicBezTo>
                    <a:pt x="3480" y="627"/>
                    <a:pt x="3140" y="92"/>
                    <a:pt x="2630" y="12"/>
                  </a:cubicBezTo>
                  <a:cubicBezTo>
                    <a:pt x="2583" y="4"/>
                    <a:pt x="2536" y="1"/>
                    <a:pt x="2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4"/>
            <p:cNvSpPr/>
            <p:nvPr/>
          </p:nvSpPr>
          <p:spPr>
            <a:xfrm>
              <a:off x="4619138" y="3403325"/>
              <a:ext cx="51750" cy="354650"/>
            </a:xfrm>
            <a:custGeom>
              <a:avLst/>
              <a:gdLst/>
              <a:ahLst/>
              <a:cxnLst/>
              <a:rect l="l" t="t" r="r" b="b"/>
              <a:pathLst>
                <a:path w="2070" h="14186" extrusionOk="0">
                  <a:moveTo>
                    <a:pt x="953" y="1"/>
                  </a:moveTo>
                  <a:cubicBezTo>
                    <a:pt x="877" y="1"/>
                    <a:pt x="814" y="59"/>
                    <a:pt x="811" y="136"/>
                  </a:cubicBezTo>
                  <a:cubicBezTo>
                    <a:pt x="682" y="3330"/>
                    <a:pt x="686" y="6043"/>
                    <a:pt x="1102" y="8687"/>
                  </a:cubicBezTo>
                  <a:cubicBezTo>
                    <a:pt x="1134" y="8880"/>
                    <a:pt x="1165" y="9076"/>
                    <a:pt x="1200" y="9269"/>
                  </a:cubicBezTo>
                  <a:lnTo>
                    <a:pt x="277" y="7932"/>
                  </a:lnTo>
                  <a:cubicBezTo>
                    <a:pt x="249" y="7892"/>
                    <a:pt x="205" y="7871"/>
                    <a:pt x="160" y="7871"/>
                  </a:cubicBezTo>
                  <a:cubicBezTo>
                    <a:pt x="133" y="7871"/>
                    <a:pt x="105" y="7879"/>
                    <a:pt x="81" y="7896"/>
                  </a:cubicBezTo>
                  <a:cubicBezTo>
                    <a:pt x="17" y="7942"/>
                    <a:pt x="1" y="8028"/>
                    <a:pt x="46" y="8092"/>
                  </a:cubicBezTo>
                  <a:lnTo>
                    <a:pt x="1332" y="9953"/>
                  </a:lnTo>
                  <a:cubicBezTo>
                    <a:pt x="1339" y="9981"/>
                    <a:pt x="1345" y="10008"/>
                    <a:pt x="1349" y="10035"/>
                  </a:cubicBezTo>
                  <a:cubicBezTo>
                    <a:pt x="1488" y="10710"/>
                    <a:pt x="1630" y="11411"/>
                    <a:pt x="1648" y="12107"/>
                  </a:cubicBezTo>
                  <a:cubicBezTo>
                    <a:pt x="1654" y="12310"/>
                    <a:pt x="1648" y="12514"/>
                    <a:pt x="1634" y="12715"/>
                  </a:cubicBezTo>
                  <a:cubicBezTo>
                    <a:pt x="1628" y="12775"/>
                    <a:pt x="1623" y="12837"/>
                    <a:pt x="1616" y="12896"/>
                  </a:cubicBezTo>
                  <a:cubicBezTo>
                    <a:pt x="1567" y="13336"/>
                    <a:pt x="1473" y="13767"/>
                    <a:pt x="1332" y="14185"/>
                  </a:cubicBezTo>
                  <a:cubicBezTo>
                    <a:pt x="1437" y="14173"/>
                    <a:pt x="1541" y="14159"/>
                    <a:pt x="1641" y="14143"/>
                  </a:cubicBezTo>
                  <a:cubicBezTo>
                    <a:pt x="1763" y="13751"/>
                    <a:pt x="1848" y="13350"/>
                    <a:pt x="1894" y="12944"/>
                  </a:cubicBezTo>
                  <a:cubicBezTo>
                    <a:pt x="1921" y="12689"/>
                    <a:pt x="1932" y="12430"/>
                    <a:pt x="1929" y="12173"/>
                  </a:cubicBezTo>
                  <a:cubicBezTo>
                    <a:pt x="1929" y="12149"/>
                    <a:pt x="1928" y="12123"/>
                    <a:pt x="1928" y="12100"/>
                  </a:cubicBezTo>
                  <a:cubicBezTo>
                    <a:pt x="1908" y="11379"/>
                    <a:pt x="1762" y="10667"/>
                    <a:pt x="1623" y="9979"/>
                  </a:cubicBezTo>
                  <a:cubicBezTo>
                    <a:pt x="1586" y="9799"/>
                    <a:pt x="1550" y="9619"/>
                    <a:pt x="1515" y="9439"/>
                  </a:cubicBezTo>
                  <a:cubicBezTo>
                    <a:pt x="1499" y="9354"/>
                    <a:pt x="1482" y="9269"/>
                    <a:pt x="1468" y="9184"/>
                  </a:cubicBezTo>
                  <a:cubicBezTo>
                    <a:pt x="1328" y="8401"/>
                    <a:pt x="1227" y="7618"/>
                    <a:pt x="1157" y="6817"/>
                  </a:cubicBezTo>
                  <a:lnTo>
                    <a:pt x="2023" y="5591"/>
                  </a:lnTo>
                  <a:cubicBezTo>
                    <a:pt x="2069" y="5528"/>
                    <a:pt x="2054" y="5441"/>
                    <a:pt x="1991" y="5398"/>
                  </a:cubicBezTo>
                  <a:cubicBezTo>
                    <a:pt x="1966" y="5380"/>
                    <a:pt x="1937" y="5371"/>
                    <a:pt x="1908" y="5371"/>
                  </a:cubicBezTo>
                  <a:cubicBezTo>
                    <a:pt x="1865" y="5371"/>
                    <a:pt x="1823" y="5392"/>
                    <a:pt x="1796" y="5431"/>
                  </a:cubicBezTo>
                  <a:lnTo>
                    <a:pt x="1121" y="6383"/>
                  </a:lnTo>
                  <a:cubicBezTo>
                    <a:pt x="975" y="4450"/>
                    <a:pt x="1001" y="2422"/>
                    <a:pt x="1092" y="147"/>
                  </a:cubicBezTo>
                  <a:cubicBezTo>
                    <a:pt x="1093" y="70"/>
                    <a:pt x="1033" y="4"/>
                    <a:pt x="956" y="1"/>
                  </a:cubicBezTo>
                  <a:cubicBezTo>
                    <a:pt x="955" y="1"/>
                    <a:pt x="954" y="1"/>
                    <a:pt x="95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34"/>
            <p:cNvSpPr/>
            <p:nvPr/>
          </p:nvSpPr>
          <p:spPr>
            <a:xfrm>
              <a:off x="4438188" y="3498725"/>
              <a:ext cx="136575" cy="256150"/>
            </a:xfrm>
            <a:custGeom>
              <a:avLst/>
              <a:gdLst/>
              <a:ahLst/>
              <a:cxnLst/>
              <a:rect l="l" t="t" r="r" b="b"/>
              <a:pathLst>
                <a:path w="5463" h="10246" extrusionOk="0">
                  <a:moveTo>
                    <a:pt x="2196" y="1"/>
                  </a:moveTo>
                  <a:cubicBezTo>
                    <a:pt x="1603" y="2184"/>
                    <a:pt x="1347" y="4456"/>
                    <a:pt x="1427" y="6715"/>
                  </a:cubicBezTo>
                  <a:cubicBezTo>
                    <a:pt x="1048" y="6012"/>
                    <a:pt x="602" y="5351"/>
                    <a:pt x="103" y="4747"/>
                  </a:cubicBezTo>
                  <a:lnTo>
                    <a:pt x="103" y="4747"/>
                  </a:lnTo>
                  <a:cubicBezTo>
                    <a:pt x="0" y="6189"/>
                    <a:pt x="211" y="7649"/>
                    <a:pt x="697" y="9013"/>
                  </a:cubicBezTo>
                  <a:cubicBezTo>
                    <a:pt x="836" y="9403"/>
                    <a:pt x="998" y="9785"/>
                    <a:pt x="1180" y="10156"/>
                  </a:cubicBezTo>
                  <a:cubicBezTo>
                    <a:pt x="1402" y="10181"/>
                    <a:pt x="1617" y="10201"/>
                    <a:pt x="1826" y="10215"/>
                  </a:cubicBezTo>
                  <a:cubicBezTo>
                    <a:pt x="2085" y="10232"/>
                    <a:pt x="2336" y="10240"/>
                    <a:pt x="2576" y="10244"/>
                  </a:cubicBezTo>
                  <a:cubicBezTo>
                    <a:pt x="2607" y="10244"/>
                    <a:pt x="2638" y="10246"/>
                    <a:pt x="2669" y="10246"/>
                  </a:cubicBezTo>
                  <a:lnTo>
                    <a:pt x="2856" y="10246"/>
                  </a:lnTo>
                  <a:cubicBezTo>
                    <a:pt x="3097" y="10244"/>
                    <a:pt x="3328" y="10236"/>
                    <a:pt x="3548" y="10222"/>
                  </a:cubicBezTo>
                  <a:cubicBezTo>
                    <a:pt x="3734" y="9822"/>
                    <a:pt x="3904" y="9417"/>
                    <a:pt x="4060" y="9010"/>
                  </a:cubicBezTo>
                  <a:cubicBezTo>
                    <a:pt x="4963" y="6682"/>
                    <a:pt x="5456" y="4238"/>
                    <a:pt x="5463" y="1684"/>
                  </a:cubicBezTo>
                  <a:lnTo>
                    <a:pt x="5463" y="1684"/>
                  </a:lnTo>
                  <a:cubicBezTo>
                    <a:pt x="4408" y="3265"/>
                    <a:pt x="3624" y="5022"/>
                    <a:pt x="3134" y="6859"/>
                  </a:cubicBezTo>
                  <a:cubicBezTo>
                    <a:pt x="3159" y="4591"/>
                    <a:pt x="2850" y="2341"/>
                    <a:pt x="2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34"/>
          <p:cNvGrpSpPr/>
          <p:nvPr/>
        </p:nvGrpSpPr>
        <p:grpSpPr>
          <a:xfrm>
            <a:off x="1339225" y="2349075"/>
            <a:ext cx="410950" cy="1039975"/>
            <a:chOff x="1339225" y="2349075"/>
            <a:chExt cx="410950" cy="1039975"/>
          </a:xfrm>
        </p:grpSpPr>
        <p:sp>
          <p:nvSpPr>
            <p:cNvPr id="6559" name="Google Shape;6559;p34"/>
            <p:cNvSpPr/>
            <p:nvPr/>
          </p:nvSpPr>
          <p:spPr>
            <a:xfrm>
              <a:off x="1339225" y="2613275"/>
              <a:ext cx="161900" cy="154050"/>
            </a:xfrm>
            <a:custGeom>
              <a:avLst/>
              <a:gdLst/>
              <a:ahLst/>
              <a:cxnLst/>
              <a:rect l="l" t="t" r="r" b="b"/>
              <a:pathLst>
                <a:path w="6476" h="6162" extrusionOk="0">
                  <a:moveTo>
                    <a:pt x="4279" y="1"/>
                  </a:moveTo>
                  <a:cubicBezTo>
                    <a:pt x="4084" y="1"/>
                    <a:pt x="3884" y="78"/>
                    <a:pt x="3708" y="259"/>
                  </a:cubicBezTo>
                  <a:cubicBezTo>
                    <a:pt x="3443" y="530"/>
                    <a:pt x="3312" y="858"/>
                    <a:pt x="3188" y="1200"/>
                  </a:cubicBezTo>
                  <a:cubicBezTo>
                    <a:pt x="2916" y="675"/>
                    <a:pt x="2535" y="304"/>
                    <a:pt x="1924" y="225"/>
                  </a:cubicBezTo>
                  <a:cubicBezTo>
                    <a:pt x="1904" y="222"/>
                    <a:pt x="1885" y="221"/>
                    <a:pt x="1865" y="221"/>
                  </a:cubicBezTo>
                  <a:cubicBezTo>
                    <a:pt x="1587" y="221"/>
                    <a:pt x="1361" y="481"/>
                    <a:pt x="1276" y="718"/>
                  </a:cubicBezTo>
                  <a:cubicBezTo>
                    <a:pt x="1121" y="1148"/>
                    <a:pt x="1255" y="1608"/>
                    <a:pt x="1451" y="2039"/>
                  </a:cubicBezTo>
                  <a:cubicBezTo>
                    <a:pt x="929" y="2046"/>
                    <a:pt x="449" y="2206"/>
                    <a:pt x="141" y="2626"/>
                  </a:cubicBezTo>
                  <a:cubicBezTo>
                    <a:pt x="0" y="2818"/>
                    <a:pt x="38" y="3102"/>
                    <a:pt x="141" y="3297"/>
                  </a:cubicBezTo>
                  <a:cubicBezTo>
                    <a:pt x="286" y="3569"/>
                    <a:pt x="523" y="3747"/>
                    <a:pt x="809" y="3859"/>
                  </a:cubicBezTo>
                  <a:cubicBezTo>
                    <a:pt x="639" y="4125"/>
                    <a:pt x="536" y="4419"/>
                    <a:pt x="538" y="4731"/>
                  </a:cubicBezTo>
                  <a:cubicBezTo>
                    <a:pt x="539" y="5172"/>
                    <a:pt x="932" y="5587"/>
                    <a:pt x="1373" y="5587"/>
                  </a:cubicBezTo>
                  <a:cubicBezTo>
                    <a:pt x="1450" y="5587"/>
                    <a:pt x="1529" y="5574"/>
                    <a:pt x="1608" y="5546"/>
                  </a:cubicBezTo>
                  <a:cubicBezTo>
                    <a:pt x="1804" y="5477"/>
                    <a:pt x="1966" y="5378"/>
                    <a:pt x="2110" y="5260"/>
                  </a:cubicBezTo>
                  <a:cubicBezTo>
                    <a:pt x="2112" y="5859"/>
                    <a:pt x="2601" y="6161"/>
                    <a:pt x="3097" y="6161"/>
                  </a:cubicBezTo>
                  <a:cubicBezTo>
                    <a:pt x="3598" y="6161"/>
                    <a:pt x="4106" y="5854"/>
                    <a:pt x="4132" y="5233"/>
                  </a:cubicBezTo>
                  <a:cubicBezTo>
                    <a:pt x="4365" y="5397"/>
                    <a:pt x="4630" y="5504"/>
                    <a:pt x="4930" y="5504"/>
                  </a:cubicBezTo>
                  <a:cubicBezTo>
                    <a:pt x="4937" y="5504"/>
                    <a:pt x="4944" y="5504"/>
                    <a:pt x="4951" y="5503"/>
                  </a:cubicBezTo>
                  <a:cubicBezTo>
                    <a:pt x="5440" y="5495"/>
                    <a:pt x="5812" y="5106"/>
                    <a:pt x="5832" y="4623"/>
                  </a:cubicBezTo>
                  <a:cubicBezTo>
                    <a:pt x="5849" y="4168"/>
                    <a:pt x="5636" y="3845"/>
                    <a:pt x="5355" y="3563"/>
                  </a:cubicBezTo>
                  <a:cubicBezTo>
                    <a:pt x="5534" y="3554"/>
                    <a:pt x="5713" y="3532"/>
                    <a:pt x="5879" y="3477"/>
                  </a:cubicBezTo>
                  <a:cubicBezTo>
                    <a:pt x="6221" y="3364"/>
                    <a:pt x="6476" y="3062"/>
                    <a:pt x="6476" y="2692"/>
                  </a:cubicBezTo>
                  <a:cubicBezTo>
                    <a:pt x="6476" y="2356"/>
                    <a:pt x="6224" y="1975"/>
                    <a:pt x="5876" y="1909"/>
                  </a:cubicBezTo>
                  <a:cubicBezTo>
                    <a:pt x="5752" y="1885"/>
                    <a:pt x="5615" y="1874"/>
                    <a:pt x="5470" y="1874"/>
                  </a:cubicBezTo>
                  <a:cubicBezTo>
                    <a:pt x="5304" y="1874"/>
                    <a:pt x="5129" y="1889"/>
                    <a:pt x="4952" y="1916"/>
                  </a:cubicBezTo>
                  <a:cubicBezTo>
                    <a:pt x="5107" y="1581"/>
                    <a:pt x="5225" y="1224"/>
                    <a:pt x="5182" y="869"/>
                  </a:cubicBezTo>
                  <a:cubicBezTo>
                    <a:pt x="5124" y="387"/>
                    <a:pt x="4715" y="1"/>
                    <a:pt x="4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4"/>
            <p:cNvSpPr/>
            <p:nvPr/>
          </p:nvSpPr>
          <p:spPr>
            <a:xfrm>
              <a:off x="1391775" y="2665775"/>
              <a:ext cx="51050" cy="51025"/>
            </a:xfrm>
            <a:custGeom>
              <a:avLst/>
              <a:gdLst/>
              <a:ahLst/>
              <a:cxnLst/>
              <a:rect l="l" t="t" r="r" b="b"/>
              <a:pathLst>
                <a:path w="2042" h="2041" extrusionOk="0">
                  <a:moveTo>
                    <a:pt x="1023" y="1"/>
                  </a:moveTo>
                  <a:cubicBezTo>
                    <a:pt x="1022" y="1"/>
                    <a:pt x="1022" y="1"/>
                    <a:pt x="1021" y="1"/>
                  </a:cubicBezTo>
                  <a:cubicBezTo>
                    <a:pt x="459" y="1"/>
                    <a:pt x="1" y="458"/>
                    <a:pt x="1" y="1021"/>
                  </a:cubicBezTo>
                  <a:cubicBezTo>
                    <a:pt x="1" y="1583"/>
                    <a:pt x="457" y="2041"/>
                    <a:pt x="1021" y="2041"/>
                  </a:cubicBezTo>
                  <a:cubicBezTo>
                    <a:pt x="1584" y="2041"/>
                    <a:pt x="2042" y="1584"/>
                    <a:pt x="2042" y="1021"/>
                  </a:cubicBezTo>
                  <a:cubicBezTo>
                    <a:pt x="2042" y="458"/>
                    <a:pt x="1585"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4"/>
            <p:cNvSpPr/>
            <p:nvPr/>
          </p:nvSpPr>
          <p:spPr>
            <a:xfrm>
              <a:off x="1436000" y="2349075"/>
              <a:ext cx="215150" cy="204800"/>
            </a:xfrm>
            <a:custGeom>
              <a:avLst/>
              <a:gdLst/>
              <a:ahLst/>
              <a:cxnLst/>
              <a:rect l="l" t="t" r="r" b="b"/>
              <a:pathLst>
                <a:path w="8606" h="8192" extrusionOk="0">
                  <a:moveTo>
                    <a:pt x="5688" y="0"/>
                  </a:moveTo>
                  <a:cubicBezTo>
                    <a:pt x="5429" y="0"/>
                    <a:pt x="5163" y="103"/>
                    <a:pt x="4929" y="343"/>
                  </a:cubicBezTo>
                  <a:cubicBezTo>
                    <a:pt x="4577" y="703"/>
                    <a:pt x="4401" y="1142"/>
                    <a:pt x="4237" y="1594"/>
                  </a:cubicBezTo>
                  <a:cubicBezTo>
                    <a:pt x="3875" y="897"/>
                    <a:pt x="3368" y="404"/>
                    <a:pt x="2557" y="298"/>
                  </a:cubicBezTo>
                  <a:cubicBezTo>
                    <a:pt x="2531" y="294"/>
                    <a:pt x="2505" y="293"/>
                    <a:pt x="2480" y="293"/>
                  </a:cubicBezTo>
                  <a:cubicBezTo>
                    <a:pt x="2110" y="293"/>
                    <a:pt x="1809" y="639"/>
                    <a:pt x="1694" y="954"/>
                  </a:cubicBezTo>
                  <a:cubicBezTo>
                    <a:pt x="1490" y="1524"/>
                    <a:pt x="1667" y="2136"/>
                    <a:pt x="1928" y="2709"/>
                  </a:cubicBezTo>
                  <a:cubicBezTo>
                    <a:pt x="1233" y="2719"/>
                    <a:pt x="597" y="2931"/>
                    <a:pt x="187" y="3491"/>
                  </a:cubicBezTo>
                  <a:cubicBezTo>
                    <a:pt x="1" y="3746"/>
                    <a:pt x="50" y="4123"/>
                    <a:pt x="187" y="4384"/>
                  </a:cubicBezTo>
                  <a:cubicBezTo>
                    <a:pt x="377" y="4746"/>
                    <a:pt x="694" y="4981"/>
                    <a:pt x="1074" y="5130"/>
                  </a:cubicBezTo>
                  <a:cubicBezTo>
                    <a:pt x="848" y="5486"/>
                    <a:pt x="711" y="5875"/>
                    <a:pt x="711" y="6290"/>
                  </a:cubicBezTo>
                  <a:cubicBezTo>
                    <a:pt x="712" y="6875"/>
                    <a:pt x="1235" y="7427"/>
                    <a:pt x="1822" y="7427"/>
                  </a:cubicBezTo>
                  <a:cubicBezTo>
                    <a:pt x="1925" y="7427"/>
                    <a:pt x="2030" y="7410"/>
                    <a:pt x="2134" y="7374"/>
                  </a:cubicBezTo>
                  <a:cubicBezTo>
                    <a:pt x="2394" y="7281"/>
                    <a:pt x="2609" y="7148"/>
                    <a:pt x="2801" y="6992"/>
                  </a:cubicBezTo>
                  <a:cubicBezTo>
                    <a:pt x="2803" y="7789"/>
                    <a:pt x="3453" y="8191"/>
                    <a:pt x="4113" y="8191"/>
                  </a:cubicBezTo>
                  <a:cubicBezTo>
                    <a:pt x="4778" y="8191"/>
                    <a:pt x="5454" y="7782"/>
                    <a:pt x="5488" y="6956"/>
                  </a:cubicBezTo>
                  <a:cubicBezTo>
                    <a:pt x="5798" y="7175"/>
                    <a:pt x="6150" y="7317"/>
                    <a:pt x="6552" y="7317"/>
                  </a:cubicBezTo>
                  <a:cubicBezTo>
                    <a:pt x="6561" y="7317"/>
                    <a:pt x="6569" y="7317"/>
                    <a:pt x="6578" y="7316"/>
                  </a:cubicBezTo>
                  <a:cubicBezTo>
                    <a:pt x="7229" y="7306"/>
                    <a:pt x="7723" y="6789"/>
                    <a:pt x="7748" y="6147"/>
                  </a:cubicBezTo>
                  <a:cubicBezTo>
                    <a:pt x="7771" y="5541"/>
                    <a:pt x="7486" y="5114"/>
                    <a:pt x="7113" y="4737"/>
                  </a:cubicBezTo>
                  <a:cubicBezTo>
                    <a:pt x="7354" y="4725"/>
                    <a:pt x="7590" y="4697"/>
                    <a:pt x="7810" y="4624"/>
                  </a:cubicBezTo>
                  <a:cubicBezTo>
                    <a:pt x="8266" y="4474"/>
                    <a:pt x="8604" y="4074"/>
                    <a:pt x="8604" y="3580"/>
                  </a:cubicBezTo>
                  <a:cubicBezTo>
                    <a:pt x="8605" y="3133"/>
                    <a:pt x="8272" y="2625"/>
                    <a:pt x="7811" y="2537"/>
                  </a:cubicBezTo>
                  <a:cubicBezTo>
                    <a:pt x="7645" y="2505"/>
                    <a:pt x="7462" y="2490"/>
                    <a:pt x="7268" y="2490"/>
                  </a:cubicBezTo>
                  <a:cubicBezTo>
                    <a:pt x="7049" y="2490"/>
                    <a:pt x="6816" y="2510"/>
                    <a:pt x="6582" y="2547"/>
                  </a:cubicBezTo>
                  <a:cubicBezTo>
                    <a:pt x="6786" y="2101"/>
                    <a:pt x="6944" y="1628"/>
                    <a:pt x="6888" y="1154"/>
                  </a:cubicBezTo>
                  <a:cubicBezTo>
                    <a:pt x="6812" y="513"/>
                    <a:pt x="6267" y="0"/>
                    <a:pt x="5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4"/>
            <p:cNvSpPr/>
            <p:nvPr/>
          </p:nvSpPr>
          <p:spPr>
            <a:xfrm>
              <a:off x="1505775" y="2418825"/>
              <a:ext cx="67875" cy="67875"/>
            </a:xfrm>
            <a:custGeom>
              <a:avLst/>
              <a:gdLst/>
              <a:ahLst/>
              <a:cxnLst/>
              <a:rect l="l" t="t" r="r" b="b"/>
              <a:pathLst>
                <a:path w="2715" h="2715" extrusionOk="0">
                  <a:moveTo>
                    <a:pt x="1358" y="1"/>
                  </a:moveTo>
                  <a:cubicBezTo>
                    <a:pt x="608" y="1"/>
                    <a:pt x="1" y="608"/>
                    <a:pt x="1" y="1358"/>
                  </a:cubicBezTo>
                  <a:cubicBezTo>
                    <a:pt x="1" y="2107"/>
                    <a:pt x="608" y="2715"/>
                    <a:pt x="1358" y="2715"/>
                  </a:cubicBezTo>
                  <a:cubicBezTo>
                    <a:pt x="2107" y="2715"/>
                    <a:pt x="2715" y="2107"/>
                    <a:pt x="2715" y="1358"/>
                  </a:cubicBezTo>
                  <a:cubicBezTo>
                    <a:pt x="2715" y="608"/>
                    <a:pt x="2107"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4"/>
            <p:cNvSpPr/>
            <p:nvPr/>
          </p:nvSpPr>
          <p:spPr>
            <a:xfrm>
              <a:off x="1364250" y="2512850"/>
              <a:ext cx="385925" cy="876200"/>
            </a:xfrm>
            <a:custGeom>
              <a:avLst/>
              <a:gdLst/>
              <a:ahLst/>
              <a:cxnLst/>
              <a:rect l="l" t="t" r="r" b="b"/>
              <a:pathLst>
                <a:path w="15437" h="35048" extrusionOk="0">
                  <a:moveTo>
                    <a:pt x="14282" y="2988"/>
                  </a:moveTo>
                  <a:lnTo>
                    <a:pt x="14282" y="2988"/>
                  </a:lnTo>
                  <a:cubicBezTo>
                    <a:pt x="14234" y="3040"/>
                    <a:pt x="14186" y="3094"/>
                    <a:pt x="14140" y="3147"/>
                  </a:cubicBezTo>
                  <a:cubicBezTo>
                    <a:pt x="14120" y="3125"/>
                    <a:pt x="14097" y="3107"/>
                    <a:pt x="14072" y="3095"/>
                  </a:cubicBezTo>
                  <a:cubicBezTo>
                    <a:pt x="14142" y="3058"/>
                    <a:pt x="14211" y="3022"/>
                    <a:pt x="14282" y="2988"/>
                  </a:cubicBezTo>
                  <a:close/>
                  <a:moveTo>
                    <a:pt x="13472" y="3418"/>
                  </a:moveTo>
                  <a:lnTo>
                    <a:pt x="13472" y="3418"/>
                  </a:lnTo>
                  <a:cubicBezTo>
                    <a:pt x="13449" y="3438"/>
                    <a:pt x="13424" y="3457"/>
                    <a:pt x="13400" y="3475"/>
                  </a:cubicBezTo>
                  <a:cubicBezTo>
                    <a:pt x="13343" y="3512"/>
                    <a:pt x="13289" y="3552"/>
                    <a:pt x="13232" y="3589"/>
                  </a:cubicBezTo>
                  <a:cubicBezTo>
                    <a:pt x="13227" y="3584"/>
                    <a:pt x="13222" y="3578"/>
                    <a:pt x="13216" y="3573"/>
                  </a:cubicBezTo>
                  <a:cubicBezTo>
                    <a:pt x="13301" y="3521"/>
                    <a:pt x="13385" y="3469"/>
                    <a:pt x="13472" y="3418"/>
                  </a:cubicBezTo>
                  <a:close/>
                  <a:moveTo>
                    <a:pt x="4340" y="14115"/>
                  </a:moveTo>
                  <a:cubicBezTo>
                    <a:pt x="4369" y="14158"/>
                    <a:pt x="4397" y="14203"/>
                    <a:pt x="4426" y="14248"/>
                  </a:cubicBezTo>
                  <a:cubicBezTo>
                    <a:pt x="4422" y="14244"/>
                    <a:pt x="4416" y="14239"/>
                    <a:pt x="4411" y="14234"/>
                  </a:cubicBezTo>
                  <a:cubicBezTo>
                    <a:pt x="4403" y="14221"/>
                    <a:pt x="4398" y="14208"/>
                    <a:pt x="4388" y="14197"/>
                  </a:cubicBezTo>
                  <a:cubicBezTo>
                    <a:pt x="4367" y="14172"/>
                    <a:pt x="4346" y="14154"/>
                    <a:pt x="4325" y="14130"/>
                  </a:cubicBezTo>
                  <a:cubicBezTo>
                    <a:pt x="4331" y="14125"/>
                    <a:pt x="4335" y="14120"/>
                    <a:pt x="4340" y="14115"/>
                  </a:cubicBezTo>
                  <a:close/>
                  <a:moveTo>
                    <a:pt x="3629" y="14741"/>
                  </a:moveTo>
                  <a:lnTo>
                    <a:pt x="3629" y="14741"/>
                  </a:lnTo>
                  <a:cubicBezTo>
                    <a:pt x="3657" y="14746"/>
                    <a:pt x="3686" y="14752"/>
                    <a:pt x="3716" y="14757"/>
                  </a:cubicBezTo>
                  <a:cubicBezTo>
                    <a:pt x="3771" y="14779"/>
                    <a:pt x="3828" y="14799"/>
                    <a:pt x="3885" y="14821"/>
                  </a:cubicBezTo>
                  <a:cubicBezTo>
                    <a:pt x="3799" y="14798"/>
                    <a:pt x="3714" y="14769"/>
                    <a:pt x="3629" y="14741"/>
                  </a:cubicBezTo>
                  <a:close/>
                  <a:moveTo>
                    <a:pt x="8363" y="1"/>
                  </a:moveTo>
                  <a:cubicBezTo>
                    <a:pt x="8228" y="1"/>
                    <a:pt x="8079" y="116"/>
                    <a:pt x="8110" y="292"/>
                  </a:cubicBezTo>
                  <a:cubicBezTo>
                    <a:pt x="9527" y="8238"/>
                    <a:pt x="9349" y="16504"/>
                    <a:pt x="6330" y="24048"/>
                  </a:cubicBezTo>
                  <a:cubicBezTo>
                    <a:pt x="6550" y="18874"/>
                    <a:pt x="5875" y="13751"/>
                    <a:pt x="3255" y="9057"/>
                  </a:cubicBezTo>
                  <a:cubicBezTo>
                    <a:pt x="3209" y="8976"/>
                    <a:pt x="3139" y="8942"/>
                    <a:pt x="3069" y="8942"/>
                  </a:cubicBezTo>
                  <a:cubicBezTo>
                    <a:pt x="2911" y="8942"/>
                    <a:pt x="2751" y="9110"/>
                    <a:pt x="2852" y="9291"/>
                  </a:cubicBezTo>
                  <a:cubicBezTo>
                    <a:pt x="3733" y="10868"/>
                    <a:pt x="4386" y="12493"/>
                    <a:pt x="4860" y="14154"/>
                  </a:cubicBezTo>
                  <a:cubicBezTo>
                    <a:pt x="4453" y="13578"/>
                    <a:pt x="4142" y="12989"/>
                    <a:pt x="3372" y="12637"/>
                  </a:cubicBezTo>
                  <a:cubicBezTo>
                    <a:pt x="2818" y="12384"/>
                    <a:pt x="2237" y="12291"/>
                    <a:pt x="1648" y="12291"/>
                  </a:cubicBezTo>
                  <a:cubicBezTo>
                    <a:pt x="1183" y="12291"/>
                    <a:pt x="713" y="12349"/>
                    <a:pt x="250" y="12430"/>
                  </a:cubicBezTo>
                  <a:cubicBezTo>
                    <a:pt x="0" y="12475"/>
                    <a:pt x="62" y="12806"/>
                    <a:pt x="250" y="12879"/>
                  </a:cubicBezTo>
                  <a:cubicBezTo>
                    <a:pt x="1317" y="13301"/>
                    <a:pt x="1744" y="14346"/>
                    <a:pt x="2698" y="14897"/>
                  </a:cubicBezTo>
                  <a:cubicBezTo>
                    <a:pt x="3444" y="15328"/>
                    <a:pt x="4343" y="15412"/>
                    <a:pt x="5184" y="15499"/>
                  </a:cubicBezTo>
                  <a:cubicBezTo>
                    <a:pt x="5186" y="15499"/>
                    <a:pt x="5187" y="15499"/>
                    <a:pt x="5189" y="15499"/>
                  </a:cubicBezTo>
                  <a:cubicBezTo>
                    <a:pt x="5194" y="15499"/>
                    <a:pt x="5199" y="15498"/>
                    <a:pt x="5205" y="15498"/>
                  </a:cubicBezTo>
                  <a:cubicBezTo>
                    <a:pt x="6621" y="21753"/>
                    <a:pt x="5661" y="28434"/>
                    <a:pt x="4458" y="34756"/>
                  </a:cubicBezTo>
                  <a:cubicBezTo>
                    <a:pt x="4424" y="34932"/>
                    <a:pt x="4572" y="35047"/>
                    <a:pt x="4708" y="35047"/>
                  </a:cubicBezTo>
                  <a:cubicBezTo>
                    <a:pt x="4799" y="35047"/>
                    <a:pt x="4883" y="34997"/>
                    <a:pt x="4906" y="34880"/>
                  </a:cubicBezTo>
                  <a:cubicBezTo>
                    <a:pt x="5498" y="31763"/>
                    <a:pt x="6029" y="28562"/>
                    <a:pt x="6254" y="25370"/>
                  </a:cubicBezTo>
                  <a:cubicBezTo>
                    <a:pt x="6280" y="25350"/>
                    <a:pt x="6301" y="25324"/>
                    <a:pt x="6319" y="25285"/>
                  </a:cubicBezTo>
                  <a:cubicBezTo>
                    <a:pt x="8736" y="19767"/>
                    <a:pt x="9599" y="13860"/>
                    <a:pt x="9397" y="7937"/>
                  </a:cubicBezTo>
                  <a:lnTo>
                    <a:pt x="9397" y="7937"/>
                  </a:lnTo>
                  <a:cubicBezTo>
                    <a:pt x="9418" y="7944"/>
                    <a:pt x="9440" y="7947"/>
                    <a:pt x="9463" y="7947"/>
                  </a:cubicBezTo>
                  <a:cubicBezTo>
                    <a:pt x="9499" y="7947"/>
                    <a:pt x="9537" y="7937"/>
                    <a:pt x="9573" y="7913"/>
                  </a:cubicBezTo>
                  <a:cubicBezTo>
                    <a:pt x="11817" y="6471"/>
                    <a:pt x="13582" y="4502"/>
                    <a:pt x="15319" y="2505"/>
                  </a:cubicBezTo>
                  <a:cubicBezTo>
                    <a:pt x="15437" y="2369"/>
                    <a:pt x="15355" y="2100"/>
                    <a:pt x="15175" y="2100"/>
                  </a:cubicBezTo>
                  <a:cubicBezTo>
                    <a:pt x="15150" y="2100"/>
                    <a:pt x="15123" y="2105"/>
                    <a:pt x="15094" y="2117"/>
                  </a:cubicBezTo>
                  <a:cubicBezTo>
                    <a:pt x="12693" y="3105"/>
                    <a:pt x="10506" y="4624"/>
                    <a:pt x="9354" y="6969"/>
                  </a:cubicBezTo>
                  <a:cubicBezTo>
                    <a:pt x="9231" y="4696"/>
                    <a:pt x="8960" y="2421"/>
                    <a:pt x="8559" y="169"/>
                  </a:cubicBezTo>
                  <a:cubicBezTo>
                    <a:pt x="8538" y="52"/>
                    <a:pt x="8453" y="1"/>
                    <a:pt x="8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34"/>
          <p:cNvGrpSpPr/>
          <p:nvPr/>
        </p:nvGrpSpPr>
        <p:grpSpPr>
          <a:xfrm>
            <a:off x="685925" y="2483113"/>
            <a:ext cx="418675" cy="915575"/>
            <a:chOff x="685925" y="2483113"/>
            <a:chExt cx="418675" cy="915575"/>
          </a:xfrm>
        </p:grpSpPr>
        <p:sp>
          <p:nvSpPr>
            <p:cNvPr id="6565" name="Google Shape;6565;p34"/>
            <p:cNvSpPr/>
            <p:nvPr/>
          </p:nvSpPr>
          <p:spPr>
            <a:xfrm>
              <a:off x="812325" y="2727438"/>
              <a:ext cx="292275" cy="283425"/>
            </a:xfrm>
            <a:custGeom>
              <a:avLst/>
              <a:gdLst/>
              <a:ahLst/>
              <a:cxnLst/>
              <a:rect l="l" t="t" r="r" b="b"/>
              <a:pathLst>
                <a:path w="11691" h="11337" extrusionOk="0">
                  <a:moveTo>
                    <a:pt x="7278" y="1"/>
                  </a:moveTo>
                  <a:cubicBezTo>
                    <a:pt x="6877" y="1"/>
                    <a:pt x="6474" y="176"/>
                    <a:pt x="6154" y="587"/>
                  </a:cubicBezTo>
                  <a:cubicBezTo>
                    <a:pt x="5733" y="1128"/>
                    <a:pt x="5560" y="1746"/>
                    <a:pt x="5406" y="2384"/>
                  </a:cubicBezTo>
                  <a:cubicBezTo>
                    <a:pt x="4810" y="1494"/>
                    <a:pt x="4052" y="905"/>
                    <a:pt x="2938" y="883"/>
                  </a:cubicBezTo>
                  <a:cubicBezTo>
                    <a:pt x="2932" y="882"/>
                    <a:pt x="2927" y="882"/>
                    <a:pt x="2922" y="882"/>
                  </a:cubicBezTo>
                  <a:cubicBezTo>
                    <a:pt x="2375" y="882"/>
                    <a:pt x="1982" y="1430"/>
                    <a:pt x="1870" y="1901"/>
                  </a:cubicBezTo>
                  <a:cubicBezTo>
                    <a:pt x="1679" y="2702"/>
                    <a:pt x="2012" y="3503"/>
                    <a:pt x="2450" y="4240"/>
                  </a:cubicBezTo>
                  <a:cubicBezTo>
                    <a:pt x="1512" y="4357"/>
                    <a:pt x="682" y="4739"/>
                    <a:pt x="214" y="5558"/>
                  </a:cubicBezTo>
                  <a:cubicBezTo>
                    <a:pt x="1" y="5932"/>
                    <a:pt x="123" y="6434"/>
                    <a:pt x="349" y="6765"/>
                  </a:cubicBezTo>
                  <a:cubicBezTo>
                    <a:pt x="661" y="7224"/>
                    <a:pt x="1124" y="7497"/>
                    <a:pt x="1661" y="7641"/>
                  </a:cubicBezTo>
                  <a:cubicBezTo>
                    <a:pt x="1408" y="8156"/>
                    <a:pt x="1281" y="8702"/>
                    <a:pt x="1345" y="9264"/>
                  </a:cubicBezTo>
                  <a:cubicBezTo>
                    <a:pt x="1429" y="10008"/>
                    <a:pt x="2132" y="10643"/>
                    <a:pt x="2876" y="10643"/>
                  </a:cubicBezTo>
                  <a:cubicBezTo>
                    <a:pt x="3062" y="10643"/>
                    <a:pt x="3251" y="10604"/>
                    <a:pt x="3433" y="10516"/>
                  </a:cubicBezTo>
                  <a:cubicBezTo>
                    <a:pt x="3771" y="10353"/>
                    <a:pt x="4041" y="10140"/>
                    <a:pt x="4276" y="9899"/>
                  </a:cubicBezTo>
                  <a:cubicBezTo>
                    <a:pt x="4389" y="10879"/>
                    <a:pt x="5176" y="11337"/>
                    <a:pt x="5990" y="11337"/>
                  </a:cubicBezTo>
                  <a:cubicBezTo>
                    <a:pt x="6972" y="11337"/>
                    <a:pt x="7991" y="10669"/>
                    <a:pt x="7906" y="9447"/>
                  </a:cubicBezTo>
                  <a:lnTo>
                    <a:pt x="7906" y="9447"/>
                  </a:lnTo>
                  <a:cubicBezTo>
                    <a:pt x="8287" y="9657"/>
                    <a:pt x="8702" y="9789"/>
                    <a:pt x="9147" y="9789"/>
                  </a:cubicBezTo>
                  <a:cubicBezTo>
                    <a:pt x="9242" y="9789"/>
                    <a:pt x="9338" y="9783"/>
                    <a:pt x="9435" y="9770"/>
                  </a:cubicBezTo>
                  <a:cubicBezTo>
                    <a:pt x="10312" y="9659"/>
                    <a:pt x="10903" y="8884"/>
                    <a:pt x="10841" y="8012"/>
                  </a:cubicBezTo>
                  <a:cubicBezTo>
                    <a:pt x="10782" y="7190"/>
                    <a:pt x="10333" y="6654"/>
                    <a:pt x="9772" y="6202"/>
                  </a:cubicBezTo>
                  <a:cubicBezTo>
                    <a:pt x="10093" y="6149"/>
                    <a:pt x="10410" y="6075"/>
                    <a:pt x="10698" y="5943"/>
                  </a:cubicBezTo>
                  <a:cubicBezTo>
                    <a:pt x="11291" y="5673"/>
                    <a:pt x="11690" y="5078"/>
                    <a:pt x="11616" y="4412"/>
                  </a:cubicBezTo>
                  <a:cubicBezTo>
                    <a:pt x="11547" y="3806"/>
                    <a:pt x="11020" y="3171"/>
                    <a:pt x="10383" y="3121"/>
                  </a:cubicBezTo>
                  <a:cubicBezTo>
                    <a:pt x="10300" y="3114"/>
                    <a:pt x="10215" y="3111"/>
                    <a:pt x="10127" y="3111"/>
                  </a:cubicBezTo>
                  <a:cubicBezTo>
                    <a:pt x="9696" y="3111"/>
                    <a:pt x="9207" y="3186"/>
                    <a:pt x="8722" y="3319"/>
                  </a:cubicBezTo>
                  <a:cubicBezTo>
                    <a:pt x="8932" y="2685"/>
                    <a:pt x="9074" y="2019"/>
                    <a:pt x="8926" y="1390"/>
                  </a:cubicBezTo>
                  <a:cubicBezTo>
                    <a:pt x="8738" y="588"/>
                    <a:pt x="8013" y="1"/>
                    <a:pt x="72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4"/>
            <p:cNvSpPr/>
            <p:nvPr/>
          </p:nvSpPr>
          <p:spPr>
            <a:xfrm>
              <a:off x="905400" y="2827563"/>
              <a:ext cx="97425" cy="92375"/>
            </a:xfrm>
            <a:custGeom>
              <a:avLst/>
              <a:gdLst/>
              <a:ahLst/>
              <a:cxnLst/>
              <a:rect l="l" t="t" r="r" b="b"/>
              <a:pathLst>
                <a:path w="3897" h="3695" extrusionOk="0">
                  <a:moveTo>
                    <a:pt x="1951" y="0"/>
                  </a:moveTo>
                  <a:cubicBezTo>
                    <a:pt x="1883" y="0"/>
                    <a:pt x="1814" y="4"/>
                    <a:pt x="1744" y="12"/>
                  </a:cubicBezTo>
                  <a:cubicBezTo>
                    <a:pt x="730" y="124"/>
                    <a:pt x="1" y="1038"/>
                    <a:pt x="113" y="2052"/>
                  </a:cubicBezTo>
                  <a:cubicBezTo>
                    <a:pt x="218" y="2996"/>
                    <a:pt x="1020" y="3694"/>
                    <a:pt x="1948" y="3694"/>
                  </a:cubicBezTo>
                  <a:cubicBezTo>
                    <a:pt x="2016" y="3694"/>
                    <a:pt x="2085" y="3690"/>
                    <a:pt x="2154" y="3683"/>
                  </a:cubicBezTo>
                  <a:cubicBezTo>
                    <a:pt x="3168" y="3570"/>
                    <a:pt x="3897" y="2656"/>
                    <a:pt x="3785" y="1642"/>
                  </a:cubicBezTo>
                  <a:cubicBezTo>
                    <a:pt x="3680" y="698"/>
                    <a:pt x="2880" y="0"/>
                    <a:pt x="1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4"/>
            <p:cNvSpPr/>
            <p:nvPr/>
          </p:nvSpPr>
          <p:spPr>
            <a:xfrm>
              <a:off x="738725" y="2483113"/>
              <a:ext cx="171800" cy="166650"/>
            </a:xfrm>
            <a:custGeom>
              <a:avLst/>
              <a:gdLst/>
              <a:ahLst/>
              <a:cxnLst/>
              <a:rect l="l" t="t" r="r" b="b"/>
              <a:pathLst>
                <a:path w="6872" h="6666" extrusionOk="0">
                  <a:moveTo>
                    <a:pt x="4279" y="0"/>
                  </a:moveTo>
                  <a:cubicBezTo>
                    <a:pt x="4043" y="0"/>
                    <a:pt x="3806" y="103"/>
                    <a:pt x="3618" y="345"/>
                  </a:cubicBezTo>
                  <a:cubicBezTo>
                    <a:pt x="3370" y="662"/>
                    <a:pt x="3268" y="1025"/>
                    <a:pt x="3178" y="1400"/>
                  </a:cubicBezTo>
                  <a:cubicBezTo>
                    <a:pt x="2827" y="878"/>
                    <a:pt x="2381" y="531"/>
                    <a:pt x="1727" y="518"/>
                  </a:cubicBezTo>
                  <a:cubicBezTo>
                    <a:pt x="1724" y="518"/>
                    <a:pt x="1721" y="518"/>
                    <a:pt x="1718" y="518"/>
                  </a:cubicBezTo>
                  <a:cubicBezTo>
                    <a:pt x="1396" y="518"/>
                    <a:pt x="1166" y="840"/>
                    <a:pt x="1100" y="1117"/>
                  </a:cubicBezTo>
                  <a:cubicBezTo>
                    <a:pt x="987" y="1586"/>
                    <a:pt x="1183" y="2058"/>
                    <a:pt x="1441" y="2492"/>
                  </a:cubicBezTo>
                  <a:cubicBezTo>
                    <a:pt x="888" y="2560"/>
                    <a:pt x="401" y="2786"/>
                    <a:pt x="126" y="3266"/>
                  </a:cubicBezTo>
                  <a:cubicBezTo>
                    <a:pt x="0" y="3487"/>
                    <a:pt x="73" y="3782"/>
                    <a:pt x="206" y="3976"/>
                  </a:cubicBezTo>
                  <a:cubicBezTo>
                    <a:pt x="389" y="4246"/>
                    <a:pt x="660" y="4406"/>
                    <a:pt x="976" y="4492"/>
                  </a:cubicBezTo>
                  <a:cubicBezTo>
                    <a:pt x="829" y="4794"/>
                    <a:pt x="753" y="5116"/>
                    <a:pt x="791" y="5446"/>
                  </a:cubicBezTo>
                  <a:cubicBezTo>
                    <a:pt x="841" y="5884"/>
                    <a:pt x="1255" y="6257"/>
                    <a:pt x="1692" y="6257"/>
                  </a:cubicBezTo>
                  <a:cubicBezTo>
                    <a:pt x="1801" y="6257"/>
                    <a:pt x="1912" y="6234"/>
                    <a:pt x="2018" y="6183"/>
                  </a:cubicBezTo>
                  <a:cubicBezTo>
                    <a:pt x="2219" y="6086"/>
                    <a:pt x="2376" y="5962"/>
                    <a:pt x="2515" y="5820"/>
                  </a:cubicBezTo>
                  <a:cubicBezTo>
                    <a:pt x="2581" y="6396"/>
                    <a:pt x="3044" y="6665"/>
                    <a:pt x="3522" y="6665"/>
                  </a:cubicBezTo>
                  <a:cubicBezTo>
                    <a:pt x="4099" y="6665"/>
                    <a:pt x="4698" y="6272"/>
                    <a:pt x="4648" y="5553"/>
                  </a:cubicBezTo>
                  <a:lnTo>
                    <a:pt x="4648" y="5553"/>
                  </a:lnTo>
                  <a:cubicBezTo>
                    <a:pt x="4873" y="5677"/>
                    <a:pt x="5117" y="5755"/>
                    <a:pt x="5379" y="5755"/>
                  </a:cubicBezTo>
                  <a:cubicBezTo>
                    <a:pt x="5434" y="5755"/>
                    <a:pt x="5490" y="5751"/>
                    <a:pt x="5548" y="5744"/>
                  </a:cubicBezTo>
                  <a:cubicBezTo>
                    <a:pt x="6063" y="5678"/>
                    <a:pt x="6410" y="5223"/>
                    <a:pt x="6374" y="4711"/>
                  </a:cubicBezTo>
                  <a:cubicBezTo>
                    <a:pt x="6340" y="4228"/>
                    <a:pt x="6077" y="3913"/>
                    <a:pt x="5746" y="3646"/>
                  </a:cubicBezTo>
                  <a:cubicBezTo>
                    <a:pt x="5935" y="3616"/>
                    <a:pt x="6120" y="3571"/>
                    <a:pt x="6289" y="3495"/>
                  </a:cubicBezTo>
                  <a:cubicBezTo>
                    <a:pt x="6638" y="3335"/>
                    <a:pt x="6872" y="2986"/>
                    <a:pt x="6828" y="2593"/>
                  </a:cubicBezTo>
                  <a:cubicBezTo>
                    <a:pt x="6788" y="2238"/>
                    <a:pt x="6478" y="1864"/>
                    <a:pt x="6103" y="1834"/>
                  </a:cubicBezTo>
                  <a:cubicBezTo>
                    <a:pt x="6055" y="1831"/>
                    <a:pt x="6006" y="1829"/>
                    <a:pt x="5954" y="1829"/>
                  </a:cubicBezTo>
                  <a:cubicBezTo>
                    <a:pt x="5701" y="1829"/>
                    <a:pt x="5413" y="1873"/>
                    <a:pt x="5128" y="1951"/>
                  </a:cubicBezTo>
                  <a:cubicBezTo>
                    <a:pt x="5251" y="1578"/>
                    <a:pt x="5334" y="1187"/>
                    <a:pt x="5247" y="817"/>
                  </a:cubicBezTo>
                  <a:cubicBezTo>
                    <a:pt x="5137" y="345"/>
                    <a:pt x="4710" y="0"/>
                    <a:pt x="42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4"/>
            <p:cNvSpPr/>
            <p:nvPr/>
          </p:nvSpPr>
          <p:spPr>
            <a:xfrm>
              <a:off x="793425" y="2541963"/>
              <a:ext cx="57300" cy="54300"/>
            </a:xfrm>
            <a:custGeom>
              <a:avLst/>
              <a:gdLst/>
              <a:ahLst/>
              <a:cxnLst/>
              <a:rect l="l" t="t" r="r" b="b"/>
              <a:pathLst>
                <a:path w="2292" h="2172" extrusionOk="0">
                  <a:moveTo>
                    <a:pt x="1148" y="0"/>
                  </a:moveTo>
                  <a:cubicBezTo>
                    <a:pt x="1108" y="0"/>
                    <a:pt x="1067" y="3"/>
                    <a:pt x="1026" y="7"/>
                  </a:cubicBezTo>
                  <a:cubicBezTo>
                    <a:pt x="430" y="72"/>
                    <a:pt x="1" y="610"/>
                    <a:pt x="67" y="1206"/>
                  </a:cubicBezTo>
                  <a:cubicBezTo>
                    <a:pt x="129" y="1761"/>
                    <a:pt x="598" y="2172"/>
                    <a:pt x="1144" y="2172"/>
                  </a:cubicBezTo>
                  <a:cubicBezTo>
                    <a:pt x="1184" y="2172"/>
                    <a:pt x="1225" y="2170"/>
                    <a:pt x="1266" y="2165"/>
                  </a:cubicBezTo>
                  <a:cubicBezTo>
                    <a:pt x="1862" y="2099"/>
                    <a:pt x="2291" y="1563"/>
                    <a:pt x="2225" y="966"/>
                  </a:cubicBezTo>
                  <a:cubicBezTo>
                    <a:pt x="2163" y="411"/>
                    <a:pt x="1694" y="0"/>
                    <a:pt x="1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4"/>
            <p:cNvSpPr/>
            <p:nvPr/>
          </p:nvSpPr>
          <p:spPr>
            <a:xfrm>
              <a:off x="685925" y="2626263"/>
              <a:ext cx="259850" cy="772425"/>
            </a:xfrm>
            <a:custGeom>
              <a:avLst/>
              <a:gdLst/>
              <a:ahLst/>
              <a:cxnLst/>
              <a:rect l="l" t="t" r="r" b="b"/>
              <a:pathLst>
                <a:path w="10394" h="30897" extrusionOk="0">
                  <a:moveTo>
                    <a:pt x="1038" y="4478"/>
                  </a:moveTo>
                  <a:cubicBezTo>
                    <a:pt x="1060" y="4525"/>
                    <a:pt x="1082" y="4572"/>
                    <a:pt x="1105" y="4618"/>
                  </a:cubicBezTo>
                  <a:cubicBezTo>
                    <a:pt x="1074" y="4637"/>
                    <a:pt x="1049" y="4664"/>
                    <a:pt x="1032" y="4698"/>
                  </a:cubicBezTo>
                  <a:cubicBezTo>
                    <a:pt x="1034" y="4626"/>
                    <a:pt x="1033" y="4551"/>
                    <a:pt x="1038" y="4478"/>
                  </a:cubicBezTo>
                  <a:close/>
                  <a:moveTo>
                    <a:pt x="1568" y="6877"/>
                  </a:moveTo>
                  <a:cubicBezTo>
                    <a:pt x="1608" y="6983"/>
                    <a:pt x="1649" y="7090"/>
                    <a:pt x="1691" y="7196"/>
                  </a:cubicBezTo>
                  <a:cubicBezTo>
                    <a:pt x="1645" y="7101"/>
                    <a:pt x="1597" y="6993"/>
                    <a:pt x="1548" y="6878"/>
                  </a:cubicBezTo>
                  <a:cubicBezTo>
                    <a:pt x="1555" y="6878"/>
                    <a:pt x="1562" y="6877"/>
                    <a:pt x="1568" y="6877"/>
                  </a:cubicBezTo>
                  <a:close/>
                  <a:moveTo>
                    <a:pt x="1744" y="7298"/>
                  </a:moveTo>
                  <a:cubicBezTo>
                    <a:pt x="1784" y="7350"/>
                    <a:pt x="1839" y="7380"/>
                    <a:pt x="1899" y="7387"/>
                  </a:cubicBezTo>
                  <a:cubicBezTo>
                    <a:pt x="1905" y="7400"/>
                    <a:pt x="1909" y="7412"/>
                    <a:pt x="1915" y="7424"/>
                  </a:cubicBezTo>
                  <a:cubicBezTo>
                    <a:pt x="1931" y="7454"/>
                    <a:pt x="1953" y="7478"/>
                    <a:pt x="1976" y="7498"/>
                  </a:cubicBezTo>
                  <a:cubicBezTo>
                    <a:pt x="1975" y="7506"/>
                    <a:pt x="1972" y="7514"/>
                    <a:pt x="1970" y="7521"/>
                  </a:cubicBezTo>
                  <a:cubicBezTo>
                    <a:pt x="1970" y="7522"/>
                    <a:pt x="1968" y="7522"/>
                    <a:pt x="1967" y="7522"/>
                  </a:cubicBezTo>
                  <a:cubicBezTo>
                    <a:pt x="1960" y="7528"/>
                    <a:pt x="1951" y="7531"/>
                    <a:pt x="1942" y="7531"/>
                  </a:cubicBezTo>
                  <a:cubicBezTo>
                    <a:pt x="1891" y="7531"/>
                    <a:pt x="1822" y="7440"/>
                    <a:pt x="1744" y="7298"/>
                  </a:cubicBezTo>
                  <a:close/>
                  <a:moveTo>
                    <a:pt x="8490" y="19544"/>
                  </a:moveTo>
                  <a:cubicBezTo>
                    <a:pt x="8506" y="19544"/>
                    <a:pt x="8522" y="19544"/>
                    <a:pt x="8538" y="19545"/>
                  </a:cubicBezTo>
                  <a:cubicBezTo>
                    <a:pt x="8465" y="19556"/>
                    <a:pt x="8395" y="19572"/>
                    <a:pt x="8322" y="19585"/>
                  </a:cubicBezTo>
                  <a:cubicBezTo>
                    <a:pt x="8331" y="19572"/>
                    <a:pt x="8340" y="19561"/>
                    <a:pt x="8346" y="19546"/>
                  </a:cubicBezTo>
                  <a:cubicBezTo>
                    <a:pt x="8394" y="19546"/>
                    <a:pt x="8443" y="19544"/>
                    <a:pt x="8490" y="19544"/>
                  </a:cubicBezTo>
                  <a:close/>
                  <a:moveTo>
                    <a:pt x="8974" y="20219"/>
                  </a:moveTo>
                  <a:lnTo>
                    <a:pt x="8974" y="20219"/>
                  </a:lnTo>
                  <a:cubicBezTo>
                    <a:pt x="8913" y="20265"/>
                    <a:pt x="8851" y="20309"/>
                    <a:pt x="8787" y="20354"/>
                  </a:cubicBezTo>
                  <a:cubicBezTo>
                    <a:pt x="8782" y="20330"/>
                    <a:pt x="8773" y="20308"/>
                    <a:pt x="8761" y="20288"/>
                  </a:cubicBezTo>
                  <a:cubicBezTo>
                    <a:pt x="8833" y="20265"/>
                    <a:pt x="8903" y="20242"/>
                    <a:pt x="8974" y="20219"/>
                  </a:cubicBezTo>
                  <a:close/>
                  <a:moveTo>
                    <a:pt x="4489" y="0"/>
                  </a:moveTo>
                  <a:cubicBezTo>
                    <a:pt x="4411" y="0"/>
                    <a:pt x="4335" y="41"/>
                    <a:pt x="4296" y="137"/>
                  </a:cubicBezTo>
                  <a:cubicBezTo>
                    <a:pt x="3511" y="2132"/>
                    <a:pt x="2852" y="4162"/>
                    <a:pt x="2305" y="6220"/>
                  </a:cubicBezTo>
                  <a:cubicBezTo>
                    <a:pt x="2154" y="5680"/>
                    <a:pt x="1861" y="5184"/>
                    <a:pt x="1605" y="4667"/>
                  </a:cubicBezTo>
                  <a:cubicBezTo>
                    <a:pt x="1594" y="4624"/>
                    <a:pt x="1584" y="4580"/>
                    <a:pt x="1572" y="4538"/>
                  </a:cubicBezTo>
                  <a:cubicBezTo>
                    <a:pt x="1556" y="4483"/>
                    <a:pt x="1525" y="4447"/>
                    <a:pt x="1489" y="4425"/>
                  </a:cubicBezTo>
                  <a:cubicBezTo>
                    <a:pt x="1345" y="4109"/>
                    <a:pt x="1226" y="3783"/>
                    <a:pt x="1172" y="3431"/>
                  </a:cubicBezTo>
                  <a:cubicBezTo>
                    <a:pt x="1151" y="3299"/>
                    <a:pt x="1043" y="3231"/>
                    <a:pt x="937" y="3231"/>
                  </a:cubicBezTo>
                  <a:cubicBezTo>
                    <a:pt x="835" y="3231"/>
                    <a:pt x="735" y="3293"/>
                    <a:pt x="711" y="3421"/>
                  </a:cubicBezTo>
                  <a:cubicBezTo>
                    <a:pt x="490" y="4582"/>
                    <a:pt x="469" y="5805"/>
                    <a:pt x="1014" y="6887"/>
                  </a:cubicBezTo>
                  <a:cubicBezTo>
                    <a:pt x="1157" y="7169"/>
                    <a:pt x="1493" y="7818"/>
                    <a:pt x="1875" y="7951"/>
                  </a:cubicBezTo>
                  <a:cubicBezTo>
                    <a:pt x="184" y="15268"/>
                    <a:pt x="1" y="22875"/>
                    <a:pt x="1374" y="30319"/>
                  </a:cubicBezTo>
                  <a:cubicBezTo>
                    <a:pt x="1355" y="30402"/>
                    <a:pt x="1335" y="30482"/>
                    <a:pt x="1317" y="30565"/>
                  </a:cubicBezTo>
                  <a:cubicBezTo>
                    <a:pt x="1286" y="30713"/>
                    <a:pt x="1386" y="30803"/>
                    <a:pt x="1504" y="30820"/>
                  </a:cubicBezTo>
                  <a:cubicBezTo>
                    <a:pt x="1552" y="30872"/>
                    <a:pt x="1621" y="30897"/>
                    <a:pt x="1688" y="30897"/>
                  </a:cubicBezTo>
                  <a:cubicBezTo>
                    <a:pt x="1813" y="30897"/>
                    <a:pt x="1933" y="30811"/>
                    <a:pt x="1903" y="30652"/>
                  </a:cubicBezTo>
                  <a:cubicBezTo>
                    <a:pt x="1882" y="30545"/>
                    <a:pt x="1867" y="30438"/>
                    <a:pt x="1847" y="30330"/>
                  </a:cubicBezTo>
                  <a:cubicBezTo>
                    <a:pt x="2515" y="27330"/>
                    <a:pt x="3541" y="24458"/>
                    <a:pt x="4906" y="21753"/>
                  </a:cubicBezTo>
                  <a:cubicBezTo>
                    <a:pt x="5205" y="21829"/>
                    <a:pt x="5511" y="21864"/>
                    <a:pt x="5821" y="21864"/>
                  </a:cubicBezTo>
                  <a:cubicBezTo>
                    <a:pt x="7486" y="21864"/>
                    <a:pt x="9238" y="20847"/>
                    <a:pt x="10277" y="19638"/>
                  </a:cubicBezTo>
                  <a:cubicBezTo>
                    <a:pt x="10393" y="19503"/>
                    <a:pt x="10299" y="19292"/>
                    <a:pt x="10132" y="19264"/>
                  </a:cubicBezTo>
                  <a:cubicBezTo>
                    <a:pt x="9556" y="19166"/>
                    <a:pt x="8960" y="19069"/>
                    <a:pt x="8370" y="19069"/>
                  </a:cubicBezTo>
                  <a:cubicBezTo>
                    <a:pt x="7959" y="19069"/>
                    <a:pt x="7550" y="19116"/>
                    <a:pt x="7152" y="19243"/>
                  </a:cubicBezTo>
                  <a:cubicBezTo>
                    <a:pt x="6695" y="19388"/>
                    <a:pt x="6286" y="19625"/>
                    <a:pt x="5903" y="19904"/>
                  </a:cubicBezTo>
                  <a:cubicBezTo>
                    <a:pt x="7042" y="17938"/>
                    <a:pt x="8365" y="16070"/>
                    <a:pt x="9868" y="14320"/>
                  </a:cubicBezTo>
                  <a:cubicBezTo>
                    <a:pt x="10012" y="14154"/>
                    <a:pt x="9848" y="13950"/>
                    <a:pt x="9674" y="13950"/>
                  </a:cubicBezTo>
                  <a:cubicBezTo>
                    <a:pt x="9614" y="13950"/>
                    <a:pt x="9553" y="13975"/>
                    <a:pt x="9502" y="14033"/>
                  </a:cubicBezTo>
                  <a:cubicBezTo>
                    <a:pt x="7713" y="16117"/>
                    <a:pt x="6172" y="18370"/>
                    <a:pt x="4896" y="20760"/>
                  </a:cubicBezTo>
                  <a:cubicBezTo>
                    <a:pt x="4854" y="20800"/>
                    <a:pt x="4813" y="20837"/>
                    <a:pt x="4771" y="20877"/>
                  </a:cubicBezTo>
                  <a:cubicBezTo>
                    <a:pt x="4693" y="20950"/>
                    <a:pt x="4679" y="21048"/>
                    <a:pt x="4705" y="21132"/>
                  </a:cubicBezTo>
                  <a:cubicBezTo>
                    <a:pt x="3383" y="23675"/>
                    <a:pt x="2356" y="26368"/>
                    <a:pt x="1645" y="29174"/>
                  </a:cubicBezTo>
                  <a:cubicBezTo>
                    <a:pt x="57" y="19458"/>
                    <a:pt x="1104" y="9507"/>
                    <a:pt x="4722" y="327"/>
                  </a:cubicBezTo>
                  <a:cubicBezTo>
                    <a:pt x="4794" y="145"/>
                    <a:pt x="4637" y="0"/>
                    <a:pt x="4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34"/>
          <p:cNvGrpSpPr/>
          <p:nvPr/>
        </p:nvGrpSpPr>
        <p:grpSpPr>
          <a:xfrm>
            <a:off x="341300" y="2518600"/>
            <a:ext cx="497025" cy="1143950"/>
            <a:chOff x="341300" y="2518600"/>
            <a:chExt cx="497025" cy="1143950"/>
          </a:xfrm>
        </p:grpSpPr>
        <p:sp>
          <p:nvSpPr>
            <p:cNvPr id="6571" name="Google Shape;6571;p34"/>
            <p:cNvSpPr/>
            <p:nvPr/>
          </p:nvSpPr>
          <p:spPr>
            <a:xfrm>
              <a:off x="341300" y="2776525"/>
              <a:ext cx="375250" cy="886025"/>
            </a:xfrm>
            <a:custGeom>
              <a:avLst/>
              <a:gdLst/>
              <a:ahLst/>
              <a:cxnLst/>
              <a:rect l="l" t="t" r="r" b="b"/>
              <a:pathLst>
                <a:path w="15010" h="35441" extrusionOk="0">
                  <a:moveTo>
                    <a:pt x="11018" y="1"/>
                  </a:moveTo>
                  <a:cubicBezTo>
                    <a:pt x="10990" y="1"/>
                    <a:pt x="10961" y="12"/>
                    <a:pt x="10940" y="40"/>
                  </a:cubicBezTo>
                  <a:cubicBezTo>
                    <a:pt x="9298" y="2260"/>
                    <a:pt x="7971" y="4672"/>
                    <a:pt x="6844" y="7189"/>
                  </a:cubicBezTo>
                  <a:cubicBezTo>
                    <a:pt x="6164" y="8706"/>
                    <a:pt x="5547" y="10255"/>
                    <a:pt x="4969" y="11818"/>
                  </a:cubicBezTo>
                  <a:cubicBezTo>
                    <a:pt x="5142" y="10310"/>
                    <a:pt x="5107" y="8769"/>
                    <a:pt x="5038" y="7258"/>
                  </a:cubicBezTo>
                  <a:cubicBezTo>
                    <a:pt x="4950" y="5324"/>
                    <a:pt x="4548" y="3463"/>
                    <a:pt x="4107" y="1586"/>
                  </a:cubicBezTo>
                  <a:cubicBezTo>
                    <a:pt x="4089" y="1509"/>
                    <a:pt x="4026" y="1472"/>
                    <a:pt x="3961" y="1472"/>
                  </a:cubicBezTo>
                  <a:cubicBezTo>
                    <a:pt x="3893" y="1472"/>
                    <a:pt x="3822" y="1512"/>
                    <a:pt x="3800" y="1586"/>
                  </a:cubicBezTo>
                  <a:cubicBezTo>
                    <a:pt x="3533" y="2451"/>
                    <a:pt x="3370" y="3356"/>
                    <a:pt x="3250" y="4252"/>
                  </a:cubicBezTo>
                  <a:cubicBezTo>
                    <a:pt x="3035" y="5874"/>
                    <a:pt x="3001" y="7530"/>
                    <a:pt x="3325" y="9141"/>
                  </a:cubicBezTo>
                  <a:cubicBezTo>
                    <a:pt x="3496" y="9989"/>
                    <a:pt x="3740" y="10820"/>
                    <a:pt x="3955" y="11657"/>
                  </a:cubicBezTo>
                  <a:cubicBezTo>
                    <a:pt x="4064" y="12085"/>
                    <a:pt x="4165" y="12518"/>
                    <a:pt x="4247" y="12952"/>
                  </a:cubicBezTo>
                  <a:cubicBezTo>
                    <a:pt x="4289" y="13171"/>
                    <a:pt x="4312" y="13393"/>
                    <a:pt x="4327" y="13615"/>
                  </a:cubicBezTo>
                  <a:cubicBezTo>
                    <a:pt x="3469" y="16092"/>
                    <a:pt x="2706" y="18604"/>
                    <a:pt x="1981" y="21114"/>
                  </a:cubicBezTo>
                  <a:cubicBezTo>
                    <a:pt x="1253" y="23648"/>
                    <a:pt x="663" y="26224"/>
                    <a:pt x="309" y="28836"/>
                  </a:cubicBezTo>
                  <a:cubicBezTo>
                    <a:pt x="139" y="30099"/>
                    <a:pt x="11" y="31372"/>
                    <a:pt x="19" y="32645"/>
                  </a:cubicBezTo>
                  <a:cubicBezTo>
                    <a:pt x="23" y="33580"/>
                    <a:pt x="37" y="34509"/>
                    <a:pt x="0" y="35440"/>
                  </a:cubicBezTo>
                  <a:lnTo>
                    <a:pt x="386" y="35440"/>
                  </a:lnTo>
                  <a:cubicBezTo>
                    <a:pt x="487" y="34398"/>
                    <a:pt x="450" y="33335"/>
                    <a:pt x="497" y="32302"/>
                  </a:cubicBezTo>
                  <a:cubicBezTo>
                    <a:pt x="564" y="30850"/>
                    <a:pt x="729" y="29400"/>
                    <a:pt x="964" y="27968"/>
                  </a:cubicBezTo>
                  <a:cubicBezTo>
                    <a:pt x="1380" y="25391"/>
                    <a:pt x="2016" y="22846"/>
                    <a:pt x="2762" y="20347"/>
                  </a:cubicBezTo>
                  <a:cubicBezTo>
                    <a:pt x="2868" y="19990"/>
                    <a:pt x="2976" y="19635"/>
                    <a:pt x="3083" y="19278"/>
                  </a:cubicBezTo>
                  <a:cubicBezTo>
                    <a:pt x="3184" y="19127"/>
                    <a:pt x="3290" y="18977"/>
                    <a:pt x="3402" y="18831"/>
                  </a:cubicBezTo>
                  <a:cubicBezTo>
                    <a:pt x="3865" y="18455"/>
                    <a:pt x="4410" y="18213"/>
                    <a:pt x="5008" y="18049"/>
                  </a:cubicBezTo>
                  <a:cubicBezTo>
                    <a:pt x="5732" y="17852"/>
                    <a:pt x="6479" y="17765"/>
                    <a:pt x="7215" y="17635"/>
                  </a:cubicBezTo>
                  <a:cubicBezTo>
                    <a:pt x="8077" y="17481"/>
                    <a:pt x="8924" y="17235"/>
                    <a:pt x="9758" y="16968"/>
                  </a:cubicBezTo>
                  <a:cubicBezTo>
                    <a:pt x="10700" y="16668"/>
                    <a:pt x="11601" y="16286"/>
                    <a:pt x="12428" y="15741"/>
                  </a:cubicBezTo>
                  <a:cubicBezTo>
                    <a:pt x="13249" y="15199"/>
                    <a:pt x="14019" y="14582"/>
                    <a:pt x="14885" y="14110"/>
                  </a:cubicBezTo>
                  <a:cubicBezTo>
                    <a:pt x="15010" y="14042"/>
                    <a:pt x="14955" y="13842"/>
                    <a:pt x="14817" y="13842"/>
                  </a:cubicBezTo>
                  <a:cubicBezTo>
                    <a:pt x="14816" y="13842"/>
                    <a:pt x="14814" y="13842"/>
                    <a:pt x="14813" y="13842"/>
                  </a:cubicBezTo>
                  <a:cubicBezTo>
                    <a:pt x="13696" y="13864"/>
                    <a:pt x="12578" y="13854"/>
                    <a:pt x="11468" y="13998"/>
                  </a:cubicBezTo>
                  <a:cubicBezTo>
                    <a:pt x="9685" y="14227"/>
                    <a:pt x="8063" y="14937"/>
                    <a:pt x="6574" y="15927"/>
                  </a:cubicBezTo>
                  <a:cubicBezTo>
                    <a:pt x="5575" y="16588"/>
                    <a:pt x="4596" y="17298"/>
                    <a:pt x="3768" y="18156"/>
                  </a:cubicBezTo>
                  <a:cubicBezTo>
                    <a:pt x="3615" y="18242"/>
                    <a:pt x="3472" y="18340"/>
                    <a:pt x="3335" y="18450"/>
                  </a:cubicBezTo>
                  <a:cubicBezTo>
                    <a:pt x="3847" y="16770"/>
                    <a:pt x="4373" y="15097"/>
                    <a:pt x="4940" y="13435"/>
                  </a:cubicBezTo>
                  <a:cubicBezTo>
                    <a:pt x="6519" y="8805"/>
                    <a:pt x="8421" y="4248"/>
                    <a:pt x="11097" y="131"/>
                  </a:cubicBezTo>
                  <a:cubicBezTo>
                    <a:pt x="11142" y="61"/>
                    <a:pt x="11082" y="1"/>
                    <a:pt x="11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4"/>
            <p:cNvSpPr/>
            <p:nvPr/>
          </p:nvSpPr>
          <p:spPr>
            <a:xfrm>
              <a:off x="424450" y="2518600"/>
              <a:ext cx="413875" cy="444425"/>
            </a:xfrm>
            <a:custGeom>
              <a:avLst/>
              <a:gdLst/>
              <a:ahLst/>
              <a:cxnLst/>
              <a:rect l="l" t="t" r="r" b="b"/>
              <a:pathLst>
                <a:path w="16555" h="17777" extrusionOk="0">
                  <a:moveTo>
                    <a:pt x="8635" y="7459"/>
                  </a:moveTo>
                  <a:lnTo>
                    <a:pt x="8635" y="7459"/>
                  </a:lnTo>
                  <a:cubicBezTo>
                    <a:pt x="8654" y="7479"/>
                    <a:pt x="8672" y="7500"/>
                    <a:pt x="8692" y="7519"/>
                  </a:cubicBezTo>
                  <a:cubicBezTo>
                    <a:pt x="8678" y="7525"/>
                    <a:pt x="8668" y="7533"/>
                    <a:pt x="8656" y="7539"/>
                  </a:cubicBezTo>
                  <a:cubicBezTo>
                    <a:pt x="8649" y="7514"/>
                    <a:pt x="8642" y="7486"/>
                    <a:pt x="8635" y="7459"/>
                  </a:cubicBezTo>
                  <a:close/>
                  <a:moveTo>
                    <a:pt x="11073" y="1"/>
                  </a:moveTo>
                  <a:cubicBezTo>
                    <a:pt x="11005" y="1"/>
                    <a:pt x="10933" y="14"/>
                    <a:pt x="10860" y="42"/>
                  </a:cubicBezTo>
                  <a:cubicBezTo>
                    <a:pt x="10462" y="194"/>
                    <a:pt x="10165" y="629"/>
                    <a:pt x="9930" y="963"/>
                  </a:cubicBezTo>
                  <a:cubicBezTo>
                    <a:pt x="9156" y="2052"/>
                    <a:pt x="8891" y="3376"/>
                    <a:pt x="8640" y="4660"/>
                  </a:cubicBezTo>
                  <a:cubicBezTo>
                    <a:pt x="8510" y="5324"/>
                    <a:pt x="8376" y="6028"/>
                    <a:pt x="8369" y="6722"/>
                  </a:cubicBezTo>
                  <a:cubicBezTo>
                    <a:pt x="8193" y="6322"/>
                    <a:pt x="7975" y="5940"/>
                    <a:pt x="7729" y="5560"/>
                  </a:cubicBezTo>
                  <a:cubicBezTo>
                    <a:pt x="7247" y="4813"/>
                    <a:pt x="6759" y="4064"/>
                    <a:pt x="6260" y="3326"/>
                  </a:cubicBezTo>
                  <a:cubicBezTo>
                    <a:pt x="5809" y="2662"/>
                    <a:pt x="5325" y="1998"/>
                    <a:pt x="4719" y="1465"/>
                  </a:cubicBezTo>
                  <a:cubicBezTo>
                    <a:pt x="4208" y="1015"/>
                    <a:pt x="3612" y="722"/>
                    <a:pt x="2963" y="527"/>
                  </a:cubicBezTo>
                  <a:cubicBezTo>
                    <a:pt x="2803" y="479"/>
                    <a:pt x="2615" y="444"/>
                    <a:pt x="2434" y="444"/>
                  </a:cubicBezTo>
                  <a:cubicBezTo>
                    <a:pt x="2086" y="444"/>
                    <a:pt x="1764" y="575"/>
                    <a:pt x="1723" y="1003"/>
                  </a:cubicBezTo>
                  <a:cubicBezTo>
                    <a:pt x="1691" y="1333"/>
                    <a:pt x="1836" y="1670"/>
                    <a:pt x="1904" y="1987"/>
                  </a:cubicBezTo>
                  <a:cubicBezTo>
                    <a:pt x="1974" y="2309"/>
                    <a:pt x="2086" y="2616"/>
                    <a:pt x="2227" y="2916"/>
                  </a:cubicBezTo>
                  <a:cubicBezTo>
                    <a:pt x="3312" y="5218"/>
                    <a:pt x="5681" y="6423"/>
                    <a:pt x="7783" y="7696"/>
                  </a:cubicBezTo>
                  <a:cubicBezTo>
                    <a:pt x="6690" y="7211"/>
                    <a:pt x="5609" y="6686"/>
                    <a:pt x="4467" y="6338"/>
                  </a:cubicBezTo>
                  <a:cubicBezTo>
                    <a:pt x="3844" y="6148"/>
                    <a:pt x="3205" y="6011"/>
                    <a:pt x="2553" y="5965"/>
                  </a:cubicBezTo>
                  <a:cubicBezTo>
                    <a:pt x="2380" y="5952"/>
                    <a:pt x="2201" y="5944"/>
                    <a:pt x="2019" y="5944"/>
                  </a:cubicBezTo>
                  <a:cubicBezTo>
                    <a:pt x="1544" y="5944"/>
                    <a:pt x="1053" y="5999"/>
                    <a:pt x="626" y="6169"/>
                  </a:cubicBezTo>
                  <a:cubicBezTo>
                    <a:pt x="308" y="6297"/>
                    <a:pt x="0" y="6548"/>
                    <a:pt x="93" y="6926"/>
                  </a:cubicBezTo>
                  <a:cubicBezTo>
                    <a:pt x="182" y="7284"/>
                    <a:pt x="530" y="7545"/>
                    <a:pt x="827" y="7728"/>
                  </a:cubicBezTo>
                  <a:cubicBezTo>
                    <a:pt x="1292" y="8015"/>
                    <a:pt x="1820" y="8155"/>
                    <a:pt x="2346" y="8288"/>
                  </a:cubicBezTo>
                  <a:cubicBezTo>
                    <a:pt x="3018" y="8458"/>
                    <a:pt x="3706" y="8575"/>
                    <a:pt x="4398" y="8620"/>
                  </a:cubicBezTo>
                  <a:cubicBezTo>
                    <a:pt x="4674" y="8637"/>
                    <a:pt x="4953" y="8646"/>
                    <a:pt x="5233" y="8646"/>
                  </a:cubicBezTo>
                  <a:cubicBezTo>
                    <a:pt x="5469" y="8646"/>
                    <a:pt x="5706" y="8640"/>
                    <a:pt x="5943" y="8627"/>
                  </a:cubicBezTo>
                  <a:lnTo>
                    <a:pt x="5943" y="8627"/>
                  </a:lnTo>
                  <a:cubicBezTo>
                    <a:pt x="5222" y="8880"/>
                    <a:pt x="4483" y="9062"/>
                    <a:pt x="3824" y="9485"/>
                  </a:cubicBezTo>
                  <a:cubicBezTo>
                    <a:pt x="2461" y="10356"/>
                    <a:pt x="1064" y="11450"/>
                    <a:pt x="422" y="12979"/>
                  </a:cubicBezTo>
                  <a:cubicBezTo>
                    <a:pt x="250" y="13391"/>
                    <a:pt x="21" y="14053"/>
                    <a:pt x="480" y="14369"/>
                  </a:cubicBezTo>
                  <a:cubicBezTo>
                    <a:pt x="626" y="14469"/>
                    <a:pt x="797" y="14508"/>
                    <a:pt x="976" y="14508"/>
                  </a:cubicBezTo>
                  <a:cubicBezTo>
                    <a:pt x="1363" y="14508"/>
                    <a:pt x="1789" y="14328"/>
                    <a:pt x="2098" y="14200"/>
                  </a:cubicBezTo>
                  <a:cubicBezTo>
                    <a:pt x="3583" y="13582"/>
                    <a:pt x="4696" y="12428"/>
                    <a:pt x="5764" y="11261"/>
                  </a:cubicBezTo>
                  <a:cubicBezTo>
                    <a:pt x="6324" y="10649"/>
                    <a:pt x="6898" y="10058"/>
                    <a:pt x="7392" y="9392"/>
                  </a:cubicBezTo>
                  <a:cubicBezTo>
                    <a:pt x="7662" y="9029"/>
                    <a:pt x="7936" y="8634"/>
                    <a:pt x="8246" y="8283"/>
                  </a:cubicBezTo>
                  <a:cubicBezTo>
                    <a:pt x="8289" y="8271"/>
                    <a:pt x="8335" y="8262"/>
                    <a:pt x="8380" y="8250"/>
                  </a:cubicBezTo>
                  <a:cubicBezTo>
                    <a:pt x="8387" y="8252"/>
                    <a:pt x="8393" y="8257"/>
                    <a:pt x="8401" y="8259"/>
                  </a:cubicBezTo>
                  <a:cubicBezTo>
                    <a:pt x="7268" y="9704"/>
                    <a:pt x="6632" y="11384"/>
                    <a:pt x="6243" y="13180"/>
                  </a:cubicBezTo>
                  <a:cubicBezTo>
                    <a:pt x="6073" y="13967"/>
                    <a:pt x="5938" y="14766"/>
                    <a:pt x="5920" y="15573"/>
                  </a:cubicBezTo>
                  <a:cubicBezTo>
                    <a:pt x="5906" y="16177"/>
                    <a:pt x="5902" y="16972"/>
                    <a:pt x="6246" y="17498"/>
                  </a:cubicBezTo>
                  <a:cubicBezTo>
                    <a:pt x="6377" y="17697"/>
                    <a:pt x="6525" y="17776"/>
                    <a:pt x="6678" y="17776"/>
                  </a:cubicBezTo>
                  <a:cubicBezTo>
                    <a:pt x="7139" y="17776"/>
                    <a:pt x="7648" y="17059"/>
                    <a:pt x="7857" y="16729"/>
                  </a:cubicBezTo>
                  <a:cubicBezTo>
                    <a:pt x="8559" y="15621"/>
                    <a:pt x="8815" y="14312"/>
                    <a:pt x="8993" y="13027"/>
                  </a:cubicBezTo>
                  <a:cubicBezTo>
                    <a:pt x="9114" y="12148"/>
                    <a:pt x="9132" y="11276"/>
                    <a:pt x="9108" y="10403"/>
                  </a:cubicBezTo>
                  <a:lnTo>
                    <a:pt x="9108" y="10403"/>
                  </a:lnTo>
                  <a:cubicBezTo>
                    <a:pt x="9278" y="11042"/>
                    <a:pt x="9448" y="11680"/>
                    <a:pt x="9611" y="12322"/>
                  </a:cubicBezTo>
                  <a:cubicBezTo>
                    <a:pt x="9946" y="13630"/>
                    <a:pt x="10543" y="14841"/>
                    <a:pt x="11555" y="15756"/>
                  </a:cubicBezTo>
                  <a:cubicBezTo>
                    <a:pt x="11780" y="15959"/>
                    <a:pt x="12083" y="16169"/>
                    <a:pt x="12371" y="16169"/>
                  </a:cubicBezTo>
                  <a:cubicBezTo>
                    <a:pt x="12533" y="16169"/>
                    <a:pt x="12690" y="16103"/>
                    <a:pt x="12826" y="15933"/>
                  </a:cubicBezTo>
                  <a:cubicBezTo>
                    <a:pt x="13153" y="15522"/>
                    <a:pt x="13017" y="14841"/>
                    <a:pt x="12929" y="14369"/>
                  </a:cubicBezTo>
                  <a:cubicBezTo>
                    <a:pt x="12664" y="12949"/>
                    <a:pt x="12118" y="11567"/>
                    <a:pt x="11356" y="10342"/>
                  </a:cubicBezTo>
                  <a:cubicBezTo>
                    <a:pt x="11238" y="10153"/>
                    <a:pt x="11115" y="9968"/>
                    <a:pt x="10993" y="9782"/>
                  </a:cubicBezTo>
                  <a:lnTo>
                    <a:pt x="10993" y="9782"/>
                  </a:lnTo>
                  <a:cubicBezTo>
                    <a:pt x="12074" y="10481"/>
                    <a:pt x="13158" y="11193"/>
                    <a:pt x="14429" y="11498"/>
                  </a:cubicBezTo>
                  <a:cubicBezTo>
                    <a:pt x="14729" y="11571"/>
                    <a:pt x="15069" y="11646"/>
                    <a:pt x="15397" y="11646"/>
                  </a:cubicBezTo>
                  <a:cubicBezTo>
                    <a:pt x="15560" y="11646"/>
                    <a:pt x="15719" y="11627"/>
                    <a:pt x="15869" y="11580"/>
                  </a:cubicBezTo>
                  <a:cubicBezTo>
                    <a:pt x="16296" y="11447"/>
                    <a:pt x="16555" y="10980"/>
                    <a:pt x="16319" y="10574"/>
                  </a:cubicBezTo>
                  <a:cubicBezTo>
                    <a:pt x="16045" y="10102"/>
                    <a:pt x="15383" y="9812"/>
                    <a:pt x="14924" y="9574"/>
                  </a:cubicBezTo>
                  <a:cubicBezTo>
                    <a:pt x="14231" y="9218"/>
                    <a:pt x="13506" y="8927"/>
                    <a:pt x="12773" y="8668"/>
                  </a:cubicBezTo>
                  <a:cubicBezTo>
                    <a:pt x="12446" y="8553"/>
                    <a:pt x="12118" y="8448"/>
                    <a:pt x="11786" y="8349"/>
                  </a:cubicBezTo>
                  <a:cubicBezTo>
                    <a:pt x="12223" y="8276"/>
                    <a:pt x="12654" y="8175"/>
                    <a:pt x="13068" y="8040"/>
                  </a:cubicBezTo>
                  <a:cubicBezTo>
                    <a:pt x="13627" y="7857"/>
                    <a:pt x="14143" y="7595"/>
                    <a:pt x="14634" y="7276"/>
                  </a:cubicBezTo>
                  <a:cubicBezTo>
                    <a:pt x="15049" y="7004"/>
                    <a:pt x="15474" y="6699"/>
                    <a:pt x="15776" y="6302"/>
                  </a:cubicBezTo>
                  <a:cubicBezTo>
                    <a:pt x="16023" y="5979"/>
                    <a:pt x="16160" y="5561"/>
                    <a:pt x="15900" y="5202"/>
                  </a:cubicBezTo>
                  <a:cubicBezTo>
                    <a:pt x="15613" y="4806"/>
                    <a:pt x="15087" y="4672"/>
                    <a:pt x="14619" y="4672"/>
                  </a:cubicBezTo>
                  <a:cubicBezTo>
                    <a:pt x="14598" y="4672"/>
                    <a:pt x="14576" y="4672"/>
                    <a:pt x="14555" y="4673"/>
                  </a:cubicBezTo>
                  <a:cubicBezTo>
                    <a:pt x="13433" y="4696"/>
                    <a:pt x="12368" y="5262"/>
                    <a:pt x="11430" y="5825"/>
                  </a:cubicBezTo>
                  <a:cubicBezTo>
                    <a:pt x="10881" y="6152"/>
                    <a:pt x="10329" y="6477"/>
                    <a:pt x="9812" y="6852"/>
                  </a:cubicBezTo>
                  <a:cubicBezTo>
                    <a:pt x="9750" y="6898"/>
                    <a:pt x="9687" y="6944"/>
                    <a:pt x="9625" y="6990"/>
                  </a:cubicBezTo>
                  <a:cubicBezTo>
                    <a:pt x="9814" y="6706"/>
                    <a:pt x="9997" y="6420"/>
                    <a:pt x="10158" y="6120"/>
                  </a:cubicBezTo>
                  <a:cubicBezTo>
                    <a:pt x="10543" y="5399"/>
                    <a:pt x="10804" y="4607"/>
                    <a:pt x="11025" y="3823"/>
                  </a:cubicBezTo>
                  <a:cubicBezTo>
                    <a:pt x="11211" y="3162"/>
                    <a:pt x="11309" y="2493"/>
                    <a:pt x="11457" y="1826"/>
                  </a:cubicBezTo>
                  <a:cubicBezTo>
                    <a:pt x="11549" y="1406"/>
                    <a:pt x="11707" y="953"/>
                    <a:pt x="11632" y="519"/>
                  </a:cubicBezTo>
                  <a:cubicBezTo>
                    <a:pt x="11581" y="220"/>
                    <a:pt x="11353" y="1"/>
                    <a:pt x="110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4"/>
            <p:cNvSpPr/>
            <p:nvPr/>
          </p:nvSpPr>
          <p:spPr>
            <a:xfrm>
              <a:off x="603375" y="2686875"/>
              <a:ext cx="101850" cy="85000"/>
            </a:xfrm>
            <a:custGeom>
              <a:avLst/>
              <a:gdLst/>
              <a:ahLst/>
              <a:cxnLst/>
              <a:rect l="l" t="t" r="r" b="b"/>
              <a:pathLst>
                <a:path w="4074" h="3400" extrusionOk="0">
                  <a:moveTo>
                    <a:pt x="1578" y="1"/>
                  </a:moveTo>
                  <a:cubicBezTo>
                    <a:pt x="1567" y="1"/>
                    <a:pt x="1556" y="1"/>
                    <a:pt x="1545" y="1"/>
                  </a:cubicBezTo>
                  <a:cubicBezTo>
                    <a:pt x="1324" y="3"/>
                    <a:pt x="1104" y="42"/>
                    <a:pt x="902" y="130"/>
                  </a:cubicBezTo>
                  <a:cubicBezTo>
                    <a:pt x="347" y="370"/>
                    <a:pt x="1" y="994"/>
                    <a:pt x="36" y="1598"/>
                  </a:cubicBezTo>
                  <a:cubicBezTo>
                    <a:pt x="89" y="2503"/>
                    <a:pt x="1139" y="3399"/>
                    <a:pt x="2076" y="3399"/>
                  </a:cubicBezTo>
                  <a:cubicBezTo>
                    <a:pt x="2434" y="3399"/>
                    <a:pt x="2775" y="3269"/>
                    <a:pt x="3039" y="2959"/>
                  </a:cubicBezTo>
                  <a:cubicBezTo>
                    <a:pt x="4073" y="1742"/>
                    <a:pt x="3079" y="1"/>
                    <a:pt x="1578" y="1"/>
                  </a:cubicBezTo>
                  <a:close/>
                </a:path>
              </a:pathLst>
            </a:custGeom>
            <a:solidFill>
              <a:srgbClr val="EFA0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34"/>
          <p:cNvGrpSpPr/>
          <p:nvPr/>
        </p:nvGrpSpPr>
        <p:grpSpPr>
          <a:xfrm>
            <a:off x="0" y="898250"/>
            <a:ext cx="1176611" cy="2202584"/>
            <a:chOff x="0" y="898250"/>
            <a:chExt cx="1176611" cy="2202584"/>
          </a:xfrm>
        </p:grpSpPr>
        <p:sp>
          <p:nvSpPr>
            <p:cNvPr id="6575" name="Google Shape;6575;p34"/>
            <p:cNvSpPr/>
            <p:nvPr/>
          </p:nvSpPr>
          <p:spPr>
            <a:xfrm>
              <a:off x="161160" y="1859455"/>
              <a:ext cx="480134" cy="1241074"/>
            </a:xfrm>
            <a:custGeom>
              <a:avLst/>
              <a:gdLst/>
              <a:ahLst/>
              <a:cxnLst/>
              <a:rect l="l" t="t" r="r" b="b"/>
              <a:pathLst>
                <a:path w="7761" h="20061" extrusionOk="0">
                  <a:moveTo>
                    <a:pt x="7426" y="1"/>
                  </a:moveTo>
                  <a:cubicBezTo>
                    <a:pt x="7343" y="1"/>
                    <a:pt x="7261" y="35"/>
                    <a:pt x="7202" y="103"/>
                  </a:cubicBezTo>
                  <a:cubicBezTo>
                    <a:pt x="6216" y="1245"/>
                    <a:pt x="5072" y="3144"/>
                    <a:pt x="3978" y="5602"/>
                  </a:cubicBezTo>
                  <a:cubicBezTo>
                    <a:pt x="2598" y="8707"/>
                    <a:pt x="1287" y="12703"/>
                    <a:pt x="457" y="17186"/>
                  </a:cubicBezTo>
                  <a:cubicBezTo>
                    <a:pt x="436" y="17288"/>
                    <a:pt x="418" y="17393"/>
                    <a:pt x="399" y="17497"/>
                  </a:cubicBezTo>
                  <a:cubicBezTo>
                    <a:pt x="248" y="18334"/>
                    <a:pt x="114" y="19191"/>
                    <a:pt x="1" y="20060"/>
                  </a:cubicBezTo>
                  <a:cubicBezTo>
                    <a:pt x="102" y="20060"/>
                    <a:pt x="203" y="20059"/>
                    <a:pt x="304" y="20054"/>
                  </a:cubicBezTo>
                  <a:cubicBezTo>
                    <a:pt x="402" y="20053"/>
                    <a:pt x="498" y="20052"/>
                    <a:pt x="592" y="20047"/>
                  </a:cubicBezTo>
                  <a:cubicBezTo>
                    <a:pt x="704" y="19185"/>
                    <a:pt x="838" y="18341"/>
                    <a:pt x="989" y="17516"/>
                  </a:cubicBezTo>
                  <a:cubicBezTo>
                    <a:pt x="1772" y="13179"/>
                    <a:pt x="3006" y="9417"/>
                    <a:pt x="4263" y="6488"/>
                  </a:cubicBezTo>
                  <a:cubicBezTo>
                    <a:pt x="5508" y="3588"/>
                    <a:pt x="6777" y="1506"/>
                    <a:pt x="7654" y="493"/>
                  </a:cubicBezTo>
                  <a:cubicBezTo>
                    <a:pt x="7761" y="370"/>
                    <a:pt x="7747" y="182"/>
                    <a:pt x="7622" y="74"/>
                  </a:cubicBezTo>
                  <a:cubicBezTo>
                    <a:pt x="7565" y="25"/>
                    <a:pt x="7495" y="1"/>
                    <a:pt x="74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4"/>
            <p:cNvSpPr/>
            <p:nvPr/>
          </p:nvSpPr>
          <p:spPr>
            <a:xfrm>
              <a:off x="0" y="898250"/>
              <a:ext cx="1002089" cy="903415"/>
            </a:xfrm>
            <a:custGeom>
              <a:avLst/>
              <a:gdLst/>
              <a:ahLst/>
              <a:cxnLst/>
              <a:rect l="l" t="t" r="r" b="b"/>
              <a:pathLst>
                <a:path w="16198" h="14603" extrusionOk="0">
                  <a:moveTo>
                    <a:pt x="6199" y="1"/>
                  </a:moveTo>
                  <a:cubicBezTo>
                    <a:pt x="5458" y="1"/>
                    <a:pt x="4706" y="89"/>
                    <a:pt x="3955" y="281"/>
                  </a:cubicBezTo>
                  <a:lnTo>
                    <a:pt x="4704" y="4537"/>
                  </a:lnTo>
                  <a:lnTo>
                    <a:pt x="2952" y="603"/>
                  </a:lnTo>
                  <a:cubicBezTo>
                    <a:pt x="1948" y="991"/>
                    <a:pt x="957" y="1579"/>
                    <a:pt x="7" y="2409"/>
                  </a:cubicBezTo>
                  <a:cubicBezTo>
                    <a:pt x="6" y="2411"/>
                    <a:pt x="3" y="2414"/>
                    <a:pt x="0" y="2415"/>
                  </a:cubicBezTo>
                  <a:lnTo>
                    <a:pt x="0" y="7874"/>
                  </a:lnTo>
                  <a:cubicBezTo>
                    <a:pt x="216" y="7900"/>
                    <a:pt x="431" y="7938"/>
                    <a:pt x="641" y="7994"/>
                  </a:cubicBezTo>
                  <a:cubicBezTo>
                    <a:pt x="1996" y="8356"/>
                    <a:pt x="3148" y="9332"/>
                    <a:pt x="3844" y="10549"/>
                  </a:cubicBezTo>
                  <a:cubicBezTo>
                    <a:pt x="4542" y="11765"/>
                    <a:pt x="4805" y="13203"/>
                    <a:pt x="4718" y="14602"/>
                  </a:cubicBezTo>
                  <a:cubicBezTo>
                    <a:pt x="4858" y="12439"/>
                    <a:pt x="7686" y="10936"/>
                    <a:pt x="9550" y="10689"/>
                  </a:cubicBezTo>
                  <a:cubicBezTo>
                    <a:pt x="9732" y="10665"/>
                    <a:pt x="9915" y="10653"/>
                    <a:pt x="10096" y="10653"/>
                  </a:cubicBezTo>
                  <a:cubicBezTo>
                    <a:pt x="12074" y="10653"/>
                    <a:pt x="13930" y="12046"/>
                    <a:pt x="14874" y="13821"/>
                  </a:cubicBezTo>
                  <a:cubicBezTo>
                    <a:pt x="16197" y="10581"/>
                    <a:pt x="16010" y="7501"/>
                    <a:pt x="14468" y="4866"/>
                  </a:cubicBezTo>
                  <a:lnTo>
                    <a:pt x="10704" y="5548"/>
                  </a:lnTo>
                  <a:lnTo>
                    <a:pt x="13612" y="3624"/>
                  </a:lnTo>
                  <a:cubicBezTo>
                    <a:pt x="12454" y="2221"/>
                    <a:pt x="10711" y="988"/>
                    <a:pt x="8954" y="416"/>
                  </a:cubicBezTo>
                  <a:lnTo>
                    <a:pt x="8184" y="1964"/>
                  </a:lnTo>
                  <a:lnTo>
                    <a:pt x="8184" y="1964"/>
                  </a:lnTo>
                  <a:lnTo>
                    <a:pt x="8340" y="246"/>
                  </a:lnTo>
                  <a:cubicBezTo>
                    <a:pt x="8294" y="236"/>
                    <a:pt x="8248" y="222"/>
                    <a:pt x="8200" y="213"/>
                  </a:cubicBezTo>
                  <a:cubicBezTo>
                    <a:pt x="7548" y="75"/>
                    <a:pt x="6878" y="1"/>
                    <a:pt x="61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4"/>
            <p:cNvSpPr/>
            <p:nvPr/>
          </p:nvSpPr>
          <p:spPr>
            <a:xfrm>
              <a:off x="143157" y="1331680"/>
              <a:ext cx="262741" cy="1769153"/>
            </a:xfrm>
            <a:custGeom>
              <a:avLst/>
              <a:gdLst/>
              <a:ahLst/>
              <a:cxnLst/>
              <a:rect l="l" t="t" r="r" b="b"/>
              <a:pathLst>
                <a:path w="4247" h="28597" extrusionOk="0">
                  <a:moveTo>
                    <a:pt x="3916" y="1"/>
                  </a:moveTo>
                  <a:cubicBezTo>
                    <a:pt x="3785" y="1"/>
                    <a:pt x="3666" y="87"/>
                    <a:pt x="3629" y="219"/>
                  </a:cubicBezTo>
                  <a:cubicBezTo>
                    <a:pt x="3425" y="951"/>
                    <a:pt x="3220" y="1795"/>
                    <a:pt x="3016" y="2736"/>
                  </a:cubicBezTo>
                  <a:cubicBezTo>
                    <a:pt x="2988" y="2863"/>
                    <a:pt x="2962" y="2992"/>
                    <a:pt x="2933" y="3121"/>
                  </a:cubicBezTo>
                  <a:cubicBezTo>
                    <a:pt x="2780" y="3850"/>
                    <a:pt x="2626" y="4635"/>
                    <a:pt x="2477" y="5468"/>
                  </a:cubicBezTo>
                  <a:cubicBezTo>
                    <a:pt x="2436" y="5679"/>
                    <a:pt x="2400" y="5894"/>
                    <a:pt x="2362" y="6113"/>
                  </a:cubicBezTo>
                  <a:cubicBezTo>
                    <a:pt x="2224" y="6891"/>
                    <a:pt x="2089" y="7708"/>
                    <a:pt x="1959" y="8558"/>
                  </a:cubicBezTo>
                  <a:cubicBezTo>
                    <a:pt x="1174" y="13620"/>
                    <a:pt x="501" y="19823"/>
                    <a:pt x="133" y="26028"/>
                  </a:cubicBezTo>
                  <a:cubicBezTo>
                    <a:pt x="124" y="26185"/>
                    <a:pt x="117" y="26344"/>
                    <a:pt x="109" y="26500"/>
                  </a:cubicBezTo>
                  <a:cubicBezTo>
                    <a:pt x="67" y="27201"/>
                    <a:pt x="32" y="27901"/>
                    <a:pt x="1" y="28597"/>
                  </a:cubicBezTo>
                  <a:cubicBezTo>
                    <a:pt x="88" y="28597"/>
                    <a:pt x="172" y="28597"/>
                    <a:pt x="255" y="28593"/>
                  </a:cubicBezTo>
                  <a:lnTo>
                    <a:pt x="293" y="28593"/>
                  </a:lnTo>
                  <a:cubicBezTo>
                    <a:pt x="396" y="28593"/>
                    <a:pt x="495" y="28591"/>
                    <a:pt x="596" y="28587"/>
                  </a:cubicBezTo>
                  <a:cubicBezTo>
                    <a:pt x="636" y="27737"/>
                    <a:pt x="679" y="26886"/>
                    <a:pt x="733" y="26031"/>
                  </a:cubicBezTo>
                  <a:cubicBezTo>
                    <a:pt x="737" y="25925"/>
                    <a:pt x="744" y="25824"/>
                    <a:pt x="749" y="25719"/>
                  </a:cubicBezTo>
                  <a:cubicBezTo>
                    <a:pt x="1112" y="19779"/>
                    <a:pt x="1752" y="13859"/>
                    <a:pt x="2495" y="8971"/>
                  </a:cubicBezTo>
                  <a:cubicBezTo>
                    <a:pt x="2647" y="7965"/>
                    <a:pt x="2806" y="7005"/>
                    <a:pt x="2967" y="6097"/>
                  </a:cubicBezTo>
                  <a:cubicBezTo>
                    <a:pt x="2998" y="5908"/>
                    <a:pt x="3032" y="5721"/>
                    <a:pt x="3066" y="5538"/>
                  </a:cubicBezTo>
                  <a:cubicBezTo>
                    <a:pt x="3195" y="4811"/>
                    <a:pt x="3331" y="4117"/>
                    <a:pt x="3466" y="3465"/>
                  </a:cubicBezTo>
                  <a:cubicBezTo>
                    <a:pt x="3509" y="3255"/>
                    <a:pt x="3553" y="3051"/>
                    <a:pt x="3598" y="2852"/>
                  </a:cubicBezTo>
                  <a:cubicBezTo>
                    <a:pt x="3799" y="1926"/>
                    <a:pt x="4001" y="1096"/>
                    <a:pt x="4202" y="375"/>
                  </a:cubicBezTo>
                  <a:cubicBezTo>
                    <a:pt x="4247" y="218"/>
                    <a:pt x="4154" y="54"/>
                    <a:pt x="3995" y="12"/>
                  </a:cubicBezTo>
                  <a:cubicBezTo>
                    <a:pt x="3969" y="4"/>
                    <a:pt x="3942" y="1"/>
                    <a:pt x="39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4"/>
            <p:cNvSpPr/>
            <p:nvPr/>
          </p:nvSpPr>
          <p:spPr>
            <a:xfrm>
              <a:off x="15343" y="1471125"/>
              <a:ext cx="1161268" cy="1007348"/>
            </a:xfrm>
            <a:custGeom>
              <a:avLst/>
              <a:gdLst/>
              <a:ahLst/>
              <a:cxnLst/>
              <a:rect l="l" t="t" r="r" b="b"/>
              <a:pathLst>
                <a:path w="18771" h="16283" extrusionOk="0">
                  <a:moveTo>
                    <a:pt x="8522" y="1"/>
                  </a:moveTo>
                  <a:cubicBezTo>
                    <a:pt x="7448" y="57"/>
                    <a:pt x="6320" y="304"/>
                    <a:pt x="5158" y="797"/>
                  </a:cubicBezTo>
                  <a:cubicBezTo>
                    <a:pt x="2794" y="1798"/>
                    <a:pt x="1283" y="3320"/>
                    <a:pt x="1" y="5902"/>
                  </a:cubicBezTo>
                  <a:cubicBezTo>
                    <a:pt x="501" y="5682"/>
                    <a:pt x="1044" y="5578"/>
                    <a:pt x="1588" y="5578"/>
                  </a:cubicBezTo>
                  <a:cubicBezTo>
                    <a:pt x="2441" y="5578"/>
                    <a:pt x="3300" y="5834"/>
                    <a:pt x="4016" y="6301"/>
                  </a:cubicBezTo>
                  <a:cubicBezTo>
                    <a:pt x="5191" y="7068"/>
                    <a:pt x="5980" y="8355"/>
                    <a:pt x="6264" y="9728"/>
                  </a:cubicBezTo>
                  <a:cubicBezTo>
                    <a:pt x="6546" y="11101"/>
                    <a:pt x="6346" y="12550"/>
                    <a:pt x="5827" y="13852"/>
                  </a:cubicBezTo>
                  <a:cubicBezTo>
                    <a:pt x="6487" y="12212"/>
                    <a:pt x="8709" y="11546"/>
                    <a:pt x="10509" y="11546"/>
                  </a:cubicBezTo>
                  <a:cubicBezTo>
                    <a:pt x="10915" y="11546"/>
                    <a:pt x="11299" y="11580"/>
                    <a:pt x="11639" y="11644"/>
                  </a:cubicBezTo>
                  <a:cubicBezTo>
                    <a:pt x="13798" y="12049"/>
                    <a:pt x="15345" y="14119"/>
                    <a:pt x="15722" y="16282"/>
                  </a:cubicBezTo>
                  <a:cubicBezTo>
                    <a:pt x="17990" y="13616"/>
                    <a:pt x="18771" y="10632"/>
                    <a:pt x="18130" y="7647"/>
                  </a:cubicBezTo>
                  <a:lnTo>
                    <a:pt x="14340" y="7117"/>
                  </a:lnTo>
                  <a:lnTo>
                    <a:pt x="17704" y="6197"/>
                  </a:lnTo>
                  <a:cubicBezTo>
                    <a:pt x="17043" y="4504"/>
                    <a:pt x="15772" y="2786"/>
                    <a:pt x="14281" y="1696"/>
                  </a:cubicBezTo>
                  <a:lnTo>
                    <a:pt x="13067" y="2926"/>
                  </a:lnTo>
                  <a:lnTo>
                    <a:pt x="13067" y="2926"/>
                  </a:lnTo>
                  <a:lnTo>
                    <a:pt x="13751" y="1343"/>
                  </a:lnTo>
                  <a:cubicBezTo>
                    <a:pt x="13710" y="1318"/>
                    <a:pt x="13671" y="1290"/>
                    <a:pt x="13629" y="1268"/>
                  </a:cubicBezTo>
                  <a:cubicBezTo>
                    <a:pt x="12422" y="567"/>
                    <a:pt x="11057" y="106"/>
                    <a:pt x="9575" y="8"/>
                  </a:cubicBezTo>
                  <a:lnTo>
                    <a:pt x="8957" y="4284"/>
                  </a:lnTo>
                  <a:lnTo>
                    <a:pt x="85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9" name="Google Shape;6579;p34"/>
          <p:cNvSpPr/>
          <p:nvPr/>
        </p:nvSpPr>
        <p:spPr>
          <a:xfrm>
            <a:off x="7540501" y="2605701"/>
            <a:ext cx="1603509" cy="1112371"/>
          </a:xfrm>
          <a:custGeom>
            <a:avLst/>
            <a:gdLst/>
            <a:ahLst/>
            <a:cxnLst/>
            <a:rect l="l" t="t" r="r" b="b"/>
            <a:pathLst>
              <a:path w="46492" h="32252" extrusionOk="0">
                <a:moveTo>
                  <a:pt x="41432" y="0"/>
                </a:moveTo>
                <a:cubicBezTo>
                  <a:pt x="39365" y="0"/>
                  <a:pt x="37293" y="324"/>
                  <a:pt x="35334" y="960"/>
                </a:cubicBezTo>
                <a:cubicBezTo>
                  <a:pt x="29699" y="2795"/>
                  <a:pt x="25007" y="7021"/>
                  <a:pt x="22002" y="12129"/>
                </a:cubicBezTo>
                <a:cubicBezTo>
                  <a:pt x="20037" y="15465"/>
                  <a:pt x="18788" y="19800"/>
                  <a:pt x="20804" y="23100"/>
                </a:cubicBezTo>
                <a:cubicBezTo>
                  <a:pt x="18864" y="22477"/>
                  <a:pt x="16828" y="22169"/>
                  <a:pt x="14791" y="22169"/>
                </a:cubicBezTo>
                <a:cubicBezTo>
                  <a:pt x="11779" y="22169"/>
                  <a:pt x="8764" y="22843"/>
                  <a:pt x="6057" y="24168"/>
                </a:cubicBezTo>
                <a:cubicBezTo>
                  <a:pt x="2921" y="25708"/>
                  <a:pt x="0" y="29038"/>
                  <a:pt x="465" y="32252"/>
                </a:cubicBezTo>
                <a:lnTo>
                  <a:pt x="46492" y="32252"/>
                </a:lnTo>
                <a:lnTo>
                  <a:pt x="46492" y="674"/>
                </a:lnTo>
                <a:cubicBezTo>
                  <a:pt x="44853" y="223"/>
                  <a:pt x="43144" y="0"/>
                  <a:pt x="41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4"/>
          <p:cNvSpPr/>
          <p:nvPr/>
        </p:nvSpPr>
        <p:spPr>
          <a:xfrm>
            <a:off x="0" y="2900475"/>
            <a:ext cx="1483750" cy="817550"/>
          </a:xfrm>
          <a:custGeom>
            <a:avLst/>
            <a:gdLst/>
            <a:ahLst/>
            <a:cxnLst/>
            <a:rect l="l" t="t" r="r" b="b"/>
            <a:pathLst>
              <a:path w="59350" h="32702" extrusionOk="0">
                <a:moveTo>
                  <a:pt x="3764" y="0"/>
                </a:moveTo>
                <a:cubicBezTo>
                  <a:pt x="2456" y="0"/>
                  <a:pt x="1165" y="242"/>
                  <a:pt x="0" y="742"/>
                </a:cubicBezTo>
                <a:lnTo>
                  <a:pt x="0" y="32702"/>
                </a:lnTo>
                <a:lnTo>
                  <a:pt x="59324" y="32702"/>
                </a:lnTo>
                <a:cubicBezTo>
                  <a:pt x="59350" y="26832"/>
                  <a:pt x="55492" y="21084"/>
                  <a:pt x="49992" y="18985"/>
                </a:cubicBezTo>
                <a:cubicBezTo>
                  <a:pt x="48414" y="18384"/>
                  <a:pt x="46737" y="18096"/>
                  <a:pt x="45056" y="18096"/>
                </a:cubicBezTo>
                <a:cubicBezTo>
                  <a:pt x="40551" y="18096"/>
                  <a:pt x="36018" y="20158"/>
                  <a:pt x="33282" y="23762"/>
                </a:cubicBezTo>
                <a:cubicBezTo>
                  <a:pt x="33036" y="19912"/>
                  <a:pt x="30703" y="16259"/>
                  <a:pt x="27319" y="14416"/>
                </a:cubicBezTo>
                <a:cubicBezTo>
                  <a:pt x="25651" y="13510"/>
                  <a:pt x="23753" y="13058"/>
                  <a:pt x="21856" y="13058"/>
                </a:cubicBezTo>
                <a:cubicBezTo>
                  <a:pt x="19898" y="13058"/>
                  <a:pt x="17940" y="13539"/>
                  <a:pt x="16233" y="14498"/>
                </a:cubicBezTo>
                <a:cubicBezTo>
                  <a:pt x="15793" y="9733"/>
                  <a:pt x="13926" y="4837"/>
                  <a:pt x="10064" y="2013"/>
                </a:cubicBezTo>
                <a:cubicBezTo>
                  <a:pt x="8268" y="699"/>
                  <a:pt x="5991" y="0"/>
                  <a:pt x="37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4"/>
          <p:cNvSpPr/>
          <p:nvPr/>
        </p:nvSpPr>
        <p:spPr>
          <a:xfrm>
            <a:off x="1238150" y="3292050"/>
            <a:ext cx="1086350" cy="425975"/>
          </a:xfrm>
          <a:custGeom>
            <a:avLst/>
            <a:gdLst/>
            <a:ahLst/>
            <a:cxnLst/>
            <a:rect l="l" t="t" r="r" b="b"/>
            <a:pathLst>
              <a:path w="43454" h="17039" extrusionOk="0">
                <a:moveTo>
                  <a:pt x="14733" y="1"/>
                </a:moveTo>
                <a:cubicBezTo>
                  <a:pt x="6400" y="1"/>
                  <a:pt x="8334" y="8929"/>
                  <a:pt x="8334" y="8929"/>
                </a:cubicBezTo>
                <a:cubicBezTo>
                  <a:pt x="8334" y="8929"/>
                  <a:pt x="6086" y="7540"/>
                  <a:pt x="4102" y="7540"/>
                </a:cubicBezTo>
                <a:cubicBezTo>
                  <a:pt x="3110" y="7540"/>
                  <a:pt x="2184" y="7887"/>
                  <a:pt x="1638" y="8929"/>
                </a:cubicBezTo>
                <a:cubicBezTo>
                  <a:pt x="0" y="12054"/>
                  <a:pt x="3423" y="17037"/>
                  <a:pt x="3423" y="17037"/>
                </a:cubicBezTo>
                <a:lnTo>
                  <a:pt x="3423" y="17039"/>
                </a:lnTo>
                <a:lnTo>
                  <a:pt x="39285" y="17039"/>
                </a:lnTo>
                <a:cubicBezTo>
                  <a:pt x="39285" y="17039"/>
                  <a:pt x="43453" y="13691"/>
                  <a:pt x="40682" y="10864"/>
                </a:cubicBezTo>
                <a:cubicBezTo>
                  <a:pt x="39847" y="10012"/>
                  <a:pt x="38779" y="9714"/>
                  <a:pt x="37695" y="9714"/>
                </a:cubicBezTo>
                <a:cubicBezTo>
                  <a:pt x="35186" y="9714"/>
                  <a:pt x="32590" y="11310"/>
                  <a:pt x="32590" y="11310"/>
                </a:cubicBezTo>
                <a:cubicBezTo>
                  <a:pt x="32590" y="11310"/>
                  <a:pt x="34228" y="5804"/>
                  <a:pt x="29382" y="4762"/>
                </a:cubicBezTo>
                <a:cubicBezTo>
                  <a:pt x="28907" y="4660"/>
                  <a:pt x="28461" y="4614"/>
                  <a:pt x="28042" y="4614"/>
                </a:cubicBezTo>
                <a:cubicBezTo>
                  <a:pt x="24180" y="4614"/>
                  <a:pt x="22620" y="8519"/>
                  <a:pt x="22620" y="8519"/>
                </a:cubicBezTo>
                <a:cubicBezTo>
                  <a:pt x="22620" y="8519"/>
                  <a:pt x="23066" y="1"/>
                  <a:pt x="14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34"/>
          <p:cNvSpPr/>
          <p:nvPr/>
        </p:nvSpPr>
        <p:spPr>
          <a:xfrm>
            <a:off x="929000" y="3292050"/>
            <a:ext cx="1086325" cy="425975"/>
          </a:xfrm>
          <a:custGeom>
            <a:avLst/>
            <a:gdLst/>
            <a:ahLst/>
            <a:cxnLst/>
            <a:rect l="l" t="t" r="r" b="b"/>
            <a:pathLst>
              <a:path w="43453" h="17039" extrusionOk="0">
                <a:moveTo>
                  <a:pt x="14732" y="1"/>
                </a:moveTo>
                <a:cubicBezTo>
                  <a:pt x="6399" y="1"/>
                  <a:pt x="8333" y="8929"/>
                  <a:pt x="8333" y="8929"/>
                </a:cubicBezTo>
                <a:cubicBezTo>
                  <a:pt x="8333" y="8929"/>
                  <a:pt x="6085" y="7540"/>
                  <a:pt x="4101" y="7540"/>
                </a:cubicBezTo>
                <a:cubicBezTo>
                  <a:pt x="3109" y="7540"/>
                  <a:pt x="2183" y="7887"/>
                  <a:pt x="1637" y="8929"/>
                </a:cubicBezTo>
                <a:cubicBezTo>
                  <a:pt x="0" y="12054"/>
                  <a:pt x="3423" y="17037"/>
                  <a:pt x="3423" y="17037"/>
                </a:cubicBezTo>
                <a:lnTo>
                  <a:pt x="3423" y="17039"/>
                </a:lnTo>
                <a:lnTo>
                  <a:pt x="39284" y="17039"/>
                </a:lnTo>
                <a:cubicBezTo>
                  <a:pt x="39284" y="17039"/>
                  <a:pt x="43452" y="13691"/>
                  <a:pt x="40681" y="10864"/>
                </a:cubicBezTo>
                <a:cubicBezTo>
                  <a:pt x="39846" y="10012"/>
                  <a:pt x="38778" y="9714"/>
                  <a:pt x="37694" y="9714"/>
                </a:cubicBezTo>
                <a:cubicBezTo>
                  <a:pt x="35185" y="9714"/>
                  <a:pt x="32589" y="11310"/>
                  <a:pt x="32589" y="11310"/>
                </a:cubicBezTo>
                <a:cubicBezTo>
                  <a:pt x="32589" y="11310"/>
                  <a:pt x="34227" y="5804"/>
                  <a:pt x="29380" y="4762"/>
                </a:cubicBezTo>
                <a:cubicBezTo>
                  <a:pt x="28906" y="4660"/>
                  <a:pt x="28460" y="4614"/>
                  <a:pt x="28041" y="4614"/>
                </a:cubicBezTo>
                <a:cubicBezTo>
                  <a:pt x="24179" y="4614"/>
                  <a:pt x="22619" y="8519"/>
                  <a:pt x="22619" y="8519"/>
                </a:cubicBezTo>
                <a:cubicBezTo>
                  <a:pt x="22619" y="8519"/>
                  <a:pt x="23065" y="1"/>
                  <a:pt x="14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4"/>
          <p:cNvSpPr/>
          <p:nvPr/>
        </p:nvSpPr>
        <p:spPr>
          <a:xfrm>
            <a:off x="7933750" y="2948141"/>
            <a:ext cx="1210233" cy="769902"/>
          </a:xfrm>
          <a:custGeom>
            <a:avLst/>
            <a:gdLst/>
            <a:ahLst/>
            <a:cxnLst/>
            <a:rect l="l" t="t" r="r" b="b"/>
            <a:pathLst>
              <a:path w="26781" h="17037" extrusionOk="0">
                <a:moveTo>
                  <a:pt x="26779" y="4762"/>
                </a:moveTo>
                <a:lnTo>
                  <a:pt x="26779" y="4762"/>
                </a:lnTo>
                <a:lnTo>
                  <a:pt x="26779" y="4762"/>
                </a:lnTo>
                <a:cubicBezTo>
                  <a:pt x="26780" y="4762"/>
                  <a:pt x="26780" y="4762"/>
                  <a:pt x="26780" y="4762"/>
                </a:cubicBezTo>
                <a:close/>
                <a:moveTo>
                  <a:pt x="14734" y="1"/>
                </a:moveTo>
                <a:cubicBezTo>
                  <a:pt x="6401" y="1"/>
                  <a:pt x="8335" y="8929"/>
                  <a:pt x="8335" y="8929"/>
                </a:cubicBezTo>
                <a:cubicBezTo>
                  <a:pt x="8335" y="8929"/>
                  <a:pt x="6086" y="7540"/>
                  <a:pt x="4102" y="7540"/>
                </a:cubicBezTo>
                <a:cubicBezTo>
                  <a:pt x="3109" y="7540"/>
                  <a:pt x="2183" y="7887"/>
                  <a:pt x="1638" y="8929"/>
                </a:cubicBezTo>
                <a:cubicBezTo>
                  <a:pt x="0" y="12054"/>
                  <a:pt x="3422" y="17037"/>
                  <a:pt x="3422" y="17037"/>
                </a:cubicBezTo>
                <a:lnTo>
                  <a:pt x="26779" y="17037"/>
                </a:lnTo>
                <a:lnTo>
                  <a:pt x="26779" y="4762"/>
                </a:lnTo>
                <a:lnTo>
                  <a:pt x="26779" y="4762"/>
                </a:lnTo>
                <a:cubicBezTo>
                  <a:pt x="23836" y="5474"/>
                  <a:pt x="22621" y="8519"/>
                  <a:pt x="22621" y="8519"/>
                </a:cubicBezTo>
                <a:cubicBezTo>
                  <a:pt x="22621" y="8519"/>
                  <a:pt x="23066" y="1"/>
                  <a:pt x="147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4"/>
          <p:cNvSpPr/>
          <p:nvPr/>
        </p:nvSpPr>
        <p:spPr>
          <a:xfrm>
            <a:off x="8492511" y="2948412"/>
            <a:ext cx="651504" cy="769631"/>
          </a:xfrm>
          <a:custGeom>
            <a:avLst/>
            <a:gdLst/>
            <a:ahLst/>
            <a:cxnLst/>
            <a:rect l="l" t="t" r="r" b="b"/>
            <a:pathLst>
              <a:path w="14417" h="17031" extrusionOk="0">
                <a:moveTo>
                  <a:pt x="14415" y="0"/>
                </a:moveTo>
                <a:cubicBezTo>
                  <a:pt x="6452" y="225"/>
                  <a:pt x="8335" y="8923"/>
                  <a:pt x="8335" y="8923"/>
                </a:cubicBezTo>
                <a:cubicBezTo>
                  <a:pt x="8335" y="8923"/>
                  <a:pt x="6087" y="7534"/>
                  <a:pt x="4102" y="7534"/>
                </a:cubicBezTo>
                <a:cubicBezTo>
                  <a:pt x="3110" y="7534"/>
                  <a:pt x="2184" y="7881"/>
                  <a:pt x="1639" y="8923"/>
                </a:cubicBezTo>
                <a:cubicBezTo>
                  <a:pt x="1" y="12048"/>
                  <a:pt x="3424" y="17031"/>
                  <a:pt x="3424" y="17031"/>
                </a:cubicBezTo>
                <a:lnTo>
                  <a:pt x="14416" y="17031"/>
                </a:lnTo>
                <a:lnTo>
                  <a:pt x="144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5" name="Google Shape;6585;p34"/>
          <p:cNvGrpSpPr/>
          <p:nvPr/>
        </p:nvGrpSpPr>
        <p:grpSpPr>
          <a:xfrm>
            <a:off x="-139762" y="3697400"/>
            <a:ext cx="9423536" cy="2455670"/>
            <a:chOff x="-139762" y="3697400"/>
            <a:chExt cx="9423536" cy="2455670"/>
          </a:xfrm>
        </p:grpSpPr>
        <p:sp>
          <p:nvSpPr>
            <p:cNvPr id="6586" name="Google Shape;6586;p34"/>
            <p:cNvSpPr/>
            <p:nvPr/>
          </p:nvSpPr>
          <p:spPr>
            <a:xfrm>
              <a:off x="-139314" y="369740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4"/>
            <p:cNvSpPr/>
            <p:nvPr/>
          </p:nvSpPr>
          <p:spPr>
            <a:xfrm>
              <a:off x="-139762" y="381956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34"/>
          <p:cNvGrpSpPr/>
          <p:nvPr/>
        </p:nvGrpSpPr>
        <p:grpSpPr>
          <a:xfrm>
            <a:off x="-299288" y="3202025"/>
            <a:ext cx="9742572" cy="2394210"/>
            <a:chOff x="-299288" y="2897225"/>
            <a:chExt cx="9742572" cy="2394210"/>
          </a:xfrm>
        </p:grpSpPr>
        <p:sp>
          <p:nvSpPr>
            <p:cNvPr id="6589" name="Google Shape;6589;p34"/>
            <p:cNvSpPr/>
            <p:nvPr/>
          </p:nvSpPr>
          <p:spPr>
            <a:xfrm>
              <a:off x="-299288" y="33634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4"/>
            <p:cNvSpPr/>
            <p:nvPr/>
          </p:nvSpPr>
          <p:spPr>
            <a:xfrm>
              <a:off x="485464" y="3193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4"/>
            <p:cNvSpPr/>
            <p:nvPr/>
          </p:nvSpPr>
          <p:spPr>
            <a:xfrm>
              <a:off x="1079265" y="3641300"/>
              <a:ext cx="620549" cy="1399510"/>
            </a:xfrm>
            <a:custGeom>
              <a:avLst/>
              <a:gdLst/>
              <a:ahLst/>
              <a:cxnLst/>
              <a:rect l="l" t="t" r="r" b="b"/>
              <a:pathLst>
                <a:path w="12739" h="28730" extrusionOk="0">
                  <a:moveTo>
                    <a:pt x="8955" y="1"/>
                  </a:moveTo>
                  <a:cubicBezTo>
                    <a:pt x="8835" y="1"/>
                    <a:pt x="8715" y="48"/>
                    <a:pt x="8619" y="160"/>
                  </a:cubicBezTo>
                  <a:cubicBezTo>
                    <a:pt x="7725" y="1194"/>
                    <a:pt x="8207" y="2861"/>
                    <a:pt x="8552" y="4196"/>
                  </a:cubicBezTo>
                  <a:cubicBezTo>
                    <a:pt x="8475" y="4263"/>
                    <a:pt x="8409" y="4351"/>
                    <a:pt x="8359" y="4469"/>
                  </a:cubicBezTo>
                  <a:cubicBezTo>
                    <a:pt x="8323" y="4549"/>
                    <a:pt x="8290" y="4631"/>
                    <a:pt x="8256" y="4713"/>
                  </a:cubicBezTo>
                  <a:lnTo>
                    <a:pt x="8255" y="4714"/>
                  </a:lnTo>
                  <a:cubicBezTo>
                    <a:pt x="8099" y="4858"/>
                    <a:pt x="8041" y="5033"/>
                    <a:pt x="8050" y="5204"/>
                  </a:cubicBezTo>
                  <a:cubicBezTo>
                    <a:pt x="7998" y="5331"/>
                    <a:pt x="7948" y="5461"/>
                    <a:pt x="7896" y="5589"/>
                  </a:cubicBezTo>
                  <a:cubicBezTo>
                    <a:pt x="7548" y="4575"/>
                    <a:pt x="7089" y="3595"/>
                    <a:pt x="6584" y="2666"/>
                  </a:cubicBezTo>
                  <a:cubicBezTo>
                    <a:pt x="6472" y="2460"/>
                    <a:pt x="6270" y="2368"/>
                    <a:pt x="6067" y="2368"/>
                  </a:cubicBezTo>
                  <a:cubicBezTo>
                    <a:pt x="5742" y="2368"/>
                    <a:pt x="5411" y="2602"/>
                    <a:pt x="5425" y="2980"/>
                  </a:cubicBezTo>
                  <a:cubicBezTo>
                    <a:pt x="5491" y="4788"/>
                    <a:pt x="6031" y="6491"/>
                    <a:pt x="7028" y="7995"/>
                  </a:cubicBezTo>
                  <a:cubicBezTo>
                    <a:pt x="6709" y="8982"/>
                    <a:pt x="6424" y="9987"/>
                    <a:pt x="6185" y="11004"/>
                  </a:cubicBezTo>
                  <a:cubicBezTo>
                    <a:pt x="5866" y="10294"/>
                    <a:pt x="5516" y="9597"/>
                    <a:pt x="5172" y="8915"/>
                  </a:cubicBezTo>
                  <a:cubicBezTo>
                    <a:pt x="4924" y="8423"/>
                    <a:pt x="4512" y="7337"/>
                    <a:pt x="3848" y="7337"/>
                  </a:cubicBezTo>
                  <a:cubicBezTo>
                    <a:pt x="3696" y="7337"/>
                    <a:pt x="3531" y="7394"/>
                    <a:pt x="3352" y="7528"/>
                  </a:cubicBezTo>
                  <a:cubicBezTo>
                    <a:pt x="2604" y="8087"/>
                    <a:pt x="3160" y="9298"/>
                    <a:pt x="3444" y="9942"/>
                  </a:cubicBezTo>
                  <a:cubicBezTo>
                    <a:pt x="3956" y="11103"/>
                    <a:pt x="4712" y="12134"/>
                    <a:pt x="5622" y="13015"/>
                  </a:cubicBezTo>
                  <a:cubicBezTo>
                    <a:pt x="5663" y="13055"/>
                    <a:pt x="5707" y="13079"/>
                    <a:pt x="5752" y="13100"/>
                  </a:cubicBezTo>
                  <a:cubicBezTo>
                    <a:pt x="5467" y="14710"/>
                    <a:pt x="5291" y="16329"/>
                    <a:pt x="5246" y="17925"/>
                  </a:cubicBezTo>
                  <a:cubicBezTo>
                    <a:pt x="5231" y="18492"/>
                    <a:pt x="5233" y="19076"/>
                    <a:pt x="5254" y="19663"/>
                  </a:cubicBezTo>
                  <a:cubicBezTo>
                    <a:pt x="5211" y="19635"/>
                    <a:pt x="5170" y="19605"/>
                    <a:pt x="5126" y="19576"/>
                  </a:cubicBezTo>
                  <a:cubicBezTo>
                    <a:pt x="4409" y="18487"/>
                    <a:pt x="3462" y="17459"/>
                    <a:pt x="2653" y="16472"/>
                  </a:cubicBezTo>
                  <a:cubicBezTo>
                    <a:pt x="2332" y="16079"/>
                    <a:pt x="1665" y="15484"/>
                    <a:pt x="1108" y="15484"/>
                  </a:cubicBezTo>
                  <a:cubicBezTo>
                    <a:pt x="826" y="15484"/>
                    <a:pt x="571" y="15638"/>
                    <a:pt x="404" y="16049"/>
                  </a:cubicBezTo>
                  <a:cubicBezTo>
                    <a:pt x="1" y="17044"/>
                    <a:pt x="1349" y="18083"/>
                    <a:pt x="1960" y="18666"/>
                  </a:cubicBezTo>
                  <a:cubicBezTo>
                    <a:pt x="2723" y="19394"/>
                    <a:pt x="3555" y="20043"/>
                    <a:pt x="4435" y="20621"/>
                  </a:cubicBezTo>
                  <a:cubicBezTo>
                    <a:pt x="4499" y="20681"/>
                    <a:pt x="4560" y="20747"/>
                    <a:pt x="4626" y="20803"/>
                  </a:cubicBezTo>
                  <a:cubicBezTo>
                    <a:pt x="4722" y="20885"/>
                    <a:pt x="4829" y="20926"/>
                    <a:pt x="4937" y="20938"/>
                  </a:cubicBezTo>
                  <a:cubicBezTo>
                    <a:pt x="5014" y="20984"/>
                    <a:pt x="5088" y="21035"/>
                    <a:pt x="5164" y="21082"/>
                  </a:cubicBezTo>
                  <a:cubicBezTo>
                    <a:pt x="5230" y="21121"/>
                    <a:pt x="5296" y="21144"/>
                    <a:pt x="5361" y="21158"/>
                  </a:cubicBezTo>
                  <a:cubicBezTo>
                    <a:pt x="5664" y="23992"/>
                    <a:pt x="6586" y="26794"/>
                    <a:pt x="8790" y="28647"/>
                  </a:cubicBezTo>
                  <a:cubicBezTo>
                    <a:pt x="8858" y="28705"/>
                    <a:pt x="8941" y="28730"/>
                    <a:pt x="9024" y="28730"/>
                  </a:cubicBezTo>
                  <a:cubicBezTo>
                    <a:pt x="9289" y="28730"/>
                    <a:pt x="9555" y="28477"/>
                    <a:pt x="9352" y="28213"/>
                  </a:cubicBezTo>
                  <a:cubicBezTo>
                    <a:pt x="7543" y="25845"/>
                    <a:pt x="6846" y="23258"/>
                    <a:pt x="6772" y="20581"/>
                  </a:cubicBezTo>
                  <a:cubicBezTo>
                    <a:pt x="6773" y="20579"/>
                    <a:pt x="6776" y="20575"/>
                    <a:pt x="6777" y="20572"/>
                  </a:cubicBezTo>
                  <a:cubicBezTo>
                    <a:pt x="7699" y="20006"/>
                    <a:pt x="8505" y="19128"/>
                    <a:pt x="9276" y="18415"/>
                  </a:cubicBezTo>
                  <a:cubicBezTo>
                    <a:pt x="9998" y="17750"/>
                    <a:pt x="11296" y="17034"/>
                    <a:pt x="11189" y="15907"/>
                  </a:cubicBezTo>
                  <a:cubicBezTo>
                    <a:pt x="11149" y="15498"/>
                    <a:pt x="10802" y="15115"/>
                    <a:pt x="10403" y="15115"/>
                  </a:cubicBezTo>
                  <a:cubicBezTo>
                    <a:pt x="10279" y="15115"/>
                    <a:pt x="10150" y="15152"/>
                    <a:pt x="10023" y="15238"/>
                  </a:cubicBezTo>
                  <a:cubicBezTo>
                    <a:pt x="8776" y="16079"/>
                    <a:pt x="7700" y="17137"/>
                    <a:pt x="6841" y="18358"/>
                  </a:cubicBezTo>
                  <a:cubicBezTo>
                    <a:pt x="6983" y="16714"/>
                    <a:pt x="7305" y="15052"/>
                    <a:pt x="7700" y="13398"/>
                  </a:cubicBezTo>
                  <a:cubicBezTo>
                    <a:pt x="7816" y="13226"/>
                    <a:pt x="7940" y="13056"/>
                    <a:pt x="8064" y="12889"/>
                  </a:cubicBezTo>
                  <a:cubicBezTo>
                    <a:pt x="8931" y="12347"/>
                    <a:pt x="9786" y="11722"/>
                    <a:pt x="10563" y="11114"/>
                  </a:cubicBezTo>
                  <a:cubicBezTo>
                    <a:pt x="11363" y="10488"/>
                    <a:pt x="11698" y="9918"/>
                    <a:pt x="11822" y="8936"/>
                  </a:cubicBezTo>
                  <a:cubicBezTo>
                    <a:pt x="11847" y="8739"/>
                    <a:pt x="11634" y="8539"/>
                    <a:pt x="11445" y="8539"/>
                  </a:cubicBezTo>
                  <a:cubicBezTo>
                    <a:pt x="11438" y="8539"/>
                    <a:pt x="11432" y="8539"/>
                    <a:pt x="11425" y="8540"/>
                  </a:cubicBezTo>
                  <a:cubicBezTo>
                    <a:pt x="10340" y="8616"/>
                    <a:pt x="9400" y="9674"/>
                    <a:pt x="8697" y="10421"/>
                  </a:cubicBezTo>
                  <a:cubicBezTo>
                    <a:pt x="8584" y="10541"/>
                    <a:pt x="8479" y="10668"/>
                    <a:pt x="8370" y="10791"/>
                  </a:cubicBezTo>
                  <a:cubicBezTo>
                    <a:pt x="8633" y="9820"/>
                    <a:pt x="8902" y="8858"/>
                    <a:pt x="9153" y="7911"/>
                  </a:cubicBezTo>
                  <a:cubicBezTo>
                    <a:pt x="9820" y="7427"/>
                    <a:pt x="10486" y="6939"/>
                    <a:pt x="11184" y="6507"/>
                  </a:cubicBezTo>
                  <a:cubicBezTo>
                    <a:pt x="11799" y="6124"/>
                    <a:pt x="12372" y="5714"/>
                    <a:pt x="12606" y="4999"/>
                  </a:cubicBezTo>
                  <a:cubicBezTo>
                    <a:pt x="12738" y="4599"/>
                    <a:pt x="12382" y="4248"/>
                    <a:pt x="12011" y="4248"/>
                  </a:cubicBezTo>
                  <a:cubicBezTo>
                    <a:pt x="11915" y="4248"/>
                    <a:pt x="11818" y="4271"/>
                    <a:pt x="11728" y="4324"/>
                  </a:cubicBezTo>
                  <a:cubicBezTo>
                    <a:pt x="11158" y="4658"/>
                    <a:pt x="10627" y="5044"/>
                    <a:pt x="10139" y="5472"/>
                  </a:cubicBezTo>
                  <a:cubicBezTo>
                    <a:pt x="10137" y="5465"/>
                    <a:pt x="10137" y="5458"/>
                    <a:pt x="10134" y="5449"/>
                  </a:cubicBezTo>
                  <a:cubicBezTo>
                    <a:pt x="10111" y="5316"/>
                    <a:pt x="10089" y="5185"/>
                    <a:pt x="10067" y="5052"/>
                  </a:cubicBezTo>
                  <a:cubicBezTo>
                    <a:pt x="10937" y="4210"/>
                    <a:pt x="11602" y="3087"/>
                    <a:pt x="12062" y="2027"/>
                  </a:cubicBezTo>
                  <a:cubicBezTo>
                    <a:pt x="12210" y="1686"/>
                    <a:pt x="11970" y="1224"/>
                    <a:pt x="11622" y="1224"/>
                  </a:cubicBezTo>
                  <a:cubicBezTo>
                    <a:pt x="11537" y="1224"/>
                    <a:pt x="11445" y="1251"/>
                    <a:pt x="11351" y="1315"/>
                  </a:cubicBezTo>
                  <a:cubicBezTo>
                    <a:pt x="10604" y="1822"/>
                    <a:pt x="10113" y="2448"/>
                    <a:pt x="9765" y="3157"/>
                  </a:cubicBezTo>
                  <a:cubicBezTo>
                    <a:pt x="9644" y="2287"/>
                    <a:pt x="9548" y="1414"/>
                    <a:pt x="9506" y="527"/>
                  </a:cubicBezTo>
                  <a:cubicBezTo>
                    <a:pt x="9492" y="239"/>
                    <a:pt x="9223" y="1"/>
                    <a:pt x="8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4"/>
            <p:cNvSpPr/>
            <p:nvPr/>
          </p:nvSpPr>
          <p:spPr>
            <a:xfrm>
              <a:off x="854897" y="4378507"/>
              <a:ext cx="244098" cy="651919"/>
            </a:xfrm>
            <a:custGeom>
              <a:avLst/>
              <a:gdLst/>
              <a:ahLst/>
              <a:cxnLst/>
              <a:rect l="l" t="t" r="r" b="b"/>
              <a:pathLst>
                <a:path w="5011" h="13383" extrusionOk="0">
                  <a:moveTo>
                    <a:pt x="3367" y="12250"/>
                  </a:moveTo>
                  <a:cubicBezTo>
                    <a:pt x="3386" y="12253"/>
                    <a:pt x="3403" y="12256"/>
                    <a:pt x="3419" y="12256"/>
                  </a:cubicBezTo>
                  <a:cubicBezTo>
                    <a:pt x="3400" y="12284"/>
                    <a:pt x="3383" y="12312"/>
                    <a:pt x="3362" y="12338"/>
                  </a:cubicBezTo>
                  <a:cubicBezTo>
                    <a:pt x="3363" y="12309"/>
                    <a:pt x="3367" y="12280"/>
                    <a:pt x="3367" y="12250"/>
                  </a:cubicBezTo>
                  <a:close/>
                  <a:moveTo>
                    <a:pt x="1886" y="0"/>
                  </a:moveTo>
                  <a:cubicBezTo>
                    <a:pt x="1706" y="0"/>
                    <a:pt x="1512" y="116"/>
                    <a:pt x="1488" y="346"/>
                  </a:cubicBezTo>
                  <a:cubicBezTo>
                    <a:pt x="1065" y="4303"/>
                    <a:pt x="0" y="9328"/>
                    <a:pt x="2686" y="12712"/>
                  </a:cubicBezTo>
                  <a:cubicBezTo>
                    <a:pt x="2688" y="12801"/>
                    <a:pt x="2694" y="12890"/>
                    <a:pt x="2692" y="12981"/>
                  </a:cubicBezTo>
                  <a:cubicBezTo>
                    <a:pt x="2691" y="13045"/>
                    <a:pt x="2708" y="13094"/>
                    <a:pt x="2731" y="13138"/>
                  </a:cubicBezTo>
                  <a:cubicBezTo>
                    <a:pt x="2747" y="13267"/>
                    <a:pt x="2842" y="13383"/>
                    <a:pt x="2967" y="13383"/>
                  </a:cubicBezTo>
                  <a:cubicBezTo>
                    <a:pt x="3011" y="13383"/>
                    <a:pt x="3059" y="13368"/>
                    <a:pt x="3108" y="13334"/>
                  </a:cubicBezTo>
                  <a:cubicBezTo>
                    <a:pt x="3139" y="13313"/>
                    <a:pt x="3164" y="13288"/>
                    <a:pt x="3193" y="13267"/>
                  </a:cubicBezTo>
                  <a:cubicBezTo>
                    <a:pt x="3230" y="13285"/>
                    <a:pt x="3269" y="13294"/>
                    <a:pt x="3307" y="13294"/>
                  </a:cubicBezTo>
                  <a:cubicBezTo>
                    <a:pt x="3483" y="13294"/>
                    <a:pt x="3655" y="13118"/>
                    <a:pt x="3575" y="12940"/>
                  </a:cubicBezTo>
                  <a:cubicBezTo>
                    <a:pt x="4321" y="12197"/>
                    <a:pt x="4605" y="11210"/>
                    <a:pt x="4774" y="10113"/>
                  </a:cubicBezTo>
                  <a:cubicBezTo>
                    <a:pt x="4951" y="8972"/>
                    <a:pt x="5010" y="7805"/>
                    <a:pt x="4883" y="6657"/>
                  </a:cubicBezTo>
                  <a:cubicBezTo>
                    <a:pt x="4838" y="6262"/>
                    <a:pt x="4762" y="5873"/>
                    <a:pt x="4685" y="5489"/>
                  </a:cubicBezTo>
                  <a:cubicBezTo>
                    <a:pt x="4685" y="5474"/>
                    <a:pt x="4685" y="5462"/>
                    <a:pt x="4686" y="5447"/>
                  </a:cubicBezTo>
                  <a:cubicBezTo>
                    <a:pt x="4687" y="5390"/>
                    <a:pt x="4670" y="5342"/>
                    <a:pt x="4647" y="5298"/>
                  </a:cubicBezTo>
                  <a:cubicBezTo>
                    <a:pt x="4466" y="4390"/>
                    <a:pt x="4296" y="3492"/>
                    <a:pt x="4516" y="2544"/>
                  </a:cubicBezTo>
                  <a:cubicBezTo>
                    <a:pt x="4551" y="2350"/>
                    <a:pt x="4392" y="2222"/>
                    <a:pt x="4243" y="2222"/>
                  </a:cubicBezTo>
                  <a:cubicBezTo>
                    <a:pt x="4144" y="2222"/>
                    <a:pt x="4050" y="2278"/>
                    <a:pt x="4018" y="2407"/>
                  </a:cubicBezTo>
                  <a:cubicBezTo>
                    <a:pt x="3974" y="2590"/>
                    <a:pt x="3942" y="2772"/>
                    <a:pt x="3918" y="2955"/>
                  </a:cubicBezTo>
                  <a:cubicBezTo>
                    <a:pt x="3535" y="5059"/>
                    <a:pt x="3257" y="7164"/>
                    <a:pt x="3142" y="9289"/>
                  </a:cubicBezTo>
                  <a:cubicBezTo>
                    <a:pt x="2714" y="6518"/>
                    <a:pt x="1868" y="3850"/>
                    <a:pt x="2146" y="935"/>
                  </a:cubicBezTo>
                  <a:cubicBezTo>
                    <a:pt x="2169" y="739"/>
                    <a:pt x="2191" y="542"/>
                    <a:pt x="2210" y="346"/>
                  </a:cubicBezTo>
                  <a:cubicBezTo>
                    <a:pt x="2234" y="115"/>
                    <a:pt x="2066" y="0"/>
                    <a:pt x="1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4"/>
            <p:cNvSpPr/>
            <p:nvPr/>
          </p:nvSpPr>
          <p:spPr>
            <a:xfrm>
              <a:off x="300553" y="3817784"/>
              <a:ext cx="253792" cy="1160429"/>
            </a:xfrm>
            <a:custGeom>
              <a:avLst/>
              <a:gdLst/>
              <a:ahLst/>
              <a:cxnLst/>
              <a:rect l="l" t="t" r="r" b="b"/>
              <a:pathLst>
                <a:path w="5210" h="23822" extrusionOk="0">
                  <a:moveTo>
                    <a:pt x="2812" y="1"/>
                  </a:moveTo>
                  <a:cubicBezTo>
                    <a:pt x="2644" y="1"/>
                    <a:pt x="2489" y="175"/>
                    <a:pt x="2583" y="382"/>
                  </a:cubicBezTo>
                  <a:cubicBezTo>
                    <a:pt x="3580" y="2579"/>
                    <a:pt x="2111" y="4639"/>
                    <a:pt x="2117" y="6855"/>
                  </a:cubicBezTo>
                  <a:cubicBezTo>
                    <a:pt x="2120" y="7698"/>
                    <a:pt x="2177" y="8526"/>
                    <a:pt x="2227" y="9351"/>
                  </a:cubicBezTo>
                  <a:cubicBezTo>
                    <a:pt x="1913" y="8764"/>
                    <a:pt x="1681" y="8178"/>
                    <a:pt x="1633" y="7443"/>
                  </a:cubicBezTo>
                  <a:cubicBezTo>
                    <a:pt x="1625" y="7323"/>
                    <a:pt x="1528" y="7261"/>
                    <a:pt x="1435" y="7261"/>
                  </a:cubicBezTo>
                  <a:cubicBezTo>
                    <a:pt x="1342" y="7261"/>
                    <a:pt x="1253" y="7321"/>
                    <a:pt x="1255" y="7443"/>
                  </a:cubicBezTo>
                  <a:cubicBezTo>
                    <a:pt x="1273" y="8440"/>
                    <a:pt x="1560" y="9583"/>
                    <a:pt x="2278" y="10317"/>
                  </a:cubicBezTo>
                  <a:cubicBezTo>
                    <a:pt x="2305" y="10948"/>
                    <a:pt x="2314" y="11584"/>
                    <a:pt x="2278" y="12230"/>
                  </a:cubicBezTo>
                  <a:cubicBezTo>
                    <a:pt x="2172" y="14125"/>
                    <a:pt x="2256" y="16046"/>
                    <a:pt x="2427" y="17964"/>
                  </a:cubicBezTo>
                  <a:cubicBezTo>
                    <a:pt x="1909" y="17011"/>
                    <a:pt x="1340" y="16072"/>
                    <a:pt x="1236" y="14988"/>
                  </a:cubicBezTo>
                  <a:cubicBezTo>
                    <a:pt x="1166" y="14256"/>
                    <a:pt x="1154" y="13610"/>
                    <a:pt x="473" y="13203"/>
                  </a:cubicBezTo>
                  <a:cubicBezTo>
                    <a:pt x="434" y="13179"/>
                    <a:pt x="393" y="13168"/>
                    <a:pt x="354" y="13168"/>
                  </a:cubicBezTo>
                  <a:cubicBezTo>
                    <a:pt x="159" y="13168"/>
                    <a:pt x="0" y="13430"/>
                    <a:pt x="174" y="13590"/>
                  </a:cubicBezTo>
                  <a:cubicBezTo>
                    <a:pt x="919" y="14276"/>
                    <a:pt x="580" y="15464"/>
                    <a:pt x="971" y="16347"/>
                  </a:cubicBezTo>
                  <a:cubicBezTo>
                    <a:pt x="1377" y="17264"/>
                    <a:pt x="1965" y="18190"/>
                    <a:pt x="2531" y="19021"/>
                  </a:cubicBezTo>
                  <a:cubicBezTo>
                    <a:pt x="2693" y="20584"/>
                    <a:pt x="2895" y="22141"/>
                    <a:pt x="3087" y="23673"/>
                  </a:cubicBezTo>
                  <a:cubicBezTo>
                    <a:pt x="3099" y="23770"/>
                    <a:pt x="3180" y="23822"/>
                    <a:pt x="3256" y="23822"/>
                  </a:cubicBezTo>
                  <a:cubicBezTo>
                    <a:pt x="3330" y="23822"/>
                    <a:pt x="3399" y="23774"/>
                    <a:pt x="3397" y="23673"/>
                  </a:cubicBezTo>
                  <a:cubicBezTo>
                    <a:pt x="3348" y="21633"/>
                    <a:pt x="3214" y="19606"/>
                    <a:pt x="3118" y="17580"/>
                  </a:cubicBezTo>
                  <a:cubicBezTo>
                    <a:pt x="3222" y="17169"/>
                    <a:pt x="3351" y="16760"/>
                    <a:pt x="3531" y="16351"/>
                  </a:cubicBezTo>
                  <a:cubicBezTo>
                    <a:pt x="3890" y="15537"/>
                    <a:pt x="4445" y="14771"/>
                    <a:pt x="4658" y="13897"/>
                  </a:cubicBezTo>
                  <a:cubicBezTo>
                    <a:pt x="4900" y="12902"/>
                    <a:pt x="4714" y="11945"/>
                    <a:pt x="3900" y="11288"/>
                  </a:cubicBezTo>
                  <a:cubicBezTo>
                    <a:pt x="3860" y="11256"/>
                    <a:pt x="3817" y="11243"/>
                    <a:pt x="3775" y="11243"/>
                  </a:cubicBezTo>
                  <a:cubicBezTo>
                    <a:pt x="3621" y="11243"/>
                    <a:pt x="3487" y="11428"/>
                    <a:pt x="3633" y="11555"/>
                  </a:cubicBezTo>
                  <a:cubicBezTo>
                    <a:pt x="5210" y="12934"/>
                    <a:pt x="3709" y="14780"/>
                    <a:pt x="3102" y="16211"/>
                  </a:cubicBezTo>
                  <a:cubicBezTo>
                    <a:pt x="3090" y="16243"/>
                    <a:pt x="3079" y="16275"/>
                    <a:pt x="3065" y="16308"/>
                  </a:cubicBezTo>
                  <a:cubicBezTo>
                    <a:pt x="2998" y="14515"/>
                    <a:pt x="2976" y="12720"/>
                    <a:pt x="3090" y="10915"/>
                  </a:cubicBezTo>
                  <a:cubicBezTo>
                    <a:pt x="3152" y="9928"/>
                    <a:pt x="3043" y="8986"/>
                    <a:pt x="2949" y="8004"/>
                  </a:cubicBezTo>
                  <a:cubicBezTo>
                    <a:pt x="2811" y="6591"/>
                    <a:pt x="3051" y="5341"/>
                    <a:pt x="3382" y="3983"/>
                  </a:cubicBezTo>
                  <a:cubicBezTo>
                    <a:pt x="3723" y="2596"/>
                    <a:pt x="3883" y="1350"/>
                    <a:pt x="3027" y="122"/>
                  </a:cubicBezTo>
                  <a:cubicBezTo>
                    <a:pt x="2967" y="37"/>
                    <a:pt x="2888" y="1"/>
                    <a:pt x="2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4"/>
            <p:cNvSpPr/>
            <p:nvPr/>
          </p:nvSpPr>
          <p:spPr>
            <a:xfrm>
              <a:off x="-77843" y="28972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4"/>
            <p:cNvSpPr/>
            <p:nvPr/>
          </p:nvSpPr>
          <p:spPr>
            <a:xfrm>
              <a:off x="1570526" y="3904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4"/>
            <p:cNvSpPr/>
            <p:nvPr/>
          </p:nvSpPr>
          <p:spPr>
            <a:xfrm>
              <a:off x="1888373" y="3931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4"/>
            <p:cNvSpPr/>
            <p:nvPr/>
          </p:nvSpPr>
          <p:spPr>
            <a:xfrm>
              <a:off x="5340161" y="4096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34"/>
            <p:cNvSpPr/>
            <p:nvPr/>
          </p:nvSpPr>
          <p:spPr>
            <a:xfrm>
              <a:off x="2146206" y="31782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34"/>
            <p:cNvSpPr/>
            <p:nvPr/>
          </p:nvSpPr>
          <p:spPr>
            <a:xfrm>
              <a:off x="2566591" y="4041323"/>
              <a:ext cx="313514" cy="909414"/>
            </a:xfrm>
            <a:custGeom>
              <a:avLst/>
              <a:gdLst/>
              <a:ahLst/>
              <a:cxnLst/>
              <a:rect l="l" t="t" r="r" b="b"/>
              <a:pathLst>
                <a:path w="6436" h="18669" extrusionOk="0">
                  <a:moveTo>
                    <a:pt x="3382" y="1"/>
                  </a:moveTo>
                  <a:cubicBezTo>
                    <a:pt x="3259" y="1"/>
                    <a:pt x="3141" y="102"/>
                    <a:pt x="3172" y="267"/>
                  </a:cubicBezTo>
                  <a:cubicBezTo>
                    <a:pt x="3276" y="847"/>
                    <a:pt x="3374" y="1411"/>
                    <a:pt x="3414" y="1989"/>
                  </a:cubicBezTo>
                  <a:cubicBezTo>
                    <a:pt x="3368" y="1995"/>
                    <a:pt x="3321" y="2008"/>
                    <a:pt x="3279" y="2030"/>
                  </a:cubicBezTo>
                  <a:cubicBezTo>
                    <a:pt x="3219" y="1878"/>
                    <a:pt x="3157" y="1726"/>
                    <a:pt x="3108" y="1575"/>
                  </a:cubicBezTo>
                  <a:cubicBezTo>
                    <a:pt x="2980" y="1190"/>
                    <a:pt x="2868" y="769"/>
                    <a:pt x="2658" y="419"/>
                  </a:cubicBezTo>
                  <a:cubicBezTo>
                    <a:pt x="2629" y="370"/>
                    <a:pt x="2583" y="348"/>
                    <a:pt x="2537" y="348"/>
                  </a:cubicBezTo>
                  <a:cubicBezTo>
                    <a:pt x="2462" y="348"/>
                    <a:pt x="2388" y="405"/>
                    <a:pt x="2384" y="494"/>
                  </a:cubicBezTo>
                  <a:cubicBezTo>
                    <a:pt x="2365" y="925"/>
                    <a:pt x="2513" y="1380"/>
                    <a:pt x="2664" y="1781"/>
                  </a:cubicBezTo>
                  <a:cubicBezTo>
                    <a:pt x="2767" y="2051"/>
                    <a:pt x="2867" y="2352"/>
                    <a:pt x="3016" y="2611"/>
                  </a:cubicBezTo>
                  <a:cubicBezTo>
                    <a:pt x="2896" y="3140"/>
                    <a:pt x="2794" y="3673"/>
                    <a:pt x="2717" y="4209"/>
                  </a:cubicBezTo>
                  <a:cubicBezTo>
                    <a:pt x="2321" y="3841"/>
                    <a:pt x="1886" y="3507"/>
                    <a:pt x="1498" y="3195"/>
                  </a:cubicBezTo>
                  <a:cubicBezTo>
                    <a:pt x="1426" y="3137"/>
                    <a:pt x="1348" y="3112"/>
                    <a:pt x="1272" y="3112"/>
                  </a:cubicBezTo>
                  <a:cubicBezTo>
                    <a:pt x="1000" y="3112"/>
                    <a:pt x="765" y="3434"/>
                    <a:pt x="1020" y="3673"/>
                  </a:cubicBezTo>
                  <a:cubicBezTo>
                    <a:pt x="1379" y="4011"/>
                    <a:pt x="1729" y="4362"/>
                    <a:pt x="2063" y="4726"/>
                  </a:cubicBezTo>
                  <a:cubicBezTo>
                    <a:pt x="2240" y="4919"/>
                    <a:pt x="2410" y="5126"/>
                    <a:pt x="2590" y="5323"/>
                  </a:cubicBezTo>
                  <a:cubicBezTo>
                    <a:pt x="2410" y="7404"/>
                    <a:pt x="2548" y="9522"/>
                    <a:pt x="2958" y="11585"/>
                  </a:cubicBezTo>
                  <a:cubicBezTo>
                    <a:pt x="2857" y="11474"/>
                    <a:pt x="2756" y="11365"/>
                    <a:pt x="2658" y="11253"/>
                  </a:cubicBezTo>
                  <a:cubicBezTo>
                    <a:pt x="2379" y="10929"/>
                    <a:pt x="2131" y="10561"/>
                    <a:pt x="1856" y="10229"/>
                  </a:cubicBezTo>
                  <a:cubicBezTo>
                    <a:pt x="1865" y="10201"/>
                    <a:pt x="1874" y="10170"/>
                    <a:pt x="1876" y="10135"/>
                  </a:cubicBezTo>
                  <a:cubicBezTo>
                    <a:pt x="1912" y="9528"/>
                    <a:pt x="1652" y="8844"/>
                    <a:pt x="1522" y="8254"/>
                  </a:cubicBezTo>
                  <a:cubicBezTo>
                    <a:pt x="1494" y="8132"/>
                    <a:pt x="1385" y="8075"/>
                    <a:pt x="1276" y="8075"/>
                  </a:cubicBezTo>
                  <a:cubicBezTo>
                    <a:pt x="1141" y="8075"/>
                    <a:pt x="1005" y="8162"/>
                    <a:pt x="1024" y="8321"/>
                  </a:cubicBezTo>
                  <a:cubicBezTo>
                    <a:pt x="1065" y="8698"/>
                    <a:pt x="1070" y="9130"/>
                    <a:pt x="1125" y="9539"/>
                  </a:cubicBezTo>
                  <a:cubicBezTo>
                    <a:pt x="1051" y="9483"/>
                    <a:pt x="975" y="9428"/>
                    <a:pt x="907" y="9367"/>
                  </a:cubicBezTo>
                  <a:cubicBezTo>
                    <a:pt x="741" y="9220"/>
                    <a:pt x="599" y="9058"/>
                    <a:pt x="408" y="8943"/>
                  </a:cubicBezTo>
                  <a:cubicBezTo>
                    <a:pt x="364" y="8916"/>
                    <a:pt x="320" y="8904"/>
                    <a:pt x="278" y="8904"/>
                  </a:cubicBezTo>
                  <a:cubicBezTo>
                    <a:pt x="123" y="8904"/>
                    <a:pt x="1" y="9069"/>
                    <a:pt x="29" y="9234"/>
                  </a:cubicBezTo>
                  <a:cubicBezTo>
                    <a:pt x="102" y="9663"/>
                    <a:pt x="507" y="10011"/>
                    <a:pt x="913" y="10195"/>
                  </a:cubicBezTo>
                  <a:cubicBezTo>
                    <a:pt x="920" y="10237"/>
                    <a:pt x="930" y="10278"/>
                    <a:pt x="951" y="10321"/>
                  </a:cubicBezTo>
                  <a:cubicBezTo>
                    <a:pt x="1214" y="10838"/>
                    <a:pt x="1668" y="11297"/>
                    <a:pt x="2050" y="11728"/>
                  </a:cubicBezTo>
                  <a:cubicBezTo>
                    <a:pt x="2445" y="12173"/>
                    <a:pt x="2860" y="12598"/>
                    <a:pt x="3290" y="13008"/>
                  </a:cubicBezTo>
                  <a:cubicBezTo>
                    <a:pt x="3795" y="14925"/>
                    <a:pt x="4529" y="16777"/>
                    <a:pt x="5469" y="18482"/>
                  </a:cubicBezTo>
                  <a:cubicBezTo>
                    <a:pt x="5541" y="18614"/>
                    <a:pt x="5652" y="18668"/>
                    <a:pt x="5762" y="18668"/>
                  </a:cubicBezTo>
                  <a:cubicBezTo>
                    <a:pt x="6008" y="18668"/>
                    <a:pt x="6258" y="18399"/>
                    <a:pt x="6114" y="18104"/>
                  </a:cubicBezTo>
                  <a:cubicBezTo>
                    <a:pt x="5165" y="16158"/>
                    <a:pt x="4508" y="14199"/>
                    <a:pt x="4104" y="12210"/>
                  </a:cubicBezTo>
                  <a:cubicBezTo>
                    <a:pt x="4489" y="11467"/>
                    <a:pt x="4809" y="10649"/>
                    <a:pt x="5085" y="9871"/>
                  </a:cubicBezTo>
                  <a:cubicBezTo>
                    <a:pt x="5656" y="9242"/>
                    <a:pt x="6158" y="8522"/>
                    <a:pt x="6389" y="7694"/>
                  </a:cubicBezTo>
                  <a:cubicBezTo>
                    <a:pt x="6436" y="7528"/>
                    <a:pt x="6297" y="7407"/>
                    <a:pt x="6158" y="7407"/>
                  </a:cubicBezTo>
                  <a:cubicBezTo>
                    <a:pt x="6086" y="7407"/>
                    <a:pt x="6013" y="7440"/>
                    <a:pt x="5966" y="7517"/>
                  </a:cubicBezTo>
                  <a:cubicBezTo>
                    <a:pt x="5771" y="7836"/>
                    <a:pt x="5586" y="8157"/>
                    <a:pt x="5394" y="8476"/>
                  </a:cubicBezTo>
                  <a:cubicBezTo>
                    <a:pt x="5407" y="8055"/>
                    <a:pt x="5397" y="7633"/>
                    <a:pt x="5388" y="7208"/>
                  </a:cubicBezTo>
                  <a:cubicBezTo>
                    <a:pt x="5383" y="6978"/>
                    <a:pt x="5207" y="6863"/>
                    <a:pt x="5032" y="6863"/>
                  </a:cubicBezTo>
                  <a:cubicBezTo>
                    <a:pt x="4857" y="6863"/>
                    <a:pt x="4682" y="6978"/>
                    <a:pt x="4676" y="7208"/>
                  </a:cubicBezTo>
                  <a:cubicBezTo>
                    <a:pt x="4661" y="7861"/>
                    <a:pt x="4641" y="8507"/>
                    <a:pt x="4722" y="9154"/>
                  </a:cubicBezTo>
                  <a:cubicBezTo>
                    <a:pt x="4646" y="9190"/>
                    <a:pt x="4582" y="9252"/>
                    <a:pt x="4545" y="9346"/>
                  </a:cubicBezTo>
                  <a:cubicBezTo>
                    <a:pt x="4322" y="9916"/>
                    <a:pt x="4099" y="10524"/>
                    <a:pt x="3912" y="11140"/>
                  </a:cubicBezTo>
                  <a:cubicBezTo>
                    <a:pt x="3663" y="9554"/>
                    <a:pt x="3570" y="7950"/>
                    <a:pt x="3617" y="6316"/>
                  </a:cubicBezTo>
                  <a:cubicBezTo>
                    <a:pt x="4583" y="5659"/>
                    <a:pt x="5638" y="4766"/>
                    <a:pt x="5945" y="3622"/>
                  </a:cubicBezTo>
                  <a:cubicBezTo>
                    <a:pt x="5991" y="3444"/>
                    <a:pt x="5850" y="3313"/>
                    <a:pt x="5700" y="3313"/>
                  </a:cubicBezTo>
                  <a:cubicBezTo>
                    <a:pt x="5640" y="3313"/>
                    <a:pt x="5579" y="3334"/>
                    <a:pt x="5528" y="3380"/>
                  </a:cubicBezTo>
                  <a:cubicBezTo>
                    <a:pt x="5105" y="3761"/>
                    <a:pt x="4787" y="4228"/>
                    <a:pt x="4405" y="4648"/>
                  </a:cubicBezTo>
                  <a:cubicBezTo>
                    <a:pt x="4172" y="4902"/>
                    <a:pt x="3924" y="5140"/>
                    <a:pt x="3667" y="5365"/>
                  </a:cubicBezTo>
                  <a:cubicBezTo>
                    <a:pt x="3665" y="5359"/>
                    <a:pt x="3665" y="5355"/>
                    <a:pt x="3663" y="5352"/>
                  </a:cubicBezTo>
                  <a:cubicBezTo>
                    <a:pt x="3663" y="5350"/>
                    <a:pt x="3661" y="5350"/>
                    <a:pt x="3661" y="5349"/>
                  </a:cubicBezTo>
                  <a:cubicBezTo>
                    <a:pt x="3689" y="4909"/>
                    <a:pt x="3726" y="4468"/>
                    <a:pt x="3773" y="4023"/>
                  </a:cubicBezTo>
                  <a:cubicBezTo>
                    <a:pt x="4312" y="3476"/>
                    <a:pt x="4842" y="2927"/>
                    <a:pt x="5320" y="2324"/>
                  </a:cubicBezTo>
                  <a:cubicBezTo>
                    <a:pt x="5439" y="2175"/>
                    <a:pt x="5328" y="2001"/>
                    <a:pt x="5183" y="2001"/>
                  </a:cubicBezTo>
                  <a:cubicBezTo>
                    <a:pt x="5140" y="2001"/>
                    <a:pt x="5094" y="2016"/>
                    <a:pt x="5050" y="2052"/>
                  </a:cubicBezTo>
                  <a:cubicBezTo>
                    <a:pt x="4639" y="2386"/>
                    <a:pt x="4255" y="2746"/>
                    <a:pt x="3879" y="3115"/>
                  </a:cubicBezTo>
                  <a:cubicBezTo>
                    <a:pt x="3904" y="2928"/>
                    <a:pt x="3927" y="2740"/>
                    <a:pt x="3955" y="2550"/>
                  </a:cubicBezTo>
                  <a:cubicBezTo>
                    <a:pt x="3976" y="2404"/>
                    <a:pt x="3935" y="2280"/>
                    <a:pt x="3863" y="2185"/>
                  </a:cubicBezTo>
                  <a:cubicBezTo>
                    <a:pt x="3910" y="1497"/>
                    <a:pt x="3845" y="791"/>
                    <a:pt x="3592" y="152"/>
                  </a:cubicBezTo>
                  <a:cubicBezTo>
                    <a:pt x="3550" y="47"/>
                    <a:pt x="3465" y="1"/>
                    <a:pt x="3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4"/>
            <p:cNvSpPr/>
            <p:nvPr/>
          </p:nvSpPr>
          <p:spPr>
            <a:xfrm>
              <a:off x="2652471" y="33217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4"/>
            <p:cNvSpPr/>
            <p:nvPr/>
          </p:nvSpPr>
          <p:spPr>
            <a:xfrm>
              <a:off x="3150795" y="35282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4"/>
            <p:cNvSpPr/>
            <p:nvPr/>
          </p:nvSpPr>
          <p:spPr>
            <a:xfrm>
              <a:off x="3357968" y="4339586"/>
              <a:ext cx="151593" cy="637013"/>
            </a:xfrm>
            <a:custGeom>
              <a:avLst/>
              <a:gdLst/>
              <a:ahLst/>
              <a:cxnLst/>
              <a:rect l="l" t="t" r="r" b="b"/>
              <a:pathLst>
                <a:path w="3112" h="13077" extrusionOk="0">
                  <a:moveTo>
                    <a:pt x="2833" y="1"/>
                  </a:moveTo>
                  <a:cubicBezTo>
                    <a:pt x="2723" y="1"/>
                    <a:pt x="2614" y="59"/>
                    <a:pt x="2585" y="187"/>
                  </a:cubicBezTo>
                  <a:cubicBezTo>
                    <a:pt x="2104" y="2301"/>
                    <a:pt x="1828" y="4533"/>
                    <a:pt x="1700" y="6770"/>
                  </a:cubicBezTo>
                  <a:cubicBezTo>
                    <a:pt x="1455" y="5387"/>
                    <a:pt x="1091" y="4026"/>
                    <a:pt x="599" y="2708"/>
                  </a:cubicBezTo>
                  <a:cubicBezTo>
                    <a:pt x="549" y="2573"/>
                    <a:pt x="436" y="2514"/>
                    <a:pt x="325" y="2514"/>
                  </a:cubicBezTo>
                  <a:cubicBezTo>
                    <a:pt x="160" y="2514"/>
                    <a:pt x="0" y="2645"/>
                    <a:pt x="59" y="2856"/>
                  </a:cubicBezTo>
                  <a:cubicBezTo>
                    <a:pt x="809" y="5549"/>
                    <a:pt x="1327" y="8225"/>
                    <a:pt x="1627" y="10988"/>
                  </a:cubicBezTo>
                  <a:cubicBezTo>
                    <a:pt x="1640" y="11607"/>
                    <a:pt x="1659" y="12221"/>
                    <a:pt x="1692" y="12827"/>
                  </a:cubicBezTo>
                  <a:cubicBezTo>
                    <a:pt x="1701" y="12993"/>
                    <a:pt x="1827" y="13076"/>
                    <a:pt x="1952" y="13076"/>
                  </a:cubicBezTo>
                  <a:cubicBezTo>
                    <a:pt x="2077" y="13076"/>
                    <a:pt x="2202" y="12993"/>
                    <a:pt x="2208" y="12827"/>
                  </a:cubicBezTo>
                  <a:cubicBezTo>
                    <a:pt x="2369" y="8611"/>
                    <a:pt x="2794" y="4459"/>
                    <a:pt x="3100" y="257"/>
                  </a:cubicBezTo>
                  <a:cubicBezTo>
                    <a:pt x="3112" y="93"/>
                    <a:pt x="2971" y="1"/>
                    <a:pt x="2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4"/>
            <p:cNvSpPr/>
            <p:nvPr/>
          </p:nvSpPr>
          <p:spPr>
            <a:xfrm>
              <a:off x="3484668" y="4297645"/>
              <a:ext cx="243319" cy="770583"/>
            </a:xfrm>
            <a:custGeom>
              <a:avLst/>
              <a:gdLst/>
              <a:ahLst/>
              <a:cxnLst/>
              <a:rect l="l" t="t" r="r" b="b"/>
              <a:pathLst>
                <a:path w="4995" h="15819" extrusionOk="0">
                  <a:moveTo>
                    <a:pt x="2433" y="13045"/>
                  </a:moveTo>
                  <a:cubicBezTo>
                    <a:pt x="2452" y="13257"/>
                    <a:pt x="2470" y="13468"/>
                    <a:pt x="2488" y="13678"/>
                  </a:cubicBezTo>
                  <a:cubicBezTo>
                    <a:pt x="2452" y="13501"/>
                    <a:pt x="2417" y="13323"/>
                    <a:pt x="2386" y="13147"/>
                  </a:cubicBezTo>
                  <a:lnTo>
                    <a:pt x="2433" y="13045"/>
                  </a:lnTo>
                  <a:close/>
                  <a:moveTo>
                    <a:pt x="1303" y="0"/>
                  </a:moveTo>
                  <a:cubicBezTo>
                    <a:pt x="1138" y="0"/>
                    <a:pt x="976" y="138"/>
                    <a:pt x="1017" y="357"/>
                  </a:cubicBezTo>
                  <a:cubicBezTo>
                    <a:pt x="1303" y="1852"/>
                    <a:pt x="1780" y="3290"/>
                    <a:pt x="1780" y="4830"/>
                  </a:cubicBezTo>
                  <a:cubicBezTo>
                    <a:pt x="1780" y="6079"/>
                    <a:pt x="1414" y="7262"/>
                    <a:pt x="1323" y="8498"/>
                  </a:cubicBezTo>
                  <a:cubicBezTo>
                    <a:pt x="1255" y="9445"/>
                    <a:pt x="1319" y="10382"/>
                    <a:pt x="1463" y="11310"/>
                  </a:cubicBezTo>
                  <a:cubicBezTo>
                    <a:pt x="1115" y="10782"/>
                    <a:pt x="775" y="10252"/>
                    <a:pt x="382" y="9756"/>
                  </a:cubicBezTo>
                  <a:cubicBezTo>
                    <a:pt x="346" y="9710"/>
                    <a:pt x="299" y="9691"/>
                    <a:pt x="252" y="9691"/>
                  </a:cubicBezTo>
                  <a:cubicBezTo>
                    <a:pt x="128" y="9691"/>
                    <a:pt x="1" y="9821"/>
                    <a:pt x="40" y="9955"/>
                  </a:cubicBezTo>
                  <a:cubicBezTo>
                    <a:pt x="337" y="10956"/>
                    <a:pt x="1013" y="11831"/>
                    <a:pt x="1716" y="12608"/>
                  </a:cubicBezTo>
                  <a:cubicBezTo>
                    <a:pt x="1952" y="13647"/>
                    <a:pt x="2254" y="14673"/>
                    <a:pt x="2557" y="15687"/>
                  </a:cubicBezTo>
                  <a:cubicBezTo>
                    <a:pt x="2585" y="15778"/>
                    <a:pt x="2657" y="15818"/>
                    <a:pt x="2730" y="15818"/>
                  </a:cubicBezTo>
                  <a:cubicBezTo>
                    <a:pt x="2841" y="15818"/>
                    <a:pt x="2954" y="15728"/>
                    <a:pt x="2918" y="15586"/>
                  </a:cubicBezTo>
                  <a:cubicBezTo>
                    <a:pt x="2900" y="15521"/>
                    <a:pt x="2887" y="15456"/>
                    <a:pt x="2871" y="15391"/>
                  </a:cubicBezTo>
                  <a:cubicBezTo>
                    <a:pt x="2875" y="15381"/>
                    <a:pt x="2880" y="15370"/>
                    <a:pt x="2882" y="15358"/>
                  </a:cubicBezTo>
                  <a:cubicBezTo>
                    <a:pt x="3038" y="14191"/>
                    <a:pt x="3014" y="13027"/>
                    <a:pt x="2987" y="11860"/>
                  </a:cubicBezTo>
                  <a:cubicBezTo>
                    <a:pt x="4060" y="9596"/>
                    <a:pt x="4994" y="7474"/>
                    <a:pt x="4277" y="4804"/>
                  </a:cubicBezTo>
                  <a:cubicBezTo>
                    <a:pt x="4238" y="4661"/>
                    <a:pt x="4109" y="4594"/>
                    <a:pt x="3981" y="4594"/>
                  </a:cubicBezTo>
                  <a:cubicBezTo>
                    <a:pt x="3826" y="4594"/>
                    <a:pt x="3674" y="4694"/>
                    <a:pt x="3691" y="4883"/>
                  </a:cubicBezTo>
                  <a:cubicBezTo>
                    <a:pt x="3842" y="6529"/>
                    <a:pt x="3792" y="8122"/>
                    <a:pt x="3263" y="9706"/>
                  </a:cubicBezTo>
                  <a:cubicBezTo>
                    <a:pt x="3173" y="9979"/>
                    <a:pt x="3071" y="10243"/>
                    <a:pt x="2967" y="10507"/>
                  </a:cubicBezTo>
                  <a:cubicBezTo>
                    <a:pt x="2965" y="9703"/>
                    <a:pt x="2991" y="8900"/>
                    <a:pt x="3108" y="8096"/>
                  </a:cubicBezTo>
                  <a:cubicBezTo>
                    <a:pt x="3390" y="6170"/>
                    <a:pt x="3873" y="4391"/>
                    <a:pt x="3515" y="2439"/>
                  </a:cubicBezTo>
                  <a:cubicBezTo>
                    <a:pt x="3493" y="2314"/>
                    <a:pt x="3392" y="2258"/>
                    <a:pt x="3287" y="2258"/>
                  </a:cubicBezTo>
                  <a:cubicBezTo>
                    <a:pt x="3154" y="2258"/>
                    <a:pt x="3014" y="2348"/>
                    <a:pt x="3018" y="2507"/>
                  </a:cubicBezTo>
                  <a:cubicBezTo>
                    <a:pt x="3071" y="4732"/>
                    <a:pt x="2448" y="6833"/>
                    <a:pt x="2261" y="9034"/>
                  </a:cubicBezTo>
                  <a:cubicBezTo>
                    <a:pt x="2169" y="10099"/>
                    <a:pt x="2252" y="11160"/>
                    <a:pt x="2353" y="12220"/>
                  </a:cubicBezTo>
                  <a:cubicBezTo>
                    <a:pt x="2330" y="12304"/>
                    <a:pt x="2314" y="12391"/>
                    <a:pt x="2294" y="12477"/>
                  </a:cubicBezTo>
                  <a:cubicBezTo>
                    <a:pt x="2287" y="12467"/>
                    <a:pt x="2278" y="12454"/>
                    <a:pt x="2271" y="12444"/>
                  </a:cubicBezTo>
                  <a:cubicBezTo>
                    <a:pt x="1988" y="10539"/>
                    <a:pt x="1951" y="8673"/>
                    <a:pt x="2292" y="6612"/>
                  </a:cubicBezTo>
                  <a:cubicBezTo>
                    <a:pt x="2654" y="4425"/>
                    <a:pt x="2325" y="2285"/>
                    <a:pt x="1575" y="203"/>
                  </a:cubicBezTo>
                  <a:cubicBezTo>
                    <a:pt x="1524" y="62"/>
                    <a:pt x="1413"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4"/>
            <p:cNvSpPr/>
            <p:nvPr/>
          </p:nvSpPr>
          <p:spPr>
            <a:xfrm>
              <a:off x="3640693" y="34055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4"/>
            <p:cNvSpPr/>
            <p:nvPr/>
          </p:nvSpPr>
          <p:spPr>
            <a:xfrm>
              <a:off x="4093374" y="36635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4"/>
            <p:cNvSpPr/>
            <p:nvPr/>
          </p:nvSpPr>
          <p:spPr>
            <a:xfrm>
              <a:off x="4445514" y="34706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4"/>
            <p:cNvSpPr/>
            <p:nvPr/>
          </p:nvSpPr>
          <p:spPr>
            <a:xfrm>
              <a:off x="8377993" y="3745154"/>
              <a:ext cx="953986" cy="1546281"/>
            </a:xfrm>
            <a:custGeom>
              <a:avLst/>
              <a:gdLst/>
              <a:ahLst/>
              <a:cxnLst/>
              <a:rect l="l" t="t" r="r" b="b"/>
              <a:pathLst>
                <a:path w="19584" h="31743" extrusionOk="0">
                  <a:moveTo>
                    <a:pt x="16775" y="17639"/>
                  </a:moveTo>
                  <a:lnTo>
                    <a:pt x="16775" y="17639"/>
                  </a:lnTo>
                  <a:cubicBezTo>
                    <a:pt x="16440" y="17835"/>
                    <a:pt x="16122" y="18051"/>
                    <a:pt x="15819" y="18289"/>
                  </a:cubicBezTo>
                  <a:cubicBezTo>
                    <a:pt x="16099" y="17999"/>
                    <a:pt x="16417" y="17771"/>
                    <a:pt x="16775" y="17639"/>
                  </a:cubicBezTo>
                  <a:close/>
                  <a:moveTo>
                    <a:pt x="3033" y="0"/>
                  </a:moveTo>
                  <a:cubicBezTo>
                    <a:pt x="2841" y="0"/>
                    <a:pt x="2635" y="230"/>
                    <a:pt x="2775" y="420"/>
                  </a:cubicBezTo>
                  <a:cubicBezTo>
                    <a:pt x="4477" y="2722"/>
                    <a:pt x="6026" y="5132"/>
                    <a:pt x="7403" y="7636"/>
                  </a:cubicBezTo>
                  <a:cubicBezTo>
                    <a:pt x="6193" y="7102"/>
                    <a:pt x="4882" y="6677"/>
                    <a:pt x="3631" y="6677"/>
                  </a:cubicBezTo>
                  <a:cubicBezTo>
                    <a:pt x="2404" y="6677"/>
                    <a:pt x="1236" y="7086"/>
                    <a:pt x="280" y="8203"/>
                  </a:cubicBezTo>
                  <a:cubicBezTo>
                    <a:pt x="0" y="8529"/>
                    <a:pt x="68" y="9122"/>
                    <a:pt x="551" y="9228"/>
                  </a:cubicBezTo>
                  <a:cubicBezTo>
                    <a:pt x="1796" y="9499"/>
                    <a:pt x="3060" y="9599"/>
                    <a:pt x="4328" y="9599"/>
                  </a:cubicBezTo>
                  <a:cubicBezTo>
                    <a:pt x="5316" y="9599"/>
                    <a:pt x="6306" y="9538"/>
                    <a:pt x="7292" y="9452"/>
                  </a:cubicBezTo>
                  <a:cubicBezTo>
                    <a:pt x="7612" y="9425"/>
                    <a:pt x="7914" y="9379"/>
                    <a:pt x="8189" y="9302"/>
                  </a:cubicBezTo>
                  <a:cubicBezTo>
                    <a:pt x="8233" y="9338"/>
                    <a:pt x="8283" y="9369"/>
                    <a:pt x="8335" y="9394"/>
                  </a:cubicBezTo>
                  <a:cubicBezTo>
                    <a:pt x="9238" y="11168"/>
                    <a:pt x="10053" y="12988"/>
                    <a:pt x="10781" y="14845"/>
                  </a:cubicBezTo>
                  <a:cubicBezTo>
                    <a:pt x="10762" y="14847"/>
                    <a:pt x="10743" y="14848"/>
                    <a:pt x="10724" y="14848"/>
                  </a:cubicBezTo>
                  <a:cubicBezTo>
                    <a:pt x="10515" y="14848"/>
                    <a:pt x="10286" y="14739"/>
                    <a:pt x="9886" y="14653"/>
                  </a:cubicBezTo>
                  <a:cubicBezTo>
                    <a:pt x="9206" y="14509"/>
                    <a:pt x="8493" y="14392"/>
                    <a:pt x="7794" y="14392"/>
                  </a:cubicBezTo>
                  <a:cubicBezTo>
                    <a:pt x="7762" y="14392"/>
                    <a:pt x="7730" y="14393"/>
                    <a:pt x="7697" y="14393"/>
                  </a:cubicBezTo>
                  <a:cubicBezTo>
                    <a:pt x="6555" y="14411"/>
                    <a:pt x="4753" y="14761"/>
                    <a:pt x="4198" y="15933"/>
                  </a:cubicBezTo>
                  <a:cubicBezTo>
                    <a:pt x="3818" y="16738"/>
                    <a:pt x="4320" y="17372"/>
                    <a:pt x="5141" y="17423"/>
                  </a:cubicBezTo>
                  <a:cubicBezTo>
                    <a:pt x="5205" y="17427"/>
                    <a:pt x="5269" y="17429"/>
                    <a:pt x="5335" y="17429"/>
                  </a:cubicBezTo>
                  <a:cubicBezTo>
                    <a:pt x="6182" y="17429"/>
                    <a:pt x="7142" y="17105"/>
                    <a:pt x="7961" y="16973"/>
                  </a:cubicBezTo>
                  <a:cubicBezTo>
                    <a:pt x="9060" y="16797"/>
                    <a:pt x="10161" y="16631"/>
                    <a:pt x="11263" y="16463"/>
                  </a:cubicBezTo>
                  <a:cubicBezTo>
                    <a:pt x="11306" y="16475"/>
                    <a:pt x="11352" y="16484"/>
                    <a:pt x="11399" y="16485"/>
                  </a:cubicBezTo>
                  <a:cubicBezTo>
                    <a:pt x="11835" y="17724"/>
                    <a:pt x="12219" y="18967"/>
                    <a:pt x="12559" y="20213"/>
                  </a:cubicBezTo>
                  <a:cubicBezTo>
                    <a:pt x="12435" y="20244"/>
                    <a:pt x="12312" y="20284"/>
                    <a:pt x="12192" y="20330"/>
                  </a:cubicBezTo>
                  <a:cubicBezTo>
                    <a:pt x="11570" y="20183"/>
                    <a:pt x="10933" y="20090"/>
                    <a:pt x="10320" y="20090"/>
                  </a:cubicBezTo>
                  <a:cubicBezTo>
                    <a:pt x="8794" y="20090"/>
                    <a:pt x="7416" y="20667"/>
                    <a:pt x="6778" y="22425"/>
                  </a:cubicBezTo>
                  <a:cubicBezTo>
                    <a:pt x="6696" y="22650"/>
                    <a:pt x="6826" y="23017"/>
                    <a:pt x="7059" y="23116"/>
                  </a:cubicBezTo>
                  <a:cubicBezTo>
                    <a:pt x="7507" y="23307"/>
                    <a:pt x="7905" y="23403"/>
                    <a:pt x="8310" y="23403"/>
                  </a:cubicBezTo>
                  <a:cubicBezTo>
                    <a:pt x="8682" y="23403"/>
                    <a:pt x="9061" y="23322"/>
                    <a:pt x="9491" y="23157"/>
                  </a:cubicBezTo>
                  <a:cubicBezTo>
                    <a:pt x="10337" y="22834"/>
                    <a:pt x="11099" y="22061"/>
                    <a:pt x="11939" y="21631"/>
                  </a:cubicBezTo>
                  <a:cubicBezTo>
                    <a:pt x="12106" y="21628"/>
                    <a:pt x="12272" y="21621"/>
                    <a:pt x="12438" y="21615"/>
                  </a:cubicBezTo>
                  <a:cubicBezTo>
                    <a:pt x="12619" y="21672"/>
                    <a:pt x="12796" y="21731"/>
                    <a:pt x="12965" y="21791"/>
                  </a:cubicBezTo>
                  <a:cubicBezTo>
                    <a:pt x="13741" y="24962"/>
                    <a:pt x="14278" y="28177"/>
                    <a:pt x="14765" y="31476"/>
                  </a:cubicBezTo>
                  <a:cubicBezTo>
                    <a:pt x="14792" y="31659"/>
                    <a:pt x="14940" y="31742"/>
                    <a:pt x="15097" y="31742"/>
                  </a:cubicBezTo>
                  <a:cubicBezTo>
                    <a:pt x="15295" y="31742"/>
                    <a:pt x="15505" y="31609"/>
                    <a:pt x="15496" y="31377"/>
                  </a:cubicBezTo>
                  <a:cubicBezTo>
                    <a:pt x="15372" y="28216"/>
                    <a:pt x="14880" y="25040"/>
                    <a:pt x="14086" y="21912"/>
                  </a:cubicBezTo>
                  <a:cubicBezTo>
                    <a:pt x="15210" y="19888"/>
                    <a:pt x="16747" y="18480"/>
                    <a:pt x="19021" y="17835"/>
                  </a:cubicBezTo>
                  <a:cubicBezTo>
                    <a:pt x="19437" y="17718"/>
                    <a:pt x="19583" y="17054"/>
                    <a:pt x="19148" y="16847"/>
                  </a:cubicBezTo>
                  <a:cubicBezTo>
                    <a:pt x="18572" y="16573"/>
                    <a:pt x="18032" y="16451"/>
                    <a:pt x="17529" y="16451"/>
                  </a:cubicBezTo>
                  <a:cubicBezTo>
                    <a:pt x="15676" y="16451"/>
                    <a:pt x="14319" y="18102"/>
                    <a:pt x="13527" y="19896"/>
                  </a:cubicBezTo>
                  <a:cubicBezTo>
                    <a:pt x="13164" y="18677"/>
                    <a:pt x="12756" y="17468"/>
                    <a:pt x="12307" y="16272"/>
                  </a:cubicBezTo>
                  <a:cubicBezTo>
                    <a:pt x="12343" y="16220"/>
                    <a:pt x="12373" y="16160"/>
                    <a:pt x="12376" y="16079"/>
                  </a:cubicBezTo>
                  <a:cubicBezTo>
                    <a:pt x="12395" y="15768"/>
                    <a:pt x="12431" y="15461"/>
                    <a:pt x="12482" y="15156"/>
                  </a:cubicBezTo>
                  <a:cubicBezTo>
                    <a:pt x="12498" y="15129"/>
                    <a:pt x="12515" y="15102"/>
                    <a:pt x="12531" y="15073"/>
                  </a:cubicBezTo>
                  <a:cubicBezTo>
                    <a:pt x="12639" y="14907"/>
                    <a:pt x="12742" y="14735"/>
                    <a:pt x="12840" y="14559"/>
                  </a:cubicBezTo>
                  <a:cubicBezTo>
                    <a:pt x="13345" y="13740"/>
                    <a:pt x="13914" y="12963"/>
                    <a:pt x="14642" y="12325"/>
                  </a:cubicBezTo>
                  <a:cubicBezTo>
                    <a:pt x="15591" y="11494"/>
                    <a:pt x="16589" y="10913"/>
                    <a:pt x="17312" y="9850"/>
                  </a:cubicBezTo>
                  <a:cubicBezTo>
                    <a:pt x="17481" y="9602"/>
                    <a:pt x="17362" y="9222"/>
                    <a:pt x="17111" y="9080"/>
                  </a:cubicBezTo>
                  <a:cubicBezTo>
                    <a:pt x="16887" y="8955"/>
                    <a:pt x="16652" y="8900"/>
                    <a:pt x="16413" y="8900"/>
                  </a:cubicBezTo>
                  <a:cubicBezTo>
                    <a:pt x="15234" y="8900"/>
                    <a:pt x="13950" y="10233"/>
                    <a:pt x="13309" y="11023"/>
                  </a:cubicBezTo>
                  <a:cubicBezTo>
                    <a:pt x="12655" y="11831"/>
                    <a:pt x="12194" y="12729"/>
                    <a:pt x="11925" y="13684"/>
                  </a:cubicBezTo>
                  <a:cubicBezTo>
                    <a:pt x="11876" y="13763"/>
                    <a:pt x="11825" y="13842"/>
                    <a:pt x="11777" y="13921"/>
                  </a:cubicBezTo>
                  <a:cubicBezTo>
                    <a:pt x="11693" y="14045"/>
                    <a:pt x="11605" y="14160"/>
                    <a:pt x="11517" y="14270"/>
                  </a:cubicBezTo>
                  <a:cubicBezTo>
                    <a:pt x="10792" y="12536"/>
                    <a:pt x="9984" y="10835"/>
                    <a:pt x="9106" y="9181"/>
                  </a:cubicBezTo>
                  <a:cubicBezTo>
                    <a:pt x="9108" y="9176"/>
                    <a:pt x="9111" y="9172"/>
                    <a:pt x="9113" y="9167"/>
                  </a:cubicBezTo>
                  <a:cubicBezTo>
                    <a:pt x="10223" y="6934"/>
                    <a:pt x="11388" y="4740"/>
                    <a:pt x="12675" y="2604"/>
                  </a:cubicBezTo>
                  <a:cubicBezTo>
                    <a:pt x="12898" y="2234"/>
                    <a:pt x="12593" y="1750"/>
                    <a:pt x="12190" y="1750"/>
                  </a:cubicBezTo>
                  <a:cubicBezTo>
                    <a:pt x="12140" y="1750"/>
                    <a:pt x="12089" y="1757"/>
                    <a:pt x="12037" y="1773"/>
                  </a:cubicBezTo>
                  <a:cubicBezTo>
                    <a:pt x="9539" y="2535"/>
                    <a:pt x="8660" y="5218"/>
                    <a:pt x="8257" y="7641"/>
                  </a:cubicBezTo>
                  <a:cubicBezTo>
                    <a:pt x="6738" y="4967"/>
                    <a:pt x="5037" y="2430"/>
                    <a:pt x="3207" y="87"/>
                  </a:cubicBezTo>
                  <a:cubicBezTo>
                    <a:pt x="3159" y="26"/>
                    <a:pt x="3097" y="0"/>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4"/>
            <p:cNvSpPr/>
            <p:nvPr/>
          </p:nvSpPr>
          <p:spPr>
            <a:xfrm>
              <a:off x="8681421" y="32118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4"/>
            <p:cNvSpPr/>
            <p:nvPr/>
          </p:nvSpPr>
          <p:spPr>
            <a:xfrm>
              <a:off x="7907580" y="37572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4"/>
            <p:cNvSpPr/>
            <p:nvPr/>
          </p:nvSpPr>
          <p:spPr>
            <a:xfrm>
              <a:off x="8384521" y="4623041"/>
              <a:ext cx="224759" cy="314049"/>
            </a:xfrm>
            <a:custGeom>
              <a:avLst/>
              <a:gdLst/>
              <a:ahLst/>
              <a:cxnLst/>
              <a:rect l="l" t="t" r="r" b="b"/>
              <a:pathLst>
                <a:path w="4614" h="6447" extrusionOk="0">
                  <a:moveTo>
                    <a:pt x="402" y="1"/>
                  </a:moveTo>
                  <a:cubicBezTo>
                    <a:pt x="122" y="1"/>
                    <a:pt x="0" y="449"/>
                    <a:pt x="263" y="618"/>
                  </a:cubicBezTo>
                  <a:cubicBezTo>
                    <a:pt x="1534" y="1431"/>
                    <a:pt x="2849" y="2048"/>
                    <a:pt x="2803" y="3741"/>
                  </a:cubicBezTo>
                  <a:cubicBezTo>
                    <a:pt x="2283" y="3263"/>
                    <a:pt x="1631" y="2760"/>
                    <a:pt x="941" y="2661"/>
                  </a:cubicBezTo>
                  <a:cubicBezTo>
                    <a:pt x="926" y="2659"/>
                    <a:pt x="912" y="2658"/>
                    <a:pt x="898" y="2658"/>
                  </a:cubicBezTo>
                  <a:cubicBezTo>
                    <a:pt x="630" y="2658"/>
                    <a:pt x="433" y="3018"/>
                    <a:pt x="724" y="3173"/>
                  </a:cubicBezTo>
                  <a:cubicBezTo>
                    <a:pt x="1053" y="3347"/>
                    <a:pt x="1410" y="3440"/>
                    <a:pt x="1751" y="3589"/>
                  </a:cubicBezTo>
                  <a:cubicBezTo>
                    <a:pt x="2109" y="3746"/>
                    <a:pt x="2443" y="3943"/>
                    <a:pt x="2761" y="4171"/>
                  </a:cubicBezTo>
                  <a:cubicBezTo>
                    <a:pt x="2766" y="4175"/>
                    <a:pt x="2771" y="4175"/>
                    <a:pt x="2776" y="4177"/>
                  </a:cubicBezTo>
                  <a:cubicBezTo>
                    <a:pt x="2708" y="4978"/>
                    <a:pt x="2621" y="5731"/>
                    <a:pt x="3217" y="6369"/>
                  </a:cubicBezTo>
                  <a:cubicBezTo>
                    <a:pt x="3268" y="6424"/>
                    <a:pt x="3329" y="6447"/>
                    <a:pt x="3390" y="6447"/>
                  </a:cubicBezTo>
                  <a:cubicBezTo>
                    <a:pt x="3571" y="6447"/>
                    <a:pt x="3748" y="6242"/>
                    <a:pt x="3629" y="6052"/>
                  </a:cubicBezTo>
                  <a:cubicBezTo>
                    <a:pt x="3208" y="5374"/>
                    <a:pt x="3331" y="4616"/>
                    <a:pt x="3399" y="3854"/>
                  </a:cubicBezTo>
                  <a:cubicBezTo>
                    <a:pt x="3564" y="3515"/>
                    <a:pt x="3579" y="3055"/>
                    <a:pt x="3703" y="2703"/>
                  </a:cubicBezTo>
                  <a:cubicBezTo>
                    <a:pt x="3878" y="2208"/>
                    <a:pt x="4170" y="1810"/>
                    <a:pt x="4482" y="1395"/>
                  </a:cubicBezTo>
                  <a:cubicBezTo>
                    <a:pt x="4613" y="1221"/>
                    <a:pt x="4440" y="1057"/>
                    <a:pt x="4266" y="1057"/>
                  </a:cubicBezTo>
                  <a:cubicBezTo>
                    <a:pt x="4211" y="1057"/>
                    <a:pt x="4156" y="1073"/>
                    <a:pt x="4111" y="1109"/>
                  </a:cubicBezTo>
                  <a:cubicBezTo>
                    <a:pt x="3826" y="1343"/>
                    <a:pt x="3480" y="1752"/>
                    <a:pt x="3218" y="2212"/>
                  </a:cubicBezTo>
                  <a:cubicBezTo>
                    <a:pt x="3200" y="2173"/>
                    <a:pt x="3186" y="2134"/>
                    <a:pt x="3165" y="2097"/>
                  </a:cubicBezTo>
                  <a:cubicBezTo>
                    <a:pt x="2625" y="1095"/>
                    <a:pt x="1542" y="430"/>
                    <a:pt x="514" y="24"/>
                  </a:cubicBezTo>
                  <a:cubicBezTo>
                    <a:pt x="475" y="8"/>
                    <a:pt x="437"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4"/>
            <p:cNvSpPr/>
            <p:nvPr/>
          </p:nvSpPr>
          <p:spPr>
            <a:xfrm>
              <a:off x="7683164" y="5007574"/>
              <a:ext cx="7891" cy="6138"/>
            </a:xfrm>
            <a:custGeom>
              <a:avLst/>
              <a:gdLst/>
              <a:ahLst/>
              <a:cxnLst/>
              <a:rect l="l" t="t" r="r" b="b"/>
              <a:pathLst>
                <a:path w="162" h="126" extrusionOk="0">
                  <a:moveTo>
                    <a:pt x="80" y="1"/>
                  </a:moveTo>
                  <a:cubicBezTo>
                    <a:pt x="0" y="1"/>
                    <a:pt x="0" y="125"/>
                    <a:pt x="80" y="125"/>
                  </a:cubicBezTo>
                  <a:cubicBezTo>
                    <a:pt x="161" y="125"/>
                    <a:pt x="161"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34"/>
            <p:cNvSpPr/>
            <p:nvPr/>
          </p:nvSpPr>
          <p:spPr>
            <a:xfrm>
              <a:off x="7156148" y="3965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34"/>
            <p:cNvSpPr/>
            <p:nvPr/>
          </p:nvSpPr>
          <p:spPr>
            <a:xfrm>
              <a:off x="6873325" y="34361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4"/>
            <p:cNvSpPr/>
            <p:nvPr/>
          </p:nvSpPr>
          <p:spPr>
            <a:xfrm>
              <a:off x="6424638" y="3686700"/>
              <a:ext cx="436367" cy="1255272"/>
            </a:xfrm>
            <a:custGeom>
              <a:avLst/>
              <a:gdLst/>
              <a:ahLst/>
              <a:cxnLst/>
              <a:rect l="l" t="t" r="r" b="b"/>
              <a:pathLst>
                <a:path w="8958" h="25769" extrusionOk="0">
                  <a:moveTo>
                    <a:pt x="8163" y="0"/>
                  </a:moveTo>
                  <a:cubicBezTo>
                    <a:pt x="8035" y="0"/>
                    <a:pt x="7909" y="82"/>
                    <a:pt x="7926" y="236"/>
                  </a:cubicBezTo>
                  <a:cubicBezTo>
                    <a:pt x="8042" y="1239"/>
                    <a:pt x="7693" y="2211"/>
                    <a:pt x="7300" y="3189"/>
                  </a:cubicBezTo>
                  <a:cubicBezTo>
                    <a:pt x="7151" y="3065"/>
                    <a:pt x="6963" y="2987"/>
                    <a:pt x="6749" y="2987"/>
                  </a:cubicBezTo>
                  <a:cubicBezTo>
                    <a:pt x="6279" y="2987"/>
                    <a:pt x="5831" y="3399"/>
                    <a:pt x="5853" y="3884"/>
                  </a:cubicBezTo>
                  <a:cubicBezTo>
                    <a:pt x="5874" y="4352"/>
                    <a:pt x="6222" y="4747"/>
                    <a:pt x="6699" y="4773"/>
                  </a:cubicBezTo>
                  <a:cubicBezTo>
                    <a:pt x="6567" y="5193"/>
                    <a:pt x="6465" y="5617"/>
                    <a:pt x="6430" y="6051"/>
                  </a:cubicBezTo>
                  <a:cubicBezTo>
                    <a:pt x="6403" y="6394"/>
                    <a:pt x="6398" y="6738"/>
                    <a:pt x="6399" y="7083"/>
                  </a:cubicBezTo>
                  <a:cubicBezTo>
                    <a:pt x="6362" y="7109"/>
                    <a:pt x="6325" y="7131"/>
                    <a:pt x="6292" y="7167"/>
                  </a:cubicBezTo>
                  <a:cubicBezTo>
                    <a:pt x="6002" y="7483"/>
                    <a:pt x="6090" y="7947"/>
                    <a:pt x="6402" y="8157"/>
                  </a:cubicBezTo>
                  <a:cubicBezTo>
                    <a:pt x="6402" y="8496"/>
                    <a:pt x="6397" y="8837"/>
                    <a:pt x="6368" y="9176"/>
                  </a:cubicBezTo>
                  <a:cubicBezTo>
                    <a:pt x="6295" y="10056"/>
                    <a:pt x="6054" y="10906"/>
                    <a:pt x="5874" y="11765"/>
                  </a:cubicBezTo>
                  <a:cubicBezTo>
                    <a:pt x="5748" y="11697"/>
                    <a:pt x="5603" y="11662"/>
                    <a:pt x="5454" y="11662"/>
                  </a:cubicBezTo>
                  <a:cubicBezTo>
                    <a:pt x="5434" y="11662"/>
                    <a:pt x="5415" y="11662"/>
                    <a:pt x="5395" y="11664"/>
                  </a:cubicBezTo>
                  <a:cubicBezTo>
                    <a:pt x="5047" y="10954"/>
                    <a:pt x="4609" y="10270"/>
                    <a:pt x="4273" y="9573"/>
                  </a:cubicBezTo>
                  <a:cubicBezTo>
                    <a:pt x="4402" y="9485"/>
                    <a:pt x="4506" y="9352"/>
                    <a:pt x="4555" y="9175"/>
                  </a:cubicBezTo>
                  <a:cubicBezTo>
                    <a:pt x="4628" y="8908"/>
                    <a:pt x="4674" y="8642"/>
                    <a:pt x="4525" y="8386"/>
                  </a:cubicBezTo>
                  <a:cubicBezTo>
                    <a:pt x="4394" y="8163"/>
                    <a:pt x="4135" y="7965"/>
                    <a:pt x="3865" y="7965"/>
                  </a:cubicBezTo>
                  <a:cubicBezTo>
                    <a:pt x="3857" y="7965"/>
                    <a:pt x="3850" y="7965"/>
                    <a:pt x="3842" y="7965"/>
                  </a:cubicBezTo>
                  <a:cubicBezTo>
                    <a:pt x="3754" y="7970"/>
                    <a:pt x="3668" y="7993"/>
                    <a:pt x="3583" y="8027"/>
                  </a:cubicBezTo>
                  <a:cubicBezTo>
                    <a:pt x="3286" y="7313"/>
                    <a:pt x="3015" y="6590"/>
                    <a:pt x="2766" y="5860"/>
                  </a:cubicBezTo>
                  <a:cubicBezTo>
                    <a:pt x="2813" y="5812"/>
                    <a:pt x="2854" y="5761"/>
                    <a:pt x="2883" y="5704"/>
                  </a:cubicBezTo>
                  <a:cubicBezTo>
                    <a:pt x="3104" y="5286"/>
                    <a:pt x="2997" y="4732"/>
                    <a:pt x="2566" y="4492"/>
                  </a:cubicBezTo>
                  <a:cubicBezTo>
                    <a:pt x="2472" y="4440"/>
                    <a:pt x="2411" y="4400"/>
                    <a:pt x="2318" y="4361"/>
                  </a:cubicBezTo>
                  <a:lnTo>
                    <a:pt x="2318" y="4361"/>
                  </a:lnTo>
                  <a:cubicBezTo>
                    <a:pt x="2319" y="4361"/>
                    <a:pt x="2320" y="4361"/>
                    <a:pt x="2320" y="4361"/>
                  </a:cubicBezTo>
                  <a:cubicBezTo>
                    <a:pt x="2325" y="4361"/>
                    <a:pt x="2315" y="4354"/>
                    <a:pt x="2281" y="4337"/>
                  </a:cubicBezTo>
                  <a:cubicBezTo>
                    <a:pt x="2130" y="3822"/>
                    <a:pt x="1988" y="3305"/>
                    <a:pt x="1858" y="2784"/>
                  </a:cubicBezTo>
                  <a:cubicBezTo>
                    <a:pt x="1834" y="2684"/>
                    <a:pt x="1759" y="2641"/>
                    <a:pt x="1681" y="2641"/>
                  </a:cubicBezTo>
                  <a:cubicBezTo>
                    <a:pt x="1564" y="2641"/>
                    <a:pt x="1440" y="2740"/>
                    <a:pt x="1472" y="2890"/>
                  </a:cubicBezTo>
                  <a:cubicBezTo>
                    <a:pt x="1569" y="3346"/>
                    <a:pt x="1675" y="3798"/>
                    <a:pt x="1791" y="4250"/>
                  </a:cubicBezTo>
                  <a:cubicBezTo>
                    <a:pt x="1647" y="4270"/>
                    <a:pt x="1509" y="4332"/>
                    <a:pt x="1392" y="4447"/>
                  </a:cubicBezTo>
                  <a:cubicBezTo>
                    <a:pt x="1208" y="4626"/>
                    <a:pt x="1132" y="4881"/>
                    <a:pt x="1132" y="5131"/>
                  </a:cubicBezTo>
                  <a:cubicBezTo>
                    <a:pt x="1132" y="5544"/>
                    <a:pt x="1367" y="5795"/>
                    <a:pt x="1672" y="6021"/>
                  </a:cubicBezTo>
                  <a:cubicBezTo>
                    <a:pt x="1791" y="6109"/>
                    <a:pt x="1936" y="6148"/>
                    <a:pt x="2085" y="6148"/>
                  </a:cubicBezTo>
                  <a:cubicBezTo>
                    <a:pt x="2168" y="6148"/>
                    <a:pt x="2251" y="6136"/>
                    <a:pt x="2332" y="6114"/>
                  </a:cubicBezTo>
                  <a:cubicBezTo>
                    <a:pt x="2580" y="6873"/>
                    <a:pt x="2860" y="7623"/>
                    <a:pt x="3178" y="8362"/>
                  </a:cubicBezTo>
                  <a:cubicBezTo>
                    <a:pt x="3172" y="8371"/>
                    <a:pt x="3163" y="8377"/>
                    <a:pt x="3160" y="8388"/>
                  </a:cubicBezTo>
                  <a:cubicBezTo>
                    <a:pt x="3020" y="8652"/>
                    <a:pt x="3054" y="8903"/>
                    <a:pt x="3130" y="9176"/>
                  </a:cubicBezTo>
                  <a:cubicBezTo>
                    <a:pt x="3226" y="9526"/>
                    <a:pt x="3533" y="9700"/>
                    <a:pt x="3839" y="9700"/>
                  </a:cubicBezTo>
                  <a:cubicBezTo>
                    <a:pt x="3847" y="9700"/>
                    <a:pt x="3855" y="9700"/>
                    <a:pt x="3863" y="9699"/>
                  </a:cubicBezTo>
                  <a:cubicBezTo>
                    <a:pt x="4251" y="10367"/>
                    <a:pt x="4685" y="11060"/>
                    <a:pt x="5024" y="11761"/>
                  </a:cubicBezTo>
                  <a:cubicBezTo>
                    <a:pt x="5012" y="11766"/>
                    <a:pt x="5001" y="11772"/>
                    <a:pt x="4988" y="11778"/>
                  </a:cubicBezTo>
                  <a:cubicBezTo>
                    <a:pt x="4469" y="12033"/>
                    <a:pt x="4469" y="12898"/>
                    <a:pt x="4988" y="13153"/>
                  </a:cubicBezTo>
                  <a:cubicBezTo>
                    <a:pt x="5006" y="13161"/>
                    <a:pt x="5023" y="13170"/>
                    <a:pt x="5039" y="13178"/>
                  </a:cubicBezTo>
                  <a:cubicBezTo>
                    <a:pt x="5167" y="13241"/>
                    <a:pt x="5301" y="13268"/>
                    <a:pt x="5434" y="13268"/>
                  </a:cubicBezTo>
                  <a:cubicBezTo>
                    <a:pt x="5471" y="13268"/>
                    <a:pt x="5508" y="13266"/>
                    <a:pt x="5545" y="13262"/>
                  </a:cubicBezTo>
                  <a:cubicBezTo>
                    <a:pt x="5590" y="13514"/>
                    <a:pt x="5611" y="13765"/>
                    <a:pt x="5599" y="14016"/>
                  </a:cubicBezTo>
                  <a:cubicBezTo>
                    <a:pt x="5595" y="14105"/>
                    <a:pt x="5646" y="14158"/>
                    <a:pt x="5711" y="14177"/>
                  </a:cubicBezTo>
                  <a:cubicBezTo>
                    <a:pt x="5810" y="14982"/>
                    <a:pt x="6056" y="15748"/>
                    <a:pt x="6347" y="16513"/>
                  </a:cubicBezTo>
                  <a:cubicBezTo>
                    <a:pt x="5817" y="16396"/>
                    <a:pt x="5282" y="16254"/>
                    <a:pt x="4773" y="16066"/>
                  </a:cubicBezTo>
                  <a:cubicBezTo>
                    <a:pt x="4874" y="15972"/>
                    <a:pt x="4952" y="15852"/>
                    <a:pt x="4991" y="15708"/>
                  </a:cubicBezTo>
                  <a:cubicBezTo>
                    <a:pt x="5059" y="15460"/>
                    <a:pt x="5002" y="15108"/>
                    <a:pt x="4788" y="14939"/>
                  </a:cubicBezTo>
                  <a:cubicBezTo>
                    <a:pt x="4776" y="14929"/>
                    <a:pt x="4763" y="14919"/>
                    <a:pt x="4752" y="14910"/>
                  </a:cubicBezTo>
                  <a:cubicBezTo>
                    <a:pt x="4579" y="14774"/>
                    <a:pt x="4404" y="14705"/>
                    <a:pt x="4228" y="14705"/>
                  </a:cubicBezTo>
                  <a:cubicBezTo>
                    <a:pt x="4054" y="14705"/>
                    <a:pt x="3879" y="14773"/>
                    <a:pt x="3705" y="14910"/>
                  </a:cubicBezTo>
                  <a:cubicBezTo>
                    <a:pt x="3694" y="14919"/>
                    <a:pt x="3681" y="14929"/>
                    <a:pt x="3669" y="14939"/>
                  </a:cubicBezTo>
                  <a:cubicBezTo>
                    <a:pt x="3535" y="15044"/>
                    <a:pt x="3469" y="15222"/>
                    <a:pt x="3450" y="15401"/>
                  </a:cubicBezTo>
                  <a:cubicBezTo>
                    <a:pt x="2751" y="14921"/>
                    <a:pt x="2203" y="14262"/>
                    <a:pt x="1953" y="13318"/>
                  </a:cubicBezTo>
                  <a:cubicBezTo>
                    <a:pt x="1665" y="12224"/>
                    <a:pt x="1779" y="10975"/>
                    <a:pt x="1187" y="10035"/>
                  </a:cubicBezTo>
                  <a:cubicBezTo>
                    <a:pt x="1233" y="9993"/>
                    <a:pt x="1273" y="9943"/>
                    <a:pt x="1298" y="9884"/>
                  </a:cubicBezTo>
                  <a:cubicBezTo>
                    <a:pt x="1314" y="9850"/>
                    <a:pt x="1327" y="9816"/>
                    <a:pt x="1343" y="9781"/>
                  </a:cubicBezTo>
                  <a:cubicBezTo>
                    <a:pt x="1447" y="9547"/>
                    <a:pt x="1481" y="9310"/>
                    <a:pt x="1343" y="9077"/>
                  </a:cubicBezTo>
                  <a:cubicBezTo>
                    <a:pt x="1219" y="8865"/>
                    <a:pt x="987" y="8733"/>
                    <a:pt x="740" y="8733"/>
                  </a:cubicBezTo>
                  <a:cubicBezTo>
                    <a:pt x="495" y="8733"/>
                    <a:pt x="262" y="8867"/>
                    <a:pt x="138" y="9077"/>
                  </a:cubicBezTo>
                  <a:cubicBezTo>
                    <a:pt x="0" y="9310"/>
                    <a:pt x="34" y="9547"/>
                    <a:pt x="138" y="9781"/>
                  </a:cubicBezTo>
                  <a:cubicBezTo>
                    <a:pt x="154" y="9816"/>
                    <a:pt x="168" y="9850"/>
                    <a:pt x="184" y="9884"/>
                  </a:cubicBezTo>
                  <a:cubicBezTo>
                    <a:pt x="274" y="10087"/>
                    <a:pt x="492" y="10191"/>
                    <a:pt x="716" y="10197"/>
                  </a:cubicBezTo>
                  <a:cubicBezTo>
                    <a:pt x="1408" y="11716"/>
                    <a:pt x="983" y="13578"/>
                    <a:pt x="2136" y="14931"/>
                  </a:cubicBezTo>
                  <a:cubicBezTo>
                    <a:pt x="2569" y="15439"/>
                    <a:pt x="3114" y="15808"/>
                    <a:pt x="3716" y="16090"/>
                  </a:cubicBezTo>
                  <a:cubicBezTo>
                    <a:pt x="3744" y="16114"/>
                    <a:pt x="3774" y="16138"/>
                    <a:pt x="3806" y="16158"/>
                  </a:cubicBezTo>
                  <a:cubicBezTo>
                    <a:pt x="3912" y="16271"/>
                    <a:pt x="4067" y="16326"/>
                    <a:pt x="4224" y="16326"/>
                  </a:cubicBezTo>
                  <a:cubicBezTo>
                    <a:pt x="4244" y="16326"/>
                    <a:pt x="4263" y="16325"/>
                    <a:pt x="4283" y="16323"/>
                  </a:cubicBezTo>
                  <a:cubicBezTo>
                    <a:pt x="4999" y="16583"/>
                    <a:pt x="5763" y="16746"/>
                    <a:pt x="6487" y="16880"/>
                  </a:cubicBezTo>
                  <a:cubicBezTo>
                    <a:pt x="6596" y="17156"/>
                    <a:pt x="6707" y="17433"/>
                    <a:pt x="6817" y="17711"/>
                  </a:cubicBezTo>
                  <a:cubicBezTo>
                    <a:pt x="6997" y="18170"/>
                    <a:pt x="7142" y="18631"/>
                    <a:pt x="7269" y="19090"/>
                  </a:cubicBezTo>
                  <a:cubicBezTo>
                    <a:pt x="7164" y="19116"/>
                    <a:pt x="7061" y="19163"/>
                    <a:pt x="6976" y="19225"/>
                  </a:cubicBezTo>
                  <a:cubicBezTo>
                    <a:pt x="6621" y="19481"/>
                    <a:pt x="6502" y="19975"/>
                    <a:pt x="6836" y="20308"/>
                  </a:cubicBezTo>
                  <a:cubicBezTo>
                    <a:pt x="6972" y="20443"/>
                    <a:pt x="7134" y="20503"/>
                    <a:pt x="7296" y="20503"/>
                  </a:cubicBezTo>
                  <a:cubicBezTo>
                    <a:pt x="7389" y="20503"/>
                    <a:pt x="7482" y="20483"/>
                    <a:pt x="7570" y="20447"/>
                  </a:cubicBezTo>
                  <a:lnTo>
                    <a:pt x="7570" y="20447"/>
                  </a:lnTo>
                  <a:cubicBezTo>
                    <a:pt x="7842" y="22127"/>
                    <a:pt x="7761" y="23823"/>
                    <a:pt x="7300" y="25559"/>
                  </a:cubicBezTo>
                  <a:cubicBezTo>
                    <a:pt x="7266" y="25686"/>
                    <a:pt x="7368" y="25768"/>
                    <a:pt x="7469" y="25768"/>
                  </a:cubicBezTo>
                  <a:cubicBezTo>
                    <a:pt x="7535" y="25768"/>
                    <a:pt x="7601" y="25732"/>
                    <a:pt x="7626" y="25648"/>
                  </a:cubicBezTo>
                  <a:cubicBezTo>
                    <a:pt x="8174" y="23791"/>
                    <a:pt x="8353" y="21879"/>
                    <a:pt x="8025" y="19965"/>
                  </a:cubicBezTo>
                  <a:cubicBezTo>
                    <a:pt x="8061" y="19872"/>
                    <a:pt x="8081" y="19772"/>
                    <a:pt x="8070" y="19675"/>
                  </a:cubicBezTo>
                  <a:cubicBezTo>
                    <a:pt x="8050" y="19497"/>
                    <a:pt x="7988" y="19357"/>
                    <a:pt x="7885" y="19254"/>
                  </a:cubicBezTo>
                  <a:cubicBezTo>
                    <a:pt x="7676" y="18385"/>
                    <a:pt x="7377" y="17574"/>
                    <a:pt x="7101" y="16770"/>
                  </a:cubicBezTo>
                  <a:cubicBezTo>
                    <a:pt x="7099" y="16746"/>
                    <a:pt x="7091" y="16726"/>
                    <a:pt x="7078" y="16708"/>
                  </a:cubicBezTo>
                  <a:cubicBezTo>
                    <a:pt x="6585" y="15271"/>
                    <a:pt x="6178" y="13851"/>
                    <a:pt x="6512" y="12159"/>
                  </a:cubicBezTo>
                  <a:cubicBezTo>
                    <a:pt x="6772" y="10839"/>
                    <a:pt x="6880" y="9603"/>
                    <a:pt x="6963" y="8340"/>
                  </a:cubicBezTo>
                  <a:cubicBezTo>
                    <a:pt x="7086" y="8339"/>
                    <a:pt x="7210" y="8296"/>
                    <a:pt x="7313" y="8193"/>
                  </a:cubicBezTo>
                  <a:cubicBezTo>
                    <a:pt x="7513" y="7992"/>
                    <a:pt x="7497" y="7733"/>
                    <a:pt x="7367" y="7518"/>
                  </a:cubicBezTo>
                  <a:cubicBezTo>
                    <a:pt x="7329" y="7325"/>
                    <a:pt x="7206" y="7168"/>
                    <a:pt x="7044" y="7074"/>
                  </a:cubicBezTo>
                  <a:cubicBezTo>
                    <a:pt x="7065" y="6736"/>
                    <a:pt x="7086" y="6396"/>
                    <a:pt x="7112" y="6049"/>
                  </a:cubicBezTo>
                  <a:cubicBezTo>
                    <a:pt x="7267" y="4005"/>
                    <a:pt x="8957" y="2238"/>
                    <a:pt x="8408" y="172"/>
                  </a:cubicBezTo>
                  <a:cubicBezTo>
                    <a:pt x="8376" y="55"/>
                    <a:pt x="8269"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4"/>
            <p:cNvSpPr/>
            <p:nvPr/>
          </p:nvSpPr>
          <p:spPr>
            <a:xfrm>
              <a:off x="6117119" y="42188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34"/>
            <p:cNvSpPr/>
            <p:nvPr/>
          </p:nvSpPr>
          <p:spPr>
            <a:xfrm>
              <a:off x="5781297" y="37028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34"/>
            <p:cNvSpPr/>
            <p:nvPr/>
          </p:nvSpPr>
          <p:spPr>
            <a:xfrm>
              <a:off x="4723806" y="4171725"/>
              <a:ext cx="319310" cy="913652"/>
            </a:xfrm>
            <a:custGeom>
              <a:avLst/>
              <a:gdLst/>
              <a:ahLst/>
              <a:cxnLst/>
              <a:rect l="l" t="t" r="r" b="b"/>
              <a:pathLst>
                <a:path w="6555" h="18756" extrusionOk="0">
                  <a:moveTo>
                    <a:pt x="3329" y="0"/>
                  </a:moveTo>
                  <a:cubicBezTo>
                    <a:pt x="3122" y="0"/>
                    <a:pt x="2917" y="111"/>
                    <a:pt x="2860" y="350"/>
                  </a:cubicBezTo>
                  <a:cubicBezTo>
                    <a:pt x="2548" y="1657"/>
                    <a:pt x="2600" y="2968"/>
                    <a:pt x="2730" y="4280"/>
                  </a:cubicBezTo>
                  <a:cubicBezTo>
                    <a:pt x="2631" y="4211"/>
                    <a:pt x="2533" y="4140"/>
                    <a:pt x="2434" y="4067"/>
                  </a:cubicBezTo>
                  <a:cubicBezTo>
                    <a:pt x="2668" y="3497"/>
                    <a:pt x="2140" y="3037"/>
                    <a:pt x="1575" y="3037"/>
                  </a:cubicBezTo>
                  <a:cubicBezTo>
                    <a:pt x="1341" y="3037"/>
                    <a:pt x="1101" y="3116"/>
                    <a:pt x="905" y="3297"/>
                  </a:cubicBezTo>
                  <a:cubicBezTo>
                    <a:pt x="711" y="3478"/>
                    <a:pt x="790" y="3764"/>
                    <a:pt x="983" y="3900"/>
                  </a:cubicBezTo>
                  <a:cubicBezTo>
                    <a:pt x="1598" y="4335"/>
                    <a:pt x="2218" y="4762"/>
                    <a:pt x="2829" y="5203"/>
                  </a:cubicBezTo>
                  <a:cubicBezTo>
                    <a:pt x="3026" y="6929"/>
                    <a:pt x="3241" y="8659"/>
                    <a:pt x="2826" y="10392"/>
                  </a:cubicBezTo>
                  <a:cubicBezTo>
                    <a:pt x="2459" y="8758"/>
                    <a:pt x="1730" y="7166"/>
                    <a:pt x="923" y="5714"/>
                  </a:cubicBezTo>
                  <a:cubicBezTo>
                    <a:pt x="839" y="5563"/>
                    <a:pt x="698" y="5498"/>
                    <a:pt x="556" y="5498"/>
                  </a:cubicBezTo>
                  <a:cubicBezTo>
                    <a:pt x="281" y="5498"/>
                    <a:pt x="0" y="5737"/>
                    <a:pt x="101" y="6060"/>
                  </a:cubicBezTo>
                  <a:cubicBezTo>
                    <a:pt x="687" y="7939"/>
                    <a:pt x="1284" y="9814"/>
                    <a:pt x="1893" y="11686"/>
                  </a:cubicBezTo>
                  <a:cubicBezTo>
                    <a:pt x="1963" y="11903"/>
                    <a:pt x="2147" y="12026"/>
                    <a:pt x="2361" y="12026"/>
                  </a:cubicBezTo>
                  <a:cubicBezTo>
                    <a:pt x="2389" y="12026"/>
                    <a:pt x="2419" y="12024"/>
                    <a:pt x="2449" y="12019"/>
                  </a:cubicBezTo>
                  <a:lnTo>
                    <a:pt x="2449" y="12019"/>
                  </a:lnTo>
                  <a:cubicBezTo>
                    <a:pt x="1974" y="14306"/>
                    <a:pt x="1852" y="16547"/>
                    <a:pt x="3329" y="18657"/>
                  </a:cubicBezTo>
                  <a:cubicBezTo>
                    <a:pt x="3376" y="18725"/>
                    <a:pt x="3451" y="18756"/>
                    <a:pt x="3524" y="18756"/>
                  </a:cubicBezTo>
                  <a:cubicBezTo>
                    <a:pt x="3659" y="18756"/>
                    <a:pt x="3790" y="18651"/>
                    <a:pt x="3736" y="18486"/>
                  </a:cubicBezTo>
                  <a:cubicBezTo>
                    <a:pt x="3139" y="16704"/>
                    <a:pt x="2666" y="15012"/>
                    <a:pt x="3008" y="13114"/>
                  </a:cubicBezTo>
                  <a:cubicBezTo>
                    <a:pt x="3092" y="12642"/>
                    <a:pt x="3227" y="12185"/>
                    <a:pt x="3374" y="11731"/>
                  </a:cubicBezTo>
                  <a:cubicBezTo>
                    <a:pt x="4822" y="11107"/>
                    <a:pt x="5873" y="9780"/>
                    <a:pt x="6115" y="8174"/>
                  </a:cubicBezTo>
                  <a:cubicBezTo>
                    <a:pt x="6161" y="7852"/>
                    <a:pt x="5894" y="7581"/>
                    <a:pt x="5628" y="7581"/>
                  </a:cubicBezTo>
                  <a:cubicBezTo>
                    <a:pt x="5494" y="7581"/>
                    <a:pt x="5361" y="7650"/>
                    <a:pt x="5268" y="7816"/>
                  </a:cubicBezTo>
                  <a:cubicBezTo>
                    <a:pt x="4914" y="8453"/>
                    <a:pt x="4488" y="9002"/>
                    <a:pt x="4003" y="9506"/>
                  </a:cubicBezTo>
                  <a:cubicBezTo>
                    <a:pt x="4011" y="9451"/>
                    <a:pt x="4025" y="9396"/>
                    <a:pt x="4033" y="9339"/>
                  </a:cubicBezTo>
                  <a:cubicBezTo>
                    <a:pt x="4206" y="8146"/>
                    <a:pt x="4171" y="6939"/>
                    <a:pt x="4084" y="5726"/>
                  </a:cubicBezTo>
                  <a:cubicBezTo>
                    <a:pt x="5198" y="4936"/>
                    <a:pt x="5976" y="3910"/>
                    <a:pt x="6457" y="2618"/>
                  </a:cubicBezTo>
                  <a:cubicBezTo>
                    <a:pt x="6554" y="2357"/>
                    <a:pt x="6291" y="2110"/>
                    <a:pt x="6046" y="2110"/>
                  </a:cubicBezTo>
                  <a:cubicBezTo>
                    <a:pt x="5952" y="2110"/>
                    <a:pt x="5861" y="2146"/>
                    <a:pt x="5794" y="2231"/>
                  </a:cubicBezTo>
                  <a:cubicBezTo>
                    <a:pt x="5470" y="2645"/>
                    <a:pt x="5145" y="3059"/>
                    <a:pt x="4820" y="3474"/>
                  </a:cubicBezTo>
                  <a:cubicBezTo>
                    <a:pt x="4628" y="3719"/>
                    <a:pt x="4286" y="4346"/>
                    <a:pt x="3994" y="4611"/>
                  </a:cubicBezTo>
                  <a:cubicBezTo>
                    <a:pt x="3873" y="3234"/>
                    <a:pt x="3744" y="1852"/>
                    <a:pt x="3830" y="482"/>
                  </a:cubicBezTo>
                  <a:cubicBezTo>
                    <a:pt x="3850" y="173"/>
                    <a:pt x="3588" y="0"/>
                    <a:pt x="3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4"/>
            <p:cNvSpPr/>
            <p:nvPr/>
          </p:nvSpPr>
          <p:spPr>
            <a:xfrm>
              <a:off x="5156711" y="5018144"/>
              <a:ext cx="5115" cy="3994"/>
            </a:xfrm>
            <a:custGeom>
              <a:avLst/>
              <a:gdLst/>
              <a:ahLst/>
              <a:cxnLst/>
              <a:rect l="l" t="t" r="r" b="b"/>
              <a:pathLst>
                <a:path w="105" h="82" extrusionOk="0">
                  <a:moveTo>
                    <a:pt x="53" y="1"/>
                  </a:moveTo>
                  <a:cubicBezTo>
                    <a:pt x="1" y="1"/>
                    <a:pt x="1" y="82"/>
                    <a:pt x="53" y="82"/>
                  </a:cubicBezTo>
                  <a:cubicBezTo>
                    <a:pt x="104" y="80"/>
                    <a:pt x="104"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4"/>
            <p:cNvSpPr/>
            <p:nvPr/>
          </p:nvSpPr>
          <p:spPr>
            <a:xfrm>
              <a:off x="4910179" y="36781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4"/>
            <p:cNvSpPr/>
            <p:nvPr/>
          </p:nvSpPr>
          <p:spPr>
            <a:xfrm>
              <a:off x="6468625" y="4527079"/>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4"/>
            <p:cNvSpPr/>
            <p:nvPr/>
          </p:nvSpPr>
          <p:spPr>
            <a:xfrm>
              <a:off x="7711222" y="4380017"/>
              <a:ext cx="168497" cy="557174"/>
            </a:xfrm>
            <a:custGeom>
              <a:avLst/>
              <a:gdLst/>
              <a:ahLst/>
              <a:cxnLst/>
              <a:rect l="l" t="t" r="r" b="b"/>
              <a:pathLst>
                <a:path w="3459" h="11438" extrusionOk="0">
                  <a:moveTo>
                    <a:pt x="866" y="2662"/>
                  </a:moveTo>
                  <a:cubicBezTo>
                    <a:pt x="953" y="3172"/>
                    <a:pt x="1038" y="3684"/>
                    <a:pt x="1122" y="4196"/>
                  </a:cubicBezTo>
                  <a:cubicBezTo>
                    <a:pt x="1005" y="3688"/>
                    <a:pt x="907" y="3170"/>
                    <a:pt x="866" y="2662"/>
                  </a:cubicBezTo>
                  <a:close/>
                  <a:moveTo>
                    <a:pt x="819" y="1"/>
                  </a:moveTo>
                  <a:cubicBezTo>
                    <a:pt x="709" y="1"/>
                    <a:pt x="598" y="69"/>
                    <a:pt x="538" y="214"/>
                  </a:cubicBezTo>
                  <a:cubicBezTo>
                    <a:pt x="0" y="1520"/>
                    <a:pt x="181" y="2745"/>
                    <a:pt x="489" y="4123"/>
                  </a:cubicBezTo>
                  <a:cubicBezTo>
                    <a:pt x="990" y="6358"/>
                    <a:pt x="1546" y="8587"/>
                    <a:pt x="2146" y="10781"/>
                  </a:cubicBezTo>
                  <a:cubicBezTo>
                    <a:pt x="2144" y="10798"/>
                    <a:pt x="2143" y="10817"/>
                    <a:pt x="2141" y="10836"/>
                  </a:cubicBezTo>
                  <a:cubicBezTo>
                    <a:pt x="2125" y="11043"/>
                    <a:pt x="2193" y="11189"/>
                    <a:pt x="2293" y="11287"/>
                  </a:cubicBezTo>
                  <a:cubicBezTo>
                    <a:pt x="2342" y="11390"/>
                    <a:pt x="2419" y="11437"/>
                    <a:pt x="2495" y="11437"/>
                  </a:cubicBezTo>
                  <a:cubicBezTo>
                    <a:pt x="2535" y="11437"/>
                    <a:pt x="2574" y="11425"/>
                    <a:pt x="2608" y="11401"/>
                  </a:cubicBezTo>
                  <a:cubicBezTo>
                    <a:pt x="2631" y="11399"/>
                    <a:pt x="2655" y="11399"/>
                    <a:pt x="2677" y="11394"/>
                  </a:cubicBezTo>
                  <a:cubicBezTo>
                    <a:pt x="2681" y="11394"/>
                    <a:pt x="2685" y="11394"/>
                    <a:pt x="2689" y="11394"/>
                  </a:cubicBezTo>
                  <a:cubicBezTo>
                    <a:pt x="2926" y="11394"/>
                    <a:pt x="3165" y="11192"/>
                    <a:pt x="3142" y="10810"/>
                  </a:cubicBezTo>
                  <a:cubicBezTo>
                    <a:pt x="3132" y="10644"/>
                    <a:pt x="3128" y="10479"/>
                    <a:pt x="3122" y="10315"/>
                  </a:cubicBezTo>
                  <a:cubicBezTo>
                    <a:pt x="3449" y="8239"/>
                    <a:pt x="3449" y="6066"/>
                    <a:pt x="3457" y="3958"/>
                  </a:cubicBezTo>
                  <a:cubicBezTo>
                    <a:pt x="3458" y="3636"/>
                    <a:pt x="3262" y="3456"/>
                    <a:pt x="3068" y="3456"/>
                  </a:cubicBezTo>
                  <a:cubicBezTo>
                    <a:pt x="2913" y="3456"/>
                    <a:pt x="2759" y="3571"/>
                    <a:pt x="2709" y="3820"/>
                  </a:cubicBezTo>
                  <a:cubicBezTo>
                    <a:pt x="2529" y="4706"/>
                    <a:pt x="2410" y="5606"/>
                    <a:pt x="2333" y="6511"/>
                  </a:cubicBezTo>
                  <a:cubicBezTo>
                    <a:pt x="1930" y="4451"/>
                    <a:pt x="1524" y="2391"/>
                    <a:pt x="1142" y="320"/>
                  </a:cubicBezTo>
                  <a:cubicBezTo>
                    <a:pt x="1104" y="113"/>
                    <a:pt x="961" y="1"/>
                    <a:pt x="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34"/>
          <p:cNvGrpSpPr/>
          <p:nvPr/>
        </p:nvGrpSpPr>
        <p:grpSpPr>
          <a:xfrm>
            <a:off x="7551000" y="3999525"/>
            <a:ext cx="117850" cy="112175"/>
            <a:chOff x="1928700" y="3962025"/>
            <a:chExt cx="117850" cy="112175"/>
          </a:xfrm>
        </p:grpSpPr>
        <p:sp>
          <p:nvSpPr>
            <p:cNvPr id="6623" name="Google Shape;6623;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34"/>
          <p:cNvGrpSpPr/>
          <p:nvPr/>
        </p:nvGrpSpPr>
        <p:grpSpPr>
          <a:xfrm>
            <a:off x="6268150" y="3849850"/>
            <a:ext cx="117850" cy="112175"/>
            <a:chOff x="1928700" y="3962025"/>
            <a:chExt cx="117850" cy="112175"/>
          </a:xfrm>
        </p:grpSpPr>
        <p:sp>
          <p:nvSpPr>
            <p:cNvPr id="6626" name="Google Shape;6626;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34"/>
          <p:cNvGrpSpPr/>
          <p:nvPr/>
        </p:nvGrpSpPr>
        <p:grpSpPr>
          <a:xfrm>
            <a:off x="5512675" y="4111700"/>
            <a:ext cx="117850" cy="112175"/>
            <a:chOff x="1928700" y="3962025"/>
            <a:chExt cx="117850" cy="112175"/>
          </a:xfrm>
        </p:grpSpPr>
        <p:sp>
          <p:nvSpPr>
            <p:cNvPr id="6629" name="Google Shape;6629;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34"/>
          <p:cNvGrpSpPr/>
          <p:nvPr/>
        </p:nvGrpSpPr>
        <p:grpSpPr>
          <a:xfrm>
            <a:off x="5298875" y="3819500"/>
            <a:ext cx="117850" cy="112175"/>
            <a:chOff x="1928700" y="3962025"/>
            <a:chExt cx="117850" cy="112175"/>
          </a:xfrm>
        </p:grpSpPr>
        <p:sp>
          <p:nvSpPr>
            <p:cNvPr id="6632" name="Google Shape;6632;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34"/>
          <p:cNvGrpSpPr/>
          <p:nvPr/>
        </p:nvGrpSpPr>
        <p:grpSpPr>
          <a:xfrm>
            <a:off x="1928700" y="3962025"/>
            <a:ext cx="117850" cy="112175"/>
            <a:chOff x="1928700" y="3962025"/>
            <a:chExt cx="117850" cy="112175"/>
          </a:xfrm>
        </p:grpSpPr>
        <p:sp>
          <p:nvSpPr>
            <p:cNvPr id="6635" name="Google Shape;6635;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34"/>
          <p:cNvGrpSpPr/>
          <p:nvPr/>
        </p:nvGrpSpPr>
        <p:grpSpPr>
          <a:xfrm>
            <a:off x="1290125" y="3819500"/>
            <a:ext cx="117850" cy="112175"/>
            <a:chOff x="1928700" y="3962025"/>
            <a:chExt cx="117850" cy="112175"/>
          </a:xfrm>
        </p:grpSpPr>
        <p:sp>
          <p:nvSpPr>
            <p:cNvPr id="6638" name="Google Shape;6638;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0" name="Google Shape;6640;p34"/>
          <p:cNvGrpSpPr/>
          <p:nvPr/>
        </p:nvGrpSpPr>
        <p:grpSpPr>
          <a:xfrm>
            <a:off x="602150" y="4161600"/>
            <a:ext cx="117850" cy="112175"/>
            <a:chOff x="1928700" y="3962025"/>
            <a:chExt cx="117850" cy="112175"/>
          </a:xfrm>
        </p:grpSpPr>
        <p:sp>
          <p:nvSpPr>
            <p:cNvPr id="6641" name="Google Shape;6641;p34"/>
            <p:cNvSpPr/>
            <p:nvPr/>
          </p:nvSpPr>
          <p:spPr>
            <a:xfrm>
              <a:off x="1928700" y="39620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4"/>
            <p:cNvSpPr/>
            <p:nvPr/>
          </p:nvSpPr>
          <p:spPr>
            <a:xfrm>
              <a:off x="1966950" y="40002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643" name="Google Shape;6643;p34"/>
          <p:cNvPicPr preferRelativeResize="0"/>
          <p:nvPr/>
        </p:nvPicPr>
        <p:blipFill>
          <a:blip r:embed="rId2">
            <a:alphaModFix amt="40000"/>
          </a:blip>
          <a:stretch>
            <a:fillRect/>
          </a:stretch>
        </p:blipFill>
        <p:spPr>
          <a:xfrm>
            <a:off x="0" y="0"/>
            <a:ext cx="9143999" cy="5143500"/>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5">
  <p:cSld name="BLANK_1_1_1">
    <p:spTree>
      <p:nvGrpSpPr>
        <p:cNvPr id="1" name="Shape 6644"/>
        <p:cNvGrpSpPr/>
        <p:nvPr/>
      </p:nvGrpSpPr>
      <p:grpSpPr>
        <a:xfrm>
          <a:off x="0" y="0"/>
          <a:ext cx="0" cy="0"/>
          <a:chOff x="0" y="0"/>
          <a:chExt cx="0" cy="0"/>
        </a:xfrm>
      </p:grpSpPr>
      <p:grpSp>
        <p:nvGrpSpPr>
          <p:cNvPr id="6645" name="Google Shape;6645;p35"/>
          <p:cNvGrpSpPr/>
          <p:nvPr/>
        </p:nvGrpSpPr>
        <p:grpSpPr>
          <a:xfrm>
            <a:off x="79900" y="203824"/>
            <a:ext cx="8475689" cy="2889001"/>
            <a:chOff x="79900" y="203824"/>
            <a:chExt cx="8475689" cy="2889001"/>
          </a:xfrm>
        </p:grpSpPr>
        <p:sp>
          <p:nvSpPr>
            <p:cNvPr id="6646" name="Google Shape;6646;p35"/>
            <p:cNvSpPr/>
            <p:nvPr/>
          </p:nvSpPr>
          <p:spPr>
            <a:xfrm rot="-1973773">
              <a:off x="117101" y="204388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5"/>
            <p:cNvSpPr/>
            <p:nvPr/>
          </p:nvSpPr>
          <p:spPr>
            <a:xfrm rot="2359819">
              <a:off x="7963025" y="247354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5"/>
            <p:cNvSpPr/>
            <p:nvPr/>
          </p:nvSpPr>
          <p:spPr>
            <a:xfrm rot="-1973773">
              <a:off x="5852707" y="84547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5"/>
            <p:cNvSpPr/>
            <p:nvPr/>
          </p:nvSpPr>
          <p:spPr>
            <a:xfrm>
              <a:off x="8354296" y="224031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5"/>
            <p:cNvSpPr/>
            <p:nvPr/>
          </p:nvSpPr>
          <p:spPr>
            <a:xfrm rot="2359819">
              <a:off x="5994447" y="44178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5"/>
            <p:cNvSpPr/>
            <p:nvPr/>
          </p:nvSpPr>
          <p:spPr>
            <a:xfrm rot="2359819">
              <a:off x="5263698" y="204387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5"/>
            <p:cNvSpPr/>
            <p:nvPr/>
          </p:nvSpPr>
          <p:spPr>
            <a:xfrm rot="-1973773">
              <a:off x="4877839" y="216481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5"/>
            <p:cNvSpPr/>
            <p:nvPr/>
          </p:nvSpPr>
          <p:spPr>
            <a:xfrm>
              <a:off x="1856228" y="20382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35"/>
            <p:cNvSpPr/>
            <p:nvPr/>
          </p:nvSpPr>
          <p:spPr>
            <a:xfrm rot="-1973773">
              <a:off x="4217223" y="285749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35"/>
            <p:cNvSpPr/>
            <p:nvPr/>
          </p:nvSpPr>
          <p:spPr>
            <a:xfrm rot="2359819">
              <a:off x="1488792" y="30204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35"/>
            <p:cNvSpPr/>
            <p:nvPr/>
          </p:nvSpPr>
          <p:spPr>
            <a:xfrm rot="2359819">
              <a:off x="395047" y="160336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7" name="Google Shape;6657;p35"/>
          <p:cNvGrpSpPr/>
          <p:nvPr/>
        </p:nvGrpSpPr>
        <p:grpSpPr>
          <a:xfrm>
            <a:off x="5703825" y="532873"/>
            <a:ext cx="2698268" cy="3173123"/>
            <a:chOff x="5703825" y="532873"/>
            <a:chExt cx="2698268" cy="3173123"/>
          </a:xfrm>
        </p:grpSpPr>
        <p:sp>
          <p:nvSpPr>
            <p:cNvPr id="6658" name="Google Shape;6658;p35"/>
            <p:cNvSpPr/>
            <p:nvPr/>
          </p:nvSpPr>
          <p:spPr>
            <a:xfrm>
              <a:off x="5703825" y="1603149"/>
              <a:ext cx="1011504" cy="1300115"/>
            </a:xfrm>
            <a:custGeom>
              <a:avLst/>
              <a:gdLst/>
              <a:ahLst/>
              <a:cxnLst/>
              <a:rect l="l" t="t" r="r" b="b"/>
              <a:pathLst>
                <a:path w="15561" h="20001" extrusionOk="0">
                  <a:moveTo>
                    <a:pt x="3788" y="0"/>
                  </a:moveTo>
                  <a:cubicBezTo>
                    <a:pt x="3745" y="0"/>
                    <a:pt x="3724" y="3"/>
                    <a:pt x="3724" y="3"/>
                  </a:cubicBezTo>
                  <a:cubicBezTo>
                    <a:pt x="3724" y="3"/>
                    <a:pt x="1609" y="714"/>
                    <a:pt x="606" y="8170"/>
                  </a:cubicBezTo>
                  <a:cubicBezTo>
                    <a:pt x="1" y="12665"/>
                    <a:pt x="1135" y="20000"/>
                    <a:pt x="6997" y="20000"/>
                  </a:cubicBezTo>
                  <a:cubicBezTo>
                    <a:pt x="7476" y="20000"/>
                    <a:pt x="7988" y="19951"/>
                    <a:pt x="8532" y="19848"/>
                  </a:cubicBezTo>
                  <a:cubicBezTo>
                    <a:pt x="15560" y="17770"/>
                    <a:pt x="13041" y="9859"/>
                    <a:pt x="10233" y="5836"/>
                  </a:cubicBezTo>
                  <a:cubicBezTo>
                    <a:pt x="6352" y="273"/>
                    <a:pt x="4178" y="0"/>
                    <a:pt x="3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5"/>
            <p:cNvSpPr/>
            <p:nvPr/>
          </p:nvSpPr>
          <p:spPr>
            <a:xfrm>
              <a:off x="5832076" y="2327608"/>
              <a:ext cx="104524" cy="106409"/>
            </a:xfrm>
            <a:custGeom>
              <a:avLst/>
              <a:gdLst/>
              <a:ahLst/>
              <a:cxnLst/>
              <a:rect l="l" t="t" r="r" b="b"/>
              <a:pathLst>
                <a:path w="1608" h="1637" extrusionOk="0">
                  <a:moveTo>
                    <a:pt x="454" y="1"/>
                  </a:moveTo>
                  <a:lnTo>
                    <a:pt x="454" y="1"/>
                  </a:lnTo>
                  <a:cubicBezTo>
                    <a:pt x="1" y="1461"/>
                    <a:pt x="1097" y="1637"/>
                    <a:pt x="1097" y="1637"/>
                  </a:cubicBezTo>
                  <a:cubicBezTo>
                    <a:pt x="1607" y="620"/>
                    <a:pt x="454" y="1"/>
                    <a:pt x="45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5"/>
            <p:cNvSpPr/>
            <p:nvPr/>
          </p:nvSpPr>
          <p:spPr>
            <a:xfrm>
              <a:off x="5880373" y="2356859"/>
              <a:ext cx="142680" cy="138390"/>
            </a:xfrm>
            <a:custGeom>
              <a:avLst/>
              <a:gdLst/>
              <a:ahLst/>
              <a:cxnLst/>
              <a:rect l="l" t="t" r="r" b="b"/>
              <a:pathLst>
                <a:path w="2195" h="2129" extrusionOk="0">
                  <a:moveTo>
                    <a:pt x="1231" y="0"/>
                  </a:moveTo>
                  <a:lnTo>
                    <a:pt x="1231" y="0"/>
                  </a:lnTo>
                  <a:cubicBezTo>
                    <a:pt x="1" y="1387"/>
                    <a:pt x="1122" y="2129"/>
                    <a:pt x="1122" y="2129"/>
                  </a:cubicBezTo>
                  <a:cubicBezTo>
                    <a:pt x="2194" y="1261"/>
                    <a:pt x="1231" y="0"/>
                    <a:pt x="123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5"/>
            <p:cNvSpPr/>
            <p:nvPr/>
          </p:nvSpPr>
          <p:spPr>
            <a:xfrm>
              <a:off x="5828891" y="2429338"/>
              <a:ext cx="74558" cy="66563"/>
            </a:xfrm>
            <a:custGeom>
              <a:avLst/>
              <a:gdLst/>
              <a:ahLst/>
              <a:cxnLst/>
              <a:rect l="l" t="t" r="r" b="b"/>
              <a:pathLst>
                <a:path w="1147" h="1024" extrusionOk="0">
                  <a:moveTo>
                    <a:pt x="0" y="0"/>
                  </a:moveTo>
                  <a:lnTo>
                    <a:pt x="0" y="0"/>
                  </a:lnTo>
                  <a:cubicBezTo>
                    <a:pt x="163" y="882"/>
                    <a:pt x="635" y="1023"/>
                    <a:pt x="920" y="1023"/>
                  </a:cubicBezTo>
                  <a:cubicBezTo>
                    <a:pt x="1054" y="1023"/>
                    <a:pt x="1146" y="992"/>
                    <a:pt x="1146" y="992"/>
                  </a:cubicBezTo>
                  <a:cubicBezTo>
                    <a:pt x="1128" y="12"/>
                    <a:pt x="0" y="0"/>
                    <a:pt x="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5"/>
            <p:cNvSpPr/>
            <p:nvPr/>
          </p:nvSpPr>
          <p:spPr>
            <a:xfrm>
              <a:off x="5829801" y="2005258"/>
              <a:ext cx="111609" cy="113364"/>
            </a:xfrm>
            <a:custGeom>
              <a:avLst/>
              <a:gdLst/>
              <a:ahLst/>
              <a:cxnLst/>
              <a:rect l="l" t="t" r="r" b="b"/>
              <a:pathLst>
                <a:path w="1717" h="1744" extrusionOk="0">
                  <a:moveTo>
                    <a:pt x="521" y="1"/>
                  </a:moveTo>
                  <a:cubicBezTo>
                    <a:pt x="1" y="1526"/>
                    <a:pt x="1148" y="1744"/>
                    <a:pt x="1148" y="1744"/>
                  </a:cubicBezTo>
                  <a:cubicBezTo>
                    <a:pt x="1716" y="690"/>
                    <a:pt x="521" y="1"/>
                    <a:pt x="52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35"/>
            <p:cNvSpPr/>
            <p:nvPr/>
          </p:nvSpPr>
          <p:spPr>
            <a:xfrm>
              <a:off x="5879918" y="2038929"/>
              <a:ext cx="150611" cy="145671"/>
            </a:xfrm>
            <a:custGeom>
              <a:avLst/>
              <a:gdLst/>
              <a:ahLst/>
              <a:cxnLst/>
              <a:rect l="l" t="t" r="r" b="b"/>
              <a:pathLst>
                <a:path w="2317" h="2241" extrusionOk="0">
                  <a:moveTo>
                    <a:pt x="1338" y="0"/>
                  </a:moveTo>
                  <a:cubicBezTo>
                    <a:pt x="0" y="1425"/>
                    <a:pt x="1161" y="2241"/>
                    <a:pt x="1161" y="2241"/>
                  </a:cubicBezTo>
                  <a:cubicBezTo>
                    <a:pt x="2316" y="1358"/>
                    <a:pt x="1338" y="0"/>
                    <a:pt x="133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35"/>
            <p:cNvSpPr/>
            <p:nvPr/>
          </p:nvSpPr>
          <p:spPr>
            <a:xfrm>
              <a:off x="5826161" y="2111473"/>
              <a:ext cx="77353" cy="71828"/>
            </a:xfrm>
            <a:custGeom>
              <a:avLst/>
              <a:gdLst/>
              <a:ahLst/>
              <a:cxnLst/>
              <a:rect l="l" t="t" r="r" b="b"/>
              <a:pathLst>
                <a:path w="1190" h="1105" extrusionOk="0">
                  <a:moveTo>
                    <a:pt x="0" y="1"/>
                  </a:moveTo>
                  <a:lnTo>
                    <a:pt x="0" y="1"/>
                  </a:lnTo>
                  <a:cubicBezTo>
                    <a:pt x="151" y="961"/>
                    <a:pt x="669" y="1105"/>
                    <a:pt x="965" y="1105"/>
                  </a:cubicBezTo>
                  <a:cubicBezTo>
                    <a:pt x="1092" y="1105"/>
                    <a:pt x="1179" y="1078"/>
                    <a:pt x="1178" y="1078"/>
                  </a:cubicBezTo>
                  <a:cubicBezTo>
                    <a:pt x="1189" y="46"/>
                    <a:pt x="0" y="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5"/>
            <p:cNvSpPr/>
            <p:nvPr/>
          </p:nvSpPr>
          <p:spPr>
            <a:xfrm>
              <a:off x="5992309" y="1717944"/>
              <a:ext cx="124220" cy="124350"/>
            </a:xfrm>
            <a:custGeom>
              <a:avLst/>
              <a:gdLst/>
              <a:ahLst/>
              <a:cxnLst/>
              <a:rect l="l" t="t" r="r" b="b"/>
              <a:pathLst>
                <a:path w="1911" h="1913" extrusionOk="0">
                  <a:moveTo>
                    <a:pt x="743" y="1"/>
                  </a:moveTo>
                  <a:lnTo>
                    <a:pt x="743" y="1"/>
                  </a:lnTo>
                  <a:cubicBezTo>
                    <a:pt x="0" y="1535"/>
                    <a:pt x="1178" y="1913"/>
                    <a:pt x="1178" y="1913"/>
                  </a:cubicBezTo>
                  <a:cubicBezTo>
                    <a:pt x="1910" y="879"/>
                    <a:pt x="743" y="1"/>
                    <a:pt x="74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35"/>
            <p:cNvSpPr/>
            <p:nvPr/>
          </p:nvSpPr>
          <p:spPr>
            <a:xfrm>
              <a:off x="6041516" y="1766761"/>
              <a:ext cx="158671" cy="151456"/>
            </a:xfrm>
            <a:custGeom>
              <a:avLst/>
              <a:gdLst/>
              <a:ahLst/>
              <a:cxnLst/>
              <a:rect l="l" t="t" r="r" b="b"/>
              <a:pathLst>
                <a:path w="2441" h="2330" extrusionOk="0">
                  <a:moveTo>
                    <a:pt x="1590" y="0"/>
                  </a:moveTo>
                  <a:cubicBezTo>
                    <a:pt x="0" y="1322"/>
                    <a:pt x="1110" y="2329"/>
                    <a:pt x="1113" y="2329"/>
                  </a:cubicBezTo>
                  <a:cubicBezTo>
                    <a:pt x="1113" y="2329"/>
                    <a:pt x="1113" y="2329"/>
                    <a:pt x="1113" y="2329"/>
                  </a:cubicBezTo>
                  <a:cubicBezTo>
                    <a:pt x="2440" y="1551"/>
                    <a:pt x="1590" y="0"/>
                    <a:pt x="159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35"/>
            <p:cNvSpPr/>
            <p:nvPr/>
          </p:nvSpPr>
          <p:spPr>
            <a:xfrm>
              <a:off x="5987563" y="1824549"/>
              <a:ext cx="80863" cy="84178"/>
            </a:xfrm>
            <a:custGeom>
              <a:avLst/>
              <a:gdLst/>
              <a:ahLst/>
              <a:cxnLst/>
              <a:rect l="l" t="t" r="r" b="b"/>
              <a:pathLst>
                <a:path w="1244" h="1295" extrusionOk="0">
                  <a:moveTo>
                    <a:pt x="0" y="1"/>
                  </a:moveTo>
                  <a:cubicBezTo>
                    <a:pt x="37" y="1172"/>
                    <a:pt x="710" y="1295"/>
                    <a:pt x="984" y="1295"/>
                  </a:cubicBezTo>
                  <a:cubicBezTo>
                    <a:pt x="1054" y="1295"/>
                    <a:pt x="1098" y="1287"/>
                    <a:pt x="1098" y="1286"/>
                  </a:cubicBezTo>
                  <a:cubicBezTo>
                    <a:pt x="1243" y="203"/>
                    <a:pt x="0" y="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5"/>
            <p:cNvSpPr/>
            <p:nvPr/>
          </p:nvSpPr>
          <p:spPr>
            <a:xfrm>
              <a:off x="6023835" y="2629872"/>
              <a:ext cx="125455" cy="131045"/>
            </a:xfrm>
            <a:custGeom>
              <a:avLst/>
              <a:gdLst/>
              <a:ahLst/>
              <a:cxnLst/>
              <a:rect l="l" t="t" r="r" b="b"/>
              <a:pathLst>
                <a:path w="1930" h="2016" extrusionOk="0">
                  <a:moveTo>
                    <a:pt x="271" y="1"/>
                  </a:moveTo>
                  <a:lnTo>
                    <a:pt x="271" y="1"/>
                  </a:lnTo>
                  <a:cubicBezTo>
                    <a:pt x="0" y="2006"/>
                    <a:pt x="1454" y="2016"/>
                    <a:pt x="1483" y="2016"/>
                  </a:cubicBezTo>
                  <a:cubicBezTo>
                    <a:pt x="1483" y="2016"/>
                    <a:pt x="1484" y="2016"/>
                    <a:pt x="1484" y="2016"/>
                  </a:cubicBezTo>
                  <a:cubicBezTo>
                    <a:pt x="1930" y="562"/>
                    <a:pt x="271" y="1"/>
                    <a:pt x="27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35"/>
            <p:cNvSpPr/>
            <p:nvPr/>
          </p:nvSpPr>
          <p:spPr>
            <a:xfrm>
              <a:off x="6092933" y="2646253"/>
              <a:ext cx="186297" cy="184217"/>
            </a:xfrm>
            <a:custGeom>
              <a:avLst/>
              <a:gdLst/>
              <a:ahLst/>
              <a:cxnLst/>
              <a:rect l="l" t="t" r="r" b="b"/>
              <a:pathLst>
                <a:path w="2866" h="2834" extrusionOk="0">
                  <a:moveTo>
                    <a:pt x="1315" y="0"/>
                  </a:moveTo>
                  <a:cubicBezTo>
                    <a:pt x="0" y="2105"/>
                    <a:pt x="1645" y="2834"/>
                    <a:pt x="1645" y="2834"/>
                  </a:cubicBezTo>
                  <a:cubicBezTo>
                    <a:pt x="2866" y="1451"/>
                    <a:pt x="1315" y="0"/>
                    <a:pt x="131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35"/>
            <p:cNvSpPr/>
            <p:nvPr/>
          </p:nvSpPr>
          <p:spPr>
            <a:xfrm>
              <a:off x="6020975" y="2770279"/>
              <a:ext cx="112779" cy="76508"/>
            </a:xfrm>
            <a:custGeom>
              <a:avLst/>
              <a:gdLst/>
              <a:ahLst/>
              <a:cxnLst/>
              <a:rect l="l" t="t" r="r" b="b"/>
              <a:pathLst>
                <a:path w="1735" h="1177" extrusionOk="0">
                  <a:moveTo>
                    <a:pt x="269" y="0"/>
                  </a:moveTo>
                  <a:cubicBezTo>
                    <a:pt x="108" y="0"/>
                    <a:pt x="1" y="17"/>
                    <a:pt x="1" y="17"/>
                  </a:cubicBezTo>
                  <a:cubicBezTo>
                    <a:pt x="352" y="975"/>
                    <a:pt x="877" y="1177"/>
                    <a:pt x="1257" y="1177"/>
                  </a:cubicBezTo>
                  <a:cubicBezTo>
                    <a:pt x="1534" y="1177"/>
                    <a:pt x="1734" y="1070"/>
                    <a:pt x="1734" y="1070"/>
                  </a:cubicBezTo>
                  <a:cubicBezTo>
                    <a:pt x="1556" y="126"/>
                    <a:pt x="710" y="0"/>
                    <a:pt x="26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5"/>
            <p:cNvSpPr/>
            <p:nvPr/>
          </p:nvSpPr>
          <p:spPr>
            <a:xfrm>
              <a:off x="6140061" y="2022028"/>
              <a:ext cx="145281" cy="145736"/>
            </a:xfrm>
            <a:custGeom>
              <a:avLst/>
              <a:gdLst/>
              <a:ahLst/>
              <a:cxnLst/>
              <a:rect l="l" t="t" r="r" b="b"/>
              <a:pathLst>
                <a:path w="2235" h="2242" extrusionOk="0">
                  <a:moveTo>
                    <a:pt x="833" y="0"/>
                  </a:moveTo>
                  <a:lnTo>
                    <a:pt x="833" y="0"/>
                  </a:lnTo>
                  <a:cubicBezTo>
                    <a:pt x="1" y="1831"/>
                    <a:pt x="1400" y="2242"/>
                    <a:pt x="1400" y="2242"/>
                  </a:cubicBezTo>
                  <a:cubicBezTo>
                    <a:pt x="2234" y="1000"/>
                    <a:pt x="833" y="0"/>
                    <a:pt x="83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5"/>
            <p:cNvSpPr/>
            <p:nvPr/>
          </p:nvSpPr>
          <p:spPr>
            <a:xfrm>
              <a:off x="6198953" y="2076501"/>
              <a:ext cx="187467" cy="179472"/>
            </a:xfrm>
            <a:custGeom>
              <a:avLst/>
              <a:gdLst/>
              <a:ahLst/>
              <a:cxnLst/>
              <a:rect l="l" t="t" r="r" b="b"/>
              <a:pathLst>
                <a:path w="2884" h="2761" extrusionOk="0">
                  <a:moveTo>
                    <a:pt x="1836" y="1"/>
                  </a:moveTo>
                  <a:lnTo>
                    <a:pt x="1836" y="1"/>
                  </a:lnTo>
                  <a:cubicBezTo>
                    <a:pt x="1" y="1605"/>
                    <a:pt x="1343" y="2759"/>
                    <a:pt x="1341" y="2760"/>
                  </a:cubicBezTo>
                  <a:cubicBezTo>
                    <a:pt x="2884" y="1805"/>
                    <a:pt x="1836" y="1"/>
                    <a:pt x="183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5"/>
            <p:cNvSpPr/>
            <p:nvPr/>
          </p:nvSpPr>
          <p:spPr>
            <a:xfrm>
              <a:off x="6134730" y="2149369"/>
              <a:ext cx="95684" cy="97309"/>
            </a:xfrm>
            <a:custGeom>
              <a:avLst/>
              <a:gdLst/>
              <a:ahLst/>
              <a:cxnLst/>
              <a:rect l="l" t="t" r="r" b="b"/>
              <a:pathLst>
                <a:path w="1472" h="1497" extrusionOk="0">
                  <a:moveTo>
                    <a:pt x="0" y="1"/>
                  </a:moveTo>
                  <a:lnTo>
                    <a:pt x="0" y="1"/>
                  </a:lnTo>
                  <a:cubicBezTo>
                    <a:pt x="77" y="1347"/>
                    <a:pt x="839" y="1496"/>
                    <a:pt x="1175" y="1496"/>
                  </a:cubicBezTo>
                  <a:cubicBezTo>
                    <a:pt x="1271" y="1496"/>
                    <a:pt x="1333" y="1484"/>
                    <a:pt x="1333" y="1484"/>
                  </a:cubicBezTo>
                  <a:cubicBezTo>
                    <a:pt x="1471" y="200"/>
                    <a:pt x="0" y="1"/>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5"/>
            <p:cNvSpPr/>
            <p:nvPr/>
          </p:nvSpPr>
          <p:spPr>
            <a:xfrm>
              <a:off x="5955907" y="2039579"/>
              <a:ext cx="990833" cy="1005914"/>
            </a:xfrm>
            <a:custGeom>
              <a:avLst/>
              <a:gdLst/>
              <a:ahLst/>
              <a:cxnLst/>
              <a:rect l="l" t="t" r="r" b="b"/>
              <a:pathLst>
                <a:path w="15243" h="15475" extrusionOk="0">
                  <a:moveTo>
                    <a:pt x="1192" y="1"/>
                  </a:moveTo>
                  <a:cubicBezTo>
                    <a:pt x="1193" y="1"/>
                    <a:pt x="1956" y="3457"/>
                    <a:pt x="2341" y="4342"/>
                  </a:cubicBezTo>
                  <a:lnTo>
                    <a:pt x="0" y="3612"/>
                  </a:lnTo>
                  <a:lnTo>
                    <a:pt x="2659" y="5252"/>
                  </a:lnTo>
                  <a:cubicBezTo>
                    <a:pt x="2931" y="5989"/>
                    <a:pt x="3253" y="6764"/>
                    <a:pt x="3631" y="7536"/>
                  </a:cubicBezTo>
                  <a:lnTo>
                    <a:pt x="307" y="7168"/>
                  </a:lnTo>
                  <a:lnTo>
                    <a:pt x="4267" y="8737"/>
                  </a:lnTo>
                  <a:cubicBezTo>
                    <a:pt x="6306" y="12298"/>
                    <a:pt x="9779" y="15475"/>
                    <a:pt x="14948" y="15475"/>
                  </a:cubicBezTo>
                  <a:cubicBezTo>
                    <a:pt x="15045" y="15475"/>
                    <a:pt x="15144" y="15474"/>
                    <a:pt x="15243" y="15471"/>
                  </a:cubicBezTo>
                  <a:lnTo>
                    <a:pt x="15243" y="12748"/>
                  </a:lnTo>
                  <a:cubicBezTo>
                    <a:pt x="15242" y="12748"/>
                    <a:pt x="15008" y="12782"/>
                    <a:pt x="14596" y="12782"/>
                  </a:cubicBezTo>
                  <a:cubicBezTo>
                    <a:pt x="12889" y="12782"/>
                    <a:pt x="8126" y="12203"/>
                    <a:pt x="4201" y="6252"/>
                  </a:cubicBezTo>
                  <a:lnTo>
                    <a:pt x="5797" y="3173"/>
                  </a:lnTo>
                  <a:lnTo>
                    <a:pt x="3703" y="5460"/>
                  </a:lnTo>
                  <a:cubicBezTo>
                    <a:pt x="2844" y="4026"/>
                    <a:pt x="2031" y="2587"/>
                    <a:pt x="1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5"/>
            <p:cNvSpPr/>
            <p:nvPr/>
          </p:nvSpPr>
          <p:spPr>
            <a:xfrm>
              <a:off x="6136030" y="2340478"/>
              <a:ext cx="253445" cy="339703"/>
            </a:xfrm>
            <a:custGeom>
              <a:avLst/>
              <a:gdLst/>
              <a:ahLst/>
              <a:cxnLst/>
              <a:rect l="l" t="t" r="r" b="b"/>
              <a:pathLst>
                <a:path w="3899" h="5226" extrusionOk="0">
                  <a:moveTo>
                    <a:pt x="141" y="0"/>
                  </a:moveTo>
                  <a:cubicBezTo>
                    <a:pt x="128" y="0"/>
                    <a:pt x="115" y="2"/>
                    <a:pt x="102" y="7"/>
                  </a:cubicBezTo>
                  <a:cubicBezTo>
                    <a:pt x="35" y="30"/>
                    <a:pt x="0" y="101"/>
                    <a:pt x="22" y="166"/>
                  </a:cubicBezTo>
                  <a:cubicBezTo>
                    <a:pt x="31" y="197"/>
                    <a:pt x="1089" y="3297"/>
                    <a:pt x="3683" y="5203"/>
                  </a:cubicBezTo>
                  <a:cubicBezTo>
                    <a:pt x="3705" y="5219"/>
                    <a:pt x="3731" y="5226"/>
                    <a:pt x="3757" y="5226"/>
                  </a:cubicBezTo>
                  <a:cubicBezTo>
                    <a:pt x="3797" y="5226"/>
                    <a:pt x="3836" y="5210"/>
                    <a:pt x="3859" y="5177"/>
                  </a:cubicBezTo>
                  <a:cubicBezTo>
                    <a:pt x="3898" y="5120"/>
                    <a:pt x="3888" y="5043"/>
                    <a:pt x="3831" y="5001"/>
                  </a:cubicBezTo>
                  <a:cubicBezTo>
                    <a:pt x="1306" y="3143"/>
                    <a:pt x="271" y="117"/>
                    <a:pt x="261" y="86"/>
                  </a:cubicBezTo>
                  <a:cubicBezTo>
                    <a:pt x="243" y="34"/>
                    <a:pt x="194" y="0"/>
                    <a:pt x="14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5"/>
            <p:cNvSpPr/>
            <p:nvPr/>
          </p:nvSpPr>
          <p:spPr>
            <a:xfrm>
              <a:off x="6288723" y="2638192"/>
              <a:ext cx="211713" cy="216783"/>
            </a:xfrm>
            <a:custGeom>
              <a:avLst/>
              <a:gdLst/>
              <a:ahLst/>
              <a:cxnLst/>
              <a:rect l="l" t="t" r="r" b="b"/>
              <a:pathLst>
                <a:path w="3257" h="3335" extrusionOk="0">
                  <a:moveTo>
                    <a:pt x="145" y="0"/>
                  </a:moveTo>
                  <a:cubicBezTo>
                    <a:pt x="122" y="0"/>
                    <a:pt x="99" y="6"/>
                    <a:pt x="78" y="19"/>
                  </a:cubicBezTo>
                  <a:cubicBezTo>
                    <a:pt x="18" y="56"/>
                    <a:pt x="1" y="134"/>
                    <a:pt x="37" y="192"/>
                  </a:cubicBezTo>
                  <a:cubicBezTo>
                    <a:pt x="92" y="277"/>
                    <a:pt x="1381" y="2308"/>
                    <a:pt x="3050" y="3315"/>
                  </a:cubicBezTo>
                  <a:cubicBezTo>
                    <a:pt x="3069" y="3328"/>
                    <a:pt x="3093" y="3334"/>
                    <a:pt x="3115" y="3334"/>
                  </a:cubicBezTo>
                  <a:cubicBezTo>
                    <a:pt x="3156" y="3334"/>
                    <a:pt x="3198" y="3312"/>
                    <a:pt x="3220" y="3275"/>
                  </a:cubicBezTo>
                  <a:cubicBezTo>
                    <a:pt x="3256" y="3214"/>
                    <a:pt x="3239" y="3138"/>
                    <a:pt x="3178" y="3102"/>
                  </a:cubicBezTo>
                  <a:cubicBezTo>
                    <a:pt x="1562" y="2123"/>
                    <a:pt x="263" y="79"/>
                    <a:pt x="251" y="59"/>
                  </a:cubicBezTo>
                  <a:cubicBezTo>
                    <a:pt x="228" y="20"/>
                    <a:pt x="187" y="0"/>
                    <a:pt x="14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5"/>
            <p:cNvSpPr/>
            <p:nvPr/>
          </p:nvSpPr>
          <p:spPr>
            <a:xfrm>
              <a:off x="6403388" y="2730172"/>
              <a:ext cx="280486" cy="124805"/>
            </a:xfrm>
            <a:custGeom>
              <a:avLst/>
              <a:gdLst/>
              <a:ahLst/>
              <a:cxnLst/>
              <a:rect l="l" t="t" r="r" b="b"/>
              <a:pathLst>
                <a:path w="4315" h="1920" extrusionOk="0">
                  <a:moveTo>
                    <a:pt x="141" y="1"/>
                  </a:moveTo>
                  <a:cubicBezTo>
                    <a:pt x="106" y="1"/>
                    <a:pt x="71" y="16"/>
                    <a:pt x="46" y="45"/>
                  </a:cubicBezTo>
                  <a:cubicBezTo>
                    <a:pt x="0" y="98"/>
                    <a:pt x="8" y="176"/>
                    <a:pt x="60" y="221"/>
                  </a:cubicBezTo>
                  <a:cubicBezTo>
                    <a:pt x="124" y="275"/>
                    <a:pt x="1632" y="1527"/>
                    <a:pt x="4160" y="1918"/>
                  </a:cubicBezTo>
                  <a:cubicBezTo>
                    <a:pt x="4167" y="1919"/>
                    <a:pt x="4173" y="1919"/>
                    <a:pt x="4180" y="1919"/>
                  </a:cubicBezTo>
                  <a:cubicBezTo>
                    <a:pt x="4240" y="1919"/>
                    <a:pt x="4295" y="1874"/>
                    <a:pt x="4304" y="1813"/>
                  </a:cubicBezTo>
                  <a:cubicBezTo>
                    <a:pt x="4314" y="1745"/>
                    <a:pt x="4268" y="1681"/>
                    <a:pt x="4198" y="1669"/>
                  </a:cubicBezTo>
                  <a:cubicBezTo>
                    <a:pt x="1742" y="1290"/>
                    <a:pt x="236" y="44"/>
                    <a:pt x="221" y="31"/>
                  </a:cubicBezTo>
                  <a:cubicBezTo>
                    <a:pt x="198" y="11"/>
                    <a:pt x="170" y="1"/>
                    <a:pt x="14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5"/>
            <p:cNvSpPr/>
            <p:nvPr/>
          </p:nvSpPr>
          <p:spPr>
            <a:xfrm>
              <a:off x="6548540" y="2869668"/>
              <a:ext cx="333138" cy="119995"/>
            </a:xfrm>
            <a:custGeom>
              <a:avLst/>
              <a:gdLst/>
              <a:ahLst/>
              <a:cxnLst/>
              <a:rect l="l" t="t" r="r" b="b"/>
              <a:pathLst>
                <a:path w="5125" h="1846" extrusionOk="0">
                  <a:moveTo>
                    <a:pt x="139" y="0"/>
                  </a:moveTo>
                  <a:cubicBezTo>
                    <a:pt x="107" y="0"/>
                    <a:pt x="76" y="12"/>
                    <a:pt x="52" y="35"/>
                  </a:cubicBezTo>
                  <a:cubicBezTo>
                    <a:pt x="2" y="84"/>
                    <a:pt x="1" y="161"/>
                    <a:pt x="49" y="212"/>
                  </a:cubicBezTo>
                  <a:cubicBezTo>
                    <a:pt x="116" y="282"/>
                    <a:pt x="1641" y="1845"/>
                    <a:pt x="4548" y="1845"/>
                  </a:cubicBezTo>
                  <a:cubicBezTo>
                    <a:pt x="4697" y="1845"/>
                    <a:pt x="4848" y="1841"/>
                    <a:pt x="5002" y="1832"/>
                  </a:cubicBezTo>
                  <a:cubicBezTo>
                    <a:pt x="5072" y="1829"/>
                    <a:pt x="5124" y="1768"/>
                    <a:pt x="5120" y="1700"/>
                  </a:cubicBezTo>
                  <a:cubicBezTo>
                    <a:pt x="5117" y="1633"/>
                    <a:pt x="5063" y="1580"/>
                    <a:pt x="4998" y="1580"/>
                  </a:cubicBezTo>
                  <a:cubicBezTo>
                    <a:pt x="4994" y="1580"/>
                    <a:pt x="4991" y="1580"/>
                    <a:pt x="4988" y="1580"/>
                  </a:cubicBezTo>
                  <a:cubicBezTo>
                    <a:pt x="4840" y="1589"/>
                    <a:pt x="4696" y="1592"/>
                    <a:pt x="4555" y="1592"/>
                  </a:cubicBezTo>
                  <a:cubicBezTo>
                    <a:pt x="1750" y="1592"/>
                    <a:pt x="246" y="56"/>
                    <a:pt x="230" y="38"/>
                  </a:cubicBezTo>
                  <a:cubicBezTo>
                    <a:pt x="205" y="13"/>
                    <a:pt x="172" y="0"/>
                    <a:pt x="13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5"/>
            <p:cNvSpPr/>
            <p:nvPr/>
          </p:nvSpPr>
          <p:spPr>
            <a:xfrm>
              <a:off x="6087733" y="2534448"/>
              <a:ext cx="133775" cy="41797"/>
            </a:xfrm>
            <a:custGeom>
              <a:avLst/>
              <a:gdLst/>
              <a:ahLst/>
              <a:cxnLst/>
              <a:rect l="l" t="t" r="r" b="b"/>
              <a:pathLst>
                <a:path w="2058" h="643" extrusionOk="0">
                  <a:moveTo>
                    <a:pt x="137" y="0"/>
                  </a:moveTo>
                  <a:cubicBezTo>
                    <a:pt x="80" y="0"/>
                    <a:pt x="28" y="41"/>
                    <a:pt x="15" y="99"/>
                  </a:cubicBezTo>
                  <a:cubicBezTo>
                    <a:pt x="0" y="167"/>
                    <a:pt x="44" y="234"/>
                    <a:pt x="111" y="249"/>
                  </a:cubicBezTo>
                  <a:lnTo>
                    <a:pt x="1893" y="640"/>
                  </a:lnTo>
                  <a:cubicBezTo>
                    <a:pt x="1904" y="643"/>
                    <a:pt x="1912" y="643"/>
                    <a:pt x="1921" y="643"/>
                  </a:cubicBezTo>
                  <a:cubicBezTo>
                    <a:pt x="1979" y="643"/>
                    <a:pt x="2030" y="602"/>
                    <a:pt x="2043" y="542"/>
                  </a:cubicBezTo>
                  <a:cubicBezTo>
                    <a:pt x="2058" y="476"/>
                    <a:pt x="2014" y="409"/>
                    <a:pt x="1947" y="394"/>
                  </a:cubicBezTo>
                  <a:lnTo>
                    <a:pt x="163" y="3"/>
                  </a:lnTo>
                  <a:cubicBezTo>
                    <a:pt x="155" y="1"/>
                    <a:pt x="146" y="0"/>
                    <a:pt x="13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5"/>
            <p:cNvSpPr/>
            <p:nvPr/>
          </p:nvSpPr>
          <p:spPr>
            <a:xfrm>
              <a:off x="6045221" y="2310057"/>
              <a:ext cx="81773" cy="46867"/>
            </a:xfrm>
            <a:custGeom>
              <a:avLst/>
              <a:gdLst/>
              <a:ahLst/>
              <a:cxnLst/>
              <a:rect l="l" t="t" r="r" b="b"/>
              <a:pathLst>
                <a:path w="1258" h="721" extrusionOk="0">
                  <a:moveTo>
                    <a:pt x="144" y="0"/>
                  </a:moveTo>
                  <a:cubicBezTo>
                    <a:pt x="97" y="0"/>
                    <a:pt x="53" y="27"/>
                    <a:pt x="31" y="72"/>
                  </a:cubicBezTo>
                  <a:cubicBezTo>
                    <a:pt x="0" y="133"/>
                    <a:pt x="28" y="207"/>
                    <a:pt x="89" y="238"/>
                  </a:cubicBezTo>
                  <a:lnTo>
                    <a:pt x="1060" y="707"/>
                  </a:lnTo>
                  <a:cubicBezTo>
                    <a:pt x="1078" y="716"/>
                    <a:pt x="1096" y="720"/>
                    <a:pt x="1114" y="720"/>
                  </a:cubicBezTo>
                  <a:cubicBezTo>
                    <a:pt x="1162" y="720"/>
                    <a:pt x="1205" y="693"/>
                    <a:pt x="1227" y="649"/>
                  </a:cubicBezTo>
                  <a:cubicBezTo>
                    <a:pt x="1258" y="588"/>
                    <a:pt x="1230" y="512"/>
                    <a:pt x="1169" y="482"/>
                  </a:cubicBezTo>
                  <a:lnTo>
                    <a:pt x="198" y="14"/>
                  </a:lnTo>
                  <a:cubicBezTo>
                    <a:pt x="181" y="5"/>
                    <a:pt x="162" y="0"/>
                    <a:pt x="14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5"/>
            <p:cNvSpPr/>
            <p:nvPr/>
          </p:nvSpPr>
          <p:spPr>
            <a:xfrm>
              <a:off x="6203244" y="2340348"/>
              <a:ext cx="68838" cy="87883"/>
            </a:xfrm>
            <a:custGeom>
              <a:avLst/>
              <a:gdLst/>
              <a:ahLst/>
              <a:cxnLst/>
              <a:rect l="l" t="t" r="r" b="b"/>
              <a:pathLst>
                <a:path w="1059" h="1352" extrusionOk="0">
                  <a:moveTo>
                    <a:pt x="916" y="0"/>
                  </a:moveTo>
                  <a:cubicBezTo>
                    <a:pt x="876" y="0"/>
                    <a:pt x="838" y="19"/>
                    <a:pt x="813" y="54"/>
                  </a:cubicBezTo>
                  <a:lnTo>
                    <a:pt x="41" y="1153"/>
                  </a:lnTo>
                  <a:cubicBezTo>
                    <a:pt x="0" y="1209"/>
                    <a:pt x="15" y="1288"/>
                    <a:pt x="71" y="1329"/>
                  </a:cubicBezTo>
                  <a:cubicBezTo>
                    <a:pt x="93" y="1345"/>
                    <a:pt x="119" y="1352"/>
                    <a:pt x="144" y="1352"/>
                  </a:cubicBezTo>
                  <a:cubicBezTo>
                    <a:pt x="182" y="1352"/>
                    <a:pt x="223" y="1333"/>
                    <a:pt x="246" y="1297"/>
                  </a:cubicBezTo>
                  <a:lnTo>
                    <a:pt x="1018" y="198"/>
                  </a:lnTo>
                  <a:cubicBezTo>
                    <a:pt x="1059" y="141"/>
                    <a:pt x="1044" y="62"/>
                    <a:pt x="987" y="23"/>
                  </a:cubicBezTo>
                  <a:cubicBezTo>
                    <a:pt x="965" y="8"/>
                    <a:pt x="940" y="0"/>
                    <a:pt x="916"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5"/>
            <p:cNvSpPr/>
            <p:nvPr/>
          </p:nvSpPr>
          <p:spPr>
            <a:xfrm>
              <a:off x="7310766" y="721122"/>
              <a:ext cx="1091327" cy="1501103"/>
            </a:xfrm>
            <a:custGeom>
              <a:avLst/>
              <a:gdLst/>
              <a:ahLst/>
              <a:cxnLst/>
              <a:rect l="l" t="t" r="r" b="b"/>
              <a:pathLst>
                <a:path w="16789" h="23093" extrusionOk="0">
                  <a:moveTo>
                    <a:pt x="10532" y="0"/>
                  </a:moveTo>
                  <a:cubicBezTo>
                    <a:pt x="10492" y="0"/>
                    <a:pt x="7966" y="30"/>
                    <a:pt x="4122" y="7582"/>
                  </a:cubicBezTo>
                  <a:cubicBezTo>
                    <a:pt x="1594" y="12550"/>
                    <a:pt x="0" y="21845"/>
                    <a:pt x="8235" y="23079"/>
                  </a:cubicBezTo>
                  <a:cubicBezTo>
                    <a:pt x="8413" y="23088"/>
                    <a:pt x="8587" y="23093"/>
                    <a:pt x="8757" y="23093"/>
                  </a:cubicBezTo>
                  <a:cubicBezTo>
                    <a:pt x="16561" y="23093"/>
                    <a:pt x="16789" y="13950"/>
                    <a:pt x="15320" y="8697"/>
                  </a:cubicBezTo>
                  <a:cubicBezTo>
                    <a:pt x="13024" y="470"/>
                    <a:pt x="10532" y="0"/>
                    <a:pt x="10532" y="0"/>
                  </a:cubicBezTo>
                  <a:cubicBezTo>
                    <a:pt x="10532" y="0"/>
                    <a:pt x="10532" y="0"/>
                    <a:pt x="10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35"/>
            <p:cNvSpPr/>
            <p:nvPr/>
          </p:nvSpPr>
          <p:spPr>
            <a:xfrm>
              <a:off x="7622651" y="1245632"/>
              <a:ext cx="135790" cy="126430"/>
            </a:xfrm>
            <a:custGeom>
              <a:avLst/>
              <a:gdLst/>
              <a:ahLst/>
              <a:cxnLst/>
              <a:rect l="l" t="t" r="r" b="b"/>
              <a:pathLst>
                <a:path w="2089" h="1945" extrusionOk="0">
                  <a:moveTo>
                    <a:pt x="1652" y="0"/>
                  </a:moveTo>
                  <a:lnTo>
                    <a:pt x="1652" y="0"/>
                  </a:lnTo>
                  <a:cubicBezTo>
                    <a:pt x="0" y="842"/>
                    <a:pt x="775" y="1944"/>
                    <a:pt x="775" y="1944"/>
                  </a:cubicBezTo>
                  <a:cubicBezTo>
                    <a:pt x="2088" y="1527"/>
                    <a:pt x="1652" y="0"/>
                    <a:pt x="165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35"/>
            <p:cNvSpPr/>
            <p:nvPr/>
          </p:nvSpPr>
          <p:spPr>
            <a:xfrm>
              <a:off x="7564993" y="1265263"/>
              <a:ext cx="84243" cy="87233"/>
            </a:xfrm>
            <a:custGeom>
              <a:avLst/>
              <a:gdLst/>
              <a:ahLst/>
              <a:cxnLst/>
              <a:rect l="l" t="t" r="r" b="b"/>
              <a:pathLst>
                <a:path w="1296" h="1342" extrusionOk="0">
                  <a:moveTo>
                    <a:pt x="249" y="1"/>
                  </a:moveTo>
                  <a:cubicBezTo>
                    <a:pt x="0" y="1293"/>
                    <a:pt x="954" y="1340"/>
                    <a:pt x="954" y="1341"/>
                  </a:cubicBezTo>
                  <a:cubicBezTo>
                    <a:pt x="1296" y="422"/>
                    <a:pt x="249" y="1"/>
                    <a:pt x="24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5"/>
            <p:cNvSpPr/>
            <p:nvPr/>
          </p:nvSpPr>
          <p:spPr>
            <a:xfrm>
              <a:off x="7586639" y="1182514"/>
              <a:ext cx="117135" cy="114209"/>
            </a:xfrm>
            <a:custGeom>
              <a:avLst/>
              <a:gdLst/>
              <a:ahLst/>
              <a:cxnLst/>
              <a:rect l="l" t="t" r="r" b="b"/>
              <a:pathLst>
                <a:path w="1802" h="1757" extrusionOk="0">
                  <a:moveTo>
                    <a:pt x="954" y="0"/>
                  </a:moveTo>
                  <a:cubicBezTo>
                    <a:pt x="0" y="1194"/>
                    <a:pt x="954" y="1756"/>
                    <a:pt x="954" y="1756"/>
                  </a:cubicBezTo>
                  <a:cubicBezTo>
                    <a:pt x="1802" y="998"/>
                    <a:pt x="954" y="0"/>
                    <a:pt x="95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5"/>
            <p:cNvSpPr/>
            <p:nvPr/>
          </p:nvSpPr>
          <p:spPr>
            <a:xfrm>
              <a:off x="7920625" y="1009345"/>
              <a:ext cx="151261" cy="136375"/>
            </a:xfrm>
            <a:custGeom>
              <a:avLst/>
              <a:gdLst/>
              <a:ahLst/>
              <a:cxnLst/>
              <a:rect l="l" t="t" r="r" b="b"/>
              <a:pathLst>
                <a:path w="2327" h="2098" extrusionOk="0">
                  <a:moveTo>
                    <a:pt x="2229" y="1"/>
                  </a:moveTo>
                  <a:cubicBezTo>
                    <a:pt x="0" y="552"/>
                    <a:pt x="623" y="2097"/>
                    <a:pt x="623" y="2097"/>
                  </a:cubicBezTo>
                  <a:cubicBezTo>
                    <a:pt x="2327" y="1966"/>
                    <a:pt x="2229" y="1"/>
                    <a:pt x="222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5"/>
            <p:cNvSpPr/>
            <p:nvPr/>
          </p:nvSpPr>
          <p:spPr>
            <a:xfrm>
              <a:off x="7837161" y="991145"/>
              <a:ext cx="117655" cy="117980"/>
            </a:xfrm>
            <a:custGeom>
              <a:avLst/>
              <a:gdLst/>
              <a:ahLst/>
              <a:cxnLst/>
              <a:rect l="l" t="t" r="r" b="b"/>
              <a:pathLst>
                <a:path w="1810" h="1815" extrusionOk="0">
                  <a:moveTo>
                    <a:pt x="667" y="0"/>
                  </a:moveTo>
                  <a:lnTo>
                    <a:pt x="667" y="0"/>
                  </a:lnTo>
                  <a:cubicBezTo>
                    <a:pt x="1" y="1490"/>
                    <a:pt x="1139" y="1814"/>
                    <a:pt x="1139" y="1814"/>
                  </a:cubicBezTo>
                  <a:cubicBezTo>
                    <a:pt x="1809" y="803"/>
                    <a:pt x="667" y="0"/>
                    <a:pt x="66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5"/>
            <p:cNvSpPr/>
            <p:nvPr/>
          </p:nvSpPr>
          <p:spPr>
            <a:xfrm>
              <a:off x="7888383" y="910151"/>
              <a:ext cx="144956" cy="137935"/>
            </a:xfrm>
            <a:custGeom>
              <a:avLst/>
              <a:gdLst/>
              <a:ahLst/>
              <a:cxnLst/>
              <a:rect l="l" t="t" r="r" b="b"/>
              <a:pathLst>
                <a:path w="2230" h="2122" extrusionOk="0">
                  <a:moveTo>
                    <a:pt x="1489" y="0"/>
                  </a:moveTo>
                  <a:lnTo>
                    <a:pt x="1489" y="0"/>
                  </a:lnTo>
                  <a:cubicBezTo>
                    <a:pt x="1" y="1170"/>
                    <a:pt x="994" y="2121"/>
                    <a:pt x="995" y="2121"/>
                  </a:cubicBezTo>
                  <a:cubicBezTo>
                    <a:pt x="2229" y="1444"/>
                    <a:pt x="1490" y="0"/>
                    <a:pt x="148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5"/>
            <p:cNvSpPr/>
            <p:nvPr/>
          </p:nvSpPr>
          <p:spPr>
            <a:xfrm>
              <a:off x="8007274" y="1237311"/>
              <a:ext cx="166211" cy="160556"/>
            </a:xfrm>
            <a:custGeom>
              <a:avLst/>
              <a:gdLst/>
              <a:ahLst/>
              <a:cxnLst/>
              <a:rect l="l" t="t" r="r" b="b"/>
              <a:pathLst>
                <a:path w="2557" h="2470" extrusionOk="0">
                  <a:moveTo>
                    <a:pt x="1491" y="0"/>
                  </a:moveTo>
                  <a:lnTo>
                    <a:pt x="1491" y="0"/>
                  </a:lnTo>
                  <a:cubicBezTo>
                    <a:pt x="1" y="1559"/>
                    <a:pt x="1273" y="2469"/>
                    <a:pt x="1273" y="2469"/>
                  </a:cubicBezTo>
                  <a:cubicBezTo>
                    <a:pt x="2557" y="1507"/>
                    <a:pt x="1491" y="1"/>
                    <a:pt x="149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5"/>
            <p:cNvSpPr/>
            <p:nvPr/>
          </p:nvSpPr>
          <p:spPr>
            <a:xfrm>
              <a:off x="8053036" y="1336246"/>
              <a:ext cx="185127" cy="170437"/>
            </a:xfrm>
            <a:custGeom>
              <a:avLst/>
              <a:gdLst/>
              <a:ahLst/>
              <a:cxnLst/>
              <a:rect l="l" t="t" r="r" b="b"/>
              <a:pathLst>
                <a:path w="2848" h="2622" extrusionOk="0">
                  <a:moveTo>
                    <a:pt x="2424" y="1"/>
                  </a:moveTo>
                  <a:cubicBezTo>
                    <a:pt x="0" y="979"/>
                    <a:pt x="948" y="2622"/>
                    <a:pt x="948" y="2622"/>
                  </a:cubicBezTo>
                  <a:cubicBezTo>
                    <a:pt x="2847" y="2200"/>
                    <a:pt x="2424" y="1"/>
                    <a:pt x="242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5"/>
            <p:cNvSpPr/>
            <p:nvPr/>
          </p:nvSpPr>
          <p:spPr>
            <a:xfrm>
              <a:off x="7965672" y="1345216"/>
              <a:ext cx="125585" cy="128250"/>
            </a:xfrm>
            <a:custGeom>
              <a:avLst/>
              <a:gdLst/>
              <a:ahLst/>
              <a:cxnLst/>
              <a:rect l="l" t="t" r="r" b="b"/>
              <a:pathLst>
                <a:path w="1932" h="1973" extrusionOk="0">
                  <a:moveTo>
                    <a:pt x="514" y="1"/>
                  </a:moveTo>
                  <a:cubicBezTo>
                    <a:pt x="1" y="1788"/>
                    <a:pt x="1337" y="1972"/>
                    <a:pt x="1339" y="1972"/>
                  </a:cubicBezTo>
                  <a:cubicBezTo>
                    <a:pt x="1932" y="725"/>
                    <a:pt x="514" y="1"/>
                    <a:pt x="51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5"/>
            <p:cNvSpPr/>
            <p:nvPr/>
          </p:nvSpPr>
          <p:spPr>
            <a:xfrm>
              <a:off x="7850031" y="1976136"/>
              <a:ext cx="102704" cy="100299"/>
            </a:xfrm>
            <a:custGeom>
              <a:avLst/>
              <a:gdLst/>
              <a:ahLst/>
              <a:cxnLst/>
              <a:rect l="l" t="t" r="r" b="b"/>
              <a:pathLst>
                <a:path w="1580" h="1543" extrusionOk="0">
                  <a:moveTo>
                    <a:pt x="839" y="1"/>
                  </a:moveTo>
                  <a:cubicBezTo>
                    <a:pt x="0" y="1048"/>
                    <a:pt x="839" y="1542"/>
                    <a:pt x="839" y="1542"/>
                  </a:cubicBezTo>
                  <a:cubicBezTo>
                    <a:pt x="1579" y="876"/>
                    <a:pt x="839" y="1"/>
                    <a:pt x="83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5"/>
            <p:cNvSpPr/>
            <p:nvPr/>
          </p:nvSpPr>
          <p:spPr>
            <a:xfrm>
              <a:off x="7881753" y="2031649"/>
              <a:ext cx="118890" cy="110699"/>
            </a:xfrm>
            <a:custGeom>
              <a:avLst/>
              <a:gdLst/>
              <a:ahLst/>
              <a:cxnLst/>
              <a:rect l="l" t="t" r="r" b="b"/>
              <a:pathLst>
                <a:path w="1829" h="1703" extrusionOk="0">
                  <a:moveTo>
                    <a:pt x="1446" y="0"/>
                  </a:moveTo>
                  <a:lnTo>
                    <a:pt x="1446" y="0"/>
                  </a:lnTo>
                  <a:cubicBezTo>
                    <a:pt x="0" y="737"/>
                    <a:pt x="677" y="1702"/>
                    <a:pt x="675" y="1703"/>
                  </a:cubicBezTo>
                  <a:lnTo>
                    <a:pt x="675" y="1703"/>
                  </a:lnTo>
                  <a:cubicBezTo>
                    <a:pt x="1828" y="1338"/>
                    <a:pt x="1446" y="0"/>
                    <a:pt x="1446" y="0"/>
                  </a:cubicBezTo>
                  <a:close/>
                  <a:moveTo>
                    <a:pt x="675" y="1703"/>
                  </a:moveTo>
                  <a:cubicBezTo>
                    <a:pt x="675" y="1703"/>
                    <a:pt x="675" y="1703"/>
                    <a:pt x="675" y="1703"/>
                  </a:cubicBezTo>
                  <a:cubicBezTo>
                    <a:pt x="675" y="1703"/>
                    <a:pt x="675" y="1703"/>
                    <a:pt x="675" y="1703"/>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5"/>
            <p:cNvSpPr/>
            <p:nvPr/>
          </p:nvSpPr>
          <p:spPr>
            <a:xfrm>
              <a:off x="7831051" y="2048745"/>
              <a:ext cx="73973" cy="76508"/>
            </a:xfrm>
            <a:custGeom>
              <a:avLst/>
              <a:gdLst/>
              <a:ahLst/>
              <a:cxnLst/>
              <a:rect l="l" t="t" r="r" b="b"/>
              <a:pathLst>
                <a:path w="1138" h="1177" extrusionOk="0">
                  <a:moveTo>
                    <a:pt x="220" y="1"/>
                  </a:moveTo>
                  <a:lnTo>
                    <a:pt x="220" y="1"/>
                  </a:lnTo>
                  <a:cubicBezTo>
                    <a:pt x="0" y="1135"/>
                    <a:pt x="838" y="1177"/>
                    <a:pt x="838" y="1177"/>
                  </a:cubicBezTo>
                  <a:cubicBezTo>
                    <a:pt x="1137" y="371"/>
                    <a:pt x="220" y="1"/>
                    <a:pt x="22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5"/>
            <p:cNvSpPr/>
            <p:nvPr/>
          </p:nvSpPr>
          <p:spPr>
            <a:xfrm>
              <a:off x="8047251" y="1718659"/>
              <a:ext cx="154316" cy="147361"/>
            </a:xfrm>
            <a:custGeom>
              <a:avLst/>
              <a:gdLst/>
              <a:ahLst/>
              <a:cxnLst/>
              <a:rect l="l" t="t" r="r" b="b"/>
              <a:pathLst>
                <a:path w="2374" h="2267" extrusionOk="0">
                  <a:moveTo>
                    <a:pt x="1543" y="0"/>
                  </a:moveTo>
                  <a:cubicBezTo>
                    <a:pt x="1" y="1290"/>
                    <a:pt x="1082" y="2265"/>
                    <a:pt x="1085" y="2267"/>
                  </a:cubicBezTo>
                  <a:cubicBezTo>
                    <a:pt x="2373" y="1506"/>
                    <a:pt x="1543" y="0"/>
                    <a:pt x="154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5"/>
            <p:cNvSpPr/>
            <p:nvPr/>
          </p:nvSpPr>
          <p:spPr>
            <a:xfrm>
              <a:off x="8083197" y="1821364"/>
              <a:ext cx="163351" cy="147946"/>
            </a:xfrm>
            <a:custGeom>
              <a:avLst/>
              <a:gdLst/>
              <a:ahLst/>
              <a:cxnLst/>
              <a:rect l="l" t="t" r="r" b="b"/>
              <a:pathLst>
                <a:path w="2513" h="2276" extrusionOk="0">
                  <a:moveTo>
                    <a:pt x="2350" y="0"/>
                  </a:moveTo>
                  <a:lnTo>
                    <a:pt x="2350" y="0"/>
                  </a:lnTo>
                  <a:cubicBezTo>
                    <a:pt x="0" y="655"/>
                    <a:pt x="710" y="2276"/>
                    <a:pt x="710" y="2276"/>
                  </a:cubicBezTo>
                  <a:cubicBezTo>
                    <a:pt x="2512" y="2081"/>
                    <a:pt x="2350" y="1"/>
                    <a:pt x="235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35"/>
            <p:cNvSpPr/>
            <p:nvPr/>
          </p:nvSpPr>
          <p:spPr>
            <a:xfrm>
              <a:off x="7995963" y="1807778"/>
              <a:ext cx="123440" cy="124285"/>
            </a:xfrm>
            <a:custGeom>
              <a:avLst/>
              <a:gdLst/>
              <a:ahLst/>
              <a:cxnLst/>
              <a:rect l="l" t="t" r="r" b="b"/>
              <a:pathLst>
                <a:path w="1899" h="1912" extrusionOk="0">
                  <a:moveTo>
                    <a:pt x="660" y="0"/>
                  </a:moveTo>
                  <a:cubicBezTo>
                    <a:pt x="0" y="1602"/>
                    <a:pt x="1220" y="1912"/>
                    <a:pt x="1220" y="1912"/>
                  </a:cubicBezTo>
                  <a:cubicBezTo>
                    <a:pt x="1899" y="816"/>
                    <a:pt x="660" y="0"/>
                    <a:pt x="66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35"/>
            <p:cNvSpPr/>
            <p:nvPr/>
          </p:nvSpPr>
          <p:spPr>
            <a:xfrm>
              <a:off x="7592749" y="1259997"/>
              <a:ext cx="480303" cy="803236"/>
            </a:xfrm>
            <a:custGeom>
              <a:avLst/>
              <a:gdLst/>
              <a:ahLst/>
              <a:cxnLst/>
              <a:rect l="l" t="t" r="r" b="b"/>
              <a:pathLst>
                <a:path w="7389" h="12357" extrusionOk="0">
                  <a:moveTo>
                    <a:pt x="5389" y="0"/>
                  </a:moveTo>
                  <a:cubicBezTo>
                    <a:pt x="5177" y="2437"/>
                    <a:pt x="4707" y="4298"/>
                    <a:pt x="4136" y="5726"/>
                  </a:cubicBezTo>
                  <a:cubicBezTo>
                    <a:pt x="3621" y="4272"/>
                    <a:pt x="2285" y="3046"/>
                    <a:pt x="2285" y="3046"/>
                  </a:cubicBezTo>
                  <a:lnTo>
                    <a:pt x="2285" y="3046"/>
                  </a:lnTo>
                  <a:cubicBezTo>
                    <a:pt x="3041" y="4359"/>
                    <a:pt x="3391" y="6053"/>
                    <a:pt x="3540" y="7002"/>
                  </a:cubicBezTo>
                  <a:cubicBezTo>
                    <a:pt x="1958" y="9904"/>
                    <a:pt x="1" y="10307"/>
                    <a:pt x="1" y="10307"/>
                  </a:cubicBezTo>
                  <a:lnTo>
                    <a:pt x="763" y="12357"/>
                  </a:lnTo>
                  <a:cubicBezTo>
                    <a:pt x="2490" y="11621"/>
                    <a:pt x="3604" y="10259"/>
                    <a:pt x="4315" y="8702"/>
                  </a:cubicBezTo>
                  <a:cubicBezTo>
                    <a:pt x="6898" y="8174"/>
                    <a:pt x="7388" y="5079"/>
                    <a:pt x="7388" y="5079"/>
                  </a:cubicBezTo>
                  <a:lnTo>
                    <a:pt x="7388" y="5079"/>
                  </a:lnTo>
                  <a:cubicBezTo>
                    <a:pt x="6663" y="6460"/>
                    <a:pt x="5507" y="7042"/>
                    <a:pt x="4845" y="7271"/>
                  </a:cubicBezTo>
                  <a:cubicBezTo>
                    <a:pt x="5885" y="3792"/>
                    <a:pt x="5389" y="1"/>
                    <a:pt x="5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5"/>
            <p:cNvSpPr/>
            <p:nvPr/>
          </p:nvSpPr>
          <p:spPr>
            <a:xfrm>
              <a:off x="7833651" y="1498364"/>
              <a:ext cx="101014" cy="317602"/>
            </a:xfrm>
            <a:custGeom>
              <a:avLst/>
              <a:gdLst/>
              <a:ahLst/>
              <a:cxnLst/>
              <a:rect l="l" t="t" r="r" b="b"/>
              <a:pathLst>
                <a:path w="1554" h="4886" extrusionOk="0">
                  <a:moveTo>
                    <a:pt x="1418" y="0"/>
                  </a:moveTo>
                  <a:cubicBezTo>
                    <a:pt x="1349" y="0"/>
                    <a:pt x="1295" y="58"/>
                    <a:pt x="1295" y="128"/>
                  </a:cubicBezTo>
                  <a:cubicBezTo>
                    <a:pt x="1295" y="151"/>
                    <a:pt x="1304" y="2578"/>
                    <a:pt x="34" y="4695"/>
                  </a:cubicBezTo>
                  <a:cubicBezTo>
                    <a:pt x="1" y="4754"/>
                    <a:pt x="18" y="4831"/>
                    <a:pt x="78" y="4868"/>
                  </a:cubicBezTo>
                  <a:cubicBezTo>
                    <a:pt x="98" y="4879"/>
                    <a:pt x="120" y="4885"/>
                    <a:pt x="142" y="4885"/>
                  </a:cubicBezTo>
                  <a:cubicBezTo>
                    <a:pt x="185" y="4885"/>
                    <a:pt x="228" y="4863"/>
                    <a:pt x="249" y="4821"/>
                  </a:cubicBezTo>
                  <a:cubicBezTo>
                    <a:pt x="1554" y="2645"/>
                    <a:pt x="1545" y="148"/>
                    <a:pt x="1545" y="124"/>
                  </a:cubicBezTo>
                  <a:cubicBezTo>
                    <a:pt x="1545" y="57"/>
                    <a:pt x="1488" y="0"/>
                    <a:pt x="142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5"/>
            <p:cNvSpPr/>
            <p:nvPr/>
          </p:nvSpPr>
          <p:spPr>
            <a:xfrm>
              <a:off x="7737966" y="1685572"/>
              <a:ext cx="130005" cy="188507"/>
            </a:xfrm>
            <a:custGeom>
              <a:avLst/>
              <a:gdLst/>
              <a:ahLst/>
              <a:cxnLst/>
              <a:rect l="l" t="t" r="r" b="b"/>
              <a:pathLst>
                <a:path w="2000" h="2900" extrusionOk="0">
                  <a:moveTo>
                    <a:pt x="1855" y="0"/>
                  </a:moveTo>
                  <a:cubicBezTo>
                    <a:pt x="1806" y="0"/>
                    <a:pt x="1760" y="29"/>
                    <a:pt x="1739" y="77"/>
                  </a:cubicBezTo>
                  <a:cubicBezTo>
                    <a:pt x="1732" y="92"/>
                    <a:pt x="1104" y="1556"/>
                    <a:pt x="48" y="2687"/>
                  </a:cubicBezTo>
                  <a:cubicBezTo>
                    <a:pt x="0" y="2738"/>
                    <a:pt x="1" y="2818"/>
                    <a:pt x="52" y="2864"/>
                  </a:cubicBezTo>
                  <a:cubicBezTo>
                    <a:pt x="77" y="2888"/>
                    <a:pt x="108" y="2899"/>
                    <a:pt x="138" y="2899"/>
                  </a:cubicBezTo>
                  <a:cubicBezTo>
                    <a:pt x="173" y="2899"/>
                    <a:pt x="205" y="2886"/>
                    <a:pt x="233" y="2860"/>
                  </a:cubicBezTo>
                  <a:cubicBezTo>
                    <a:pt x="1320" y="1697"/>
                    <a:pt x="1947" y="237"/>
                    <a:pt x="1972" y="175"/>
                  </a:cubicBezTo>
                  <a:cubicBezTo>
                    <a:pt x="1999" y="112"/>
                    <a:pt x="1969" y="37"/>
                    <a:pt x="1905" y="10"/>
                  </a:cubicBezTo>
                  <a:cubicBezTo>
                    <a:pt x="1888" y="3"/>
                    <a:pt x="1871" y="0"/>
                    <a:pt x="185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5"/>
            <p:cNvSpPr/>
            <p:nvPr/>
          </p:nvSpPr>
          <p:spPr>
            <a:xfrm>
              <a:off x="7663733" y="1857701"/>
              <a:ext cx="148336" cy="156591"/>
            </a:xfrm>
            <a:custGeom>
              <a:avLst/>
              <a:gdLst/>
              <a:ahLst/>
              <a:cxnLst/>
              <a:rect l="l" t="t" r="r" b="b"/>
              <a:pathLst>
                <a:path w="2282" h="2409" extrusionOk="0">
                  <a:moveTo>
                    <a:pt x="2139" y="1"/>
                  </a:moveTo>
                  <a:cubicBezTo>
                    <a:pt x="2092" y="1"/>
                    <a:pt x="2048" y="26"/>
                    <a:pt x="2026" y="71"/>
                  </a:cubicBezTo>
                  <a:cubicBezTo>
                    <a:pt x="2019" y="84"/>
                    <a:pt x="1357" y="1413"/>
                    <a:pt x="81" y="2175"/>
                  </a:cubicBezTo>
                  <a:cubicBezTo>
                    <a:pt x="21" y="2211"/>
                    <a:pt x="1" y="2287"/>
                    <a:pt x="37" y="2346"/>
                  </a:cubicBezTo>
                  <a:cubicBezTo>
                    <a:pt x="60" y="2387"/>
                    <a:pt x="101" y="2409"/>
                    <a:pt x="145" y="2409"/>
                  </a:cubicBezTo>
                  <a:cubicBezTo>
                    <a:pt x="166" y="2409"/>
                    <a:pt x="190" y="2402"/>
                    <a:pt x="212" y="2390"/>
                  </a:cubicBezTo>
                  <a:cubicBezTo>
                    <a:pt x="1553" y="1590"/>
                    <a:pt x="2225" y="238"/>
                    <a:pt x="2253" y="183"/>
                  </a:cubicBezTo>
                  <a:cubicBezTo>
                    <a:pt x="2282" y="119"/>
                    <a:pt x="2256" y="45"/>
                    <a:pt x="2195" y="13"/>
                  </a:cubicBezTo>
                  <a:cubicBezTo>
                    <a:pt x="2177" y="5"/>
                    <a:pt x="2158" y="1"/>
                    <a:pt x="213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5"/>
            <p:cNvSpPr/>
            <p:nvPr/>
          </p:nvSpPr>
          <p:spPr>
            <a:xfrm>
              <a:off x="7777618" y="1522025"/>
              <a:ext cx="63767" cy="124870"/>
            </a:xfrm>
            <a:custGeom>
              <a:avLst/>
              <a:gdLst/>
              <a:ahLst/>
              <a:cxnLst/>
              <a:rect l="l" t="t" r="r" b="b"/>
              <a:pathLst>
                <a:path w="981" h="1921" extrusionOk="0">
                  <a:moveTo>
                    <a:pt x="142" y="0"/>
                  </a:moveTo>
                  <a:cubicBezTo>
                    <a:pt x="113" y="0"/>
                    <a:pt x="84" y="10"/>
                    <a:pt x="60" y="30"/>
                  </a:cubicBezTo>
                  <a:cubicBezTo>
                    <a:pt x="8" y="74"/>
                    <a:pt x="1" y="154"/>
                    <a:pt x="46" y="206"/>
                  </a:cubicBezTo>
                  <a:cubicBezTo>
                    <a:pt x="52" y="213"/>
                    <a:pt x="617" y="895"/>
                    <a:pt x="725" y="1810"/>
                  </a:cubicBezTo>
                  <a:cubicBezTo>
                    <a:pt x="733" y="1874"/>
                    <a:pt x="786" y="1920"/>
                    <a:pt x="850" y="1920"/>
                  </a:cubicBezTo>
                  <a:lnTo>
                    <a:pt x="863" y="1920"/>
                  </a:lnTo>
                  <a:cubicBezTo>
                    <a:pt x="931" y="1911"/>
                    <a:pt x="981" y="1850"/>
                    <a:pt x="973" y="1781"/>
                  </a:cubicBezTo>
                  <a:cubicBezTo>
                    <a:pt x="857" y="788"/>
                    <a:pt x="262" y="74"/>
                    <a:pt x="238" y="45"/>
                  </a:cubicBezTo>
                  <a:cubicBezTo>
                    <a:pt x="213" y="16"/>
                    <a:pt x="178" y="0"/>
                    <a:pt x="14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5"/>
            <p:cNvSpPr/>
            <p:nvPr/>
          </p:nvSpPr>
          <p:spPr>
            <a:xfrm>
              <a:off x="7906454" y="1685702"/>
              <a:ext cx="113624" cy="95359"/>
            </a:xfrm>
            <a:custGeom>
              <a:avLst/>
              <a:gdLst/>
              <a:ahLst/>
              <a:cxnLst/>
              <a:rect l="l" t="t" r="r" b="b"/>
              <a:pathLst>
                <a:path w="1748" h="1467" extrusionOk="0">
                  <a:moveTo>
                    <a:pt x="1603" y="0"/>
                  </a:moveTo>
                  <a:cubicBezTo>
                    <a:pt x="1560" y="0"/>
                    <a:pt x="1518" y="23"/>
                    <a:pt x="1495" y="62"/>
                  </a:cubicBezTo>
                  <a:cubicBezTo>
                    <a:pt x="919" y="1038"/>
                    <a:pt x="120" y="1217"/>
                    <a:pt x="112" y="1218"/>
                  </a:cubicBezTo>
                  <a:cubicBezTo>
                    <a:pt x="44" y="1233"/>
                    <a:pt x="0" y="1299"/>
                    <a:pt x="15" y="1368"/>
                  </a:cubicBezTo>
                  <a:cubicBezTo>
                    <a:pt x="27" y="1426"/>
                    <a:pt x="80" y="1467"/>
                    <a:pt x="138" y="1467"/>
                  </a:cubicBezTo>
                  <a:cubicBezTo>
                    <a:pt x="147" y="1467"/>
                    <a:pt x="156" y="1465"/>
                    <a:pt x="163" y="1465"/>
                  </a:cubicBezTo>
                  <a:cubicBezTo>
                    <a:pt x="200" y="1458"/>
                    <a:pt x="1076" y="1269"/>
                    <a:pt x="1712" y="192"/>
                  </a:cubicBezTo>
                  <a:cubicBezTo>
                    <a:pt x="1748" y="132"/>
                    <a:pt x="1728" y="53"/>
                    <a:pt x="1668" y="19"/>
                  </a:cubicBezTo>
                  <a:cubicBezTo>
                    <a:pt x="1648" y="6"/>
                    <a:pt x="1626" y="0"/>
                    <a:pt x="160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5"/>
            <p:cNvSpPr/>
            <p:nvPr/>
          </p:nvSpPr>
          <p:spPr>
            <a:xfrm>
              <a:off x="6127320" y="532873"/>
              <a:ext cx="1730107" cy="2412503"/>
            </a:xfrm>
            <a:custGeom>
              <a:avLst/>
              <a:gdLst/>
              <a:ahLst/>
              <a:cxnLst/>
              <a:rect l="l" t="t" r="r" b="b"/>
              <a:pathLst>
                <a:path w="26616" h="37114" extrusionOk="0">
                  <a:moveTo>
                    <a:pt x="13307" y="0"/>
                  </a:moveTo>
                  <a:cubicBezTo>
                    <a:pt x="13307" y="0"/>
                    <a:pt x="9265" y="350"/>
                    <a:pt x="4301" y="13088"/>
                  </a:cubicBezTo>
                  <a:cubicBezTo>
                    <a:pt x="1063" y="21398"/>
                    <a:pt x="1" y="36456"/>
                    <a:pt x="13307" y="37114"/>
                  </a:cubicBezTo>
                  <a:cubicBezTo>
                    <a:pt x="26616" y="36455"/>
                    <a:pt x="25550" y="21397"/>
                    <a:pt x="22312" y="13088"/>
                  </a:cubicBezTo>
                  <a:cubicBezTo>
                    <a:pt x="17349" y="350"/>
                    <a:pt x="13307" y="0"/>
                    <a:pt x="13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5"/>
            <p:cNvSpPr/>
            <p:nvPr/>
          </p:nvSpPr>
          <p:spPr>
            <a:xfrm>
              <a:off x="6941679" y="788400"/>
              <a:ext cx="203068" cy="188767"/>
            </a:xfrm>
            <a:custGeom>
              <a:avLst/>
              <a:gdLst/>
              <a:ahLst/>
              <a:cxnLst/>
              <a:rect l="l" t="t" r="r" b="b"/>
              <a:pathLst>
                <a:path w="3124" h="2904" extrusionOk="0">
                  <a:moveTo>
                    <a:pt x="2471" y="0"/>
                  </a:moveTo>
                  <a:lnTo>
                    <a:pt x="2471" y="0"/>
                  </a:lnTo>
                  <a:cubicBezTo>
                    <a:pt x="1" y="1258"/>
                    <a:pt x="1157" y="2902"/>
                    <a:pt x="1157" y="2904"/>
                  </a:cubicBezTo>
                  <a:cubicBezTo>
                    <a:pt x="3124" y="2280"/>
                    <a:pt x="2471" y="1"/>
                    <a:pt x="247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5"/>
            <p:cNvSpPr/>
            <p:nvPr/>
          </p:nvSpPr>
          <p:spPr>
            <a:xfrm>
              <a:off x="6855354" y="817521"/>
              <a:ext cx="126040" cy="130395"/>
            </a:xfrm>
            <a:custGeom>
              <a:avLst/>
              <a:gdLst/>
              <a:ahLst/>
              <a:cxnLst/>
              <a:rect l="l" t="t" r="r" b="b"/>
              <a:pathLst>
                <a:path w="1939" h="2006" extrusionOk="0">
                  <a:moveTo>
                    <a:pt x="375" y="0"/>
                  </a:moveTo>
                  <a:lnTo>
                    <a:pt x="375" y="0"/>
                  </a:lnTo>
                  <a:cubicBezTo>
                    <a:pt x="0" y="1934"/>
                    <a:pt x="1429" y="2005"/>
                    <a:pt x="1429" y="2005"/>
                  </a:cubicBezTo>
                  <a:cubicBezTo>
                    <a:pt x="1938" y="631"/>
                    <a:pt x="375" y="0"/>
                    <a:pt x="37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5"/>
            <p:cNvSpPr/>
            <p:nvPr/>
          </p:nvSpPr>
          <p:spPr>
            <a:xfrm>
              <a:off x="6887856" y="693886"/>
              <a:ext cx="174987" cy="170762"/>
            </a:xfrm>
            <a:custGeom>
              <a:avLst/>
              <a:gdLst/>
              <a:ahLst/>
              <a:cxnLst/>
              <a:rect l="l" t="t" r="r" b="b"/>
              <a:pathLst>
                <a:path w="2692" h="2627" extrusionOk="0">
                  <a:moveTo>
                    <a:pt x="1426" y="1"/>
                  </a:moveTo>
                  <a:cubicBezTo>
                    <a:pt x="0" y="1783"/>
                    <a:pt x="1426" y="2626"/>
                    <a:pt x="1426" y="2626"/>
                  </a:cubicBezTo>
                  <a:cubicBezTo>
                    <a:pt x="2691" y="1492"/>
                    <a:pt x="1426" y="1"/>
                    <a:pt x="14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5"/>
            <p:cNvSpPr/>
            <p:nvPr/>
          </p:nvSpPr>
          <p:spPr>
            <a:xfrm>
              <a:off x="6482367" y="1655151"/>
              <a:ext cx="135790" cy="126300"/>
            </a:xfrm>
            <a:custGeom>
              <a:avLst/>
              <a:gdLst/>
              <a:ahLst/>
              <a:cxnLst/>
              <a:rect l="l" t="t" r="r" b="b"/>
              <a:pathLst>
                <a:path w="2089" h="1943" extrusionOk="0">
                  <a:moveTo>
                    <a:pt x="1653" y="0"/>
                  </a:moveTo>
                  <a:lnTo>
                    <a:pt x="1653" y="0"/>
                  </a:lnTo>
                  <a:cubicBezTo>
                    <a:pt x="1" y="842"/>
                    <a:pt x="773" y="1942"/>
                    <a:pt x="776" y="1942"/>
                  </a:cubicBezTo>
                  <a:cubicBezTo>
                    <a:pt x="2089" y="1527"/>
                    <a:pt x="1653" y="0"/>
                    <a:pt x="165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5"/>
            <p:cNvSpPr/>
            <p:nvPr/>
          </p:nvSpPr>
          <p:spPr>
            <a:xfrm>
              <a:off x="6424644" y="1674587"/>
              <a:ext cx="84373" cy="87298"/>
            </a:xfrm>
            <a:custGeom>
              <a:avLst/>
              <a:gdLst/>
              <a:ahLst/>
              <a:cxnLst/>
              <a:rect l="l" t="t" r="r" b="b"/>
              <a:pathLst>
                <a:path w="1298" h="1343" extrusionOk="0">
                  <a:moveTo>
                    <a:pt x="251" y="1"/>
                  </a:moveTo>
                  <a:lnTo>
                    <a:pt x="251" y="1"/>
                  </a:lnTo>
                  <a:cubicBezTo>
                    <a:pt x="1" y="1295"/>
                    <a:pt x="956" y="1343"/>
                    <a:pt x="956" y="1343"/>
                  </a:cubicBezTo>
                  <a:cubicBezTo>
                    <a:pt x="1297" y="422"/>
                    <a:pt x="251" y="1"/>
                    <a:pt x="25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5"/>
            <p:cNvSpPr/>
            <p:nvPr/>
          </p:nvSpPr>
          <p:spPr>
            <a:xfrm>
              <a:off x="6446420" y="1591903"/>
              <a:ext cx="117135" cy="114339"/>
            </a:xfrm>
            <a:custGeom>
              <a:avLst/>
              <a:gdLst/>
              <a:ahLst/>
              <a:cxnLst/>
              <a:rect l="l" t="t" r="r" b="b"/>
              <a:pathLst>
                <a:path w="1802" h="1759" extrusionOk="0">
                  <a:moveTo>
                    <a:pt x="954" y="0"/>
                  </a:moveTo>
                  <a:cubicBezTo>
                    <a:pt x="0" y="1193"/>
                    <a:pt x="954" y="1758"/>
                    <a:pt x="954" y="1758"/>
                  </a:cubicBezTo>
                  <a:cubicBezTo>
                    <a:pt x="1801" y="998"/>
                    <a:pt x="954" y="0"/>
                    <a:pt x="95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35"/>
            <p:cNvSpPr/>
            <p:nvPr/>
          </p:nvSpPr>
          <p:spPr>
            <a:xfrm>
              <a:off x="6758630" y="1385713"/>
              <a:ext cx="168096" cy="156461"/>
            </a:xfrm>
            <a:custGeom>
              <a:avLst/>
              <a:gdLst/>
              <a:ahLst/>
              <a:cxnLst/>
              <a:rect l="l" t="t" r="r" b="b"/>
              <a:pathLst>
                <a:path w="2586" h="2407" extrusionOk="0">
                  <a:moveTo>
                    <a:pt x="2046" y="0"/>
                  </a:moveTo>
                  <a:lnTo>
                    <a:pt x="2046" y="0"/>
                  </a:lnTo>
                  <a:cubicBezTo>
                    <a:pt x="1" y="1042"/>
                    <a:pt x="957" y="2406"/>
                    <a:pt x="957" y="2406"/>
                  </a:cubicBezTo>
                  <a:cubicBezTo>
                    <a:pt x="2586" y="1890"/>
                    <a:pt x="2046" y="0"/>
                    <a:pt x="2046"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35"/>
            <p:cNvSpPr/>
            <p:nvPr/>
          </p:nvSpPr>
          <p:spPr>
            <a:xfrm>
              <a:off x="6686996" y="1409894"/>
              <a:ext cx="104524" cy="107969"/>
            </a:xfrm>
            <a:custGeom>
              <a:avLst/>
              <a:gdLst/>
              <a:ahLst/>
              <a:cxnLst/>
              <a:rect l="l" t="t" r="r" b="b"/>
              <a:pathLst>
                <a:path w="1608" h="1661" extrusionOk="0">
                  <a:moveTo>
                    <a:pt x="312" y="0"/>
                  </a:moveTo>
                  <a:cubicBezTo>
                    <a:pt x="1" y="1602"/>
                    <a:pt x="1184" y="1661"/>
                    <a:pt x="1186" y="1661"/>
                  </a:cubicBezTo>
                  <a:cubicBezTo>
                    <a:pt x="1607" y="524"/>
                    <a:pt x="312" y="0"/>
                    <a:pt x="31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5"/>
            <p:cNvSpPr/>
            <p:nvPr/>
          </p:nvSpPr>
          <p:spPr>
            <a:xfrm>
              <a:off x="6713973" y="1307320"/>
              <a:ext cx="145086" cy="141575"/>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5"/>
            <p:cNvSpPr/>
            <p:nvPr/>
          </p:nvSpPr>
          <p:spPr>
            <a:xfrm>
              <a:off x="6532939" y="2503896"/>
              <a:ext cx="180902" cy="168161"/>
            </a:xfrm>
            <a:custGeom>
              <a:avLst/>
              <a:gdLst/>
              <a:ahLst/>
              <a:cxnLst/>
              <a:rect l="l" t="t" r="r" b="b"/>
              <a:pathLst>
                <a:path w="2783" h="2587" extrusionOk="0">
                  <a:moveTo>
                    <a:pt x="2201" y="0"/>
                  </a:moveTo>
                  <a:lnTo>
                    <a:pt x="2201" y="0"/>
                  </a:lnTo>
                  <a:cubicBezTo>
                    <a:pt x="1" y="1121"/>
                    <a:pt x="1030" y="2587"/>
                    <a:pt x="1030" y="2587"/>
                  </a:cubicBezTo>
                  <a:cubicBezTo>
                    <a:pt x="2782" y="2033"/>
                    <a:pt x="2201" y="1"/>
                    <a:pt x="220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5"/>
            <p:cNvSpPr/>
            <p:nvPr/>
          </p:nvSpPr>
          <p:spPr>
            <a:xfrm>
              <a:off x="6456041" y="2529962"/>
              <a:ext cx="112259" cy="116159"/>
            </a:xfrm>
            <a:custGeom>
              <a:avLst/>
              <a:gdLst/>
              <a:ahLst/>
              <a:cxnLst/>
              <a:rect l="l" t="t" r="r" b="b"/>
              <a:pathLst>
                <a:path w="1727" h="1787" extrusionOk="0">
                  <a:moveTo>
                    <a:pt x="333" y="1"/>
                  </a:moveTo>
                  <a:lnTo>
                    <a:pt x="333" y="1"/>
                  </a:lnTo>
                  <a:cubicBezTo>
                    <a:pt x="0" y="1722"/>
                    <a:pt x="1272" y="1786"/>
                    <a:pt x="1272" y="1786"/>
                  </a:cubicBezTo>
                  <a:cubicBezTo>
                    <a:pt x="1726" y="562"/>
                    <a:pt x="333" y="1"/>
                    <a:pt x="33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35"/>
            <p:cNvSpPr/>
            <p:nvPr/>
          </p:nvSpPr>
          <p:spPr>
            <a:xfrm>
              <a:off x="6485032" y="2419782"/>
              <a:ext cx="155811" cy="152106"/>
            </a:xfrm>
            <a:custGeom>
              <a:avLst/>
              <a:gdLst/>
              <a:ahLst/>
              <a:cxnLst/>
              <a:rect l="l" t="t" r="r" b="b"/>
              <a:pathLst>
                <a:path w="2397" h="2340" extrusionOk="0">
                  <a:moveTo>
                    <a:pt x="1270" y="1"/>
                  </a:moveTo>
                  <a:cubicBezTo>
                    <a:pt x="1" y="1590"/>
                    <a:pt x="1270" y="2340"/>
                    <a:pt x="1270" y="2340"/>
                  </a:cubicBezTo>
                  <a:cubicBezTo>
                    <a:pt x="2397" y="1329"/>
                    <a:pt x="1270" y="1"/>
                    <a:pt x="127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35"/>
            <p:cNvSpPr/>
            <p:nvPr/>
          </p:nvSpPr>
          <p:spPr>
            <a:xfrm>
              <a:off x="6666521" y="1901253"/>
              <a:ext cx="171217" cy="166926"/>
            </a:xfrm>
            <a:custGeom>
              <a:avLst/>
              <a:gdLst/>
              <a:ahLst/>
              <a:cxnLst/>
              <a:rect l="l" t="t" r="r" b="b"/>
              <a:pathLst>
                <a:path w="2634" h="2568" extrusionOk="0">
                  <a:moveTo>
                    <a:pt x="1237" y="0"/>
                  </a:moveTo>
                  <a:cubicBezTo>
                    <a:pt x="1237" y="0"/>
                    <a:pt x="0" y="1458"/>
                    <a:pt x="1237" y="2568"/>
                  </a:cubicBezTo>
                  <a:cubicBezTo>
                    <a:pt x="1237" y="2568"/>
                    <a:pt x="2633" y="1745"/>
                    <a:pt x="123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5"/>
            <p:cNvSpPr/>
            <p:nvPr/>
          </p:nvSpPr>
          <p:spPr>
            <a:xfrm>
              <a:off x="6586567" y="1993557"/>
              <a:ext cx="198258" cy="184542"/>
            </a:xfrm>
            <a:custGeom>
              <a:avLst/>
              <a:gdLst/>
              <a:ahLst/>
              <a:cxnLst/>
              <a:rect l="l" t="t" r="r" b="b"/>
              <a:pathLst>
                <a:path w="3050" h="2839" extrusionOk="0">
                  <a:moveTo>
                    <a:pt x="638" y="0"/>
                  </a:moveTo>
                  <a:cubicBezTo>
                    <a:pt x="638" y="1"/>
                    <a:pt x="0" y="2231"/>
                    <a:pt x="1924" y="2838"/>
                  </a:cubicBezTo>
                  <a:lnTo>
                    <a:pt x="1924" y="2838"/>
                  </a:lnTo>
                  <a:cubicBezTo>
                    <a:pt x="1924" y="2837"/>
                    <a:pt x="3050" y="1229"/>
                    <a:pt x="638" y="0"/>
                  </a:cubicBezTo>
                  <a:close/>
                  <a:moveTo>
                    <a:pt x="1924" y="2838"/>
                  </a:moveTo>
                  <a:cubicBezTo>
                    <a:pt x="1924" y="2838"/>
                    <a:pt x="1924" y="2838"/>
                    <a:pt x="1924" y="2838"/>
                  </a:cubicBezTo>
                  <a:cubicBezTo>
                    <a:pt x="1924" y="2838"/>
                    <a:pt x="1924" y="2838"/>
                    <a:pt x="1924" y="2838"/>
                  </a:cubicBezTo>
                  <a:cubicBezTo>
                    <a:pt x="1924" y="2838"/>
                    <a:pt x="1924" y="2838"/>
                    <a:pt x="1924" y="2838"/>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5"/>
            <p:cNvSpPr/>
            <p:nvPr/>
          </p:nvSpPr>
          <p:spPr>
            <a:xfrm>
              <a:off x="6746344" y="2022158"/>
              <a:ext cx="122920" cy="127405"/>
            </a:xfrm>
            <a:custGeom>
              <a:avLst/>
              <a:gdLst/>
              <a:ahLst/>
              <a:cxnLst/>
              <a:rect l="l" t="t" r="r" b="b"/>
              <a:pathLst>
                <a:path w="1891" h="1960" extrusionOk="0">
                  <a:moveTo>
                    <a:pt x="1529" y="1"/>
                  </a:moveTo>
                  <a:cubicBezTo>
                    <a:pt x="1529" y="1"/>
                    <a:pt x="1" y="616"/>
                    <a:pt x="498" y="1959"/>
                  </a:cubicBezTo>
                  <a:cubicBezTo>
                    <a:pt x="498" y="1959"/>
                    <a:pt x="498" y="1959"/>
                    <a:pt x="498" y="1959"/>
                  </a:cubicBezTo>
                  <a:cubicBezTo>
                    <a:pt x="524" y="1959"/>
                    <a:pt x="1890" y="1875"/>
                    <a:pt x="152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35"/>
            <p:cNvSpPr/>
            <p:nvPr/>
          </p:nvSpPr>
          <p:spPr>
            <a:xfrm>
              <a:off x="7253368" y="1235036"/>
              <a:ext cx="130590" cy="127535"/>
            </a:xfrm>
            <a:custGeom>
              <a:avLst/>
              <a:gdLst/>
              <a:ahLst/>
              <a:cxnLst/>
              <a:rect l="l" t="t" r="r" b="b"/>
              <a:pathLst>
                <a:path w="2009" h="1962" extrusionOk="0">
                  <a:moveTo>
                    <a:pt x="1065" y="1"/>
                  </a:moveTo>
                  <a:cubicBezTo>
                    <a:pt x="1" y="1332"/>
                    <a:pt x="1065" y="1962"/>
                    <a:pt x="1065" y="1962"/>
                  </a:cubicBezTo>
                  <a:cubicBezTo>
                    <a:pt x="2009" y="1114"/>
                    <a:pt x="1065" y="1"/>
                    <a:pt x="106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35"/>
            <p:cNvSpPr/>
            <p:nvPr/>
          </p:nvSpPr>
          <p:spPr>
            <a:xfrm>
              <a:off x="7293735" y="1305564"/>
              <a:ext cx="151391" cy="140860"/>
            </a:xfrm>
            <a:custGeom>
              <a:avLst/>
              <a:gdLst/>
              <a:ahLst/>
              <a:cxnLst/>
              <a:rect l="l" t="t" r="r" b="b"/>
              <a:pathLst>
                <a:path w="2329" h="2167" extrusionOk="0">
                  <a:moveTo>
                    <a:pt x="1841" y="0"/>
                  </a:moveTo>
                  <a:lnTo>
                    <a:pt x="1841" y="0"/>
                  </a:lnTo>
                  <a:cubicBezTo>
                    <a:pt x="0" y="939"/>
                    <a:pt x="859" y="2166"/>
                    <a:pt x="863" y="2166"/>
                  </a:cubicBezTo>
                  <a:cubicBezTo>
                    <a:pt x="863" y="2166"/>
                    <a:pt x="863" y="2166"/>
                    <a:pt x="863" y="2166"/>
                  </a:cubicBezTo>
                  <a:cubicBezTo>
                    <a:pt x="2328" y="1703"/>
                    <a:pt x="1841" y="0"/>
                    <a:pt x="184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5"/>
            <p:cNvSpPr/>
            <p:nvPr/>
          </p:nvSpPr>
          <p:spPr>
            <a:xfrm>
              <a:off x="7229122" y="1327341"/>
              <a:ext cx="93994" cy="97374"/>
            </a:xfrm>
            <a:custGeom>
              <a:avLst/>
              <a:gdLst/>
              <a:ahLst/>
              <a:cxnLst/>
              <a:rect l="l" t="t" r="r" b="b"/>
              <a:pathLst>
                <a:path w="1446" h="1498" extrusionOk="0">
                  <a:moveTo>
                    <a:pt x="279" y="1"/>
                  </a:moveTo>
                  <a:cubicBezTo>
                    <a:pt x="0" y="1445"/>
                    <a:pt x="1066" y="1497"/>
                    <a:pt x="1066" y="1497"/>
                  </a:cubicBezTo>
                  <a:cubicBezTo>
                    <a:pt x="1445" y="472"/>
                    <a:pt x="280" y="1"/>
                    <a:pt x="27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5"/>
            <p:cNvSpPr/>
            <p:nvPr/>
          </p:nvSpPr>
          <p:spPr>
            <a:xfrm>
              <a:off x="7338522" y="2457224"/>
              <a:ext cx="102639" cy="100234"/>
            </a:xfrm>
            <a:custGeom>
              <a:avLst/>
              <a:gdLst/>
              <a:ahLst/>
              <a:cxnLst/>
              <a:rect l="l" t="t" r="r" b="b"/>
              <a:pathLst>
                <a:path w="1579" h="1542" extrusionOk="0">
                  <a:moveTo>
                    <a:pt x="837" y="0"/>
                  </a:moveTo>
                  <a:cubicBezTo>
                    <a:pt x="1" y="1047"/>
                    <a:pt x="837" y="1541"/>
                    <a:pt x="837" y="1541"/>
                  </a:cubicBezTo>
                  <a:cubicBezTo>
                    <a:pt x="1578" y="876"/>
                    <a:pt x="837" y="0"/>
                    <a:pt x="83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35"/>
            <p:cNvSpPr/>
            <p:nvPr/>
          </p:nvSpPr>
          <p:spPr>
            <a:xfrm>
              <a:off x="7370114" y="2512672"/>
              <a:ext cx="118955" cy="110764"/>
            </a:xfrm>
            <a:custGeom>
              <a:avLst/>
              <a:gdLst/>
              <a:ahLst/>
              <a:cxnLst/>
              <a:rect l="l" t="t" r="r" b="b"/>
              <a:pathLst>
                <a:path w="1830" h="1704" extrusionOk="0">
                  <a:moveTo>
                    <a:pt x="1449" y="1"/>
                  </a:moveTo>
                  <a:lnTo>
                    <a:pt x="1449" y="1"/>
                  </a:lnTo>
                  <a:cubicBezTo>
                    <a:pt x="0" y="738"/>
                    <a:pt x="678" y="1703"/>
                    <a:pt x="678" y="1703"/>
                  </a:cubicBezTo>
                  <a:cubicBezTo>
                    <a:pt x="1829" y="1338"/>
                    <a:pt x="1449" y="1"/>
                    <a:pt x="144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35"/>
            <p:cNvSpPr/>
            <p:nvPr/>
          </p:nvSpPr>
          <p:spPr>
            <a:xfrm>
              <a:off x="7319541" y="2529767"/>
              <a:ext cx="73908" cy="76573"/>
            </a:xfrm>
            <a:custGeom>
              <a:avLst/>
              <a:gdLst/>
              <a:ahLst/>
              <a:cxnLst/>
              <a:rect l="l" t="t" r="r" b="b"/>
              <a:pathLst>
                <a:path w="1137" h="1178" extrusionOk="0">
                  <a:moveTo>
                    <a:pt x="219" y="1"/>
                  </a:moveTo>
                  <a:cubicBezTo>
                    <a:pt x="1" y="1135"/>
                    <a:pt x="837" y="1177"/>
                    <a:pt x="837" y="1177"/>
                  </a:cubicBezTo>
                  <a:cubicBezTo>
                    <a:pt x="1136" y="372"/>
                    <a:pt x="219" y="1"/>
                    <a:pt x="21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35"/>
            <p:cNvSpPr/>
            <p:nvPr/>
          </p:nvSpPr>
          <p:spPr>
            <a:xfrm>
              <a:off x="7376354" y="1772872"/>
              <a:ext cx="153796" cy="150351"/>
            </a:xfrm>
            <a:custGeom>
              <a:avLst/>
              <a:gdLst/>
              <a:ahLst/>
              <a:cxnLst/>
              <a:rect l="l" t="t" r="r" b="b"/>
              <a:pathLst>
                <a:path w="2366" h="2313" extrusionOk="0">
                  <a:moveTo>
                    <a:pt x="1254" y="1"/>
                  </a:moveTo>
                  <a:cubicBezTo>
                    <a:pt x="0" y="1569"/>
                    <a:pt x="1254" y="2312"/>
                    <a:pt x="1254" y="2312"/>
                  </a:cubicBezTo>
                  <a:cubicBezTo>
                    <a:pt x="2366" y="1313"/>
                    <a:pt x="1254" y="1"/>
                    <a:pt x="125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5"/>
            <p:cNvSpPr/>
            <p:nvPr/>
          </p:nvSpPr>
          <p:spPr>
            <a:xfrm>
              <a:off x="7423676" y="1856076"/>
              <a:ext cx="178627" cy="166146"/>
            </a:xfrm>
            <a:custGeom>
              <a:avLst/>
              <a:gdLst/>
              <a:ahLst/>
              <a:cxnLst/>
              <a:rect l="l" t="t" r="r" b="b"/>
              <a:pathLst>
                <a:path w="2748" h="2556" extrusionOk="0">
                  <a:moveTo>
                    <a:pt x="2173" y="0"/>
                  </a:moveTo>
                  <a:lnTo>
                    <a:pt x="2173" y="0"/>
                  </a:lnTo>
                  <a:cubicBezTo>
                    <a:pt x="1" y="1106"/>
                    <a:pt x="1017" y="2553"/>
                    <a:pt x="1017" y="2556"/>
                  </a:cubicBezTo>
                  <a:cubicBezTo>
                    <a:pt x="2747" y="2006"/>
                    <a:pt x="2173" y="0"/>
                    <a:pt x="217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35"/>
            <p:cNvSpPr/>
            <p:nvPr/>
          </p:nvSpPr>
          <p:spPr>
            <a:xfrm>
              <a:off x="7347948" y="1881687"/>
              <a:ext cx="110699" cy="114664"/>
            </a:xfrm>
            <a:custGeom>
              <a:avLst/>
              <a:gdLst/>
              <a:ahLst/>
              <a:cxnLst/>
              <a:rect l="l" t="t" r="r" b="b"/>
              <a:pathLst>
                <a:path w="1703" h="1764" extrusionOk="0">
                  <a:moveTo>
                    <a:pt x="327" y="0"/>
                  </a:moveTo>
                  <a:lnTo>
                    <a:pt x="327" y="0"/>
                  </a:lnTo>
                  <a:cubicBezTo>
                    <a:pt x="0" y="1684"/>
                    <a:pt x="1228" y="1764"/>
                    <a:pt x="1253" y="1764"/>
                  </a:cubicBezTo>
                  <a:cubicBezTo>
                    <a:pt x="1253" y="1764"/>
                    <a:pt x="1253" y="1764"/>
                    <a:pt x="1253" y="1764"/>
                  </a:cubicBezTo>
                  <a:cubicBezTo>
                    <a:pt x="1702" y="556"/>
                    <a:pt x="327" y="0"/>
                    <a:pt x="32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35"/>
            <p:cNvSpPr/>
            <p:nvPr/>
          </p:nvSpPr>
          <p:spPr>
            <a:xfrm>
              <a:off x="6538269" y="1340796"/>
              <a:ext cx="908085" cy="2212750"/>
            </a:xfrm>
            <a:custGeom>
              <a:avLst/>
              <a:gdLst/>
              <a:ahLst/>
              <a:cxnLst/>
              <a:rect l="l" t="t" r="r" b="b"/>
              <a:pathLst>
                <a:path w="13970" h="34041" extrusionOk="0">
                  <a:moveTo>
                    <a:pt x="0" y="12738"/>
                  </a:moveTo>
                  <a:lnTo>
                    <a:pt x="0" y="12738"/>
                  </a:lnTo>
                  <a:lnTo>
                    <a:pt x="0" y="12738"/>
                  </a:lnTo>
                  <a:close/>
                  <a:moveTo>
                    <a:pt x="6985" y="0"/>
                  </a:moveTo>
                  <a:lnTo>
                    <a:pt x="6367" y="8365"/>
                  </a:lnTo>
                  <a:lnTo>
                    <a:pt x="2108" y="4832"/>
                  </a:lnTo>
                  <a:lnTo>
                    <a:pt x="6300" y="9906"/>
                  </a:lnTo>
                  <a:lnTo>
                    <a:pt x="5989" y="16969"/>
                  </a:lnTo>
                  <a:lnTo>
                    <a:pt x="0" y="12738"/>
                  </a:lnTo>
                  <a:lnTo>
                    <a:pt x="5906" y="18881"/>
                  </a:lnTo>
                  <a:lnTo>
                    <a:pt x="5240" y="34040"/>
                  </a:lnTo>
                  <a:lnTo>
                    <a:pt x="8729" y="34040"/>
                  </a:lnTo>
                  <a:lnTo>
                    <a:pt x="8058" y="18716"/>
                  </a:lnTo>
                  <a:lnTo>
                    <a:pt x="13969" y="12738"/>
                  </a:lnTo>
                  <a:lnTo>
                    <a:pt x="7981" y="16969"/>
                  </a:lnTo>
                  <a:lnTo>
                    <a:pt x="7670" y="9906"/>
                  </a:lnTo>
                  <a:lnTo>
                    <a:pt x="11861" y="4832"/>
                  </a:lnTo>
                  <a:lnTo>
                    <a:pt x="11861" y="4832"/>
                  </a:lnTo>
                  <a:lnTo>
                    <a:pt x="7603" y="8365"/>
                  </a:lnTo>
                  <a:lnTo>
                    <a:pt x="698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5"/>
            <p:cNvSpPr/>
            <p:nvPr/>
          </p:nvSpPr>
          <p:spPr>
            <a:xfrm>
              <a:off x="6969955" y="1772027"/>
              <a:ext cx="30681" cy="528145"/>
            </a:xfrm>
            <a:custGeom>
              <a:avLst/>
              <a:gdLst/>
              <a:ahLst/>
              <a:cxnLst/>
              <a:rect l="l" t="t" r="r" b="b"/>
              <a:pathLst>
                <a:path w="472" h="8125" extrusionOk="0">
                  <a:moveTo>
                    <a:pt x="348" y="1"/>
                  </a:moveTo>
                  <a:cubicBezTo>
                    <a:pt x="287" y="2"/>
                    <a:pt x="220" y="53"/>
                    <a:pt x="219" y="123"/>
                  </a:cubicBezTo>
                  <a:lnTo>
                    <a:pt x="2" y="7995"/>
                  </a:lnTo>
                  <a:cubicBezTo>
                    <a:pt x="1" y="8064"/>
                    <a:pt x="54" y="8122"/>
                    <a:pt x="124" y="8125"/>
                  </a:cubicBezTo>
                  <a:lnTo>
                    <a:pt x="127" y="8125"/>
                  </a:lnTo>
                  <a:cubicBezTo>
                    <a:pt x="197" y="8125"/>
                    <a:pt x="251" y="8070"/>
                    <a:pt x="254" y="8003"/>
                  </a:cubicBezTo>
                  <a:lnTo>
                    <a:pt x="469" y="130"/>
                  </a:lnTo>
                  <a:cubicBezTo>
                    <a:pt x="472" y="62"/>
                    <a:pt x="416" y="3"/>
                    <a:pt x="348"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5"/>
            <p:cNvSpPr/>
            <p:nvPr/>
          </p:nvSpPr>
          <p:spPr>
            <a:xfrm>
              <a:off x="7033788" y="2771124"/>
              <a:ext cx="39262" cy="584372"/>
            </a:xfrm>
            <a:custGeom>
              <a:avLst/>
              <a:gdLst/>
              <a:ahLst/>
              <a:cxnLst/>
              <a:rect l="l" t="t" r="r" b="b"/>
              <a:pathLst>
                <a:path w="604" h="8990" extrusionOk="0">
                  <a:moveTo>
                    <a:pt x="129" y="1"/>
                  </a:moveTo>
                  <a:cubicBezTo>
                    <a:pt x="127" y="1"/>
                    <a:pt x="125" y="1"/>
                    <a:pt x="124" y="1"/>
                  </a:cubicBezTo>
                  <a:cubicBezTo>
                    <a:pt x="54" y="4"/>
                    <a:pt x="0" y="62"/>
                    <a:pt x="3" y="130"/>
                  </a:cubicBezTo>
                  <a:lnTo>
                    <a:pt x="349" y="8870"/>
                  </a:lnTo>
                  <a:cubicBezTo>
                    <a:pt x="350" y="8937"/>
                    <a:pt x="407" y="8989"/>
                    <a:pt x="474" y="8989"/>
                  </a:cubicBezTo>
                  <a:lnTo>
                    <a:pt x="480" y="8989"/>
                  </a:lnTo>
                  <a:cubicBezTo>
                    <a:pt x="548" y="8986"/>
                    <a:pt x="603" y="8928"/>
                    <a:pt x="599" y="8858"/>
                  </a:cubicBezTo>
                  <a:lnTo>
                    <a:pt x="254" y="120"/>
                  </a:lnTo>
                  <a:cubicBezTo>
                    <a:pt x="250" y="54"/>
                    <a:pt x="198" y="1"/>
                    <a:pt x="12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35"/>
            <p:cNvSpPr/>
            <p:nvPr/>
          </p:nvSpPr>
          <p:spPr>
            <a:xfrm>
              <a:off x="6984126" y="2838532"/>
              <a:ext cx="16316" cy="377145"/>
            </a:xfrm>
            <a:custGeom>
              <a:avLst/>
              <a:gdLst/>
              <a:ahLst/>
              <a:cxnLst/>
              <a:rect l="l" t="t" r="r" b="b"/>
              <a:pathLst>
                <a:path w="251" h="5802" extrusionOk="0">
                  <a:moveTo>
                    <a:pt x="126" y="1"/>
                  </a:moveTo>
                  <a:cubicBezTo>
                    <a:pt x="57" y="1"/>
                    <a:pt x="1" y="57"/>
                    <a:pt x="1" y="127"/>
                  </a:cubicBezTo>
                  <a:lnTo>
                    <a:pt x="1" y="5677"/>
                  </a:lnTo>
                  <a:cubicBezTo>
                    <a:pt x="1" y="5745"/>
                    <a:pt x="57" y="5802"/>
                    <a:pt x="126" y="5802"/>
                  </a:cubicBezTo>
                  <a:cubicBezTo>
                    <a:pt x="196" y="5802"/>
                    <a:pt x="251" y="5747"/>
                    <a:pt x="251" y="5677"/>
                  </a:cubicBezTo>
                  <a:lnTo>
                    <a:pt x="251" y="127"/>
                  </a:lnTo>
                  <a:cubicBezTo>
                    <a:pt x="251" y="57"/>
                    <a:pt x="194" y="1"/>
                    <a:pt x="1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35"/>
            <p:cNvSpPr/>
            <p:nvPr/>
          </p:nvSpPr>
          <p:spPr>
            <a:xfrm>
              <a:off x="6918472" y="3059867"/>
              <a:ext cx="25026" cy="322932"/>
            </a:xfrm>
            <a:custGeom>
              <a:avLst/>
              <a:gdLst/>
              <a:ahLst/>
              <a:cxnLst/>
              <a:rect l="l" t="t" r="r" b="b"/>
              <a:pathLst>
                <a:path w="385" h="4968" extrusionOk="0">
                  <a:moveTo>
                    <a:pt x="254" y="1"/>
                  </a:moveTo>
                  <a:cubicBezTo>
                    <a:pt x="195" y="1"/>
                    <a:pt x="133" y="56"/>
                    <a:pt x="131" y="121"/>
                  </a:cubicBezTo>
                  <a:lnTo>
                    <a:pt x="2" y="4838"/>
                  </a:lnTo>
                  <a:cubicBezTo>
                    <a:pt x="0" y="4908"/>
                    <a:pt x="54" y="4966"/>
                    <a:pt x="124" y="4967"/>
                  </a:cubicBezTo>
                  <a:lnTo>
                    <a:pt x="127" y="4967"/>
                  </a:lnTo>
                  <a:cubicBezTo>
                    <a:pt x="195" y="4967"/>
                    <a:pt x="250" y="4912"/>
                    <a:pt x="253" y="4845"/>
                  </a:cubicBezTo>
                  <a:lnTo>
                    <a:pt x="381" y="129"/>
                  </a:lnTo>
                  <a:cubicBezTo>
                    <a:pt x="384" y="60"/>
                    <a:pt x="329" y="2"/>
                    <a:pt x="261" y="1"/>
                  </a:cubicBezTo>
                  <a:cubicBezTo>
                    <a:pt x="258" y="1"/>
                    <a:pt x="256" y="1"/>
                    <a:pt x="25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5"/>
            <p:cNvSpPr/>
            <p:nvPr/>
          </p:nvSpPr>
          <p:spPr>
            <a:xfrm>
              <a:off x="6930628" y="2592625"/>
              <a:ext cx="31721" cy="307722"/>
            </a:xfrm>
            <a:custGeom>
              <a:avLst/>
              <a:gdLst/>
              <a:ahLst/>
              <a:cxnLst/>
              <a:rect l="l" t="t" r="r" b="b"/>
              <a:pathLst>
                <a:path w="488" h="4734" extrusionOk="0">
                  <a:moveTo>
                    <a:pt x="353" y="0"/>
                  </a:moveTo>
                  <a:cubicBezTo>
                    <a:pt x="287" y="0"/>
                    <a:pt x="236" y="55"/>
                    <a:pt x="233" y="120"/>
                  </a:cubicBezTo>
                  <a:lnTo>
                    <a:pt x="2" y="4601"/>
                  </a:lnTo>
                  <a:cubicBezTo>
                    <a:pt x="1" y="4671"/>
                    <a:pt x="53" y="4729"/>
                    <a:pt x="121" y="4733"/>
                  </a:cubicBezTo>
                  <a:lnTo>
                    <a:pt x="129" y="4733"/>
                  </a:lnTo>
                  <a:cubicBezTo>
                    <a:pt x="197" y="4733"/>
                    <a:pt x="252" y="4681"/>
                    <a:pt x="255" y="4612"/>
                  </a:cubicBezTo>
                  <a:lnTo>
                    <a:pt x="485" y="133"/>
                  </a:lnTo>
                  <a:cubicBezTo>
                    <a:pt x="488" y="62"/>
                    <a:pt x="434" y="4"/>
                    <a:pt x="366" y="1"/>
                  </a:cubicBezTo>
                  <a:cubicBezTo>
                    <a:pt x="362" y="0"/>
                    <a:pt x="358" y="0"/>
                    <a:pt x="35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5"/>
            <p:cNvSpPr/>
            <p:nvPr/>
          </p:nvSpPr>
          <p:spPr>
            <a:xfrm>
              <a:off x="7008892" y="2173876"/>
              <a:ext cx="35426" cy="490379"/>
            </a:xfrm>
            <a:custGeom>
              <a:avLst/>
              <a:gdLst/>
              <a:ahLst/>
              <a:cxnLst/>
              <a:rect l="l" t="t" r="r" b="b"/>
              <a:pathLst>
                <a:path w="545" h="7544" extrusionOk="0">
                  <a:moveTo>
                    <a:pt x="124" y="0"/>
                  </a:moveTo>
                  <a:cubicBezTo>
                    <a:pt x="56" y="3"/>
                    <a:pt x="1" y="62"/>
                    <a:pt x="5" y="131"/>
                  </a:cubicBezTo>
                  <a:lnTo>
                    <a:pt x="290" y="7424"/>
                  </a:lnTo>
                  <a:cubicBezTo>
                    <a:pt x="291" y="7491"/>
                    <a:pt x="348" y="7543"/>
                    <a:pt x="415" y="7543"/>
                  </a:cubicBezTo>
                  <a:lnTo>
                    <a:pt x="421" y="7543"/>
                  </a:lnTo>
                  <a:cubicBezTo>
                    <a:pt x="491" y="7540"/>
                    <a:pt x="544" y="7482"/>
                    <a:pt x="541" y="7412"/>
                  </a:cubicBezTo>
                  <a:lnTo>
                    <a:pt x="255" y="120"/>
                  </a:lnTo>
                  <a:cubicBezTo>
                    <a:pt x="252" y="51"/>
                    <a:pt x="193" y="0"/>
                    <a:pt x="12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5"/>
            <p:cNvSpPr/>
            <p:nvPr/>
          </p:nvSpPr>
          <p:spPr>
            <a:xfrm>
              <a:off x="7018252" y="1773197"/>
              <a:ext cx="173492" cy="166991"/>
            </a:xfrm>
            <a:custGeom>
              <a:avLst/>
              <a:gdLst/>
              <a:ahLst/>
              <a:cxnLst/>
              <a:rect l="l" t="t" r="r" b="b"/>
              <a:pathLst>
                <a:path w="2669" h="2569" extrusionOk="0">
                  <a:moveTo>
                    <a:pt x="2529" y="0"/>
                  </a:moveTo>
                  <a:cubicBezTo>
                    <a:pt x="2498" y="0"/>
                    <a:pt x="2466" y="12"/>
                    <a:pt x="2442" y="35"/>
                  </a:cubicBezTo>
                  <a:lnTo>
                    <a:pt x="53" y="2352"/>
                  </a:lnTo>
                  <a:cubicBezTo>
                    <a:pt x="2" y="2402"/>
                    <a:pt x="1" y="2482"/>
                    <a:pt x="50" y="2531"/>
                  </a:cubicBezTo>
                  <a:cubicBezTo>
                    <a:pt x="75" y="2556"/>
                    <a:pt x="108" y="2569"/>
                    <a:pt x="140" y="2569"/>
                  </a:cubicBezTo>
                  <a:cubicBezTo>
                    <a:pt x="174" y="2569"/>
                    <a:pt x="204" y="2559"/>
                    <a:pt x="227" y="2533"/>
                  </a:cubicBezTo>
                  <a:lnTo>
                    <a:pt x="2616" y="215"/>
                  </a:lnTo>
                  <a:cubicBezTo>
                    <a:pt x="2667" y="167"/>
                    <a:pt x="2668" y="86"/>
                    <a:pt x="2619" y="38"/>
                  </a:cubicBezTo>
                  <a:cubicBezTo>
                    <a:pt x="2595" y="13"/>
                    <a:pt x="2562" y="0"/>
                    <a:pt x="252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5"/>
            <p:cNvSpPr/>
            <p:nvPr/>
          </p:nvSpPr>
          <p:spPr>
            <a:xfrm>
              <a:off x="6820253" y="1793478"/>
              <a:ext cx="149701" cy="153861"/>
            </a:xfrm>
            <a:custGeom>
              <a:avLst/>
              <a:gdLst/>
              <a:ahLst/>
              <a:cxnLst/>
              <a:rect l="l" t="t" r="r" b="b"/>
              <a:pathLst>
                <a:path w="2303" h="2367" extrusionOk="0">
                  <a:moveTo>
                    <a:pt x="139" y="0"/>
                  </a:moveTo>
                  <a:cubicBezTo>
                    <a:pt x="107" y="0"/>
                    <a:pt x="76" y="11"/>
                    <a:pt x="52" y="34"/>
                  </a:cubicBezTo>
                  <a:cubicBezTo>
                    <a:pt x="2" y="83"/>
                    <a:pt x="1" y="162"/>
                    <a:pt x="49" y="213"/>
                  </a:cubicBezTo>
                  <a:lnTo>
                    <a:pt x="2072" y="2328"/>
                  </a:lnTo>
                  <a:cubicBezTo>
                    <a:pt x="2099" y="2353"/>
                    <a:pt x="2131" y="2366"/>
                    <a:pt x="2164" y="2366"/>
                  </a:cubicBezTo>
                  <a:cubicBezTo>
                    <a:pt x="2195" y="2366"/>
                    <a:pt x="2225" y="2353"/>
                    <a:pt x="2251" y="2331"/>
                  </a:cubicBezTo>
                  <a:cubicBezTo>
                    <a:pt x="2299" y="2282"/>
                    <a:pt x="2302" y="2205"/>
                    <a:pt x="2254" y="2154"/>
                  </a:cubicBezTo>
                  <a:lnTo>
                    <a:pt x="230" y="38"/>
                  </a:lnTo>
                  <a:cubicBezTo>
                    <a:pt x="205" y="13"/>
                    <a:pt x="172" y="0"/>
                    <a:pt x="13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5"/>
            <p:cNvSpPr/>
            <p:nvPr/>
          </p:nvSpPr>
          <p:spPr>
            <a:xfrm>
              <a:off x="6732824" y="2336123"/>
              <a:ext cx="183892" cy="167901"/>
            </a:xfrm>
            <a:custGeom>
              <a:avLst/>
              <a:gdLst/>
              <a:ahLst/>
              <a:cxnLst/>
              <a:rect l="l" t="t" r="r" b="b"/>
              <a:pathLst>
                <a:path w="2829" h="2583" extrusionOk="0">
                  <a:moveTo>
                    <a:pt x="140" y="0"/>
                  </a:moveTo>
                  <a:cubicBezTo>
                    <a:pt x="106" y="0"/>
                    <a:pt x="73" y="14"/>
                    <a:pt x="49" y="40"/>
                  </a:cubicBezTo>
                  <a:cubicBezTo>
                    <a:pt x="1" y="91"/>
                    <a:pt x="5" y="171"/>
                    <a:pt x="56" y="219"/>
                  </a:cubicBezTo>
                  <a:lnTo>
                    <a:pt x="2603" y="2551"/>
                  </a:lnTo>
                  <a:cubicBezTo>
                    <a:pt x="2629" y="2573"/>
                    <a:pt x="2659" y="2583"/>
                    <a:pt x="2689" y="2583"/>
                  </a:cubicBezTo>
                  <a:cubicBezTo>
                    <a:pt x="2724" y="2583"/>
                    <a:pt x="2757" y="2568"/>
                    <a:pt x="2782" y="2544"/>
                  </a:cubicBezTo>
                  <a:cubicBezTo>
                    <a:pt x="2829" y="2493"/>
                    <a:pt x="2826" y="2413"/>
                    <a:pt x="2775" y="2365"/>
                  </a:cubicBezTo>
                  <a:lnTo>
                    <a:pt x="226" y="34"/>
                  </a:lnTo>
                  <a:cubicBezTo>
                    <a:pt x="202" y="11"/>
                    <a:pt x="171" y="0"/>
                    <a:pt x="14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5"/>
            <p:cNvSpPr/>
            <p:nvPr/>
          </p:nvSpPr>
          <p:spPr>
            <a:xfrm>
              <a:off x="7055109" y="2340608"/>
              <a:ext cx="192927" cy="156851"/>
            </a:xfrm>
            <a:custGeom>
              <a:avLst/>
              <a:gdLst/>
              <a:ahLst/>
              <a:cxnLst/>
              <a:rect l="l" t="t" r="r" b="b"/>
              <a:pathLst>
                <a:path w="2968" h="2413" extrusionOk="0">
                  <a:moveTo>
                    <a:pt x="2826" y="1"/>
                  </a:moveTo>
                  <a:cubicBezTo>
                    <a:pt x="2799" y="1"/>
                    <a:pt x="2772" y="9"/>
                    <a:pt x="2748" y="28"/>
                  </a:cubicBezTo>
                  <a:lnTo>
                    <a:pt x="65" y="2188"/>
                  </a:lnTo>
                  <a:cubicBezTo>
                    <a:pt x="9" y="2232"/>
                    <a:pt x="1" y="2310"/>
                    <a:pt x="44" y="2366"/>
                  </a:cubicBezTo>
                  <a:cubicBezTo>
                    <a:pt x="70" y="2396"/>
                    <a:pt x="107" y="2412"/>
                    <a:pt x="143" y="2412"/>
                  </a:cubicBezTo>
                  <a:cubicBezTo>
                    <a:pt x="172" y="2412"/>
                    <a:pt x="198" y="2403"/>
                    <a:pt x="220" y="2385"/>
                  </a:cubicBezTo>
                  <a:lnTo>
                    <a:pt x="2905" y="224"/>
                  </a:lnTo>
                  <a:cubicBezTo>
                    <a:pt x="2959" y="180"/>
                    <a:pt x="2968" y="103"/>
                    <a:pt x="2924" y="48"/>
                  </a:cubicBezTo>
                  <a:cubicBezTo>
                    <a:pt x="2899" y="17"/>
                    <a:pt x="2863" y="1"/>
                    <a:pt x="282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5"/>
            <p:cNvSpPr/>
            <p:nvPr/>
          </p:nvSpPr>
          <p:spPr>
            <a:xfrm>
              <a:off x="6977040" y="2382990"/>
              <a:ext cx="23596" cy="349648"/>
            </a:xfrm>
            <a:custGeom>
              <a:avLst/>
              <a:gdLst/>
              <a:ahLst/>
              <a:cxnLst/>
              <a:rect l="l" t="t" r="r" b="b"/>
              <a:pathLst>
                <a:path w="363" h="5379" extrusionOk="0">
                  <a:moveTo>
                    <a:pt x="126" y="1"/>
                  </a:moveTo>
                  <a:cubicBezTo>
                    <a:pt x="54" y="4"/>
                    <a:pt x="1" y="61"/>
                    <a:pt x="2" y="130"/>
                  </a:cubicBezTo>
                  <a:lnTo>
                    <a:pt x="110" y="5255"/>
                  </a:lnTo>
                  <a:cubicBezTo>
                    <a:pt x="111" y="5325"/>
                    <a:pt x="166" y="5379"/>
                    <a:pt x="235" y="5379"/>
                  </a:cubicBezTo>
                  <a:lnTo>
                    <a:pt x="236" y="5379"/>
                  </a:lnTo>
                  <a:cubicBezTo>
                    <a:pt x="307" y="5377"/>
                    <a:pt x="363" y="5319"/>
                    <a:pt x="360" y="5250"/>
                  </a:cubicBezTo>
                  <a:lnTo>
                    <a:pt x="254" y="125"/>
                  </a:lnTo>
                  <a:cubicBezTo>
                    <a:pt x="251" y="56"/>
                    <a:pt x="197" y="1"/>
                    <a:pt x="127"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5"/>
            <p:cNvSpPr/>
            <p:nvPr/>
          </p:nvSpPr>
          <p:spPr>
            <a:xfrm>
              <a:off x="6522929" y="3431685"/>
              <a:ext cx="938701" cy="274311"/>
            </a:xfrm>
            <a:custGeom>
              <a:avLst/>
              <a:gdLst/>
              <a:ahLst/>
              <a:cxnLst/>
              <a:rect l="l" t="t" r="r" b="b"/>
              <a:pathLst>
                <a:path w="14441" h="4220" extrusionOk="0">
                  <a:moveTo>
                    <a:pt x="7221" y="0"/>
                  </a:moveTo>
                  <a:cubicBezTo>
                    <a:pt x="3234" y="0"/>
                    <a:pt x="1" y="1889"/>
                    <a:pt x="1" y="4220"/>
                  </a:cubicBezTo>
                  <a:lnTo>
                    <a:pt x="14441" y="4220"/>
                  </a:lnTo>
                  <a:cubicBezTo>
                    <a:pt x="14441" y="1889"/>
                    <a:pt x="11209" y="0"/>
                    <a:pt x="72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35"/>
          <p:cNvGrpSpPr/>
          <p:nvPr/>
        </p:nvGrpSpPr>
        <p:grpSpPr>
          <a:xfrm>
            <a:off x="4469356" y="3392013"/>
            <a:ext cx="314986" cy="321116"/>
            <a:chOff x="4469356" y="3392013"/>
            <a:chExt cx="314986" cy="321116"/>
          </a:xfrm>
        </p:grpSpPr>
        <p:sp>
          <p:nvSpPr>
            <p:cNvPr id="6743" name="Google Shape;6743;p35"/>
            <p:cNvSpPr/>
            <p:nvPr/>
          </p:nvSpPr>
          <p:spPr>
            <a:xfrm>
              <a:off x="4518515" y="3396631"/>
              <a:ext cx="204322" cy="316497"/>
            </a:xfrm>
            <a:custGeom>
              <a:avLst/>
              <a:gdLst/>
              <a:ahLst/>
              <a:cxnLst/>
              <a:rect l="l" t="t" r="r" b="b"/>
              <a:pathLst>
                <a:path w="4468" h="6921" extrusionOk="0">
                  <a:moveTo>
                    <a:pt x="2232" y="1"/>
                  </a:moveTo>
                  <a:cubicBezTo>
                    <a:pt x="0" y="1"/>
                    <a:pt x="1115" y="6921"/>
                    <a:pt x="1115" y="6921"/>
                  </a:cubicBezTo>
                  <a:lnTo>
                    <a:pt x="2951" y="6921"/>
                  </a:lnTo>
                  <a:cubicBezTo>
                    <a:pt x="2951" y="6921"/>
                    <a:pt x="4467" y="7"/>
                    <a:pt x="2234" y="1"/>
                  </a:cubicBezTo>
                  <a:cubicBezTo>
                    <a:pt x="2234" y="1"/>
                    <a:pt x="2233" y="1"/>
                    <a:pt x="22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5"/>
            <p:cNvSpPr/>
            <p:nvPr/>
          </p:nvSpPr>
          <p:spPr>
            <a:xfrm>
              <a:off x="4469356" y="3462939"/>
              <a:ext cx="107740" cy="133852"/>
            </a:xfrm>
            <a:custGeom>
              <a:avLst/>
              <a:gdLst/>
              <a:ahLst/>
              <a:cxnLst/>
              <a:rect l="l" t="t" r="r" b="b"/>
              <a:pathLst>
                <a:path w="2356" h="2927" extrusionOk="0">
                  <a:moveTo>
                    <a:pt x="1016" y="1"/>
                  </a:moveTo>
                  <a:cubicBezTo>
                    <a:pt x="993" y="1"/>
                    <a:pt x="969" y="3"/>
                    <a:pt x="944" y="7"/>
                  </a:cubicBezTo>
                  <a:cubicBezTo>
                    <a:pt x="151" y="137"/>
                    <a:pt x="0" y="2537"/>
                    <a:pt x="767" y="2829"/>
                  </a:cubicBezTo>
                  <a:cubicBezTo>
                    <a:pt x="956" y="2901"/>
                    <a:pt x="1163" y="2927"/>
                    <a:pt x="1364" y="2927"/>
                  </a:cubicBezTo>
                  <a:cubicBezTo>
                    <a:pt x="1881" y="2927"/>
                    <a:pt x="2355" y="2755"/>
                    <a:pt x="2355" y="2755"/>
                  </a:cubicBezTo>
                  <a:lnTo>
                    <a:pt x="2207" y="1899"/>
                  </a:lnTo>
                  <a:lnTo>
                    <a:pt x="1466" y="1899"/>
                  </a:lnTo>
                  <a:cubicBezTo>
                    <a:pt x="1466" y="1899"/>
                    <a:pt x="1722" y="1"/>
                    <a:pt x="10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5"/>
            <p:cNvSpPr/>
            <p:nvPr/>
          </p:nvSpPr>
          <p:spPr>
            <a:xfrm>
              <a:off x="4645185" y="3504324"/>
              <a:ext cx="139156" cy="164445"/>
            </a:xfrm>
            <a:custGeom>
              <a:avLst/>
              <a:gdLst/>
              <a:ahLst/>
              <a:cxnLst/>
              <a:rect l="l" t="t" r="r" b="b"/>
              <a:pathLst>
                <a:path w="3043" h="3596" extrusionOk="0">
                  <a:moveTo>
                    <a:pt x="1912" y="0"/>
                  </a:moveTo>
                  <a:cubicBezTo>
                    <a:pt x="1896" y="0"/>
                    <a:pt x="1880" y="1"/>
                    <a:pt x="1863" y="2"/>
                  </a:cubicBezTo>
                  <a:cubicBezTo>
                    <a:pt x="656" y="101"/>
                    <a:pt x="1175" y="2431"/>
                    <a:pt x="1175" y="2431"/>
                  </a:cubicBezTo>
                  <a:lnTo>
                    <a:pt x="1" y="2431"/>
                  </a:lnTo>
                  <a:lnTo>
                    <a:pt x="1" y="3381"/>
                  </a:lnTo>
                  <a:cubicBezTo>
                    <a:pt x="1" y="3381"/>
                    <a:pt x="702" y="3595"/>
                    <a:pt x="1236" y="3595"/>
                  </a:cubicBezTo>
                  <a:cubicBezTo>
                    <a:pt x="1391" y="3595"/>
                    <a:pt x="1531" y="3577"/>
                    <a:pt x="1636" y="3530"/>
                  </a:cubicBezTo>
                  <a:cubicBezTo>
                    <a:pt x="2095" y="3323"/>
                    <a:pt x="3042" y="0"/>
                    <a:pt x="19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5"/>
            <p:cNvSpPr/>
            <p:nvPr/>
          </p:nvSpPr>
          <p:spPr>
            <a:xfrm>
              <a:off x="4567948" y="3418627"/>
              <a:ext cx="14542" cy="20304"/>
            </a:xfrm>
            <a:custGeom>
              <a:avLst/>
              <a:gdLst/>
              <a:ahLst/>
              <a:cxnLst/>
              <a:rect l="l" t="t" r="r" b="b"/>
              <a:pathLst>
                <a:path w="318" h="444" extrusionOk="0">
                  <a:moveTo>
                    <a:pt x="271" y="1"/>
                  </a:moveTo>
                  <a:cubicBezTo>
                    <a:pt x="253" y="1"/>
                    <a:pt x="237" y="13"/>
                    <a:pt x="231" y="30"/>
                  </a:cubicBezTo>
                  <a:lnTo>
                    <a:pt x="151" y="284"/>
                  </a:lnTo>
                  <a:lnTo>
                    <a:pt x="87" y="151"/>
                  </a:lnTo>
                  <a:cubicBezTo>
                    <a:pt x="81" y="136"/>
                    <a:pt x="67" y="127"/>
                    <a:pt x="52" y="127"/>
                  </a:cubicBezTo>
                  <a:cubicBezTo>
                    <a:pt x="46" y="127"/>
                    <a:pt x="39" y="129"/>
                    <a:pt x="32" y="132"/>
                  </a:cubicBezTo>
                  <a:cubicBezTo>
                    <a:pt x="11" y="141"/>
                    <a:pt x="0" y="165"/>
                    <a:pt x="12" y="187"/>
                  </a:cubicBezTo>
                  <a:lnTo>
                    <a:pt x="121" y="419"/>
                  </a:lnTo>
                  <a:cubicBezTo>
                    <a:pt x="128" y="434"/>
                    <a:pt x="143" y="444"/>
                    <a:pt x="158" y="444"/>
                  </a:cubicBezTo>
                  <a:lnTo>
                    <a:pt x="160" y="444"/>
                  </a:lnTo>
                  <a:cubicBezTo>
                    <a:pt x="179" y="444"/>
                    <a:pt x="193" y="431"/>
                    <a:pt x="199" y="415"/>
                  </a:cubicBezTo>
                  <a:lnTo>
                    <a:pt x="311" y="55"/>
                  </a:lnTo>
                  <a:cubicBezTo>
                    <a:pt x="318" y="33"/>
                    <a:pt x="305" y="10"/>
                    <a:pt x="283" y="3"/>
                  </a:cubicBezTo>
                  <a:cubicBezTo>
                    <a:pt x="279" y="1"/>
                    <a:pt x="275"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5"/>
            <p:cNvSpPr/>
            <p:nvPr/>
          </p:nvSpPr>
          <p:spPr>
            <a:xfrm>
              <a:off x="4632610" y="3670048"/>
              <a:ext cx="14542" cy="20258"/>
            </a:xfrm>
            <a:custGeom>
              <a:avLst/>
              <a:gdLst/>
              <a:ahLst/>
              <a:cxnLst/>
              <a:rect l="l" t="t" r="r" b="b"/>
              <a:pathLst>
                <a:path w="318" h="443" extrusionOk="0">
                  <a:moveTo>
                    <a:pt x="271" y="0"/>
                  </a:moveTo>
                  <a:cubicBezTo>
                    <a:pt x="253" y="0"/>
                    <a:pt x="237" y="12"/>
                    <a:pt x="231" y="30"/>
                  </a:cubicBezTo>
                  <a:lnTo>
                    <a:pt x="151" y="283"/>
                  </a:lnTo>
                  <a:lnTo>
                    <a:pt x="87" y="150"/>
                  </a:lnTo>
                  <a:cubicBezTo>
                    <a:pt x="81" y="135"/>
                    <a:pt x="66" y="127"/>
                    <a:pt x="51" y="127"/>
                  </a:cubicBezTo>
                  <a:cubicBezTo>
                    <a:pt x="45" y="127"/>
                    <a:pt x="38" y="129"/>
                    <a:pt x="32" y="131"/>
                  </a:cubicBezTo>
                  <a:cubicBezTo>
                    <a:pt x="10" y="140"/>
                    <a:pt x="0" y="166"/>
                    <a:pt x="12" y="186"/>
                  </a:cubicBezTo>
                  <a:lnTo>
                    <a:pt x="121" y="417"/>
                  </a:lnTo>
                  <a:cubicBezTo>
                    <a:pt x="128" y="431"/>
                    <a:pt x="142" y="440"/>
                    <a:pt x="158" y="440"/>
                  </a:cubicBezTo>
                  <a:cubicBezTo>
                    <a:pt x="160" y="440"/>
                    <a:pt x="160" y="440"/>
                    <a:pt x="160" y="443"/>
                  </a:cubicBezTo>
                  <a:cubicBezTo>
                    <a:pt x="179" y="443"/>
                    <a:pt x="193" y="430"/>
                    <a:pt x="199" y="414"/>
                  </a:cubicBezTo>
                  <a:lnTo>
                    <a:pt x="311" y="54"/>
                  </a:lnTo>
                  <a:cubicBezTo>
                    <a:pt x="318" y="33"/>
                    <a:pt x="305" y="9"/>
                    <a:pt x="283" y="2"/>
                  </a:cubicBezTo>
                  <a:cubicBezTo>
                    <a:pt x="279" y="1"/>
                    <a:pt x="2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5"/>
            <p:cNvSpPr/>
            <p:nvPr/>
          </p:nvSpPr>
          <p:spPr>
            <a:xfrm>
              <a:off x="4573893" y="3496367"/>
              <a:ext cx="12073" cy="24008"/>
            </a:xfrm>
            <a:custGeom>
              <a:avLst/>
              <a:gdLst/>
              <a:ahLst/>
              <a:cxnLst/>
              <a:rect l="l" t="t" r="r" b="b"/>
              <a:pathLst>
                <a:path w="264" h="525" extrusionOk="0">
                  <a:moveTo>
                    <a:pt x="223" y="1"/>
                  </a:moveTo>
                  <a:cubicBezTo>
                    <a:pt x="201" y="1"/>
                    <a:pt x="181" y="20"/>
                    <a:pt x="181" y="43"/>
                  </a:cubicBezTo>
                  <a:lnTo>
                    <a:pt x="178" y="363"/>
                  </a:lnTo>
                  <a:lnTo>
                    <a:pt x="81" y="244"/>
                  </a:lnTo>
                  <a:cubicBezTo>
                    <a:pt x="73" y="234"/>
                    <a:pt x="61" y="229"/>
                    <a:pt x="49" y="229"/>
                  </a:cubicBezTo>
                  <a:cubicBezTo>
                    <a:pt x="39" y="229"/>
                    <a:pt x="30" y="232"/>
                    <a:pt x="21" y="239"/>
                  </a:cubicBezTo>
                  <a:cubicBezTo>
                    <a:pt x="4" y="253"/>
                    <a:pt x="1" y="281"/>
                    <a:pt x="15" y="298"/>
                  </a:cubicBezTo>
                  <a:lnTo>
                    <a:pt x="187" y="508"/>
                  </a:lnTo>
                  <a:cubicBezTo>
                    <a:pt x="194" y="520"/>
                    <a:pt x="207" y="524"/>
                    <a:pt x="218" y="524"/>
                  </a:cubicBezTo>
                  <a:cubicBezTo>
                    <a:pt x="224" y="524"/>
                    <a:pt x="229" y="524"/>
                    <a:pt x="230" y="523"/>
                  </a:cubicBezTo>
                  <a:cubicBezTo>
                    <a:pt x="247" y="517"/>
                    <a:pt x="259" y="501"/>
                    <a:pt x="259" y="484"/>
                  </a:cubicBezTo>
                  <a:lnTo>
                    <a:pt x="263" y="44"/>
                  </a:lnTo>
                  <a:cubicBezTo>
                    <a:pt x="263" y="21"/>
                    <a:pt x="246"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5"/>
            <p:cNvSpPr/>
            <p:nvPr/>
          </p:nvSpPr>
          <p:spPr>
            <a:xfrm>
              <a:off x="4581987" y="3504507"/>
              <a:ext cx="14405" cy="16463"/>
            </a:xfrm>
            <a:custGeom>
              <a:avLst/>
              <a:gdLst/>
              <a:ahLst/>
              <a:cxnLst/>
              <a:rect l="l" t="t" r="r" b="b"/>
              <a:pathLst>
                <a:path w="315" h="360" extrusionOk="0">
                  <a:moveTo>
                    <a:pt x="266" y="0"/>
                  </a:moveTo>
                  <a:cubicBezTo>
                    <a:pt x="256" y="0"/>
                    <a:pt x="246" y="4"/>
                    <a:pt x="237" y="11"/>
                  </a:cubicBezTo>
                  <a:cubicBezTo>
                    <a:pt x="149" y="95"/>
                    <a:pt x="73" y="190"/>
                    <a:pt x="11" y="296"/>
                  </a:cubicBezTo>
                  <a:cubicBezTo>
                    <a:pt x="1" y="316"/>
                    <a:pt x="8" y="343"/>
                    <a:pt x="27" y="354"/>
                  </a:cubicBezTo>
                  <a:cubicBezTo>
                    <a:pt x="34" y="358"/>
                    <a:pt x="41" y="359"/>
                    <a:pt x="49" y="359"/>
                  </a:cubicBezTo>
                  <a:cubicBezTo>
                    <a:pt x="63" y="359"/>
                    <a:pt x="78" y="351"/>
                    <a:pt x="85" y="338"/>
                  </a:cubicBezTo>
                  <a:cubicBezTo>
                    <a:pt x="142" y="238"/>
                    <a:pt x="213" y="149"/>
                    <a:pt x="295" y="72"/>
                  </a:cubicBezTo>
                  <a:cubicBezTo>
                    <a:pt x="311" y="56"/>
                    <a:pt x="314" y="32"/>
                    <a:pt x="298" y="13"/>
                  </a:cubicBezTo>
                  <a:cubicBezTo>
                    <a:pt x="289" y="5"/>
                    <a:pt x="278"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5"/>
            <p:cNvSpPr/>
            <p:nvPr/>
          </p:nvSpPr>
          <p:spPr>
            <a:xfrm>
              <a:off x="4612992" y="3464722"/>
              <a:ext cx="24511" cy="16371"/>
            </a:xfrm>
            <a:custGeom>
              <a:avLst/>
              <a:gdLst/>
              <a:ahLst/>
              <a:cxnLst/>
              <a:rect l="l" t="t" r="r" b="b"/>
              <a:pathLst>
                <a:path w="536" h="358" extrusionOk="0">
                  <a:moveTo>
                    <a:pt x="487" y="1"/>
                  </a:moveTo>
                  <a:cubicBezTo>
                    <a:pt x="481" y="1"/>
                    <a:pt x="474" y="2"/>
                    <a:pt x="468" y="4"/>
                  </a:cubicBezTo>
                  <a:cubicBezTo>
                    <a:pt x="357" y="56"/>
                    <a:pt x="261" y="136"/>
                    <a:pt x="187" y="233"/>
                  </a:cubicBezTo>
                  <a:lnTo>
                    <a:pt x="87" y="26"/>
                  </a:lnTo>
                  <a:cubicBezTo>
                    <a:pt x="81" y="10"/>
                    <a:pt x="66" y="1"/>
                    <a:pt x="49" y="1"/>
                  </a:cubicBezTo>
                  <a:cubicBezTo>
                    <a:pt x="43" y="1"/>
                    <a:pt x="37" y="3"/>
                    <a:pt x="30" y="6"/>
                  </a:cubicBezTo>
                  <a:cubicBezTo>
                    <a:pt x="9" y="16"/>
                    <a:pt x="0" y="40"/>
                    <a:pt x="12" y="62"/>
                  </a:cubicBezTo>
                  <a:lnTo>
                    <a:pt x="144" y="335"/>
                  </a:lnTo>
                  <a:cubicBezTo>
                    <a:pt x="151" y="349"/>
                    <a:pt x="164" y="358"/>
                    <a:pt x="180" y="358"/>
                  </a:cubicBezTo>
                  <a:lnTo>
                    <a:pt x="181" y="358"/>
                  </a:lnTo>
                  <a:cubicBezTo>
                    <a:pt x="196" y="358"/>
                    <a:pt x="210" y="351"/>
                    <a:pt x="216" y="339"/>
                  </a:cubicBezTo>
                  <a:cubicBezTo>
                    <a:pt x="284" y="229"/>
                    <a:pt x="386" y="136"/>
                    <a:pt x="505" y="81"/>
                  </a:cubicBezTo>
                  <a:cubicBezTo>
                    <a:pt x="526" y="71"/>
                    <a:pt x="535" y="46"/>
                    <a:pt x="524" y="24"/>
                  </a:cubicBezTo>
                  <a:cubicBezTo>
                    <a:pt x="517" y="9"/>
                    <a:pt x="50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5"/>
            <p:cNvSpPr/>
            <p:nvPr/>
          </p:nvSpPr>
          <p:spPr>
            <a:xfrm>
              <a:off x="4619211" y="3458274"/>
              <a:ext cx="5762" cy="21127"/>
            </a:xfrm>
            <a:custGeom>
              <a:avLst/>
              <a:gdLst/>
              <a:ahLst/>
              <a:cxnLst/>
              <a:rect l="l" t="t" r="r" b="b"/>
              <a:pathLst>
                <a:path w="126" h="462" extrusionOk="0">
                  <a:moveTo>
                    <a:pt x="83" y="0"/>
                  </a:moveTo>
                  <a:cubicBezTo>
                    <a:pt x="59" y="0"/>
                    <a:pt x="39" y="16"/>
                    <a:pt x="38" y="38"/>
                  </a:cubicBezTo>
                  <a:lnTo>
                    <a:pt x="2" y="413"/>
                  </a:lnTo>
                  <a:cubicBezTo>
                    <a:pt x="0" y="437"/>
                    <a:pt x="16" y="458"/>
                    <a:pt x="39" y="461"/>
                  </a:cubicBezTo>
                  <a:lnTo>
                    <a:pt x="44" y="461"/>
                  </a:lnTo>
                  <a:cubicBezTo>
                    <a:pt x="66" y="461"/>
                    <a:pt x="83" y="442"/>
                    <a:pt x="87" y="422"/>
                  </a:cubicBezTo>
                  <a:lnTo>
                    <a:pt x="124" y="48"/>
                  </a:lnTo>
                  <a:cubicBezTo>
                    <a:pt x="125" y="23"/>
                    <a:pt x="109" y="2"/>
                    <a:pt x="86" y="0"/>
                  </a:cubicBezTo>
                  <a:cubicBezTo>
                    <a:pt x="85" y="0"/>
                    <a:pt x="84"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5"/>
            <p:cNvSpPr/>
            <p:nvPr/>
          </p:nvSpPr>
          <p:spPr>
            <a:xfrm>
              <a:off x="4572064" y="3557142"/>
              <a:ext cx="19664" cy="17789"/>
            </a:xfrm>
            <a:custGeom>
              <a:avLst/>
              <a:gdLst/>
              <a:ahLst/>
              <a:cxnLst/>
              <a:rect l="l" t="t" r="r" b="b"/>
              <a:pathLst>
                <a:path w="430" h="389" extrusionOk="0">
                  <a:moveTo>
                    <a:pt x="386" y="0"/>
                  </a:moveTo>
                  <a:cubicBezTo>
                    <a:pt x="364" y="0"/>
                    <a:pt x="344" y="14"/>
                    <a:pt x="340" y="36"/>
                  </a:cubicBezTo>
                  <a:lnTo>
                    <a:pt x="303" y="267"/>
                  </a:lnTo>
                  <a:lnTo>
                    <a:pt x="73" y="91"/>
                  </a:lnTo>
                  <a:cubicBezTo>
                    <a:pt x="65" y="86"/>
                    <a:pt x="56" y="83"/>
                    <a:pt x="47" y="83"/>
                  </a:cubicBezTo>
                  <a:cubicBezTo>
                    <a:pt x="34" y="83"/>
                    <a:pt x="21" y="89"/>
                    <a:pt x="12" y="100"/>
                  </a:cubicBezTo>
                  <a:cubicBezTo>
                    <a:pt x="0" y="118"/>
                    <a:pt x="3" y="145"/>
                    <a:pt x="22" y="160"/>
                  </a:cubicBezTo>
                  <a:lnTo>
                    <a:pt x="312" y="380"/>
                  </a:lnTo>
                  <a:cubicBezTo>
                    <a:pt x="319" y="384"/>
                    <a:pt x="328" y="389"/>
                    <a:pt x="337" y="389"/>
                  </a:cubicBezTo>
                  <a:cubicBezTo>
                    <a:pt x="343" y="389"/>
                    <a:pt x="348" y="389"/>
                    <a:pt x="353" y="383"/>
                  </a:cubicBezTo>
                  <a:cubicBezTo>
                    <a:pt x="366" y="377"/>
                    <a:pt x="376" y="364"/>
                    <a:pt x="379" y="350"/>
                  </a:cubicBezTo>
                  <a:lnTo>
                    <a:pt x="425" y="49"/>
                  </a:lnTo>
                  <a:cubicBezTo>
                    <a:pt x="430" y="26"/>
                    <a:pt x="412" y="4"/>
                    <a:pt x="389" y="0"/>
                  </a:cubicBezTo>
                  <a:cubicBezTo>
                    <a:pt x="388" y="0"/>
                    <a:pt x="387"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5"/>
            <p:cNvSpPr/>
            <p:nvPr/>
          </p:nvSpPr>
          <p:spPr>
            <a:xfrm>
              <a:off x="4578100" y="3549733"/>
              <a:ext cx="10655" cy="24145"/>
            </a:xfrm>
            <a:custGeom>
              <a:avLst/>
              <a:gdLst/>
              <a:ahLst/>
              <a:cxnLst/>
              <a:rect l="l" t="t" r="r" b="b"/>
              <a:pathLst>
                <a:path w="233" h="528" extrusionOk="0">
                  <a:moveTo>
                    <a:pt x="47" y="1"/>
                  </a:moveTo>
                  <a:cubicBezTo>
                    <a:pt x="42" y="1"/>
                    <a:pt x="38" y="1"/>
                    <a:pt x="34" y="3"/>
                  </a:cubicBezTo>
                  <a:cubicBezTo>
                    <a:pt x="12" y="8"/>
                    <a:pt x="0" y="35"/>
                    <a:pt x="8" y="56"/>
                  </a:cubicBezTo>
                  <a:lnTo>
                    <a:pt x="145" y="496"/>
                  </a:lnTo>
                  <a:cubicBezTo>
                    <a:pt x="151" y="516"/>
                    <a:pt x="167" y="528"/>
                    <a:pt x="184" y="528"/>
                  </a:cubicBezTo>
                  <a:cubicBezTo>
                    <a:pt x="189" y="528"/>
                    <a:pt x="195" y="528"/>
                    <a:pt x="198" y="523"/>
                  </a:cubicBezTo>
                  <a:cubicBezTo>
                    <a:pt x="219" y="517"/>
                    <a:pt x="232" y="493"/>
                    <a:pt x="225" y="471"/>
                  </a:cubicBezTo>
                  <a:lnTo>
                    <a:pt x="87" y="30"/>
                  </a:lnTo>
                  <a:cubicBezTo>
                    <a:pt x="83" y="13"/>
                    <a:pt x="65"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5"/>
            <p:cNvSpPr/>
            <p:nvPr/>
          </p:nvSpPr>
          <p:spPr>
            <a:xfrm>
              <a:off x="4639149" y="3561257"/>
              <a:ext cx="17698" cy="15594"/>
            </a:xfrm>
            <a:custGeom>
              <a:avLst/>
              <a:gdLst/>
              <a:ahLst/>
              <a:cxnLst/>
              <a:rect l="l" t="t" r="r" b="b"/>
              <a:pathLst>
                <a:path w="387" h="341" extrusionOk="0">
                  <a:moveTo>
                    <a:pt x="339" y="1"/>
                  </a:moveTo>
                  <a:cubicBezTo>
                    <a:pt x="328" y="1"/>
                    <a:pt x="316" y="6"/>
                    <a:pt x="307" y="16"/>
                  </a:cubicBezTo>
                  <a:lnTo>
                    <a:pt x="133" y="218"/>
                  </a:lnTo>
                  <a:lnTo>
                    <a:pt x="88" y="94"/>
                  </a:lnTo>
                  <a:cubicBezTo>
                    <a:pt x="82" y="77"/>
                    <a:pt x="66" y="65"/>
                    <a:pt x="48" y="65"/>
                  </a:cubicBezTo>
                  <a:cubicBezTo>
                    <a:pt x="44" y="65"/>
                    <a:pt x="39" y="66"/>
                    <a:pt x="34" y="68"/>
                  </a:cubicBezTo>
                  <a:cubicBezTo>
                    <a:pt x="12" y="75"/>
                    <a:pt x="1" y="102"/>
                    <a:pt x="8" y="123"/>
                  </a:cubicBezTo>
                  <a:lnTo>
                    <a:pt x="79" y="313"/>
                  </a:lnTo>
                  <a:cubicBezTo>
                    <a:pt x="85" y="328"/>
                    <a:pt x="97" y="338"/>
                    <a:pt x="111" y="341"/>
                  </a:cubicBezTo>
                  <a:lnTo>
                    <a:pt x="118" y="341"/>
                  </a:lnTo>
                  <a:cubicBezTo>
                    <a:pt x="131" y="341"/>
                    <a:pt x="143" y="335"/>
                    <a:pt x="150" y="328"/>
                  </a:cubicBezTo>
                  <a:lnTo>
                    <a:pt x="371" y="73"/>
                  </a:lnTo>
                  <a:cubicBezTo>
                    <a:pt x="387" y="54"/>
                    <a:pt x="385" y="26"/>
                    <a:pt x="368" y="12"/>
                  </a:cubicBezTo>
                  <a:cubicBezTo>
                    <a:pt x="359" y="4"/>
                    <a:pt x="349"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5"/>
            <p:cNvSpPr/>
            <p:nvPr/>
          </p:nvSpPr>
          <p:spPr>
            <a:xfrm>
              <a:off x="4642990" y="3556867"/>
              <a:ext cx="6036" cy="18658"/>
            </a:xfrm>
            <a:custGeom>
              <a:avLst/>
              <a:gdLst/>
              <a:ahLst/>
              <a:cxnLst/>
              <a:rect l="l" t="t" r="r" b="b"/>
              <a:pathLst>
                <a:path w="132" h="408" extrusionOk="0">
                  <a:moveTo>
                    <a:pt x="82" y="1"/>
                  </a:moveTo>
                  <a:cubicBezTo>
                    <a:pt x="63" y="1"/>
                    <a:pt x="47" y="17"/>
                    <a:pt x="44" y="38"/>
                  </a:cubicBezTo>
                  <a:lnTo>
                    <a:pt x="4" y="360"/>
                  </a:lnTo>
                  <a:cubicBezTo>
                    <a:pt x="1" y="383"/>
                    <a:pt x="17" y="403"/>
                    <a:pt x="40" y="408"/>
                  </a:cubicBezTo>
                  <a:lnTo>
                    <a:pt x="46" y="408"/>
                  </a:lnTo>
                  <a:cubicBezTo>
                    <a:pt x="68" y="408"/>
                    <a:pt x="85" y="390"/>
                    <a:pt x="88" y="372"/>
                  </a:cubicBezTo>
                  <a:lnTo>
                    <a:pt x="127" y="48"/>
                  </a:lnTo>
                  <a:cubicBezTo>
                    <a:pt x="131" y="25"/>
                    <a:pt x="114" y="5"/>
                    <a:pt x="91" y="2"/>
                  </a:cubicBezTo>
                  <a:cubicBezTo>
                    <a:pt x="88" y="1"/>
                    <a:pt x="85"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5"/>
            <p:cNvSpPr/>
            <p:nvPr/>
          </p:nvSpPr>
          <p:spPr>
            <a:xfrm>
              <a:off x="4616833" y="3594777"/>
              <a:ext cx="6722" cy="19893"/>
            </a:xfrm>
            <a:custGeom>
              <a:avLst/>
              <a:gdLst/>
              <a:ahLst/>
              <a:cxnLst/>
              <a:rect l="l" t="t" r="r" b="b"/>
              <a:pathLst>
                <a:path w="147" h="435" extrusionOk="0">
                  <a:moveTo>
                    <a:pt x="103" y="1"/>
                  </a:moveTo>
                  <a:cubicBezTo>
                    <a:pt x="82" y="1"/>
                    <a:pt x="61" y="15"/>
                    <a:pt x="58" y="37"/>
                  </a:cubicBezTo>
                  <a:lnTo>
                    <a:pt x="3" y="385"/>
                  </a:lnTo>
                  <a:cubicBezTo>
                    <a:pt x="0" y="408"/>
                    <a:pt x="16" y="430"/>
                    <a:pt x="39" y="434"/>
                  </a:cubicBezTo>
                  <a:lnTo>
                    <a:pt x="47" y="434"/>
                  </a:lnTo>
                  <a:cubicBezTo>
                    <a:pt x="68" y="434"/>
                    <a:pt x="87" y="417"/>
                    <a:pt x="89" y="398"/>
                  </a:cubicBezTo>
                  <a:lnTo>
                    <a:pt x="142" y="50"/>
                  </a:lnTo>
                  <a:cubicBezTo>
                    <a:pt x="147" y="25"/>
                    <a:pt x="131" y="4"/>
                    <a:pt x="106" y="1"/>
                  </a:cubicBezTo>
                  <a:cubicBezTo>
                    <a:pt x="105" y="1"/>
                    <a:pt x="104"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5"/>
            <p:cNvSpPr/>
            <p:nvPr/>
          </p:nvSpPr>
          <p:spPr>
            <a:xfrm>
              <a:off x="4628265" y="3634287"/>
              <a:ext cx="13948" cy="11341"/>
            </a:xfrm>
            <a:custGeom>
              <a:avLst/>
              <a:gdLst/>
              <a:ahLst/>
              <a:cxnLst/>
              <a:rect l="l" t="t" r="r" b="b"/>
              <a:pathLst>
                <a:path w="305" h="248" extrusionOk="0">
                  <a:moveTo>
                    <a:pt x="255" y="1"/>
                  </a:moveTo>
                  <a:cubicBezTo>
                    <a:pt x="246" y="1"/>
                    <a:pt x="237" y="4"/>
                    <a:pt x="230" y="10"/>
                  </a:cubicBezTo>
                  <a:lnTo>
                    <a:pt x="23" y="171"/>
                  </a:lnTo>
                  <a:cubicBezTo>
                    <a:pt x="5" y="187"/>
                    <a:pt x="1" y="213"/>
                    <a:pt x="16" y="232"/>
                  </a:cubicBezTo>
                  <a:cubicBezTo>
                    <a:pt x="26" y="242"/>
                    <a:pt x="37" y="248"/>
                    <a:pt x="50" y="248"/>
                  </a:cubicBezTo>
                  <a:cubicBezTo>
                    <a:pt x="59" y="248"/>
                    <a:pt x="69" y="246"/>
                    <a:pt x="76" y="239"/>
                  </a:cubicBezTo>
                  <a:lnTo>
                    <a:pt x="282" y="78"/>
                  </a:lnTo>
                  <a:cubicBezTo>
                    <a:pt x="301" y="62"/>
                    <a:pt x="304" y="36"/>
                    <a:pt x="290" y="17"/>
                  </a:cubicBezTo>
                  <a:cubicBezTo>
                    <a:pt x="281" y="7"/>
                    <a:pt x="268"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5"/>
            <p:cNvSpPr/>
            <p:nvPr/>
          </p:nvSpPr>
          <p:spPr>
            <a:xfrm>
              <a:off x="4474386" y="3526046"/>
              <a:ext cx="11707" cy="19390"/>
            </a:xfrm>
            <a:custGeom>
              <a:avLst/>
              <a:gdLst/>
              <a:ahLst/>
              <a:cxnLst/>
              <a:rect l="l" t="t" r="r" b="b"/>
              <a:pathLst>
                <a:path w="256" h="424" extrusionOk="0">
                  <a:moveTo>
                    <a:pt x="157" y="1"/>
                  </a:moveTo>
                  <a:cubicBezTo>
                    <a:pt x="155" y="1"/>
                    <a:pt x="152" y="1"/>
                    <a:pt x="150" y="2"/>
                  </a:cubicBezTo>
                  <a:cubicBezTo>
                    <a:pt x="128" y="4"/>
                    <a:pt x="111" y="26"/>
                    <a:pt x="115" y="49"/>
                  </a:cubicBezTo>
                  <a:lnTo>
                    <a:pt x="150" y="258"/>
                  </a:lnTo>
                  <a:lnTo>
                    <a:pt x="150" y="258"/>
                  </a:lnTo>
                  <a:lnTo>
                    <a:pt x="77" y="186"/>
                  </a:lnTo>
                  <a:cubicBezTo>
                    <a:pt x="69" y="178"/>
                    <a:pt x="58" y="174"/>
                    <a:pt x="47" y="174"/>
                  </a:cubicBezTo>
                  <a:cubicBezTo>
                    <a:pt x="36" y="174"/>
                    <a:pt x="25" y="178"/>
                    <a:pt x="16" y="186"/>
                  </a:cubicBezTo>
                  <a:cubicBezTo>
                    <a:pt x="0" y="202"/>
                    <a:pt x="0" y="229"/>
                    <a:pt x="16" y="245"/>
                  </a:cubicBezTo>
                  <a:lnTo>
                    <a:pt x="182" y="410"/>
                  </a:lnTo>
                  <a:cubicBezTo>
                    <a:pt x="190" y="419"/>
                    <a:pt x="202" y="423"/>
                    <a:pt x="212" y="423"/>
                  </a:cubicBezTo>
                  <a:cubicBezTo>
                    <a:pt x="219" y="423"/>
                    <a:pt x="225" y="423"/>
                    <a:pt x="231" y="419"/>
                  </a:cubicBezTo>
                  <a:cubicBezTo>
                    <a:pt x="247" y="410"/>
                    <a:pt x="256" y="393"/>
                    <a:pt x="253" y="374"/>
                  </a:cubicBezTo>
                  <a:lnTo>
                    <a:pt x="198" y="35"/>
                  </a:lnTo>
                  <a:cubicBezTo>
                    <a:pt x="195" y="16"/>
                    <a:pt x="176" y="1"/>
                    <a:pt x="1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5"/>
            <p:cNvSpPr/>
            <p:nvPr/>
          </p:nvSpPr>
          <p:spPr>
            <a:xfrm>
              <a:off x="4735181" y="3489691"/>
              <a:ext cx="19344" cy="21310"/>
            </a:xfrm>
            <a:custGeom>
              <a:avLst/>
              <a:gdLst/>
              <a:ahLst/>
              <a:cxnLst/>
              <a:rect l="l" t="t" r="r" b="b"/>
              <a:pathLst>
                <a:path w="423" h="466" extrusionOk="0">
                  <a:moveTo>
                    <a:pt x="146" y="1"/>
                  </a:moveTo>
                  <a:cubicBezTo>
                    <a:pt x="127" y="1"/>
                    <a:pt x="110" y="13"/>
                    <a:pt x="105" y="32"/>
                  </a:cubicBezTo>
                  <a:lnTo>
                    <a:pt x="3" y="412"/>
                  </a:lnTo>
                  <a:cubicBezTo>
                    <a:pt x="1" y="430"/>
                    <a:pt x="8" y="448"/>
                    <a:pt x="22" y="459"/>
                  </a:cubicBezTo>
                  <a:cubicBezTo>
                    <a:pt x="30" y="464"/>
                    <a:pt x="38" y="466"/>
                    <a:pt x="45" y="466"/>
                  </a:cubicBezTo>
                  <a:cubicBezTo>
                    <a:pt x="54" y="466"/>
                    <a:pt x="63" y="463"/>
                    <a:pt x="70" y="457"/>
                  </a:cubicBezTo>
                  <a:lnTo>
                    <a:pt x="401" y="196"/>
                  </a:lnTo>
                  <a:cubicBezTo>
                    <a:pt x="418" y="182"/>
                    <a:pt x="422" y="154"/>
                    <a:pt x="408" y="137"/>
                  </a:cubicBezTo>
                  <a:cubicBezTo>
                    <a:pt x="400" y="126"/>
                    <a:pt x="387" y="120"/>
                    <a:pt x="374" y="120"/>
                  </a:cubicBezTo>
                  <a:cubicBezTo>
                    <a:pt x="365" y="120"/>
                    <a:pt x="356" y="123"/>
                    <a:pt x="349" y="129"/>
                  </a:cubicBezTo>
                  <a:lnTo>
                    <a:pt x="119" y="311"/>
                  </a:lnTo>
                  <a:lnTo>
                    <a:pt x="189" y="54"/>
                  </a:lnTo>
                  <a:cubicBezTo>
                    <a:pt x="193" y="31"/>
                    <a:pt x="182" y="8"/>
                    <a:pt x="157" y="2"/>
                  </a:cubicBezTo>
                  <a:cubicBezTo>
                    <a:pt x="153" y="1"/>
                    <a:pt x="15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5"/>
            <p:cNvSpPr/>
            <p:nvPr/>
          </p:nvSpPr>
          <p:spPr>
            <a:xfrm>
              <a:off x="4724252" y="3498745"/>
              <a:ext cx="14954" cy="11936"/>
            </a:xfrm>
            <a:custGeom>
              <a:avLst/>
              <a:gdLst/>
              <a:ahLst/>
              <a:cxnLst/>
              <a:rect l="l" t="t" r="r" b="b"/>
              <a:pathLst>
                <a:path w="327" h="261" extrusionOk="0">
                  <a:moveTo>
                    <a:pt x="48" y="1"/>
                  </a:moveTo>
                  <a:cubicBezTo>
                    <a:pt x="37" y="1"/>
                    <a:pt x="27" y="5"/>
                    <a:pt x="18" y="13"/>
                  </a:cubicBezTo>
                  <a:cubicBezTo>
                    <a:pt x="0" y="29"/>
                    <a:pt x="0" y="56"/>
                    <a:pt x="16" y="72"/>
                  </a:cubicBezTo>
                  <a:cubicBezTo>
                    <a:pt x="87" y="146"/>
                    <a:pt x="167" y="208"/>
                    <a:pt x="257" y="255"/>
                  </a:cubicBezTo>
                  <a:cubicBezTo>
                    <a:pt x="263" y="259"/>
                    <a:pt x="270" y="261"/>
                    <a:pt x="277" y="261"/>
                  </a:cubicBezTo>
                  <a:cubicBezTo>
                    <a:pt x="292" y="261"/>
                    <a:pt x="306" y="252"/>
                    <a:pt x="315" y="239"/>
                  </a:cubicBezTo>
                  <a:cubicBezTo>
                    <a:pt x="327" y="217"/>
                    <a:pt x="316" y="192"/>
                    <a:pt x="298" y="181"/>
                  </a:cubicBezTo>
                  <a:cubicBezTo>
                    <a:pt x="215" y="137"/>
                    <a:pt x="141" y="81"/>
                    <a:pt x="77" y="14"/>
                  </a:cubicBezTo>
                  <a:cubicBezTo>
                    <a:pt x="69" y="5"/>
                    <a:pt x="59"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5"/>
            <p:cNvSpPr/>
            <p:nvPr/>
          </p:nvSpPr>
          <p:spPr>
            <a:xfrm>
              <a:off x="4707972" y="3549413"/>
              <a:ext cx="17377" cy="19481"/>
            </a:xfrm>
            <a:custGeom>
              <a:avLst/>
              <a:gdLst/>
              <a:ahLst/>
              <a:cxnLst/>
              <a:rect l="l" t="t" r="r" b="b"/>
              <a:pathLst>
                <a:path w="380" h="426" extrusionOk="0">
                  <a:moveTo>
                    <a:pt x="331" y="0"/>
                  </a:moveTo>
                  <a:cubicBezTo>
                    <a:pt x="312" y="0"/>
                    <a:pt x="295" y="13"/>
                    <a:pt x="291" y="33"/>
                  </a:cubicBezTo>
                  <a:lnTo>
                    <a:pt x="230" y="292"/>
                  </a:lnTo>
                  <a:lnTo>
                    <a:pt x="81" y="124"/>
                  </a:lnTo>
                  <a:cubicBezTo>
                    <a:pt x="72" y="114"/>
                    <a:pt x="60" y="109"/>
                    <a:pt x="49" y="109"/>
                  </a:cubicBezTo>
                  <a:cubicBezTo>
                    <a:pt x="39" y="109"/>
                    <a:pt x="29" y="113"/>
                    <a:pt x="20" y="121"/>
                  </a:cubicBezTo>
                  <a:cubicBezTo>
                    <a:pt x="2" y="136"/>
                    <a:pt x="1" y="162"/>
                    <a:pt x="17" y="181"/>
                  </a:cubicBezTo>
                  <a:lnTo>
                    <a:pt x="221" y="411"/>
                  </a:lnTo>
                  <a:cubicBezTo>
                    <a:pt x="229" y="420"/>
                    <a:pt x="240" y="426"/>
                    <a:pt x="252" y="426"/>
                  </a:cubicBezTo>
                  <a:cubicBezTo>
                    <a:pt x="256" y="426"/>
                    <a:pt x="259" y="423"/>
                    <a:pt x="265" y="421"/>
                  </a:cubicBezTo>
                  <a:cubicBezTo>
                    <a:pt x="281" y="417"/>
                    <a:pt x="292" y="407"/>
                    <a:pt x="295" y="391"/>
                  </a:cubicBezTo>
                  <a:lnTo>
                    <a:pt x="374" y="52"/>
                  </a:lnTo>
                  <a:cubicBezTo>
                    <a:pt x="379" y="28"/>
                    <a:pt x="365" y="7"/>
                    <a:pt x="340" y="1"/>
                  </a:cubicBezTo>
                  <a:cubicBezTo>
                    <a:pt x="337" y="0"/>
                    <a:pt x="334"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5"/>
            <p:cNvSpPr/>
            <p:nvPr/>
          </p:nvSpPr>
          <p:spPr>
            <a:xfrm>
              <a:off x="4584457" y="3668356"/>
              <a:ext cx="23277" cy="25289"/>
            </a:xfrm>
            <a:custGeom>
              <a:avLst/>
              <a:gdLst/>
              <a:ahLst/>
              <a:cxnLst/>
              <a:rect l="l" t="t" r="r" b="b"/>
              <a:pathLst>
                <a:path w="509" h="553" extrusionOk="0">
                  <a:moveTo>
                    <a:pt x="355" y="0"/>
                  </a:moveTo>
                  <a:cubicBezTo>
                    <a:pt x="342" y="0"/>
                    <a:pt x="328" y="7"/>
                    <a:pt x="320" y="19"/>
                  </a:cubicBezTo>
                  <a:lnTo>
                    <a:pt x="12" y="486"/>
                  </a:lnTo>
                  <a:cubicBezTo>
                    <a:pt x="1" y="502"/>
                    <a:pt x="2" y="522"/>
                    <a:pt x="14" y="536"/>
                  </a:cubicBezTo>
                  <a:cubicBezTo>
                    <a:pt x="21" y="547"/>
                    <a:pt x="32" y="552"/>
                    <a:pt x="45" y="552"/>
                  </a:cubicBezTo>
                  <a:cubicBezTo>
                    <a:pt x="51" y="552"/>
                    <a:pt x="57" y="549"/>
                    <a:pt x="63" y="544"/>
                  </a:cubicBezTo>
                  <a:lnTo>
                    <a:pt x="476" y="380"/>
                  </a:lnTo>
                  <a:cubicBezTo>
                    <a:pt x="498" y="373"/>
                    <a:pt x="508" y="348"/>
                    <a:pt x="499" y="326"/>
                  </a:cubicBezTo>
                  <a:cubicBezTo>
                    <a:pt x="494" y="309"/>
                    <a:pt x="477" y="299"/>
                    <a:pt x="459" y="299"/>
                  </a:cubicBezTo>
                  <a:cubicBezTo>
                    <a:pt x="454" y="299"/>
                    <a:pt x="449" y="300"/>
                    <a:pt x="444" y="302"/>
                  </a:cubicBezTo>
                  <a:lnTo>
                    <a:pt x="157" y="416"/>
                  </a:lnTo>
                  <a:lnTo>
                    <a:pt x="391" y="65"/>
                  </a:lnTo>
                  <a:cubicBezTo>
                    <a:pt x="404" y="46"/>
                    <a:pt x="398" y="19"/>
                    <a:pt x="378" y="7"/>
                  </a:cubicBezTo>
                  <a:cubicBezTo>
                    <a:pt x="371" y="2"/>
                    <a:pt x="3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5"/>
            <p:cNvSpPr/>
            <p:nvPr/>
          </p:nvSpPr>
          <p:spPr>
            <a:xfrm>
              <a:off x="4563650" y="3630126"/>
              <a:ext cx="16600" cy="27301"/>
            </a:xfrm>
            <a:custGeom>
              <a:avLst/>
              <a:gdLst/>
              <a:ahLst/>
              <a:cxnLst/>
              <a:rect l="l" t="t" r="r" b="b"/>
              <a:pathLst>
                <a:path w="363" h="597" extrusionOk="0">
                  <a:moveTo>
                    <a:pt x="266" y="1"/>
                  </a:moveTo>
                  <a:cubicBezTo>
                    <a:pt x="265" y="1"/>
                    <a:pt x="264" y="1"/>
                    <a:pt x="263" y="1"/>
                  </a:cubicBezTo>
                  <a:cubicBezTo>
                    <a:pt x="239" y="5"/>
                    <a:pt x="223" y="25"/>
                    <a:pt x="225" y="49"/>
                  </a:cubicBezTo>
                  <a:lnTo>
                    <a:pt x="266" y="446"/>
                  </a:lnTo>
                  <a:lnTo>
                    <a:pt x="266" y="446"/>
                  </a:lnTo>
                  <a:lnTo>
                    <a:pt x="77" y="270"/>
                  </a:lnTo>
                  <a:cubicBezTo>
                    <a:pt x="69" y="262"/>
                    <a:pt x="58" y="257"/>
                    <a:pt x="47" y="257"/>
                  </a:cubicBezTo>
                  <a:cubicBezTo>
                    <a:pt x="36" y="257"/>
                    <a:pt x="25" y="262"/>
                    <a:pt x="16" y="272"/>
                  </a:cubicBezTo>
                  <a:cubicBezTo>
                    <a:pt x="0" y="288"/>
                    <a:pt x="3" y="315"/>
                    <a:pt x="19" y="331"/>
                  </a:cubicBezTo>
                  <a:lnTo>
                    <a:pt x="290" y="585"/>
                  </a:lnTo>
                  <a:cubicBezTo>
                    <a:pt x="297" y="592"/>
                    <a:pt x="309" y="597"/>
                    <a:pt x="319" y="597"/>
                  </a:cubicBezTo>
                  <a:cubicBezTo>
                    <a:pt x="326" y="597"/>
                    <a:pt x="332" y="597"/>
                    <a:pt x="338" y="591"/>
                  </a:cubicBezTo>
                  <a:cubicBezTo>
                    <a:pt x="354" y="584"/>
                    <a:pt x="363" y="566"/>
                    <a:pt x="361" y="549"/>
                  </a:cubicBezTo>
                  <a:lnTo>
                    <a:pt x="310" y="40"/>
                  </a:lnTo>
                  <a:cubicBezTo>
                    <a:pt x="306" y="18"/>
                    <a:pt x="290" y="1"/>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5"/>
            <p:cNvSpPr/>
            <p:nvPr/>
          </p:nvSpPr>
          <p:spPr>
            <a:xfrm>
              <a:off x="4569595" y="3638494"/>
              <a:ext cx="10472" cy="18063"/>
            </a:xfrm>
            <a:custGeom>
              <a:avLst/>
              <a:gdLst/>
              <a:ahLst/>
              <a:cxnLst/>
              <a:rect l="l" t="t" r="r" b="b"/>
              <a:pathLst>
                <a:path w="229" h="395" extrusionOk="0">
                  <a:moveTo>
                    <a:pt x="50" y="0"/>
                  </a:moveTo>
                  <a:cubicBezTo>
                    <a:pt x="45" y="0"/>
                    <a:pt x="39" y="1"/>
                    <a:pt x="34" y="3"/>
                  </a:cubicBezTo>
                  <a:cubicBezTo>
                    <a:pt x="12" y="12"/>
                    <a:pt x="1" y="38"/>
                    <a:pt x="11" y="60"/>
                  </a:cubicBezTo>
                  <a:lnTo>
                    <a:pt x="138" y="369"/>
                  </a:lnTo>
                  <a:cubicBezTo>
                    <a:pt x="146" y="386"/>
                    <a:pt x="163" y="395"/>
                    <a:pt x="179" y="395"/>
                  </a:cubicBezTo>
                  <a:cubicBezTo>
                    <a:pt x="185" y="395"/>
                    <a:pt x="189" y="395"/>
                    <a:pt x="195" y="393"/>
                  </a:cubicBezTo>
                  <a:cubicBezTo>
                    <a:pt x="217" y="385"/>
                    <a:pt x="228" y="359"/>
                    <a:pt x="218" y="337"/>
                  </a:cubicBezTo>
                  <a:lnTo>
                    <a:pt x="91" y="26"/>
                  </a:lnTo>
                  <a:cubicBezTo>
                    <a:pt x="83" y="10"/>
                    <a:pt x="67"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5"/>
            <p:cNvSpPr/>
            <p:nvPr/>
          </p:nvSpPr>
          <p:spPr>
            <a:xfrm>
              <a:off x="4691143" y="3621300"/>
              <a:ext cx="11478" cy="24328"/>
            </a:xfrm>
            <a:custGeom>
              <a:avLst/>
              <a:gdLst/>
              <a:ahLst/>
              <a:cxnLst/>
              <a:rect l="l" t="t" r="r" b="b"/>
              <a:pathLst>
                <a:path w="251" h="532" extrusionOk="0">
                  <a:moveTo>
                    <a:pt x="207" y="1"/>
                  </a:moveTo>
                  <a:cubicBezTo>
                    <a:pt x="185" y="1"/>
                    <a:pt x="165" y="18"/>
                    <a:pt x="165" y="41"/>
                  </a:cubicBezTo>
                  <a:lnTo>
                    <a:pt x="159" y="387"/>
                  </a:lnTo>
                  <a:lnTo>
                    <a:pt x="79" y="301"/>
                  </a:lnTo>
                  <a:cubicBezTo>
                    <a:pt x="70" y="293"/>
                    <a:pt x="58" y="288"/>
                    <a:pt x="47" y="288"/>
                  </a:cubicBezTo>
                  <a:cubicBezTo>
                    <a:pt x="37" y="288"/>
                    <a:pt x="26" y="292"/>
                    <a:pt x="18" y="300"/>
                  </a:cubicBezTo>
                  <a:cubicBezTo>
                    <a:pt x="2" y="315"/>
                    <a:pt x="1" y="343"/>
                    <a:pt x="17" y="359"/>
                  </a:cubicBezTo>
                  <a:lnTo>
                    <a:pt x="169" y="518"/>
                  </a:lnTo>
                  <a:cubicBezTo>
                    <a:pt x="176" y="526"/>
                    <a:pt x="189" y="532"/>
                    <a:pt x="199" y="532"/>
                  </a:cubicBezTo>
                  <a:cubicBezTo>
                    <a:pt x="205" y="532"/>
                    <a:pt x="211" y="532"/>
                    <a:pt x="212" y="527"/>
                  </a:cubicBezTo>
                  <a:cubicBezTo>
                    <a:pt x="228" y="523"/>
                    <a:pt x="240" y="508"/>
                    <a:pt x="240" y="489"/>
                  </a:cubicBezTo>
                  <a:lnTo>
                    <a:pt x="250" y="44"/>
                  </a:lnTo>
                  <a:cubicBezTo>
                    <a:pt x="250" y="20"/>
                    <a:pt x="233"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5"/>
            <p:cNvSpPr/>
            <p:nvPr/>
          </p:nvSpPr>
          <p:spPr>
            <a:xfrm>
              <a:off x="4653600" y="3426538"/>
              <a:ext cx="16509" cy="27804"/>
            </a:xfrm>
            <a:custGeom>
              <a:avLst/>
              <a:gdLst/>
              <a:ahLst/>
              <a:cxnLst/>
              <a:rect l="l" t="t" r="r" b="b"/>
              <a:pathLst>
                <a:path w="361" h="608" extrusionOk="0">
                  <a:moveTo>
                    <a:pt x="298" y="1"/>
                  </a:moveTo>
                  <a:cubicBezTo>
                    <a:pt x="276" y="1"/>
                    <a:pt x="256" y="21"/>
                    <a:pt x="258" y="46"/>
                  </a:cubicBezTo>
                  <a:lnTo>
                    <a:pt x="274" y="475"/>
                  </a:lnTo>
                  <a:cubicBezTo>
                    <a:pt x="198" y="408"/>
                    <a:pt x="134" y="327"/>
                    <a:pt x="85" y="242"/>
                  </a:cubicBezTo>
                  <a:cubicBezTo>
                    <a:pt x="78" y="228"/>
                    <a:pt x="62" y="220"/>
                    <a:pt x="47" y="220"/>
                  </a:cubicBezTo>
                  <a:cubicBezTo>
                    <a:pt x="40" y="220"/>
                    <a:pt x="33" y="221"/>
                    <a:pt x="27" y="224"/>
                  </a:cubicBezTo>
                  <a:cubicBezTo>
                    <a:pt x="7" y="236"/>
                    <a:pt x="1" y="263"/>
                    <a:pt x="11" y="282"/>
                  </a:cubicBezTo>
                  <a:cubicBezTo>
                    <a:pt x="82" y="406"/>
                    <a:pt x="179" y="517"/>
                    <a:pt x="295" y="600"/>
                  </a:cubicBezTo>
                  <a:cubicBezTo>
                    <a:pt x="303" y="606"/>
                    <a:pt x="313" y="607"/>
                    <a:pt x="321" y="607"/>
                  </a:cubicBezTo>
                  <a:cubicBezTo>
                    <a:pt x="326" y="607"/>
                    <a:pt x="330" y="606"/>
                    <a:pt x="334" y="606"/>
                  </a:cubicBezTo>
                  <a:cubicBezTo>
                    <a:pt x="336" y="606"/>
                    <a:pt x="337" y="607"/>
                    <a:pt x="339" y="607"/>
                  </a:cubicBezTo>
                  <a:cubicBezTo>
                    <a:pt x="353" y="598"/>
                    <a:pt x="361" y="584"/>
                    <a:pt x="361" y="568"/>
                  </a:cubicBezTo>
                  <a:lnTo>
                    <a:pt x="342" y="43"/>
                  </a:lnTo>
                  <a:cubicBezTo>
                    <a:pt x="342" y="20"/>
                    <a:pt x="32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5"/>
            <p:cNvSpPr/>
            <p:nvPr/>
          </p:nvSpPr>
          <p:spPr>
            <a:xfrm>
              <a:off x="4660733" y="3438154"/>
              <a:ext cx="9512" cy="15091"/>
            </a:xfrm>
            <a:custGeom>
              <a:avLst/>
              <a:gdLst/>
              <a:ahLst/>
              <a:cxnLst/>
              <a:rect l="l" t="t" r="r" b="b"/>
              <a:pathLst>
                <a:path w="208" h="330" extrusionOk="0">
                  <a:moveTo>
                    <a:pt x="48" y="0"/>
                  </a:moveTo>
                  <a:cubicBezTo>
                    <a:pt x="42" y="0"/>
                    <a:pt x="36" y="1"/>
                    <a:pt x="31" y="4"/>
                  </a:cubicBezTo>
                  <a:cubicBezTo>
                    <a:pt x="9" y="12"/>
                    <a:pt x="0" y="37"/>
                    <a:pt x="9" y="60"/>
                  </a:cubicBezTo>
                  <a:lnTo>
                    <a:pt x="120" y="304"/>
                  </a:lnTo>
                  <a:cubicBezTo>
                    <a:pt x="128" y="321"/>
                    <a:pt x="142" y="330"/>
                    <a:pt x="158" y="330"/>
                  </a:cubicBezTo>
                  <a:cubicBezTo>
                    <a:pt x="164" y="330"/>
                    <a:pt x="171" y="328"/>
                    <a:pt x="176" y="326"/>
                  </a:cubicBezTo>
                  <a:cubicBezTo>
                    <a:pt x="197" y="317"/>
                    <a:pt x="207" y="292"/>
                    <a:pt x="197" y="270"/>
                  </a:cubicBezTo>
                  <a:lnTo>
                    <a:pt x="87" y="25"/>
                  </a:lnTo>
                  <a:cubicBezTo>
                    <a:pt x="81" y="9"/>
                    <a:pt x="65"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5"/>
            <p:cNvSpPr/>
            <p:nvPr/>
          </p:nvSpPr>
          <p:spPr>
            <a:xfrm>
              <a:off x="4724297" y="3590707"/>
              <a:ext cx="14634" cy="14817"/>
            </a:xfrm>
            <a:custGeom>
              <a:avLst/>
              <a:gdLst/>
              <a:ahLst/>
              <a:cxnLst/>
              <a:rect l="l" t="t" r="r" b="b"/>
              <a:pathLst>
                <a:path w="320" h="324" extrusionOk="0">
                  <a:moveTo>
                    <a:pt x="47" y="0"/>
                  </a:moveTo>
                  <a:cubicBezTo>
                    <a:pt x="37" y="0"/>
                    <a:pt x="26" y="4"/>
                    <a:pt x="18" y="11"/>
                  </a:cubicBezTo>
                  <a:cubicBezTo>
                    <a:pt x="2" y="27"/>
                    <a:pt x="1" y="55"/>
                    <a:pt x="17" y="71"/>
                  </a:cubicBezTo>
                  <a:lnTo>
                    <a:pt x="241" y="310"/>
                  </a:lnTo>
                  <a:cubicBezTo>
                    <a:pt x="249" y="320"/>
                    <a:pt x="262" y="323"/>
                    <a:pt x="272" y="323"/>
                  </a:cubicBezTo>
                  <a:cubicBezTo>
                    <a:pt x="283" y="323"/>
                    <a:pt x="294" y="320"/>
                    <a:pt x="301" y="313"/>
                  </a:cubicBezTo>
                  <a:cubicBezTo>
                    <a:pt x="317" y="296"/>
                    <a:pt x="320" y="271"/>
                    <a:pt x="304" y="252"/>
                  </a:cubicBezTo>
                  <a:lnTo>
                    <a:pt x="79" y="13"/>
                  </a:lnTo>
                  <a:cubicBezTo>
                    <a:pt x="70" y="5"/>
                    <a:pt x="58" y="0"/>
                    <a:pt x="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5"/>
            <p:cNvSpPr/>
            <p:nvPr/>
          </p:nvSpPr>
          <p:spPr>
            <a:xfrm>
              <a:off x="4659453" y="3500163"/>
              <a:ext cx="11936" cy="17149"/>
            </a:xfrm>
            <a:custGeom>
              <a:avLst/>
              <a:gdLst/>
              <a:ahLst/>
              <a:cxnLst/>
              <a:rect l="l" t="t" r="r" b="b"/>
              <a:pathLst>
                <a:path w="261" h="375" extrusionOk="0">
                  <a:moveTo>
                    <a:pt x="213" y="0"/>
                  </a:moveTo>
                  <a:cubicBezTo>
                    <a:pt x="198" y="0"/>
                    <a:pt x="183" y="8"/>
                    <a:pt x="175" y="21"/>
                  </a:cubicBezTo>
                  <a:lnTo>
                    <a:pt x="12" y="311"/>
                  </a:lnTo>
                  <a:cubicBezTo>
                    <a:pt x="1" y="331"/>
                    <a:pt x="8" y="359"/>
                    <a:pt x="28" y="369"/>
                  </a:cubicBezTo>
                  <a:cubicBezTo>
                    <a:pt x="34" y="373"/>
                    <a:pt x="41" y="375"/>
                    <a:pt x="48" y="375"/>
                  </a:cubicBezTo>
                  <a:cubicBezTo>
                    <a:pt x="64" y="375"/>
                    <a:pt x="79" y="366"/>
                    <a:pt x="86" y="353"/>
                  </a:cubicBezTo>
                  <a:lnTo>
                    <a:pt x="250" y="63"/>
                  </a:lnTo>
                  <a:cubicBezTo>
                    <a:pt x="260" y="43"/>
                    <a:pt x="253" y="15"/>
                    <a:pt x="233" y="5"/>
                  </a:cubicBezTo>
                  <a:cubicBezTo>
                    <a:pt x="227" y="2"/>
                    <a:pt x="220"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5"/>
            <p:cNvSpPr/>
            <p:nvPr/>
          </p:nvSpPr>
          <p:spPr>
            <a:xfrm>
              <a:off x="4529627" y="3481002"/>
              <a:ext cx="12027" cy="10381"/>
            </a:xfrm>
            <a:custGeom>
              <a:avLst/>
              <a:gdLst/>
              <a:ahLst/>
              <a:cxnLst/>
              <a:rect l="l" t="t" r="r" b="b"/>
              <a:pathLst>
                <a:path w="263" h="227" extrusionOk="0">
                  <a:moveTo>
                    <a:pt x="216" y="1"/>
                  </a:moveTo>
                  <a:cubicBezTo>
                    <a:pt x="206" y="1"/>
                    <a:pt x="197" y="4"/>
                    <a:pt x="189" y="11"/>
                  </a:cubicBezTo>
                  <a:lnTo>
                    <a:pt x="19" y="153"/>
                  </a:lnTo>
                  <a:cubicBezTo>
                    <a:pt x="2" y="167"/>
                    <a:pt x="0" y="193"/>
                    <a:pt x="15" y="212"/>
                  </a:cubicBezTo>
                  <a:cubicBezTo>
                    <a:pt x="23" y="221"/>
                    <a:pt x="34" y="227"/>
                    <a:pt x="47" y="227"/>
                  </a:cubicBezTo>
                  <a:cubicBezTo>
                    <a:pt x="55" y="227"/>
                    <a:pt x="66" y="225"/>
                    <a:pt x="74" y="218"/>
                  </a:cubicBezTo>
                  <a:lnTo>
                    <a:pt x="242" y="76"/>
                  </a:lnTo>
                  <a:cubicBezTo>
                    <a:pt x="261" y="61"/>
                    <a:pt x="263" y="34"/>
                    <a:pt x="248" y="16"/>
                  </a:cubicBezTo>
                  <a:cubicBezTo>
                    <a:pt x="240" y="6"/>
                    <a:pt x="228"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5"/>
            <p:cNvSpPr/>
            <p:nvPr/>
          </p:nvSpPr>
          <p:spPr>
            <a:xfrm>
              <a:off x="4627488" y="3507662"/>
              <a:ext cx="9649" cy="14496"/>
            </a:xfrm>
            <a:custGeom>
              <a:avLst/>
              <a:gdLst/>
              <a:ahLst/>
              <a:cxnLst/>
              <a:rect l="l" t="t" r="r" b="b"/>
              <a:pathLst>
                <a:path w="211" h="317" extrusionOk="0">
                  <a:moveTo>
                    <a:pt x="161" y="0"/>
                  </a:moveTo>
                  <a:cubicBezTo>
                    <a:pt x="146" y="0"/>
                    <a:pt x="131" y="8"/>
                    <a:pt x="124" y="24"/>
                  </a:cubicBezTo>
                  <a:lnTo>
                    <a:pt x="11" y="256"/>
                  </a:lnTo>
                  <a:cubicBezTo>
                    <a:pt x="1" y="276"/>
                    <a:pt x="9" y="302"/>
                    <a:pt x="31" y="312"/>
                  </a:cubicBezTo>
                  <a:cubicBezTo>
                    <a:pt x="37" y="314"/>
                    <a:pt x="44" y="317"/>
                    <a:pt x="50" y="317"/>
                  </a:cubicBezTo>
                  <a:cubicBezTo>
                    <a:pt x="66" y="317"/>
                    <a:pt x="80" y="309"/>
                    <a:pt x="88" y="292"/>
                  </a:cubicBezTo>
                  <a:lnTo>
                    <a:pt x="199" y="60"/>
                  </a:lnTo>
                  <a:cubicBezTo>
                    <a:pt x="211" y="41"/>
                    <a:pt x="202" y="15"/>
                    <a:pt x="180" y="5"/>
                  </a:cubicBezTo>
                  <a:cubicBezTo>
                    <a:pt x="174" y="2"/>
                    <a:pt x="168"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5"/>
            <p:cNvSpPr/>
            <p:nvPr/>
          </p:nvSpPr>
          <p:spPr>
            <a:xfrm>
              <a:off x="4605218" y="3392013"/>
              <a:ext cx="13307" cy="16600"/>
            </a:xfrm>
            <a:custGeom>
              <a:avLst/>
              <a:gdLst/>
              <a:ahLst/>
              <a:cxnLst/>
              <a:rect l="l" t="t" r="r" b="b"/>
              <a:pathLst>
                <a:path w="291" h="363" extrusionOk="0">
                  <a:moveTo>
                    <a:pt x="48" y="1"/>
                  </a:moveTo>
                  <a:cubicBezTo>
                    <a:pt x="40" y="1"/>
                    <a:pt x="31" y="3"/>
                    <a:pt x="24" y="8"/>
                  </a:cubicBezTo>
                  <a:cubicBezTo>
                    <a:pt x="3" y="22"/>
                    <a:pt x="0" y="48"/>
                    <a:pt x="12" y="69"/>
                  </a:cubicBezTo>
                  <a:lnTo>
                    <a:pt x="206" y="346"/>
                  </a:lnTo>
                  <a:cubicBezTo>
                    <a:pt x="214" y="356"/>
                    <a:pt x="228" y="363"/>
                    <a:pt x="241" y="363"/>
                  </a:cubicBezTo>
                  <a:cubicBezTo>
                    <a:pt x="248" y="363"/>
                    <a:pt x="257" y="362"/>
                    <a:pt x="266" y="356"/>
                  </a:cubicBezTo>
                  <a:cubicBezTo>
                    <a:pt x="286" y="341"/>
                    <a:pt x="290" y="317"/>
                    <a:pt x="277" y="296"/>
                  </a:cubicBezTo>
                  <a:lnTo>
                    <a:pt x="83" y="19"/>
                  </a:lnTo>
                  <a:cubicBezTo>
                    <a:pt x="74" y="7"/>
                    <a:pt x="6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5"/>
            <p:cNvSpPr/>
            <p:nvPr/>
          </p:nvSpPr>
          <p:spPr>
            <a:xfrm>
              <a:off x="4618022" y="3421691"/>
              <a:ext cx="10838" cy="16920"/>
            </a:xfrm>
            <a:custGeom>
              <a:avLst/>
              <a:gdLst/>
              <a:ahLst/>
              <a:cxnLst/>
              <a:rect l="l" t="t" r="r" b="b"/>
              <a:pathLst>
                <a:path w="237" h="370" extrusionOk="0">
                  <a:moveTo>
                    <a:pt x="190" y="0"/>
                  </a:moveTo>
                  <a:cubicBezTo>
                    <a:pt x="175" y="0"/>
                    <a:pt x="159" y="9"/>
                    <a:pt x="151" y="24"/>
                  </a:cubicBezTo>
                  <a:lnTo>
                    <a:pt x="10" y="309"/>
                  </a:lnTo>
                  <a:cubicBezTo>
                    <a:pt x="0" y="329"/>
                    <a:pt x="7" y="355"/>
                    <a:pt x="29" y="365"/>
                  </a:cubicBezTo>
                  <a:cubicBezTo>
                    <a:pt x="35" y="367"/>
                    <a:pt x="41" y="369"/>
                    <a:pt x="48" y="369"/>
                  </a:cubicBezTo>
                  <a:cubicBezTo>
                    <a:pt x="64" y="369"/>
                    <a:pt x="79" y="359"/>
                    <a:pt x="86" y="345"/>
                  </a:cubicBezTo>
                  <a:lnTo>
                    <a:pt x="228" y="61"/>
                  </a:lnTo>
                  <a:cubicBezTo>
                    <a:pt x="237" y="40"/>
                    <a:pt x="229" y="16"/>
                    <a:pt x="208" y="4"/>
                  </a:cubicBezTo>
                  <a:cubicBezTo>
                    <a:pt x="202" y="2"/>
                    <a:pt x="196"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5"/>
            <p:cNvSpPr/>
            <p:nvPr/>
          </p:nvSpPr>
          <p:spPr>
            <a:xfrm>
              <a:off x="4512707" y="3543011"/>
              <a:ext cx="10838" cy="16829"/>
            </a:xfrm>
            <a:custGeom>
              <a:avLst/>
              <a:gdLst/>
              <a:ahLst/>
              <a:cxnLst/>
              <a:rect l="l" t="t" r="r" b="b"/>
              <a:pathLst>
                <a:path w="237" h="368" extrusionOk="0">
                  <a:moveTo>
                    <a:pt x="188" y="0"/>
                  </a:moveTo>
                  <a:cubicBezTo>
                    <a:pt x="173" y="0"/>
                    <a:pt x="158" y="8"/>
                    <a:pt x="150" y="23"/>
                  </a:cubicBezTo>
                  <a:lnTo>
                    <a:pt x="9" y="308"/>
                  </a:lnTo>
                  <a:cubicBezTo>
                    <a:pt x="1" y="328"/>
                    <a:pt x="6" y="353"/>
                    <a:pt x="30" y="364"/>
                  </a:cubicBezTo>
                  <a:cubicBezTo>
                    <a:pt x="34" y="366"/>
                    <a:pt x="40" y="367"/>
                    <a:pt x="47" y="367"/>
                  </a:cubicBezTo>
                  <a:cubicBezTo>
                    <a:pt x="63" y="367"/>
                    <a:pt x="77" y="358"/>
                    <a:pt x="85" y="348"/>
                  </a:cubicBezTo>
                  <a:lnTo>
                    <a:pt x="227" y="63"/>
                  </a:lnTo>
                  <a:cubicBezTo>
                    <a:pt x="237" y="41"/>
                    <a:pt x="230" y="16"/>
                    <a:pt x="208" y="5"/>
                  </a:cubicBezTo>
                  <a:cubicBezTo>
                    <a:pt x="201" y="2"/>
                    <a:pt x="195"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5"/>
            <p:cNvSpPr/>
            <p:nvPr/>
          </p:nvSpPr>
          <p:spPr>
            <a:xfrm>
              <a:off x="4568589" y="3458869"/>
              <a:ext cx="9558" cy="11890"/>
            </a:xfrm>
            <a:custGeom>
              <a:avLst/>
              <a:gdLst/>
              <a:ahLst/>
              <a:cxnLst/>
              <a:rect l="l" t="t" r="r" b="b"/>
              <a:pathLst>
                <a:path w="209" h="260" extrusionOk="0">
                  <a:moveTo>
                    <a:pt x="161" y="0"/>
                  </a:moveTo>
                  <a:cubicBezTo>
                    <a:pt x="147" y="0"/>
                    <a:pt x="133" y="7"/>
                    <a:pt x="124" y="20"/>
                  </a:cubicBezTo>
                  <a:lnTo>
                    <a:pt x="14" y="194"/>
                  </a:lnTo>
                  <a:cubicBezTo>
                    <a:pt x="1" y="213"/>
                    <a:pt x="7" y="239"/>
                    <a:pt x="27" y="252"/>
                  </a:cubicBezTo>
                  <a:cubicBezTo>
                    <a:pt x="34" y="257"/>
                    <a:pt x="43" y="260"/>
                    <a:pt x="50" y="260"/>
                  </a:cubicBezTo>
                  <a:cubicBezTo>
                    <a:pt x="65" y="260"/>
                    <a:pt x="79" y="252"/>
                    <a:pt x="85" y="239"/>
                  </a:cubicBezTo>
                  <a:lnTo>
                    <a:pt x="195" y="65"/>
                  </a:lnTo>
                  <a:cubicBezTo>
                    <a:pt x="208" y="45"/>
                    <a:pt x="202" y="20"/>
                    <a:pt x="182" y="7"/>
                  </a:cubicBezTo>
                  <a:cubicBezTo>
                    <a:pt x="176" y="3"/>
                    <a:pt x="168" y="0"/>
                    <a:pt x="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5"/>
            <p:cNvSpPr/>
            <p:nvPr/>
          </p:nvSpPr>
          <p:spPr>
            <a:xfrm>
              <a:off x="4568589" y="3594228"/>
              <a:ext cx="9603" cy="10838"/>
            </a:xfrm>
            <a:custGeom>
              <a:avLst/>
              <a:gdLst/>
              <a:ahLst/>
              <a:cxnLst/>
              <a:rect l="l" t="t" r="r" b="b"/>
              <a:pathLst>
                <a:path w="210" h="237" extrusionOk="0">
                  <a:moveTo>
                    <a:pt x="49" y="0"/>
                  </a:moveTo>
                  <a:cubicBezTo>
                    <a:pt x="40" y="0"/>
                    <a:pt x="32" y="3"/>
                    <a:pt x="26" y="8"/>
                  </a:cubicBezTo>
                  <a:cubicBezTo>
                    <a:pt x="7" y="23"/>
                    <a:pt x="1" y="50"/>
                    <a:pt x="15" y="69"/>
                  </a:cubicBezTo>
                  <a:lnTo>
                    <a:pt x="127" y="217"/>
                  </a:lnTo>
                  <a:cubicBezTo>
                    <a:pt x="136" y="230"/>
                    <a:pt x="149" y="236"/>
                    <a:pt x="160" y="236"/>
                  </a:cubicBezTo>
                  <a:cubicBezTo>
                    <a:pt x="171" y="236"/>
                    <a:pt x="179" y="233"/>
                    <a:pt x="187" y="226"/>
                  </a:cubicBezTo>
                  <a:cubicBezTo>
                    <a:pt x="207" y="211"/>
                    <a:pt x="210" y="185"/>
                    <a:pt x="195" y="166"/>
                  </a:cubicBezTo>
                  <a:lnTo>
                    <a:pt x="85" y="19"/>
                  </a:lnTo>
                  <a:cubicBezTo>
                    <a:pt x="76" y="7"/>
                    <a:pt x="62"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35"/>
          <p:cNvGrpSpPr/>
          <p:nvPr/>
        </p:nvGrpSpPr>
        <p:grpSpPr>
          <a:xfrm>
            <a:off x="4842875" y="3206675"/>
            <a:ext cx="244650" cy="532525"/>
            <a:chOff x="4842875" y="3206675"/>
            <a:chExt cx="244650" cy="532525"/>
          </a:xfrm>
        </p:grpSpPr>
        <p:sp>
          <p:nvSpPr>
            <p:cNvPr id="6778" name="Google Shape;6778;p35"/>
            <p:cNvSpPr/>
            <p:nvPr/>
          </p:nvSpPr>
          <p:spPr>
            <a:xfrm>
              <a:off x="4861200" y="3248525"/>
              <a:ext cx="15325" cy="12875"/>
            </a:xfrm>
            <a:custGeom>
              <a:avLst/>
              <a:gdLst/>
              <a:ahLst/>
              <a:cxnLst/>
              <a:rect l="l" t="t" r="r" b="b"/>
              <a:pathLst>
                <a:path w="613" h="515" extrusionOk="0">
                  <a:moveTo>
                    <a:pt x="68" y="1"/>
                  </a:moveTo>
                  <a:cubicBezTo>
                    <a:pt x="51" y="1"/>
                    <a:pt x="33" y="9"/>
                    <a:pt x="21" y="23"/>
                  </a:cubicBezTo>
                  <a:cubicBezTo>
                    <a:pt x="0" y="48"/>
                    <a:pt x="5" y="86"/>
                    <a:pt x="29" y="107"/>
                  </a:cubicBezTo>
                  <a:lnTo>
                    <a:pt x="508" y="500"/>
                  </a:lnTo>
                  <a:cubicBezTo>
                    <a:pt x="520" y="509"/>
                    <a:pt x="531" y="514"/>
                    <a:pt x="545" y="514"/>
                  </a:cubicBezTo>
                  <a:cubicBezTo>
                    <a:pt x="564" y="514"/>
                    <a:pt x="580" y="507"/>
                    <a:pt x="593" y="491"/>
                  </a:cubicBezTo>
                  <a:cubicBezTo>
                    <a:pt x="613" y="466"/>
                    <a:pt x="608" y="428"/>
                    <a:pt x="583" y="407"/>
                  </a:cubicBezTo>
                  <a:lnTo>
                    <a:pt x="105" y="14"/>
                  </a:lnTo>
                  <a:cubicBezTo>
                    <a:pt x="94" y="5"/>
                    <a:pt x="81"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5"/>
            <p:cNvSpPr/>
            <p:nvPr/>
          </p:nvSpPr>
          <p:spPr>
            <a:xfrm>
              <a:off x="4882750" y="3206675"/>
              <a:ext cx="13600" cy="16625"/>
            </a:xfrm>
            <a:custGeom>
              <a:avLst/>
              <a:gdLst/>
              <a:ahLst/>
              <a:cxnLst/>
              <a:rect l="l" t="t" r="r" b="b"/>
              <a:pathLst>
                <a:path w="544" h="665" extrusionOk="0">
                  <a:moveTo>
                    <a:pt x="479" y="0"/>
                  </a:moveTo>
                  <a:cubicBezTo>
                    <a:pt x="453" y="0"/>
                    <a:pt x="428" y="17"/>
                    <a:pt x="420" y="45"/>
                  </a:cubicBezTo>
                  <a:lnTo>
                    <a:pt x="304" y="473"/>
                  </a:lnTo>
                  <a:lnTo>
                    <a:pt x="115" y="231"/>
                  </a:lnTo>
                  <a:cubicBezTo>
                    <a:pt x="104" y="215"/>
                    <a:pt x="86" y="207"/>
                    <a:pt x="67" y="207"/>
                  </a:cubicBezTo>
                  <a:cubicBezTo>
                    <a:pt x="55" y="207"/>
                    <a:pt x="42" y="211"/>
                    <a:pt x="32" y="220"/>
                  </a:cubicBezTo>
                  <a:cubicBezTo>
                    <a:pt x="5" y="240"/>
                    <a:pt x="0" y="277"/>
                    <a:pt x="20" y="304"/>
                  </a:cubicBezTo>
                  <a:lnTo>
                    <a:pt x="283" y="641"/>
                  </a:lnTo>
                  <a:cubicBezTo>
                    <a:pt x="293" y="656"/>
                    <a:pt x="311" y="664"/>
                    <a:pt x="329" y="664"/>
                  </a:cubicBezTo>
                  <a:cubicBezTo>
                    <a:pt x="333" y="664"/>
                    <a:pt x="336" y="664"/>
                    <a:pt x="341" y="663"/>
                  </a:cubicBezTo>
                  <a:cubicBezTo>
                    <a:pt x="364" y="660"/>
                    <a:pt x="383" y="641"/>
                    <a:pt x="387" y="620"/>
                  </a:cubicBezTo>
                  <a:lnTo>
                    <a:pt x="537" y="75"/>
                  </a:lnTo>
                  <a:cubicBezTo>
                    <a:pt x="544" y="43"/>
                    <a:pt x="526" y="10"/>
                    <a:pt x="493" y="2"/>
                  </a:cubicBezTo>
                  <a:cubicBezTo>
                    <a:pt x="489" y="1"/>
                    <a:pt x="484" y="0"/>
                    <a:pt x="4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5"/>
            <p:cNvSpPr/>
            <p:nvPr/>
          </p:nvSpPr>
          <p:spPr>
            <a:xfrm>
              <a:off x="4853925" y="3320750"/>
              <a:ext cx="15625" cy="14900"/>
            </a:xfrm>
            <a:custGeom>
              <a:avLst/>
              <a:gdLst/>
              <a:ahLst/>
              <a:cxnLst/>
              <a:rect l="l" t="t" r="r" b="b"/>
              <a:pathLst>
                <a:path w="625" h="596" extrusionOk="0">
                  <a:moveTo>
                    <a:pt x="218" y="1"/>
                  </a:moveTo>
                  <a:cubicBezTo>
                    <a:pt x="205" y="1"/>
                    <a:pt x="192" y="5"/>
                    <a:pt x="181" y="13"/>
                  </a:cubicBezTo>
                  <a:cubicBezTo>
                    <a:pt x="154" y="33"/>
                    <a:pt x="151" y="70"/>
                    <a:pt x="170" y="97"/>
                  </a:cubicBezTo>
                  <a:lnTo>
                    <a:pt x="406" y="401"/>
                  </a:lnTo>
                  <a:lnTo>
                    <a:pt x="96" y="237"/>
                  </a:lnTo>
                  <a:cubicBezTo>
                    <a:pt x="88" y="232"/>
                    <a:pt x="79" y="230"/>
                    <a:pt x="70" y="230"/>
                  </a:cubicBezTo>
                  <a:cubicBezTo>
                    <a:pt x="49" y="230"/>
                    <a:pt x="27" y="242"/>
                    <a:pt x="16" y="262"/>
                  </a:cubicBezTo>
                  <a:cubicBezTo>
                    <a:pt x="0" y="291"/>
                    <a:pt x="12" y="327"/>
                    <a:pt x="41" y="343"/>
                  </a:cubicBezTo>
                  <a:lnTo>
                    <a:pt x="502" y="588"/>
                  </a:lnTo>
                  <a:cubicBezTo>
                    <a:pt x="511" y="594"/>
                    <a:pt x="521" y="595"/>
                    <a:pt x="531" y="595"/>
                  </a:cubicBezTo>
                  <a:cubicBezTo>
                    <a:pt x="552" y="595"/>
                    <a:pt x="571" y="585"/>
                    <a:pt x="581" y="565"/>
                  </a:cubicBezTo>
                  <a:cubicBezTo>
                    <a:pt x="624" y="487"/>
                    <a:pt x="562" y="409"/>
                    <a:pt x="542" y="384"/>
                  </a:cubicBezTo>
                  <a:lnTo>
                    <a:pt x="266" y="23"/>
                  </a:lnTo>
                  <a:cubicBezTo>
                    <a:pt x="254" y="9"/>
                    <a:pt x="236"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5"/>
            <p:cNvSpPr/>
            <p:nvPr/>
          </p:nvSpPr>
          <p:spPr>
            <a:xfrm>
              <a:off x="4845775" y="3383300"/>
              <a:ext cx="16100" cy="15225"/>
            </a:xfrm>
            <a:custGeom>
              <a:avLst/>
              <a:gdLst/>
              <a:ahLst/>
              <a:cxnLst/>
              <a:rect l="l" t="t" r="r" b="b"/>
              <a:pathLst>
                <a:path w="644" h="609" extrusionOk="0">
                  <a:moveTo>
                    <a:pt x="277" y="1"/>
                  </a:moveTo>
                  <a:cubicBezTo>
                    <a:pt x="260" y="1"/>
                    <a:pt x="242" y="8"/>
                    <a:pt x="230" y="22"/>
                  </a:cubicBezTo>
                  <a:cubicBezTo>
                    <a:pt x="209" y="47"/>
                    <a:pt x="213" y="85"/>
                    <a:pt x="237" y="106"/>
                  </a:cubicBezTo>
                  <a:cubicBezTo>
                    <a:pt x="355" y="205"/>
                    <a:pt x="444" y="334"/>
                    <a:pt x="496" y="475"/>
                  </a:cubicBezTo>
                  <a:lnTo>
                    <a:pt x="73" y="417"/>
                  </a:lnTo>
                  <a:cubicBezTo>
                    <a:pt x="72" y="417"/>
                    <a:pt x="71" y="417"/>
                    <a:pt x="70" y="417"/>
                  </a:cubicBezTo>
                  <a:cubicBezTo>
                    <a:pt x="40" y="417"/>
                    <a:pt x="11" y="437"/>
                    <a:pt x="5" y="470"/>
                  </a:cubicBezTo>
                  <a:cubicBezTo>
                    <a:pt x="1" y="503"/>
                    <a:pt x="25" y="532"/>
                    <a:pt x="57" y="538"/>
                  </a:cubicBezTo>
                  <a:lnTo>
                    <a:pt x="573" y="608"/>
                  </a:lnTo>
                  <a:lnTo>
                    <a:pt x="582" y="608"/>
                  </a:lnTo>
                  <a:cubicBezTo>
                    <a:pt x="599" y="608"/>
                    <a:pt x="615" y="601"/>
                    <a:pt x="623" y="588"/>
                  </a:cubicBezTo>
                  <a:cubicBezTo>
                    <a:pt x="638" y="572"/>
                    <a:pt x="643" y="552"/>
                    <a:pt x="638" y="532"/>
                  </a:cubicBezTo>
                  <a:cubicBezTo>
                    <a:pt x="587" y="331"/>
                    <a:pt x="473" y="149"/>
                    <a:pt x="315" y="14"/>
                  </a:cubicBezTo>
                  <a:cubicBezTo>
                    <a:pt x="304" y="5"/>
                    <a:pt x="291"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5"/>
            <p:cNvSpPr/>
            <p:nvPr/>
          </p:nvSpPr>
          <p:spPr>
            <a:xfrm>
              <a:off x="4851975" y="3473775"/>
              <a:ext cx="12825" cy="13725"/>
            </a:xfrm>
            <a:custGeom>
              <a:avLst/>
              <a:gdLst/>
              <a:ahLst/>
              <a:cxnLst/>
              <a:rect l="l" t="t" r="r" b="b"/>
              <a:pathLst>
                <a:path w="513" h="549" extrusionOk="0">
                  <a:moveTo>
                    <a:pt x="210" y="0"/>
                  </a:moveTo>
                  <a:cubicBezTo>
                    <a:pt x="200" y="0"/>
                    <a:pt x="189" y="3"/>
                    <a:pt x="179" y="9"/>
                  </a:cubicBezTo>
                  <a:cubicBezTo>
                    <a:pt x="151" y="28"/>
                    <a:pt x="143" y="63"/>
                    <a:pt x="160" y="92"/>
                  </a:cubicBezTo>
                  <a:lnTo>
                    <a:pt x="369" y="423"/>
                  </a:lnTo>
                  <a:cubicBezTo>
                    <a:pt x="365" y="422"/>
                    <a:pt x="357" y="418"/>
                    <a:pt x="351" y="415"/>
                  </a:cubicBezTo>
                  <a:cubicBezTo>
                    <a:pt x="262" y="373"/>
                    <a:pt x="173" y="339"/>
                    <a:pt x="83" y="314"/>
                  </a:cubicBezTo>
                  <a:cubicBezTo>
                    <a:pt x="78" y="313"/>
                    <a:pt x="73" y="313"/>
                    <a:pt x="68" y="313"/>
                  </a:cubicBezTo>
                  <a:cubicBezTo>
                    <a:pt x="42" y="313"/>
                    <a:pt x="17" y="328"/>
                    <a:pt x="10" y="354"/>
                  </a:cubicBezTo>
                  <a:cubicBezTo>
                    <a:pt x="1" y="386"/>
                    <a:pt x="18" y="419"/>
                    <a:pt x="51" y="429"/>
                  </a:cubicBezTo>
                  <a:cubicBezTo>
                    <a:pt x="136" y="452"/>
                    <a:pt x="217" y="484"/>
                    <a:pt x="298" y="522"/>
                  </a:cubicBezTo>
                  <a:cubicBezTo>
                    <a:pt x="322" y="532"/>
                    <a:pt x="348" y="547"/>
                    <a:pt x="384" y="548"/>
                  </a:cubicBezTo>
                  <a:lnTo>
                    <a:pt x="390" y="548"/>
                  </a:lnTo>
                  <a:cubicBezTo>
                    <a:pt x="440" y="548"/>
                    <a:pt x="483" y="519"/>
                    <a:pt x="496" y="476"/>
                  </a:cubicBezTo>
                  <a:cubicBezTo>
                    <a:pt x="513" y="426"/>
                    <a:pt x="484" y="383"/>
                    <a:pt x="473" y="362"/>
                  </a:cubicBezTo>
                  <a:lnTo>
                    <a:pt x="260" y="28"/>
                  </a:lnTo>
                  <a:cubicBezTo>
                    <a:pt x="249" y="10"/>
                    <a:pt x="230"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5"/>
            <p:cNvSpPr/>
            <p:nvPr/>
          </p:nvSpPr>
          <p:spPr>
            <a:xfrm>
              <a:off x="4845975" y="3538325"/>
              <a:ext cx="15975" cy="14125"/>
            </a:xfrm>
            <a:custGeom>
              <a:avLst/>
              <a:gdLst/>
              <a:ahLst/>
              <a:cxnLst/>
              <a:rect l="l" t="t" r="r" b="b"/>
              <a:pathLst>
                <a:path w="639" h="565" extrusionOk="0">
                  <a:moveTo>
                    <a:pt x="301" y="1"/>
                  </a:moveTo>
                  <a:cubicBezTo>
                    <a:pt x="290" y="1"/>
                    <a:pt x="280" y="3"/>
                    <a:pt x="270" y="9"/>
                  </a:cubicBezTo>
                  <a:cubicBezTo>
                    <a:pt x="241" y="28"/>
                    <a:pt x="232" y="64"/>
                    <a:pt x="250" y="93"/>
                  </a:cubicBezTo>
                  <a:lnTo>
                    <a:pt x="455" y="424"/>
                  </a:lnTo>
                  <a:cubicBezTo>
                    <a:pt x="328" y="399"/>
                    <a:pt x="208" y="359"/>
                    <a:pt x="92" y="308"/>
                  </a:cubicBezTo>
                  <a:cubicBezTo>
                    <a:pt x="84" y="304"/>
                    <a:pt x="76" y="302"/>
                    <a:pt x="68" y="302"/>
                  </a:cubicBezTo>
                  <a:cubicBezTo>
                    <a:pt x="46" y="302"/>
                    <a:pt x="23" y="316"/>
                    <a:pt x="13" y="338"/>
                  </a:cubicBezTo>
                  <a:cubicBezTo>
                    <a:pt x="0" y="368"/>
                    <a:pt x="13" y="402"/>
                    <a:pt x="43" y="417"/>
                  </a:cubicBezTo>
                  <a:cubicBezTo>
                    <a:pt x="211" y="493"/>
                    <a:pt x="386" y="540"/>
                    <a:pt x="566" y="564"/>
                  </a:cubicBezTo>
                  <a:lnTo>
                    <a:pt x="574" y="564"/>
                  </a:lnTo>
                  <a:cubicBezTo>
                    <a:pt x="594" y="564"/>
                    <a:pt x="614" y="553"/>
                    <a:pt x="627" y="538"/>
                  </a:cubicBezTo>
                  <a:cubicBezTo>
                    <a:pt x="638" y="518"/>
                    <a:pt x="638" y="494"/>
                    <a:pt x="627" y="474"/>
                  </a:cubicBezTo>
                  <a:lnTo>
                    <a:pt x="351" y="29"/>
                  </a:lnTo>
                  <a:cubicBezTo>
                    <a:pt x="340" y="11"/>
                    <a:pt x="321" y="1"/>
                    <a:pt x="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5"/>
            <p:cNvSpPr/>
            <p:nvPr/>
          </p:nvSpPr>
          <p:spPr>
            <a:xfrm>
              <a:off x="4851150" y="3613950"/>
              <a:ext cx="14050" cy="11650"/>
            </a:xfrm>
            <a:custGeom>
              <a:avLst/>
              <a:gdLst/>
              <a:ahLst/>
              <a:cxnLst/>
              <a:rect l="l" t="t" r="r" b="b"/>
              <a:pathLst>
                <a:path w="562" h="466" extrusionOk="0">
                  <a:moveTo>
                    <a:pt x="280" y="1"/>
                  </a:moveTo>
                  <a:cubicBezTo>
                    <a:pt x="267" y="1"/>
                    <a:pt x="255" y="5"/>
                    <a:pt x="243" y="13"/>
                  </a:cubicBezTo>
                  <a:cubicBezTo>
                    <a:pt x="217" y="31"/>
                    <a:pt x="213" y="70"/>
                    <a:pt x="232" y="96"/>
                  </a:cubicBezTo>
                  <a:lnTo>
                    <a:pt x="417" y="340"/>
                  </a:lnTo>
                  <a:cubicBezTo>
                    <a:pt x="410" y="338"/>
                    <a:pt x="402" y="335"/>
                    <a:pt x="395" y="331"/>
                  </a:cubicBezTo>
                  <a:lnTo>
                    <a:pt x="93" y="195"/>
                  </a:lnTo>
                  <a:cubicBezTo>
                    <a:pt x="85" y="191"/>
                    <a:pt x="76" y="189"/>
                    <a:pt x="68" y="189"/>
                  </a:cubicBezTo>
                  <a:cubicBezTo>
                    <a:pt x="45" y="189"/>
                    <a:pt x="23" y="203"/>
                    <a:pt x="14" y="225"/>
                  </a:cubicBezTo>
                  <a:cubicBezTo>
                    <a:pt x="1" y="257"/>
                    <a:pt x="14" y="290"/>
                    <a:pt x="44" y="304"/>
                  </a:cubicBezTo>
                  <a:lnTo>
                    <a:pt x="345" y="440"/>
                  </a:lnTo>
                  <a:cubicBezTo>
                    <a:pt x="369" y="452"/>
                    <a:pt x="400" y="466"/>
                    <a:pt x="435" y="466"/>
                  </a:cubicBezTo>
                  <a:cubicBezTo>
                    <a:pt x="488" y="466"/>
                    <a:pt x="536" y="433"/>
                    <a:pt x="547" y="383"/>
                  </a:cubicBezTo>
                  <a:cubicBezTo>
                    <a:pt x="562" y="331"/>
                    <a:pt x="529" y="287"/>
                    <a:pt x="514" y="267"/>
                  </a:cubicBezTo>
                  <a:lnTo>
                    <a:pt x="328" y="23"/>
                  </a:lnTo>
                  <a:cubicBezTo>
                    <a:pt x="316" y="9"/>
                    <a:pt x="298"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5"/>
            <p:cNvSpPr/>
            <p:nvPr/>
          </p:nvSpPr>
          <p:spPr>
            <a:xfrm>
              <a:off x="4842875" y="3687200"/>
              <a:ext cx="14700" cy="15025"/>
            </a:xfrm>
            <a:custGeom>
              <a:avLst/>
              <a:gdLst/>
              <a:ahLst/>
              <a:cxnLst/>
              <a:rect l="l" t="t" r="r" b="b"/>
              <a:pathLst>
                <a:path w="588" h="601" extrusionOk="0">
                  <a:moveTo>
                    <a:pt x="315" y="1"/>
                  </a:moveTo>
                  <a:cubicBezTo>
                    <a:pt x="307" y="1"/>
                    <a:pt x="298" y="2"/>
                    <a:pt x="290" y="5"/>
                  </a:cubicBezTo>
                  <a:cubicBezTo>
                    <a:pt x="260" y="18"/>
                    <a:pt x="246" y="54"/>
                    <a:pt x="259" y="84"/>
                  </a:cubicBezTo>
                  <a:lnTo>
                    <a:pt x="396" y="405"/>
                  </a:lnTo>
                  <a:lnTo>
                    <a:pt x="396" y="405"/>
                  </a:lnTo>
                  <a:lnTo>
                    <a:pt x="97" y="242"/>
                  </a:lnTo>
                  <a:cubicBezTo>
                    <a:pt x="88" y="238"/>
                    <a:pt x="79" y="236"/>
                    <a:pt x="71" y="236"/>
                  </a:cubicBezTo>
                  <a:cubicBezTo>
                    <a:pt x="49" y="236"/>
                    <a:pt x="28" y="247"/>
                    <a:pt x="16" y="268"/>
                  </a:cubicBezTo>
                  <a:cubicBezTo>
                    <a:pt x="1" y="296"/>
                    <a:pt x="11" y="332"/>
                    <a:pt x="39" y="348"/>
                  </a:cubicBezTo>
                  <a:lnTo>
                    <a:pt x="494" y="593"/>
                  </a:lnTo>
                  <a:cubicBezTo>
                    <a:pt x="503" y="599"/>
                    <a:pt x="514" y="600"/>
                    <a:pt x="523" y="600"/>
                  </a:cubicBezTo>
                  <a:cubicBezTo>
                    <a:pt x="537" y="600"/>
                    <a:pt x="551" y="596"/>
                    <a:pt x="561" y="584"/>
                  </a:cubicBezTo>
                  <a:cubicBezTo>
                    <a:pt x="580" y="567"/>
                    <a:pt x="587" y="540"/>
                    <a:pt x="576" y="517"/>
                  </a:cubicBezTo>
                  <a:lnTo>
                    <a:pt x="369" y="38"/>
                  </a:lnTo>
                  <a:cubicBezTo>
                    <a:pt x="361" y="13"/>
                    <a:pt x="33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5"/>
            <p:cNvSpPr/>
            <p:nvPr/>
          </p:nvSpPr>
          <p:spPr>
            <a:xfrm>
              <a:off x="4986550" y="3685000"/>
              <a:ext cx="15300" cy="14875"/>
            </a:xfrm>
            <a:custGeom>
              <a:avLst/>
              <a:gdLst/>
              <a:ahLst/>
              <a:cxnLst/>
              <a:rect l="l" t="t" r="r" b="b"/>
              <a:pathLst>
                <a:path w="612" h="595" extrusionOk="0">
                  <a:moveTo>
                    <a:pt x="307" y="1"/>
                  </a:moveTo>
                  <a:cubicBezTo>
                    <a:pt x="286" y="1"/>
                    <a:pt x="264" y="13"/>
                    <a:pt x="253" y="34"/>
                  </a:cubicBezTo>
                  <a:lnTo>
                    <a:pt x="11" y="509"/>
                  </a:lnTo>
                  <a:cubicBezTo>
                    <a:pt x="1" y="533"/>
                    <a:pt x="5" y="563"/>
                    <a:pt x="25" y="581"/>
                  </a:cubicBezTo>
                  <a:cubicBezTo>
                    <a:pt x="37" y="591"/>
                    <a:pt x="51" y="595"/>
                    <a:pt x="65" y="595"/>
                  </a:cubicBezTo>
                  <a:cubicBezTo>
                    <a:pt x="77" y="595"/>
                    <a:pt x="88" y="592"/>
                    <a:pt x="98" y="586"/>
                  </a:cubicBezTo>
                  <a:lnTo>
                    <a:pt x="577" y="264"/>
                  </a:lnTo>
                  <a:cubicBezTo>
                    <a:pt x="605" y="247"/>
                    <a:pt x="612" y="208"/>
                    <a:pt x="593" y="182"/>
                  </a:cubicBezTo>
                  <a:cubicBezTo>
                    <a:pt x="582" y="164"/>
                    <a:pt x="564" y="155"/>
                    <a:pt x="545" y="155"/>
                  </a:cubicBezTo>
                  <a:cubicBezTo>
                    <a:pt x="533" y="155"/>
                    <a:pt x="522" y="158"/>
                    <a:pt x="511" y="165"/>
                  </a:cubicBezTo>
                  <a:lnTo>
                    <a:pt x="225" y="357"/>
                  </a:lnTo>
                  <a:lnTo>
                    <a:pt x="361" y="89"/>
                  </a:lnTo>
                  <a:cubicBezTo>
                    <a:pt x="375" y="60"/>
                    <a:pt x="364" y="24"/>
                    <a:pt x="333" y="7"/>
                  </a:cubicBezTo>
                  <a:cubicBezTo>
                    <a:pt x="325" y="3"/>
                    <a:pt x="316" y="1"/>
                    <a:pt x="307"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5"/>
            <p:cNvSpPr/>
            <p:nvPr/>
          </p:nvSpPr>
          <p:spPr>
            <a:xfrm>
              <a:off x="4981175" y="3624525"/>
              <a:ext cx="15850" cy="16025"/>
            </a:xfrm>
            <a:custGeom>
              <a:avLst/>
              <a:gdLst/>
              <a:ahLst/>
              <a:cxnLst/>
              <a:rect l="l" t="t" r="r" b="b"/>
              <a:pathLst>
                <a:path w="634" h="641" extrusionOk="0">
                  <a:moveTo>
                    <a:pt x="369" y="1"/>
                  </a:moveTo>
                  <a:cubicBezTo>
                    <a:pt x="348" y="1"/>
                    <a:pt x="328" y="11"/>
                    <a:pt x="318" y="30"/>
                  </a:cubicBezTo>
                  <a:lnTo>
                    <a:pt x="15" y="551"/>
                  </a:lnTo>
                  <a:cubicBezTo>
                    <a:pt x="1" y="573"/>
                    <a:pt x="4" y="602"/>
                    <a:pt x="22" y="622"/>
                  </a:cubicBezTo>
                  <a:cubicBezTo>
                    <a:pt x="34" y="634"/>
                    <a:pt x="51" y="641"/>
                    <a:pt x="67" y="641"/>
                  </a:cubicBezTo>
                  <a:cubicBezTo>
                    <a:pt x="75" y="641"/>
                    <a:pt x="84" y="639"/>
                    <a:pt x="91" y="634"/>
                  </a:cubicBezTo>
                  <a:cubicBezTo>
                    <a:pt x="270" y="548"/>
                    <a:pt x="442" y="443"/>
                    <a:pt x="600" y="324"/>
                  </a:cubicBezTo>
                  <a:cubicBezTo>
                    <a:pt x="627" y="304"/>
                    <a:pt x="633" y="267"/>
                    <a:pt x="613" y="239"/>
                  </a:cubicBezTo>
                  <a:cubicBezTo>
                    <a:pt x="601" y="224"/>
                    <a:pt x="583" y="216"/>
                    <a:pt x="564" y="216"/>
                  </a:cubicBezTo>
                  <a:cubicBezTo>
                    <a:pt x="552" y="216"/>
                    <a:pt x="539" y="220"/>
                    <a:pt x="528" y="228"/>
                  </a:cubicBezTo>
                  <a:cubicBezTo>
                    <a:pt x="432" y="301"/>
                    <a:pt x="331" y="367"/>
                    <a:pt x="224" y="429"/>
                  </a:cubicBezTo>
                  <a:lnTo>
                    <a:pt x="421" y="92"/>
                  </a:lnTo>
                  <a:cubicBezTo>
                    <a:pt x="438" y="63"/>
                    <a:pt x="428" y="24"/>
                    <a:pt x="399" y="8"/>
                  </a:cubicBezTo>
                  <a:cubicBezTo>
                    <a:pt x="390" y="3"/>
                    <a:pt x="379" y="1"/>
                    <a:pt x="369"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5"/>
            <p:cNvSpPr/>
            <p:nvPr/>
          </p:nvSpPr>
          <p:spPr>
            <a:xfrm>
              <a:off x="4980650" y="3571875"/>
              <a:ext cx="15325" cy="12725"/>
            </a:xfrm>
            <a:custGeom>
              <a:avLst/>
              <a:gdLst/>
              <a:ahLst/>
              <a:cxnLst/>
              <a:rect l="l" t="t" r="r" b="b"/>
              <a:pathLst>
                <a:path w="613" h="509" extrusionOk="0">
                  <a:moveTo>
                    <a:pt x="319" y="1"/>
                  </a:moveTo>
                  <a:cubicBezTo>
                    <a:pt x="300" y="1"/>
                    <a:pt x="281" y="10"/>
                    <a:pt x="270" y="28"/>
                  </a:cubicBezTo>
                  <a:lnTo>
                    <a:pt x="15" y="415"/>
                  </a:lnTo>
                  <a:cubicBezTo>
                    <a:pt x="0" y="435"/>
                    <a:pt x="0" y="463"/>
                    <a:pt x="15" y="481"/>
                  </a:cubicBezTo>
                  <a:cubicBezTo>
                    <a:pt x="25" y="500"/>
                    <a:pt x="45" y="509"/>
                    <a:pt x="65" y="509"/>
                  </a:cubicBezTo>
                  <a:cubicBezTo>
                    <a:pt x="67" y="509"/>
                    <a:pt x="69" y="508"/>
                    <a:pt x="71" y="508"/>
                  </a:cubicBezTo>
                  <a:cubicBezTo>
                    <a:pt x="72" y="508"/>
                    <a:pt x="73" y="508"/>
                    <a:pt x="73" y="509"/>
                  </a:cubicBezTo>
                  <a:cubicBezTo>
                    <a:pt x="253" y="473"/>
                    <a:pt x="420" y="407"/>
                    <a:pt x="575" y="312"/>
                  </a:cubicBezTo>
                  <a:cubicBezTo>
                    <a:pt x="604" y="293"/>
                    <a:pt x="613" y="258"/>
                    <a:pt x="595" y="229"/>
                  </a:cubicBezTo>
                  <a:cubicBezTo>
                    <a:pt x="583" y="210"/>
                    <a:pt x="563" y="200"/>
                    <a:pt x="543" y="200"/>
                  </a:cubicBezTo>
                  <a:cubicBezTo>
                    <a:pt x="532" y="200"/>
                    <a:pt x="522" y="203"/>
                    <a:pt x="512" y="209"/>
                  </a:cubicBezTo>
                  <a:cubicBezTo>
                    <a:pt x="413" y="270"/>
                    <a:pt x="309" y="319"/>
                    <a:pt x="198" y="352"/>
                  </a:cubicBezTo>
                  <a:lnTo>
                    <a:pt x="369" y="94"/>
                  </a:lnTo>
                  <a:cubicBezTo>
                    <a:pt x="389" y="68"/>
                    <a:pt x="380" y="30"/>
                    <a:pt x="353" y="12"/>
                  </a:cubicBezTo>
                  <a:cubicBezTo>
                    <a:pt x="343" y="5"/>
                    <a:pt x="331" y="1"/>
                    <a:pt x="319"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5"/>
            <p:cNvSpPr/>
            <p:nvPr/>
          </p:nvSpPr>
          <p:spPr>
            <a:xfrm>
              <a:off x="4979825" y="3505850"/>
              <a:ext cx="14150" cy="16025"/>
            </a:xfrm>
            <a:custGeom>
              <a:avLst/>
              <a:gdLst/>
              <a:ahLst/>
              <a:cxnLst/>
              <a:rect l="l" t="t" r="r" b="b"/>
              <a:pathLst>
                <a:path w="566" h="641" extrusionOk="0">
                  <a:moveTo>
                    <a:pt x="486" y="1"/>
                  </a:moveTo>
                  <a:cubicBezTo>
                    <a:pt x="468" y="1"/>
                    <a:pt x="451" y="8"/>
                    <a:pt x="439" y="24"/>
                  </a:cubicBezTo>
                  <a:lnTo>
                    <a:pt x="19" y="541"/>
                  </a:lnTo>
                  <a:cubicBezTo>
                    <a:pt x="0" y="566"/>
                    <a:pt x="0" y="597"/>
                    <a:pt x="19" y="619"/>
                  </a:cubicBezTo>
                  <a:cubicBezTo>
                    <a:pt x="30" y="633"/>
                    <a:pt x="48" y="640"/>
                    <a:pt x="65" y="640"/>
                  </a:cubicBezTo>
                  <a:cubicBezTo>
                    <a:pt x="73" y="640"/>
                    <a:pt x="85" y="639"/>
                    <a:pt x="95" y="632"/>
                  </a:cubicBezTo>
                  <a:cubicBezTo>
                    <a:pt x="224" y="558"/>
                    <a:pt x="366" y="510"/>
                    <a:pt x="511" y="482"/>
                  </a:cubicBezTo>
                  <a:cubicBezTo>
                    <a:pt x="544" y="477"/>
                    <a:pt x="565" y="445"/>
                    <a:pt x="559" y="412"/>
                  </a:cubicBezTo>
                  <a:cubicBezTo>
                    <a:pt x="555" y="385"/>
                    <a:pt x="529" y="363"/>
                    <a:pt x="503" y="363"/>
                  </a:cubicBezTo>
                  <a:cubicBezTo>
                    <a:pt x="498" y="363"/>
                    <a:pt x="494" y="363"/>
                    <a:pt x="489" y="365"/>
                  </a:cubicBezTo>
                  <a:cubicBezTo>
                    <a:pt x="415" y="379"/>
                    <a:pt x="343" y="396"/>
                    <a:pt x="271" y="422"/>
                  </a:cubicBezTo>
                  <a:lnTo>
                    <a:pt x="532" y="100"/>
                  </a:lnTo>
                  <a:cubicBezTo>
                    <a:pt x="554" y="74"/>
                    <a:pt x="548" y="37"/>
                    <a:pt x="524" y="15"/>
                  </a:cubicBezTo>
                  <a:cubicBezTo>
                    <a:pt x="513" y="6"/>
                    <a:pt x="499" y="1"/>
                    <a:pt x="486"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5"/>
            <p:cNvSpPr/>
            <p:nvPr/>
          </p:nvSpPr>
          <p:spPr>
            <a:xfrm>
              <a:off x="4976975" y="3444775"/>
              <a:ext cx="12150" cy="19050"/>
            </a:xfrm>
            <a:custGeom>
              <a:avLst/>
              <a:gdLst/>
              <a:ahLst/>
              <a:cxnLst/>
              <a:rect l="l" t="t" r="r" b="b"/>
              <a:pathLst>
                <a:path w="486" h="762" extrusionOk="0">
                  <a:moveTo>
                    <a:pt x="410" y="1"/>
                  </a:moveTo>
                  <a:cubicBezTo>
                    <a:pt x="389" y="1"/>
                    <a:pt x="369" y="12"/>
                    <a:pt x="358" y="33"/>
                  </a:cubicBezTo>
                  <a:lnTo>
                    <a:pt x="14" y="674"/>
                  </a:lnTo>
                  <a:cubicBezTo>
                    <a:pt x="1" y="700"/>
                    <a:pt x="7" y="730"/>
                    <a:pt x="28" y="747"/>
                  </a:cubicBezTo>
                  <a:cubicBezTo>
                    <a:pt x="40" y="757"/>
                    <a:pt x="54" y="762"/>
                    <a:pt x="68" y="762"/>
                  </a:cubicBezTo>
                  <a:cubicBezTo>
                    <a:pt x="80" y="762"/>
                    <a:pt x="93" y="759"/>
                    <a:pt x="104" y="749"/>
                  </a:cubicBezTo>
                  <a:lnTo>
                    <a:pt x="453" y="491"/>
                  </a:lnTo>
                  <a:cubicBezTo>
                    <a:pt x="480" y="472"/>
                    <a:pt x="486" y="433"/>
                    <a:pt x="466" y="408"/>
                  </a:cubicBezTo>
                  <a:cubicBezTo>
                    <a:pt x="454" y="391"/>
                    <a:pt x="435" y="383"/>
                    <a:pt x="417" y="383"/>
                  </a:cubicBezTo>
                  <a:cubicBezTo>
                    <a:pt x="405" y="383"/>
                    <a:pt x="392" y="387"/>
                    <a:pt x="381" y="395"/>
                  </a:cubicBezTo>
                  <a:lnTo>
                    <a:pt x="245" y="495"/>
                  </a:lnTo>
                  <a:lnTo>
                    <a:pt x="464" y="88"/>
                  </a:lnTo>
                  <a:cubicBezTo>
                    <a:pt x="478" y="59"/>
                    <a:pt x="467" y="23"/>
                    <a:pt x="438" y="7"/>
                  </a:cubicBezTo>
                  <a:cubicBezTo>
                    <a:pt x="429" y="3"/>
                    <a:pt x="420" y="1"/>
                    <a:pt x="410" y="1"/>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5"/>
            <p:cNvSpPr/>
            <p:nvPr/>
          </p:nvSpPr>
          <p:spPr>
            <a:xfrm>
              <a:off x="4979575" y="3384400"/>
              <a:ext cx="13200" cy="16400"/>
            </a:xfrm>
            <a:custGeom>
              <a:avLst/>
              <a:gdLst/>
              <a:ahLst/>
              <a:cxnLst/>
              <a:rect l="l" t="t" r="r" b="b"/>
              <a:pathLst>
                <a:path w="528" h="656" extrusionOk="0">
                  <a:moveTo>
                    <a:pt x="314" y="0"/>
                  </a:moveTo>
                  <a:cubicBezTo>
                    <a:pt x="292" y="0"/>
                    <a:pt x="270" y="13"/>
                    <a:pt x="260" y="35"/>
                  </a:cubicBezTo>
                  <a:lnTo>
                    <a:pt x="10" y="570"/>
                  </a:lnTo>
                  <a:cubicBezTo>
                    <a:pt x="0" y="593"/>
                    <a:pt x="5" y="621"/>
                    <a:pt x="25" y="639"/>
                  </a:cubicBezTo>
                  <a:cubicBezTo>
                    <a:pt x="37" y="650"/>
                    <a:pt x="52" y="656"/>
                    <a:pt x="66" y="656"/>
                  </a:cubicBezTo>
                  <a:cubicBezTo>
                    <a:pt x="75" y="656"/>
                    <a:pt x="86" y="652"/>
                    <a:pt x="95" y="646"/>
                  </a:cubicBezTo>
                  <a:lnTo>
                    <a:pt x="491" y="415"/>
                  </a:lnTo>
                  <a:cubicBezTo>
                    <a:pt x="519" y="399"/>
                    <a:pt x="528" y="362"/>
                    <a:pt x="512" y="333"/>
                  </a:cubicBezTo>
                  <a:cubicBezTo>
                    <a:pt x="501" y="314"/>
                    <a:pt x="481" y="303"/>
                    <a:pt x="461" y="303"/>
                  </a:cubicBezTo>
                  <a:cubicBezTo>
                    <a:pt x="450" y="303"/>
                    <a:pt x="440" y="306"/>
                    <a:pt x="430" y="312"/>
                  </a:cubicBezTo>
                  <a:lnTo>
                    <a:pt x="198" y="445"/>
                  </a:lnTo>
                  <a:lnTo>
                    <a:pt x="367" y="85"/>
                  </a:lnTo>
                  <a:cubicBezTo>
                    <a:pt x="382" y="57"/>
                    <a:pt x="369" y="21"/>
                    <a:pt x="339" y="6"/>
                  </a:cubicBezTo>
                  <a:cubicBezTo>
                    <a:pt x="331" y="2"/>
                    <a:pt x="322" y="0"/>
                    <a:pt x="314" y="0"/>
                  </a:cubicBezTo>
                  <a:close/>
                </a:path>
              </a:pathLst>
            </a:custGeom>
            <a:solidFill>
              <a:srgbClr val="F0DB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5"/>
            <p:cNvSpPr/>
            <p:nvPr/>
          </p:nvSpPr>
          <p:spPr>
            <a:xfrm>
              <a:off x="4974725" y="3323550"/>
              <a:ext cx="17100" cy="14925"/>
            </a:xfrm>
            <a:custGeom>
              <a:avLst/>
              <a:gdLst/>
              <a:ahLst/>
              <a:cxnLst/>
              <a:rect l="l" t="t" r="r" b="b"/>
              <a:pathLst>
                <a:path w="684" h="597" extrusionOk="0">
                  <a:moveTo>
                    <a:pt x="561" y="1"/>
                  </a:moveTo>
                  <a:cubicBezTo>
                    <a:pt x="546" y="1"/>
                    <a:pt x="531" y="6"/>
                    <a:pt x="520" y="17"/>
                  </a:cubicBezTo>
                  <a:lnTo>
                    <a:pt x="25" y="492"/>
                  </a:lnTo>
                  <a:cubicBezTo>
                    <a:pt x="5" y="510"/>
                    <a:pt x="1" y="539"/>
                    <a:pt x="12" y="562"/>
                  </a:cubicBezTo>
                  <a:cubicBezTo>
                    <a:pt x="24" y="583"/>
                    <a:pt x="44" y="596"/>
                    <a:pt x="67" y="596"/>
                  </a:cubicBezTo>
                  <a:cubicBezTo>
                    <a:pt x="69" y="596"/>
                    <a:pt x="74" y="596"/>
                    <a:pt x="74" y="595"/>
                  </a:cubicBezTo>
                  <a:lnTo>
                    <a:pt x="627" y="505"/>
                  </a:lnTo>
                  <a:cubicBezTo>
                    <a:pt x="662" y="502"/>
                    <a:pt x="683" y="469"/>
                    <a:pt x="677" y="437"/>
                  </a:cubicBezTo>
                  <a:cubicBezTo>
                    <a:pt x="672" y="408"/>
                    <a:pt x="651" y="386"/>
                    <a:pt x="621" y="386"/>
                  </a:cubicBezTo>
                  <a:cubicBezTo>
                    <a:pt x="617" y="386"/>
                    <a:pt x="614" y="386"/>
                    <a:pt x="610" y="387"/>
                  </a:cubicBezTo>
                  <a:lnTo>
                    <a:pt x="246" y="446"/>
                  </a:lnTo>
                  <a:lnTo>
                    <a:pt x="603" y="103"/>
                  </a:lnTo>
                  <a:cubicBezTo>
                    <a:pt x="626" y="82"/>
                    <a:pt x="627" y="43"/>
                    <a:pt x="604" y="18"/>
                  </a:cubicBezTo>
                  <a:cubicBezTo>
                    <a:pt x="593" y="7"/>
                    <a:pt x="577"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5"/>
            <p:cNvSpPr/>
            <p:nvPr/>
          </p:nvSpPr>
          <p:spPr>
            <a:xfrm>
              <a:off x="4964375" y="3234650"/>
              <a:ext cx="11125" cy="13150"/>
            </a:xfrm>
            <a:custGeom>
              <a:avLst/>
              <a:gdLst/>
              <a:ahLst/>
              <a:cxnLst/>
              <a:rect l="l" t="t" r="r" b="b"/>
              <a:pathLst>
                <a:path w="445" h="526" extrusionOk="0">
                  <a:moveTo>
                    <a:pt x="199" y="0"/>
                  </a:moveTo>
                  <a:cubicBezTo>
                    <a:pt x="173" y="0"/>
                    <a:pt x="149" y="16"/>
                    <a:pt x="139" y="43"/>
                  </a:cubicBezTo>
                  <a:lnTo>
                    <a:pt x="7" y="447"/>
                  </a:lnTo>
                  <a:cubicBezTo>
                    <a:pt x="0" y="470"/>
                    <a:pt x="6" y="494"/>
                    <a:pt x="23" y="510"/>
                  </a:cubicBezTo>
                  <a:cubicBezTo>
                    <a:pt x="35" y="520"/>
                    <a:pt x="50" y="526"/>
                    <a:pt x="65" y="526"/>
                  </a:cubicBezTo>
                  <a:cubicBezTo>
                    <a:pt x="72" y="526"/>
                    <a:pt x="79" y="525"/>
                    <a:pt x="86" y="522"/>
                  </a:cubicBezTo>
                  <a:lnTo>
                    <a:pt x="397" y="398"/>
                  </a:lnTo>
                  <a:cubicBezTo>
                    <a:pt x="429" y="385"/>
                    <a:pt x="445" y="350"/>
                    <a:pt x="432" y="319"/>
                  </a:cubicBezTo>
                  <a:cubicBezTo>
                    <a:pt x="422" y="296"/>
                    <a:pt x="400" y="281"/>
                    <a:pt x="375" y="281"/>
                  </a:cubicBezTo>
                  <a:cubicBezTo>
                    <a:pt x="368" y="281"/>
                    <a:pt x="360" y="283"/>
                    <a:pt x="353" y="285"/>
                  </a:cubicBezTo>
                  <a:lnTo>
                    <a:pt x="161" y="362"/>
                  </a:lnTo>
                  <a:lnTo>
                    <a:pt x="254" y="79"/>
                  </a:lnTo>
                  <a:cubicBezTo>
                    <a:pt x="264" y="47"/>
                    <a:pt x="247" y="14"/>
                    <a:pt x="215" y="3"/>
                  </a:cubicBezTo>
                  <a:cubicBezTo>
                    <a:pt x="210" y="1"/>
                    <a:pt x="204"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5"/>
            <p:cNvSpPr/>
            <p:nvPr/>
          </p:nvSpPr>
          <p:spPr>
            <a:xfrm>
              <a:off x="4923750" y="3207150"/>
              <a:ext cx="9875" cy="14775"/>
            </a:xfrm>
            <a:custGeom>
              <a:avLst/>
              <a:gdLst/>
              <a:ahLst/>
              <a:cxnLst/>
              <a:rect l="l" t="t" r="r" b="b"/>
              <a:pathLst>
                <a:path w="395" h="591" extrusionOk="0">
                  <a:moveTo>
                    <a:pt x="70" y="0"/>
                  </a:moveTo>
                  <a:cubicBezTo>
                    <a:pt x="64" y="0"/>
                    <a:pt x="58" y="1"/>
                    <a:pt x="52" y="3"/>
                  </a:cubicBezTo>
                  <a:cubicBezTo>
                    <a:pt x="21" y="11"/>
                    <a:pt x="1" y="43"/>
                    <a:pt x="11" y="76"/>
                  </a:cubicBezTo>
                  <a:lnTo>
                    <a:pt x="134" y="545"/>
                  </a:lnTo>
                  <a:cubicBezTo>
                    <a:pt x="141" y="571"/>
                    <a:pt x="163" y="588"/>
                    <a:pt x="190" y="591"/>
                  </a:cubicBezTo>
                  <a:lnTo>
                    <a:pt x="191" y="591"/>
                  </a:lnTo>
                  <a:cubicBezTo>
                    <a:pt x="216" y="591"/>
                    <a:pt x="240" y="573"/>
                    <a:pt x="249" y="549"/>
                  </a:cubicBezTo>
                  <a:lnTo>
                    <a:pt x="385" y="148"/>
                  </a:lnTo>
                  <a:cubicBezTo>
                    <a:pt x="395" y="116"/>
                    <a:pt x="379" y="83"/>
                    <a:pt x="348" y="72"/>
                  </a:cubicBezTo>
                  <a:cubicBezTo>
                    <a:pt x="341" y="70"/>
                    <a:pt x="335" y="69"/>
                    <a:pt x="328" y="69"/>
                  </a:cubicBezTo>
                  <a:cubicBezTo>
                    <a:pt x="304" y="69"/>
                    <a:pt x="281" y="84"/>
                    <a:pt x="272" y="109"/>
                  </a:cubicBezTo>
                  <a:lnTo>
                    <a:pt x="200" y="321"/>
                  </a:lnTo>
                  <a:lnTo>
                    <a:pt x="127" y="44"/>
                  </a:lnTo>
                  <a:cubicBezTo>
                    <a:pt x="120" y="18"/>
                    <a:pt x="96"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5"/>
            <p:cNvSpPr/>
            <p:nvPr/>
          </p:nvSpPr>
          <p:spPr>
            <a:xfrm>
              <a:off x="4846975" y="3214375"/>
              <a:ext cx="150825" cy="524825"/>
            </a:xfrm>
            <a:custGeom>
              <a:avLst/>
              <a:gdLst/>
              <a:ahLst/>
              <a:cxnLst/>
              <a:rect l="l" t="t" r="r" b="b"/>
              <a:pathLst>
                <a:path w="6033" h="20993" extrusionOk="0">
                  <a:moveTo>
                    <a:pt x="2984" y="1"/>
                  </a:moveTo>
                  <a:cubicBezTo>
                    <a:pt x="2929" y="1"/>
                    <a:pt x="2873" y="14"/>
                    <a:pt x="2821" y="32"/>
                  </a:cubicBezTo>
                  <a:cubicBezTo>
                    <a:pt x="2725" y="67"/>
                    <a:pt x="2634" y="120"/>
                    <a:pt x="2538" y="148"/>
                  </a:cubicBezTo>
                  <a:cubicBezTo>
                    <a:pt x="2505" y="158"/>
                    <a:pt x="2475" y="162"/>
                    <a:pt x="2446" y="162"/>
                  </a:cubicBezTo>
                  <a:cubicBezTo>
                    <a:pt x="2335" y="162"/>
                    <a:pt x="2245" y="105"/>
                    <a:pt x="2130" y="99"/>
                  </a:cubicBezTo>
                  <a:cubicBezTo>
                    <a:pt x="2124" y="99"/>
                    <a:pt x="2119" y="99"/>
                    <a:pt x="2113" y="99"/>
                  </a:cubicBezTo>
                  <a:cubicBezTo>
                    <a:pt x="1988" y="99"/>
                    <a:pt x="1851" y="145"/>
                    <a:pt x="1738" y="191"/>
                  </a:cubicBezTo>
                  <a:cubicBezTo>
                    <a:pt x="1484" y="299"/>
                    <a:pt x="1268" y="500"/>
                    <a:pt x="1163" y="759"/>
                  </a:cubicBezTo>
                  <a:cubicBezTo>
                    <a:pt x="1013" y="1139"/>
                    <a:pt x="1091" y="1575"/>
                    <a:pt x="970" y="1966"/>
                  </a:cubicBezTo>
                  <a:cubicBezTo>
                    <a:pt x="881" y="2258"/>
                    <a:pt x="681" y="2511"/>
                    <a:pt x="608" y="2808"/>
                  </a:cubicBezTo>
                  <a:cubicBezTo>
                    <a:pt x="509" y="3208"/>
                    <a:pt x="648" y="3624"/>
                    <a:pt x="716" y="4031"/>
                  </a:cubicBezTo>
                  <a:cubicBezTo>
                    <a:pt x="780" y="4437"/>
                    <a:pt x="1043" y="4681"/>
                    <a:pt x="667" y="4853"/>
                  </a:cubicBezTo>
                  <a:cubicBezTo>
                    <a:pt x="264" y="5038"/>
                    <a:pt x="197" y="5590"/>
                    <a:pt x="294" y="6022"/>
                  </a:cubicBezTo>
                  <a:cubicBezTo>
                    <a:pt x="390" y="6455"/>
                    <a:pt x="590" y="6888"/>
                    <a:pt x="505" y="7322"/>
                  </a:cubicBezTo>
                  <a:cubicBezTo>
                    <a:pt x="439" y="7660"/>
                    <a:pt x="208" y="7949"/>
                    <a:pt x="125" y="8284"/>
                  </a:cubicBezTo>
                  <a:cubicBezTo>
                    <a:pt x="0" y="8796"/>
                    <a:pt x="238" y="9317"/>
                    <a:pt x="395" y="9820"/>
                  </a:cubicBezTo>
                  <a:cubicBezTo>
                    <a:pt x="548" y="10320"/>
                    <a:pt x="774" y="10719"/>
                    <a:pt x="412" y="11102"/>
                  </a:cubicBezTo>
                  <a:cubicBezTo>
                    <a:pt x="142" y="11389"/>
                    <a:pt x="136" y="11835"/>
                    <a:pt x="217" y="12220"/>
                  </a:cubicBezTo>
                  <a:cubicBezTo>
                    <a:pt x="297" y="12606"/>
                    <a:pt x="446" y="12986"/>
                    <a:pt x="429" y="13379"/>
                  </a:cubicBezTo>
                  <a:cubicBezTo>
                    <a:pt x="405" y="13859"/>
                    <a:pt x="129" y="14312"/>
                    <a:pt x="165" y="14793"/>
                  </a:cubicBezTo>
                  <a:cubicBezTo>
                    <a:pt x="201" y="15286"/>
                    <a:pt x="559" y="15718"/>
                    <a:pt x="559" y="16212"/>
                  </a:cubicBezTo>
                  <a:cubicBezTo>
                    <a:pt x="559" y="16627"/>
                    <a:pt x="310" y="16997"/>
                    <a:pt x="218" y="17402"/>
                  </a:cubicBezTo>
                  <a:cubicBezTo>
                    <a:pt x="75" y="18032"/>
                    <a:pt x="326" y="18683"/>
                    <a:pt x="293" y="19327"/>
                  </a:cubicBezTo>
                  <a:cubicBezTo>
                    <a:pt x="271" y="19714"/>
                    <a:pt x="149" y="20088"/>
                    <a:pt x="93" y="20472"/>
                  </a:cubicBezTo>
                  <a:cubicBezTo>
                    <a:pt x="89" y="20500"/>
                    <a:pt x="86" y="20528"/>
                    <a:pt x="85" y="20554"/>
                  </a:cubicBezTo>
                  <a:cubicBezTo>
                    <a:pt x="1614" y="20856"/>
                    <a:pt x="3170" y="20992"/>
                    <a:pt x="4730" y="20992"/>
                  </a:cubicBezTo>
                  <a:cubicBezTo>
                    <a:pt x="5044" y="20992"/>
                    <a:pt x="5359" y="20987"/>
                    <a:pt x="5674" y="20976"/>
                  </a:cubicBezTo>
                  <a:cubicBezTo>
                    <a:pt x="5650" y="20868"/>
                    <a:pt x="5644" y="20759"/>
                    <a:pt x="5710" y="20630"/>
                  </a:cubicBezTo>
                  <a:cubicBezTo>
                    <a:pt x="5808" y="20439"/>
                    <a:pt x="5947" y="20257"/>
                    <a:pt x="5951" y="20045"/>
                  </a:cubicBezTo>
                  <a:cubicBezTo>
                    <a:pt x="5957" y="19558"/>
                    <a:pt x="5541" y="19238"/>
                    <a:pt x="5610" y="18700"/>
                  </a:cubicBezTo>
                  <a:cubicBezTo>
                    <a:pt x="5671" y="18227"/>
                    <a:pt x="6033" y="17787"/>
                    <a:pt x="5786" y="17305"/>
                  </a:cubicBezTo>
                  <a:cubicBezTo>
                    <a:pt x="5680" y="17098"/>
                    <a:pt x="5471" y="16934"/>
                    <a:pt x="5456" y="16703"/>
                  </a:cubicBezTo>
                  <a:cubicBezTo>
                    <a:pt x="5440" y="16443"/>
                    <a:pt x="5678" y="16241"/>
                    <a:pt x="5757" y="15993"/>
                  </a:cubicBezTo>
                  <a:cubicBezTo>
                    <a:pt x="5829" y="15768"/>
                    <a:pt x="5765" y="15521"/>
                    <a:pt x="5677" y="15302"/>
                  </a:cubicBezTo>
                  <a:cubicBezTo>
                    <a:pt x="5588" y="15081"/>
                    <a:pt x="5479" y="14864"/>
                    <a:pt x="5458" y="14628"/>
                  </a:cubicBezTo>
                  <a:cubicBezTo>
                    <a:pt x="5420" y="14195"/>
                    <a:pt x="5832" y="14023"/>
                    <a:pt x="5836" y="13584"/>
                  </a:cubicBezTo>
                  <a:cubicBezTo>
                    <a:pt x="5839" y="13223"/>
                    <a:pt x="5707" y="12874"/>
                    <a:pt x="5600" y="12529"/>
                  </a:cubicBezTo>
                  <a:cubicBezTo>
                    <a:pt x="5492" y="12183"/>
                    <a:pt x="5409" y="11807"/>
                    <a:pt x="5512" y="11460"/>
                  </a:cubicBezTo>
                  <a:cubicBezTo>
                    <a:pt x="5615" y="11109"/>
                    <a:pt x="5906" y="10766"/>
                    <a:pt x="5785" y="10421"/>
                  </a:cubicBezTo>
                  <a:cubicBezTo>
                    <a:pt x="5723" y="10249"/>
                    <a:pt x="5571" y="10127"/>
                    <a:pt x="5469" y="9976"/>
                  </a:cubicBezTo>
                  <a:cubicBezTo>
                    <a:pt x="5049" y="9363"/>
                    <a:pt x="5658" y="8917"/>
                    <a:pt x="5742" y="8337"/>
                  </a:cubicBezTo>
                  <a:cubicBezTo>
                    <a:pt x="5782" y="8049"/>
                    <a:pt x="5614" y="7778"/>
                    <a:pt x="5499" y="7510"/>
                  </a:cubicBezTo>
                  <a:cubicBezTo>
                    <a:pt x="5306" y="7058"/>
                    <a:pt x="5537" y="6738"/>
                    <a:pt x="5644" y="6307"/>
                  </a:cubicBezTo>
                  <a:cubicBezTo>
                    <a:pt x="5709" y="6050"/>
                    <a:pt x="5717" y="5775"/>
                    <a:pt x="5621" y="5530"/>
                  </a:cubicBezTo>
                  <a:cubicBezTo>
                    <a:pt x="5552" y="5358"/>
                    <a:pt x="5438" y="5207"/>
                    <a:pt x="5363" y="5038"/>
                  </a:cubicBezTo>
                  <a:cubicBezTo>
                    <a:pt x="5287" y="4870"/>
                    <a:pt x="5139" y="4935"/>
                    <a:pt x="5268" y="4801"/>
                  </a:cubicBezTo>
                  <a:cubicBezTo>
                    <a:pt x="5481" y="4583"/>
                    <a:pt x="5492" y="4236"/>
                    <a:pt x="5430" y="3939"/>
                  </a:cubicBezTo>
                  <a:cubicBezTo>
                    <a:pt x="5369" y="3640"/>
                    <a:pt x="5247" y="3353"/>
                    <a:pt x="5235" y="3049"/>
                  </a:cubicBezTo>
                  <a:cubicBezTo>
                    <a:pt x="5220" y="2570"/>
                    <a:pt x="5473" y="2005"/>
                    <a:pt x="5125" y="1589"/>
                  </a:cubicBezTo>
                  <a:cubicBezTo>
                    <a:pt x="4969" y="1404"/>
                    <a:pt x="4782" y="1238"/>
                    <a:pt x="4666" y="1023"/>
                  </a:cubicBezTo>
                  <a:cubicBezTo>
                    <a:pt x="4580" y="864"/>
                    <a:pt x="4540" y="683"/>
                    <a:pt x="4447" y="527"/>
                  </a:cubicBezTo>
                  <a:cubicBezTo>
                    <a:pt x="4333" y="336"/>
                    <a:pt x="4130" y="204"/>
                    <a:pt x="3916" y="155"/>
                  </a:cubicBezTo>
                  <a:cubicBezTo>
                    <a:pt x="3887" y="149"/>
                    <a:pt x="3857" y="146"/>
                    <a:pt x="3827" y="146"/>
                  </a:cubicBezTo>
                  <a:cubicBezTo>
                    <a:pt x="3700" y="146"/>
                    <a:pt x="3570" y="195"/>
                    <a:pt x="3445" y="195"/>
                  </a:cubicBezTo>
                  <a:cubicBezTo>
                    <a:pt x="3382" y="195"/>
                    <a:pt x="3321" y="183"/>
                    <a:pt x="3262" y="145"/>
                  </a:cubicBezTo>
                  <a:cubicBezTo>
                    <a:pt x="3212" y="112"/>
                    <a:pt x="3171" y="64"/>
                    <a:pt x="3119" y="34"/>
                  </a:cubicBezTo>
                  <a:cubicBezTo>
                    <a:pt x="3077" y="10"/>
                    <a:pt x="3031" y="1"/>
                    <a:pt x="29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5"/>
            <p:cNvSpPr/>
            <p:nvPr/>
          </p:nvSpPr>
          <p:spPr>
            <a:xfrm>
              <a:off x="4931325" y="3218400"/>
              <a:ext cx="29925" cy="520775"/>
            </a:xfrm>
            <a:custGeom>
              <a:avLst/>
              <a:gdLst/>
              <a:ahLst/>
              <a:cxnLst/>
              <a:rect l="l" t="t" r="r" b="b"/>
              <a:pathLst>
                <a:path w="1197" h="20831" extrusionOk="0">
                  <a:moveTo>
                    <a:pt x="321" y="0"/>
                  </a:moveTo>
                  <a:lnTo>
                    <a:pt x="321" y="0"/>
                  </a:lnTo>
                  <a:cubicBezTo>
                    <a:pt x="273" y="7"/>
                    <a:pt x="225" y="17"/>
                    <a:pt x="178" y="25"/>
                  </a:cubicBezTo>
                  <a:cubicBezTo>
                    <a:pt x="270" y="257"/>
                    <a:pt x="199" y="526"/>
                    <a:pt x="136" y="767"/>
                  </a:cubicBezTo>
                  <a:cubicBezTo>
                    <a:pt x="63" y="1053"/>
                    <a:pt x="0" y="1351"/>
                    <a:pt x="132" y="1615"/>
                  </a:cubicBezTo>
                  <a:cubicBezTo>
                    <a:pt x="189" y="1718"/>
                    <a:pt x="267" y="1804"/>
                    <a:pt x="341" y="1887"/>
                  </a:cubicBezTo>
                  <a:cubicBezTo>
                    <a:pt x="417" y="1970"/>
                    <a:pt x="486" y="2049"/>
                    <a:pt x="529" y="2142"/>
                  </a:cubicBezTo>
                  <a:cubicBezTo>
                    <a:pt x="651" y="2409"/>
                    <a:pt x="521" y="2696"/>
                    <a:pt x="382" y="2998"/>
                  </a:cubicBezTo>
                  <a:cubicBezTo>
                    <a:pt x="250" y="3284"/>
                    <a:pt x="113" y="3579"/>
                    <a:pt x="178" y="3886"/>
                  </a:cubicBezTo>
                  <a:cubicBezTo>
                    <a:pt x="214" y="4058"/>
                    <a:pt x="310" y="4203"/>
                    <a:pt x="403" y="4343"/>
                  </a:cubicBezTo>
                  <a:cubicBezTo>
                    <a:pt x="460" y="4429"/>
                    <a:pt x="512" y="4510"/>
                    <a:pt x="552" y="4597"/>
                  </a:cubicBezTo>
                  <a:cubicBezTo>
                    <a:pt x="770" y="5060"/>
                    <a:pt x="600" y="5562"/>
                    <a:pt x="420" y="6094"/>
                  </a:cubicBezTo>
                  <a:cubicBezTo>
                    <a:pt x="260" y="6573"/>
                    <a:pt x="92" y="7069"/>
                    <a:pt x="217" y="7553"/>
                  </a:cubicBezTo>
                  <a:cubicBezTo>
                    <a:pt x="268" y="7752"/>
                    <a:pt x="364" y="7933"/>
                    <a:pt x="460" y="8109"/>
                  </a:cubicBezTo>
                  <a:cubicBezTo>
                    <a:pt x="561" y="8294"/>
                    <a:pt x="655" y="8469"/>
                    <a:pt x="698" y="8662"/>
                  </a:cubicBezTo>
                  <a:cubicBezTo>
                    <a:pt x="792" y="9080"/>
                    <a:pt x="634" y="9487"/>
                    <a:pt x="465" y="9917"/>
                  </a:cubicBezTo>
                  <a:cubicBezTo>
                    <a:pt x="329" y="10267"/>
                    <a:pt x="188" y="10628"/>
                    <a:pt x="188" y="11005"/>
                  </a:cubicBezTo>
                  <a:cubicBezTo>
                    <a:pt x="188" y="11360"/>
                    <a:pt x="313" y="11702"/>
                    <a:pt x="435" y="12034"/>
                  </a:cubicBezTo>
                  <a:cubicBezTo>
                    <a:pt x="585" y="12441"/>
                    <a:pt x="726" y="12826"/>
                    <a:pt x="644" y="13221"/>
                  </a:cubicBezTo>
                  <a:cubicBezTo>
                    <a:pt x="615" y="13358"/>
                    <a:pt x="558" y="13495"/>
                    <a:pt x="503" y="13628"/>
                  </a:cubicBezTo>
                  <a:cubicBezTo>
                    <a:pt x="415" y="13837"/>
                    <a:pt x="324" y="14055"/>
                    <a:pt x="336" y="14292"/>
                  </a:cubicBezTo>
                  <a:cubicBezTo>
                    <a:pt x="350" y="14579"/>
                    <a:pt x="508" y="14821"/>
                    <a:pt x="663" y="15055"/>
                  </a:cubicBezTo>
                  <a:cubicBezTo>
                    <a:pt x="799" y="15263"/>
                    <a:pt x="928" y="15458"/>
                    <a:pt x="962" y="15681"/>
                  </a:cubicBezTo>
                  <a:cubicBezTo>
                    <a:pt x="1010" y="15995"/>
                    <a:pt x="866" y="16295"/>
                    <a:pt x="714" y="16613"/>
                  </a:cubicBezTo>
                  <a:cubicBezTo>
                    <a:pt x="551" y="16958"/>
                    <a:pt x="382" y="17315"/>
                    <a:pt x="476" y="17690"/>
                  </a:cubicBezTo>
                  <a:cubicBezTo>
                    <a:pt x="522" y="17875"/>
                    <a:pt x="630" y="18032"/>
                    <a:pt x="733" y="18184"/>
                  </a:cubicBezTo>
                  <a:cubicBezTo>
                    <a:pt x="830" y="18328"/>
                    <a:pt x="924" y="18465"/>
                    <a:pt x="965" y="18622"/>
                  </a:cubicBezTo>
                  <a:cubicBezTo>
                    <a:pt x="1045" y="18922"/>
                    <a:pt x="931" y="19223"/>
                    <a:pt x="812" y="19543"/>
                  </a:cubicBezTo>
                  <a:cubicBezTo>
                    <a:pt x="698" y="19838"/>
                    <a:pt x="582" y="20142"/>
                    <a:pt x="625" y="20461"/>
                  </a:cubicBezTo>
                  <a:cubicBezTo>
                    <a:pt x="643" y="20591"/>
                    <a:pt x="687" y="20712"/>
                    <a:pt x="740" y="20828"/>
                  </a:cubicBezTo>
                  <a:cubicBezTo>
                    <a:pt x="793" y="20829"/>
                    <a:pt x="845" y="20831"/>
                    <a:pt x="899" y="20831"/>
                  </a:cubicBezTo>
                  <a:cubicBezTo>
                    <a:pt x="836" y="20704"/>
                    <a:pt x="785" y="20577"/>
                    <a:pt x="766" y="20441"/>
                  </a:cubicBezTo>
                  <a:cubicBezTo>
                    <a:pt x="729" y="20161"/>
                    <a:pt x="833" y="19884"/>
                    <a:pt x="944" y="19594"/>
                  </a:cubicBezTo>
                  <a:cubicBezTo>
                    <a:pt x="1067" y="19268"/>
                    <a:pt x="1196" y="18931"/>
                    <a:pt x="1103" y="18586"/>
                  </a:cubicBezTo>
                  <a:cubicBezTo>
                    <a:pt x="1054" y="18407"/>
                    <a:pt x="951" y="18254"/>
                    <a:pt x="850" y="18105"/>
                  </a:cubicBezTo>
                  <a:cubicBezTo>
                    <a:pt x="750" y="17956"/>
                    <a:pt x="655" y="17816"/>
                    <a:pt x="614" y="17657"/>
                  </a:cubicBezTo>
                  <a:cubicBezTo>
                    <a:pt x="531" y="17332"/>
                    <a:pt x="681" y="17013"/>
                    <a:pt x="842" y="16678"/>
                  </a:cubicBezTo>
                  <a:cubicBezTo>
                    <a:pt x="995" y="16354"/>
                    <a:pt x="1154" y="16020"/>
                    <a:pt x="1101" y="15664"/>
                  </a:cubicBezTo>
                  <a:cubicBezTo>
                    <a:pt x="1061" y="15407"/>
                    <a:pt x="918" y="15188"/>
                    <a:pt x="779" y="14979"/>
                  </a:cubicBezTo>
                  <a:cubicBezTo>
                    <a:pt x="630" y="14751"/>
                    <a:pt x="488" y="14539"/>
                    <a:pt x="476" y="14289"/>
                  </a:cubicBezTo>
                  <a:cubicBezTo>
                    <a:pt x="466" y="14084"/>
                    <a:pt x="548" y="13890"/>
                    <a:pt x="631" y="13687"/>
                  </a:cubicBezTo>
                  <a:cubicBezTo>
                    <a:pt x="688" y="13549"/>
                    <a:pt x="750" y="13406"/>
                    <a:pt x="780" y="13255"/>
                  </a:cubicBezTo>
                  <a:cubicBezTo>
                    <a:pt x="872" y="12819"/>
                    <a:pt x="716" y="12398"/>
                    <a:pt x="565" y="11989"/>
                  </a:cubicBezTo>
                  <a:cubicBezTo>
                    <a:pt x="449" y="11671"/>
                    <a:pt x="327" y="11341"/>
                    <a:pt x="327" y="11011"/>
                  </a:cubicBezTo>
                  <a:cubicBezTo>
                    <a:pt x="327" y="10661"/>
                    <a:pt x="463" y="10311"/>
                    <a:pt x="595" y="9974"/>
                  </a:cubicBezTo>
                  <a:cubicBezTo>
                    <a:pt x="764" y="9543"/>
                    <a:pt x="939" y="9098"/>
                    <a:pt x="836" y="8635"/>
                  </a:cubicBezTo>
                  <a:cubicBezTo>
                    <a:pt x="787" y="8423"/>
                    <a:pt x="684" y="8231"/>
                    <a:pt x="584" y="8044"/>
                  </a:cubicBezTo>
                  <a:cubicBezTo>
                    <a:pt x="488" y="7868"/>
                    <a:pt x="399" y="7703"/>
                    <a:pt x="351" y="7521"/>
                  </a:cubicBezTo>
                  <a:cubicBezTo>
                    <a:pt x="240" y="7078"/>
                    <a:pt x="399" y="6603"/>
                    <a:pt x="552" y="6144"/>
                  </a:cubicBezTo>
                  <a:cubicBezTo>
                    <a:pt x="734" y="5608"/>
                    <a:pt x="921" y="5056"/>
                    <a:pt x="678" y="4541"/>
                  </a:cubicBezTo>
                  <a:cubicBezTo>
                    <a:pt x="634" y="4445"/>
                    <a:pt x="574" y="4355"/>
                    <a:pt x="516" y="4269"/>
                  </a:cubicBezTo>
                  <a:cubicBezTo>
                    <a:pt x="429" y="4136"/>
                    <a:pt x="344" y="4008"/>
                    <a:pt x="314" y="3860"/>
                  </a:cubicBezTo>
                  <a:cubicBezTo>
                    <a:pt x="261" y="3601"/>
                    <a:pt x="386" y="3328"/>
                    <a:pt x="506" y="3063"/>
                  </a:cubicBezTo>
                  <a:cubicBezTo>
                    <a:pt x="653" y="2745"/>
                    <a:pt x="806" y="2412"/>
                    <a:pt x="655" y="2086"/>
                  </a:cubicBezTo>
                  <a:cubicBezTo>
                    <a:pt x="602" y="1973"/>
                    <a:pt x="521" y="1881"/>
                    <a:pt x="442" y="1795"/>
                  </a:cubicBezTo>
                  <a:cubicBezTo>
                    <a:pt x="370" y="1715"/>
                    <a:pt x="301" y="1641"/>
                    <a:pt x="258" y="1552"/>
                  </a:cubicBezTo>
                  <a:cubicBezTo>
                    <a:pt x="151" y="1334"/>
                    <a:pt x="207" y="1061"/>
                    <a:pt x="275" y="803"/>
                  </a:cubicBezTo>
                  <a:cubicBezTo>
                    <a:pt x="337" y="562"/>
                    <a:pt x="415" y="267"/>
                    <a:pt x="32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5"/>
            <p:cNvSpPr/>
            <p:nvPr/>
          </p:nvSpPr>
          <p:spPr>
            <a:xfrm>
              <a:off x="4876875" y="3217425"/>
              <a:ext cx="34925" cy="517375"/>
            </a:xfrm>
            <a:custGeom>
              <a:avLst/>
              <a:gdLst/>
              <a:ahLst/>
              <a:cxnLst/>
              <a:rect l="l" t="t" r="r" b="b"/>
              <a:pathLst>
                <a:path w="1397" h="20695" extrusionOk="0">
                  <a:moveTo>
                    <a:pt x="1397" y="0"/>
                  </a:moveTo>
                  <a:lnTo>
                    <a:pt x="1397" y="0"/>
                  </a:lnTo>
                  <a:cubicBezTo>
                    <a:pt x="1375" y="9"/>
                    <a:pt x="1357" y="16"/>
                    <a:pt x="1335" y="22"/>
                  </a:cubicBezTo>
                  <a:cubicBezTo>
                    <a:pt x="1302" y="31"/>
                    <a:pt x="1271" y="34"/>
                    <a:pt x="1242" y="34"/>
                  </a:cubicBezTo>
                  <a:cubicBezTo>
                    <a:pt x="1233" y="34"/>
                    <a:pt x="1224" y="34"/>
                    <a:pt x="1216" y="33"/>
                  </a:cubicBezTo>
                  <a:cubicBezTo>
                    <a:pt x="1180" y="111"/>
                    <a:pt x="1153" y="191"/>
                    <a:pt x="1141" y="274"/>
                  </a:cubicBezTo>
                  <a:cubicBezTo>
                    <a:pt x="1116" y="448"/>
                    <a:pt x="1124" y="626"/>
                    <a:pt x="1134" y="798"/>
                  </a:cubicBezTo>
                  <a:cubicBezTo>
                    <a:pt x="1146" y="1021"/>
                    <a:pt x="1157" y="1235"/>
                    <a:pt x="1096" y="1437"/>
                  </a:cubicBezTo>
                  <a:cubicBezTo>
                    <a:pt x="1053" y="1581"/>
                    <a:pt x="972" y="1720"/>
                    <a:pt x="893" y="1854"/>
                  </a:cubicBezTo>
                  <a:cubicBezTo>
                    <a:pt x="779" y="2052"/>
                    <a:pt x="658" y="2256"/>
                    <a:pt x="647" y="2497"/>
                  </a:cubicBezTo>
                  <a:cubicBezTo>
                    <a:pt x="632" y="2766"/>
                    <a:pt x="759" y="3007"/>
                    <a:pt x="883" y="3238"/>
                  </a:cubicBezTo>
                  <a:cubicBezTo>
                    <a:pt x="977" y="3415"/>
                    <a:pt x="1073" y="3597"/>
                    <a:pt x="1101" y="3785"/>
                  </a:cubicBezTo>
                  <a:cubicBezTo>
                    <a:pt x="1150" y="4113"/>
                    <a:pt x="999" y="4425"/>
                    <a:pt x="837" y="4755"/>
                  </a:cubicBezTo>
                  <a:cubicBezTo>
                    <a:pt x="671" y="5101"/>
                    <a:pt x="498" y="5458"/>
                    <a:pt x="572" y="5839"/>
                  </a:cubicBezTo>
                  <a:cubicBezTo>
                    <a:pt x="608" y="6026"/>
                    <a:pt x="701" y="6191"/>
                    <a:pt x="792" y="6348"/>
                  </a:cubicBezTo>
                  <a:cubicBezTo>
                    <a:pt x="873" y="6497"/>
                    <a:pt x="952" y="6637"/>
                    <a:pt x="988" y="6791"/>
                  </a:cubicBezTo>
                  <a:cubicBezTo>
                    <a:pt x="1073" y="7160"/>
                    <a:pt x="902" y="7511"/>
                    <a:pt x="720" y="7883"/>
                  </a:cubicBezTo>
                  <a:cubicBezTo>
                    <a:pt x="565" y="8198"/>
                    <a:pt x="406" y="8526"/>
                    <a:pt x="404" y="8879"/>
                  </a:cubicBezTo>
                  <a:cubicBezTo>
                    <a:pt x="403" y="9203"/>
                    <a:pt x="536" y="9504"/>
                    <a:pt x="665" y="9795"/>
                  </a:cubicBezTo>
                  <a:cubicBezTo>
                    <a:pt x="800" y="10098"/>
                    <a:pt x="929" y="10385"/>
                    <a:pt x="913" y="10692"/>
                  </a:cubicBezTo>
                  <a:cubicBezTo>
                    <a:pt x="899" y="10957"/>
                    <a:pt x="780" y="11198"/>
                    <a:pt x="654" y="11454"/>
                  </a:cubicBezTo>
                  <a:cubicBezTo>
                    <a:pt x="522" y="11720"/>
                    <a:pt x="389" y="11995"/>
                    <a:pt x="379" y="12299"/>
                  </a:cubicBezTo>
                  <a:cubicBezTo>
                    <a:pt x="371" y="12586"/>
                    <a:pt x="479" y="12853"/>
                    <a:pt x="584" y="13112"/>
                  </a:cubicBezTo>
                  <a:cubicBezTo>
                    <a:pt x="683" y="13357"/>
                    <a:pt x="773" y="13588"/>
                    <a:pt x="779" y="13832"/>
                  </a:cubicBezTo>
                  <a:cubicBezTo>
                    <a:pt x="784" y="14103"/>
                    <a:pt x="677" y="14377"/>
                    <a:pt x="572" y="14642"/>
                  </a:cubicBezTo>
                  <a:cubicBezTo>
                    <a:pt x="432" y="15006"/>
                    <a:pt x="284" y="15382"/>
                    <a:pt x="419" y="15761"/>
                  </a:cubicBezTo>
                  <a:cubicBezTo>
                    <a:pt x="460" y="15872"/>
                    <a:pt x="522" y="15976"/>
                    <a:pt x="584" y="16072"/>
                  </a:cubicBezTo>
                  <a:cubicBezTo>
                    <a:pt x="644" y="16169"/>
                    <a:pt x="700" y="16258"/>
                    <a:pt x="736" y="16358"/>
                  </a:cubicBezTo>
                  <a:cubicBezTo>
                    <a:pt x="872" y="16744"/>
                    <a:pt x="664" y="17133"/>
                    <a:pt x="446" y="17543"/>
                  </a:cubicBezTo>
                  <a:cubicBezTo>
                    <a:pt x="229" y="17960"/>
                    <a:pt x="0" y="18390"/>
                    <a:pt x="143" y="18832"/>
                  </a:cubicBezTo>
                  <a:cubicBezTo>
                    <a:pt x="195" y="18990"/>
                    <a:pt x="288" y="19129"/>
                    <a:pt x="381" y="19261"/>
                  </a:cubicBezTo>
                  <a:cubicBezTo>
                    <a:pt x="485" y="19410"/>
                    <a:pt x="582" y="19552"/>
                    <a:pt x="617" y="19714"/>
                  </a:cubicBezTo>
                  <a:cubicBezTo>
                    <a:pt x="663" y="19942"/>
                    <a:pt x="578" y="20165"/>
                    <a:pt x="489" y="20402"/>
                  </a:cubicBezTo>
                  <a:cubicBezTo>
                    <a:pt x="455" y="20492"/>
                    <a:pt x="424" y="20584"/>
                    <a:pt x="396" y="20677"/>
                  </a:cubicBezTo>
                  <a:cubicBezTo>
                    <a:pt x="445" y="20682"/>
                    <a:pt x="490" y="20689"/>
                    <a:pt x="539" y="20695"/>
                  </a:cubicBezTo>
                  <a:cubicBezTo>
                    <a:pt x="564" y="20614"/>
                    <a:pt x="592" y="20531"/>
                    <a:pt x="621" y="20452"/>
                  </a:cubicBezTo>
                  <a:cubicBezTo>
                    <a:pt x="713" y="20207"/>
                    <a:pt x="807" y="19953"/>
                    <a:pt x="754" y="19685"/>
                  </a:cubicBezTo>
                  <a:cubicBezTo>
                    <a:pt x="714" y="19494"/>
                    <a:pt x="604" y="19332"/>
                    <a:pt x="496" y="19179"/>
                  </a:cubicBezTo>
                  <a:cubicBezTo>
                    <a:pt x="406" y="19050"/>
                    <a:pt x="323" y="18928"/>
                    <a:pt x="277" y="18787"/>
                  </a:cubicBezTo>
                  <a:cubicBezTo>
                    <a:pt x="153" y="18402"/>
                    <a:pt x="359" y="18019"/>
                    <a:pt x="576" y="17610"/>
                  </a:cubicBezTo>
                  <a:cubicBezTo>
                    <a:pt x="800" y="17190"/>
                    <a:pt x="1034" y="16756"/>
                    <a:pt x="876" y="16311"/>
                  </a:cubicBezTo>
                  <a:cubicBezTo>
                    <a:pt x="835" y="16196"/>
                    <a:pt x="772" y="16093"/>
                    <a:pt x="710" y="15994"/>
                  </a:cubicBezTo>
                  <a:cubicBezTo>
                    <a:pt x="650" y="15900"/>
                    <a:pt x="592" y="15809"/>
                    <a:pt x="556" y="15710"/>
                  </a:cubicBezTo>
                  <a:cubicBezTo>
                    <a:pt x="440" y="15383"/>
                    <a:pt x="571" y="15046"/>
                    <a:pt x="710" y="14692"/>
                  </a:cubicBezTo>
                  <a:cubicBezTo>
                    <a:pt x="817" y="14414"/>
                    <a:pt x="929" y="14126"/>
                    <a:pt x="925" y="13828"/>
                  </a:cubicBezTo>
                  <a:cubicBezTo>
                    <a:pt x="919" y="13557"/>
                    <a:pt x="819" y="13303"/>
                    <a:pt x="718" y="13058"/>
                  </a:cubicBezTo>
                  <a:cubicBezTo>
                    <a:pt x="614" y="12801"/>
                    <a:pt x="518" y="12559"/>
                    <a:pt x="525" y="12300"/>
                  </a:cubicBezTo>
                  <a:cubicBezTo>
                    <a:pt x="532" y="12028"/>
                    <a:pt x="654" y="11780"/>
                    <a:pt x="784" y="11516"/>
                  </a:cubicBezTo>
                  <a:cubicBezTo>
                    <a:pt x="912" y="11258"/>
                    <a:pt x="1043" y="10991"/>
                    <a:pt x="1058" y="10697"/>
                  </a:cubicBezTo>
                  <a:cubicBezTo>
                    <a:pt x="1077" y="10355"/>
                    <a:pt x="935" y="10039"/>
                    <a:pt x="799" y="9734"/>
                  </a:cubicBezTo>
                  <a:cubicBezTo>
                    <a:pt x="670" y="9446"/>
                    <a:pt x="548" y="9172"/>
                    <a:pt x="549" y="8878"/>
                  </a:cubicBezTo>
                  <a:cubicBezTo>
                    <a:pt x="552" y="8558"/>
                    <a:pt x="704" y="8247"/>
                    <a:pt x="850" y="7944"/>
                  </a:cubicBezTo>
                  <a:cubicBezTo>
                    <a:pt x="1035" y="7566"/>
                    <a:pt x="1227" y="7174"/>
                    <a:pt x="1130" y="6757"/>
                  </a:cubicBezTo>
                  <a:cubicBezTo>
                    <a:pt x="1091" y="6584"/>
                    <a:pt x="1004" y="6427"/>
                    <a:pt x="919" y="6275"/>
                  </a:cubicBezTo>
                  <a:cubicBezTo>
                    <a:pt x="832" y="6119"/>
                    <a:pt x="749" y="5973"/>
                    <a:pt x="717" y="5808"/>
                  </a:cubicBezTo>
                  <a:cubicBezTo>
                    <a:pt x="650" y="5472"/>
                    <a:pt x="806" y="5151"/>
                    <a:pt x="971" y="4813"/>
                  </a:cubicBezTo>
                  <a:cubicBezTo>
                    <a:pt x="1134" y="4477"/>
                    <a:pt x="1301" y="4132"/>
                    <a:pt x="1248" y="3760"/>
                  </a:cubicBezTo>
                  <a:cubicBezTo>
                    <a:pt x="1215" y="3546"/>
                    <a:pt x="1113" y="3353"/>
                    <a:pt x="1012" y="3167"/>
                  </a:cubicBezTo>
                  <a:cubicBezTo>
                    <a:pt x="892" y="2943"/>
                    <a:pt x="782" y="2731"/>
                    <a:pt x="792" y="2500"/>
                  </a:cubicBezTo>
                  <a:cubicBezTo>
                    <a:pt x="803" y="2296"/>
                    <a:pt x="908" y="2115"/>
                    <a:pt x="1020" y="1925"/>
                  </a:cubicBezTo>
                  <a:cubicBezTo>
                    <a:pt x="1101" y="1783"/>
                    <a:pt x="1187" y="1638"/>
                    <a:pt x="1235" y="1476"/>
                  </a:cubicBezTo>
                  <a:cubicBezTo>
                    <a:pt x="1302" y="1251"/>
                    <a:pt x="1291" y="1016"/>
                    <a:pt x="1278" y="789"/>
                  </a:cubicBezTo>
                  <a:cubicBezTo>
                    <a:pt x="1268" y="624"/>
                    <a:pt x="1259" y="454"/>
                    <a:pt x="1282" y="293"/>
                  </a:cubicBezTo>
                  <a:cubicBezTo>
                    <a:pt x="1296" y="191"/>
                    <a:pt x="1339" y="89"/>
                    <a:pt x="139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5"/>
            <p:cNvSpPr/>
            <p:nvPr/>
          </p:nvSpPr>
          <p:spPr>
            <a:xfrm>
              <a:off x="4895000" y="3245800"/>
              <a:ext cx="12100" cy="17000"/>
            </a:xfrm>
            <a:custGeom>
              <a:avLst/>
              <a:gdLst/>
              <a:ahLst/>
              <a:cxnLst/>
              <a:rect l="l" t="t" r="r" b="b"/>
              <a:pathLst>
                <a:path w="484" h="680" extrusionOk="0">
                  <a:moveTo>
                    <a:pt x="418" y="0"/>
                  </a:moveTo>
                  <a:cubicBezTo>
                    <a:pt x="393" y="0"/>
                    <a:pt x="367" y="18"/>
                    <a:pt x="359" y="43"/>
                  </a:cubicBezTo>
                  <a:lnTo>
                    <a:pt x="230" y="454"/>
                  </a:lnTo>
                  <a:lnTo>
                    <a:pt x="124" y="232"/>
                  </a:lnTo>
                  <a:cubicBezTo>
                    <a:pt x="114" y="210"/>
                    <a:pt x="92" y="197"/>
                    <a:pt x="69" y="197"/>
                  </a:cubicBezTo>
                  <a:cubicBezTo>
                    <a:pt x="61" y="197"/>
                    <a:pt x="52" y="199"/>
                    <a:pt x="44" y="203"/>
                  </a:cubicBezTo>
                  <a:cubicBezTo>
                    <a:pt x="14" y="218"/>
                    <a:pt x="1" y="253"/>
                    <a:pt x="15" y="285"/>
                  </a:cubicBezTo>
                  <a:lnTo>
                    <a:pt x="186" y="645"/>
                  </a:lnTo>
                  <a:cubicBezTo>
                    <a:pt x="194" y="666"/>
                    <a:pt x="216" y="679"/>
                    <a:pt x="239" y="679"/>
                  </a:cubicBezTo>
                  <a:lnTo>
                    <a:pt x="246" y="679"/>
                  </a:lnTo>
                  <a:cubicBezTo>
                    <a:pt x="270" y="676"/>
                    <a:pt x="293" y="661"/>
                    <a:pt x="300" y="638"/>
                  </a:cubicBezTo>
                  <a:lnTo>
                    <a:pt x="474" y="79"/>
                  </a:lnTo>
                  <a:cubicBezTo>
                    <a:pt x="484" y="46"/>
                    <a:pt x="467" y="13"/>
                    <a:pt x="434" y="3"/>
                  </a:cubicBezTo>
                  <a:cubicBezTo>
                    <a:pt x="429" y="1"/>
                    <a:pt x="424" y="0"/>
                    <a:pt x="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5"/>
            <p:cNvSpPr/>
            <p:nvPr/>
          </p:nvSpPr>
          <p:spPr>
            <a:xfrm>
              <a:off x="4896625" y="3304575"/>
              <a:ext cx="10050" cy="20125"/>
            </a:xfrm>
            <a:custGeom>
              <a:avLst/>
              <a:gdLst/>
              <a:ahLst/>
              <a:cxnLst/>
              <a:rect l="l" t="t" r="r" b="b"/>
              <a:pathLst>
                <a:path w="402" h="805" extrusionOk="0">
                  <a:moveTo>
                    <a:pt x="333" y="1"/>
                  </a:moveTo>
                  <a:cubicBezTo>
                    <a:pt x="302" y="1"/>
                    <a:pt x="281" y="31"/>
                    <a:pt x="281" y="60"/>
                  </a:cubicBezTo>
                  <a:lnTo>
                    <a:pt x="275" y="580"/>
                  </a:lnTo>
                  <a:lnTo>
                    <a:pt x="115" y="380"/>
                  </a:lnTo>
                  <a:cubicBezTo>
                    <a:pt x="104" y="365"/>
                    <a:pt x="87" y="357"/>
                    <a:pt x="69" y="357"/>
                  </a:cubicBezTo>
                  <a:cubicBezTo>
                    <a:pt x="56" y="357"/>
                    <a:pt x="42" y="362"/>
                    <a:pt x="30" y="372"/>
                  </a:cubicBezTo>
                  <a:cubicBezTo>
                    <a:pt x="6" y="393"/>
                    <a:pt x="0" y="430"/>
                    <a:pt x="22" y="455"/>
                  </a:cubicBezTo>
                  <a:lnTo>
                    <a:pt x="288" y="783"/>
                  </a:lnTo>
                  <a:cubicBezTo>
                    <a:pt x="300" y="798"/>
                    <a:pt x="317" y="805"/>
                    <a:pt x="336" y="805"/>
                  </a:cubicBezTo>
                  <a:cubicBezTo>
                    <a:pt x="340" y="805"/>
                    <a:pt x="347" y="805"/>
                    <a:pt x="353" y="803"/>
                  </a:cubicBezTo>
                  <a:cubicBezTo>
                    <a:pt x="379" y="796"/>
                    <a:pt x="394" y="773"/>
                    <a:pt x="394" y="747"/>
                  </a:cubicBezTo>
                  <a:lnTo>
                    <a:pt x="402" y="63"/>
                  </a:lnTo>
                  <a:cubicBezTo>
                    <a:pt x="402" y="29"/>
                    <a:pt x="376" y="2"/>
                    <a:pt x="343" y="2"/>
                  </a:cubicBezTo>
                  <a:cubicBezTo>
                    <a:pt x="339" y="1"/>
                    <a:pt x="336"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5"/>
            <p:cNvSpPr/>
            <p:nvPr/>
          </p:nvSpPr>
          <p:spPr>
            <a:xfrm>
              <a:off x="4903475" y="3311400"/>
              <a:ext cx="11975" cy="13775"/>
            </a:xfrm>
            <a:custGeom>
              <a:avLst/>
              <a:gdLst/>
              <a:ahLst/>
              <a:cxnLst/>
              <a:rect l="l" t="t" r="r" b="b"/>
              <a:pathLst>
                <a:path w="479" h="551" extrusionOk="0">
                  <a:moveTo>
                    <a:pt x="411" y="1"/>
                  </a:moveTo>
                  <a:cubicBezTo>
                    <a:pt x="397" y="1"/>
                    <a:pt x="382" y="6"/>
                    <a:pt x="371" y="17"/>
                  </a:cubicBezTo>
                  <a:cubicBezTo>
                    <a:pt x="231" y="146"/>
                    <a:pt x="113" y="295"/>
                    <a:pt x="19" y="460"/>
                  </a:cubicBezTo>
                  <a:cubicBezTo>
                    <a:pt x="0" y="489"/>
                    <a:pt x="11" y="526"/>
                    <a:pt x="40" y="543"/>
                  </a:cubicBezTo>
                  <a:cubicBezTo>
                    <a:pt x="50" y="546"/>
                    <a:pt x="59" y="550"/>
                    <a:pt x="70" y="550"/>
                  </a:cubicBezTo>
                  <a:cubicBezTo>
                    <a:pt x="92" y="550"/>
                    <a:pt x="112" y="539"/>
                    <a:pt x="122" y="519"/>
                  </a:cubicBezTo>
                  <a:cubicBezTo>
                    <a:pt x="209" y="365"/>
                    <a:pt x="321" y="225"/>
                    <a:pt x="452" y="106"/>
                  </a:cubicBezTo>
                  <a:cubicBezTo>
                    <a:pt x="478" y="84"/>
                    <a:pt x="479" y="46"/>
                    <a:pt x="456" y="21"/>
                  </a:cubicBezTo>
                  <a:cubicBezTo>
                    <a:pt x="445" y="8"/>
                    <a:pt x="428"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5"/>
            <p:cNvSpPr/>
            <p:nvPr/>
          </p:nvSpPr>
          <p:spPr>
            <a:xfrm>
              <a:off x="4933425" y="3285075"/>
              <a:ext cx="20525" cy="13775"/>
            </a:xfrm>
            <a:custGeom>
              <a:avLst/>
              <a:gdLst/>
              <a:ahLst/>
              <a:cxnLst/>
              <a:rect l="l" t="t" r="r" b="b"/>
              <a:pathLst>
                <a:path w="821" h="551" extrusionOk="0">
                  <a:moveTo>
                    <a:pt x="752" y="0"/>
                  </a:moveTo>
                  <a:cubicBezTo>
                    <a:pt x="743" y="0"/>
                    <a:pt x="734" y="2"/>
                    <a:pt x="725" y="6"/>
                  </a:cubicBezTo>
                  <a:cubicBezTo>
                    <a:pt x="553" y="91"/>
                    <a:pt x="399" y="217"/>
                    <a:pt x="285" y="370"/>
                  </a:cubicBezTo>
                  <a:lnTo>
                    <a:pt x="126" y="38"/>
                  </a:lnTo>
                  <a:cubicBezTo>
                    <a:pt x="115" y="16"/>
                    <a:pt x="94" y="3"/>
                    <a:pt x="70" y="3"/>
                  </a:cubicBezTo>
                  <a:cubicBezTo>
                    <a:pt x="62" y="3"/>
                    <a:pt x="53" y="5"/>
                    <a:pt x="44" y="9"/>
                  </a:cubicBezTo>
                  <a:cubicBezTo>
                    <a:pt x="14" y="23"/>
                    <a:pt x="1" y="59"/>
                    <a:pt x="15" y="91"/>
                  </a:cubicBezTo>
                  <a:lnTo>
                    <a:pt x="222" y="516"/>
                  </a:lnTo>
                  <a:cubicBezTo>
                    <a:pt x="233" y="537"/>
                    <a:pt x="252" y="549"/>
                    <a:pt x="273" y="551"/>
                  </a:cubicBezTo>
                  <a:lnTo>
                    <a:pt x="278" y="551"/>
                  </a:lnTo>
                  <a:cubicBezTo>
                    <a:pt x="299" y="551"/>
                    <a:pt x="319" y="539"/>
                    <a:pt x="326" y="522"/>
                  </a:cubicBezTo>
                  <a:cubicBezTo>
                    <a:pt x="434" y="349"/>
                    <a:pt x="593" y="202"/>
                    <a:pt x="778" y="115"/>
                  </a:cubicBezTo>
                  <a:cubicBezTo>
                    <a:pt x="808" y="101"/>
                    <a:pt x="821" y="65"/>
                    <a:pt x="807" y="35"/>
                  </a:cubicBezTo>
                  <a:cubicBezTo>
                    <a:pt x="796" y="13"/>
                    <a:pt x="775" y="0"/>
                    <a:pt x="7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5"/>
            <p:cNvSpPr/>
            <p:nvPr/>
          </p:nvSpPr>
          <p:spPr>
            <a:xfrm>
              <a:off x="4938700" y="3279625"/>
              <a:ext cx="4625" cy="17650"/>
            </a:xfrm>
            <a:custGeom>
              <a:avLst/>
              <a:gdLst/>
              <a:ahLst/>
              <a:cxnLst/>
              <a:rect l="l" t="t" r="r" b="b"/>
              <a:pathLst>
                <a:path w="185" h="706" extrusionOk="0">
                  <a:moveTo>
                    <a:pt x="118" y="1"/>
                  </a:moveTo>
                  <a:cubicBezTo>
                    <a:pt x="88" y="1"/>
                    <a:pt x="63" y="25"/>
                    <a:pt x="61" y="55"/>
                  </a:cubicBezTo>
                  <a:lnTo>
                    <a:pt x="3" y="640"/>
                  </a:lnTo>
                  <a:cubicBezTo>
                    <a:pt x="1" y="674"/>
                    <a:pt x="25" y="703"/>
                    <a:pt x="58" y="706"/>
                  </a:cubicBezTo>
                  <a:lnTo>
                    <a:pt x="62" y="706"/>
                  </a:lnTo>
                  <a:cubicBezTo>
                    <a:pt x="94" y="706"/>
                    <a:pt x="120" y="683"/>
                    <a:pt x="124" y="654"/>
                  </a:cubicBezTo>
                  <a:lnTo>
                    <a:pt x="181" y="68"/>
                  </a:lnTo>
                  <a:cubicBezTo>
                    <a:pt x="184" y="33"/>
                    <a:pt x="161" y="5"/>
                    <a:pt x="127" y="2"/>
                  </a:cubicBezTo>
                  <a:cubicBezTo>
                    <a:pt x="124" y="1"/>
                    <a:pt x="121"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5"/>
            <p:cNvSpPr/>
            <p:nvPr/>
          </p:nvSpPr>
          <p:spPr>
            <a:xfrm>
              <a:off x="4887625" y="3368350"/>
              <a:ext cx="16425" cy="14825"/>
            </a:xfrm>
            <a:custGeom>
              <a:avLst/>
              <a:gdLst/>
              <a:ahLst/>
              <a:cxnLst/>
              <a:rect l="l" t="t" r="r" b="b"/>
              <a:pathLst>
                <a:path w="657" h="593" extrusionOk="0">
                  <a:moveTo>
                    <a:pt x="592" y="1"/>
                  </a:moveTo>
                  <a:cubicBezTo>
                    <a:pt x="564" y="1"/>
                    <a:pt x="539" y="22"/>
                    <a:pt x="534" y="52"/>
                  </a:cubicBezTo>
                  <a:lnTo>
                    <a:pt x="476" y="423"/>
                  </a:lnTo>
                  <a:lnTo>
                    <a:pt x="103" y="141"/>
                  </a:lnTo>
                  <a:cubicBezTo>
                    <a:pt x="92" y="134"/>
                    <a:pt x="79" y="130"/>
                    <a:pt x="67" y="130"/>
                  </a:cubicBezTo>
                  <a:cubicBezTo>
                    <a:pt x="49" y="130"/>
                    <a:pt x="31" y="138"/>
                    <a:pt x="19" y="154"/>
                  </a:cubicBezTo>
                  <a:cubicBezTo>
                    <a:pt x="0" y="181"/>
                    <a:pt x="5" y="218"/>
                    <a:pt x="32" y="238"/>
                  </a:cubicBezTo>
                  <a:lnTo>
                    <a:pt x="483" y="581"/>
                  </a:lnTo>
                  <a:cubicBezTo>
                    <a:pt x="495" y="590"/>
                    <a:pt x="506" y="592"/>
                    <a:pt x="519" y="592"/>
                  </a:cubicBezTo>
                  <a:cubicBezTo>
                    <a:pt x="526" y="592"/>
                    <a:pt x="534" y="591"/>
                    <a:pt x="541" y="588"/>
                  </a:cubicBezTo>
                  <a:cubicBezTo>
                    <a:pt x="561" y="581"/>
                    <a:pt x="575" y="562"/>
                    <a:pt x="578" y="541"/>
                  </a:cubicBezTo>
                  <a:lnTo>
                    <a:pt x="653" y="69"/>
                  </a:lnTo>
                  <a:cubicBezTo>
                    <a:pt x="657" y="37"/>
                    <a:pt x="634" y="7"/>
                    <a:pt x="602" y="2"/>
                  </a:cubicBezTo>
                  <a:cubicBezTo>
                    <a:pt x="599" y="1"/>
                    <a:pt x="596"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5"/>
            <p:cNvSpPr/>
            <p:nvPr/>
          </p:nvSpPr>
          <p:spPr>
            <a:xfrm>
              <a:off x="4892825" y="3362000"/>
              <a:ext cx="8650" cy="20250"/>
            </a:xfrm>
            <a:custGeom>
              <a:avLst/>
              <a:gdLst/>
              <a:ahLst/>
              <a:cxnLst/>
              <a:rect l="l" t="t" r="r" b="b"/>
              <a:pathLst>
                <a:path w="346" h="810" extrusionOk="0">
                  <a:moveTo>
                    <a:pt x="66" y="1"/>
                  </a:moveTo>
                  <a:cubicBezTo>
                    <a:pt x="60" y="1"/>
                    <a:pt x="54" y="1"/>
                    <a:pt x="47" y="3"/>
                  </a:cubicBezTo>
                  <a:cubicBezTo>
                    <a:pt x="16" y="12"/>
                    <a:pt x="0" y="46"/>
                    <a:pt x="9" y="78"/>
                  </a:cubicBezTo>
                  <a:lnTo>
                    <a:pt x="222" y="766"/>
                  </a:lnTo>
                  <a:cubicBezTo>
                    <a:pt x="230" y="793"/>
                    <a:pt x="254" y="809"/>
                    <a:pt x="280" y="809"/>
                  </a:cubicBezTo>
                  <a:cubicBezTo>
                    <a:pt x="287" y="809"/>
                    <a:pt x="291" y="809"/>
                    <a:pt x="297" y="806"/>
                  </a:cubicBezTo>
                  <a:cubicBezTo>
                    <a:pt x="330" y="795"/>
                    <a:pt x="346" y="763"/>
                    <a:pt x="337" y="730"/>
                  </a:cubicBezTo>
                  <a:lnTo>
                    <a:pt x="123" y="42"/>
                  </a:lnTo>
                  <a:cubicBezTo>
                    <a:pt x="114" y="17"/>
                    <a:pt x="91"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5"/>
            <p:cNvSpPr/>
            <p:nvPr/>
          </p:nvSpPr>
          <p:spPr>
            <a:xfrm>
              <a:off x="4937950" y="3361525"/>
              <a:ext cx="14750" cy="13050"/>
            </a:xfrm>
            <a:custGeom>
              <a:avLst/>
              <a:gdLst/>
              <a:ahLst/>
              <a:cxnLst/>
              <a:rect l="l" t="t" r="r" b="b"/>
              <a:pathLst>
                <a:path w="590" h="522" extrusionOk="0">
                  <a:moveTo>
                    <a:pt x="521" y="0"/>
                  </a:moveTo>
                  <a:cubicBezTo>
                    <a:pt x="505" y="0"/>
                    <a:pt x="488" y="8"/>
                    <a:pt x="477" y="21"/>
                  </a:cubicBezTo>
                  <a:lnTo>
                    <a:pt x="198" y="343"/>
                  </a:lnTo>
                  <a:lnTo>
                    <a:pt x="125" y="143"/>
                  </a:lnTo>
                  <a:cubicBezTo>
                    <a:pt x="116" y="118"/>
                    <a:pt x="93" y="103"/>
                    <a:pt x="68" y="103"/>
                  </a:cubicBezTo>
                  <a:cubicBezTo>
                    <a:pt x="61" y="103"/>
                    <a:pt x="54" y="104"/>
                    <a:pt x="48" y="107"/>
                  </a:cubicBezTo>
                  <a:cubicBezTo>
                    <a:pt x="16" y="118"/>
                    <a:pt x="0" y="154"/>
                    <a:pt x="12" y="184"/>
                  </a:cubicBezTo>
                  <a:lnTo>
                    <a:pt x="121" y="483"/>
                  </a:lnTo>
                  <a:cubicBezTo>
                    <a:pt x="128" y="503"/>
                    <a:pt x="145" y="517"/>
                    <a:pt x="167" y="520"/>
                  </a:cubicBezTo>
                  <a:cubicBezTo>
                    <a:pt x="170" y="521"/>
                    <a:pt x="174" y="521"/>
                    <a:pt x="177" y="521"/>
                  </a:cubicBezTo>
                  <a:cubicBezTo>
                    <a:pt x="195" y="521"/>
                    <a:pt x="211" y="513"/>
                    <a:pt x="221" y="500"/>
                  </a:cubicBezTo>
                  <a:lnTo>
                    <a:pt x="565" y="100"/>
                  </a:lnTo>
                  <a:cubicBezTo>
                    <a:pt x="590" y="75"/>
                    <a:pt x="585" y="38"/>
                    <a:pt x="561" y="17"/>
                  </a:cubicBezTo>
                  <a:cubicBezTo>
                    <a:pt x="549" y="5"/>
                    <a:pt x="535" y="0"/>
                    <a:pt x="5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5"/>
            <p:cNvSpPr/>
            <p:nvPr/>
          </p:nvSpPr>
          <p:spPr>
            <a:xfrm>
              <a:off x="4941250" y="3357800"/>
              <a:ext cx="4675" cy="15575"/>
            </a:xfrm>
            <a:custGeom>
              <a:avLst/>
              <a:gdLst/>
              <a:ahLst/>
              <a:cxnLst/>
              <a:rect l="l" t="t" r="r" b="b"/>
              <a:pathLst>
                <a:path w="187" h="623" extrusionOk="0">
                  <a:moveTo>
                    <a:pt x="123" y="0"/>
                  </a:moveTo>
                  <a:cubicBezTo>
                    <a:pt x="94" y="0"/>
                    <a:pt x="68" y="22"/>
                    <a:pt x="65" y="52"/>
                  </a:cubicBezTo>
                  <a:lnTo>
                    <a:pt x="3" y="556"/>
                  </a:lnTo>
                  <a:cubicBezTo>
                    <a:pt x="0" y="589"/>
                    <a:pt x="23" y="619"/>
                    <a:pt x="56" y="623"/>
                  </a:cubicBezTo>
                  <a:lnTo>
                    <a:pt x="63" y="623"/>
                  </a:lnTo>
                  <a:cubicBezTo>
                    <a:pt x="94" y="623"/>
                    <a:pt x="118" y="601"/>
                    <a:pt x="122" y="570"/>
                  </a:cubicBezTo>
                  <a:lnTo>
                    <a:pt x="182" y="67"/>
                  </a:lnTo>
                  <a:cubicBezTo>
                    <a:pt x="187" y="35"/>
                    <a:pt x="164" y="3"/>
                    <a:pt x="131" y="1"/>
                  </a:cubicBezTo>
                  <a:cubicBezTo>
                    <a:pt x="128" y="0"/>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5"/>
            <p:cNvSpPr/>
            <p:nvPr/>
          </p:nvSpPr>
          <p:spPr>
            <a:xfrm>
              <a:off x="4948125" y="3417800"/>
              <a:ext cx="5375" cy="16550"/>
            </a:xfrm>
            <a:custGeom>
              <a:avLst/>
              <a:gdLst/>
              <a:ahLst/>
              <a:cxnLst/>
              <a:rect l="l" t="t" r="r" b="b"/>
              <a:pathLst>
                <a:path w="215" h="662" extrusionOk="0">
                  <a:moveTo>
                    <a:pt x="149" y="0"/>
                  </a:moveTo>
                  <a:cubicBezTo>
                    <a:pt x="121" y="0"/>
                    <a:pt x="96" y="22"/>
                    <a:pt x="91" y="51"/>
                  </a:cubicBezTo>
                  <a:lnTo>
                    <a:pt x="6" y="593"/>
                  </a:lnTo>
                  <a:cubicBezTo>
                    <a:pt x="1" y="626"/>
                    <a:pt x="25" y="656"/>
                    <a:pt x="57" y="662"/>
                  </a:cubicBezTo>
                  <a:lnTo>
                    <a:pt x="65" y="662"/>
                  </a:lnTo>
                  <a:cubicBezTo>
                    <a:pt x="94" y="662"/>
                    <a:pt x="121" y="641"/>
                    <a:pt x="125" y="612"/>
                  </a:cubicBezTo>
                  <a:lnTo>
                    <a:pt x="209" y="68"/>
                  </a:lnTo>
                  <a:cubicBezTo>
                    <a:pt x="214" y="37"/>
                    <a:pt x="191" y="5"/>
                    <a:pt x="158" y="1"/>
                  </a:cubicBezTo>
                  <a:cubicBezTo>
                    <a:pt x="155" y="0"/>
                    <a:pt x="152"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5"/>
            <p:cNvSpPr/>
            <p:nvPr/>
          </p:nvSpPr>
          <p:spPr>
            <a:xfrm>
              <a:off x="4947925" y="3425100"/>
              <a:ext cx="11450" cy="9325"/>
            </a:xfrm>
            <a:custGeom>
              <a:avLst/>
              <a:gdLst/>
              <a:ahLst/>
              <a:cxnLst/>
              <a:rect l="l" t="t" r="r" b="b"/>
              <a:pathLst>
                <a:path w="458" h="373" extrusionOk="0">
                  <a:moveTo>
                    <a:pt x="389" y="0"/>
                  </a:moveTo>
                  <a:cubicBezTo>
                    <a:pt x="376" y="0"/>
                    <a:pt x="364" y="5"/>
                    <a:pt x="353" y="13"/>
                  </a:cubicBezTo>
                  <a:lnTo>
                    <a:pt x="30" y="265"/>
                  </a:lnTo>
                  <a:cubicBezTo>
                    <a:pt x="4" y="285"/>
                    <a:pt x="0" y="323"/>
                    <a:pt x="20" y="350"/>
                  </a:cubicBezTo>
                  <a:cubicBezTo>
                    <a:pt x="30" y="366"/>
                    <a:pt x="49" y="373"/>
                    <a:pt x="66" y="373"/>
                  </a:cubicBezTo>
                  <a:cubicBezTo>
                    <a:pt x="79" y="373"/>
                    <a:pt x="92" y="370"/>
                    <a:pt x="103" y="361"/>
                  </a:cubicBezTo>
                  <a:lnTo>
                    <a:pt x="426" y="108"/>
                  </a:lnTo>
                  <a:cubicBezTo>
                    <a:pt x="453" y="89"/>
                    <a:pt x="457" y="50"/>
                    <a:pt x="437" y="24"/>
                  </a:cubicBezTo>
                  <a:cubicBezTo>
                    <a:pt x="425" y="9"/>
                    <a:pt x="407"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5"/>
            <p:cNvSpPr/>
            <p:nvPr/>
          </p:nvSpPr>
          <p:spPr>
            <a:xfrm>
              <a:off x="4881225" y="3421025"/>
              <a:ext cx="9725" cy="16200"/>
            </a:xfrm>
            <a:custGeom>
              <a:avLst/>
              <a:gdLst/>
              <a:ahLst/>
              <a:cxnLst/>
              <a:rect l="l" t="t" r="r" b="b"/>
              <a:pathLst>
                <a:path w="389" h="648" extrusionOk="0">
                  <a:moveTo>
                    <a:pt x="240" y="0"/>
                  </a:moveTo>
                  <a:cubicBezTo>
                    <a:pt x="237" y="0"/>
                    <a:pt x="234" y="1"/>
                    <a:pt x="230" y="1"/>
                  </a:cubicBezTo>
                  <a:cubicBezTo>
                    <a:pt x="196" y="5"/>
                    <a:pt x="174" y="38"/>
                    <a:pt x="180" y="70"/>
                  </a:cubicBezTo>
                  <a:lnTo>
                    <a:pt x="236" y="414"/>
                  </a:lnTo>
                  <a:lnTo>
                    <a:pt x="109" y="288"/>
                  </a:lnTo>
                  <a:cubicBezTo>
                    <a:pt x="97" y="276"/>
                    <a:pt x="82" y="270"/>
                    <a:pt x="67" y="270"/>
                  </a:cubicBezTo>
                  <a:cubicBezTo>
                    <a:pt x="52" y="270"/>
                    <a:pt x="36" y="276"/>
                    <a:pt x="24" y="288"/>
                  </a:cubicBezTo>
                  <a:cubicBezTo>
                    <a:pt x="1" y="311"/>
                    <a:pt x="1" y="348"/>
                    <a:pt x="24" y="371"/>
                  </a:cubicBezTo>
                  <a:lnTo>
                    <a:pt x="282" y="629"/>
                  </a:lnTo>
                  <a:cubicBezTo>
                    <a:pt x="295" y="642"/>
                    <a:pt x="309" y="648"/>
                    <a:pt x="325" y="648"/>
                  </a:cubicBezTo>
                  <a:cubicBezTo>
                    <a:pt x="335" y="648"/>
                    <a:pt x="344" y="643"/>
                    <a:pt x="352" y="641"/>
                  </a:cubicBezTo>
                  <a:cubicBezTo>
                    <a:pt x="375" y="629"/>
                    <a:pt x="388" y="603"/>
                    <a:pt x="385" y="577"/>
                  </a:cubicBezTo>
                  <a:lnTo>
                    <a:pt x="299" y="51"/>
                  </a:lnTo>
                  <a:cubicBezTo>
                    <a:pt x="295" y="20"/>
                    <a:pt x="270"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5"/>
            <p:cNvSpPr/>
            <p:nvPr/>
          </p:nvSpPr>
          <p:spPr>
            <a:xfrm>
              <a:off x="4899100" y="3462850"/>
              <a:ext cx="16175" cy="17900"/>
            </a:xfrm>
            <a:custGeom>
              <a:avLst/>
              <a:gdLst/>
              <a:ahLst/>
              <a:cxnLst/>
              <a:rect l="l" t="t" r="r" b="b"/>
              <a:pathLst>
                <a:path w="647" h="716" extrusionOk="0">
                  <a:moveTo>
                    <a:pt x="223" y="1"/>
                  </a:moveTo>
                  <a:cubicBezTo>
                    <a:pt x="196" y="1"/>
                    <a:pt x="172" y="19"/>
                    <a:pt x="165" y="46"/>
                  </a:cubicBezTo>
                  <a:lnTo>
                    <a:pt x="7" y="639"/>
                  </a:lnTo>
                  <a:cubicBezTo>
                    <a:pt x="0" y="665"/>
                    <a:pt x="10" y="691"/>
                    <a:pt x="32" y="705"/>
                  </a:cubicBezTo>
                  <a:cubicBezTo>
                    <a:pt x="40" y="711"/>
                    <a:pt x="53" y="715"/>
                    <a:pt x="65" y="715"/>
                  </a:cubicBezTo>
                  <a:cubicBezTo>
                    <a:pt x="79" y="715"/>
                    <a:pt x="90" y="711"/>
                    <a:pt x="102" y="701"/>
                  </a:cubicBezTo>
                  <a:lnTo>
                    <a:pt x="617" y="292"/>
                  </a:lnTo>
                  <a:cubicBezTo>
                    <a:pt x="641" y="272"/>
                    <a:pt x="647" y="232"/>
                    <a:pt x="625" y="208"/>
                  </a:cubicBezTo>
                  <a:cubicBezTo>
                    <a:pt x="614" y="193"/>
                    <a:pt x="597" y="186"/>
                    <a:pt x="579" y="186"/>
                  </a:cubicBezTo>
                  <a:cubicBezTo>
                    <a:pt x="566" y="186"/>
                    <a:pt x="552" y="190"/>
                    <a:pt x="541" y="199"/>
                  </a:cubicBezTo>
                  <a:lnTo>
                    <a:pt x="169" y="495"/>
                  </a:lnTo>
                  <a:lnTo>
                    <a:pt x="281" y="77"/>
                  </a:lnTo>
                  <a:cubicBezTo>
                    <a:pt x="290" y="44"/>
                    <a:pt x="270" y="13"/>
                    <a:pt x="238" y="3"/>
                  </a:cubicBezTo>
                  <a:cubicBezTo>
                    <a:pt x="233" y="1"/>
                    <a:pt x="228"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5"/>
            <p:cNvSpPr/>
            <p:nvPr/>
          </p:nvSpPr>
          <p:spPr>
            <a:xfrm>
              <a:off x="4889775" y="3470575"/>
              <a:ext cx="12375" cy="9900"/>
            </a:xfrm>
            <a:custGeom>
              <a:avLst/>
              <a:gdLst/>
              <a:ahLst/>
              <a:cxnLst/>
              <a:rect l="l" t="t" r="r" b="b"/>
              <a:pathLst>
                <a:path w="495" h="396" extrusionOk="0">
                  <a:moveTo>
                    <a:pt x="65" y="0"/>
                  </a:moveTo>
                  <a:cubicBezTo>
                    <a:pt x="50" y="0"/>
                    <a:pt x="36" y="6"/>
                    <a:pt x="25" y="16"/>
                  </a:cubicBezTo>
                  <a:cubicBezTo>
                    <a:pt x="2" y="41"/>
                    <a:pt x="0" y="78"/>
                    <a:pt x="23" y="102"/>
                  </a:cubicBezTo>
                  <a:cubicBezTo>
                    <a:pt x="132" y="217"/>
                    <a:pt x="258" y="313"/>
                    <a:pt x="397" y="388"/>
                  </a:cubicBezTo>
                  <a:cubicBezTo>
                    <a:pt x="406" y="394"/>
                    <a:pt x="418" y="395"/>
                    <a:pt x="426" y="395"/>
                  </a:cubicBezTo>
                  <a:cubicBezTo>
                    <a:pt x="448" y="395"/>
                    <a:pt x="469" y="382"/>
                    <a:pt x="478" y="361"/>
                  </a:cubicBezTo>
                  <a:cubicBezTo>
                    <a:pt x="495" y="332"/>
                    <a:pt x="482" y="296"/>
                    <a:pt x="453" y="280"/>
                  </a:cubicBezTo>
                  <a:cubicBezTo>
                    <a:pt x="326" y="213"/>
                    <a:pt x="210" y="123"/>
                    <a:pt x="109" y="19"/>
                  </a:cubicBezTo>
                  <a:cubicBezTo>
                    <a:pt x="97" y="7"/>
                    <a:pt x="81" y="0"/>
                    <a:pt x="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5"/>
            <p:cNvSpPr/>
            <p:nvPr/>
          </p:nvSpPr>
          <p:spPr>
            <a:xfrm>
              <a:off x="4931100" y="3496900"/>
              <a:ext cx="14325" cy="16225"/>
            </a:xfrm>
            <a:custGeom>
              <a:avLst/>
              <a:gdLst/>
              <a:ahLst/>
              <a:cxnLst/>
              <a:rect l="l" t="t" r="r" b="b"/>
              <a:pathLst>
                <a:path w="573" h="649" extrusionOk="0">
                  <a:moveTo>
                    <a:pt x="509" y="0"/>
                  </a:moveTo>
                  <a:cubicBezTo>
                    <a:pt x="482" y="0"/>
                    <a:pt x="456" y="19"/>
                    <a:pt x="449" y="46"/>
                  </a:cubicBezTo>
                  <a:lnTo>
                    <a:pt x="355" y="462"/>
                  </a:lnTo>
                  <a:lnTo>
                    <a:pt x="112" y="192"/>
                  </a:lnTo>
                  <a:cubicBezTo>
                    <a:pt x="101" y="178"/>
                    <a:pt x="85" y="172"/>
                    <a:pt x="68" y="172"/>
                  </a:cubicBezTo>
                  <a:cubicBezTo>
                    <a:pt x="54" y="172"/>
                    <a:pt x="40" y="177"/>
                    <a:pt x="28" y="187"/>
                  </a:cubicBezTo>
                  <a:cubicBezTo>
                    <a:pt x="3" y="208"/>
                    <a:pt x="1" y="245"/>
                    <a:pt x="22" y="271"/>
                  </a:cubicBezTo>
                  <a:lnTo>
                    <a:pt x="342" y="630"/>
                  </a:lnTo>
                  <a:cubicBezTo>
                    <a:pt x="352" y="641"/>
                    <a:pt x="371" y="648"/>
                    <a:pt x="386" y="648"/>
                  </a:cubicBezTo>
                  <a:cubicBezTo>
                    <a:pt x="391" y="648"/>
                    <a:pt x="395" y="648"/>
                    <a:pt x="402" y="647"/>
                  </a:cubicBezTo>
                  <a:cubicBezTo>
                    <a:pt x="424" y="641"/>
                    <a:pt x="441" y="624"/>
                    <a:pt x="445" y="602"/>
                  </a:cubicBezTo>
                  <a:lnTo>
                    <a:pt x="566" y="73"/>
                  </a:lnTo>
                  <a:cubicBezTo>
                    <a:pt x="573" y="42"/>
                    <a:pt x="553" y="9"/>
                    <a:pt x="521" y="2"/>
                  </a:cubicBezTo>
                  <a:cubicBezTo>
                    <a:pt x="517" y="1"/>
                    <a:pt x="513" y="0"/>
                    <a:pt x="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5"/>
            <p:cNvSpPr/>
            <p:nvPr/>
          </p:nvSpPr>
          <p:spPr>
            <a:xfrm>
              <a:off x="4940075" y="3555100"/>
              <a:ext cx="19450" cy="21225"/>
            </a:xfrm>
            <a:custGeom>
              <a:avLst/>
              <a:gdLst/>
              <a:ahLst/>
              <a:cxnLst/>
              <a:rect l="l" t="t" r="r" b="b"/>
              <a:pathLst>
                <a:path w="778" h="849" extrusionOk="0">
                  <a:moveTo>
                    <a:pt x="547" y="0"/>
                  </a:moveTo>
                  <a:cubicBezTo>
                    <a:pt x="528" y="0"/>
                    <a:pt x="509" y="10"/>
                    <a:pt x="498" y="27"/>
                  </a:cubicBezTo>
                  <a:lnTo>
                    <a:pt x="14" y="755"/>
                  </a:lnTo>
                  <a:cubicBezTo>
                    <a:pt x="0" y="778"/>
                    <a:pt x="3" y="807"/>
                    <a:pt x="19" y="827"/>
                  </a:cubicBezTo>
                  <a:cubicBezTo>
                    <a:pt x="29" y="841"/>
                    <a:pt x="47" y="848"/>
                    <a:pt x="65" y="848"/>
                  </a:cubicBezTo>
                  <a:cubicBezTo>
                    <a:pt x="72" y="848"/>
                    <a:pt x="79" y="847"/>
                    <a:pt x="85" y="844"/>
                  </a:cubicBezTo>
                  <a:lnTo>
                    <a:pt x="730" y="589"/>
                  </a:lnTo>
                  <a:cubicBezTo>
                    <a:pt x="760" y="577"/>
                    <a:pt x="777" y="541"/>
                    <a:pt x="764" y="511"/>
                  </a:cubicBezTo>
                  <a:cubicBezTo>
                    <a:pt x="755" y="488"/>
                    <a:pt x="732" y="473"/>
                    <a:pt x="708" y="473"/>
                  </a:cubicBezTo>
                  <a:cubicBezTo>
                    <a:pt x="701" y="473"/>
                    <a:pt x="694" y="474"/>
                    <a:pt x="687" y="477"/>
                  </a:cubicBezTo>
                  <a:lnTo>
                    <a:pt x="219" y="662"/>
                  </a:lnTo>
                  <a:lnTo>
                    <a:pt x="219" y="662"/>
                  </a:lnTo>
                  <a:lnTo>
                    <a:pt x="595" y="94"/>
                  </a:lnTo>
                  <a:cubicBezTo>
                    <a:pt x="615" y="67"/>
                    <a:pt x="607" y="30"/>
                    <a:pt x="579" y="11"/>
                  </a:cubicBezTo>
                  <a:cubicBezTo>
                    <a:pt x="569" y="4"/>
                    <a:pt x="558" y="0"/>
                    <a:pt x="5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5"/>
            <p:cNvSpPr/>
            <p:nvPr/>
          </p:nvSpPr>
          <p:spPr>
            <a:xfrm>
              <a:off x="4880150" y="3562650"/>
              <a:ext cx="13800" cy="23000"/>
            </a:xfrm>
            <a:custGeom>
              <a:avLst/>
              <a:gdLst/>
              <a:ahLst/>
              <a:cxnLst/>
              <a:rect l="l" t="t" r="r" b="b"/>
              <a:pathLst>
                <a:path w="552" h="920" extrusionOk="0">
                  <a:moveTo>
                    <a:pt x="412" y="1"/>
                  </a:moveTo>
                  <a:cubicBezTo>
                    <a:pt x="410" y="1"/>
                    <a:pt x="407" y="1"/>
                    <a:pt x="404" y="1"/>
                  </a:cubicBezTo>
                  <a:cubicBezTo>
                    <a:pt x="372" y="4"/>
                    <a:pt x="347" y="33"/>
                    <a:pt x="351" y="67"/>
                  </a:cubicBezTo>
                  <a:lnTo>
                    <a:pt x="414" y="705"/>
                  </a:lnTo>
                  <a:lnTo>
                    <a:pt x="107" y="419"/>
                  </a:lnTo>
                  <a:cubicBezTo>
                    <a:pt x="96" y="409"/>
                    <a:pt x="82" y="404"/>
                    <a:pt x="68" y="404"/>
                  </a:cubicBezTo>
                  <a:cubicBezTo>
                    <a:pt x="51" y="404"/>
                    <a:pt x="35" y="410"/>
                    <a:pt x="22" y="423"/>
                  </a:cubicBezTo>
                  <a:cubicBezTo>
                    <a:pt x="1" y="446"/>
                    <a:pt x="1" y="483"/>
                    <a:pt x="27" y="506"/>
                  </a:cubicBezTo>
                  <a:lnTo>
                    <a:pt x="450" y="903"/>
                  </a:lnTo>
                  <a:cubicBezTo>
                    <a:pt x="460" y="913"/>
                    <a:pt x="476" y="919"/>
                    <a:pt x="490" y="919"/>
                  </a:cubicBezTo>
                  <a:cubicBezTo>
                    <a:pt x="500" y="919"/>
                    <a:pt x="509" y="918"/>
                    <a:pt x="516" y="912"/>
                  </a:cubicBezTo>
                  <a:cubicBezTo>
                    <a:pt x="539" y="900"/>
                    <a:pt x="552" y="878"/>
                    <a:pt x="550" y="853"/>
                  </a:cubicBezTo>
                  <a:lnTo>
                    <a:pt x="471" y="54"/>
                  </a:lnTo>
                  <a:cubicBezTo>
                    <a:pt x="467" y="26"/>
                    <a:pt x="441" y="1"/>
                    <a:pt x="4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5"/>
            <p:cNvSpPr/>
            <p:nvPr/>
          </p:nvSpPr>
          <p:spPr>
            <a:xfrm>
              <a:off x="4885225" y="3569825"/>
              <a:ext cx="8450" cy="15125"/>
            </a:xfrm>
            <a:custGeom>
              <a:avLst/>
              <a:gdLst/>
              <a:ahLst/>
              <a:cxnLst/>
              <a:rect l="l" t="t" r="r" b="b"/>
              <a:pathLst>
                <a:path w="338" h="605" extrusionOk="0">
                  <a:moveTo>
                    <a:pt x="68" y="0"/>
                  </a:moveTo>
                  <a:cubicBezTo>
                    <a:pt x="60" y="0"/>
                    <a:pt x="53" y="1"/>
                    <a:pt x="46" y="4"/>
                  </a:cubicBezTo>
                  <a:cubicBezTo>
                    <a:pt x="14" y="17"/>
                    <a:pt x="0" y="53"/>
                    <a:pt x="13" y="83"/>
                  </a:cubicBezTo>
                  <a:lnTo>
                    <a:pt x="214" y="568"/>
                  </a:lnTo>
                  <a:cubicBezTo>
                    <a:pt x="222" y="591"/>
                    <a:pt x="247" y="605"/>
                    <a:pt x="270" y="605"/>
                  </a:cubicBezTo>
                  <a:cubicBezTo>
                    <a:pt x="278" y="605"/>
                    <a:pt x="286" y="603"/>
                    <a:pt x="293" y="599"/>
                  </a:cubicBezTo>
                  <a:cubicBezTo>
                    <a:pt x="323" y="588"/>
                    <a:pt x="337" y="552"/>
                    <a:pt x="326" y="520"/>
                  </a:cubicBezTo>
                  <a:lnTo>
                    <a:pt x="125" y="37"/>
                  </a:lnTo>
                  <a:cubicBezTo>
                    <a:pt x="115" y="14"/>
                    <a:pt x="92"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5"/>
            <p:cNvSpPr/>
            <p:nvPr/>
          </p:nvSpPr>
          <p:spPr>
            <a:xfrm>
              <a:off x="4938950" y="3625000"/>
              <a:ext cx="9500" cy="20475"/>
            </a:xfrm>
            <a:custGeom>
              <a:avLst/>
              <a:gdLst/>
              <a:ahLst/>
              <a:cxnLst/>
              <a:rect l="l" t="t" r="r" b="b"/>
              <a:pathLst>
                <a:path w="380" h="819" extrusionOk="0">
                  <a:moveTo>
                    <a:pt x="312" y="0"/>
                  </a:moveTo>
                  <a:cubicBezTo>
                    <a:pt x="283" y="0"/>
                    <a:pt x="259" y="28"/>
                    <a:pt x="259" y="60"/>
                  </a:cubicBezTo>
                  <a:lnTo>
                    <a:pt x="246" y="612"/>
                  </a:lnTo>
                  <a:lnTo>
                    <a:pt x="110" y="468"/>
                  </a:lnTo>
                  <a:cubicBezTo>
                    <a:pt x="98" y="456"/>
                    <a:pt x="82" y="450"/>
                    <a:pt x="66" y="450"/>
                  </a:cubicBezTo>
                  <a:cubicBezTo>
                    <a:pt x="52" y="450"/>
                    <a:pt x="37" y="455"/>
                    <a:pt x="26" y="467"/>
                  </a:cubicBezTo>
                  <a:cubicBezTo>
                    <a:pt x="2" y="488"/>
                    <a:pt x="1" y="526"/>
                    <a:pt x="24" y="550"/>
                  </a:cubicBezTo>
                  <a:lnTo>
                    <a:pt x="260" y="800"/>
                  </a:lnTo>
                  <a:cubicBezTo>
                    <a:pt x="272" y="811"/>
                    <a:pt x="287" y="818"/>
                    <a:pt x="303" y="818"/>
                  </a:cubicBezTo>
                  <a:cubicBezTo>
                    <a:pt x="310" y="818"/>
                    <a:pt x="317" y="815"/>
                    <a:pt x="323" y="814"/>
                  </a:cubicBezTo>
                  <a:cubicBezTo>
                    <a:pt x="346" y="805"/>
                    <a:pt x="363" y="784"/>
                    <a:pt x="363" y="758"/>
                  </a:cubicBezTo>
                  <a:lnTo>
                    <a:pt x="379" y="61"/>
                  </a:lnTo>
                  <a:cubicBezTo>
                    <a:pt x="379" y="30"/>
                    <a:pt x="353" y="1"/>
                    <a:pt x="320" y="1"/>
                  </a:cubicBezTo>
                  <a:cubicBezTo>
                    <a:pt x="318" y="0"/>
                    <a:pt x="315"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5"/>
            <p:cNvSpPr/>
            <p:nvPr/>
          </p:nvSpPr>
          <p:spPr>
            <a:xfrm>
              <a:off x="4875725" y="3638300"/>
              <a:ext cx="13925" cy="23475"/>
            </a:xfrm>
            <a:custGeom>
              <a:avLst/>
              <a:gdLst/>
              <a:ahLst/>
              <a:cxnLst/>
              <a:rect l="l" t="t" r="r" b="b"/>
              <a:pathLst>
                <a:path w="557" h="939" extrusionOk="0">
                  <a:moveTo>
                    <a:pt x="459" y="1"/>
                  </a:moveTo>
                  <a:cubicBezTo>
                    <a:pt x="427" y="2"/>
                    <a:pt x="400" y="30"/>
                    <a:pt x="402" y="63"/>
                  </a:cubicBezTo>
                  <a:lnTo>
                    <a:pt x="429" y="749"/>
                  </a:lnTo>
                  <a:cubicBezTo>
                    <a:pt x="306" y="642"/>
                    <a:pt x="201" y="514"/>
                    <a:pt x="122" y="374"/>
                  </a:cubicBezTo>
                  <a:cubicBezTo>
                    <a:pt x="111" y="354"/>
                    <a:pt x="90" y="342"/>
                    <a:pt x="68" y="342"/>
                  </a:cubicBezTo>
                  <a:cubicBezTo>
                    <a:pt x="59" y="342"/>
                    <a:pt x="49" y="345"/>
                    <a:pt x="40" y="349"/>
                  </a:cubicBezTo>
                  <a:cubicBezTo>
                    <a:pt x="12" y="367"/>
                    <a:pt x="0" y="404"/>
                    <a:pt x="16" y="433"/>
                  </a:cubicBezTo>
                  <a:cubicBezTo>
                    <a:pt x="123" y="628"/>
                    <a:pt x="277" y="798"/>
                    <a:pt x="458" y="927"/>
                  </a:cubicBezTo>
                  <a:cubicBezTo>
                    <a:pt x="469" y="934"/>
                    <a:pt x="481" y="939"/>
                    <a:pt x="493" y="939"/>
                  </a:cubicBezTo>
                  <a:cubicBezTo>
                    <a:pt x="505" y="939"/>
                    <a:pt x="514" y="936"/>
                    <a:pt x="522" y="932"/>
                  </a:cubicBezTo>
                  <a:cubicBezTo>
                    <a:pt x="544" y="920"/>
                    <a:pt x="557" y="899"/>
                    <a:pt x="555" y="876"/>
                  </a:cubicBezTo>
                  <a:lnTo>
                    <a:pt x="522" y="58"/>
                  </a:lnTo>
                  <a:cubicBezTo>
                    <a:pt x="521" y="25"/>
                    <a:pt x="492"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5"/>
            <p:cNvSpPr/>
            <p:nvPr/>
          </p:nvSpPr>
          <p:spPr>
            <a:xfrm>
              <a:off x="4881750" y="3648275"/>
              <a:ext cx="7800" cy="12600"/>
            </a:xfrm>
            <a:custGeom>
              <a:avLst/>
              <a:gdLst/>
              <a:ahLst/>
              <a:cxnLst/>
              <a:rect l="l" t="t" r="r" b="b"/>
              <a:pathLst>
                <a:path w="312" h="504" extrusionOk="0">
                  <a:moveTo>
                    <a:pt x="69" y="1"/>
                  </a:moveTo>
                  <a:cubicBezTo>
                    <a:pt x="61" y="1"/>
                    <a:pt x="52" y="3"/>
                    <a:pt x="45" y="6"/>
                  </a:cubicBezTo>
                  <a:cubicBezTo>
                    <a:pt x="14" y="19"/>
                    <a:pt x="0" y="55"/>
                    <a:pt x="14" y="85"/>
                  </a:cubicBezTo>
                  <a:lnTo>
                    <a:pt x="188" y="468"/>
                  </a:lnTo>
                  <a:cubicBezTo>
                    <a:pt x="199" y="491"/>
                    <a:pt x="221" y="504"/>
                    <a:pt x="244" y="504"/>
                  </a:cubicBezTo>
                  <a:cubicBezTo>
                    <a:pt x="251" y="504"/>
                    <a:pt x="260" y="501"/>
                    <a:pt x="267" y="498"/>
                  </a:cubicBezTo>
                  <a:cubicBezTo>
                    <a:pt x="297" y="485"/>
                    <a:pt x="311" y="449"/>
                    <a:pt x="297" y="419"/>
                  </a:cubicBezTo>
                  <a:lnTo>
                    <a:pt x="123" y="38"/>
                  </a:lnTo>
                  <a:cubicBezTo>
                    <a:pt x="114" y="15"/>
                    <a:pt x="92"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5"/>
            <p:cNvSpPr/>
            <p:nvPr/>
          </p:nvSpPr>
          <p:spPr>
            <a:xfrm>
              <a:off x="4942750" y="3695875"/>
              <a:ext cx="12175" cy="12400"/>
            </a:xfrm>
            <a:custGeom>
              <a:avLst/>
              <a:gdLst/>
              <a:ahLst/>
              <a:cxnLst/>
              <a:rect l="l" t="t" r="r" b="b"/>
              <a:pathLst>
                <a:path w="487" h="496" extrusionOk="0">
                  <a:moveTo>
                    <a:pt x="68" y="0"/>
                  </a:moveTo>
                  <a:cubicBezTo>
                    <a:pt x="53" y="0"/>
                    <a:pt x="39" y="6"/>
                    <a:pt x="28" y="17"/>
                  </a:cubicBezTo>
                  <a:cubicBezTo>
                    <a:pt x="3" y="38"/>
                    <a:pt x="1" y="77"/>
                    <a:pt x="25" y="101"/>
                  </a:cubicBezTo>
                  <a:lnTo>
                    <a:pt x="376" y="475"/>
                  </a:lnTo>
                  <a:cubicBezTo>
                    <a:pt x="386" y="488"/>
                    <a:pt x="402" y="495"/>
                    <a:pt x="419" y="495"/>
                  </a:cubicBezTo>
                  <a:cubicBezTo>
                    <a:pt x="434" y="495"/>
                    <a:pt x="448" y="490"/>
                    <a:pt x="459" y="480"/>
                  </a:cubicBezTo>
                  <a:cubicBezTo>
                    <a:pt x="485" y="458"/>
                    <a:pt x="487" y="421"/>
                    <a:pt x="464" y="395"/>
                  </a:cubicBezTo>
                  <a:lnTo>
                    <a:pt x="112" y="21"/>
                  </a:lnTo>
                  <a:cubicBezTo>
                    <a:pt x="101" y="7"/>
                    <a:pt x="8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5"/>
            <p:cNvSpPr/>
            <p:nvPr/>
          </p:nvSpPr>
          <p:spPr>
            <a:xfrm>
              <a:off x="4891450" y="3604425"/>
              <a:ext cx="9850" cy="14350"/>
            </a:xfrm>
            <a:custGeom>
              <a:avLst/>
              <a:gdLst/>
              <a:ahLst/>
              <a:cxnLst/>
              <a:rect l="l" t="t" r="r" b="b"/>
              <a:pathLst>
                <a:path w="394" h="574" extrusionOk="0">
                  <a:moveTo>
                    <a:pt x="324" y="1"/>
                  </a:moveTo>
                  <a:cubicBezTo>
                    <a:pt x="303" y="1"/>
                    <a:pt x="282" y="12"/>
                    <a:pt x="272" y="31"/>
                  </a:cubicBezTo>
                  <a:lnTo>
                    <a:pt x="16" y="483"/>
                  </a:lnTo>
                  <a:cubicBezTo>
                    <a:pt x="1" y="513"/>
                    <a:pt x="12" y="549"/>
                    <a:pt x="41" y="566"/>
                  </a:cubicBezTo>
                  <a:cubicBezTo>
                    <a:pt x="49" y="570"/>
                    <a:pt x="58" y="573"/>
                    <a:pt x="69" y="573"/>
                  </a:cubicBezTo>
                  <a:cubicBezTo>
                    <a:pt x="91" y="573"/>
                    <a:pt x="110" y="562"/>
                    <a:pt x="123" y="541"/>
                  </a:cubicBezTo>
                  <a:lnTo>
                    <a:pt x="378" y="90"/>
                  </a:lnTo>
                  <a:cubicBezTo>
                    <a:pt x="394" y="60"/>
                    <a:pt x="382" y="24"/>
                    <a:pt x="353" y="8"/>
                  </a:cubicBezTo>
                  <a:cubicBezTo>
                    <a:pt x="344" y="3"/>
                    <a:pt x="334"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5"/>
            <p:cNvSpPr/>
            <p:nvPr/>
          </p:nvSpPr>
          <p:spPr>
            <a:xfrm>
              <a:off x="4887550" y="3523925"/>
              <a:ext cx="9975" cy="8525"/>
            </a:xfrm>
            <a:custGeom>
              <a:avLst/>
              <a:gdLst/>
              <a:ahLst/>
              <a:cxnLst/>
              <a:rect l="l" t="t" r="r" b="b"/>
              <a:pathLst>
                <a:path w="399" h="341" extrusionOk="0">
                  <a:moveTo>
                    <a:pt x="331" y="0"/>
                  </a:moveTo>
                  <a:cubicBezTo>
                    <a:pt x="318" y="0"/>
                    <a:pt x="304" y="5"/>
                    <a:pt x="293" y="15"/>
                  </a:cubicBezTo>
                  <a:lnTo>
                    <a:pt x="29" y="234"/>
                  </a:lnTo>
                  <a:cubicBezTo>
                    <a:pt x="5" y="256"/>
                    <a:pt x="0" y="294"/>
                    <a:pt x="22" y="319"/>
                  </a:cubicBezTo>
                  <a:cubicBezTo>
                    <a:pt x="35" y="333"/>
                    <a:pt x="51" y="340"/>
                    <a:pt x="69" y="340"/>
                  </a:cubicBezTo>
                  <a:cubicBezTo>
                    <a:pt x="84" y="340"/>
                    <a:pt x="96" y="334"/>
                    <a:pt x="106" y="326"/>
                  </a:cubicBezTo>
                  <a:lnTo>
                    <a:pt x="370" y="105"/>
                  </a:lnTo>
                  <a:cubicBezTo>
                    <a:pt x="395" y="84"/>
                    <a:pt x="399" y="46"/>
                    <a:pt x="377" y="22"/>
                  </a:cubicBezTo>
                  <a:cubicBezTo>
                    <a:pt x="366" y="8"/>
                    <a:pt x="348"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5"/>
            <p:cNvSpPr/>
            <p:nvPr/>
          </p:nvSpPr>
          <p:spPr>
            <a:xfrm>
              <a:off x="4945875" y="3321775"/>
              <a:ext cx="7800" cy="12075"/>
            </a:xfrm>
            <a:custGeom>
              <a:avLst/>
              <a:gdLst/>
              <a:ahLst/>
              <a:cxnLst/>
              <a:rect l="l" t="t" r="r" b="b"/>
              <a:pathLst>
                <a:path w="312" h="483" extrusionOk="0">
                  <a:moveTo>
                    <a:pt x="242" y="0"/>
                  </a:moveTo>
                  <a:cubicBezTo>
                    <a:pt x="220" y="0"/>
                    <a:pt x="198" y="12"/>
                    <a:pt x="188" y="35"/>
                  </a:cubicBezTo>
                  <a:lnTo>
                    <a:pt x="15" y="396"/>
                  </a:lnTo>
                  <a:cubicBezTo>
                    <a:pt x="0" y="426"/>
                    <a:pt x="12" y="462"/>
                    <a:pt x="43" y="477"/>
                  </a:cubicBezTo>
                  <a:cubicBezTo>
                    <a:pt x="52" y="481"/>
                    <a:pt x="61" y="482"/>
                    <a:pt x="69" y="482"/>
                  </a:cubicBezTo>
                  <a:cubicBezTo>
                    <a:pt x="91" y="482"/>
                    <a:pt x="112" y="469"/>
                    <a:pt x="124" y="448"/>
                  </a:cubicBezTo>
                  <a:lnTo>
                    <a:pt x="297" y="87"/>
                  </a:lnTo>
                  <a:cubicBezTo>
                    <a:pt x="311" y="56"/>
                    <a:pt x="299" y="21"/>
                    <a:pt x="268" y="6"/>
                  </a:cubicBezTo>
                  <a:cubicBezTo>
                    <a:pt x="260" y="2"/>
                    <a:pt x="251"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5"/>
            <p:cNvSpPr/>
            <p:nvPr/>
          </p:nvSpPr>
          <p:spPr>
            <a:xfrm>
              <a:off x="4926700" y="3223150"/>
              <a:ext cx="11050" cy="13825"/>
            </a:xfrm>
            <a:custGeom>
              <a:avLst/>
              <a:gdLst/>
              <a:ahLst/>
              <a:cxnLst/>
              <a:rect l="l" t="t" r="r" b="b"/>
              <a:pathLst>
                <a:path w="442" h="553" extrusionOk="0">
                  <a:moveTo>
                    <a:pt x="68" y="1"/>
                  </a:moveTo>
                  <a:cubicBezTo>
                    <a:pt x="56" y="1"/>
                    <a:pt x="44" y="4"/>
                    <a:pt x="33" y="11"/>
                  </a:cubicBezTo>
                  <a:cubicBezTo>
                    <a:pt x="7" y="31"/>
                    <a:pt x="0" y="68"/>
                    <a:pt x="19" y="96"/>
                  </a:cubicBezTo>
                  <a:lnTo>
                    <a:pt x="324" y="527"/>
                  </a:lnTo>
                  <a:cubicBezTo>
                    <a:pt x="334" y="543"/>
                    <a:pt x="353" y="553"/>
                    <a:pt x="373" y="553"/>
                  </a:cubicBezTo>
                  <a:cubicBezTo>
                    <a:pt x="384" y="553"/>
                    <a:pt x="396" y="549"/>
                    <a:pt x="409" y="541"/>
                  </a:cubicBezTo>
                  <a:cubicBezTo>
                    <a:pt x="435" y="521"/>
                    <a:pt x="442" y="484"/>
                    <a:pt x="423" y="457"/>
                  </a:cubicBezTo>
                  <a:lnTo>
                    <a:pt x="118" y="25"/>
                  </a:lnTo>
                  <a:cubicBezTo>
                    <a:pt x="106" y="9"/>
                    <a:pt x="87"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5"/>
            <p:cNvSpPr/>
            <p:nvPr/>
          </p:nvSpPr>
          <p:spPr>
            <a:xfrm>
              <a:off x="4937725" y="3248400"/>
              <a:ext cx="9000" cy="14100"/>
            </a:xfrm>
            <a:custGeom>
              <a:avLst/>
              <a:gdLst/>
              <a:ahLst/>
              <a:cxnLst/>
              <a:rect l="l" t="t" r="r" b="b"/>
              <a:pathLst>
                <a:path w="360" h="564" extrusionOk="0">
                  <a:moveTo>
                    <a:pt x="292" y="0"/>
                  </a:moveTo>
                  <a:cubicBezTo>
                    <a:pt x="269" y="0"/>
                    <a:pt x="248" y="13"/>
                    <a:pt x="237" y="33"/>
                  </a:cubicBezTo>
                  <a:lnTo>
                    <a:pt x="15" y="478"/>
                  </a:lnTo>
                  <a:cubicBezTo>
                    <a:pt x="1" y="508"/>
                    <a:pt x="12" y="544"/>
                    <a:pt x="42" y="558"/>
                  </a:cubicBezTo>
                  <a:cubicBezTo>
                    <a:pt x="51" y="562"/>
                    <a:pt x="61" y="564"/>
                    <a:pt x="70" y="564"/>
                  </a:cubicBezTo>
                  <a:cubicBezTo>
                    <a:pt x="91" y="564"/>
                    <a:pt x="113" y="551"/>
                    <a:pt x="123" y="529"/>
                  </a:cubicBezTo>
                  <a:lnTo>
                    <a:pt x="345" y="88"/>
                  </a:lnTo>
                  <a:cubicBezTo>
                    <a:pt x="359" y="56"/>
                    <a:pt x="349" y="20"/>
                    <a:pt x="319" y="6"/>
                  </a:cubicBezTo>
                  <a:cubicBezTo>
                    <a:pt x="310" y="2"/>
                    <a:pt x="301"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5"/>
            <p:cNvSpPr/>
            <p:nvPr/>
          </p:nvSpPr>
          <p:spPr>
            <a:xfrm>
              <a:off x="4895600" y="3280175"/>
              <a:ext cx="7750" cy="9800"/>
            </a:xfrm>
            <a:custGeom>
              <a:avLst/>
              <a:gdLst/>
              <a:ahLst/>
              <a:cxnLst/>
              <a:rect l="l" t="t" r="r" b="b"/>
              <a:pathLst>
                <a:path w="310" h="392" extrusionOk="0">
                  <a:moveTo>
                    <a:pt x="243" y="1"/>
                  </a:moveTo>
                  <a:cubicBezTo>
                    <a:pt x="223" y="1"/>
                    <a:pt x="203" y="11"/>
                    <a:pt x="192" y="28"/>
                  </a:cubicBezTo>
                  <a:lnTo>
                    <a:pt x="20" y="301"/>
                  </a:lnTo>
                  <a:cubicBezTo>
                    <a:pt x="1" y="327"/>
                    <a:pt x="8" y="365"/>
                    <a:pt x="37" y="383"/>
                  </a:cubicBezTo>
                  <a:cubicBezTo>
                    <a:pt x="48" y="388"/>
                    <a:pt x="58" y="391"/>
                    <a:pt x="70" y="391"/>
                  </a:cubicBezTo>
                  <a:cubicBezTo>
                    <a:pt x="90" y="391"/>
                    <a:pt x="109" y="381"/>
                    <a:pt x="120" y="365"/>
                  </a:cubicBezTo>
                  <a:lnTo>
                    <a:pt x="292" y="93"/>
                  </a:lnTo>
                  <a:cubicBezTo>
                    <a:pt x="309" y="66"/>
                    <a:pt x="302" y="28"/>
                    <a:pt x="273" y="10"/>
                  </a:cubicBezTo>
                  <a:cubicBezTo>
                    <a:pt x="264" y="4"/>
                    <a:pt x="254"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5"/>
            <p:cNvSpPr/>
            <p:nvPr/>
          </p:nvSpPr>
          <p:spPr>
            <a:xfrm>
              <a:off x="4892700" y="3400025"/>
              <a:ext cx="7750" cy="8850"/>
            </a:xfrm>
            <a:custGeom>
              <a:avLst/>
              <a:gdLst/>
              <a:ahLst/>
              <a:cxnLst/>
              <a:rect l="l" t="t" r="r" b="b"/>
              <a:pathLst>
                <a:path w="310" h="354" extrusionOk="0">
                  <a:moveTo>
                    <a:pt x="69" y="0"/>
                  </a:moveTo>
                  <a:cubicBezTo>
                    <a:pt x="57" y="0"/>
                    <a:pt x="44" y="4"/>
                    <a:pt x="34" y="12"/>
                  </a:cubicBezTo>
                  <a:cubicBezTo>
                    <a:pt x="7" y="32"/>
                    <a:pt x="1" y="70"/>
                    <a:pt x="21" y="97"/>
                  </a:cubicBezTo>
                  <a:lnTo>
                    <a:pt x="193" y="328"/>
                  </a:lnTo>
                  <a:cubicBezTo>
                    <a:pt x="206" y="343"/>
                    <a:pt x="223" y="354"/>
                    <a:pt x="242" y="354"/>
                  </a:cubicBezTo>
                  <a:cubicBezTo>
                    <a:pt x="253" y="354"/>
                    <a:pt x="266" y="349"/>
                    <a:pt x="278" y="341"/>
                  </a:cubicBezTo>
                  <a:cubicBezTo>
                    <a:pt x="303" y="321"/>
                    <a:pt x="309" y="283"/>
                    <a:pt x="289" y="256"/>
                  </a:cubicBezTo>
                  <a:lnTo>
                    <a:pt x="117" y="25"/>
                  </a:lnTo>
                  <a:cubicBezTo>
                    <a:pt x="106" y="9"/>
                    <a:pt x="88"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5"/>
            <p:cNvSpPr/>
            <p:nvPr/>
          </p:nvSpPr>
          <p:spPr>
            <a:xfrm>
              <a:off x="4978750" y="3365375"/>
              <a:ext cx="12525" cy="10550"/>
            </a:xfrm>
            <a:custGeom>
              <a:avLst/>
              <a:gdLst/>
              <a:ahLst/>
              <a:cxnLst/>
              <a:rect l="l" t="t" r="r" b="b"/>
              <a:pathLst>
                <a:path w="501" h="422" extrusionOk="0">
                  <a:moveTo>
                    <a:pt x="68" y="0"/>
                  </a:moveTo>
                  <a:cubicBezTo>
                    <a:pt x="50" y="0"/>
                    <a:pt x="33" y="8"/>
                    <a:pt x="20" y="22"/>
                  </a:cubicBezTo>
                  <a:cubicBezTo>
                    <a:pt x="0" y="47"/>
                    <a:pt x="5" y="85"/>
                    <a:pt x="29" y="106"/>
                  </a:cubicBezTo>
                  <a:lnTo>
                    <a:pt x="396" y="407"/>
                  </a:lnTo>
                  <a:cubicBezTo>
                    <a:pt x="407" y="416"/>
                    <a:pt x="422" y="422"/>
                    <a:pt x="435" y="422"/>
                  </a:cubicBezTo>
                  <a:cubicBezTo>
                    <a:pt x="452" y="422"/>
                    <a:pt x="468" y="415"/>
                    <a:pt x="481" y="399"/>
                  </a:cubicBezTo>
                  <a:cubicBezTo>
                    <a:pt x="501" y="373"/>
                    <a:pt x="496" y="336"/>
                    <a:pt x="472" y="314"/>
                  </a:cubicBezTo>
                  <a:lnTo>
                    <a:pt x="105" y="13"/>
                  </a:lnTo>
                  <a:cubicBezTo>
                    <a:pt x="94" y="4"/>
                    <a:pt x="81"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5"/>
            <p:cNvSpPr/>
            <p:nvPr/>
          </p:nvSpPr>
          <p:spPr>
            <a:xfrm>
              <a:off x="4995300" y="3333200"/>
              <a:ext cx="11250" cy="13525"/>
            </a:xfrm>
            <a:custGeom>
              <a:avLst/>
              <a:gdLst/>
              <a:ahLst/>
              <a:cxnLst/>
              <a:rect l="l" t="t" r="r" b="b"/>
              <a:pathLst>
                <a:path w="450" h="541" extrusionOk="0">
                  <a:moveTo>
                    <a:pt x="385" y="1"/>
                  </a:moveTo>
                  <a:cubicBezTo>
                    <a:pt x="359" y="1"/>
                    <a:pt x="334" y="17"/>
                    <a:pt x="326" y="45"/>
                  </a:cubicBezTo>
                  <a:lnTo>
                    <a:pt x="243" y="348"/>
                  </a:lnTo>
                  <a:lnTo>
                    <a:pt x="117" y="184"/>
                  </a:lnTo>
                  <a:cubicBezTo>
                    <a:pt x="105" y="169"/>
                    <a:pt x="88" y="161"/>
                    <a:pt x="70" y="161"/>
                  </a:cubicBezTo>
                  <a:cubicBezTo>
                    <a:pt x="57" y="161"/>
                    <a:pt x="44" y="165"/>
                    <a:pt x="32" y="174"/>
                  </a:cubicBezTo>
                  <a:cubicBezTo>
                    <a:pt x="5" y="195"/>
                    <a:pt x="1" y="232"/>
                    <a:pt x="21" y="259"/>
                  </a:cubicBezTo>
                  <a:lnTo>
                    <a:pt x="222" y="517"/>
                  </a:lnTo>
                  <a:cubicBezTo>
                    <a:pt x="233" y="532"/>
                    <a:pt x="250" y="540"/>
                    <a:pt x="269" y="540"/>
                  </a:cubicBezTo>
                  <a:cubicBezTo>
                    <a:pt x="272" y="540"/>
                    <a:pt x="276" y="539"/>
                    <a:pt x="282" y="536"/>
                  </a:cubicBezTo>
                  <a:cubicBezTo>
                    <a:pt x="305" y="533"/>
                    <a:pt x="322" y="514"/>
                    <a:pt x="328" y="493"/>
                  </a:cubicBezTo>
                  <a:lnTo>
                    <a:pt x="442" y="76"/>
                  </a:lnTo>
                  <a:cubicBezTo>
                    <a:pt x="450" y="44"/>
                    <a:pt x="432" y="11"/>
                    <a:pt x="399" y="2"/>
                  </a:cubicBezTo>
                  <a:cubicBezTo>
                    <a:pt x="395" y="1"/>
                    <a:pt x="390"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5"/>
            <p:cNvSpPr/>
            <p:nvPr/>
          </p:nvSpPr>
          <p:spPr>
            <a:xfrm>
              <a:off x="4973175" y="3420850"/>
              <a:ext cx="12500" cy="12150"/>
            </a:xfrm>
            <a:custGeom>
              <a:avLst/>
              <a:gdLst/>
              <a:ahLst/>
              <a:cxnLst/>
              <a:rect l="l" t="t" r="r" b="b"/>
              <a:pathLst>
                <a:path w="500" h="486" extrusionOk="0">
                  <a:moveTo>
                    <a:pt x="184" y="0"/>
                  </a:moveTo>
                  <a:cubicBezTo>
                    <a:pt x="171" y="0"/>
                    <a:pt x="157" y="4"/>
                    <a:pt x="146" y="12"/>
                  </a:cubicBezTo>
                  <a:cubicBezTo>
                    <a:pt x="120" y="32"/>
                    <a:pt x="116" y="70"/>
                    <a:pt x="136" y="97"/>
                  </a:cubicBezTo>
                  <a:lnTo>
                    <a:pt x="278" y="280"/>
                  </a:lnTo>
                  <a:lnTo>
                    <a:pt x="96" y="183"/>
                  </a:lnTo>
                  <a:cubicBezTo>
                    <a:pt x="87" y="178"/>
                    <a:pt x="77" y="176"/>
                    <a:pt x="67" y="176"/>
                  </a:cubicBezTo>
                  <a:cubicBezTo>
                    <a:pt x="46" y="176"/>
                    <a:pt x="26" y="187"/>
                    <a:pt x="15" y="209"/>
                  </a:cubicBezTo>
                  <a:cubicBezTo>
                    <a:pt x="1" y="237"/>
                    <a:pt x="11" y="273"/>
                    <a:pt x="41" y="289"/>
                  </a:cubicBezTo>
                  <a:lnTo>
                    <a:pt x="394" y="478"/>
                  </a:lnTo>
                  <a:cubicBezTo>
                    <a:pt x="402" y="484"/>
                    <a:pt x="414" y="486"/>
                    <a:pt x="423" y="486"/>
                  </a:cubicBezTo>
                  <a:cubicBezTo>
                    <a:pt x="443" y="486"/>
                    <a:pt x="464" y="474"/>
                    <a:pt x="474" y="454"/>
                  </a:cubicBezTo>
                  <a:cubicBezTo>
                    <a:pt x="500" y="410"/>
                    <a:pt x="489" y="356"/>
                    <a:pt x="444" y="299"/>
                  </a:cubicBezTo>
                  <a:lnTo>
                    <a:pt x="230" y="24"/>
                  </a:lnTo>
                  <a:cubicBezTo>
                    <a:pt x="219" y="8"/>
                    <a:pt x="201"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5"/>
            <p:cNvSpPr/>
            <p:nvPr/>
          </p:nvSpPr>
          <p:spPr>
            <a:xfrm>
              <a:off x="4966925" y="3468900"/>
              <a:ext cx="13050" cy="12375"/>
            </a:xfrm>
            <a:custGeom>
              <a:avLst/>
              <a:gdLst/>
              <a:ahLst/>
              <a:cxnLst/>
              <a:rect l="l" t="t" r="r" b="b"/>
              <a:pathLst>
                <a:path w="522" h="495" extrusionOk="0">
                  <a:moveTo>
                    <a:pt x="225" y="0"/>
                  </a:moveTo>
                  <a:cubicBezTo>
                    <a:pt x="208" y="0"/>
                    <a:pt x="191" y="8"/>
                    <a:pt x="179" y="22"/>
                  </a:cubicBezTo>
                  <a:cubicBezTo>
                    <a:pt x="158" y="46"/>
                    <a:pt x="162" y="83"/>
                    <a:pt x="186" y="105"/>
                  </a:cubicBezTo>
                  <a:cubicBezTo>
                    <a:pt x="270" y="175"/>
                    <a:pt x="334" y="263"/>
                    <a:pt x="373" y="362"/>
                  </a:cubicBezTo>
                  <a:lnTo>
                    <a:pt x="72" y="320"/>
                  </a:lnTo>
                  <a:cubicBezTo>
                    <a:pt x="70" y="320"/>
                    <a:pt x="68" y="320"/>
                    <a:pt x="66" y="320"/>
                  </a:cubicBezTo>
                  <a:cubicBezTo>
                    <a:pt x="37" y="320"/>
                    <a:pt x="7" y="342"/>
                    <a:pt x="4" y="373"/>
                  </a:cubicBezTo>
                  <a:cubicBezTo>
                    <a:pt x="0" y="406"/>
                    <a:pt x="23" y="435"/>
                    <a:pt x="56" y="441"/>
                  </a:cubicBezTo>
                  <a:lnTo>
                    <a:pt x="452" y="495"/>
                  </a:lnTo>
                  <a:lnTo>
                    <a:pt x="460" y="495"/>
                  </a:lnTo>
                  <a:cubicBezTo>
                    <a:pt x="478" y="495"/>
                    <a:pt x="493" y="488"/>
                    <a:pt x="503" y="475"/>
                  </a:cubicBezTo>
                  <a:cubicBezTo>
                    <a:pt x="516" y="459"/>
                    <a:pt x="522" y="439"/>
                    <a:pt x="516" y="419"/>
                  </a:cubicBezTo>
                  <a:cubicBezTo>
                    <a:pt x="478" y="263"/>
                    <a:pt x="387" y="118"/>
                    <a:pt x="264" y="15"/>
                  </a:cubicBezTo>
                  <a:cubicBezTo>
                    <a:pt x="252" y="5"/>
                    <a:pt x="23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5"/>
            <p:cNvSpPr/>
            <p:nvPr/>
          </p:nvSpPr>
          <p:spPr>
            <a:xfrm>
              <a:off x="4971675" y="3538350"/>
              <a:ext cx="10525" cy="11275"/>
            </a:xfrm>
            <a:custGeom>
              <a:avLst/>
              <a:gdLst/>
              <a:ahLst/>
              <a:cxnLst/>
              <a:rect l="l" t="t" r="r" b="b"/>
              <a:pathLst>
                <a:path w="421" h="451" extrusionOk="0">
                  <a:moveTo>
                    <a:pt x="175" y="1"/>
                  </a:moveTo>
                  <a:cubicBezTo>
                    <a:pt x="164" y="1"/>
                    <a:pt x="153" y="4"/>
                    <a:pt x="144" y="10"/>
                  </a:cubicBezTo>
                  <a:cubicBezTo>
                    <a:pt x="117" y="28"/>
                    <a:pt x="108" y="64"/>
                    <a:pt x="126" y="93"/>
                  </a:cubicBezTo>
                  <a:lnTo>
                    <a:pt x="273" y="311"/>
                  </a:lnTo>
                  <a:cubicBezTo>
                    <a:pt x="212" y="284"/>
                    <a:pt x="147" y="259"/>
                    <a:pt x="82" y="242"/>
                  </a:cubicBezTo>
                  <a:cubicBezTo>
                    <a:pt x="77" y="241"/>
                    <a:pt x="72" y="240"/>
                    <a:pt x="67" y="240"/>
                  </a:cubicBezTo>
                  <a:cubicBezTo>
                    <a:pt x="41" y="240"/>
                    <a:pt x="16" y="256"/>
                    <a:pt x="9" y="284"/>
                  </a:cubicBezTo>
                  <a:cubicBezTo>
                    <a:pt x="1" y="314"/>
                    <a:pt x="18" y="348"/>
                    <a:pt x="51" y="357"/>
                  </a:cubicBezTo>
                  <a:cubicBezTo>
                    <a:pt x="113" y="374"/>
                    <a:pt x="176" y="398"/>
                    <a:pt x="239" y="429"/>
                  </a:cubicBezTo>
                  <a:cubicBezTo>
                    <a:pt x="256" y="437"/>
                    <a:pt x="280" y="449"/>
                    <a:pt x="309" y="450"/>
                  </a:cubicBezTo>
                  <a:lnTo>
                    <a:pt x="313" y="450"/>
                  </a:lnTo>
                  <a:cubicBezTo>
                    <a:pt x="359" y="450"/>
                    <a:pt x="397" y="423"/>
                    <a:pt x="407" y="385"/>
                  </a:cubicBezTo>
                  <a:cubicBezTo>
                    <a:pt x="421" y="341"/>
                    <a:pt x="398" y="301"/>
                    <a:pt x="388" y="285"/>
                  </a:cubicBezTo>
                  <a:lnTo>
                    <a:pt x="226" y="28"/>
                  </a:lnTo>
                  <a:cubicBezTo>
                    <a:pt x="215" y="11"/>
                    <a:pt x="194" y="1"/>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5"/>
            <p:cNvSpPr/>
            <p:nvPr/>
          </p:nvSpPr>
          <p:spPr>
            <a:xfrm>
              <a:off x="4967050" y="3587950"/>
              <a:ext cx="12975" cy="11525"/>
            </a:xfrm>
            <a:custGeom>
              <a:avLst/>
              <a:gdLst/>
              <a:ahLst/>
              <a:cxnLst/>
              <a:rect l="l" t="t" r="r" b="b"/>
              <a:pathLst>
                <a:path w="519" h="461" extrusionOk="0">
                  <a:moveTo>
                    <a:pt x="244" y="0"/>
                  </a:moveTo>
                  <a:cubicBezTo>
                    <a:pt x="234" y="0"/>
                    <a:pt x="223" y="3"/>
                    <a:pt x="214" y="9"/>
                  </a:cubicBezTo>
                  <a:cubicBezTo>
                    <a:pt x="186" y="28"/>
                    <a:pt x="176" y="63"/>
                    <a:pt x="194" y="92"/>
                  </a:cubicBezTo>
                  <a:lnTo>
                    <a:pt x="333" y="319"/>
                  </a:lnTo>
                  <a:cubicBezTo>
                    <a:pt x="252" y="300"/>
                    <a:pt x="171" y="273"/>
                    <a:pt x="93" y="237"/>
                  </a:cubicBezTo>
                  <a:cubicBezTo>
                    <a:pt x="85" y="233"/>
                    <a:pt x="77" y="231"/>
                    <a:pt x="69" y="231"/>
                  </a:cubicBezTo>
                  <a:cubicBezTo>
                    <a:pt x="46" y="231"/>
                    <a:pt x="24" y="245"/>
                    <a:pt x="14" y="267"/>
                  </a:cubicBezTo>
                  <a:cubicBezTo>
                    <a:pt x="1" y="297"/>
                    <a:pt x="14" y="332"/>
                    <a:pt x="44" y="346"/>
                  </a:cubicBezTo>
                  <a:cubicBezTo>
                    <a:pt x="173" y="405"/>
                    <a:pt x="309" y="443"/>
                    <a:pt x="448" y="461"/>
                  </a:cubicBezTo>
                  <a:lnTo>
                    <a:pt x="455" y="461"/>
                  </a:lnTo>
                  <a:cubicBezTo>
                    <a:pt x="475" y="461"/>
                    <a:pt x="495" y="451"/>
                    <a:pt x="506" y="433"/>
                  </a:cubicBezTo>
                  <a:cubicBezTo>
                    <a:pt x="518" y="415"/>
                    <a:pt x="518" y="389"/>
                    <a:pt x="506" y="369"/>
                  </a:cubicBezTo>
                  <a:lnTo>
                    <a:pt x="296" y="29"/>
                  </a:lnTo>
                  <a:cubicBezTo>
                    <a:pt x="285" y="10"/>
                    <a:pt x="26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5"/>
            <p:cNvSpPr/>
            <p:nvPr/>
          </p:nvSpPr>
          <p:spPr>
            <a:xfrm>
              <a:off x="4971025" y="3646050"/>
              <a:ext cx="11550" cy="9625"/>
            </a:xfrm>
            <a:custGeom>
              <a:avLst/>
              <a:gdLst/>
              <a:ahLst/>
              <a:cxnLst/>
              <a:rect l="l" t="t" r="r" b="b"/>
              <a:pathLst>
                <a:path w="462" h="385" extrusionOk="0">
                  <a:moveTo>
                    <a:pt x="231" y="1"/>
                  </a:moveTo>
                  <a:cubicBezTo>
                    <a:pt x="218" y="1"/>
                    <a:pt x="205" y="5"/>
                    <a:pt x="193" y="14"/>
                  </a:cubicBezTo>
                  <a:cubicBezTo>
                    <a:pt x="166" y="34"/>
                    <a:pt x="163" y="71"/>
                    <a:pt x="182" y="98"/>
                  </a:cubicBezTo>
                  <a:lnTo>
                    <a:pt x="253" y="191"/>
                  </a:lnTo>
                  <a:lnTo>
                    <a:pt x="301" y="244"/>
                  </a:lnTo>
                  <a:lnTo>
                    <a:pt x="93" y="151"/>
                  </a:lnTo>
                  <a:cubicBezTo>
                    <a:pt x="85" y="147"/>
                    <a:pt x="76" y="146"/>
                    <a:pt x="68" y="146"/>
                  </a:cubicBezTo>
                  <a:cubicBezTo>
                    <a:pt x="45" y="146"/>
                    <a:pt x="23" y="159"/>
                    <a:pt x="14" y="181"/>
                  </a:cubicBezTo>
                  <a:cubicBezTo>
                    <a:pt x="1" y="213"/>
                    <a:pt x="14" y="246"/>
                    <a:pt x="44" y="260"/>
                  </a:cubicBezTo>
                  <a:lnTo>
                    <a:pt x="278" y="366"/>
                  </a:lnTo>
                  <a:cubicBezTo>
                    <a:pt x="295" y="373"/>
                    <a:pt x="321" y="385"/>
                    <a:pt x="349" y="385"/>
                  </a:cubicBezTo>
                  <a:lnTo>
                    <a:pt x="351" y="385"/>
                  </a:lnTo>
                  <a:cubicBezTo>
                    <a:pt x="397" y="385"/>
                    <a:pt x="437" y="356"/>
                    <a:pt x="450" y="313"/>
                  </a:cubicBezTo>
                  <a:cubicBezTo>
                    <a:pt x="461" y="265"/>
                    <a:pt x="433" y="227"/>
                    <a:pt x="421" y="210"/>
                  </a:cubicBezTo>
                  <a:lnTo>
                    <a:pt x="278" y="24"/>
                  </a:lnTo>
                  <a:cubicBezTo>
                    <a:pt x="266" y="9"/>
                    <a:pt x="249"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5"/>
            <p:cNvSpPr/>
            <p:nvPr/>
          </p:nvSpPr>
          <p:spPr>
            <a:xfrm>
              <a:off x="4964700" y="3702275"/>
              <a:ext cx="12025" cy="12225"/>
            </a:xfrm>
            <a:custGeom>
              <a:avLst/>
              <a:gdLst/>
              <a:ahLst/>
              <a:cxnLst/>
              <a:rect l="l" t="t" r="r" b="b"/>
              <a:pathLst>
                <a:path w="481" h="489" extrusionOk="0">
                  <a:moveTo>
                    <a:pt x="253" y="0"/>
                  </a:moveTo>
                  <a:cubicBezTo>
                    <a:pt x="245" y="0"/>
                    <a:pt x="238" y="2"/>
                    <a:pt x="231" y="4"/>
                  </a:cubicBezTo>
                  <a:cubicBezTo>
                    <a:pt x="201" y="17"/>
                    <a:pt x="188" y="53"/>
                    <a:pt x="201" y="83"/>
                  </a:cubicBezTo>
                  <a:lnTo>
                    <a:pt x="290" y="294"/>
                  </a:lnTo>
                  <a:lnTo>
                    <a:pt x="290" y="294"/>
                  </a:lnTo>
                  <a:lnTo>
                    <a:pt x="95" y="188"/>
                  </a:lnTo>
                  <a:cubicBezTo>
                    <a:pt x="86" y="184"/>
                    <a:pt x="77" y="181"/>
                    <a:pt x="68" y="181"/>
                  </a:cubicBezTo>
                  <a:cubicBezTo>
                    <a:pt x="47" y="181"/>
                    <a:pt x="25" y="192"/>
                    <a:pt x="14" y="212"/>
                  </a:cubicBezTo>
                  <a:cubicBezTo>
                    <a:pt x="0" y="241"/>
                    <a:pt x="10" y="277"/>
                    <a:pt x="39" y="294"/>
                  </a:cubicBezTo>
                  <a:lnTo>
                    <a:pt x="387" y="482"/>
                  </a:lnTo>
                  <a:cubicBezTo>
                    <a:pt x="396" y="488"/>
                    <a:pt x="406" y="489"/>
                    <a:pt x="416" y="489"/>
                  </a:cubicBezTo>
                  <a:cubicBezTo>
                    <a:pt x="430" y="489"/>
                    <a:pt x="445" y="483"/>
                    <a:pt x="455" y="473"/>
                  </a:cubicBezTo>
                  <a:cubicBezTo>
                    <a:pt x="472" y="455"/>
                    <a:pt x="481" y="427"/>
                    <a:pt x="469" y="404"/>
                  </a:cubicBezTo>
                  <a:lnTo>
                    <a:pt x="310" y="36"/>
                  </a:lnTo>
                  <a:cubicBezTo>
                    <a:pt x="300" y="14"/>
                    <a:pt x="277"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5"/>
            <p:cNvSpPr/>
            <p:nvPr/>
          </p:nvSpPr>
          <p:spPr>
            <a:xfrm>
              <a:off x="5075000" y="3700525"/>
              <a:ext cx="12525" cy="12200"/>
            </a:xfrm>
            <a:custGeom>
              <a:avLst/>
              <a:gdLst/>
              <a:ahLst/>
              <a:cxnLst/>
              <a:rect l="l" t="t" r="r" b="b"/>
              <a:pathLst>
                <a:path w="501" h="488" extrusionOk="0">
                  <a:moveTo>
                    <a:pt x="251" y="1"/>
                  </a:moveTo>
                  <a:cubicBezTo>
                    <a:pt x="230" y="1"/>
                    <a:pt x="208" y="12"/>
                    <a:pt x="198" y="34"/>
                  </a:cubicBezTo>
                  <a:lnTo>
                    <a:pt x="12" y="400"/>
                  </a:lnTo>
                  <a:cubicBezTo>
                    <a:pt x="0" y="423"/>
                    <a:pt x="6" y="453"/>
                    <a:pt x="26" y="472"/>
                  </a:cubicBezTo>
                  <a:cubicBezTo>
                    <a:pt x="36" y="482"/>
                    <a:pt x="50" y="487"/>
                    <a:pt x="65" y="487"/>
                  </a:cubicBezTo>
                  <a:cubicBezTo>
                    <a:pt x="78" y="487"/>
                    <a:pt x="91" y="483"/>
                    <a:pt x="99" y="473"/>
                  </a:cubicBezTo>
                  <a:lnTo>
                    <a:pt x="466" y="225"/>
                  </a:lnTo>
                  <a:cubicBezTo>
                    <a:pt x="494" y="208"/>
                    <a:pt x="501" y="170"/>
                    <a:pt x="482" y="143"/>
                  </a:cubicBezTo>
                  <a:cubicBezTo>
                    <a:pt x="472" y="126"/>
                    <a:pt x="453" y="117"/>
                    <a:pt x="435" y="117"/>
                  </a:cubicBezTo>
                  <a:cubicBezTo>
                    <a:pt x="423" y="117"/>
                    <a:pt x="411" y="120"/>
                    <a:pt x="400" y="127"/>
                  </a:cubicBezTo>
                  <a:lnTo>
                    <a:pt x="224" y="245"/>
                  </a:lnTo>
                  <a:lnTo>
                    <a:pt x="306" y="87"/>
                  </a:lnTo>
                  <a:cubicBezTo>
                    <a:pt x="320" y="59"/>
                    <a:pt x="309" y="21"/>
                    <a:pt x="278" y="7"/>
                  </a:cubicBezTo>
                  <a:cubicBezTo>
                    <a:pt x="270" y="3"/>
                    <a:pt x="261"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5"/>
            <p:cNvSpPr/>
            <p:nvPr/>
          </p:nvSpPr>
          <p:spPr>
            <a:xfrm>
              <a:off x="5070875" y="3654200"/>
              <a:ext cx="12925" cy="13000"/>
            </a:xfrm>
            <a:custGeom>
              <a:avLst/>
              <a:gdLst/>
              <a:ahLst/>
              <a:cxnLst/>
              <a:rect l="l" t="t" r="r" b="b"/>
              <a:pathLst>
                <a:path w="517" h="520" extrusionOk="0">
                  <a:moveTo>
                    <a:pt x="298" y="0"/>
                  </a:moveTo>
                  <a:cubicBezTo>
                    <a:pt x="277" y="0"/>
                    <a:pt x="257" y="11"/>
                    <a:pt x="246" y="30"/>
                  </a:cubicBezTo>
                  <a:lnTo>
                    <a:pt x="15" y="427"/>
                  </a:lnTo>
                  <a:cubicBezTo>
                    <a:pt x="0" y="450"/>
                    <a:pt x="5" y="479"/>
                    <a:pt x="22" y="499"/>
                  </a:cubicBezTo>
                  <a:cubicBezTo>
                    <a:pt x="35" y="512"/>
                    <a:pt x="51" y="519"/>
                    <a:pt x="66" y="519"/>
                  </a:cubicBezTo>
                  <a:cubicBezTo>
                    <a:pt x="76" y="519"/>
                    <a:pt x="85" y="518"/>
                    <a:pt x="92" y="515"/>
                  </a:cubicBezTo>
                  <a:cubicBezTo>
                    <a:pt x="228" y="449"/>
                    <a:pt x="360" y="369"/>
                    <a:pt x="485" y="275"/>
                  </a:cubicBezTo>
                  <a:cubicBezTo>
                    <a:pt x="511" y="255"/>
                    <a:pt x="517" y="218"/>
                    <a:pt x="497" y="191"/>
                  </a:cubicBezTo>
                  <a:cubicBezTo>
                    <a:pt x="485" y="175"/>
                    <a:pt x="467" y="167"/>
                    <a:pt x="449" y="167"/>
                  </a:cubicBezTo>
                  <a:cubicBezTo>
                    <a:pt x="436" y="167"/>
                    <a:pt x="424" y="170"/>
                    <a:pt x="413" y="178"/>
                  </a:cubicBezTo>
                  <a:cubicBezTo>
                    <a:pt x="353" y="224"/>
                    <a:pt x="291" y="264"/>
                    <a:pt x="227" y="304"/>
                  </a:cubicBezTo>
                  <a:lnTo>
                    <a:pt x="350" y="91"/>
                  </a:lnTo>
                  <a:cubicBezTo>
                    <a:pt x="366" y="62"/>
                    <a:pt x="357" y="25"/>
                    <a:pt x="329" y="9"/>
                  </a:cubicBezTo>
                  <a:cubicBezTo>
                    <a:pt x="319" y="3"/>
                    <a:pt x="309"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5"/>
            <p:cNvSpPr/>
            <p:nvPr/>
          </p:nvSpPr>
          <p:spPr>
            <a:xfrm>
              <a:off x="5070475" y="3613700"/>
              <a:ext cx="12575" cy="10475"/>
            </a:xfrm>
            <a:custGeom>
              <a:avLst/>
              <a:gdLst/>
              <a:ahLst/>
              <a:cxnLst/>
              <a:rect l="l" t="t" r="r" b="b"/>
              <a:pathLst>
                <a:path w="503" h="419" extrusionOk="0">
                  <a:moveTo>
                    <a:pt x="262" y="1"/>
                  </a:moveTo>
                  <a:cubicBezTo>
                    <a:pt x="243" y="1"/>
                    <a:pt x="223" y="11"/>
                    <a:pt x="211" y="27"/>
                  </a:cubicBezTo>
                  <a:lnTo>
                    <a:pt x="15" y="325"/>
                  </a:lnTo>
                  <a:cubicBezTo>
                    <a:pt x="1" y="345"/>
                    <a:pt x="1" y="371"/>
                    <a:pt x="15" y="391"/>
                  </a:cubicBezTo>
                  <a:cubicBezTo>
                    <a:pt x="25" y="410"/>
                    <a:pt x="45" y="419"/>
                    <a:pt x="65" y="419"/>
                  </a:cubicBezTo>
                  <a:cubicBezTo>
                    <a:pt x="68" y="419"/>
                    <a:pt x="72" y="419"/>
                    <a:pt x="75" y="417"/>
                  </a:cubicBezTo>
                  <a:cubicBezTo>
                    <a:pt x="214" y="390"/>
                    <a:pt x="345" y="338"/>
                    <a:pt x="465" y="264"/>
                  </a:cubicBezTo>
                  <a:cubicBezTo>
                    <a:pt x="494" y="246"/>
                    <a:pt x="502" y="211"/>
                    <a:pt x="484" y="182"/>
                  </a:cubicBezTo>
                  <a:cubicBezTo>
                    <a:pt x="473" y="163"/>
                    <a:pt x="453" y="153"/>
                    <a:pt x="433" y="153"/>
                  </a:cubicBezTo>
                  <a:cubicBezTo>
                    <a:pt x="422" y="153"/>
                    <a:pt x="412" y="156"/>
                    <a:pt x="402" y="162"/>
                  </a:cubicBezTo>
                  <a:cubicBezTo>
                    <a:pt x="338" y="202"/>
                    <a:pt x="272" y="234"/>
                    <a:pt x="201" y="259"/>
                  </a:cubicBezTo>
                  <a:lnTo>
                    <a:pt x="310" y="94"/>
                  </a:lnTo>
                  <a:cubicBezTo>
                    <a:pt x="330" y="67"/>
                    <a:pt x="322" y="30"/>
                    <a:pt x="295" y="11"/>
                  </a:cubicBezTo>
                  <a:cubicBezTo>
                    <a:pt x="285" y="4"/>
                    <a:pt x="273"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5"/>
            <p:cNvSpPr/>
            <p:nvPr/>
          </p:nvSpPr>
          <p:spPr>
            <a:xfrm>
              <a:off x="5069825" y="3563000"/>
              <a:ext cx="11600" cy="13000"/>
            </a:xfrm>
            <a:custGeom>
              <a:avLst/>
              <a:gdLst/>
              <a:ahLst/>
              <a:cxnLst/>
              <a:rect l="l" t="t" r="r" b="b"/>
              <a:pathLst>
                <a:path w="464" h="520" extrusionOk="0">
                  <a:moveTo>
                    <a:pt x="389" y="1"/>
                  </a:moveTo>
                  <a:cubicBezTo>
                    <a:pt x="372" y="1"/>
                    <a:pt x="354" y="9"/>
                    <a:pt x="342" y="23"/>
                  </a:cubicBezTo>
                  <a:lnTo>
                    <a:pt x="19" y="420"/>
                  </a:lnTo>
                  <a:cubicBezTo>
                    <a:pt x="1" y="445"/>
                    <a:pt x="1" y="476"/>
                    <a:pt x="19" y="498"/>
                  </a:cubicBezTo>
                  <a:cubicBezTo>
                    <a:pt x="32" y="512"/>
                    <a:pt x="48" y="519"/>
                    <a:pt x="65" y="519"/>
                  </a:cubicBezTo>
                  <a:cubicBezTo>
                    <a:pt x="75" y="519"/>
                    <a:pt x="85" y="518"/>
                    <a:pt x="94" y="511"/>
                  </a:cubicBezTo>
                  <a:cubicBezTo>
                    <a:pt x="193" y="455"/>
                    <a:pt x="299" y="418"/>
                    <a:pt x="409" y="397"/>
                  </a:cubicBezTo>
                  <a:cubicBezTo>
                    <a:pt x="442" y="392"/>
                    <a:pt x="464" y="360"/>
                    <a:pt x="458" y="327"/>
                  </a:cubicBezTo>
                  <a:cubicBezTo>
                    <a:pt x="453" y="300"/>
                    <a:pt x="430" y="278"/>
                    <a:pt x="403" y="278"/>
                  </a:cubicBezTo>
                  <a:cubicBezTo>
                    <a:pt x="398" y="278"/>
                    <a:pt x="393" y="278"/>
                    <a:pt x="388" y="280"/>
                  </a:cubicBezTo>
                  <a:cubicBezTo>
                    <a:pt x="345" y="289"/>
                    <a:pt x="303" y="297"/>
                    <a:pt x="263" y="310"/>
                  </a:cubicBezTo>
                  <a:lnTo>
                    <a:pt x="435" y="98"/>
                  </a:lnTo>
                  <a:cubicBezTo>
                    <a:pt x="457" y="73"/>
                    <a:pt x="451" y="36"/>
                    <a:pt x="425" y="15"/>
                  </a:cubicBezTo>
                  <a:cubicBezTo>
                    <a:pt x="415" y="5"/>
                    <a:pt x="402"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5"/>
            <p:cNvSpPr/>
            <p:nvPr/>
          </p:nvSpPr>
          <p:spPr>
            <a:xfrm>
              <a:off x="5067650" y="3516125"/>
              <a:ext cx="10175" cy="15350"/>
            </a:xfrm>
            <a:custGeom>
              <a:avLst/>
              <a:gdLst/>
              <a:ahLst/>
              <a:cxnLst/>
              <a:rect l="l" t="t" r="r" b="b"/>
              <a:pathLst>
                <a:path w="407" h="614" extrusionOk="0">
                  <a:moveTo>
                    <a:pt x="331" y="0"/>
                  </a:moveTo>
                  <a:cubicBezTo>
                    <a:pt x="310" y="0"/>
                    <a:pt x="289" y="11"/>
                    <a:pt x="279" y="31"/>
                  </a:cubicBezTo>
                  <a:lnTo>
                    <a:pt x="13" y="525"/>
                  </a:lnTo>
                  <a:cubicBezTo>
                    <a:pt x="0" y="550"/>
                    <a:pt x="6" y="580"/>
                    <a:pt x="28" y="599"/>
                  </a:cubicBezTo>
                  <a:cubicBezTo>
                    <a:pt x="38" y="608"/>
                    <a:pt x="52" y="613"/>
                    <a:pt x="66" y="613"/>
                  </a:cubicBezTo>
                  <a:cubicBezTo>
                    <a:pt x="79" y="613"/>
                    <a:pt x="92" y="609"/>
                    <a:pt x="105" y="601"/>
                  </a:cubicBezTo>
                  <a:lnTo>
                    <a:pt x="373" y="401"/>
                  </a:lnTo>
                  <a:cubicBezTo>
                    <a:pt x="400" y="381"/>
                    <a:pt x="406" y="344"/>
                    <a:pt x="386" y="317"/>
                  </a:cubicBezTo>
                  <a:cubicBezTo>
                    <a:pt x="374" y="300"/>
                    <a:pt x="356" y="292"/>
                    <a:pt x="338" y="292"/>
                  </a:cubicBezTo>
                  <a:cubicBezTo>
                    <a:pt x="325" y="292"/>
                    <a:pt x="313" y="296"/>
                    <a:pt x="301" y="304"/>
                  </a:cubicBezTo>
                  <a:lnTo>
                    <a:pt x="246" y="345"/>
                  </a:lnTo>
                  <a:lnTo>
                    <a:pt x="385" y="87"/>
                  </a:lnTo>
                  <a:cubicBezTo>
                    <a:pt x="399" y="59"/>
                    <a:pt x="387" y="23"/>
                    <a:pt x="359" y="7"/>
                  </a:cubicBezTo>
                  <a:cubicBezTo>
                    <a:pt x="350" y="3"/>
                    <a:pt x="341"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5"/>
            <p:cNvSpPr/>
            <p:nvPr/>
          </p:nvSpPr>
          <p:spPr>
            <a:xfrm>
              <a:off x="5069625" y="3469725"/>
              <a:ext cx="10950" cy="13275"/>
            </a:xfrm>
            <a:custGeom>
              <a:avLst/>
              <a:gdLst/>
              <a:ahLst/>
              <a:cxnLst/>
              <a:rect l="l" t="t" r="r" b="b"/>
              <a:pathLst>
                <a:path w="438" h="531" extrusionOk="0">
                  <a:moveTo>
                    <a:pt x="257" y="0"/>
                  </a:moveTo>
                  <a:cubicBezTo>
                    <a:pt x="234" y="0"/>
                    <a:pt x="213" y="13"/>
                    <a:pt x="202" y="35"/>
                  </a:cubicBezTo>
                  <a:lnTo>
                    <a:pt x="12" y="445"/>
                  </a:lnTo>
                  <a:cubicBezTo>
                    <a:pt x="0" y="469"/>
                    <a:pt x="6" y="498"/>
                    <a:pt x="26" y="515"/>
                  </a:cubicBezTo>
                  <a:cubicBezTo>
                    <a:pt x="37" y="527"/>
                    <a:pt x="52" y="531"/>
                    <a:pt x="66" y="531"/>
                  </a:cubicBezTo>
                  <a:cubicBezTo>
                    <a:pt x="78" y="531"/>
                    <a:pt x="88" y="528"/>
                    <a:pt x="95" y="524"/>
                  </a:cubicBezTo>
                  <a:lnTo>
                    <a:pt x="400" y="347"/>
                  </a:lnTo>
                  <a:cubicBezTo>
                    <a:pt x="429" y="329"/>
                    <a:pt x="438" y="293"/>
                    <a:pt x="422" y="264"/>
                  </a:cubicBezTo>
                  <a:cubicBezTo>
                    <a:pt x="409" y="245"/>
                    <a:pt x="389" y="235"/>
                    <a:pt x="369" y="235"/>
                  </a:cubicBezTo>
                  <a:cubicBezTo>
                    <a:pt x="359" y="235"/>
                    <a:pt x="348" y="237"/>
                    <a:pt x="339" y="243"/>
                  </a:cubicBezTo>
                  <a:lnTo>
                    <a:pt x="201" y="323"/>
                  </a:lnTo>
                  <a:lnTo>
                    <a:pt x="313" y="86"/>
                  </a:lnTo>
                  <a:cubicBezTo>
                    <a:pt x="326" y="56"/>
                    <a:pt x="314" y="20"/>
                    <a:pt x="284" y="6"/>
                  </a:cubicBezTo>
                  <a:cubicBezTo>
                    <a:pt x="275" y="2"/>
                    <a:pt x="266"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5"/>
            <p:cNvSpPr/>
            <p:nvPr/>
          </p:nvSpPr>
          <p:spPr>
            <a:xfrm>
              <a:off x="5065950" y="3422975"/>
              <a:ext cx="13950" cy="12175"/>
            </a:xfrm>
            <a:custGeom>
              <a:avLst/>
              <a:gdLst/>
              <a:ahLst/>
              <a:cxnLst/>
              <a:rect l="l" t="t" r="r" b="b"/>
              <a:pathLst>
                <a:path w="558" h="487" extrusionOk="0">
                  <a:moveTo>
                    <a:pt x="447" y="1"/>
                  </a:moveTo>
                  <a:cubicBezTo>
                    <a:pt x="432" y="1"/>
                    <a:pt x="417" y="6"/>
                    <a:pt x="405" y="18"/>
                  </a:cubicBezTo>
                  <a:lnTo>
                    <a:pt x="25" y="383"/>
                  </a:lnTo>
                  <a:cubicBezTo>
                    <a:pt x="5" y="401"/>
                    <a:pt x="1" y="429"/>
                    <a:pt x="12" y="454"/>
                  </a:cubicBezTo>
                  <a:cubicBezTo>
                    <a:pt x="24" y="475"/>
                    <a:pt x="44" y="487"/>
                    <a:pt x="67" y="487"/>
                  </a:cubicBezTo>
                  <a:cubicBezTo>
                    <a:pt x="68" y="487"/>
                    <a:pt x="73" y="487"/>
                    <a:pt x="76" y="485"/>
                  </a:cubicBezTo>
                  <a:lnTo>
                    <a:pt x="503" y="415"/>
                  </a:lnTo>
                  <a:cubicBezTo>
                    <a:pt x="536" y="411"/>
                    <a:pt x="557" y="379"/>
                    <a:pt x="553" y="347"/>
                  </a:cubicBezTo>
                  <a:cubicBezTo>
                    <a:pt x="548" y="317"/>
                    <a:pt x="525" y="296"/>
                    <a:pt x="494" y="296"/>
                  </a:cubicBezTo>
                  <a:cubicBezTo>
                    <a:pt x="490" y="296"/>
                    <a:pt x="487" y="297"/>
                    <a:pt x="483" y="297"/>
                  </a:cubicBezTo>
                  <a:lnTo>
                    <a:pt x="248" y="335"/>
                  </a:lnTo>
                  <a:lnTo>
                    <a:pt x="248" y="335"/>
                  </a:lnTo>
                  <a:lnTo>
                    <a:pt x="488" y="104"/>
                  </a:lnTo>
                  <a:cubicBezTo>
                    <a:pt x="511" y="82"/>
                    <a:pt x="513" y="42"/>
                    <a:pt x="490" y="19"/>
                  </a:cubicBezTo>
                  <a:cubicBezTo>
                    <a:pt x="479" y="7"/>
                    <a:pt x="463" y="1"/>
                    <a:pt x="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5"/>
            <p:cNvSpPr/>
            <p:nvPr/>
          </p:nvSpPr>
          <p:spPr>
            <a:xfrm>
              <a:off x="5057975" y="3354725"/>
              <a:ext cx="9275" cy="10800"/>
            </a:xfrm>
            <a:custGeom>
              <a:avLst/>
              <a:gdLst/>
              <a:ahLst/>
              <a:cxnLst/>
              <a:rect l="l" t="t" r="r" b="b"/>
              <a:pathLst>
                <a:path w="371" h="432" extrusionOk="0">
                  <a:moveTo>
                    <a:pt x="167" y="0"/>
                  </a:moveTo>
                  <a:cubicBezTo>
                    <a:pt x="142" y="0"/>
                    <a:pt x="118" y="15"/>
                    <a:pt x="109" y="40"/>
                  </a:cubicBezTo>
                  <a:lnTo>
                    <a:pt x="7" y="353"/>
                  </a:lnTo>
                  <a:cubicBezTo>
                    <a:pt x="0" y="376"/>
                    <a:pt x="6" y="399"/>
                    <a:pt x="23" y="416"/>
                  </a:cubicBezTo>
                  <a:cubicBezTo>
                    <a:pt x="35" y="426"/>
                    <a:pt x="50" y="432"/>
                    <a:pt x="65" y="432"/>
                  </a:cubicBezTo>
                  <a:cubicBezTo>
                    <a:pt x="72" y="432"/>
                    <a:pt x="79" y="430"/>
                    <a:pt x="83" y="426"/>
                  </a:cubicBezTo>
                  <a:lnTo>
                    <a:pt x="323" y="332"/>
                  </a:lnTo>
                  <a:cubicBezTo>
                    <a:pt x="353" y="320"/>
                    <a:pt x="370" y="284"/>
                    <a:pt x="357" y="254"/>
                  </a:cubicBezTo>
                  <a:cubicBezTo>
                    <a:pt x="348" y="231"/>
                    <a:pt x="325" y="216"/>
                    <a:pt x="300" y="216"/>
                  </a:cubicBezTo>
                  <a:cubicBezTo>
                    <a:pt x="293" y="216"/>
                    <a:pt x="286" y="217"/>
                    <a:pt x="280" y="220"/>
                  </a:cubicBezTo>
                  <a:lnTo>
                    <a:pt x="159" y="268"/>
                  </a:lnTo>
                  <a:lnTo>
                    <a:pt x="159" y="268"/>
                  </a:lnTo>
                  <a:lnTo>
                    <a:pt x="222" y="79"/>
                  </a:lnTo>
                  <a:cubicBezTo>
                    <a:pt x="234" y="48"/>
                    <a:pt x="217" y="15"/>
                    <a:pt x="185" y="3"/>
                  </a:cubicBezTo>
                  <a:cubicBezTo>
                    <a:pt x="179" y="1"/>
                    <a:pt x="17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5"/>
            <p:cNvSpPr/>
            <p:nvPr/>
          </p:nvSpPr>
          <p:spPr>
            <a:xfrm>
              <a:off x="5026775" y="3333600"/>
              <a:ext cx="8425" cy="12050"/>
            </a:xfrm>
            <a:custGeom>
              <a:avLst/>
              <a:gdLst/>
              <a:ahLst/>
              <a:cxnLst/>
              <a:rect l="l" t="t" r="r" b="b"/>
              <a:pathLst>
                <a:path w="337" h="482" extrusionOk="0">
                  <a:moveTo>
                    <a:pt x="68" y="0"/>
                  </a:moveTo>
                  <a:cubicBezTo>
                    <a:pt x="63" y="0"/>
                    <a:pt x="57" y="1"/>
                    <a:pt x="52" y="2"/>
                  </a:cubicBezTo>
                  <a:cubicBezTo>
                    <a:pt x="21" y="11"/>
                    <a:pt x="1" y="44"/>
                    <a:pt x="9" y="75"/>
                  </a:cubicBezTo>
                  <a:lnTo>
                    <a:pt x="104" y="437"/>
                  </a:lnTo>
                  <a:cubicBezTo>
                    <a:pt x="113" y="461"/>
                    <a:pt x="134" y="480"/>
                    <a:pt x="160" y="481"/>
                  </a:cubicBezTo>
                  <a:lnTo>
                    <a:pt x="163" y="481"/>
                  </a:lnTo>
                  <a:cubicBezTo>
                    <a:pt x="187" y="481"/>
                    <a:pt x="210" y="465"/>
                    <a:pt x="222" y="441"/>
                  </a:cubicBezTo>
                  <a:lnTo>
                    <a:pt x="325" y="133"/>
                  </a:lnTo>
                  <a:cubicBezTo>
                    <a:pt x="336" y="103"/>
                    <a:pt x="318" y="68"/>
                    <a:pt x="287" y="58"/>
                  </a:cubicBezTo>
                  <a:cubicBezTo>
                    <a:pt x="281" y="56"/>
                    <a:pt x="274" y="54"/>
                    <a:pt x="267" y="54"/>
                  </a:cubicBezTo>
                  <a:cubicBezTo>
                    <a:pt x="243" y="54"/>
                    <a:pt x="220" y="70"/>
                    <a:pt x="211" y="95"/>
                  </a:cubicBezTo>
                  <a:lnTo>
                    <a:pt x="171" y="213"/>
                  </a:lnTo>
                  <a:lnTo>
                    <a:pt x="125" y="45"/>
                  </a:lnTo>
                  <a:cubicBezTo>
                    <a:pt x="118" y="19"/>
                    <a:pt x="95"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5"/>
            <p:cNvSpPr/>
            <p:nvPr/>
          </p:nvSpPr>
          <p:spPr>
            <a:xfrm>
              <a:off x="4967950" y="3339475"/>
              <a:ext cx="115925" cy="399725"/>
            </a:xfrm>
            <a:custGeom>
              <a:avLst/>
              <a:gdLst/>
              <a:ahLst/>
              <a:cxnLst/>
              <a:rect l="l" t="t" r="r" b="b"/>
              <a:pathLst>
                <a:path w="4637" h="15989" extrusionOk="0">
                  <a:moveTo>
                    <a:pt x="2289" y="0"/>
                  </a:moveTo>
                  <a:cubicBezTo>
                    <a:pt x="2248" y="0"/>
                    <a:pt x="2205" y="9"/>
                    <a:pt x="2166" y="24"/>
                  </a:cubicBezTo>
                  <a:cubicBezTo>
                    <a:pt x="2091" y="51"/>
                    <a:pt x="2022" y="90"/>
                    <a:pt x="1946" y="113"/>
                  </a:cubicBezTo>
                  <a:cubicBezTo>
                    <a:pt x="1921" y="120"/>
                    <a:pt x="1898" y="123"/>
                    <a:pt x="1875" y="123"/>
                  </a:cubicBezTo>
                  <a:cubicBezTo>
                    <a:pt x="1790" y="123"/>
                    <a:pt x="1722" y="80"/>
                    <a:pt x="1632" y="75"/>
                  </a:cubicBezTo>
                  <a:cubicBezTo>
                    <a:pt x="1626" y="75"/>
                    <a:pt x="1619" y="75"/>
                    <a:pt x="1613" y="75"/>
                  </a:cubicBezTo>
                  <a:cubicBezTo>
                    <a:pt x="1520" y="75"/>
                    <a:pt x="1416" y="111"/>
                    <a:pt x="1334" y="146"/>
                  </a:cubicBezTo>
                  <a:cubicBezTo>
                    <a:pt x="1138" y="227"/>
                    <a:pt x="971" y="382"/>
                    <a:pt x="893" y="582"/>
                  </a:cubicBezTo>
                  <a:cubicBezTo>
                    <a:pt x="778" y="873"/>
                    <a:pt x="837" y="1208"/>
                    <a:pt x="743" y="1508"/>
                  </a:cubicBezTo>
                  <a:cubicBezTo>
                    <a:pt x="675" y="1732"/>
                    <a:pt x="521" y="1927"/>
                    <a:pt x="467" y="2155"/>
                  </a:cubicBezTo>
                  <a:cubicBezTo>
                    <a:pt x="391" y="2463"/>
                    <a:pt x="498" y="2780"/>
                    <a:pt x="548" y="3094"/>
                  </a:cubicBezTo>
                  <a:cubicBezTo>
                    <a:pt x="599" y="3406"/>
                    <a:pt x="799" y="3593"/>
                    <a:pt x="513" y="3725"/>
                  </a:cubicBezTo>
                  <a:cubicBezTo>
                    <a:pt x="203" y="3867"/>
                    <a:pt x="153" y="4290"/>
                    <a:pt x="226" y="4622"/>
                  </a:cubicBezTo>
                  <a:cubicBezTo>
                    <a:pt x="299" y="4955"/>
                    <a:pt x="454" y="5288"/>
                    <a:pt x="389" y="5622"/>
                  </a:cubicBezTo>
                  <a:cubicBezTo>
                    <a:pt x="339" y="5881"/>
                    <a:pt x="161" y="6102"/>
                    <a:pt x="97" y="6360"/>
                  </a:cubicBezTo>
                  <a:cubicBezTo>
                    <a:pt x="1" y="6755"/>
                    <a:pt x="183" y="7153"/>
                    <a:pt x="303" y="7539"/>
                  </a:cubicBezTo>
                  <a:cubicBezTo>
                    <a:pt x="431" y="7926"/>
                    <a:pt x="604" y="8233"/>
                    <a:pt x="326" y="8527"/>
                  </a:cubicBezTo>
                  <a:cubicBezTo>
                    <a:pt x="118" y="8748"/>
                    <a:pt x="115" y="9089"/>
                    <a:pt x="176" y="9386"/>
                  </a:cubicBezTo>
                  <a:cubicBezTo>
                    <a:pt x="237" y="9681"/>
                    <a:pt x="353" y="9974"/>
                    <a:pt x="338" y="10275"/>
                  </a:cubicBezTo>
                  <a:cubicBezTo>
                    <a:pt x="319" y="10643"/>
                    <a:pt x="108" y="10992"/>
                    <a:pt x="135" y="11360"/>
                  </a:cubicBezTo>
                  <a:cubicBezTo>
                    <a:pt x="161" y="11739"/>
                    <a:pt x="438" y="12072"/>
                    <a:pt x="438" y="12450"/>
                  </a:cubicBezTo>
                  <a:cubicBezTo>
                    <a:pt x="438" y="12770"/>
                    <a:pt x="246" y="13052"/>
                    <a:pt x="176" y="13365"/>
                  </a:cubicBezTo>
                  <a:cubicBezTo>
                    <a:pt x="67" y="13848"/>
                    <a:pt x="259" y="14349"/>
                    <a:pt x="231" y="14843"/>
                  </a:cubicBezTo>
                  <a:cubicBezTo>
                    <a:pt x="216" y="15140"/>
                    <a:pt x="121" y="15427"/>
                    <a:pt x="77" y="15724"/>
                  </a:cubicBezTo>
                  <a:cubicBezTo>
                    <a:pt x="65" y="15810"/>
                    <a:pt x="58" y="15899"/>
                    <a:pt x="52" y="15989"/>
                  </a:cubicBezTo>
                  <a:cubicBezTo>
                    <a:pt x="1541" y="15979"/>
                    <a:pt x="3033" y="15848"/>
                    <a:pt x="4513" y="15620"/>
                  </a:cubicBezTo>
                  <a:cubicBezTo>
                    <a:pt x="4548" y="15549"/>
                    <a:pt x="4575" y="15476"/>
                    <a:pt x="4575" y="15397"/>
                  </a:cubicBezTo>
                  <a:cubicBezTo>
                    <a:pt x="4578" y="15023"/>
                    <a:pt x="4259" y="14777"/>
                    <a:pt x="4312" y="14363"/>
                  </a:cubicBezTo>
                  <a:cubicBezTo>
                    <a:pt x="4360" y="13999"/>
                    <a:pt x="4636" y="13662"/>
                    <a:pt x="4447" y="13293"/>
                  </a:cubicBezTo>
                  <a:cubicBezTo>
                    <a:pt x="4367" y="13135"/>
                    <a:pt x="4205" y="13008"/>
                    <a:pt x="4195" y="12830"/>
                  </a:cubicBezTo>
                  <a:cubicBezTo>
                    <a:pt x="4182" y="12631"/>
                    <a:pt x="4364" y="12476"/>
                    <a:pt x="4426" y="12285"/>
                  </a:cubicBezTo>
                  <a:cubicBezTo>
                    <a:pt x="4482" y="12112"/>
                    <a:pt x="4431" y="11924"/>
                    <a:pt x="4363" y="11753"/>
                  </a:cubicBezTo>
                  <a:cubicBezTo>
                    <a:pt x="4297" y="11584"/>
                    <a:pt x="4211" y="11416"/>
                    <a:pt x="4195" y="11236"/>
                  </a:cubicBezTo>
                  <a:cubicBezTo>
                    <a:pt x="4166" y="10903"/>
                    <a:pt x="4482" y="10771"/>
                    <a:pt x="4484" y="10434"/>
                  </a:cubicBezTo>
                  <a:cubicBezTo>
                    <a:pt x="4486" y="10156"/>
                    <a:pt x="4384" y="9889"/>
                    <a:pt x="4302" y="9622"/>
                  </a:cubicBezTo>
                  <a:cubicBezTo>
                    <a:pt x="4219" y="9357"/>
                    <a:pt x="4155" y="9067"/>
                    <a:pt x="4234" y="8802"/>
                  </a:cubicBezTo>
                  <a:cubicBezTo>
                    <a:pt x="4314" y="8533"/>
                    <a:pt x="4536" y="8270"/>
                    <a:pt x="4443" y="8005"/>
                  </a:cubicBezTo>
                  <a:cubicBezTo>
                    <a:pt x="4397" y="7873"/>
                    <a:pt x="4281" y="7780"/>
                    <a:pt x="4202" y="7662"/>
                  </a:cubicBezTo>
                  <a:cubicBezTo>
                    <a:pt x="3879" y="7192"/>
                    <a:pt x="4347" y="6849"/>
                    <a:pt x="4411" y="6405"/>
                  </a:cubicBezTo>
                  <a:cubicBezTo>
                    <a:pt x="4443" y="6182"/>
                    <a:pt x="4312" y="5975"/>
                    <a:pt x="4225" y="5768"/>
                  </a:cubicBezTo>
                  <a:cubicBezTo>
                    <a:pt x="4076" y="5421"/>
                    <a:pt x="4254" y="5174"/>
                    <a:pt x="4335" y="4845"/>
                  </a:cubicBezTo>
                  <a:cubicBezTo>
                    <a:pt x="4384" y="4648"/>
                    <a:pt x="4391" y="4436"/>
                    <a:pt x="4318" y="4247"/>
                  </a:cubicBezTo>
                  <a:cubicBezTo>
                    <a:pt x="4267" y="4113"/>
                    <a:pt x="4178" y="3999"/>
                    <a:pt x="4119" y="3870"/>
                  </a:cubicBezTo>
                  <a:cubicBezTo>
                    <a:pt x="4061" y="3741"/>
                    <a:pt x="3947" y="3789"/>
                    <a:pt x="4046" y="3689"/>
                  </a:cubicBezTo>
                  <a:cubicBezTo>
                    <a:pt x="4209" y="3523"/>
                    <a:pt x="4218" y="3256"/>
                    <a:pt x="4170" y="3026"/>
                  </a:cubicBezTo>
                  <a:cubicBezTo>
                    <a:pt x="4123" y="2797"/>
                    <a:pt x="4030" y="2576"/>
                    <a:pt x="4020" y="2341"/>
                  </a:cubicBezTo>
                  <a:cubicBezTo>
                    <a:pt x="4008" y="1974"/>
                    <a:pt x="4203" y="1539"/>
                    <a:pt x="3934" y="1221"/>
                  </a:cubicBezTo>
                  <a:cubicBezTo>
                    <a:pt x="3815" y="1079"/>
                    <a:pt x="3671" y="952"/>
                    <a:pt x="3581" y="785"/>
                  </a:cubicBezTo>
                  <a:cubicBezTo>
                    <a:pt x="3515" y="663"/>
                    <a:pt x="3485" y="524"/>
                    <a:pt x="3413" y="404"/>
                  </a:cubicBezTo>
                  <a:cubicBezTo>
                    <a:pt x="3324" y="259"/>
                    <a:pt x="3170" y="156"/>
                    <a:pt x="3006" y="118"/>
                  </a:cubicBezTo>
                  <a:cubicBezTo>
                    <a:pt x="2984" y="114"/>
                    <a:pt x="2962" y="111"/>
                    <a:pt x="2939" y="111"/>
                  </a:cubicBezTo>
                  <a:cubicBezTo>
                    <a:pt x="2842" y="111"/>
                    <a:pt x="2742" y="149"/>
                    <a:pt x="2646" y="149"/>
                  </a:cubicBezTo>
                  <a:cubicBezTo>
                    <a:pt x="2598" y="149"/>
                    <a:pt x="2550" y="139"/>
                    <a:pt x="2504" y="110"/>
                  </a:cubicBezTo>
                  <a:cubicBezTo>
                    <a:pt x="2464" y="84"/>
                    <a:pt x="2434" y="47"/>
                    <a:pt x="2395" y="25"/>
                  </a:cubicBezTo>
                  <a:cubicBezTo>
                    <a:pt x="2363" y="8"/>
                    <a:pt x="2326" y="0"/>
                    <a:pt x="22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5"/>
            <p:cNvSpPr/>
            <p:nvPr/>
          </p:nvSpPr>
          <p:spPr>
            <a:xfrm>
              <a:off x="5033200" y="3342425"/>
              <a:ext cx="22850" cy="392225"/>
            </a:xfrm>
            <a:custGeom>
              <a:avLst/>
              <a:gdLst/>
              <a:ahLst/>
              <a:cxnLst/>
              <a:rect l="l" t="t" r="r" b="b"/>
              <a:pathLst>
                <a:path w="914" h="15689" extrusionOk="0">
                  <a:moveTo>
                    <a:pt x="247" y="0"/>
                  </a:moveTo>
                  <a:lnTo>
                    <a:pt x="247" y="0"/>
                  </a:lnTo>
                  <a:cubicBezTo>
                    <a:pt x="210" y="6"/>
                    <a:pt x="174" y="15"/>
                    <a:pt x="137" y="21"/>
                  </a:cubicBezTo>
                  <a:cubicBezTo>
                    <a:pt x="207" y="198"/>
                    <a:pt x="152" y="406"/>
                    <a:pt x="104" y="590"/>
                  </a:cubicBezTo>
                  <a:cubicBezTo>
                    <a:pt x="46" y="809"/>
                    <a:pt x="0" y="1039"/>
                    <a:pt x="99" y="1241"/>
                  </a:cubicBezTo>
                  <a:cubicBezTo>
                    <a:pt x="137" y="1325"/>
                    <a:pt x="195" y="1391"/>
                    <a:pt x="254" y="1456"/>
                  </a:cubicBezTo>
                  <a:cubicBezTo>
                    <a:pt x="312" y="1520"/>
                    <a:pt x="367" y="1579"/>
                    <a:pt x="400" y="1651"/>
                  </a:cubicBezTo>
                  <a:cubicBezTo>
                    <a:pt x="494" y="1856"/>
                    <a:pt x="393" y="2077"/>
                    <a:pt x="286" y="2309"/>
                  </a:cubicBezTo>
                  <a:cubicBezTo>
                    <a:pt x="185" y="2528"/>
                    <a:pt x="81" y="2755"/>
                    <a:pt x="129" y="2990"/>
                  </a:cubicBezTo>
                  <a:cubicBezTo>
                    <a:pt x="157" y="3124"/>
                    <a:pt x="230" y="3234"/>
                    <a:pt x="301" y="3341"/>
                  </a:cubicBezTo>
                  <a:cubicBezTo>
                    <a:pt x="344" y="3407"/>
                    <a:pt x="386" y="3471"/>
                    <a:pt x="418" y="3536"/>
                  </a:cubicBezTo>
                  <a:cubicBezTo>
                    <a:pt x="584" y="3892"/>
                    <a:pt x="453" y="4278"/>
                    <a:pt x="316" y="4686"/>
                  </a:cubicBezTo>
                  <a:cubicBezTo>
                    <a:pt x="192" y="5054"/>
                    <a:pt x="63" y="5434"/>
                    <a:pt x="158" y="5806"/>
                  </a:cubicBezTo>
                  <a:cubicBezTo>
                    <a:pt x="197" y="5958"/>
                    <a:pt x="273" y="6099"/>
                    <a:pt x="346" y="6232"/>
                  </a:cubicBezTo>
                  <a:cubicBezTo>
                    <a:pt x="423" y="6374"/>
                    <a:pt x="496" y="6509"/>
                    <a:pt x="529" y="6660"/>
                  </a:cubicBezTo>
                  <a:cubicBezTo>
                    <a:pt x="601" y="6981"/>
                    <a:pt x="479" y="7292"/>
                    <a:pt x="350" y="7623"/>
                  </a:cubicBezTo>
                  <a:cubicBezTo>
                    <a:pt x="244" y="7893"/>
                    <a:pt x="137" y="8171"/>
                    <a:pt x="137" y="8459"/>
                  </a:cubicBezTo>
                  <a:cubicBezTo>
                    <a:pt x="137" y="8732"/>
                    <a:pt x="233" y="8995"/>
                    <a:pt x="326" y="9248"/>
                  </a:cubicBezTo>
                  <a:cubicBezTo>
                    <a:pt x="441" y="9559"/>
                    <a:pt x="551" y="9856"/>
                    <a:pt x="488" y="10160"/>
                  </a:cubicBezTo>
                  <a:cubicBezTo>
                    <a:pt x="466" y="10266"/>
                    <a:pt x="422" y="10369"/>
                    <a:pt x="380" y="10472"/>
                  </a:cubicBezTo>
                  <a:cubicBezTo>
                    <a:pt x="312" y="10633"/>
                    <a:pt x="243" y="10799"/>
                    <a:pt x="251" y="10983"/>
                  </a:cubicBezTo>
                  <a:cubicBezTo>
                    <a:pt x="261" y="11204"/>
                    <a:pt x="383" y="11387"/>
                    <a:pt x="502" y="11566"/>
                  </a:cubicBezTo>
                  <a:cubicBezTo>
                    <a:pt x="608" y="11727"/>
                    <a:pt x="706" y="11878"/>
                    <a:pt x="733" y="12050"/>
                  </a:cubicBezTo>
                  <a:cubicBezTo>
                    <a:pt x="769" y="12289"/>
                    <a:pt x="660" y="12520"/>
                    <a:pt x="544" y="12764"/>
                  </a:cubicBezTo>
                  <a:cubicBezTo>
                    <a:pt x="418" y="13029"/>
                    <a:pt x="287" y="13301"/>
                    <a:pt x="360" y="13591"/>
                  </a:cubicBezTo>
                  <a:cubicBezTo>
                    <a:pt x="396" y="13732"/>
                    <a:pt x="479" y="13852"/>
                    <a:pt x="558" y="13968"/>
                  </a:cubicBezTo>
                  <a:cubicBezTo>
                    <a:pt x="633" y="14080"/>
                    <a:pt x="704" y="14186"/>
                    <a:pt x="737" y="14305"/>
                  </a:cubicBezTo>
                  <a:cubicBezTo>
                    <a:pt x="799" y="14535"/>
                    <a:pt x="712" y="14767"/>
                    <a:pt x="618" y="15012"/>
                  </a:cubicBezTo>
                  <a:cubicBezTo>
                    <a:pt x="537" y="15230"/>
                    <a:pt x="452" y="15457"/>
                    <a:pt x="475" y="15689"/>
                  </a:cubicBezTo>
                  <a:cubicBezTo>
                    <a:pt x="511" y="15686"/>
                    <a:pt x="548" y="15682"/>
                    <a:pt x="584" y="15679"/>
                  </a:cubicBezTo>
                  <a:cubicBezTo>
                    <a:pt x="562" y="15471"/>
                    <a:pt x="638" y="15266"/>
                    <a:pt x="720" y="15051"/>
                  </a:cubicBezTo>
                  <a:cubicBezTo>
                    <a:pt x="816" y="14800"/>
                    <a:pt x="914" y="14542"/>
                    <a:pt x="842" y="14276"/>
                  </a:cubicBezTo>
                  <a:cubicBezTo>
                    <a:pt x="805" y="14139"/>
                    <a:pt x="726" y="14021"/>
                    <a:pt x="648" y="13908"/>
                  </a:cubicBezTo>
                  <a:cubicBezTo>
                    <a:pt x="572" y="13795"/>
                    <a:pt x="498" y="13687"/>
                    <a:pt x="468" y="13564"/>
                  </a:cubicBezTo>
                  <a:cubicBezTo>
                    <a:pt x="403" y="13314"/>
                    <a:pt x="519" y="13069"/>
                    <a:pt x="644" y="12811"/>
                  </a:cubicBezTo>
                  <a:cubicBezTo>
                    <a:pt x="762" y="12562"/>
                    <a:pt x="884" y="12305"/>
                    <a:pt x="842" y="12031"/>
                  </a:cubicBezTo>
                  <a:cubicBezTo>
                    <a:pt x="812" y="11835"/>
                    <a:pt x="703" y="11667"/>
                    <a:pt x="595" y="11505"/>
                  </a:cubicBezTo>
                  <a:cubicBezTo>
                    <a:pt x="481" y="11330"/>
                    <a:pt x="372" y="11165"/>
                    <a:pt x="362" y="10976"/>
                  </a:cubicBezTo>
                  <a:cubicBezTo>
                    <a:pt x="355" y="10818"/>
                    <a:pt x="416" y="10669"/>
                    <a:pt x="482" y="10512"/>
                  </a:cubicBezTo>
                  <a:cubicBezTo>
                    <a:pt x="527" y="10408"/>
                    <a:pt x="572" y="10296"/>
                    <a:pt x="597" y="10181"/>
                  </a:cubicBezTo>
                  <a:cubicBezTo>
                    <a:pt x="667" y="9846"/>
                    <a:pt x="547" y="9523"/>
                    <a:pt x="432" y="9210"/>
                  </a:cubicBezTo>
                  <a:cubicBezTo>
                    <a:pt x="343" y="8964"/>
                    <a:pt x="250" y="8711"/>
                    <a:pt x="250" y="8459"/>
                  </a:cubicBezTo>
                  <a:cubicBezTo>
                    <a:pt x="250" y="8190"/>
                    <a:pt x="355" y="7921"/>
                    <a:pt x="455" y="7663"/>
                  </a:cubicBezTo>
                  <a:cubicBezTo>
                    <a:pt x="584" y="7332"/>
                    <a:pt x="719" y="6989"/>
                    <a:pt x="640" y="6637"/>
                  </a:cubicBezTo>
                  <a:cubicBezTo>
                    <a:pt x="604" y="6473"/>
                    <a:pt x="524" y="6324"/>
                    <a:pt x="446" y="6182"/>
                  </a:cubicBezTo>
                  <a:cubicBezTo>
                    <a:pt x="373" y="6049"/>
                    <a:pt x="304" y="5921"/>
                    <a:pt x="268" y="5781"/>
                  </a:cubicBezTo>
                  <a:cubicBezTo>
                    <a:pt x="181" y="5441"/>
                    <a:pt x="304" y="5077"/>
                    <a:pt x="423" y="4724"/>
                  </a:cubicBezTo>
                  <a:cubicBezTo>
                    <a:pt x="561" y="4314"/>
                    <a:pt x="704" y="3888"/>
                    <a:pt x="519" y="3492"/>
                  </a:cubicBezTo>
                  <a:cubicBezTo>
                    <a:pt x="486" y="3419"/>
                    <a:pt x="439" y="3349"/>
                    <a:pt x="396" y="3283"/>
                  </a:cubicBezTo>
                  <a:cubicBezTo>
                    <a:pt x="329" y="3178"/>
                    <a:pt x="264" y="3082"/>
                    <a:pt x="240" y="2969"/>
                  </a:cubicBezTo>
                  <a:cubicBezTo>
                    <a:pt x="200" y="2769"/>
                    <a:pt x="294" y="2560"/>
                    <a:pt x="389" y="2356"/>
                  </a:cubicBezTo>
                  <a:cubicBezTo>
                    <a:pt x="502" y="2110"/>
                    <a:pt x="618" y="1856"/>
                    <a:pt x="504" y="1605"/>
                  </a:cubicBezTo>
                  <a:cubicBezTo>
                    <a:pt x="465" y="1519"/>
                    <a:pt x="402" y="1449"/>
                    <a:pt x="340" y="1381"/>
                  </a:cubicBezTo>
                  <a:cubicBezTo>
                    <a:pt x="286" y="1320"/>
                    <a:pt x="233" y="1261"/>
                    <a:pt x="200" y="1192"/>
                  </a:cubicBezTo>
                  <a:cubicBezTo>
                    <a:pt x="116" y="1024"/>
                    <a:pt x="160" y="816"/>
                    <a:pt x="211" y="617"/>
                  </a:cubicBezTo>
                  <a:cubicBezTo>
                    <a:pt x="260" y="432"/>
                    <a:pt x="319" y="206"/>
                    <a:pt x="24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5"/>
            <p:cNvSpPr/>
            <p:nvPr/>
          </p:nvSpPr>
          <p:spPr>
            <a:xfrm>
              <a:off x="4991100" y="3342000"/>
              <a:ext cx="26950" cy="396425"/>
            </a:xfrm>
            <a:custGeom>
              <a:avLst/>
              <a:gdLst/>
              <a:ahLst/>
              <a:cxnLst/>
              <a:rect l="l" t="t" r="r" b="b"/>
              <a:pathLst>
                <a:path w="1078" h="15857" extrusionOk="0">
                  <a:moveTo>
                    <a:pt x="1078" y="0"/>
                  </a:moveTo>
                  <a:lnTo>
                    <a:pt x="1078" y="0"/>
                  </a:lnTo>
                  <a:cubicBezTo>
                    <a:pt x="1062" y="7"/>
                    <a:pt x="1046" y="12"/>
                    <a:pt x="1030" y="17"/>
                  </a:cubicBezTo>
                  <a:cubicBezTo>
                    <a:pt x="1006" y="24"/>
                    <a:pt x="983" y="27"/>
                    <a:pt x="961" y="27"/>
                  </a:cubicBezTo>
                  <a:cubicBezTo>
                    <a:pt x="953" y="27"/>
                    <a:pt x="946" y="27"/>
                    <a:pt x="939" y="26"/>
                  </a:cubicBezTo>
                  <a:cubicBezTo>
                    <a:pt x="911" y="86"/>
                    <a:pt x="890" y="148"/>
                    <a:pt x="881" y="211"/>
                  </a:cubicBezTo>
                  <a:cubicBezTo>
                    <a:pt x="861" y="346"/>
                    <a:pt x="868" y="482"/>
                    <a:pt x="876" y="613"/>
                  </a:cubicBezTo>
                  <a:cubicBezTo>
                    <a:pt x="884" y="785"/>
                    <a:pt x="894" y="948"/>
                    <a:pt x="847" y="1104"/>
                  </a:cubicBezTo>
                  <a:cubicBezTo>
                    <a:pt x="814" y="1215"/>
                    <a:pt x="752" y="1321"/>
                    <a:pt x="691" y="1424"/>
                  </a:cubicBezTo>
                  <a:cubicBezTo>
                    <a:pt x="603" y="1578"/>
                    <a:pt x="510" y="1732"/>
                    <a:pt x="501" y="1917"/>
                  </a:cubicBezTo>
                  <a:cubicBezTo>
                    <a:pt x="490" y="2125"/>
                    <a:pt x="589" y="2310"/>
                    <a:pt x="682" y="2488"/>
                  </a:cubicBezTo>
                  <a:cubicBezTo>
                    <a:pt x="754" y="2621"/>
                    <a:pt x="830" y="2762"/>
                    <a:pt x="850" y="2907"/>
                  </a:cubicBezTo>
                  <a:cubicBezTo>
                    <a:pt x="889" y="3159"/>
                    <a:pt x="772" y="3397"/>
                    <a:pt x="648" y="3651"/>
                  </a:cubicBezTo>
                  <a:cubicBezTo>
                    <a:pt x="519" y="3916"/>
                    <a:pt x="387" y="4190"/>
                    <a:pt x="444" y="4484"/>
                  </a:cubicBezTo>
                  <a:cubicBezTo>
                    <a:pt x="473" y="4627"/>
                    <a:pt x="543" y="4754"/>
                    <a:pt x="610" y="4876"/>
                  </a:cubicBezTo>
                  <a:cubicBezTo>
                    <a:pt x="675" y="4989"/>
                    <a:pt x="734" y="5096"/>
                    <a:pt x="762" y="5215"/>
                  </a:cubicBezTo>
                  <a:cubicBezTo>
                    <a:pt x="827" y="5499"/>
                    <a:pt x="696" y="5769"/>
                    <a:pt x="557" y="6054"/>
                  </a:cubicBezTo>
                  <a:cubicBezTo>
                    <a:pt x="438" y="6298"/>
                    <a:pt x="315" y="6549"/>
                    <a:pt x="315" y="6820"/>
                  </a:cubicBezTo>
                  <a:cubicBezTo>
                    <a:pt x="312" y="7068"/>
                    <a:pt x="417" y="7300"/>
                    <a:pt x="516" y="7523"/>
                  </a:cubicBezTo>
                  <a:cubicBezTo>
                    <a:pt x="619" y="7755"/>
                    <a:pt x="718" y="7974"/>
                    <a:pt x="705" y="8211"/>
                  </a:cubicBezTo>
                  <a:cubicBezTo>
                    <a:pt x="695" y="8414"/>
                    <a:pt x="603" y="8599"/>
                    <a:pt x="507" y="8796"/>
                  </a:cubicBezTo>
                  <a:cubicBezTo>
                    <a:pt x="405" y="9001"/>
                    <a:pt x="302" y="9212"/>
                    <a:pt x="296" y="9445"/>
                  </a:cubicBezTo>
                  <a:cubicBezTo>
                    <a:pt x="292" y="9666"/>
                    <a:pt x="374" y="9871"/>
                    <a:pt x="453" y="10069"/>
                  </a:cubicBezTo>
                  <a:cubicBezTo>
                    <a:pt x="527" y="10257"/>
                    <a:pt x="599" y="10433"/>
                    <a:pt x="603" y="10621"/>
                  </a:cubicBezTo>
                  <a:cubicBezTo>
                    <a:pt x="606" y="10829"/>
                    <a:pt x="524" y="11038"/>
                    <a:pt x="445" y="11244"/>
                  </a:cubicBezTo>
                  <a:cubicBezTo>
                    <a:pt x="336" y="11523"/>
                    <a:pt x="223" y="11811"/>
                    <a:pt x="326" y="12101"/>
                  </a:cubicBezTo>
                  <a:cubicBezTo>
                    <a:pt x="358" y="12190"/>
                    <a:pt x="408" y="12266"/>
                    <a:pt x="454" y="12342"/>
                  </a:cubicBezTo>
                  <a:cubicBezTo>
                    <a:pt x="501" y="12415"/>
                    <a:pt x="544" y="12485"/>
                    <a:pt x="570" y="12563"/>
                  </a:cubicBezTo>
                  <a:cubicBezTo>
                    <a:pt x="675" y="12858"/>
                    <a:pt x="517" y="13158"/>
                    <a:pt x="347" y="13473"/>
                  </a:cubicBezTo>
                  <a:cubicBezTo>
                    <a:pt x="179" y="13787"/>
                    <a:pt x="1" y="14117"/>
                    <a:pt x="113" y="14457"/>
                  </a:cubicBezTo>
                  <a:cubicBezTo>
                    <a:pt x="151" y="14579"/>
                    <a:pt x="225" y="14685"/>
                    <a:pt x="295" y="14785"/>
                  </a:cubicBezTo>
                  <a:cubicBezTo>
                    <a:pt x="374" y="14900"/>
                    <a:pt x="450" y="15008"/>
                    <a:pt x="476" y="15135"/>
                  </a:cubicBezTo>
                  <a:cubicBezTo>
                    <a:pt x="511" y="15309"/>
                    <a:pt x="447" y="15481"/>
                    <a:pt x="379" y="15663"/>
                  </a:cubicBezTo>
                  <a:cubicBezTo>
                    <a:pt x="357" y="15726"/>
                    <a:pt x="332" y="15790"/>
                    <a:pt x="314" y="15856"/>
                  </a:cubicBezTo>
                  <a:cubicBezTo>
                    <a:pt x="352" y="15855"/>
                    <a:pt x="390" y="15854"/>
                    <a:pt x="430" y="15852"/>
                  </a:cubicBezTo>
                  <a:cubicBezTo>
                    <a:pt x="445" y="15802"/>
                    <a:pt x="464" y="15752"/>
                    <a:pt x="483" y="15703"/>
                  </a:cubicBezTo>
                  <a:cubicBezTo>
                    <a:pt x="553" y="15515"/>
                    <a:pt x="626" y="15319"/>
                    <a:pt x="586" y="15114"/>
                  </a:cubicBezTo>
                  <a:cubicBezTo>
                    <a:pt x="554" y="14965"/>
                    <a:pt x="471" y="14843"/>
                    <a:pt x="388" y="14724"/>
                  </a:cubicBezTo>
                  <a:cubicBezTo>
                    <a:pt x="321" y="14626"/>
                    <a:pt x="253" y="14530"/>
                    <a:pt x="220" y="14425"/>
                  </a:cubicBezTo>
                  <a:cubicBezTo>
                    <a:pt x="124" y="14129"/>
                    <a:pt x="282" y="13833"/>
                    <a:pt x="450" y="13522"/>
                  </a:cubicBezTo>
                  <a:cubicBezTo>
                    <a:pt x="622" y="13199"/>
                    <a:pt x="801" y="12865"/>
                    <a:pt x="679" y="12523"/>
                  </a:cubicBezTo>
                  <a:cubicBezTo>
                    <a:pt x="648" y="12435"/>
                    <a:pt x="597" y="12356"/>
                    <a:pt x="552" y="12282"/>
                  </a:cubicBezTo>
                  <a:cubicBezTo>
                    <a:pt x="504" y="12207"/>
                    <a:pt x="461" y="12138"/>
                    <a:pt x="435" y="12062"/>
                  </a:cubicBezTo>
                  <a:cubicBezTo>
                    <a:pt x="345" y="11811"/>
                    <a:pt x="445" y="11553"/>
                    <a:pt x="552" y="11281"/>
                  </a:cubicBezTo>
                  <a:cubicBezTo>
                    <a:pt x="633" y="11067"/>
                    <a:pt x="719" y="10845"/>
                    <a:pt x="716" y="10618"/>
                  </a:cubicBezTo>
                  <a:cubicBezTo>
                    <a:pt x="712" y="10410"/>
                    <a:pt x="633" y="10214"/>
                    <a:pt x="559" y="10026"/>
                  </a:cubicBezTo>
                  <a:cubicBezTo>
                    <a:pt x="480" y="9830"/>
                    <a:pt x="404" y="9643"/>
                    <a:pt x="410" y="9445"/>
                  </a:cubicBezTo>
                  <a:cubicBezTo>
                    <a:pt x="415" y="9236"/>
                    <a:pt x="509" y="9045"/>
                    <a:pt x="609" y="8843"/>
                  </a:cubicBezTo>
                  <a:cubicBezTo>
                    <a:pt x="705" y="8644"/>
                    <a:pt x="808" y="8440"/>
                    <a:pt x="818" y="8214"/>
                  </a:cubicBezTo>
                  <a:cubicBezTo>
                    <a:pt x="833" y="7953"/>
                    <a:pt x="724" y="7709"/>
                    <a:pt x="619" y="7475"/>
                  </a:cubicBezTo>
                  <a:cubicBezTo>
                    <a:pt x="521" y="7253"/>
                    <a:pt x="425" y="7044"/>
                    <a:pt x="428" y="6818"/>
                  </a:cubicBezTo>
                  <a:cubicBezTo>
                    <a:pt x="430" y="6572"/>
                    <a:pt x="546" y="6332"/>
                    <a:pt x="659" y="6102"/>
                  </a:cubicBezTo>
                  <a:cubicBezTo>
                    <a:pt x="801" y="5810"/>
                    <a:pt x="947" y="5511"/>
                    <a:pt x="874" y="5188"/>
                  </a:cubicBezTo>
                  <a:cubicBezTo>
                    <a:pt x="844" y="5055"/>
                    <a:pt x="775" y="4934"/>
                    <a:pt x="711" y="4820"/>
                  </a:cubicBezTo>
                  <a:cubicBezTo>
                    <a:pt x="643" y="4699"/>
                    <a:pt x="580" y="4586"/>
                    <a:pt x="554" y="4461"/>
                  </a:cubicBezTo>
                  <a:cubicBezTo>
                    <a:pt x="504" y="4203"/>
                    <a:pt x="623" y="3958"/>
                    <a:pt x="751" y="3697"/>
                  </a:cubicBezTo>
                  <a:cubicBezTo>
                    <a:pt x="876" y="3439"/>
                    <a:pt x="1003" y="3174"/>
                    <a:pt x="962" y="2890"/>
                  </a:cubicBezTo>
                  <a:cubicBezTo>
                    <a:pt x="939" y="2725"/>
                    <a:pt x="858" y="2577"/>
                    <a:pt x="782" y="2434"/>
                  </a:cubicBezTo>
                  <a:cubicBezTo>
                    <a:pt x="691" y="2262"/>
                    <a:pt x="605" y="2101"/>
                    <a:pt x="615" y="1922"/>
                  </a:cubicBezTo>
                  <a:cubicBezTo>
                    <a:pt x="623" y="1765"/>
                    <a:pt x="704" y="1625"/>
                    <a:pt x="790" y="1479"/>
                  </a:cubicBezTo>
                  <a:cubicBezTo>
                    <a:pt x="853" y="1370"/>
                    <a:pt x="919" y="1258"/>
                    <a:pt x="954" y="1134"/>
                  </a:cubicBezTo>
                  <a:cubicBezTo>
                    <a:pt x="1006" y="961"/>
                    <a:pt x="996" y="782"/>
                    <a:pt x="987" y="605"/>
                  </a:cubicBezTo>
                  <a:cubicBezTo>
                    <a:pt x="980" y="478"/>
                    <a:pt x="973" y="349"/>
                    <a:pt x="990" y="225"/>
                  </a:cubicBezTo>
                  <a:cubicBezTo>
                    <a:pt x="1002" y="147"/>
                    <a:pt x="1033" y="69"/>
                    <a:pt x="107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5"/>
            <p:cNvSpPr/>
            <p:nvPr/>
          </p:nvSpPr>
          <p:spPr>
            <a:xfrm>
              <a:off x="5004700" y="3363175"/>
              <a:ext cx="10025" cy="13825"/>
            </a:xfrm>
            <a:custGeom>
              <a:avLst/>
              <a:gdLst/>
              <a:ahLst/>
              <a:cxnLst/>
              <a:rect l="l" t="t" r="r" b="b"/>
              <a:pathLst>
                <a:path w="401" h="553" extrusionOk="0">
                  <a:moveTo>
                    <a:pt x="333" y="1"/>
                  </a:moveTo>
                  <a:cubicBezTo>
                    <a:pt x="307" y="1"/>
                    <a:pt x="285" y="17"/>
                    <a:pt x="276" y="44"/>
                  </a:cubicBezTo>
                  <a:lnTo>
                    <a:pt x="188" y="326"/>
                  </a:lnTo>
                  <a:lnTo>
                    <a:pt x="124" y="189"/>
                  </a:lnTo>
                  <a:cubicBezTo>
                    <a:pt x="113" y="167"/>
                    <a:pt x="92" y="154"/>
                    <a:pt x="69" y="154"/>
                  </a:cubicBezTo>
                  <a:cubicBezTo>
                    <a:pt x="61" y="154"/>
                    <a:pt x="52" y="156"/>
                    <a:pt x="43" y="160"/>
                  </a:cubicBezTo>
                  <a:cubicBezTo>
                    <a:pt x="13" y="174"/>
                    <a:pt x="0" y="210"/>
                    <a:pt x="15" y="240"/>
                  </a:cubicBezTo>
                  <a:lnTo>
                    <a:pt x="145" y="518"/>
                  </a:lnTo>
                  <a:cubicBezTo>
                    <a:pt x="154" y="540"/>
                    <a:pt x="175" y="553"/>
                    <a:pt x="200" y="553"/>
                  </a:cubicBezTo>
                  <a:cubicBezTo>
                    <a:pt x="201" y="553"/>
                    <a:pt x="203" y="553"/>
                    <a:pt x="203" y="551"/>
                  </a:cubicBezTo>
                  <a:cubicBezTo>
                    <a:pt x="228" y="548"/>
                    <a:pt x="250" y="533"/>
                    <a:pt x="257" y="510"/>
                  </a:cubicBezTo>
                  <a:lnTo>
                    <a:pt x="390" y="80"/>
                  </a:lnTo>
                  <a:cubicBezTo>
                    <a:pt x="400" y="47"/>
                    <a:pt x="383" y="14"/>
                    <a:pt x="352" y="4"/>
                  </a:cubicBezTo>
                  <a:cubicBezTo>
                    <a:pt x="345" y="2"/>
                    <a:pt x="339" y="1"/>
                    <a:pt x="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5"/>
            <p:cNvSpPr/>
            <p:nvPr/>
          </p:nvSpPr>
          <p:spPr>
            <a:xfrm>
              <a:off x="5005950" y="3408450"/>
              <a:ext cx="8475" cy="16125"/>
            </a:xfrm>
            <a:custGeom>
              <a:avLst/>
              <a:gdLst/>
              <a:ahLst/>
              <a:cxnLst/>
              <a:rect l="l" t="t" r="r" b="b"/>
              <a:pathLst>
                <a:path w="339" h="645" extrusionOk="0">
                  <a:moveTo>
                    <a:pt x="280" y="1"/>
                  </a:moveTo>
                  <a:cubicBezTo>
                    <a:pt x="246" y="1"/>
                    <a:pt x="219" y="27"/>
                    <a:pt x="219" y="61"/>
                  </a:cubicBezTo>
                  <a:lnTo>
                    <a:pt x="216" y="419"/>
                  </a:lnTo>
                  <a:lnTo>
                    <a:pt x="115" y="296"/>
                  </a:lnTo>
                  <a:cubicBezTo>
                    <a:pt x="104" y="280"/>
                    <a:pt x="86" y="272"/>
                    <a:pt x="68" y="272"/>
                  </a:cubicBezTo>
                  <a:cubicBezTo>
                    <a:pt x="55" y="272"/>
                    <a:pt x="42" y="277"/>
                    <a:pt x="31" y="286"/>
                  </a:cubicBezTo>
                  <a:cubicBezTo>
                    <a:pt x="3" y="306"/>
                    <a:pt x="1" y="346"/>
                    <a:pt x="22" y="371"/>
                  </a:cubicBezTo>
                  <a:lnTo>
                    <a:pt x="226" y="623"/>
                  </a:lnTo>
                  <a:cubicBezTo>
                    <a:pt x="237" y="637"/>
                    <a:pt x="254" y="645"/>
                    <a:pt x="273" y="645"/>
                  </a:cubicBezTo>
                  <a:cubicBezTo>
                    <a:pt x="279" y="645"/>
                    <a:pt x="286" y="643"/>
                    <a:pt x="295" y="643"/>
                  </a:cubicBezTo>
                  <a:cubicBezTo>
                    <a:pt x="317" y="636"/>
                    <a:pt x="333" y="613"/>
                    <a:pt x="333" y="587"/>
                  </a:cubicBezTo>
                  <a:lnTo>
                    <a:pt x="339" y="62"/>
                  </a:lnTo>
                  <a:cubicBezTo>
                    <a:pt x="339" y="28"/>
                    <a:pt x="313"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5"/>
            <p:cNvSpPr/>
            <p:nvPr/>
          </p:nvSpPr>
          <p:spPr>
            <a:xfrm>
              <a:off x="5011175" y="3413700"/>
              <a:ext cx="10025" cy="11200"/>
            </a:xfrm>
            <a:custGeom>
              <a:avLst/>
              <a:gdLst/>
              <a:ahLst/>
              <a:cxnLst/>
              <a:rect l="l" t="t" r="r" b="b"/>
              <a:pathLst>
                <a:path w="401" h="448" extrusionOk="0">
                  <a:moveTo>
                    <a:pt x="335" y="0"/>
                  </a:moveTo>
                  <a:cubicBezTo>
                    <a:pt x="320" y="0"/>
                    <a:pt x="305" y="5"/>
                    <a:pt x="293" y="16"/>
                  </a:cubicBezTo>
                  <a:cubicBezTo>
                    <a:pt x="184" y="116"/>
                    <a:pt x="93" y="231"/>
                    <a:pt x="20" y="359"/>
                  </a:cubicBezTo>
                  <a:cubicBezTo>
                    <a:pt x="1" y="387"/>
                    <a:pt x="12" y="425"/>
                    <a:pt x="41" y="440"/>
                  </a:cubicBezTo>
                  <a:cubicBezTo>
                    <a:pt x="51" y="445"/>
                    <a:pt x="60" y="447"/>
                    <a:pt x="71" y="447"/>
                  </a:cubicBezTo>
                  <a:cubicBezTo>
                    <a:pt x="91" y="447"/>
                    <a:pt x="113" y="437"/>
                    <a:pt x="123" y="417"/>
                  </a:cubicBezTo>
                  <a:cubicBezTo>
                    <a:pt x="189" y="300"/>
                    <a:pt x="273" y="195"/>
                    <a:pt x="374" y="103"/>
                  </a:cubicBezTo>
                  <a:cubicBezTo>
                    <a:pt x="400" y="82"/>
                    <a:pt x="401" y="45"/>
                    <a:pt x="378" y="19"/>
                  </a:cubicBezTo>
                  <a:cubicBezTo>
                    <a:pt x="367" y="6"/>
                    <a:pt x="351"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5"/>
            <p:cNvSpPr/>
            <p:nvPr/>
          </p:nvSpPr>
          <p:spPr>
            <a:xfrm>
              <a:off x="5034225" y="3393450"/>
              <a:ext cx="16550" cy="11225"/>
            </a:xfrm>
            <a:custGeom>
              <a:avLst/>
              <a:gdLst/>
              <a:ahLst/>
              <a:cxnLst/>
              <a:rect l="l" t="t" r="r" b="b"/>
              <a:pathLst>
                <a:path w="662" h="449" extrusionOk="0">
                  <a:moveTo>
                    <a:pt x="593" y="1"/>
                  </a:moveTo>
                  <a:cubicBezTo>
                    <a:pt x="584" y="1"/>
                    <a:pt x="576" y="3"/>
                    <a:pt x="567" y="7"/>
                  </a:cubicBezTo>
                  <a:cubicBezTo>
                    <a:pt x="440" y="67"/>
                    <a:pt x="325" y="161"/>
                    <a:pt x="238" y="272"/>
                  </a:cubicBezTo>
                  <a:lnTo>
                    <a:pt x="124" y="37"/>
                  </a:lnTo>
                  <a:cubicBezTo>
                    <a:pt x="114" y="15"/>
                    <a:pt x="92" y="3"/>
                    <a:pt x="70" y="3"/>
                  </a:cubicBezTo>
                  <a:cubicBezTo>
                    <a:pt x="61" y="3"/>
                    <a:pt x="52" y="5"/>
                    <a:pt x="44" y="9"/>
                  </a:cubicBezTo>
                  <a:cubicBezTo>
                    <a:pt x="12" y="23"/>
                    <a:pt x="1" y="59"/>
                    <a:pt x="15" y="89"/>
                  </a:cubicBezTo>
                  <a:lnTo>
                    <a:pt x="173" y="416"/>
                  </a:lnTo>
                  <a:cubicBezTo>
                    <a:pt x="183" y="434"/>
                    <a:pt x="203" y="447"/>
                    <a:pt x="225" y="449"/>
                  </a:cubicBezTo>
                  <a:lnTo>
                    <a:pt x="227" y="449"/>
                  </a:lnTo>
                  <a:cubicBezTo>
                    <a:pt x="249" y="449"/>
                    <a:pt x="268" y="439"/>
                    <a:pt x="278" y="423"/>
                  </a:cubicBezTo>
                  <a:cubicBezTo>
                    <a:pt x="359" y="291"/>
                    <a:pt x="481" y="182"/>
                    <a:pt x="619" y="116"/>
                  </a:cubicBezTo>
                  <a:cubicBezTo>
                    <a:pt x="649" y="102"/>
                    <a:pt x="662" y="66"/>
                    <a:pt x="648" y="36"/>
                  </a:cubicBezTo>
                  <a:cubicBezTo>
                    <a:pt x="637" y="13"/>
                    <a:pt x="616" y="1"/>
                    <a:pt x="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5"/>
            <p:cNvSpPr/>
            <p:nvPr/>
          </p:nvSpPr>
          <p:spPr>
            <a:xfrm>
              <a:off x="5038250" y="3389225"/>
              <a:ext cx="4325" cy="14300"/>
            </a:xfrm>
            <a:custGeom>
              <a:avLst/>
              <a:gdLst/>
              <a:ahLst/>
              <a:cxnLst/>
              <a:rect l="l" t="t" r="r" b="b"/>
              <a:pathLst>
                <a:path w="173" h="572" extrusionOk="0">
                  <a:moveTo>
                    <a:pt x="107" y="1"/>
                  </a:moveTo>
                  <a:cubicBezTo>
                    <a:pt x="74" y="1"/>
                    <a:pt x="52" y="25"/>
                    <a:pt x="49" y="56"/>
                  </a:cubicBezTo>
                  <a:lnTo>
                    <a:pt x="5" y="506"/>
                  </a:lnTo>
                  <a:cubicBezTo>
                    <a:pt x="1" y="539"/>
                    <a:pt x="26" y="568"/>
                    <a:pt x="58" y="572"/>
                  </a:cubicBezTo>
                  <a:lnTo>
                    <a:pt x="64" y="572"/>
                  </a:lnTo>
                  <a:cubicBezTo>
                    <a:pt x="94" y="572"/>
                    <a:pt x="121" y="549"/>
                    <a:pt x="124" y="517"/>
                  </a:cubicBezTo>
                  <a:lnTo>
                    <a:pt x="170" y="69"/>
                  </a:lnTo>
                  <a:cubicBezTo>
                    <a:pt x="173" y="34"/>
                    <a:pt x="148" y="5"/>
                    <a:pt x="115" y="1"/>
                  </a:cubicBezTo>
                  <a:cubicBezTo>
                    <a:pt x="113" y="1"/>
                    <a:pt x="11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5"/>
            <p:cNvSpPr/>
            <p:nvPr/>
          </p:nvSpPr>
          <p:spPr>
            <a:xfrm>
              <a:off x="4998950" y="3457450"/>
              <a:ext cx="13475" cy="12050"/>
            </a:xfrm>
            <a:custGeom>
              <a:avLst/>
              <a:gdLst/>
              <a:ahLst/>
              <a:cxnLst/>
              <a:rect l="l" t="t" r="r" b="b"/>
              <a:pathLst>
                <a:path w="539" h="482" extrusionOk="0">
                  <a:moveTo>
                    <a:pt x="472" y="0"/>
                  </a:moveTo>
                  <a:cubicBezTo>
                    <a:pt x="443" y="0"/>
                    <a:pt x="419" y="22"/>
                    <a:pt x="415" y="51"/>
                  </a:cubicBezTo>
                  <a:lnTo>
                    <a:pt x="374" y="312"/>
                  </a:lnTo>
                  <a:lnTo>
                    <a:pt x="107" y="110"/>
                  </a:lnTo>
                  <a:cubicBezTo>
                    <a:pt x="96" y="101"/>
                    <a:pt x="83" y="97"/>
                    <a:pt x="70" y="97"/>
                  </a:cubicBezTo>
                  <a:cubicBezTo>
                    <a:pt x="52" y="97"/>
                    <a:pt x="35" y="105"/>
                    <a:pt x="22" y="121"/>
                  </a:cubicBezTo>
                  <a:cubicBezTo>
                    <a:pt x="1" y="147"/>
                    <a:pt x="7" y="186"/>
                    <a:pt x="33" y="204"/>
                  </a:cubicBezTo>
                  <a:lnTo>
                    <a:pt x="381" y="468"/>
                  </a:lnTo>
                  <a:cubicBezTo>
                    <a:pt x="391" y="477"/>
                    <a:pt x="404" y="481"/>
                    <a:pt x="417" y="481"/>
                  </a:cubicBezTo>
                  <a:cubicBezTo>
                    <a:pt x="424" y="481"/>
                    <a:pt x="433" y="480"/>
                    <a:pt x="441" y="477"/>
                  </a:cubicBezTo>
                  <a:cubicBezTo>
                    <a:pt x="460" y="470"/>
                    <a:pt x="474" y="453"/>
                    <a:pt x="477" y="431"/>
                  </a:cubicBezTo>
                  <a:lnTo>
                    <a:pt x="533" y="68"/>
                  </a:lnTo>
                  <a:cubicBezTo>
                    <a:pt x="539" y="37"/>
                    <a:pt x="516" y="7"/>
                    <a:pt x="483" y="1"/>
                  </a:cubicBezTo>
                  <a:cubicBezTo>
                    <a:pt x="479" y="0"/>
                    <a:pt x="476"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5"/>
            <p:cNvSpPr/>
            <p:nvPr/>
          </p:nvSpPr>
          <p:spPr>
            <a:xfrm>
              <a:off x="5002975" y="3452525"/>
              <a:ext cx="7475" cy="16250"/>
            </a:xfrm>
            <a:custGeom>
              <a:avLst/>
              <a:gdLst/>
              <a:ahLst/>
              <a:cxnLst/>
              <a:rect l="l" t="t" r="r" b="b"/>
              <a:pathLst>
                <a:path w="299" h="650" extrusionOk="0">
                  <a:moveTo>
                    <a:pt x="67" y="0"/>
                  </a:moveTo>
                  <a:cubicBezTo>
                    <a:pt x="61" y="0"/>
                    <a:pt x="55" y="1"/>
                    <a:pt x="49" y="3"/>
                  </a:cubicBezTo>
                  <a:cubicBezTo>
                    <a:pt x="18" y="13"/>
                    <a:pt x="1" y="46"/>
                    <a:pt x="11" y="77"/>
                  </a:cubicBezTo>
                  <a:lnTo>
                    <a:pt x="175" y="607"/>
                  </a:lnTo>
                  <a:cubicBezTo>
                    <a:pt x="183" y="634"/>
                    <a:pt x="207" y="650"/>
                    <a:pt x="233" y="650"/>
                  </a:cubicBezTo>
                  <a:cubicBezTo>
                    <a:pt x="237" y="650"/>
                    <a:pt x="244" y="650"/>
                    <a:pt x="250" y="645"/>
                  </a:cubicBezTo>
                  <a:cubicBezTo>
                    <a:pt x="283" y="635"/>
                    <a:pt x="299" y="602"/>
                    <a:pt x="290" y="571"/>
                  </a:cubicBezTo>
                  <a:lnTo>
                    <a:pt x="125" y="42"/>
                  </a:lnTo>
                  <a:cubicBezTo>
                    <a:pt x="116" y="16"/>
                    <a:pt x="9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5"/>
            <p:cNvSpPr/>
            <p:nvPr/>
          </p:nvSpPr>
          <p:spPr>
            <a:xfrm>
              <a:off x="5037725" y="3452175"/>
              <a:ext cx="12050" cy="10675"/>
            </a:xfrm>
            <a:custGeom>
              <a:avLst/>
              <a:gdLst/>
              <a:ahLst/>
              <a:cxnLst/>
              <a:rect l="l" t="t" r="r" b="b"/>
              <a:pathLst>
                <a:path w="482" h="427" extrusionOk="0">
                  <a:moveTo>
                    <a:pt x="416" y="1"/>
                  </a:moveTo>
                  <a:cubicBezTo>
                    <a:pt x="399" y="1"/>
                    <a:pt x="382" y="8"/>
                    <a:pt x="370" y="21"/>
                  </a:cubicBezTo>
                  <a:lnTo>
                    <a:pt x="172" y="251"/>
                  </a:lnTo>
                  <a:lnTo>
                    <a:pt x="123" y="119"/>
                  </a:lnTo>
                  <a:cubicBezTo>
                    <a:pt x="116" y="93"/>
                    <a:pt x="94" y="78"/>
                    <a:pt x="70" y="78"/>
                  </a:cubicBezTo>
                  <a:cubicBezTo>
                    <a:pt x="62" y="78"/>
                    <a:pt x="55" y="80"/>
                    <a:pt x="47" y="83"/>
                  </a:cubicBezTo>
                  <a:cubicBezTo>
                    <a:pt x="14" y="93"/>
                    <a:pt x="0" y="129"/>
                    <a:pt x="11" y="160"/>
                  </a:cubicBezTo>
                  <a:lnTo>
                    <a:pt x="95" y="387"/>
                  </a:lnTo>
                  <a:cubicBezTo>
                    <a:pt x="102" y="407"/>
                    <a:pt x="119" y="421"/>
                    <a:pt x="141" y="426"/>
                  </a:cubicBezTo>
                  <a:cubicBezTo>
                    <a:pt x="143" y="427"/>
                    <a:pt x="148" y="427"/>
                    <a:pt x="151" y="427"/>
                  </a:cubicBezTo>
                  <a:cubicBezTo>
                    <a:pt x="166" y="427"/>
                    <a:pt x="185" y="420"/>
                    <a:pt x="195" y="405"/>
                  </a:cubicBezTo>
                  <a:lnTo>
                    <a:pt x="460" y="99"/>
                  </a:lnTo>
                  <a:cubicBezTo>
                    <a:pt x="482" y="74"/>
                    <a:pt x="479" y="36"/>
                    <a:pt x="453" y="14"/>
                  </a:cubicBezTo>
                  <a:cubicBezTo>
                    <a:pt x="442" y="5"/>
                    <a:pt x="429"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5"/>
            <p:cNvSpPr/>
            <p:nvPr/>
          </p:nvSpPr>
          <p:spPr>
            <a:xfrm>
              <a:off x="5040175" y="3449275"/>
              <a:ext cx="4400" cy="12700"/>
            </a:xfrm>
            <a:custGeom>
              <a:avLst/>
              <a:gdLst/>
              <a:ahLst/>
              <a:cxnLst/>
              <a:rect l="l" t="t" r="r" b="b"/>
              <a:pathLst>
                <a:path w="176" h="508" extrusionOk="0">
                  <a:moveTo>
                    <a:pt x="111" y="0"/>
                  </a:moveTo>
                  <a:cubicBezTo>
                    <a:pt x="82" y="0"/>
                    <a:pt x="57" y="22"/>
                    <a:pt x="53" y="54"/>
                  </a:cubicBezTo>
                  <a:lnTo>
                    <a:pt x="7" y="441"/>
                  </a:lnTo>
                  <a:cubicBezTo>
                    <a:pt x="1" y="473"/>
                    <a:pt x="25" y="503"/>
                    <a:pt x="58" y="507"/>
                  </a:cubicBezTo>
                  <a:lnTo>
                    <a:pt x="65" y="507"/>
                  </a:lnTo>
                  <a:cubicBezTo>
                    <a:pt x="96" y="507"/>
                    <a:pt x="121" y="486"/>
                    <a:pt x="124" y="455"/>
                  </a:cubicBezTo>
                  <a:lnTo>
                    <a:pt x="172" y="68"/>
                  </a:lnTo>
                  <a:cubicBezTo>
                    <a:pt x="176" y="35"/>
                    <a:pt x="152" y="5"/>
                    <a:pt x="119" y="1"/>
                  </a:cubicBezTo>
                  <a:cubicBezTo>
                    <a:pt x="116" y="1"/>
                    <a:pt x="113"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5"/>
            <p:cNvSpPr/>
            <p:nvPr/>
          </p:nvSpPr>
          <p:spPr>
            <a:xfrm>
              <a:off x="5045500" y="3495350"/>
              <a:ext cx="4900" cy="13425"/>
            </a:xfrm>
            <a:custGeom>
              <a:avLst/>
              <a:gdLst/>
              <a:ahLst/>
              <a:cxnLst/>
              <a:rect l="l" t="t" r="r" b="b"/>
              <a:pathLst>
                <a:path w="196" h="537" extrusionOk="0">
                  <a:moveTo>
                    <a:pt x="131" y="0"/>
                  </a:moveTo>
                  <a:cubicBezTo>
                    <a:pt x="102" y="0"/>
                    <a:pt x="76" y="22"/>
                    <a:pt x="70" y="51"/>
                  </a:cubicBezTo>
                  <a:lnTo>
                    <a:pt x="6" y="469"/>
                  </a:lnTo>
                  <a:cubicBezTo>
                    <a:pt x="0" y="501"/>
                    <a:pt x="25" y="531"/>
                    <a:pt x="56" y="537"/>
                  </a:cubicBezTo>
                  <a:lnTo>
                    <a:pt x="66" y="537"/>
                  </a:lnTo>
                  <a:cubicBezTo>
                    <a:pt x="96" y="537"/>
                    <a:pt x="121" y="517"/>
                    <a:pt x="125" y="487"/>
                  </a:cubicBezTo>
                  <a:lnTo>
                    <a:pt x="189" y="69"/>
                  </a:lnTo>
                  <a:cubicBezTo>
                    <a:pt x="195" y="36"/>
                    <a:pt x="171" y="6"/>
                    <a:pt x="139" y="1"/>
                  </a:cubicBezTo>
                  <a:cubicBezTo>
                    <a:pt x="137" y="0"/>
                    <a:pt x="13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5"/>
            <p:cNvSpPr/>
            <p:nvPr/>
          </p:nvSpPr>
          <p:spPr>
            <a:xfrm>
              <a:off x="5045350" y="3501000"/>
              <a:ext cx="9550" cy="7900"/>
            </a:xfrm>
            <a:custGeom>
              <a:avLst/>
              <a:gdLst/>
              <a:ahLst/>
              <a:cxnLst/>
              <a:rect l="l" t="t" r="r" b="b"/>
              <a:pathLst>
                <a:path w="382" h="316" extrusionOk="0">
                  <a:moveTo>
                    <a:pt x="314" y="0"/>
                  </a:moveTo>
                  <a:cubicBezTo>
                    <a:pt x="301" y="0"/>
                    <a:pt x="288" y="5"/>
                    <a:pt x="277" y="14"/>
                  </a:cubicBezTo>
                  <a:lnTo>
                    <a:pt x="31" y="208"/>
                  </a:lnTo>
                  <a:cubicBezTo>
                    <a:pt x="3" y="226"/>
                    <a:pt x="0" y="265"/>
                    <a:pt x="19" y="291"/>
                  </a:cubicBezTo>
                  <a:cubicBezTo>
                    <a:pt x="31" y="308"/>
                    <a:pt x="48" y="315"/>
                    <a:pt x="66" y="315"/>
                  </a:cubicBezTo>
                  <a:cubicBezTo>
                    <a:pt x="79" y="315"/>
                    <a:pt x="91" y="311"/>
                    <a:pt x="104" y="302"/>
                  </a:cubicBezTo>
                  <a:lnTo>
                    <a:pt x="352" y="109"/>
                  </a:lnTo>
                  <a:cubicBezTo>
                    <a:pt x="378" y="89"/>
                    <a:pt x="382" y="51"/>
                    <a:pt x="362" y="24"/>
                  </a:cubicBezTo>
                  <a:cubicBezTo>
                    <a:pt x="349" y="8"/>
                    <a:pt x="332"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5"/>
            <p:cNvSpPr/>
            <p:nvPr/>
          </p:nvSpPr>
          <p:spPr>
            <a:xfrm>
              <a:off x="4994125" y="3497775"/>
              <a:ext cx="8275" cy="13200"/>
            </a:xfrm>
            <a:custGeom>
              <a:avLst/>
              <a:gdLst/>
              <a:ahLst/>
              <a:cxnLst/>
              <a:rect l="l" t="t" r="r" b="b"/>
              <a:pathLst>
                <a:path w="331" h="528" extrusionOk="0">
                  <a:moveTo>
                    <a:pt x="200" y="0"/>
                  </a:moveTo>
                  <a:cubicBezTo>
                    <a:pt x="197" y="0"/>
                    <a:pt x="193" y="0"/>
                    <a:pt x="190" y="1"/>
                  </a:cubicBezTo>
                  <a:cubicBezTo>
                    <a:pt x="155" y="7"/>
                    <a:pt x="135" y="38"/>
                    <a:pt x="139" y="71"/>
                  </a:cubicBezTo>
                  <a:lnTo>
                    <a:pt x="175" y="294"/>
                  </a:lnTo>
                  <a:lnTo>
                    <a:pt x="109" y="226"/>
                  </a:lnTo>
                  <a:cubicBezTo>
                    <a:pt x="96" y="215"/>
                    <a:pt x="81" y="209"/>
                    <a:pt x="65" y="209"/>
                  </a:cubicBezTo>
                  <a:cubicBezTo>
                    <a:pt x="50" y="209"/>
                    <a:pt x="35" y="215"/>
                    <a:pt x="23" y="226"/>
                  </a:cubicBezTo>
                  <a:cubicBezTo>
                    <a:pt x="0" y="251"/>
                    <a:pt x="0" y="288"/>
                    <a:pt x="23" y="311"/>
                  </a:cubicBezTo>
                  <a:lnTo>
                    <a:pt x="223" y="510"/>
                  </a:lnTo>
                  <a:cubicBezTo>
                    <a:pt x="236" y="523"/>
                    <a:pt x="250" y="527"/>
                    <a:pt x="266" y="527"/>
                  </a:cubicBezTo>
                  <a:cubicBezTo>
                    <a:pt x="274" y="527"/>
                    <a:pt x="283" y="526"/>
                    <a:pt x="294" y="519"/>
                  </a:cubicBezTo>
                  <a:cubicBezTo>
                    <a:pt x="317" y="509"/>
                    <a:pt x="330" y="481"/>
                    <a:pt x="326" y="456"/>
                  </a:cubicBezTo>
                  <a:lnTo>
                    <a:pt x="260" y="51"/>
                  </a:lnTo>
                  <a:cubicBezTo>
                    <a:pt x="255" y="21"/>
                    <a:pt x="229" y="0"/>
                    <a:pt x="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5"/>
            <p:cNvSpPr/>
            <p:nvPr/>
          </p:nvSpPr>
          <p:spPr>
            <a:xfrm>
              <a:off x="5007825" y="3530000"/>
              <a:ext cx="13250" cy="14425"/>
            </a:xfrm>
            <a:custGeom>
              <a:avLst/>
              <a:gdLst/>
              <a:ahLst/>
              <a:cxnLst/>
              <a:rect l="l" t="t" r="r" b="b"/>
              <a:pathLst>
                <a:path w="530" h="577" extrusionOk="0">
                  <a:moveTo>
                    <a:pt x="189" y="1"/>
                  </a:moveTo>
                  <a:cubicBezTo>
                    <a:pt x="162" y="1"/>
                    <a:pt x="138" y="18"/>
                    <a:pt x="129" y="46"/>
                  </a:cubicBezTo>
                  <a:lnTo>
                    <a:pt x="7" y="500"/>
                  </a:lnTo>
                  <a:cubicBezTo>
                    <a:pt x="0" y="526"/>
                    <a:pt x="12" y="553"/>
                    <a:pt x="33" y="568"/>
                  </a:cubicBezTo>
                  <a:cubicBezTo>
                    <a:pt x="42" y="572"/>
                    <a:pt x="55" y="576"/>
                    <a:pt x="65" y="576"/>
                  </a:cubicBezTo>
                  <a:cubicBezTo>
                    <a:pt x="79" y="576"/>
                    <a:pt x="92" y="572"/>
                    <a:pt x="105" y="562"/>
                  </a:cubicBezTo>
                  <a:lnTo>
                    <a:pt x="499" y="248"/>
                  </a:lnTo>
                  <a:cubicBezTo>
                    <a:pt x="524" y="228"/>
                    <a:pt x="529" y="189"/>
                    <a:pt x="508" y="163"/>
                  </a:cubicBezTo>
                  <a:cubicBezTo>
                    <a:pt x="495" y="149"/>
                    <a:pt x="478" y="141"/>
                    <a:pt x="460" y="141"/>
                  </a:cubicBezTo>
                  <a:cubicBezTo>
                    <a:pt x="447" y="141"/>
                    <a:pt x="434" y="145"/>
                    <a:pt x="423" y="155"/>
                  </a:cubicBezTo>
                  <a:lnTo>
                    <a:pt x="171" y="355"/>
                  </a:lnTo>
                  <a:lnTo>
                    <a:pt x="247" y="76"/>
                  </a:lnTo>
                  <a:cubicBezTo>
                    <a:pt x="255" y="44"/>
                    <a:pt x="235" y="11"/>
                    <a:pt x="204" y="3"/>
                  </a:cubicBezTo>
                  <a:cubicBezTo>
                    <a:pt x="199" y="1"/>
                    <a:pt x="194" y="1"/>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5"/>
            <p:cNvSpPr/>
            <p:nvPr/>
          </p:nvSpPr>
          <p:spPr>
            <a:xfrm>
              <a:off x="5000600" y="3535900"/>
              <a:ext cx="10350" cy="8300"/>
            </a:xfrm>
            <a:custGeom>
              <a:avLst/>
              <a:gdLst/>
              <a:ahLst/>
              <a:cxnLst/>
              <a:rect l="l" t="t" r="r" b="b"/>
              <a:pathLst>
                <a:path w="414" h="332" extrusionOk="0">
                  <a:moveTo>
                    <a:pt x="67" y="1"/>
                  </a:moveTo>
                  <a:cubicBezTo>
                    <a:pt x="52" y="1"/>
                    <a:pt x="38" y="6"/>
                    <a:pt x="27" y="17"/>
                  </a:cubicBezTo>
                  <a:cubicBezTo>
                    <a:pt x="2" y="40"/>
                    <a:pt x="1" y="78"/>
                    <a:pt x="24" y="104"/>
                  </a:cubicBezTo>
                  <a:cubicBezTo>
                    <a:pt x="110" y="191"/>
                    <a:pt x="207" y="267"/>
                    <a:pt x="316" y="324"/>
                  </a:cubicBezTo>
                  <a:cubicBezTo>
                    <a:pt x="325" y="329"/>
                    <a:pt x="336" y="332"/>
                    <a:pt x="345" y="332"/>
                  </a:cubicBezTo>
                  <a:cubicBezTo>
                    <a:pt x="367" y="332"/>
                    <a:pt x="388" y="320"/>
                    <a:pt x="400" y="297"/>
                  </a:cubicBezTo>
                  <a:cubicBezTo>
                    <a:pt x="414" y="268"/>
                    <a:pt x="402" y="233"/>
                    <a:pt x="374" y="217"/>
                  </a:cubicBezTo>
                  <a:cubicBezTo>
                    <a:pt x="275" y="164"/>
                    <a:pt x="187" y="98"/>
                    <a:pt x="113" y="19"/>
                  </a:cubicBezTo>
                  <a:cubicBezTo>
                    <a:pt x="99" y="7"/>
                    <a:pt x="83"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5"/>
            <p:cNvSpPr/>
            <p:nvPr/>
          </p:nvSpPr>
          <p:spPr>
            <a:xfrm>
              <a:off x="5032375" y="3556125"/>
              <a:ext cx="11775" cy="13175"/>
            </a:xfrm>
            <a:custGeom>
              <a:avLst/>
              <a:gdLst/>
              <a:ahLst/>
              <a:cxnLst/>
              <a:rect l="l" t="t" r="r" b="b"/>
              <a:pathLst>
                <a:path w="471" h="527" extrusionOk="0">
                  <a:moveTo>
                    <a:pt x="402" y="0"/>
                  </a:moveTo>
                  <a:cubicBezTo>
                    <a:pt x="376" y="0"/>
                    <a:pt x="352" y="20"/>
                    <a:pt x="346" y="47"/>
                  </a:cubicBezTo>
                  <a:lnTo>
                    <a:pt x="280" y="341"/>
                  </a:lnTo>
                  <a:lnTo>
                    <a:pt x="112" y="153"/>
                  </a:lnTo>
                  <a:cubicBezTo>
                    <a:pt x="101" y="140"/>
                    <a:pt x="85" y="133"/>
                    <a:pt x="68" y="133"/>
                  </a:cubicBezTo>
                  <a:cubicBezTo>
                    <a:pt x="54" y="133"/>
                    <a:pt x="40" y="138"/>
                    <a:pt x="28" y="148"/>
                  </a:cubicBezTo>
                  <a:cubicBezTo>
                    <a:pt x="3" y="169"/>
                    <a:pt x="0" y="206"/>
                    <a:pt x="22" y="232"/>
                  </a:cubicBezTo>
                  <a:lnTo>
                    <a:pt x="269" y="506"/>
                  </a:lnTo>
                  <a:cubicBezTo>
                    <a:pt x="279" y="519"/>
                    <a:pt x="297" y="526"/>
                    <a:pt x="313" y="526"/>
                  </a:cubicBezTo>
                  <a:lnTo>
                    <a:pt x="327" y="526"/>
                  </a:lnTo>
                  <a:cubicBezTo>
                    <a:pt x="349" y="521"/>
                    <a:pt x="365" y="502"/>
                    <a:pt x="370" y="480"/>
                  </a:cubicBezTo>
                  <a:lnTo>
                    <a:pt x="464" y="75"/>
                  </a:lnTo>
                  <a:cubicBezTo>
                    <a:pt x="471" y="42"/>
                    <a:pt x="451" y="10"/>
                    <a:pt x="418" y="3"/>
                  </a:cubicBezTo>
                  <a:cubicBezTo>
                    <a:pt x="412" y="1"/>
                    <a:pt x="407"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5"/>
            <p:cNvSpPr/>
            <p:nvPr/>
          </p:nvSpPr>
          <p:spPr>
            <a:xfrm>
              <a:off x="5039325" y="3600850"/>
              <a:ext cx="15650" cy="16950"/>
            </a:xfrm>
            <a:custGeom>
              <a:avLst/>
              <a:gdLst/>
              <a:ahLst/>
              <a:cxnLst/>
              <a:rect l="l" t="t" r="r" b="b"/>
              <a:pathLst>
                <a:path w="626" h="678" extrusionOk="0">
                  <a:moveTo>
                    <a:pt x="436" y="1"/>
                  </a:moveTo>
                  <a:cubicBezTo>
                    <a:pt x="417" y="1"/>
                    <a:pt x="397" y="10"/>
                    <a:pt x="386" y="28"/>
                  </a:cubicBezTo>
                  <a:lnTo>
                    <a:pt x="15" y="584"/>
                  </a:lnTo>
                  <a:cubicBezTo>
                    <a:pt x="1" y="608"/>
                    <a:pt x="2" y="637"/>
                    <a:pt x="19" y="656"/>
                  </a:cubicBezTo>
                  <a:cubicBezTo>
                    <a:pt x="29" y="670"/>
                    <a:pt x="48" y="677"/>
                    <a:pt x="65" y="677"/>
                  </a:cubicBezTo>
                  <a:cubicBezTo>
                    <a:pt x="72" y="677"/>
                    <a:pt x="79" y="676"/>
                    <a:pt x="84" y="673"/>
                  </a:cubicBezTo>
                  <a:lnTo>
                    <a:pt x="580" y="477"/>
                  </a:lnTo>
                  <a:cubicBezTo>
                    <a:pt x="610" y="467"/>
                    <a:pt x="626" y="431"/>
                    <a:pt x="614" y="401"/>
                  </a:cubicBezTo>
                  <a:cubicBezTo>
                    <a:pt x="606" y="377"/>
                    <a:pt x="583" y="362"/>
                    <a:pt x="559" y="362"/>
                  </a:cubicBezTo>
                  <a:cubicBezTo>
                    <a:pt x="551" y="362"/>
                    <a:pt x="544" y="363"/>
                    <a:pt x="537" y="366"/>
                  </a:cubicBezTo>
                  <a:lnTo>
                    <a:pt x="220" y="491"/>
                  </a:lnTo>
                  <a:lnTo>
                    <a:pt x="220" y="491"/>
                  </a:lnTo>
                  <a:lnTo>
                    <a:pt x="485" y="94"/>
                  </a:lnTo>
                  <a:cubicBezTo>
                    <a:pt x="504" y="66"/>
                    <a:pt x="495" y="29"/>
                    <a:pt x="468" y="11"/>
                  </a:cubicBezTo>
                  <a:cubicBezTo>
                    <a:pt x="459" y="4"/>
                    <a:pt x="448"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5"/>
            <p:cNvSpPr/>
            <p:nvPr/>
          </p:nvSpPr>
          <p:spPr>
            <a:xfrm>
              <a:off x="4993300" y="3606600"/>
              <a:ext cx="11325" cy="18375"/>
            </a:xfrm>
            <a:custGeom>
              <a:avLst/>
              <a:gdLst/>
              <a:ahLst/>
              <a:cxnLst/>
              <a:rect l="l" t="t" r="r" b="b"/>
              <a:pathLst>
                <a:path w="453" h="735" extrusionOk="0">
                  <a:moveTo>
                    <a:pt x="332" y="1"/>
                  </a:moveTo>
                  <a:cubicBezTo>
                    <a:pt x="329" y="1"/>
                    <a:pt x="326" y="1"/>
                    <a:pt x="323" y="1"/>
                  </a:cubicBezTo>
                  <a:cubicBezTo>
                    <a:pt x="291" y="6"/>
                    <a:pt x="266" y="36"/>
                    <a:pt x="270" y="67"/>
                  </a:cubicBezTo>
                  <a:lnTo>
                    <a:pt x="314" y="522"/>
                  </a:lnTo>
                  <a:lnTo>
                    <a:pt x="107" y="325"/>
                  </a:lnTo>
                  <a:cubicBezTo>
                    <a:pt x="96" y="316"/>
                    <a:pt x="82" y="311"/>
                    <a:pt x="67" y="311"/>
                  </a:cubicBezTo>
                  <a:cubicBezTo>
                    <a:pt x="51" y="311"/>
                    <a:pt x="34" y="317"/>
                    <a:pt x="22" y="330"/>
                  </a:cubicBezTo>
                  <a:cubicBezTo>
                    <a:pt x="0" y="353"/>
                    <a:pt x="0" y="390"/>
                    <a:pt x="26" y="414"/>
                  </a:cubicBezTo>
                  <a:lnTo>
                    <a:pt x="350" y="718"/>
                  </a:lnTo>
                  <a:cubicBezTo>
                    <a:pt x="362" y="730"/>
                    <a:pt x="378" y="734"/>
                    <a:pt x="392" y="734"/>
                  </a:cubicBezTo>
                  <a:cubicBezTo>
                    <a:pt x="400" y="734"/>
                    <a:pt x="409" y="733"/>
                    <a:pt x="416" y="725"/>
                  </a:cubicBezTo>
                  <a:cubicBezTo>
                    <a:pt x="439" y="715"/>
                    <a:pt x="452" y="691"/>
                    <a:pt x="451" y="667"/>
                  </a:cubicBezTo>
                  <a:lnTo>
                    <a:pt x="390" y="56"/>
                  </a:lnTo>
                  <a:cubicBezTo>
                    <a:pt x="387" y="26"/>
                    <a:pt x="361"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5"/>
            <p:cNvSpPr/>
            <p:nvPr/>
          </p:nvSpPr>
          <p:spPr>
            <a:xfrm>
              <a:off x="4997200" y="3612125"/>
              <a:ext cx="7275" cy="12300"/>
            </a:xfrm>
            <a:custGeom>
              <a:avLst/>
              <a:gdLst/>
              <a:ahLst/>
              <a:cxnLst/>
              <a:rect l="l" t="t" r="r" b="b"/>
              <a:pathLst>
                <a:path w="291" h="492" extrusionOk="0">
                  <a:moveTo>
                    <a:pt x="67" y="0"/>
                  </a:moveTo>
                  <a:cubicBezTo>
                    <a:pt x="59" y="0"/>
                    <a:pt x="52" y="1"/>
                    <a:pt x="45" y="4"/>
                  </a:cubicBezTo>
                  <a:cubicBezTo>
                    <a:pt x="15" y="17"/>
                    <a:pt x="1" y="53"/>
                    <a:pt x="14" y="83"/>
                  </a:cubicBezTo>
                  <a:lnTo>
                    <a:pt x="167" y="454"/>
                  </a:lnTo>
                  <a:cubicBezTo>
                    <a:pt x="179" y="477"/>
                    <a:pt x="200" y="492"/>
                    <a:pt x="223" y="492"/>
                  </a:cubicBezTo>
                  <a:cubicBezTo>
                    <a:pt x="230" y="492"/>
                    <a:pt x="237" y="490"/>
                    <a:pt x="246" y="487"/>
                  </a:cubicBezTo>
                  <a:cubicBezTo>
                    <a:pt x="276" y="474"/>
                    <a:pt x="290" y="439"/>
                    <a:pt x="279" y="408"/>
                  </a:cubicBezTo>
                  <a:lnTo>
                    <a:pt x="124" y="37"/>
                  </a:lnTo>
                  <a:cubicBezTo>
                    <a:pt x="114" y="14"/>
                    <a:pt x="91"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5"/>
            <p:cNvSpPr/>
            <p:nvPr/>
          </p:nvSpPr>
          <p:spPr>
            <a:xfrm>
              <a:off x="5038475" y="3656025"/>
              <a:ext cx="8075" cy="14900"/>
            </a:xfrm>
            <a:custGeom>
              <a:avLst/>
              <a:gdLst/>
              <a:ahLst/>
              <a:cxnLst/>
              <a:rect l="l" t="t" r="r" b="b"/>
              <a:pathLst>
                <a:path w="323" h="596" extrusionOk="0">
                  <a:moveTo>
                    <a:pt x="263" y="0"/>
                  </a:moveTo>
                  <a:lnTo>
                    <a:pt x="201" y="10"/>
                  </a:lnTo>
                  <a:lnTo>
                    <a:pt x="192" y="389"/>
                  </a:lnTo>
                  <a:lnTo>
                    <a:pt x="111" y="303"/>
                  </a:lnTo>
                  <a:cubicBezTo>
                    <a:pt x="99" y="291"/>
                    <a:pt x="83" y="284"/>
                    <a:pt x="67" y="284"/>
                  </a:cubicBezTo>
                  <a:cubicBezTo>
                    <a:pt x="52" y="284"/>
                    <a:pt x="37" y="290"/>
                    <a:pt x="26" y="301"/>
                  </a:cubicBezTo>
                  <a:cubicBezTo>
                    <a:pt x="3" y="323"/>
                    <a:pt x="0" y="362"/>
                    <a:pt x="25" y="385"/>
                  </a:cubicBezTo>
                  <a:lnTo>
                    <a:pt x="205" y="577"/>
                  </a:lnTo>
                  <a:cubicBezTo>
                    <a:pt x="215" y="588"/>
                    <a:pt x="232" y="595"/>
                    <a:pt x="248" y="595"/>
                  </a:cubicBezTo>
                  <a:cubicBezTo>
                    <a:pt x="255" y="595"/>
                    <a:pt x="263" y="595"/>
                    <a:pt x="271" y="592"/>
                  </a:cubicBezTo>
                  <a:cubicBezTo>
                    <a:pt x="294" y="584"/>
                    <a:pt x="311" y="562"/>
                    <a:pt x="311" y="538"/>
                  </a:cubicBezTo>
                  <a:lnTo>
                    <a:pt x="323" y="2"/>
                  </a:lnTo>
                  <a:lnTo>
                    <a:pt x="2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5"/>
            <p:cNvSpPr/>
            <p:nvPr/>
          </p:nvSpPr>
          <p:spPr>
            <a:xfrm>
              <a:off x="4989975" y="3664725"/>
              <a:ext cx="11375" cy="18750"/>
            </a:xfrm>
            <a:custGeom>
              <a:avLst/>
              <a:gdLst/>
              <a:ahLst/>
              <a:cxnLst/>
              <a:rect l="l" t="t" r="r" b="b"/>
              <a:pathLst>
                <a:path w="455" h="750" extrusionOk="0">
                  <a:moveTo>
                    <a:pt x="367" y="1"/>
                  </a:moveTo>
                  <a:cubicBezTo>
                    <a:pt x="334" y="2"/>
                    <a:pt x="308" y="29"/>
                    <a:pt x="310" y="64"/>
                  </a:cubicBezTo>
                  <a:lnTo>
                    <a:pt x="330" y="559"/>
                  </a:lnTo>
                  <a:cubicBezTo>
                    <a:pt x="247" y="481"/>
                    <a:pt x="175" y="392"/>
                    <a:pt x="122" y="295"/>
                  </a:cubicBezTo>
                  <a:cubicBezTo>
                    <a:pt x="110" y="275"/>
                    <a:pt x="89" y="264"/>
                    <a:pt x="68" y="264"/>
                  </a:cubicBezTo>
                  <a:cubicBezTo>
                    <a:pt x="58" y="264"/>
                    <a:pt x="48" y="267"/>
                    <a:pt x="39" y="272"/>
                  </a:cubicBezTo>
                  <a:cubicBezTo>
                    <a:pt x="10" y="288"/>
                    <a:pt x="0" y="325"/>
                    <a:pt x="16" y="355"/>
                  </a:cubicBezTo>
                  <a:cubicBezTo>
                    <a:pt x="100" y="504"/>
                    <a:pt x="218" y="637"/>
                    <a:pt x="359" y="738"/>
                  </a:cubicBezTo>
                  <a:cubicBezTo>
                    <a:pt x="367" y="745"/>
                    <a:pt x="380" y="749"/>
                    <a:pt x="392" y="749"/>
                  </a:cubicBezTo>
                  <a:cubicBezTo>
                    <a:pt x="402" y="749"/>
                    <a:pt x="412" y="746"/>
                    <a:pt x="423" y="741"/>
                  </a:cubicBezTo>
                  <a:cubicBezTo>
                    <a:pt x="445" y="731"/>
                    <a:pt x="455" y="709"/>
                    <a:pt x="455" y="686"/>
                  </a:cubicBezTo>
                  <a:lnTo>
                    <a:pt x="430" y="58"/>
                  </a:lnTo>
                  <a:cubicBezTo>
                    <a:pt x="427" y="27"/>
                    <a:pt x="402" y="2"/>
                    <a:pt x="3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5"/>
            <p:cNvSpPr/>
            <p:nvPr/>
          </p:nvSpPr>
          <p:spPr>
            <a:xfrm>
              <a:off x="4994475" y="3672400"/>
              <a:ext cx="6775" cy="10375"/>
            </a:xfrm>
            <a:custGeom>
              <a:avLst/>
              <a:gdLst/>
              <a:ahLst/>
              <a:cxnLst/>
              <a:rect l="l" t="t" r="r" b="b"/>
              <a:pathLst>
                <a:path w="271" h="415" extrusionOk="0">
                  <a:moveTo>
                    <a:pt x="69" y="1"/>
                  </a:moveTo>
                  <a:cubicBezTo>
                    <a:pt x="61" y="1"/>
                    <a:pt x="53" y="3"/>
                    <a:pt x="45" y="6"/>
                  </a:cubicBezTo>
                  <a:cubicBezTo>
                    <a:pt x="15" y="19"/>
                    <a:pt x="1" y="55"/>
                    <a:pt x="15" y="85"/>
                  </a:cubicBezTo>
                  <a:lnTo>
                    <a:pt x="147" y="379"/>
                  </a:lnTo>
                  <a:cubicBezTo>
                    <a:pt x="158" y="402"/>
                    <a:pt x="180" y="415"/>
                    <a:pt x="203" y="415"/>
                  </a:cubicBezTo>
                  <a:cubicBezTo>
                    <a:pt x="212" y="415"/>
                    <a:pt x="222" y="414"/>
                    <a:pt x="226" y="409"/>
                  </a:cubicBezTo>
                  <a:cubicBezTo>
                    <a:pt x="256" y="396"/>
                    <a:pt x="270" y="361"/>
                    <a:pt x="256" y="330"/>
                  </a:cubicBezTo>
                  <a:lnTo>
                    <a:pt x="124" y="36"/>
                  </a:lnTo>
                  <a:cubicBezTo>
                    <a:pt x="115" y="14"/>
                    <a:pt x="92"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5"/>
            <p:cNvSpPr/>
            <p:nvPr/>
          </p:nvSpPr>
          <p:spPr>
            <a:xfrm>
              <a:off x="5041325" y="3708950"/>
              <a:ext cx="10175" cy="10225"/>
            </a:xfrm>
            <a:custGeom>
              <a:avLst/>
              <a:gdLst/>
              <a:ahLst/>
              <a:cxnLst/>
              <a:rect l="l" t="t" r="r" b="b"/>
              <a:pathLst>
                <a:path w="407" h="409" extrusionOk="0">
                  <a:moveTo>
                    <a:pt x="69" y="1"/>
                  </a:moveTo>
                  <a:cubicBezTo>
                    <a:pt x="55" y="1"/>
                    <a:pt x="40" y="6"/>
                    <a:pt x="28" y="17"/>
                  </a:cubicBezTo>
                  <a:cubicBezTo>
                    <a:pt x="4" y="38"/>
                    <a:pt x="1" y="77"/>
                    <a:pt x="25" y="102"/>
                  </a:cubicBezTo>
                  <a:lnTo>
                    <a:pt x="295" y="388"/>
                  </a:lnTo>
                  <a:cubicBezTo>
                    <a:pt x="306" y="401"/>
                    <a:pt x="322" y="408"/>
                    <a:pt x="338" y="408"/>
                  </a:cubicBezTo>
                  <a:cubicBezTo>
                    <a:pt x="352" y="408"/>
                    <a:pt x="369" y="403"/>
                    <a:pt x="379" y="393"/>
                  </a:cubicBezTo>
                  <a:cubicBezTo>
                    <a:pt x="405" y="371"/>
                    <a:pt x="407" y="332"/>
                    <a:pt x="384" y="308"/>
                  </a:cubicBezTo>
                  <a:lnTo>
                    <a:pt x="113" y="21"/>
                  </a:lnTo>
                  <a:cubicBezTo>
                    <a:pt x="101" y="8"/>
                    <a:pt x="85"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5"/>
            <p:cNvSpPr/>
            <p:nvPr/>
          </p:nvSpPr>
          <p:spPr>
            <a:xfrm>
              <a:off x="5001900" y="3638675"/>
              <a:ext cx="8375" cy="11700"/>
            </a:xfrm>
            <a:custGeom>
              <a:avLst/>
              <a:gdLst/>
              <a:ahLst/>
              <a:cxnLst/>
              <a:rect l="l" t="t" r="r" b="b"/>
              <a:pathLst>
                <a:path w="335" h="468" extrusionOk="0">
                  <a:moveTo>
                    <a:pt x="265" y="0"/>
                  </a:moveTo>
                  <a:cubicBezTo>
                    <a:pt x="244" y="0"/>
                    <a:pt x="223" y="11"/>
                    <a:pt x="213" y="30"/>
                  </a:cubicBezTo>
                  <a:lnTo>
                    <a:pt x="18" y="379"/>
                  </a:lnTo>
                  <a:cubicBezTo>
                    <a:pt x="1" y="409"/>
                    <a:pt x="12" y="445"/>
                    <a:pt x="41" y="461"/>
                  </a:cubicBezTo>
                  <a:cubicBezTo>
                    <a:pt x="51" y="466"/>
                    <a:pt x="59" y="468"/>
                    <a:pt x="71" y="468"/>
                  </a:cubicBezTo>
                  <a:cubicBezTo>
                    <a:pt x="92" y="468"/>
                    <a:pt x="112" y="458"/>
                    <a:pt x="122" y="438"/>
                  </a:cubicBezTo>
                  <a:lnTo>
                    <a:pt x="319" y="89"/>
                  </a:lnTo>
                  <a:cubicBezTo>
                    <a:pt x="335" y="61"/>
                    <a:pt x="323" y="23"/>
                    <a:pt x="294" y="7"/>
                  </a:cubicBezTo>
                  <a:cubicBezTo>
                    <a:pt x="285" y="2"/>
                    <a:pt x="275"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5"/>
            <p:cNvSpPr/>
            <p:nvPr/>
          </p:nvSpPr>
          <p:spPr>
            <a:xfrm>
              <a:off x="4998950" y="3576825"/>
              <a:ext cx="8400" cy="7275"/>
            </a:xfrm>
            <a:custGeom>
              <a:avLst/>
              <a:gdLst/>
              <a:ahLst/>
              <a:cxnLst/>
              <a:rect l="l" t="t" r="r" b="b"/>
              <a:pathLst>
                <a:path w="336" h="291" extrusionOk="0">
                  <a:moveTo>
                    <a:pt x="268" y="1"/>
                  </a:moveTo>
                  <a:cubicBezTo>
                    <a:pt x="255" y="1"/>
                    <a:pt x="241" y="6"/>
                    <a:pt x="230" y="15"/>
                  </a:cubicBezTo>
                  <a:lnTo>
                    <a:pt x="30" y="186"/>
                  </a:lnTo>
                  <a:cubicBezTo>
                    <a:pt x="4" y="207"/>
                    <a:pt x="1" y="245"/>
                    <a:pt x="22" y="269"/>
                  </a:cubicBezTo>
                  <a:cubicBezTo>
                    <a:pt x="35" y="283"/>
                    <a:pt x="51" y="290"/>
                    <a:pt x="68" y="290"/>
                  </a:cubicBezTo>
                  <a:cubicBezTo>
                    <a:pt x="83" y="290"/>
                    <a:pt x="97" y="288"/>
                    <a:pt x="106" y="276"/>
                  </a:cubicBezTo>
                  <a:lnTo>
                    <a:pt x="306" y="107"/>
                  </a:lnTo>
                  <a:cubicBezTo>
                    <a:pt x="332" y="85"/>
                    <a:pt x="335" y="47"/>
                    <a:pt x="314" y="22"/>
                  </a:cubicBezTo>
                  <a:cubicBezTo>
                    <a:pt x="302" y="8"/>
                    <a:pt x="285"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5"/>
            <p:cNvSpPr/>
            <p:nvPr/>
          </p:nvSpPr>
          <p:spPr>
            <a:xfrm>
              <a:off x="5043725" y="3421650"/>
              <a:ext cx="6800" cy="10000"/>
            </a:xfrm>
            <a:custGeom>
              <a:avLst/>
              <a:gdLst/>
              <a:ahLst/>
              <a:cxnLst/>
              <a:rect l="l" t="t" r="r" b="b"/>
              <a:pathLst>
                <a:path w="272" h="400" extrusionOk="0">
                  <a:moveTo>
                    <a:pt x="204" y="0"/>
                  </a:moveTo>
                  <a:cubicBezTo>
                    <a:pt x="181" y="0"/>
                    <a:pt x="159" y="13"/>
                    <a:pt x="149" y="35"/>
                  </a:cubicBezTo>
                  <a:lnTo>
                    <a:pt x="15" y="313"/>
                  </a:lnTo>
                  <a:cubicBezTo>
                    <a:pt x="1" y="343"/>
                    <a:pt x="12" y="379"/>
                    <a:pt x="44" y="393"/>
                  </a:cubicBezTo>
                  <a:cubicBezTo>
                    <a:pt x="53" y="396"/>
                    <a:pt x="61" y="399"/>
                    <a:pt x="70" y="399"/>
                  </a:cubicBezTo>
                  <a:cubicBezTo>
                    <a:pt x="91" y="399"/>
                    <a:pt x="113" y="386"/>
                    <a:pt x="124" y="365"/>
                  </a:cubicBezTo>
                  <a:lnTo>
                    <a:pt x="259" y="86"/>
                  </a:lnTo>
                  <a:cubicBezTo>
                    <a:pt x="272" y="56"/>
                    <a:pt x="260" y="20"/>
                    <a:pt x="230" y="6"/>
                  </a:cubicBezTo>
                  <a:cubicBezTo>
                    <a:pt x="222" y="2"/>
                    <a:pt x="213"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5"/>
            <p:cNvSpPr/>
            <p:nvPr/>
          </p:nvSpPr>
          <p:spPr>
            <a:xfrm>
              <a:off x="5029050" y="3345875"/>
              <a:ext cx="9250" cy="11300"/>
            </a:xfrm>
            <a:custGeom>
              <a:avLst/>
              <a:gdLst/>
              <a:ahLst/>
              <a:cxnLst/>
              <a:rect l="l" t="t" r="r" b="b"/>
              <a:pathLst>
                <a:path w="370" h="452" extrusionOk="0">
                  <a:moveTo>
                    <a:pt x="68" y="1"/>
                  </a:moveTo>
                  <a:cubicBezTo>
                    <a:pt x="56" y="1"/>
                    <a:pt x="44" y="4"/>
                    <a:pt x="33" y="12"/>
                  </a:cubicBezTo>
                  <a:cubicBezTo>
                    <a:pt x="7" y="32"/>
                    <a:pt x="0" y="69"/>
                    <a:pt x="19" y="96"/>
                  </a:cubicBezTo>
                  <a:lnTo>
                    <a:pt x="252" y="427"/>
                  </a:lnTo>
                  <a:cubicBezTo>
                    <a:pt x="262" y="443"/>
                    <a:pt x="282" y="452"/>
                    <a:pt x="301" y="452"/>
                  </a:cubicBezTo>
                  <a:cubicBezTo>
                    <a:pt x="313" y="452"/>
                    <a:pt x="326" y="449"/>
                    <a:pt x="337" y="442"/>
                  </a:cubicBezTo>
                  <a:cubicBezTo>
                    <a:pt x="363" y="422"/>
                    <a:pt x="370" y="384"/>
                    <a:pt x="351" y="357"/>
                  </a:cubicBezTo>
                  <a:lnTo>
                    <a:pt x="118" y="26"/>
                  </a:lnTo>
                  <a:cubicBezTo>
                    <a:pt x="105" y="9"/>
                    <a:pt x="87"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5"/>
            <p:cNvSpPr/>
            <p:nvPr/>
          </p:nvSpPr>
          <p:spPr>
            <a:xfrm>
              <a:off x="5037500" y="3365225"/>
              <a:ext cx="7700" cy="11575"/>
            </a:xfrm>
            <a:custGeom>
              <a:avLst/>
              <a:gdLst/>
              <a:ahLst/>
              <a:cxnLst/>
              <a:rect l="l" t="t" r="r" b="b"/>
              <a:pathLst>
                <a:path w="308" h="463" extrusionOk="0">
                  <a:moveTo>
                    <a:pt x="240" y="0"/>
                  </a:moveTo>
                  <a:cubicBezTo>
                    <a:pt x="217" y="0"/>
                    <a:pt x="196" y="13"/>
                    <a:pt x="185" y="33"/>
                  </a:cubicBezTo>
                  <a:lnTo>
                    <a:pt x="15" y="373"/>
                  </a:lnTo>
                  <a:cubicBezTo>
                    <a:pt x="0" y="405"/>
                    <a:pt x="10" y="441"/>
                    <a:pt x="42" y="455"/>
                  </a:cubicBezTo>
                  <a:cubicBezTo>
                    <a:pt x="51" y="459"/>
                    <a:pt x="59" y="462"/>
                    <a:pt x="68" y="462"/>
                  </a:cubicBezTo>
                  <a:cubicBezTo>
                    <a:pt x="92" y="462"/>
                    <a:pt x="111" y="451"/>
                    <a:pt x="122" y="428"/>
                  </a:cubicBezTo>
                  <a:lnTo>
                    <a:pt x="293" y="86"/>
                  </a:lnTo>
                  <a:cubicBezTo>
                    <a:pt x="307" y="56"/>
                    <a:pt x="296" y="21"/>
                    <a:pt x="266" y="6"/>
                  </a:cubicBezTo>
                  <a:cubicBezTo>
                    <a:pt x="257" y="2"/>
                    <a:pt x="248"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5"/>
            <p:cNvSpPr/>
            <p:nvPr/>
          </p:nvSpPr>
          <p:spPr>
            <a:xfrm>
              <a:off x="5005200" y="3389650"/>
              <a:ext cx="6725" cy="8225"/>
            </a:xfrm>
            <a:custGeom>
              <a:avLst/>
              <a:gdLst/>
              <a:ahLst/>
              <a:cxnLst/>
              <a:rect l="l" t="t" r="r" b="b"/>
              <a:pathLst>
                <a:path w="269" h="329" extrusionOk="0">
                  <a:moveTo>
                    <a:pt x="201" y="0"/>
                  </a:moveTo>
                  <a:cubicBezTo>
                    <a:pt x="181" y="0"/>
                    <a:pt x="162" y="10"/>
                    <a:pt x="151" y="27"/>
                  </a:cubicBezTo>
                  <a:lnTo>
                    <a:pt x="18" y="238"/>
                  </a:lnTo>
                  <a:cubicBezTo>
                    <a:pt x="0" y="264"/>
                    <a:pt x="8" y="302"/>
                    <a:pt x="36" y="320"/>
                  </a:cubicBezTo>
                  <a:cubicBezTo>
                    <a:pt x="46" y="325"/>
                    <a:pt x="58" y="328"/>
                    <a:pt x="68" y="328"/>
                  </a:cubicBezTo>
                  <a:cubicBezTo>
                    <a:pt x="88" y="328"/>
                    <a:pt x="108" y="320"/>
                    <a:pt x="118" y="302"/>
                  </a:cubicBezTo>
                  <a:lnTo>
                    <a:pt x="251" y="92"/>
                  </a:lnTo>
                  <a:cubicBezTo>
                    <a:pt x="269" y="66"/>
                    <a:pt x="261" y="27"/>
                    <a:pt x="233" y="10"/>
                  </a:cubicBezTo>
                  <a:cubicBezTo>
                    <a:pt x="223" y="3"/>
                    <a:pt x="212"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5"/>
            <p:cNvSpPr/>
            <p:nvPr/>
          </p:nvSpPr>
          <p:spPr>
            <a:xfrm>
              <a:off x="5002950" y="3481675"/>
              <a:ext cx="6675" cy="7525"/>
            </a:xfrm>
            <a:custGeom>
              <a:avLst/>
              <a:gdLst/>
              <a:ahLst/>
              <a:cxnLst/>
              <a:rect l="l" t="t" r="r" b="b"/>
              <a:pathLst>
                <a:path w="267" h="301" extrusionOk="0">
                  <a:moveTo>
                    <a:pt x="69" y="1"/>
                  </a:moveTo>
                  <a:cubicBezTo>
                    <a:pt x="56" y="1"/>
                    <a:pt x="44" y="4"/>
                    <a:pt x="33" y="13"/>
                  </a:cubicBezTo>
                  <a:cubicBezTo>
                    <a:pt x="6" y="31"/>
                    <a:pt x="0" y="70"/>
                    <a:pt x="20" y="96"/>
                  </a:cubicBezTo>
                  <a:lnTo>
                    <a:pt x="152" y="275"/>
                  </a:lnTo>
                  <a:cubicBezTo>
                    <a:pt x="165" y="292"/>
                    <a:pt x="184" y="301"/>
                    <a:pt x="201" y="301"/>
                  </a:cubicBezTo>
                  <a:cubicBezTo>
                    <a:pt x="214" y="301"/>
                    <a:pt x="227" y="297"/>
                    <a:pt x="235" y="287"/>
                  </a:cubicBezTo>
                  <a:cubicBezTo>
                    <a:pt x="263" y="266"/>
                    <a:pt x="267" y="229"/>
                    <a:pt x="248" y="202"/>
                  </a:cubicBezTo>
                  <a:lnTo>
                    <a:pt x="116" y="24"/>
                  </a:lnTo>
                  <a:cubicBezTo>
                    <a:pt x="105" y="9"/>
                    <a:pt x="87"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35"/>
          <p:cNvGrpSpPr/>
          <p:nvPr/>
        </p:nvGrpSpPr>
        <p:grpSpPr>
          <a:xfrm>
            <a:off x="3354625" y="3320125"/>
            <a:ext cx="263900" cy="385875"/>
            <a:chOff x="3354625" y="3320125"/>
            <a:chExt cx="263900" cy="385875"/>
          </a:xfrm>
        </p:grpSpPr>
        <p:sp>
          <p:nvSpPr>
            <p:cNvPr id="6877" name="Google Shape;6877;p35"/>
            <p:cNvSpPr/>
            <p:nvPr/>
          </p:nvSpPr>
          <p:spPr>
            <a:xfrm>
              <a:off x="3475700" y="3431925"/>
              <a:ext cx="18950" cy="274075"/>
            </a:xfrm>
            <a:custGeom>
              <a:avLst/>
              <a:gdLst/>
              <a:ahLst/>
              <a:cxnLst/>
              <a:rect l="l" t="t" r="r" b="b"/>
              <a:pathLst>
                <a:path w="758" h="10963" extrusionOk="0">
                  <a:moveTo>
                    <a:pt x="757" y="0"/>
                  </a:moveTo>
                  <a:lnTo>
                    <a:pt x="572" y="2700"/>
                  </a:lnTo>
                  <a:lnTo>
                    <a:pt x="239" y="7508"/>
                  </a:lnTo>
                  <a:lnTo>
                    <a:pt x="148" y="8812"/>
                  </a:lnTo>
                  <a:lnTo>
                    <a:pt x="136" y="8973"/>
                  </a:lnTo>
                  <a:lnTo>
                    <a:pt x="134" y="9034"/>
                  </a:lnTo>
                  <a:lnTo>
                    <a:pt x="118" y="9256"/>
                  </a:lnTo>
                  <a:lnTo>
                    <a:pt x="42" y="10329"/>
                  </a:lnTo>
                  <a:lnTo>
                    <a:pt x="23" y="10626"/>
                  </a:lnTo>
                  <a:lnTo>
                    <a:pt x="20" y="10652"/>
                  </a:lnTo>
                  <a:lnTo>
                    <a:pt x="16" y="10751"/>
                  </a:lnTo>
                  <a:lnTo>
                    <a:pt x="0" y="10963"/>
                  </a:lnTo>
                  <a:cubicBezTo>
                    <a:pt x="193" y="10963"/>
                    <a:pt x="386" y="10963"/>
                    <a:pt x="576" y="10960"/>
                  </a:cubicBezTo>
                  <a:cubicBezTo>
                    <a:pt x="583" y="10502"/>
                    <a:pt x="593" y="9731"/>
                    <a:pt x="610" y="8805"/>
                  </a:cubicBezTo>
                  <a:cubicBezTo>
                    <a:pt x="621" y="8061"/>
                    <a:pt x="635" y="7217"/>
                    <a:pt x="652" y="6352"/>
                  </a:cubicBezTo>
                  <a:lnTo>
                    <a:pt x="652" y="6244"/>
                  </a:lnTo>
                  <a:cubicBezTo>
                    <a:pt x="655" y="6236"/>
                    <a:pt x="655" y="6228"/>
                    <a:pt x="652" y="6221"/>
                  </a:cubicBezTo>
                  <a:cubicBezTo>
                    <a:pt x="655" y="6142"/>
                    <a:pt x="655" y="6058"/>
                    <a:pt x="659" y="5979"/>
                  </a:cubicBezTo>
                  <a:cubicBezTo>
                    <a:pt x="677" y="4842"/>
                    <a:pt x="695" y="3693"/>
                    <a:pt x="711" y="2710"/>
                  </a:cubicBezTo>
                  <a:cubicBezTo>
                    <a:pt x="738" y="1146"/>
                    <a:pt x="757" y="1"/>
                    <a:pt x="7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5"/>
            <p:cNvSpPr/>
            <p:nvPr/>
          </p:nvSpPr>
          <p:spPr>
            <a:xfrm>
              <a:off x="3399425" y="3320125"/>
              <a:ext cx="185150" cy="231675"/>
            </a:xfrm>
            <a:custGeom>
              <a:avLst/>
              <a:gdLst/>
              <a:ahLst/>
              <a:cxnLst/>
              <a:rect l="l" t="t" r="r" b="b"/>
              <a:pathLst>
                <a:path w="7406" h="9267" extrusionOk="0">
                  <a:moveTo>
                    <a:pt x="4691" y="0"/>
                  </a:moveTo>
                  <a:cubicBezTo>
                    <a:pt x="4688" y="0"/>
                    <a:pt x="4685" y="0"/>
                    <a:pt x="4682" y="0"/>
                  </a:cubicBezTo>
                  <a:cubicBezTo>
                    <a:pt x="3988" y="38"/>
                    <a:pt x="3307" y="3231"/>
                    <a:pt x="3307" y="3231"/>
                  </a:cubicBezTo>
                  <a:cubicBezTo>
                    <a:pt x="3307" y="3231"/>
                    <a:pt x="2943" y="663"/>
                    <a:pt x="2286" y="663"/>
                  </a:cubicBezTo>
                  <a:cubicBezTo>
                    <a:pt x="2263" y="663"/>
                    <a:pt x="2239" y="666"/>
                    <a:pt x="2214" y="673"/>
                  </a:cubicBezTo>
                  <a:cubicBezTo>
                    <a:pt x="1512" y="874"/>
                    <a:pt x="1901" y="6162"/>
                    <a:pt x="1901" y="6162"/>
                  </a:cubicBezTo>
                  <a:cubicBezTo>
                    <a:pt x="1901" y="6162"/>
                    <a:pt x="1495" y="3510"/>
                    <a:pt x="981" y="3510"/>
                  </a:cubicBezTo>
                  <a:cubicBezTo>
                    <a:pt x="967" y="3510"/>
                    <a:pt x="953" y="3512"/>
                    <a:pt x="939" y="3516"/>
                  </a:cubicBezTo>
                  <a:cubicBezTo>
                    <a:pt x="411" y="3669"/>
                    <a:pt x="0" y="9267"/>
                    <a:pt x="3423" y="9267"/>
                  </a:cubicBezTo>
                  <a:cubicBezTo>
                    <a:pt x="3463" y="9267"/>
                    <a:pt x="3504" y="9266"/>
                    <a:pt x="3546" y="9265"/>
                  </a:cubicBezTo>
                  <a:cubicBezTo>
                    <a:pt x="6478" y="9154"/>
                    <a:pt x="7405" y="4416"/>
                    <a:pt x="6874" y="4210"/>
                  </a:cubicBezTo>
                  <a:cubicBezTo>
                    <a:pt x="6845" y="4198"/>
                    <a:pt x="6816" y="4193"/>
                    <a:pt x="6787" y="4193"/>
                  </a:cubicBezTo>
                  <a:cubicBezTo>
                    <a:pt x="6293" y="4193"/>
                    <a:pt x="5883" y="5791"/>
                    <a:pt x="5883" y="5791"/>
                  </a:cubicBezTo>
                  <a:cubicBezTo>
                    <a:pt x="5883" y="5791"/>
                    <a:pt x="6390" y="2346"/>
                    <a:pt x="5883" y="2308"/>
                  </a:cubicBezTo>
                  <a:cubicBezTo>
                    <a:pt x="5877" y="2308"/>
                    <a:pt x="5871" y="2307"/>
                    <a:pt x="5865" y="2307"/>
                  </a:cubicBezTo>
                  <a:cubicBezTo>
                    <a:pt x="5363" y="2307"/>
                    <a:pt x="4829" y="3861"/>
                    <a:pt x="4829" y="3861"/>
                  </a:cubicBezTo>
                  <a:cubicBezTo>
                    <a:pt x="4829" y="3861"/>
                    <a:pt x="5371" y="0"/>
                    <a:pt x="4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5"/>
            <p:cNvSpPr/>
            <p:nvPr/>
          </p:nvSpPr>
          <p:spPr>
            <a:xfrm>
              <a:off x="3354625" y="3497475"/>
              <a:ext cx="132500" cy="165950"/>
            </a:xfrm>
            <a:custGeom>
              <a:avLst/>
              <a:gdLst/>
              <a:ahLst/>
              <a:cxnLst/>
              <a:rect l="l" t="t" r="r" b="b"/>
              <a:pathLst>
                <a:path w="5300" h="6638" extrusionOk="0">
                  <a:moveTo>
                    <a:pt x="159" y="1"/>
                  </a:moveTo>
                  <a:lnTo>
                    <a:pt x="159" y="1"/>
                  </a:lnTo>
                  <a:cubicBezTo>
                    <a:pt x="0" y="1487"/>
                    <a:pt x="641" y="2982"/>
                    <a:pt x="1635" y="4102"/>
                  </a:cubicBezTo>
                  <a:cubicBezTo>
                    <a:pt x="2627" y="5220"/>
                    <a:pt x="3944" y="6005"/>
                    <a:pt x="5300" y="6637"/>
                  </a:cubicBezTo>
                  <a:cubicBezTo>
                    <a:pt x="4711" y="3737"/>
                    <a:pt x="2808" y="1315"/>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5"/>
            <p:cNvSpPr/>
            <p:nvPr/>
          </p:nvSpPr>
          <p:spPr>
            <a:xfrm>
              <a:off x="3486050" y="3497475"/>
              <a:ext cx="132475" cy="165950"/>
            </a:xfrm>
            <a:custGeom>
              <a:avLst/>
              <a:gdLst/>
              <a:ahLst/>
              <a:cxnLst/>
              <a:rect l="l" t="t" r="r" b="b"/>
              <a:pathLst>
                <a:path w="5299" h="6638" extrusionOk="0">
                  <a:moveTo>
                    <a:pt x="5141" y="1"/>
                  </a:moveTo>
                  <a:cubicBezTo>
                    <a:pt x="2492" y="1315"/>
                    <a:pt x="586" y="3737"/>
                    <a:pt x="0" y="6637"/>
                  </a:cubicBezTo>
                  <a:cubicBezTo>
                    <a:pt x="1356" y="6005"/>
                    <a:pt x="2672" y="5220"/>
                    <a:pt x="3665" y="4102"/>
                  </a:cubicBezTo>
                  <a:cubicBezTo>
                    <a:pt x="4658" y="2982"/>
                    <a:pt x="5298" y="1487"/>
                    <a:pt x="51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1" name="Google Shape;6881;p35"/>
          <p:cNvSpPr/>
          <p:nvPr/>
        </p:nvSpPr>
        <p:spPr>
          <a:xfrm>
            <a:off x="7688228" y="3193525"/>
            <a:ext cx="1358046" cy="532511"/>
          </a:xfrm>
          <a:custGeom>
            <a:avLst/>
            <a:gdLst/>
            <a:ahLst/>
            <a:cxnLst/>
            <a:rect l="l" t="t" r="r" b="b"/>
            <a:pathLst>
              <a:path w="43454" h="17039" extrusionOk="0">
                <a:moveTo>
                  <a:pt x="14733" y="1"/>
                </a:moveTo>
                <a:cubicBezTo>
                  <a:pt x="6400" y="1"/>
                  <a:pt x="8334" y="8929"/>
                  <a:pt x="8334" y="8929"/>
                </a:cubicBezTo>
                <a:cubicBezTo>
                  <a:pt x="8334" y="8929"/>
                  <a:pt x="6086" y="7540"/>
                  <a:pt x="4102" y="7540"/>
                </a:cubicBezTo>
                <a:cubicBezTo>
                  <a:pt x="3110" y="7540"/>
                  <a:pt x="2184" y="7887"/>
                  <a:pt x="1638" y="8929"/>
                </a:cubicBezTo>
                <a:cubicBezTo>
                  <a:pt x="0" y="12054"/>
                  <a:pt x="3423" y="17037"/>
                  <a:pt x="3423" y="17037"/>
                </a:cubicBezTo>
                <a:lnTo>
                  <a:pt x="3423" y="17039"/>
                </a:lnTo>
                <a:lnTo>
                  <a:pt x="39285" y="17039"/>
                </a:lnTo>
                <a:cubicBezTo>
                  <a:pt x="39285" y="17039"/>
                  <a:pt x="43453" y="13691"/>
                  <a:pt x="40682" y="10864"/>
                </a:cubicBezTo>
                <a:cubicBezTo>
                  <a:pt x="39847" y="10012"/>
                  <a:pt x="38779" y="9714"/>
                  <a:pt x="37695" y="9714"/>
                </a:cubicBezTo>
                <a:cubicBezTo>
                  <a:pt x="35186" y="9714"/>
                  <a:pt x="32590" y="11310"/>
                  <a:pt x="32590" y="11310"/>
                </a:cubicBezTo>
                <a:cubicBezTo>
                  <a:pt x="32590" y="11310"/>
                  <a:pt x="34228" y="5804"/>
                  <a:pt x="29382" y="4762"/>
                </a:cubicBezTo>
                <a:cubicBezTo>
                  <a:pt x="28907" y="4660"/>
                  <a:pt x="28461" y="4614"/>
                  <a:pt x="28042" y="4614"/>
                </a:cubicBezTo>
                <a:cubicBezTo>
                  <a:pt x="24180" y="4614"/>
                  <a:pt x="22620" y="8519"/>
                  <a:pt x="22620" y="8519"/>
                </a:cubicBezTo>
                <a:cubicBezTo>
                  <a:pt x="22620" y="8519"/>
                  <a:pt x="23066" y="1"/>
                  <a:pt x="147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5"/>
          <p:cNvSpPr/>
          <p:nvPr/>
        </p:nvSpPr>
        <p:spPr>
          <a:xfrm>
            <a:off x="7301750" y="3193525"/>
            <a:ext cx="1358015" cy="532511"/>
          </a:xfrm>
          <a:custGeom>
            <a:avLst/>
            <a:gdLst/>
            <a:ahLst/>
            <a:cxnLst/>
            <a:rect l="l" t="t" r="r" b="b"/>
            <a:pathLst>
              <a:path w="43453" h="17039" extrusionOk="0">
                <a:moveTo>
                  <a:pt x="14732" y="1"/>
                </a:moveTo>
                <a:cubicBezTo>
                  <a:pt x="6399" y="1"/>
                  <a:pt x="8333" y="8929"/>
                  <a:pt x="8333" y="8929"/>
                </a:cubicBezTo>
                <a:cubicBezTo>
                  <a:pt x="8333" y="8929"/>
                  <a:pt x="6085" y="7540"/>
                  <a:pt x="4101" y="7540"/>
                </a:cubicBezTo>
                <a:cubicBezTo>
                  <a:pt x="3109" y="7540"/>
                  <a:pt x="2183" y="7887"/>
                  <a:pt x="1637" y="8929"/>
                </a:cubicBezTo>
                <a:cubicBezTo>
                  <a:pt x="0" y="12054"/>
                  <a:pt x="3423" y="17037"/>
                  <a:pt x="3423" y="17037"/>
                </a:cubicBezTo>
                <a:lnTo>
                  <a:pt x="3423" y="17039"/>
                </a:lnTo>
                <a:lnTo>
                  <a:pt x="39284" y="17039"/>
                </a:lnTo>
                <a:cubicBezTo>
                  <a:pt x="39284" y="17039"/>
                  <a:pt x="43452" y="13691"/>
                  <a:pt x="40681" y="10864"/>
                </a:cubicBezTo>
                <a:cubicBezTo>
                  <a:pt x="39846" y="10012"/>
                  <a:pt x="38778" y="9714"/>
                  <a:pt x="37694" y="9714"/>
                </a:cubicBezTo>
                <a:cubicBezTo>
                  <a:pt x="35185" y="9714"/>
                  <a:pt x="32589" y="11310"/>
                  <a:pt x="32589" y="11310"/>
                </a:cubicBezTo>
                <a:cubicBezTo>
                  <a:pt x="32589" y="11310"/>
                  <a:pt x="34227" y="5804"/>
                  <a:pt x="29380" y="4762"/>
                </a:cubicBezTo>
                <a:cubicBezTo>
                  <a:pt x="28906" y="4660"/>
                  <a:pt x="28460" y="4614"/>
                  <a:pt x="28041" y="4614"/>
                </a:cubicBezTo>
                <a:cubicBezTo>
                  <a:pt x="24179" y="4614"/>
                  <a:pt x="22619" y="8519"/>
                  <a:pt x="22619" y="8519"/>
                </a:cubicBezTo>
                <a:cubicBezTo>
                  <a:pt x="22619" y="8519"/>
                  <a:pt x="23065" y="1"/>
                  <a:pt x="147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5"/>
          <p:cNvSpPr/>
          <p:nvPr/>
        </p:nvSpPr>
        <p:spPr>
          <a:xfrm>
            <a:off x="5040250" y="3300125"/>
            <a:ext cx="1147525" cy="425875"/>
          </a:xfrm>
          <a:custGeom>
            <a:avLst/>
            <a:gdLst/>
            <a:ahLst/>
            <a:cxnLst/>
            <a:rect l="l" t="t" r="r" b="b"/>
            <a:pathLst>
              <a:path w="45901" h="17035" extrusionOk="0">
                <a:moveTo>
                  <a:pt x="23314" y="11298"/>
                </a:moveTo>
                <a:cubicBezTo>
                  <a:pt x="23315" y="11314"/>
                  <a:pt x="23320" y="11330"/>
                  <a:pt x="23328" y="11343"/>
                </a:cubicBezTo>
                <a:cubicBezTo>
                  <a:pt x="23315" y="11377"/>
                  <a:pt x="23302" y="11412"/>
                  <a:pt x="23289" y="11447"/>
                </a:cubicBezTo>
                <a:cubicBezTo>
                  <a:pt x="23298" y="11397"/>
                  <a:pt x="23307" y="11348"/>
                  <a:pt x="23314" y="11298"/>
                </a:cubicBezTo>
                <a:close/>
                <a:moveTo>
                  <a:pt x="4558" y="1"/>
                </a:moveTo>
                <a:cubicBezTo>
                  <a:pt x="4437" y="1"/>
                  <a:pt x="4323" y="60"/>
                  <a:pt x="4257" y="203"/>
                </a:cubicBezTo>
                <a:cubicBezTo>
                  <a:pt x="4107" y="534"/>
                  <a:pt x="3996" y="869"/>
                  <a:pt x="3920" y="1209"/>
                </a:cubicBezTo>
                <a:cubicBezTo>
                  <a:pt x="3749" y="1033"/>
                  <a:pt x="3572" y="865"/>
                  <a:pt x="3380" y="713"/>
                </a:cubicBezTo>
                <a:cubicBezTo>
                  <a:pt x="3298" y="648"/>
                  <a:pt x="3210" y="621"/>
                  <a:pt x="3126" y="621"/>
                </a:cubicBezTo>
                <a:cubicBezTo>
                  <a:pt x="2828" y="621"/>
                  <a:pt x="2580" y="966"/>
                  <a:pt x="2850" y="1243"/>
                </a:cubicBezTo>
                <a:cubicBezTo>
                  <a:pt x="3303" y="1710"/>
                  <a:pt x="3615" y="2302"/>
                  <a:pt x="4078" y="2761"/>
                </a:cubicBezTo>
                <a:cubicBezTo>
                  <a:pt x="4085" y="2768"/>
                  <a:pt x="4094" y="2770"/>
                  <a:pt x="4101" y="2777"/>
                </a:cubicBezTo>
                <a:cubicBezTo>
                  <a:pt x="4019" y="3745"/>
                  <a:pt x="4272" y="4664"/>
                  <a:pt x="4645" y="5596"/>
                </a:cubicBezTo>
                <a:cubicBezTo>
                  <a:pt x="5148" y="6848"/>
                  <a:pt x="5729" y="7887"/>
                  <a:pt x="5873" y="9075"/>
                </a:cubicBezTo>
                <a:cubicBezTo>
                  <a:pt x="5850" y="9484"/>
                  <a:pt x="5843" y="9892"/>
                  <a:pt x="5850" y="10299"/>
                </a:cubicBezTo>
                <a:cubicBezTo>
                  <a:pt x="5824" y="10477"/>
                  <a:pt x="5791" y="10657"/>
                  <a:pt x="5740" y="10843"/>
                </a:cubicBezTo>
                <a:cubicBezTo>
                  <a:pt x="5724" y="10904"/>
                  <a:pt x="5774" y="10950"/>
                  <a:pt x="5825" y="10950"/>
                </a:cubicBezTo>
                <a:cubicBezTo>
                  <a:pt x="5844" y="10950"/>
                  <a:pt x="5862" y="10944"/>
                  <a:pt x="5878" y="10930"/>
                </a:cubicBezTo>
                <a:cubicBezTo>
                  <a:pt x="5910" y="11448"/>
                  <a:pt x="5971" y="11962"/>
                  <a:pt x="6062" y="12472"/>
                </a:cubicBezTo>
                <a:cubicBezTo>
                  <a:pt x="5421" y="12085"/>
                  <a:pt x="4667" y="11887"/>
                  <a:pt x="3914" y="11887"/>
                </a:cubicBezTo>
                <a:cubicBezTo>
                  <a:pt x="3053" y="11887"/>
                  <a:pt x="2195" y="12146"/>
                  <a:pt x="1512" y="12676"/>
                </a:cubicBezTo>
                <a:cubicBezTo>
                  <a:pt x="418" y="13522"/>
                  <a:pt x="1" y="14909"/>
                  <a:pt x="22" y="16251"/>
                </a:cubicBezTo>
                <a:cubicBezTo>
                  <a:pt x="25" y="16378"/>
                  <a:pt x="34" y="16516"/>
                  <a:pt x="117" y="16614"/>
                </a:cubicBezTo>
                <a:cubicBezTo>
                  <a:pt x="195" y="16705"/>
                  <a:pt x="319" y="16738"/>
                  <a:pt x="437" y="16764"/>
                </a:cubicBezTo>
                <a:cubicBezTo>
                  <a:pt x="1377" y="16971"/>
                  <a:pt x="2355" y="17034"/>
                  <a:pt x="3343" y="17034"/>
                </a:cubicBezTo>
                <a:cubicBezTo>
                  <a:pt x="4753" y="17034"/>
                  <a:pt x="6182" y="16906"/>
                  <a:pt x="7549" y="16884"/>
                </a:cubicBezTo>
                <a:cubicBezTo>
                  <a:pt x="13986" y="16787"/>
                  <a:pt x="20425" y="16735"/>
                  <a:pt x="26864" y="16735"/>
                </a:cubicBezTo>
                <a:cubicBezTo>
                  <a:pt x="30598" y="16735"/>
                  <a:pt x="34332" y="16753"/>
                  <a:pt x="38066" y="16789"/>
                </a:cubicBezTo>
                <a:cubicBezTo>
                  <a:pt x="39709" y="16804"/>
                  <a:pt x="41354" y="16824"/>
                  <a:pt x="42998" y="16847"/>
                </a:cubicBezTo>
                <a:cubicBezTo>
                  <a:pt x="43086" y="16848"/>
                  <a:pt x="43175" y="16849"/>
                  <a:pt x="43265" y="16849"/>
                </a:cubicBezTo>
                <a:cubicBezTo>
                  <a:pt x="43753" y="16849"/>
                  <a:pt x="44247" y="16815"/>
                  <a:pt x="44673" y="16587"/>
                </a:cubicBezTo>
                <a:cubicBezTo>
                  <a:pt x="45901" y="15927"/>
                  <a:pt x="45625" y="12686"/>
                  <a:pt x="44445" y="12024"/>
                </a:cubicBezTo>
                <a:cubicBezTo>
                  <a:pt x="44356" y="11976"/>
                  <a:pt x="43832" y="11800"/>
                  <a:pt x="43538" y="11800"/>
                </a:cubicBezTo>
                <a:cubicBezTo>
                  <a:pt x="43417" y="11800"/>
                  <a:pt x="43335" y="11830"/>
                  <a:pt x="43338" y="11910"/>
                </a:cubicBezTo>
                <a:cubicBezTo>
                  <a:pt x="43215" y="8835"/>
                  <a:pt x="41984" y="5726"/>
                  <a:pt x="38326" y="5646"/>
                </a:cubicBezTo>
                <a:cubicBezTo>
                  <a:pt x="38274" y="5644"/>
                  <a:pt x="38223" y="5644"/>
                  <a:pt x="38173" y="5644"/>
                </a:cubicBezTo>
                <a:cubicBezTo>
                  <a:pt x="34396" y="5644"/>
                  <a:pt x="32821" y="8904"/>
                  <a:pt x="32311" y="12159"/>
                </a:cubicBezTo>
                <a:cubicBezTo>
                  <a:pt x="31455" y="11901"/>
                  <a:pt x="30594" y="11747"/>
                  <a:pt x="29772" y="11747"/>
                </a:cubicBezTo>
                <a:cubicBezTo>
                  <a:pt x="28735" y="11747"/>
                  <a:pt x="27760" y="11991"/>
                  <a:pt x="26933" y="12579"/>
                </a:cubicBezTo>
                <a:cubicBezTo>
                  <a:pt x="26446" y="12335"/>
                  <a:pt x="25902" y="12216"/>
                  <a:pt x="25356" y="12216"/>
                </a:cubicBezTo>
                <a:cubicBezTo>
                  <a:pt x="24986" y="12216"/>
                  <a:pt x="24615" y="12270"/>
                  <a:pt x="24261" y="12377"/>
                </a:cubicBezTo>
                <a:cubicBezTo>
                  <a:pt x="23996" y="12312"/>
                  <a:pt x="23728" y="12263"/>
                  <a:pt x="23464" y="12231"/>
                </a:cubicBezTo>
                <a:cubicBezTo>
                  <a:pt x="23568" y="11854"/>
                  <a:pt x="23687" y="11485"/>
                  <a:pt x="23833" y="11129"/>
                </a:cubicBezTo>
                <a:cubicBezTo>
                  <a:pt x="24206" y="10834"/>
                  <a:pt x="24583" y="10555"/>
                  <a:pt x="25010" y="10328"/>
                </a:cubicBezTo>
                <a:cubicBezTo>
                  <a:pt x="25502" y="10066"/>
                  <a:pt x="26031" y="9888"/>
                  <a:pt x="26544" y="9671"/>
                </a:cubicBezTo>
                <a:cubicBezTo>
                  <a:pt x="26753" y="9584"/>
                  <a:pt x="26615" y="9303"/>
                  <a:pt x="26425" y="9303"/>
                </a:cubicBezTo>
                <a:cubicBezTo>
                  <a:pt x="26414" y="9303"/>
                  <a:pt x="26401" y="9304"/>
                  <a:pt x="26389" y="9306"/>
                </a:cubicBezTo>
                <a:cubicBezTo>
                  <a:pt x="25619" y="9452"/>
                  <a:pt x="24828" y="9867"/>
                  <a:pt x="24172" y="10396"/>
                </a:cubicBezTo>
                <a:cubicBezTo>
                  <a:pt x="24452" y="9847"/>
                  <a:pt x="24784" y="9326"/>
                  <a:pt x="25164" y="8835"/>
                </a:cubicBezTo>
                <a:cubicBezTo>
                  <a:pt x="25264" y="8800"/>
                  <a:pt x="25349" y="8728"/>
                  <a:pt x="25373" y="8616"/>
                </a:cubicBezTo>
                <a:cubicBezTo>
                  <a:pt x="25377" y="8596"/>
                  <a:pt x="25380" y="8577"/>
                  <a:pt x="25382" y="8560"/>
                </a:cubicBezTo>
                <a:cubicBezTo>
                  <a:pt x="25798" y="8061"/>
                  <a:pt x="26268" y="7594"/>
                  <a:pt x="26787" y="7167"/>
                </a:cubicBezTo>
                <a:cubicBezTo>
                  <a:pt x="26936" y="7046"/>
                  <a:pt x="26801" y="6861"/>
                  <a:pt x="26646" y="6861"/>
                </a:cubicBezTo>
                <a:cubicBezTo>
                  <a:pt x="26605" y="6861"/>
                  <a:pt x="26563" y="6874"/>
                  <a:pt x="26524" y="6905"/>
                </a:cubicBezTo>
                <a:cubicBezTo>
                  <a:pt x="26106" y="7229"/>
                  <a:pt x="25719" y="7584"/>
                  <a:pt x="25366" y="7962"/>
                </a:cubicBezTo>
                <a:cubicBezTo>
                  <a:pt x="25323" y="7800"/>
                  <a:pt x="25247" y="7644"/>
                  <a:pt x="25134" y="7496"/>
                </a:cubicBezTo>
                <a:cubicBezTo>
                  <a:pt x="25057" y="7393"/>
                  <a:pt x="24951" y="7324"/>
                  <a:pt x="24831" y="7324"/>
                </a:cubicBezTo>
                <a:cubicBezTo>
                  <a:pt x="24788" y="7324"/>
                  <a:pt x="24744" y="7333"/>
                  <a:pt x="24699" y="7353"/>
                </a:cubicBezTo>
                <a:cubicBezTo>
                  <a:pt x="24554" y="7416"/>
                  <a:pt x="24432" y="7600"/>
                  <a:pt x="24497" y="7765"/>
                </a:cubicBezTo>
                <a:cubicBezTo>
                  <a:pt x="24603" y="8031"/>
                  <a:pt x="24675" y="8336"/>
                  <a:pt x="24725" y="8617"/>
                </a:cubicBezTo>
                <a:cubicBezTo>
                  <a:pt x="24730" y="8645"/>
                  <a:pt x="24742" y="8668"/>
                  <a:pt x="24754" y="8689"/>
                </a:cubicBezTo>
                <a:cubicBezTo>
                  <a:pt x="24180" y="9440"/>
                  <a:pt x="23725" y="10267"/>
                  <a:pt x="23396" y="11148"/>
                </a:cubicBezTo>
                <a:cubicBezTo>
                  <a:pt x="23380" y="11168"/>
                  <a:pt x="23361" y="11186"/>
                  <a:pt x="23344" y="11206"/>
                </a:cubicBezTo>
                <a:cubicBezTo>
                  <a:pt x="23333" y="11221"/>
                  <a:pt x="23325" y="11236"/>
                  <a:pt x="23319" y="11251"/>
                </a:cubicBezTo>
                <a:cubicBezTo>
                  <a:pt x="23520" y="9784"/>
                  <a:pt x="23445" y="8266"/>
                  <a:pt x="23079" y="6848"/>
                </a:cubicBezTo>
                <a:cubicBezTo>
                  <a:pt x="23171" y="6674"/>
                  <a:pt x="23213" y="6490"/>
                  <a:pt x="23285" y="6300"/>
                </a:cubicBezTo>
                <a:cubicBezTo>
                  <a:pt x="23368" y="6087"/>
                  <a:pt x="23463" y="5873"/>
                  <a:pt x="23570" y="5670"/>
                </a:cubicBezTo>
                <a:cubicBezTo>
                  <a:pt x="23687" y="5451"/>
                  <a:pt x="23519" y="5264"/>
                  <a:pt x="23326" y="5264"/>
                </a:cubicBezTo>
                <a:cubicBezTo>
                  <a:pt x="23261" y="5264"/>
                  <a:pt x="23194" y="5285"/>
                  <a:pt x="23133" y="5333"/>
                </a:cubicBezTo>
                <a:cubicBezTo>
                  <a:pt x="22992" y="5444"/>
                  <a:pt x="22868" y="5564"/>
                  <a:pt x="22757" y="5696"/>
                </a:cubicBezTo>
                <a:cubicBezTo>
                  <a:pt x="22663" y="5463"/>
                  <a:pt x="22552" y="5235"/>
                  <a:pt x="22466" y="5023"/>
                </a:cubicBezTo>
                <a:cubicBezTo>
                  <a:pt x="22410" y="4887"/>
                  <a:pt x="22263" y="4812"/>
                  <a:pt x="22127" y="4812"/>
                </a:cubicBezTo>
                <a:cubicBezTo>
                  <a:pt x="21977" y="4812"/>
                  <a:pt x="21840" y="4905"/>
                  <a:pt x="21859" y="5105"/>
                </a:cubicBezTo>
                <a:cubicBezTo>
                  <a:pt x="21875" y="5258"/>
                  <a:pt x="21883" y="5422"/>
                  <a:pt x="21893" y="5585"/>
                </a:cubicBezTo>
                <a:cubicBezTo>
                  <a:pt x="21768" y="5533"/>
                  <a:pt x="21634" y="5490"/>
                  <a:pt x="21492" y="5461"/>
                </a:cubicBezTo>
                <a:cubicBezTo>
                  <a:pt x="21475" y="5457"/>
                  <a:pt x="21457" y="5456"/>
                  <a:pt x="21440" y="5456"/>
                </a:cubicBezTo>
                <a:cubicBezTo>
                  <a:pt x="21191" y="5456"/>
                  <a:pt x="21022" y="5814"/>
                  <a:pt x="21289" y="5945"/>
                </a:cubicBezTo>
                <a:cubicBezTo>
                  <a:pt x="21610" y="6102"/>
                  <a:pt x="21903" y="6345"/>
                  <a:pt x="22106" y="6642"/>
                </a:cubicBezTo>
                <a:cubicBezTo>
                  <a:pt x="22148" y="6733"/>
                  <a:pt x="22196" y="6822"/>
                  <a:pt x="22259" y="6900"/>
                </a:cubicBezTo>
                <a:cubicBezTo>
                  <a:pt x="22310" y="6967"/>
                  <a:pt x="22385" y="7001"/>
                  <a:pt x="22466" y="7013"/>
                </a:cubicBezTo>
                <a:cubicBezTo>
                  <a:pt x="22533" y="7072"/>
                  <a:pt x="22614" y="7109"/>
                  <a:pt x="22696" y="7118"/>
                </a:cubicBezTo>
                <a:cubicBezTo>
                  <a:pt x="22953" y="8841"/>
                  <a:pt x="22992" y="10469"/>
                  <a:pt x="22782" y="12189"/>
                </a:cubicBezTo>
                <a:cubicBezTo>
                  <a:pt x="22748" y="12189"/>
                  <a:pt x="22715" y="12192"/>
                  <a:pt x="22681" y="12194"/>
                </a:cubicBezTo>
                <a:cubicBezTo>
                  <a:pt x="22388" y="11101"/>
                  <a:pt x="21544" y="10146"/>
                  <a:pt x="20460" y="9800"/>
                </a:cubicBezTo>
                <a:cubicBezTo>
                  <a:pt x="20150" y="9701"/>
                  <a:pt x="19826" y="9654"/>
                  <a:pt x="19502" y="9654"/>
                </a:cubicBezTo>
                <a:cubicBezTo>
                  <a:pt x="18718" y="9654"/>
                  <a:pt x="17932" y="9930"/>
                  <a:pt x="17317" y="10417"/>
                </a:cubicBezTo>
                <a:cubicBezTo>
                  <a:pt x="17468" y="9301"/>
                  <a:pt x="17792" y="8211"/>
                  <a:pt x="18096" y="7120"/>
                </a:cubicBezTo>
                <a:cubicBezTo>
                  <a:pt x="18100" y="7120"/>
                  <a:pt x="18104" y="7120"/>
                  <a:pt x="18109" y="7120"/>
                </a:cubicBezTo>
                <a:cubicBezTo>
                  <a:pt x="18221" y="7120"/>
                  <a:pt x="18332" y="7069"/>
                  <a:pt x="18403" y="6947"/>
                </a:cubicBezTo>
                <a:cubicBezTo>
                  <a:pt x="18491" y="6797"/>
                  <a:pt x="18541" y="6657"/>
                  <a:pt x="18681" y="6543"/>
                </a:cubicBezTo>
                <a:cubicBezTo>
                  <a:pt x="18808" y="6439"/>
                  <a:pt x="18988" y="6415"/>
                  <a:pt x="19139" y="6371"/>
                </a:cubicBezTo>
                <a:cubicBezTo>
                  <a:pt x="19384" y="6301"/>
                  <a:pt x="19441" y="5948"/>
                  <a:pt x="19212" y="5821"/>
                </a:cubicBezTo>
                <a:cubicBezTo>
                  <a:pt x="19087" y="5750"/>
                  <a:pt x="18983" y="5720"/>
                  <a:pt x="18862" y="5720"/>
                </a:cubicBezTo>
                <a:cubicBezTo>
                  <a:pt x="18810" y="5720"/>
                  <a:pt x="18755" y="5726"/>
                  <a:pt x="18694" y="5736"/>
                </a:cubicBezTo>
                <a:cubicBezTo>
                  <a:pt x="18605" y="5750"/>
                  <a:pt x="18518" y="5779"/>
                  <a:pt x="18433" y="5814"/>
                </a:cubicBezTo>
                <a:cubicBezTo>
                  <a:pt x="18630" y="4950"/>
                  <a:pt x="18762" y="4075"/>
                  <a:pt x="18728" y="3179"/>
                </a:cubicBezTo>
                <a:cubicBezTo>
                  <a:pt x="18724" y="3063"/>
                  <a:pt x="18642" y="3006"/>
                  <a:pt x="18557" y="3006"/>
                </a:cubicBezTo>
                <a:cubicBezTo>
                  <a:pt x="18470" y="3006"/>
                  <a:pt x="18381" y="3065"/>
                  <a:pt x="18368" y="3179"/>
                </a:cubicBezTo>
                <a:cubicBezTo>
                  <a:pt x="18161" y="5097"/>
                  <a:pt x="17508" y="6936"/>
                  <a:pt x="17122" y="8814"/>
                </a:cubicBezTo>
                <a:cubicBezTo>
                  <a:pt x="17038" y="8072"/>
                  <a:pt x="16925" y="7336"/>
                  <a:pt x="16785" y="6605"/>
                </a:cubicBezTo>
                <a:cubicBezTo>
                  <a:pt x="16796" y="6576"/>
                  <a:pt x="16796" y="6544"/>
                  <a:pt x="16775" y="6508"/>
                </a:cubicBezTo>
                <a:cubicBezTo>
                  <a:pt x="16770" y="6503"/>
                  <a:pt x="16767" y="6498"/>
                  <a:pt x="16764" y="6493"/>
                </a:cubicBezTo>
                <a:cubicBezTo>
                  <a:pt x="16724" y="6285"/>
                  <a:pt x="16686" y="6078"/>
                  <a:pt x="16641" y="5873"/>
                </a:cubicBezTo>
                <a:cubicBezTo>
                  <a:pt x="16657" y="5853"/>
                  <a:pt x="16671" y="5829"/>
                  <a:pt x="16676" y="5796"/>
                </a:cubicBezTo>
                <a:cubicBezTo>
                  <a:pt x="16821" y="4994"/>
                  <a:pt x="17048" y="4214"/>
                  <a:pt x="17267" y="3431"/>
                </a:cubicBezTo>
                <a:cubicBezTo>
                  <a:pt x="17297" y="3326"/>
                  <a:pt x="17198" y="3240"/>
                  <a:pt x="17108" y="3240"/>
                </a:cubicBezTo>
                <a:cubicBezTo>
                  <a:pt x="17062" y="3240"/>
                  <a:pt x="17018" y="3263"/>
                  <a:pt x="16994" y="3316"/>
                </a:cubicBezTo>
                <a:cubicBezTo>
                  <a:pt x="16739" y="3885"/>
                  <a:pt x="16571" y="4471"/>
                  <a:pt x="16450" y="5074"/>
                </a:cubicBezTo>
                <a:cubicBezTo>
                  <a:pt x="16213" y="4121"/>
                  <a:pt x="15933" y="3177"/>
                  <a:pt x="15592" y="2248"/>
                </a:cubicBezTo>
                <a:cubicBezTo>
                  <a:pt x="15553" y="2140"/>
                  <a:pt x="15461" y="2092"/>
                  <a:pt x="15369" y="2092"/>
                </a:cubicBezTo>
                <a:cubicBezTo>
                  <a:pt x="15233" y="2092"/>
                  <a:pt x="15099" y="2200"/>
                  <a:pt x="15154" y="2368"/>
                </a:cubicBezTo>
                <a:cubicBezTo>
                  <a:pt x="15514" y="3475"/>
                  <a:pt x="15828" y="4587"/>
                  <a:pt x="16100" y="5707"/>
                </a:cubicBezTo>
                <a:cubicBezTo>
                  <a:pt x="15187" y="4817"/>
                  <a:pt x="14051" y="4182"/>
                  <a:pt x="13800" y="2810"/>
                </a:cubicBezTo>
                <a:cubicBezTo>
                  <a:pt x="13867" y="2754"/>
                  <a:pt x="13911" y="2675"/>
                  <a:pt x="13923" y="2592"/>
                </a:cubicBezTo>
                <a:cubicBezTo>
                  <a:pt x="14357" y="2118"/>
                  <a:pt x="14600" y="1326"/>
                  <a:pt x="14198" y="812"/>
                </a:cubicBezTo>
                <a:cubicBezTo>
                  <a:pt x="14145" y="744"/>
                  <a:pt x="14072" y="715"/>
                  <a:pt x="13996" y="715"/>
                </a:cubicBezTo>
                <a:cubicBezTo>
                  <a:pt x="13856" y="715"/>
                  <a:pt x="13708" y="815"/>
                  <a:pt x="13671" y="950"/>
                </a:cubicBezTo>
                <a:cubicBezTo>
                  <a:pt x="13598" y="1216"/>
                  <a:pt x="13670" y="1492"/>
                  <a:pt x="13624" y="1762"/>
                </a:cubicBezTo>
                <a:cubicBezTo>
                  <a:pt x="13607" y="1861"/>
                  <a:pt x="13577" y="1959"/>
                  <a:pt x="13543" y="2053"/>
                </a:cubicBezTo>
                <a:cubicBezTo>
                  <a:pt x="13502" y="1890"/>
                  <a:pt x="13462" y="1725"/>
                  <a:pt x="13432" y="1562"/>
                </a:cubicBezTo>
                <a:cubicBezTo>
                  <a:pt x="13378" y="1255"/>
                  <a:pt x="13391" y="967"/>
                  <a:pt x="13113" y="775"/>
                </a:cubicBezTo>
                <a:cubicBezTo>
                  <a:pt x="13070" y="746"/>
                  <a:pt x="13015" y="732"/>
                  <a:pt x="12959" y="732"/>
                </a:cubicBezTo>
                <a:cubicBezTo>
                  <a:pt x="12872" y="732"/>
                  <a:pt x="12783" y="765"/>
                  <a:pt x="12730" y="824"/>
                </a:cubicBezTo>
                <a:cubicBezTo>
                  <a:pt x="12514" y="1066"/>
                  <a:pt x="12569" y="1362"/>
                  <a:pt x="12662" y="1648"/>
                </a:cubicBezTo>
                <a:cubicBezTo>
                  <a:pt x="12518" y="1489"/>
                  <a:pt x="12371" y="1325"/>
                  <a:pt x="12175" y="1289"/>
                </a:cubicBezTo>
                <a:cubicBezTo>
                  <a:pt x="12150" y="1284"/>
                  <a:pt x="12125" y="1282"/>
                  <a:pt x="12101" y="1282"/>
                </a:cubicBezTo>
                <a:cubicBezTo>
                  <a:pt x="11957" y="1282"/>
                  <a:pt x="11837" y="1360"/>
                  <a:pt x="11787" y="1509"/>
                </a:cubicBezTo>
                <a:cubicBezTo>
                  <a:pt x="11647" y="1919"/>
                  <a:pt x="12101" y="2342"/>
                  <a:pt x="12409" y="2550"/>
                </a:cubicBezTo>
                <a:cubicBezTo>
                  <a:pt x="12713" y="2753"/>
                  <a:pt x="13056" y="2863"/>
                  <a:pt x="13414" y="2883"/>
                </a:cubicBezTo>
                <a:cubicBezTo>
                  <a:pt x="13549" y="4374"/>
                  <a:pt x="15127" y="5455"/>
                  <a:pt x="16257" y="6368"/>
                </a:cubicBezTo>
                <a:cubicBezTo>
                  <a:pt x="16535" y="7597"/>
                  <a:pt x="16755" y="8836"/>
                  <a:pt x="16913" y="10089"/>
                </a:cubicBezTo>
                <a:cubicBezTo>
                  <a:pt x="16882" y="10350"/>
                  <a:pt x="16862" y="10613"/>
                  <a:pt x="16847" y="10878"/>
                </a:cubicBezTo>
                <a:cubicBezTo>
                  <a:pt x="16743" y="11001"/>
                  <a:pt x="16647" y="11129"/>
                  <a:pt x="16564" y="11267"/>
                </a:cubicBezTo>
                <a:cubicBezTo>
                  <a:pt x="16300" y="10012"/>
                  <a:pt x="16013" y="8738"/>
                  <a:pt x="15381" y="7621"/>
                </a:cubicBezTo>
                <a:cubicBezTo>
                  <a:pt x="14748" y="6505"/>
                  <a:pt x="13712" y="5548"/>
                  <a:pt x="12450" y="5320"/>
                </a:cubicBezTo>
                <a:cubicBezTo>
                  <a:pt x="12255" y="5285"/>
                  <a:pt x="12060" y="5268"/>
                  <a:pt x="11866" y="5268"/>
                </a:cubicBezTo>
                <a:cubicBezTo>
                  <a:pt x="10294" y="5268"/>
                  <a:pt x="8799" y="6382"/>
                  <a:pt x="8002" y="7779"/>
                </a:cubicBezTo>
                <a:cubicBezTo>
                  <a:pt x="7108" y="9349"/>
                  <a:pt x="6906" y="11208"/>
                  <a:pt x="6747" y="13008"/>
                </a:cubicBezTo>
                <a:cubicBezTo>
                  <a:pt x="6655" y="12915"/>
                  <a:pt x="6556" y="12831"/>
                  <a:pt x="6456" y="12749"/>
                </a:cubicBezTo>
                <a:cubicBezTo>
                  <a:pt x="6278" y="11801"/>
                  <a:pt x="6227" y="10867"/>
                  <a:pt x="6260" y="9941"/>
                </a:cubicBezTo>
                <a:cubicBezTo>
                  <a:pt x="6328" y="9613"/>
                  <a:pt x="6348" y="9286"/>
                  <a:pt x="6323" y="8954"/>
                </a:cubicBezTo>
                <a:cubicBezTo>
                  <a:pt x="6525" y="6879"/>
                  <a:pt x="7089" y="4826"/>
                  <a:pt x="7540" y="2706"/>
                </a:cubicBezTo>
                <a:cubicBezTo>
                  <a:pt x="7566" y="2586"/>
                  <a:pt x="7475" y="2510"/>
                  <a:pt x="7383" y="2510"/>
                </a:cubicBezTo>
                <a:cubicBezTo>
                  <a:pt x="7322" y="2510"/>
                  <a:pt x="7260" y="2544"/>
                  <a:pt x="7233" y="2622"/>
                </a:cubicBezTo>
                <a:cubicBezTo>
                  <a:pt x="6691" y="4216"/>
                  <a:pt x="6242" y="5906"/>
                  <a:pt x="6011" y="7615"/>
                </a:cubicBezTo>
                <a:cubicBezTo>
                  <a:pt x="5991" y="7563"/>
                  <a:pt x="5972" y="7511"/>
                  <a:pt x="5952" y="7459"/>
                </a:cubicBezTo>
                <a:cubicBezTo>
                  <a:pt x="5300" y="5833"/>
                  <a:pt x="4552" y="4459"/>
                  <a:pt x="4484" y="2726"/>
                </a:cubicBezTo>
                <a:lnTo>
                  <a:pt x="4484" y="2726"/>
                </a:lnTo>
                <a:cubicBezTo>
                  <a:pt x="4486" y="2726"/>
                  <a:pt x="4488" y="2726"/>
                  <a:pt x="4490" y="2726"/>
                </a:cubicBezTo>
                <a:cubicBezTo>
                  <a:pt x="5195" y="2726"/>
                  <a:pt x="5742" y="2011"/>
                  <a:pt x="5962" y="1395"/>
                </a:cubicBezTo>
                <a:cubicBezTo>
                  <a:pt x="6045" y="1159"/>
                  <a:pt x="5826" y="900"/>
                  <a:pt x="5589" y="900"/>
                </a:cubicBezTo>
                <a:cubicBezTo>
                  <a:pt x="5555" y="900"/>
                  <a:pt x="5520" y="905"/>
                  <a:pt x="5485" y="918"/>
                </a:cubicBezTo>
                <a:cubicBezTo>
                  <a:pt x="5306" y="980"/>
                  <a:pt x="5143" y="1059"/>
                  <a:pt x="4986" y="1146"/>
                </a:cubicBezTo>
                <a:cubicBezTo>
                  <a:pt x="5009" y="902"/>
                  <a:pt x="5019" y="656"/>
                  <a:pt x="5004" y="405"/>
                </a:cubicBezTo>
                <a:cubicBezTo>
                  <a:pt x="4990" y="178"/>
                  <a:pt x="4766" y="1"/>
                  <a:pt x="4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5"/>
          <p:cNvSpPr/>
          <p:nvPr/>
        </p:nvSpPr>
        <p:spPr>
          <a:xfrm>
            <a:off x="128200" y="2339400"/>
            <a:ext cx="496325" cy="1366600"/>
          </a:xfrm>
          <a:custGeom>
            <a:avLst/>
            <a:gdLst/>
            <a:ahLst/>
            <a:cxnLst/>
            <a:rect l="l" t="t" r="r" b="b"/>
            <a:pathLst>
              <a:path w="19853" h="54664" extrusionOk="0">
                <a:moveTo>
                  <a:pt x="16908" y="0"/>
                </a:moveTo>
                <a:cubicBezTo>
                  <a:pt x="15815" y="0"/>
                  <a:pt x="14735" y="187"/>
                  <a:pt x="13767" y="678"/>
                </a:cubicBezTo>
                <a:cubicBezTo>
                  <a:pt x="12518" y="1309"/>
                  <a:pt x="11520" y="2551"/>
                  <a:pt x="11334" y="3904"/>
                </a:cubicBezTo>
                <a:cubicBezTo>
                  <a:pt x="11214" y="4218"/>
                  <a:pt x="11135" y="4544"/>
                  <a:pt x="11109" y="4869"/>
                </a:cubicBezTo>
                <a:cubicBezTo>
                  <a:pt x="10703" y="4105"/>
                  <a:pt x="10164" y="3404"/>
                  <a:pt x="9527" y="2814"/>
                </a:cubicBezTo>
                <a:lnTo>
                  <a:pt x="9527" y="2814"/>
                </a:lnTo>
                <a:cubicBezTo>
                  <a:pt x="9352" y="3758"/>
                  <a:pt x="9492" y="4756"/>
                  <a:pt x="9918" y="5616"/>
                </a:cubicBezTo>
                <a:cubicBezTo>
                  <a:pt x="10290" y="6368"/>
                  <a:pt x="10878" y="7010"/>
                  <a:pt x="11594" y="7449"/>
                </a:cubicBezTo>
                <a:cubicBezTo>
                  <a:pt x="11852" y="8068"/>
                  <a:pt x="12184" y="8657"/>
                  <a:pt x="12515" y="9199"/>
                </a:cubicBezTo>
                <a:cubicBezTo>
                  <a:pt x="12618" y="9367"/>
                  <a:pt x="12723" y="9534"/>
                  <a:pt x="12826" y="9702"/>
                </a:cubicBezTo>
                <a:cubicBezTo>
                  <a:pt x="13416" y="10651"/>
                  <a:pt x="14025" y="11633"/>
                  <a:pt x="14319" y="12694"/>
                </a:cubicBezTo>
                <a:cubicBezTo>
                  <a:pt x="14177" y="12356"/>
                  <a:pt x="14004" y="12021"/>
                  <a:pt x="13797" y="11695"/>
                </a:cubicBezTo>
                <a:cubicBezTo>
                  <a:pt x="12823" y="10158"/>
                  <a:pt x="11298" y="9127"/>
                  <a:pt x="9782" y="8115"/>
                </a:cubicBezTo>
                <a:lnTo>
                  <a:pt x="9782" y="8115"/>
                </a:lnTo>
                <a:cubicBezTo>
                  <a:pt x="10259" y="11242"/>
                  <a:pt x="11781" y="14198"/>
                  <a:pt x="14041" y="16410"/>
                </a:cubicBezTo>
                <a:cubicBezTo>
                  <a:pt x="13693" y="17317"/>
                  <a:pt x="13152" y="18228"/>
                  <a:pt x="12435" y="19091"/>
                </a:cubicBezTo>
                <a:cubicBezTo>
                  <a:pt x="11571" y="20133"/>
                  <a:pt x="10537" y="21058"/>
                  <a:pt x="9529" y="21949"/>
                </a:cubicBezTo>
                <a:cubicBezTo>
                  <a:pt x="9938" y="20859"/>
                  <a:pt x="10362" y="19828"/>
                  <a:pt x="10539" y="18640"/>
                </a:cubicBezTo>
                <a:cubicBezTo>
                  <a:pt x="10765" y="17130"/>
                  <a:pt x="10739" y="15676"/>
                  <a:pt x="10184" y="14254"/>
                </a:cubicBezTo>
                <a:cubicBezTo>
                  <a:pt x="8790" y="16677"/>
                  <a:pt x="8387" y="19650"/>
                  <a:pt x="9067" y="22358"/>
                </a:cubicBezTo>
                <a:cubicBezTo>
                  <a:pt x="8555" y="22813"/>
                  <a:pt x="8038" y="23281"/>
                  <a:pt x="7546" y="23766"/>
                </a:cubicBezTo>
                <a:cubicBezTo>
                  <a:pt x="7214" y="24095"/>
                  <a:pt x="6909" y="24421"/>
                  <a:pt x="6627" y="24745"/>
                </a:cubicBezTo>
                <a:cubicBezTo>
                  <a:pt x="8109" y="21779"/>
                  <a:pt x="8645" y="18267"/>
                  <a:pt x="7880" y="15075"/>
                </a:cubicBezTo>
                <a:lnTo>
                  <a:pt x="7880" y="15075"/>
                </a:lnTo>
                <a:cubicBezTo>
                  <a:pt x="5517" y="18209"/>
                  <a:pt x="4632" y="22405"/>
                  <a:pt x="5502" y="26233"/>
                </a:cubicBezTo>
                <a:cubicBezTo>
                  <a:pt x="4750" y="27403"/>
                  <a:pt x="4318" y="28564"/>
                  <a:pt x="4199" y="29737"/>
                </a:cubicBezTo>
                <a:cubicBezTo>
                  <a:pt x="4188" y="29841"/>
                  <a:pt x="4182" y="29945"/>
                  <a:pt x="4176" y="30049"/>
                </a:cubicBezTo>
                <a:cubicBezTo>
                  <a:pt x="3465" y="27430"/>
                  <a:pt x="2383" y="25056"/>
                  <a:pt x="693" y="22743"/>
                </a:cubicBezTo>
                <a:lnTo>
                  <a:pt x="693" y="22743"/>
                </a:lnTo>
                <a:cubicBezTo>
                  <a:pt x="0" y="24638"/>
                  <a:pt x="35" y="26788"/>
                  <a:pt x="787" y="28660"/>
                </a:cubicBezTo>
                <a:cubicBezTo>
                  <a:pt x="1509" y="30451"/>
                  <a:pt x="2881" y="31970"/>
                  <a:pt x="4584" y="32876"/>
                </a:cubicBezTo>
                <a:cubicBezTo>
                  <a:pt x="4877" y="33768"/>
                  <a:pt x="5322" y="34696"/>
                  <a:pt x="5926" y="35669"/>
                </a:cubicBezTo>
                <a:cubicBezTo>
                  <a:pt x="4426" y="34228"/>
                  <a:pt x="2470" y="33267"/>
                  <a:pt x="447" y="32723"/>
                </a:cubicBezTo>
                <a:lnTo>
                  <a:pt x="447" y="32723"/>
                </a:lnTo>
                <a:cubicBezTo>
                  <a:pt x="1814" y="34861"/>
                  <a:pt x="4134" y="36356"/>
                  <a:pt x="6642" y="36736"/>
                </a:cubicBezTo>
                <a:cubicBezTo>
                  <a:pt x="6681" y="36792"/>
                  <a:pt x="6717" y="36845"/>
                  <a:pt x="6757" y="36899"/>
                </a:cubicBezTo>
                <a:cubicBezTo>
                  <a:pt x="7148" y="37435"/>
                  <a:pt x="7563" y="37968"/>
                  <a:pt x="7963" y="38483"/>
                </a:cubicBezTo>
                <a:cubicBezTo>
                  <a:pt x="9088" y="39926"/>
                  <a:pt x="10250" y="41416"/>
                  <a:pt x="10966" y="43104"/>
                </a:cubicBezTo>
                <a:cubicBezTo>
                  <a:pt x="11041" y="43286"/>
                  <a:pt x="11111" y="43467"/>
                  <a:pt x="11177" y="43649"/>
                </a:cubicBezTo>
                <a:cubicBezTo>
                  <a:pt x="11126" y="43559"/>
                  <a:pt x="11073" y="43468"/>
                  <a:pt x="11019" y="43382"/>
                </a:cubicBezTo>
                <a:cubicBezTo>
                  <a:pt x="9486" y="40948"/>
                  <a:pt x="6687" y="39339"/>
                  <a:pt x="4770" y="37197"/>
                </a:cubicBezTo>
                <a:lnTo>
                  <a:pt x="4770" y="37197"/>
                </a:lnTo>
                <a:cubicBezTo>
                  <a:pt x="5330" y="39549"/>
                  <a:pt x="5994" y="41900"/>
                  <a:pt x="7140" y="44028"/>
                </a:cubicBezTo>
                <a:cubicBezTo>
                  <a:pt x="8244" y="46085"/>
                  <a:pt x="9835" y="47934"/>
                  <a:pt x="11888" y="49032"/>
                </a:cubicBezTo>
                <a:cubicBezTo>
                  <a:pt x="11855" y="49817"/>
                  <a:pt x="11777" y="50620"/>
                  <a:pt x="11666" y="51438"/>
                </a:cubicBezTo>
                <a:cubicBezTo>
                  <a:pt x="11541" y="51227"/>
                  <a:pt x="11390" y="51026"/>
                  <a:pt x="11232" y="50838"/>
                </a:cubicBezTo>
                <a:cubicBezTo>
                  <a:pt x="9658" y="48941"/>
                  <a:pt x="7495" y="47522"/>
                  <a:pt x="5192" y="46646"/>
                </a:cubicBezTo>
                <a:lnTo>
                  <a:pt x="5192" y="46646"/>
                </a:lnTo>
                <a:cubicBezTo>
                  <a:pt x="6000" y="49595"/>
                  <a:pt x="8503" y="52005"/>
                  <a:pt x="11470" y="52723"/>
                </a:cubicBezTo>
                <a:cubicBezTo>
                  <a:pt x="11362" y="53362"/>
                  <a:pt x="11244" y="54007"/>
                  <a:pt x="11112" y="54663"/>
                </a:cubicBezTo>
                <a:cubicBezTo>
                  <a:pt x="11301" y="54662"/>
                  <a:pt x="11488" y="54654"/>
                  <a:pt x="11677" y="54639"/>
                </a:cubicBezTo>
                <a:cubicBezTo>
                  <a:pt x="11768" y="54189"/>
                  <a:pt x="11857" y="53733"/>
                  <a:pt x="11940" y="53267"/>
                </a:cubicBezTo>
                <a:cubicBezTo>
                  <a:pt x="14331" y="51686"/>
                  <a:pt x="16003" y="49319"/>
                  <a:pt x="16659" y="46511"/>
                </a:cubicBezTo>
                <a:lnTo>
                  <a:pt x="16659" y="46511"/>
                </a:lnTo>
                <a:cubicBezTo>
                  <a:pt x="14701" y="47498"/>
                  <a:pt x="13133" y="49210"/>
                  <a:pt x="12257" y="51220"/>
                </a:cubicBezTo>
                <a:cubicBezTo>
                  <a:pt x="12471" y="49512"/>
                  <a:pt x="12547" y="47749"/>
                  <a:pt x="12310" y="46021"/>
                </a:cubicBezTo>
                <a:cubicBezTo>
                  <a:pt x="15782" y="42816"/>
                  <a:pt x="17807" y="38410"/>
                  <a:pt x="17748" y="33674"/>
                </a:cubicBezTo>
                <a:lnTo>
                  <a:pt x="17748" y="33674"/>
                </a:lnTo>
                <a:cubicBezTo>
                  <a:pt x="16018" y="35346"/>
                  <a:pt x="14364" y="37144"/>
                  <a:pt x="13237" y="39270"/>
                </a:cubicBezTo>
                <a:cubicBezTo>
                  <a:pt x="12455" y="40742"/>
                  <a:pt x="11943" y="42390"/>
                  <a:pt x="11881" y="44047"/>
                </a:cubicBezTo>
                <a:cubicBezTo>
                  <a:pt x="11765" y="43657"/>
                  <a:pt x="11632" y="43272"/>
                  <a:pt x="11472" y="42893"/>
                </a:cubicBezTo>
                <a:cubicBezTo>
                  <a:pt x="11105" y="42028"/>
                  <a:pt x="10632" y="41220"/>
                  <a:pt x="10108" y="40449"/>
                </a:cubicBezTo>
                <a:cubicBezTo>
                  <a:pt x="10936" y="36931"/>
                  <a:pt x="11014" y="33496"/>
                  <a:pt x="10370" y="29916"/>
                </a:cubicBezTo>
                <a:lnTo>
                  <a:pt x="10370" y="29916"/>
                </a:lnTo>
                <a:cubicBezTo>
                  <a:pt x="9266" y="31511"/>
                  <a:pt x="8633" y="33425"/>
                  <a:pt x="8567" y="35362"/>
                </a:cubicBezTo>
                <a:cubicBezTo>
                  <a:pt x="8523" y="36649"/>
                  <a:pt x="8734" y="37936"/>
                  <a:pt x="9168" y="39147"/>
                </a:cubicBezTo>
                <a:cubicBezTo>
                  <a:pt x="8913" y="38811"/>
                  <a:pt x="8654" y="38478"/>
                  <a:pt x="8398" y="38148"/>
                </a:cubicBezTo>
                <a:cubicBezTo>
                  <a:pt x="7999" y="37637"/>
                  <a:pt x="7586" y="37109"/>
                  <a:pt x="7201" y="36581"/>
                </a:cubicBezTo>
                <a:cubicBezTo>
                  <a:pt x="6485" y="35599"/>
                  <a:pt x="5926" y="34666"/>
                  <a:pt x="5523" y="33774"/>
                </a:cubicBezTo>
                <a:cubicBezTo>
                  <a:pt x="7342" y="31360"/>
                  <a:pt x="8454" y="28536"/>
                  <a:pt x="8816" y="25524"/>
                </a:cubicBezTo>
                <a:lnTo>
                  <a:pt x="8816" y="25524"/>
                </a:lnTo>
                <a:cubicBezTo>
                  <a:pt x="7276" y="26246"/>
                  <a:pt x="6021" y="27557"/>
                  <a:pt x="5371" y="29130"/>
                </a:cubicBezTo>
                <a:cubicBezTo>
                  <a:pt x="5023" y="29968"/>
                  <a:pt x="4854" y="30875"/>
                  <a:pt x="4859" y="31783"/>
                </a:cubicBezTo>
                <a:cubicBezTo>
                  <a:pt x="4718" y="31097"/>
                  <a:pt x="4681" y="30436"/>
                  <a:pt x="4746" y="29794"/>
                </a:cubicBezTo>
                <a:cubicBezTo>
                  <a:pt x="4933" y="27955"/>
                  <a:pt x="5953" y="26133"/>
                  <a:pt x="7863" y="24226"/>
                </a:cubicBezTo>
                <a:cubicBezTo>
                  <a:pt x="8369" y="24333"/>
                  <a:pt x="8885" y="24385"/>
                  <a:pt x="9402" y="24385"/>
                </a:cubicBezTo>
                <a:cubicBezTo>
                  <a:pt x="10831" y="24385"/>
                  <a:pt x="12269" y="23991"/>
                  <a:pt x="13527" y="23299"/>
                </a:cubicBezTo>
                <a:cubicBezTo>
                  <a:pt x="15347" y="22298"/>
                  <a:pt x="16650" y="21244"/>
                  <a:pt x="17858" y="19552"/>
                </a:cubicBezTo>
                <a:lnTo>
                  <a:pt x="17858" y="19552"/>
                </a:lnTo>
                <a:cubicBezTo>
                  <a:pt x="15400" y="19595"/>
                  <a:pt x="12968" y="20291"/>
                  <a:pt x="10838" y="21513"/>
                </a:cubicBezTo>
                <a:cubicBezTo>
                  <a:pt x="11543" y="20862"/>
                  <a:pt x="12237" y="20183"/>
                  <a:pt x="12855" y="19438"/>
                </a:cubicBezTo>
                <a:cubicBezTo>
                  <a:pt x="13472" y="18696"/>
                  <a:pt x="13963" y="17915"/>
                  <a:pt x="14325" y="17130"/>
                </a:cubicBezTo>
                <a:cubicBezTo>
                  <a:pt x="16976" y="16724"/>
                  <a:pt x="18978" y="14856"/>
                  <a:pt x="19853" y="12305"/>
                </a:cubicBezTo>
                <a:lnTo>
                  <a:pt x="19853" y="12305"/>
                </a:lnTo>
                <a:cubicBezTo>
                  <a:pt x="18633" y="12744"/>
                  <a:pt x="17423" y="13257"/>
                  <a:pt x="16389" y="14039"/>
                </a:cubicBezTo>
                <a:cubicBezTo>
                  <a:pt x="15785" y="14494"/>
                  <a:pt x="15248" y="15053"/>
                  <a:pt x="14840" y="15685"/>
                </a:cubicBezTo>
                <a:cubicBezTo>
                  <a:pt x="15076" y="14746"/>
                  <a:pt x="15118" y="13824"/>
                  <a:pt x="14944" y="12961"/>
                </a:cubicBezTo>
                <a:cubicBezTo>
                  <a:pt x="14804" y="12262"/>
                  <a:pt x="14534" y="11612"/>
                  <a:pt x="14212" y="10990"/>
                </a:cubicBezTo>
                <a:cubicBezTo>
                  <a:pt x="15482" y="9317"/>
                  <a:pt x="15956" y="7396"/>
                  <a:pt x="15852" y="5275"/>
                </a:cubicBezTo>
                <a:lnTo>
                  <a:pt x="15852" y="5275"/>
                </a:lnTo>
                <a:cubicBezTo>
                  <a:pt x="14908" y="5881"/>
                  <a:pt x="14191" y="6830"/>
                  <a:pt x="13866" y="7904"/>
                </a:cubicBezTo>
                <a:cubicBezTo>
                  <a:pt x="13646" y="8631"/>
                  <a:pt x="13610" y="9413"/>
                  <a:pt x="13747" y="10162"/>
                </a:cubicBezTo>
                <a:cubicBezTo>
                  <a:pt x="13596" y="9910"/>
                  <a:pt x="13442" y="9661"/>
                  <a:pt x="13290" y="9413"/>
                </a:cubicBezTo>
                <a:cubicBezTo>
                  <a:pt x="13185" y="9247"/>
                  <a:pt x="13081" y="9080"/>
                  <a:pt x="12980" y="8914"/>
                </a:cubicBezTo>
                <a:cubicBezTo>
                  <a:pt x="12264" y="7744"/>
                  <a:pt x="11547" y="6355"/>
                  <a:pt x="11648" y="4937"/>
                </a:cubicBezTo>
                <a:cubicBezTo>
                  <a:pt x="11651" y="4914"/>
                  <a:pt x="11654" y="4892"/>
                  <a:pt x="11659" y="4867"/>
                </a:cubicBezTo>
                <a:cubicBezTo>
                  <a:pt x="13105" y="4748"/>
                  <a:pt x="14414" y="4064"/>
                  <a:pt x="15562" y="3149"/>
                </a:cubicBezTo>
                <a:cubicBezTo>
                  <a:pt x="16789" y="2168"/>
                  <a:pt x="17861" y="1396"/>
                  <a:pt x="18852" y="174"/>
                </a:cubicBezTo>
                <a:cubicBezTo>
                  <a:pt x="18214" y="66"/>
                  <a:pt x="17559" y="0"/>
                  <a:pt x="169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5"/>
          <p:cNvSpPr/>
          <p:nvPr/>
        </p:nvSpPr>
        <p:spPr>
          <a:xfrm rot="5400000">
            <a:off x="3565920" y="-270532"/>
            <a:ext cx="396119" cy="937186"/>
          </a:xfrm>
          <a:custGeom>
            <a:avLst/>
            <a:gdLst/>
            <a:ahLst/>
            <a:cxnLst/>
            <a:rect l="l" t="t" r="r" b="b"/>
            <a:pathLst>
              <a:path w="13287" h="31436" extrusionOk="0">
                <a:moveTo>
                  <a:pt x="5534" y="1"/>
                </a:moveTo>
                <a:cubicBezTo>
                  <a:pt x="5521" y="1"/>
                  <a:pt x="5509" y="6"/>
                  <a:pt x="5501" y="16"/>
                </a:cubicBezTo>
                <a:cubicBezTo>
                  <a:pt x="5446" y="81"/>
                  <a:pt x="3018" y="2999"/>
                  <a:pt x="5" y="7130"/>
                </a:cubicBezTo>
                <a:lnTo>
                  <a:pt x="5" y="10352"/>
                </a:lnTo>
                <a:lnTo>
                  <a:pt x="5" y="10352"/>
                </a:lnTo>
                <a:cubicBezTo>
                  <a:pt x="1691" y="7467"/>
                  <a:pt x="3557" y="4062"/>
                  <a:pt x="5570" y="62"/>
                </a:cubicBezTo>
                <a:cubicBezTo>
                  <a:pt x="5580" y="44"/>
                  <a:pt x="5575" y="19"/>
                  <a:pt x="5556" y="7"/>
                </a:cubicBezTo>
                <a:cubicBezTo>
                  <a:pt x="5549" y="3"/>
                  <a:pt x="5541" y="1"/>
                  <a:pt x="5534" y="1"/>
                </a:cubicBezTo>
                <a:close/>
                <a:moveTo>
                  <a:pt x="5" y="10352"/>
                </a:moveTo>
                <a:cubicBezTo>
                  <a:pt x="4" y="10353"/>
                  <a:pt x="4" y="10354"/>
                  <a:pt x="3" y="10355"/>
                </a:cubicBezTo>
                <a:lnTo>
                  <a:pt x="5" y="10355"/>
                </a:lnTo>
                <a:lnTo>
                  <a:pt x="5" y="10352"/>
                </a:lnTo>
                <a:close/>
                <a:moveTo>
                  <a:pt x="12311" y="7655"/>
                </a:moveTo>
                <a:cubicBezTo>
                  <a:pt x="12305" y="7655"/>
                  <a:pt x="12300" y="7656"/>
                  <a:pt x="12294" y="7658"/>
                </a:cubicBezTo>
                <a:cubicBezTo>
                  <a:pt x="7564" y="9640"/>
                  <a:pt x="3352" y="12384"/>
                  <a:pt x="0" y="14959"/>
                </a:cubicBezTo>
                <a:lnTo>
                  <a:pt x="0" y="17981"/>
                </a:lnTo>
                <a:lnTo>
                  <a:pt x="3" y="17981"/>
                </a:lnTo>
                <a:cubicBezTo>
                  <a:pt x="330" y="17739"/>
                  <a:pt x="659" y="17491"/>
                  <a:pt x="1000" y="17234"/>
                </a:cubicBezTo>
                <a:cubicBezTo>
                  <a:pt x="7347" y="12446"/>
                  <a:pt x="12293" y="7777"/>
                  <a:pt x="12341" y="7730"/>
                </a:cubicBezTo>
                <a:cubicBezTo>
                  <a:pt x="12355" y="7716"/>
                  <a:pt x="12359" y="7693"/>
                  <a:pt x="12348" y="7674"/>
                </a:cubicBezTo>
                <a:cubicBezTo>
                  <a:pt x="12338" y="7661"/>
                  <a:pt x="12325" y="7655"/>
                  <a:pt x="12311" y="7655"/>
                </a:cubicBezTo>
                <a:close/>
                <a:moveTo>
                  <a:pt x="13237" y="15736"/>
                </a:moveTo>
                <a:cubicBezTo>
                  <a:pt x="13235" y="15736"/>
                  <a:pt x="13233" y="15736"/>
                  <a:pt x="13231" y="15736"/>
                </a:cubicBezTo>
                <a:cubicBezTo>
                  <a:pt x="8430" y="16476"/>
                  <a:pt x="3836" y="17976"/>
                  <a:pt x="3" y="19541"/>
                </a:cubicBezTo>
                <a:lnTo>
                  <a:pt x="3" y="21977"/>
                </a:lnTo>
                <a:cubicBezTo>
                  <a:pt x="7055" y="19326"/>
                  <a:pt x="13167" y="15868"/>
                  <a:pt x="13258" y="15816"/>
                </a:cubicBezTo>
                <a:cubicBezTo>
                  <a:pt x="13276" y="15806"/>
                  <a:pt x="13286" y="15783"/>
                  <a:pt x="13279" y="15764"/>
                </a:cubicBezTo>
                <a:cubicBezTo>
                  <a:pt x="13274" y="15747"/>
                  <a:pt x="13256" y="15736"/>
                  <a:pt x="13237" y="15736"/>
                </a:cubicBezTo>
                <a:close/>
                <a:moveTo>
                  <a:pt x="4945" y="23091"/>
                </a:moveTo>
                <a:cubicBezTo>
                  <a:pt x="3178" y="23091"/>
                  <a:pt x="1524" y="23151"/>
                  <a:pt x="5" y="23247"/>
                </a:cubicBezTo>
                <a:lnTo>
                  <a:pt x="5" y="25453"/>
                </a:lnTo>
                <a:cubicBezTo>
                  <a:pt x="6223" y="24945"/>
                  <a:pt x="12506" y="23580"/>
                  <a:pt x="12609" y="23558"/>
                </a:cubicBezTo>
                <a:cubicBezTo>
                  <a:pt x="12631" y="23552"/>
                  <a:pt x="12645" y="23535"/>
                  <a:pt x="12644" y="23513"/>
                </a:cubicBezTo>
                <a:cubicBezTo>
                  <a:pt x="12642" y="23491"/>
                  <a:pt x="12623" y="23472"/>
                  <a:pt x="12603" y="23471"/>
                </a:cubicBezTo>
                <a:cubicBezTo>
                  <a:pt x="9883" y="23198"/>
                  <a:pt x="7312" y="23091"/>
                  <a:pt x="4945" y="23091"/>
                </a:cubicBezTo>
                <a:close/>
                <a:moveTo>
                  <a:pt x="5" y="28526"/>
                </a:moveTo>
                <a:lnTo>
                  <a:pt x="5" y="30118"/>
                </a:lnTo>
                <a:cubicBezTo>
                  <a:pt x="1649" y="30663"/>
                  <a:pt x="3440" y="31129"/>
                  <a:pt x="5350" y="31435"/>
                </a:cubicBezTo>
                <a:cubicBezTo>
                  <a:pt x="5352" y="31435"/>
                  <a:pt x="5355" y="31435"/>
                  <a:pt x="5358" y="31435"/>
                </a:cubicBezTo>
                <a:cubicBezTo>
                  <a:pt x="5375" y="31435"/>
                  <a:pt x="5391" y="31423"/>
                  <a:pt x="5398" y="31406"/>
                </a:cubicBezTo>
                <a:cubicBezTo>
                  <a:pt x="5405" y="31387"/>
                  <a:pt x="5393" y="31366"/>
                  <a:pt x="5377" y="31353"/>
                </a:cubicBezTo>
                <a:cubicBezTo>
                  <a:pt x="5328" y="31324"/>
                  <a:pt x="3008" y="30011"/>
                  <a:pt x="5" y="285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5"/>
          <p:cNvSpPr/>
          <p:nvPr/>
        </p:nvSpPr>
        <p:spPr>
          <a:xfrm rot="5400000">
            <a:off x="3059626" y="-269399"/>
            <a:ext cx="532511" cy="1071372"/>
          </a:xfrm>
          <a:custGeom>
            <a:avLst/>
            <a:gdLst/>
            <a:ahLst/>
            <a:cxnLst/>
            <a:rect l="l" t="t" r="r" b="b"/>
            <a:pathLst>
              <a:path w="17862" h="35937" extrusionOk="0">
                <a:moveTo>
                  <a:pt x="6070" y="1"/>
                </a:moveTo>
                <a:cubicBezTo>
                  <a:pt x="6058" y="1"/>
                  <a:pt x="6047" y="5"/>
                  <a:pt x="6039" y="14"/>
                </a:cubicBezTo>
                <a:cubicBezTo>
                  <a:pt x="3812" y="2253"/>
                  <a:pt x="1792" y="4747"/>
                  <a:pt x="1" y="7259"/>
                </a:cubicBezTo>
                <a:lnTo>
                  <a:pt x="1" y="11200"/>
                </a:lnTo>
                <a:lnTo>
                  <a:pt x="2" y="11200"/>
                </a:lnTo>
                <a:cubicBezTo>
                  <a:pt x="3584" y="5255"/>
                  <a:pt x="6067" y="152"/>
                  <a:pt x="6110" y="63"/>
                </a:cubicBezTo>
                <a:cubicBezTo>
                  <a:pt x="6119" y="43"/>
                  <a:pt x="6113" y="21"/>
                  <a:pt x="6096" y="8"/>
                </a:cubicBezTo>
                <a:cubicBezTo>
                  <a:pt x="6087" y="3"/>
                  <a:pt x="6078" y="1"/>
                  <a:pt x="6070" y="1"/>
                </a:cubicBezTo>
                <a:close/>
                <a:moveTo>
                  <a:pt x="14173" y="6585"/>
                </a:moveTo>
                <a:cubicBezTo>
                  <a:pt x="14166" y="6585"/>
                  <a:pt x="14158" y="6586"/>
                  <a:pt x="14151" y="6590"/>
                </a:cubicBezTo>
                <a:cubicBezTo>
                  <a:pt x="14042" y="6649"/>
                  <a:pt x="6924" y="10688"/>
                  <a:pt x="2" y="15810"/>
                </a:cubicBezTo>
                <a:lnTo>
                  <a:pt x="2" y="18437"/>
                </a:lnTo>
                <a:cubicBezTo>
                  <a:pt x="3654" y="15789"/>
                  <a:pt x="8377" y="12007"/>
                  <a:pt x="14201" y="6658"/>
                </a:cubicBezTo>
                <a:cubicBezTo>
                  <a:pt x="14217" y="6645"/>
                  <a:pt x="14220" y="6619"/>
                  <a:pt x="14207" y="6602"/>
                </a:cubicBezTo>
                <a:cubicBezTo>
                  <a:pt x="14199" y="6590"/>
                  <a:pt x="14186" y="6585"/>
                  <a:pt x="14173" y="6585"/>
                </a:cubicBezTo>
                <a:close/>
                <a:moveTo>
                  <a:pt x="17811" y="16143"/>
                </a:moveTo>
                <a:cubicBezTo>
                  <a:pt x="10981" y="16390"/>
                  <a:pt x="4535" y="18221"/>
                  <a:pt x="4" y="19878"/>
                </a:cubicBezTo>
                <a:lnTo>
                  <a:pt x="4" y="22191"/>
                </a:lnTo>
                <a:cubicBezTo>
                  <a:pt x="1167" y="21880"/>
                  <a:pt x="2457" y="21521"/>
                  <a:pt x="3862" y="21110"/>
                </a:cubicBezTo>
                <a:cubicBezTo>
                  <a:pt x="11491" y="18872"/>
                  <a:pt x="17767" y="16252"/>
                  <a:pt x="17831" y="16224"/>
                </a:cubicBezTo>
                <a:cubicBezTo>
                  <a:pt x="17850" y="16217"/>
                  <a:pt x="17861" y="16195"/>
                  <a:pt x="17856" y="16175"/>
                </a:cubicBezTo>
                <a:cubicBezTo>
                  <a:pt x="17848" y="16155"/>
                  <a:pt x="17831" y="16143"/>
                  <a:pt x="17811" y="16143"/>
                </a:cubicBezTo>
                <a:close/>
                <a:moveTo>
                  <a:pt x="4043" y="22891"/>
                </a:moveTo>
                <a:cubicBezTo>
                  <a:pt x="2626" y="22891"/>
                  <a:pt x="1270" y="22934"/>
                  <a:pt x="2" y="23003"/>
                </a:cubicBezTo>
                <a:lnTo>
                  <a:pt x="2" y="25184"/>
                </a:lnTo>
                <a:cubicBezTo>
                  <a:pt x="463" y="25193"/>
                  <a:pt x="923" y="25197"/>
                  <a:pt x="1380" y="25197"/>
                </a:cubicBezTo>
                <a:cubicBezTo>
                  <a:pt x="8865" y="25197"/>
                  <a:pt x="15726" y="24132"/>
                  <a:pt x="15828" y="24114"/>
                </a:cubicBezTo>
                <a:cubicBezTo>
                  <a:pt x="15850" y="24111"/>
                  <a:pt x="15865" y="24092"/>
                  <a:pt x="15865" y="24072"/>
                </a:cubicBezTo>
                <a:cubicBezTo>
                  <a:pt x="15868" y="24053"/>
                  <a:pt x="15853" y="24033"/>
                  <a:pt x="15831" y="24029"/>
                </a:cubicBezTo>
                <a:cubicBezTo>
                  <a:pt x="11800" y="23178"/>
                  <a:pt x="7716" y="22891"/>
                  <a:pt x="4043" y="22891"/>
                </a:cubicBezTo>
                <a:close/>
                <a:moveTo>
                  <a:pt x="2" y="26143"/>
                </a:moveTo>
                <a:lnTo>
                  <a:pt x="2" y="28441"/>
                </a:lnTo>
                <a:cubicBezTo>
                  <a:pt x="6004" y="30167"/>
                  <a:pt x="12382" y="31111"/>
                  <a:pt x="12488" y="31125"/>
                </a:cubicBezTo>
                <a:cubicBezTo>
                  <a:pt x="12490" y="31126"/>
                  <a:pt x="12493" y="31126"/>
                  <a:pt x="12496" y="31126"/>
                </a:cubicBezTo>
                <a:cubicBezTo>
                  <a:pt x="12514" y="31126"/>
                  <a:pt x="12529" y="31114"/>
                  <a:pt x="12534" y="31095"/>
                </a:cubicBezTo>
                <a:cubicBezTo>
                  <a:pt x="12541" y="31074"/>
                  <a:pt x="12531" y="31053"/>
                  <a:pt x="12512" y="31042"/>
                </a:cubicBezTo>
                <a:cubicBezTo>
                  <a:pt x="7894" y="28751"/>
                  <a:pt x="3567" y="27193"/>
                  <a:pt x="2" y="26143"/>
                </a:cubicBezTo>
                <a:close/>
                <a:moveTo>
                  <a:pt x="2" y="32478"/>
                </a:moveTo>
                <a:lnTo>
                  <a:pt x="2" y="34051"/>
                </a:lnTo>
                <a:cubicBezTo>
                  <a:pt x="910" y="34705"/>
                  <a:pt x="1877" y="35338"/>
                  <a:pt x="2913" y="35931"/>
                </a:cubicBezTo>
                <a:cubicBezTo>
                  <a:pt x="2920" y="35934"/>
                  <a:pt x="2927" y="35936"/>
                  <a:pt x="2935" y="35936"/>
                </a:cubicBezTo>
                <a:cubicBezTo>
                  <a:pt x="2947" y="35936"/>
                  <a:pt x="2960" y="35931"/>
                  <a:pt x="2968" y="35922"/>
                </a:cubicBezTo>
                <a:cubicBezTo>
                  <a:pt x="2979" y="35905"/>
                  <a:pt x="2979" y="35883"/>
                  <a:pt x="2968" y="35865"/>
                </a:cubicBezTo>
                <a:cubicBezTo>
                  <a:pt x="2939" y="35829"/>
                  <a:pt x="1735" y="34385"/>
                  <a:pt x="2" y="324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35"/>
          <p:cNvGrpSpPr/>
          <p:nvPr/>
        </p:nvGrpSpPr>
        <p:grpSpPr>
          <a:xfrm>
            <a:off x="-139762" y="3697400"/>
            <a:ext cx="9423536" cy="2455670"/>
            <a:chOff x="-139762" y="3697400"/>
            <a:chExt cx="9423536" cy="2455670"/>
          </a:xfrm>
        </p:grpSpPr>
        <p:sp>
          <p:nvSpPr>
            <p:cNvPr id="6888" name="Google Shape;6888;p35"/>
            <p:cNvSpPr/>
            <p:nvPr/>
          </p:nvSpPr>
          <p:spPr>
            <a:xfrm>
              <a:off x="-139314" y="369740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5"/>
            <p:cNvSpPr/>
            <p:nvPr/>
          </p:nvSpPr>
          <p:spPr>
            <a:xfrm>
              <a:off x="-139762" y="381956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0" name="Google Shape;6890;p35"/>
          <p:cNvGrpSpPr/>
          <p:nvPr/>
        </p:nvGrpSpPr>
        <p:grpSpPr>
          <a:xfrm>
            <a:off x="-299288" y="3202025"/>
            <a:ext cx="9742572" cy="2394210"/>
            <a:chOff x="-299288" y="2897225"/>
            <a:chExt cx="9742572" cy="2394210"/>
          </a:xfrm>
        </p:grpSpPr>
        <p:sp>
          <p:nvSpPr>
            <p:cNvPr id="6891" name="Google Shape;6891;p35"/>
            <p:cNvSpPr/>
            <p:nvPr/>
          </p:nvSpPr>
          <p:spPr>
            <a:xfrm>
              <a:off x="-299288" y="33634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5"/>
            <p:cNvSpPr/>
            <p:nvPr/>
          </p:nvSpPr>
          <p:spPr>
            <a:xfrm>
              <a:off x="485464" y="3193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5"/>
            <p:cNvSpPr/>
            <p:nvPr/>
          </p:nvSpPr>
          <p:spPr>
            <a:xfrm>
              <a:off x="1079265" y="3641300"/>
              <a:ext cx="620549" cy="1399510"/>
            </a:xfrm>
            <a:custGeom>
              <a:avLst/>
              <a:gdLst/>
              <a:ahLst/>
              <a:cxnLst/>
              <a:rect l="l" t="t" r="r" b="b"/>
              <a:pathLst>
                <a:path w="12739" h="28730" extrusionOk="0">
                  <a:moveTo>
                    <a:pt x="8955" y="1"/>
                  </a:moveTo>
                  <a:cubicBezTo>
                    <a:pt x="8835" y="1"/>
                    <a:pt x="8715" y="48"/>
                    <a:pt x="8619" y="160"/>
                  </a:cubicBezTo>
                  <a:cubicBezTo>
                    <a:pt x="7725" y="1194"/>
                    <a:pt x="8207" y="2861"/>
                    <a:pt x="8552" y="4196"/>
                  </a:cubicBezTo>
                  <a:cubicBezTo>
                    <a:pt x="8475" y="4263"/>
                    <a:pt x="8409" y="4351"/>
                    <a:pt x="8359" y="4469"/>
                  </a:cubicBezTo>
                  <a:cubicBezTo>
                    <a:pt x="8323" y="4549"/>
                    <a:pt x="8290" y="4631"/>
                    <a:pt x="8256" y="4713"/>
                  </a:cubicBezTo>
                  <a:lnTo>
                    <a:pt x="8255" y="4714"/>
                  </a:lnTo>
                  <a:cubicBezTo>
                    <a:pt x="8099" y="4858"/>
                    <a:pt x="8041" y="5033"/>
                    <a:pt x="8050" y="5204"/>
                  </a:cubicBezTo>
                  <a:cubicBezTo>
                    <a:pt x="7998" y="5331"/>
                    <a:pt x="7948" y="5461"/>
                    <a:pt x="7896" y="5589"/>
                  </a:cubicBezTo>
                  <a:cubicBezTo>
                    <a:pt x="7548" y="4575"/>
                    <a:pt x="7089" y="3595"/>
                    <a:pt x="6584" y="2666"/>
                  </a:cubicBezTo>
                  <a:cubicBezTo>
                    <a:pt x="6472" y="2460"/>
                    <a:pt x="6270" y="2368"/>
                    <a:pt x="6067" y="2368"/>
                  </a:cubicBezTo>
                  <a:cubicBezTo>
                    <a:pt x="5742" y="2368"/>
                    <a:pt x="5411" y="2602"/>
                    <a:pt x="5425" y="2980"/>
                  </a:cubicBezTo>
                  <a:cubicBezTo>
                    <a:pt x="5491" y="4788"/>
                    <a:pt x="6031" y="6491"/>
                    <a:pt x="7028" y="7995"/>
                  </a:cubicBezTo>
                  <a:cubicBezTo>
                    <a:pt x="6709" y="8982"/>
                    <a:pt x="6424" y="9987"/>
                    <a:pt x="6185" y="11004"/>
                  </a:cubicBezTo>
                  <a:cubicBezTo>
                    <a:pt x="5866" y="10294"/>
                    <a:pt x="5516" y="9597"/>
                    <a:pt x="5172" y="8915"/>
                  </a:cubicBezTo>
                  <a:cubicBezTo>
                    <a:pt x="4924" y="8423"/>
                    <a:pt x="4512" y="7337"/>
                    <a:pt x="3848" y="7337"/>
                  </a:cubicBezTo>
                  <a:cubicBezTo>
                    <a:pt x="3696" y="7337"/>
                    <a:pt x="3531" y="7394"/>
                    <a:pt x="3352" y="7528"/>
                  </a:cubicBezTo>
                  <a:cubicBezTo>
                    <a:pt x="2604" y="8087"/>
                    <a:pt x="3160" y="9298"/>
                    <a:pt x="3444" y="9942"/>
                  </a:cubicBezTo>
                  <a:cubicBezTo>
                    <a:pt x="3956" y="11103"/>
                    <a:pt x="4712" y="12134"/>
                    <a:pt x="5622" y="13015"/>
                  </a:cubicBezTo>
                  <a:cubicBezTo>
                    <a:pt x="5663" y="13055"/>
                    <a:pt x="5707" y="13079"/>
                    <a:pt x="5752" y="13100"/>
                  </a:cubicBezTo>
                  <a:cubicBezTo>
                    <a:pt x="5467" y="14710"/>
                    <a:pt x="5291" y="16329"/>
                    <a:pt x="5246" y="17925"/>
                  </a:cubicBezTo>
                  <a:cubicBezTo>
                    <a:pt x="5231" y="18492"/>
                    <a:pt x="5233" y="19076"/>
                    <a:pt x="5254" y="19663"/>
                  </a:cubicBezTo>
                  <a:cubicBezTo>
                    <a:pt x="5211" y="19635"/>
                    <a:pt x="5170" y="19605"/>
                    <a:pt x="5126" y="19576"/>
                  </a:cubicBezTo>
                  <a:cubicBezTo>
                    <a:pt x="4409" y="18487"/>
                    <a:pt x="3462" y="17459"/>
                    <a:pt x="2653" y="16472"/>
                  </a:cubicBezTo>
                  <a:cubicBezTo>
                    <a:pt x="2332" y="16079"/>
                    <a:pt x="1665" y="15484"/>
                    <a:pt x="1108" y="15484"/>
                  </a:cubicBezTo>
                  <a:cubicBezTo>
                    <a:pt x="826" y="15484"/>
                    <a:pt x="571" y="15638"/>
                    <a:pt x="404" y="16049"/>
                  </a:cubicBezTo>
                  <a:cubicBezTo>
                    <a:pt x="1" y="17044"/>
                    <a:pt x="1349" y="18083"/>
                    <a:pt x="1960" y="18666"/>
                  </a:cubicBezTo>
                  <a:cubicBezTo>
                    <a:pt x="2723" y="19394"/>
                    <a:pt x="3555" y="20043"/>
                    <a:pt x="4435" y="20621"/>
                  </a:cubicBezTo>
                  <a:cubicBezTo>
                    <a:pt x="4499" y="20681"/>
                    <a:pt x="4560" y="20747"/>
                    <a:pt x="4626" y="20803"/>
                  </a:cubicBezTo>
                  <a:cubicBezTo>
                    <a:pt x="4722" y="20885"/>
                    <a:pt x="4829" y="20926"/>
                    <a:pt x="4937" y="20938"/>
                  </a:cubicBezTo>
                  <a:cubicBezTo>
                    <a:pt x="5014" y="20984"/>
                    <a:pt x="5088" y="21035"/>
                    <a:pt x="5164" y="21082"/>
                  </a:cubicBezTo>
                  <a:cubicBezTo>
                    <a:pt x="5230" y="21121"/>
                    <a:pt x="5296" y="21144"/>
                    <a:pt x="5361" y="21158"/>
                  </a:cubicBezTo>
                  <a:cubicBezTo>
                    <a:pt x="5664" y="23992"/>
                    <a:pt x="6586" y="26794"/>
                    <a:pt x="8790" y="28647"/>
                  </a:cubicBezTo>
                  <a:cubicBezTo>
                    <a:pt x="8858" y="28705"/>
                    <a:pt x="8941" y="28730"/>
                    <a:pt x="9024" y="28730"/>
                  </a:cubicBezTo>
                  <a:cubicBezTo>
                    <a:pt x="9289" y="28730"/>
                    <a:pt x="9555" y="28477"/>
                    <a:pt x="9352" y="28213"/>
                  </a:cubicBezTo>
                  <a:cubicBezTo>
                    <a:pt x="7543" y="25845"/>
                    <a:pt x="6846" y="23258"/>
                    <a:pt x="6772" y="20581"/>
                  </a:cubicBezTo>
                  <a:cubicBezTo>
                    <a:pt x="6773" y="20579"/>
                    <a:pt x="6776" y="20575"/>
                    <a:pt x="6777" y="20572"/>
                  </a:cubicBezTo>
                  <a:cubicBezTo>
                    <a:pt x="7699" y="20006"/>
                    <a:pt x="8505" y="19128"/>
                    <a:pt x="9276" y="18415"/>
                  </a:cubicBezTo>
                  <a:cubicBezTo>
                    <a:pt x="9998" y="17750"/>
                    <a:pt x="11296" y="17034"/>
                    <a:pt x="11189" y="15907"/>
                  </a:cubicBezTo>
                  <a:cubicBezTo>
                    <a:pt x="11149" y="15498"/>
                    <a:pt x="10802" y="15115"/>
                    <a:pt x="10403" y="15115"/>
                  </a:cubicBezTo>
                  <a:cubicBezTo>
                    <a:pt x="10279" y="15115"/>
                    <a:pt x="10150" y="15152"/>
                    <a:pt x="10023" y="15238"/>
                  </a:cubicBezTo>
                  <a:cubicBezTo>
                    <a:pt x="8776" y="16079"/>
                    <a:pt x="7700" y="17137"/>
                    <a:pt x="6841" y="18358"/>
                  </a:cubicBezTo>
                  <a:cubicBezTo>
                    <a:pt x="6983" y="16714"/>
                    <a:pt x="7305" y="15052"/>
                    <a:pt x="7700" y="13398"/>
                  </a:cubicBezTo>
                  <a:cubicBezTo>
                    <a:pt x="7816" y="13226"/>
                    <a:pt x="7940" y="13056"/>
                    <a:pt x="8064" y="12889"/>
                  </a:cubicBezTo>
                  <a:cubicBezTo>
                    <a:pt x="8931" y="12347"/>
                    <a:pt x="9786" y="11722"/>
                    <a:pt x="10563" y="11114"/>
                  </a:cubicBezTo>
                  <a:cubicBezTo>
                    <a:pt x="11363" y="10488"/>
                    <a:pt x="11698" y="9918"/>
                    <a:pt x="11822" y="8936"/>
                  </a:cubicBezTo>
                  <a:cubicBezTo>
                    <a:pt x="11847" y="8739"/>
                    <a:pt x="11634" y="8539"/>
                    <a:pt x="11445" y="8539"/>
                  </a:cubicBezTo>
                  <a:cubicBezTo>
                    <a:pt x="11438" y="8539"/>
                    <a:pt x="11432" y="8539"/>
                    <a:pt x="11425" y="8540"/>
                  </a:cubicBezTo>
                  <a:cubicBezTo>
                    <a:pt x="10340" y="8616"/>
                    <a:pt x="9400" y="9674"/>
                    <a:pt x="8697" y="10421"/>
                  </a:cubicBezTo>
                  <a:cubicBezTo>
                    <a:pt x="8584" y="10541"/>
                    <a:pt x="8479" y="10668"/>
                    <a:pt x="8370" y="10791"/>
                  </a:cubicBezTo>
                  <a:cubicBezTo>
                    <a:pt x="8633" y="9820"/>
                    <a:pt x="8902" y="8858"/>
                    <a:pt x="9153" y="7911"/>
                  </a:cubicBezTo>
                  <a:cubicBezTo>
                    <a:pt x="9820" y="7427"/>
                    <a:pt x="10486" y="6939"/>
                    <a:pt x="11184" y="6507"/>
                  </a:cubicBezTo>
                  <a:cubicBezTo>
                    <a:pt x="11799" y="6124"/>
                    <a:pt x="12372" y="5714"/>
                    <a:pt x="12606" y="4999"/>
                  </a:cubicBezTo>
                  <a:cubicBezTo>
                    <a:pt x="12738" y="4599"/>
                    <a:pt x="12382" y="4248"/>
                    <a:pt x="12011" y="4248"/>
                  </a:cubicBezTo>
                  <a:cubicBezTo>
                    <a:pt x="11915" y="4248"/>
                    <a:pt x="11818" y="4271"/>
                    <a:pt x="11728" y="4324"/>
                  </a:cubicBezTo>
                  <a:cubicBezTo>
                    <a:pt x="11158" y="4658"/>
                    <a:pt x="10627" y="5044"/>
                    <a:pt x="10139" y="5472"/>
                  </a:cubicBezTo>
                  <a:cubicBezTo>
                    <a:pt x="10137" y="5465"/>
                    <a:pt x="10137" y="5458"/>
                    <a:pt x="10134" y="5449"/>
                  </a:cubicBezTo>
                  <a:cubicBezTo>
                    <a:pt x="10111" y="5316"/>
                    <a:pt x="10089" y="5185"/>
                    <a:pt x="10067" y="5052"/>
                  </a:cubicBezTo>
                  <a:cubicBezTo>
                    <a:pt x="10937" y="4210"/>
                    <a:pt x="11602" y="3087"/>
                    <a:pt x="12062" y="2027"/>
                  </a:cubicBezTo>
                  <a:cubicBezTo>
                    <a:pt x="12210" y="1686"/>
                    <a:pt x="11970" y="1224"/>
                    <a:pt x="11622" y="1224"/>
                  </a:cubicBezTo>
                  <a:cubicBezTo>
                    <a:pt x="11537" y="1224"/>
                    <a:pt x="11445" y="1251"/>
                    <a:pt x="11351" y="1315"/>
                  </a:cubicBezTo>
                  <a:cubicBezTo>
                    <a:pt x="10604" y="1822"/>
                    <a:pt x="10113" y="2448"/>
                    <a:pt x="9765" y="3157"/>
                  </a:cubicBezTo>
                  <a:cubicBezTo>
                    <a:pt x="9644" y="2287"/>
                    <a:pt x="9548" y="1414"/>
                    <a:pt x="9506" y="527"/>
                  </a:cubicBezTo>
                  <a:cubicBezTo>
                    <a:pt x="9492" y="239"/>
                    <a:pt x="9223" y="1"/>
                    <a:pt x="89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5"/>
            <p:cNvSpPr/>
            <p:nvPr/>
          </p:nvSpPr>
          <p:spPr>
            <a:xfrm>
              <a:off x="854897" y="4378507"/>
              <a:ext cx="244098" cy="651919"/>
            </a:xfrm>
            <a:custGeom>
              <a:avLst/>
              <a:gdLst/>
              <a:ahLst/>
              <a:cxnLst/>
              <a:rect l="l" t="t" r="r" b="b"/>
              <a:pathLst>
                <a:path w="5011" h="13383" extrusionOk="0">
                  <a:moveTo>
                    <a:pt x="3367" y="12250"/>
                  </a:moveTo>
                  <a:cubicBezTo>
                    <a:pt x="3386" y="12253"/>
                    <a:pt x="3403" y="12256"/>
                    <a:pt x="3419" y="12256"/>
                  </a:cubicBezTo>
                  <a:cubicBezTo>
                    <a:pt x="3400" y="12284"/>
                    <a:pt x="3383" y="12312"/>
                    <a:pt x="3362" y="12338"/>
                  </a:cubicBezTo>
                  <a:cubicBezTo>
                    <a:pt x="3363" y="12309"/>
                    <a:pt x="3367" y="12280"/>
                    <a:pt x="3367" y="12250"/>
                  </a:cubicBezTo>
                  <a:close/>
                  <a:moveTo>
                    <a:pt x="1886" y="0"/>
                  </a:moveTo>
                  <a:cubicBezTo>
                    <a:pt x="1706" y="0"/>
                    <a:pt x="1512" y="116"/>
                    <a:pt x="1488" y="346"/>
                  </a:cubicBezTo>
                  <a:cubicBezTo>
                    <a:pt x="1065" y="4303"/>
                    <a:pt x="0" y="9328"/>
                    <a:pt x="2686" y="12712"/>
                  </a:cubicBezTo>
                  <a:cubicBezTo>
                    <a:pt x="2688" y="12801"/>
                    <a:pt x="2694" y="12890"/>
                    <a:pt x="2692" y="12981"/>
                  </a:cubicBezTo>
                  <a:cubicBezTo>
                    <a:pt x="2691" y="13045"/>
                    <a:pt x="2708" y="13094"/>
                    <a:pt x="2731" y="13138"/>
                  </a:cubicBezTo>
                  <a:cubicBezTo>
                    <a:pt x="2747" y="13267"/>
                    <a:pt x="2842" y="13383"/>
                    <a:pt x="2967" y="13383"/>
                  </a:cubicBezTo>
                  <a:cubicBezTo>
                    <a:pt x="3011" y="13383"/>
                    <a:pt x="3059" y="13368"/>
                    <a:pt x="3108" y="13334"/>
                  </a:cubicBezTo>
                  <a:cubicBezTo>
                    <a:pt x="3139" y="13313"/>
                    <a:pt x="3164" y="13288"/>
                    <a:pt x="3193" y="13267"/>
                  </a:cubicBezTo>
                  <a:cubicBezTo>
                    <a:pt x="3230" y="13285"/>
                    <a:pt x="3269" y="13294"/>
                    <a:pt x="3307" y="13294"/>
                  </a:cubicBezTo>
                  <a:cubicBezTo>
                    <a:pt x="3483" y="13294"/>
                    <a:pt x="3655" y="13118"/>
                    <a:pt x="3575" y="12940"/>
                  </a:cubicBezTo>
                  <a:cubicBezTo>
                    <a:pt x="4321" y="12197"/>
                    <a:pt x="4605" y="11210"/>
                    <a:pt x="4774" y="10113"/>
                  </a:cubicBezTo>
                  <a:cubicBezTo>
                    <a:pt x="4951" y="8972"/>
                    <a:pt x="5010" y="7805"/>
                    <a:pt x="4883" y="6657"/>
                  </a:cubicBezTo>
                  <a:cubicBezTo>
                    <a:pt x="4838" y="6262"/>
                    <a:pt x="4762" y="5873"/>
                    <a:pt x="4685" y="5489"/>
                  </a:cubicBezTo>
                  <a:cubicBezTo>
                    <a:pt x="4685" y="5474"/>
                    <a:pt x="4685" y="5462"/>
                    <a:pt x="4686" y="5447"/>
                  </a:cubicBezTo>
                  <a:cubicBezTo>
                    <a:pt x="4687" y="5390"/>
                    <a:pt x="4670" y="5342"/>
                    <a:pt x="4647" y="5298"/>
                  </a:cubicBezTo>
                  <a:cubicBezTo>
                    <a:pt x="4466" y="4390"/>
                    <a:pt x="4296" y="3492"/>
                    <a:pt x="4516" y="2544"/>
                  </a:cubicBezTo>
                  <a:cubicBezTo>
                    <a:pt x="4551" y="2350"/>
                    <a:pt x="4392" y="2222"/>
                    <a:pt x="4243" y="2222"/>
                  </a:cubicBezTo>
                  <a:cubicBezTo>
                    <a:pt x="4144" y="2222"/>
                    <a:pt x="4050" y="2278"/>
                    <a:pt x="4018" y="2407"/>
                  </a:cubicBezTo>
                  <a:cubicBezTo>
                    <a:pt x="3974" y="2590"/>
                    <a:pt x="3942" y="2772"/>
                    <a:pt x="3918" y="2955"/>
                  </a:cubicBezTo>
                  <a:cubicBezTo>
                    <a:pt x="3535" y="5059"/>
                    <a:pt x="3257" y="7164"/>
                    <a:pt x="3142" y="9289"/>
                  </a:cubicBezTo>
                  <a:cubicBezTo>
                    <a:pt x="2714" y="6518"/>
                    <a:pt x="1868" y="3850"/>
                    <a:pt x="2146" y="935"/>
                  </a:cubicBezTo>
                  <a:cubicBezTo>
                    <a:pt x="2169" y="739"/>
                    <a:pt x="2191" y="542"/>
                    <a:pt x="2210" y="346"/>
                  </a:cubicBezTo>
                  <a:cubicBezTo>
                    <a:pt x="2234" y="115"/>
                    <a:pt x="2066" y="0"/>
                    <a:pt x="1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5"/>
            <p:cNvSpPr/>
            <p:nvPr/>
          </p:nvSpPr>
          <p:spPr>
            <a:xfrm>
              <a:off x="300553" y="3817784"/>
              <a:ext cx="253792" cy="1160429"/>
            </a:xfrm>
            <a:custGeom>
              <a:avLst/>
              <a:gdLst/>
              <a:ahLst/>
              <a:cxnLst/>
              <a:rect l="l" t="t" r="r" b="b"/>
              <a:pathLst>
                <a:path w="5210" h="23822" extrusionOk="0">
                  <a:moveTo>
                    <a:pt x="2812" y="1"/>
                  </a:moveTo>
                  <a:cubicBezTo>
                    <a:pt x="2644" y="1"/>
                    <a:pt x="2489" y="175"/>
                    <a:pt x="2583" y="382"/>
                  </a:cubicBezTo>
                  <a:cubicBezTo>
                    <a:pt x="3580" y="2579"/>
                    <a:pt x="2111" y="4639"/>
                    <a:pt x="2117" y="6855"/>
                  </a:cubicBezTo>
                  <a:cubicBezTo>
                    <a:pt x="2120" y="7698"/>
                    <a:pt x="2177" y="8526"/>
                    <a:pt x="2227" y="9351"/>
                  </a:cubicBezTo>
                  <a:cubicBezTo>
                    <a:pt x="1913" y="8764"/>
                    <a:pt x="1681" y="8178"/>
                    <a:pt x="1633" y="7443"/>
                  </a:cubicBezTo>
                  <a:cubicBezTo>
                    <a:pt x="1625" y="7323"/>
                    <a:pt x="1528" y="7261"/>
                    <a:pt x="1435" y="7261"/>
                  </a:cubicBezTo>
                  <a:cubicBezTo>
                    <a:pt x="1342" y="7261"/>
                    <a:pt x="1253" y="7321"/>
                    <a:pt x="1255" y="7443"/>
                  </a:cubicBezTo>
                  <a:cubicBezTo>
                    <a:pt x="1273" y="8440"/>
                    <a:pt x="1560" y="9583"/>
                    <a:pt x="2278" y="10317"/>
                  </a:cubicBezTo>
                  <a:cubicBezTo>
                    <a:pt x="2305" y="10948"/>
                    <a:pt x="2314" y="11584"/>
                    <a:pt x="2278" y="12230"/>
                  </a:cubicBezTo>
                  <a:cubicBezTo>
                    <a:pt x="2172" y="14125"/>
                    <a:pt x="2256" y="16046"/>
                    <a:pt x="2427" y="17964"/>
                  </a:cubicBezTo>
                  <a:cubicBezTo>
                    <a:pt x="1909" y="17011"/>
                    <a:pt x="1340" y="16072"/>
                    <a:pt x="1236" y="14988"/>
                  </a:cubicBezTo>
                  <a:cubicBezTo>
                    <a:pt x="1166" y="14256"/>
                    <a:pt x="1154" y="13610"/>
                    <a:pt x="473" y="13203"/>
                  </a:cubicBezTo>
                  <a:cubicBezTo>
                    <a:pt x="434" y="13179"/>
                    <a:pt x="393" y="13168"/>
                    <a:pt x="354" y="13168"/>
                  </a:cubicBezTo>
                  <a:cubicBezTo>
                    <a:pt x="159" y="13168"/>
                    <a:pt x="0" y="13430"/>
                    <a:pt x="174" y="13590"/>
                  </a:cubicBezTo>
                  <a:cubicBezTo>
                    <a:pt x="919" y="14276"/>
                    <a:pt x="580" y="15464"/>
                    <a:pt x="971" y="16347"/>
                  </a:cubicBezTo>
                  <a:cubicBezTo>
                    <a:pt x="1377" y="17264"/>
                    <a:pt x="1965" y="18190"/>
                    <a:pt x="2531" y="19021"/>
                  </a:cubicBezTo>
                  <a:cubicBezTo>
                    <a:pt x="2693" y="20584"/>
                    <a:pt x="2895" y="22141"/>
                    <a:pt x="3087" y="23673"/>
                  </a:cubicBezTo>
                  <a:cubicBezTo>
                    <a:pt x="3099" y="23770"/>
                    <a:pt x="3180" y="23822"/>
                    <a:pt x="3256" y="23822"/>
                  </a:cubicBezTo>
                  <a:cubicBezTo>
                    <a:pt x="3330" y="23822"/>
                    <a:pt x="3399" y="23774"/>
                    <a:pt x="3397" y="23673"/>
                  </a:cubicBezTo>
                  <a:cubicBezTo>
                    <a:pt x="3348" y="21633"/>
                    <a:pt x="3214" y="19606"/>
                    <a:pt x="3118" y="17580"/>
                  </a:cubicBezTo>
                  <a:cubicBezTo>
                    <a:pt x="3222" y="17169"/>
                    <a:pt x="3351" y="16760"/>
                    <a:pt x="3531" y="16351"/>
                  </a:cubicBezTo>
                  <a:cubicBezTo>
                    <a:pt x="3890" y="15537"/>
                    <a:pt x="4445" y="14771"/>
                    <a:pt x="4658" y="13897"/>
                  </a:cubicBezTo>
                  <a:cubicBezTo>
                    <a:pt x="4900" y="12902"/>
                    <a:pt x="4714" y="11945"/>
                    <a:pt x="3900" y="11288"/>
                  </a:cubicBezTo>
                  <a:cubicBezTo>
                    <a:pt x="3860" y="11256"/>
                    <a:pt x="3817" y="11243"/>
                    <a:pt x="3775" y="11243"/>
                  </a:cubicBezTo>
                  <a:cubicBezTo>
                    <a:pt x="3621" y="11243"/>
                    <a:pt x="3487" y="11428"/>
                    <a:pt x="3633" y="11555"/>
                  </a:cubicBezTo>
                  <a:cubicBezTo>
                    <a:pt x="5210" y="12934"/>
                    <a:pt x="3709" y="14780"/>
                    <a:pt x="3102" y="16211"/>
                  </a:cubicBezTo>
                  <a:cubicBezTo>
                    <a:pt x="3090" y="16243"/>
                    <a:pt x="3079" y="16275"/>
                    <a:pt x="3065" y="16308"/>
                  </a:cubicBezTo>
                  <a:cubicBezTo>
                    <a:pt x="2998" y="14515"/>
                    <a:pt x="2976" y="12720"/>
                    <a:pt x="3090" y="10915"/>
                  </a:cubicBezTo>
                  <a:cubicBezTo>
                    <a:pt x="3152" y="9928"/>
                    <a:pt x="3043" y="8986"/>
                    <a:pt x="2949" y="8004"/>
                  </a:cubicBezTo>
                  <a:cubicBezTo>
                    <a:pt x="2811" y="6591"/>
                    <a:pt x="3051" y="5341"/>
                    <a:pt x="3382" y="3983"/>
                  </a:cubicBezTo>
                  <a:cubicBezTo>
                    <a:pt x="3723" y="2596"/>
                    <a:pt x="3883" y="1350"/>
                    <a:pt x="3027" y="122"/>
                  </a:cubicBezTo>
                  <a:cubicBezTo>
                    <a:pt x="2967" y="37"/>
                    <a:pt x="2888" y="1"/>
                    <a:pt x="28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5"/>
            <p:cNvSpPr/>
            <p:nvPr/>
          </p:nvSpPr>
          <p:spPr>
            <a:xfrm>
              <a:off x="-77843" y="28972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5"/>
            <p:cNvSpPr/>
            <p:nvPr/>
          </p:nvSpPr>
          <p:spPr>
            <a:xfrm>
              <a:off x="1570526" y="3904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5"/>
            <p:cNvSpPr/>
            <p:nvPr/>
          </p:nvSpPr>
          <p:spPr>
            <a:xfrm>
              <a:off x="1888373" y="3931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5"/>
            <p:cNvSpPr/>
            <p:nvPr/>
          </p:nvSpPr>
          <p:spPr>
            <a:xfrm>
              <a:off x="5340161" y="4096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5"/>
            <p:cNvSpPr/>
            <p:nvPr/>
          </p:nvSpPr>
          <p:spPr>
            <a:xfrm>
              <a:off x="2146206" y="31782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5"/>
            <p:cNvSpPr/>
            <p:nvPr/>
          </p:nvSpPr>
          <p:spPr>
            <a:xfrm>
              <a:off x="2566591" y="4041323"/>
              <a:ext cx="313514" cy="909414"/>
            </a:xfrm>
            <a:custGeom>
              <a:avLst/>
              <a:gdLst/>
              <a:ahLst/>
              <a:cxnLst/>
              <a:rect l="l" t="t" r="r" b="b"/>
              <a:pathLst>
                <a:path w="6436" h="18669" extrusionOk="0">
                  <a:moveTo>
                    <a:pt x="3382" y="1"/>
                  </a:moveTo>
                  <a:cubicBezTo>
                    <a:pt x="3259" y="1"/>
                    <a:pt x="3141" y="102"/>
                    <a:pt x="3172" y="267"/>
                  </a:cubicBezTo>
                  <a:cubicBezTo>
                    <a:pt x="3276" y="847"/>
                    <a:pt x="3374" y="1411"/>
                    <a:pt x="3414" y="1989"/>
                  </a:cubicBezTo>
                  <a:cubicBezTo>
                    <a:pt x="3368" y="1995"/>
                    <a:pt x="3321" y="2008"/>
                    <a:pt x="3279" y="2030"/>
                  </a:cubicBezTo>
                  <a:cubicBezTo>
                    <a:pt x="3219" y="1878"/>
                    <a:pt x="3157" y="1726"/>
                    <a:pt x="3108" y="1575"/>
                  </a:cubicBezTo>
                  <a:cubicBezTo>
                    <a:pt x="2980" y="1190"/>
                    <a:pt x="2868" y="769"/>
                    <a:pt x="2658" y="419"/>
                  </a:cubicBezTo>
                  <a:cubicBezTo>
                    <a:pt x="2629" y="370"/>
                    <a:pt x="2583" y="348"/>
                    <a:pt x="2537" y="348"/>
                  </a:cubicBezTo>
                  <a:cubicBezTo>
                    <a:pt x="2462" y="348"/>
                    <a:pt x="2388" y="405"/>
                    <a:pt x="2384" y="494"/>
                  </a:cubicBezTo>
                  <a:cubicBezTo>
                    <a:pt x="2365" y="925"/>
                    <a:pt x="2513" y="1380"/>
                    <a:pt x="2664" y="1781"/>
                  </a:cubicBezTo>
                  <a:cubicBezTo>
                    <a:pt x="2767" y="2051"/>
                    <a:pt x="2867" y="2352"/>
                    <a:pt x="3016" y="2611"/>
                  </a:cubicBezTo>
                  <a:cubicBezTo>
                    <a:pt x="2896" y="3140"/>
                    <a:pt x="2794" y="3673"/>
                    <a:pt x="2717" y="4209"/>
                  </a:cubicBezTo>
                  <a:cubicBezTo>
                    <a:pt x="2321" y="3841"/>
                    <a:pt x="1886" y="3507"/>
                    <a:pt x="1498" y="3195"/>
                  </a:cubicBezTo>
                  <a:cubicBezTo>
                    <a:pt x="1426" y="3137"/>
                    <a:pt x="1348" y="3112"/>
                    <a:pt x="1272" y="3112"/>
                  </a:cubicBezTo>
                  <a:cubicBezTo>
                    <a:pt x="1000" y="3112"/>
                    <a:pt x="765" y="3434"/>
                    <a:pt x="1020" y="3673"/>
                  </a:cubicBezTo>
                  <a:cubicBezTo>
                    <a:pt x="1379" y="4011"/>
                    <a:pt x="1729" y="4362"/>
                    <a:pt x="2063" y="4726"/>
                  </a:cubicBezTo>
                  <a:cubicBezTo>
                    <a:pt x="2240" y="4919"/>
                    <a:pt x="2410" y="5126"/>
                    <a:pt x="2590" y="5323"/>
                  </a:cubicBezTo>
                  <a:cubicBezTo>
                    <a:pt x="2410" y="7404"/>
                    <a:pt x="2548" y="9522"/>
                    <a:pt x="2958" y="11585"/>
                  </a:cubicBezTo>
                  <a:cubicBezTo>
                    <a:pt x="2857" y="11474"/>
                    <a:pt x="2756" y="11365"/>
                    <a:pt x="2658" y="11253"/>
                  </a:cubicBezTo>
                  <a:cubicBezTo>
                    <a:pt x="2379" y="10929"/>
                    <a:pt x="2131" y="10561"/>
                    <a:pt x="1856" y="10229"/>
                  </a:cubicBezTo>
                  <a:cubicBezTo>
                    <a:pt x="1865" y="10201"/>
                    <a:pt x="1874" y="10170"/>
                    <a:pt x="1876" y="10135"/>
                  </a:cubicBezTo>
                  <a:cubicBezTo>
                    <a:pt x="1912" y="9528"/>
                    <a:pt x="1652" y="8844"/>
                    <a:pt x="1522" y="8254"/>
                  </a:cubicBezTo>
                  <a:cubicBezTo>
                    <a:pt x="1494" y="8132"/>
                    <a:pt x="1385" y="8075"/>
                    <a:pt x="1276" y="8075"/>
                  </a:cubicBezTo>
                  <a:cubicBezTo>
                    <a:pt x="1141" y="8075"/>
                    <a:pt x="1005" y="8162"/>
                    <a:pt x="1024" y="8321"/>
                  </a:cubicBezTo>
                  <a:cubicBezTo>
                    <a:pt x="1065" y="8698"/>
                    <a:pt x="1070" y="9130"/>
                    <a:pt x="1125" y="9539"/>
                  </a:cubicBezTo>
                  <a:cubicBezTo>
                    <a:pt x="1051" y="9483"/>
                    <a:pt x="975" y="9428"/>
                    <a:pt x="907" y="9367"/>
                  </a:cubicBezTo>
                  <a:cubicBezTo>
                    <a:pt x="741" y="9220"/>
                    <a:pt x="599" y="9058"/>
                    <a:pt x="408" y="8943"/>
                  </a:cubicBezTo>
                  <a:cubicBezTo>
                    <a:pt x="364" y="8916"/>
                    <a:pt x="320" y="8904"/>
                    <a:pt x="278" y="8904"/>
                  </a:cubicBezTo>
                  <a:cubicBezTo>
                    <a:pt x="123" y="8904"/>
                    <a:pt x="1" y="9069"/>
                    <a:pt x="29" y="9234"/>
                  </a:cubicBezTo>
                  <a:cubicBezTo>
                    <a:pt x="102" y="9663"/>
                    <a:pt x="507" y="10011"/>
                    <a:pt x="913" y="10195"/>
                  </a:cubicBezTo>
                  <a:cubicBezTo>
                    <a:pt x="920" y="10237"/>
                    <a:pt x="930" y="10278"/>
                    <a:pt x="951" y="10321"/>
                  </a:cubicBezTo>
                  <a:cubicBezTo>
                    <a:pt x="1214" y="10838"/>
                    <a:pt x="1668" y="11297"/>
                    <a:pt x="2050" y="11728"/>
                  </a:cubicBezTo>
                  <a:cubicBezTo>
                    <a:pt x="2445" y="12173"/>
                    <a:pt x="2860" y="12598"/>
                    <a:pt x="3290" y="13008"/>
                  </a:cubicBezTo>
                  <a:cubicBezTo>
                    <a:pt x="3795" y="14925"/>
                    <a:pt x="4529" y="16777"/>
                    <a:pt x="5469" y="18482"/>
                  </a:cubicBezTo>
                  <a:cubicBezTo>
                    <a:pt x="5541" y="18614"/>
                    <a:pt x="5652" y="18668"/>
                    <a:pt x="5762" y="18668"/>
                  </a:cubicBezTo>
                  <a:cubicBezTo>
                    <a:pt x="6008" y="18668"/>
                    <a:pt x="6258" y="18399"/>
                    <a:pt x="6114" y="18104"/>
                  </a:cubicBezTo>
                  <a:cubicBezTo>
                    <a:pt x="5165" y="16158"/>
                    <a:pt x="4508" y="14199"/>
                    <a:pt x="4104" y="12210"/>
                  </a:cubicBezTo>
                  <a:cubicBezTo>
                    <a:pt x="4489" y="11467"/>
                    <a:pt x="4809" y="10649"/>
                    <a:pt x="5085" y="9871"/>
                  </a:cubicBezTo>
                  <a:cubicBezTo>
                    <a:pt x="5656" y="9242"/>
                    <a:pt x="6158" y="8522"/>
                    <a:pt x="6389" y="7694"/>
                  </a:cubicBezTo>
                  <a:cubicBezTo>
                    <a:pt x="6436" y="7528"/>
                    <a:pt x="6297" y="7407"/>
                    <a:pt x="6158" y="7407"/>
                  </a:cubicBezTo>
                  <a:cubicBezTo>
                    <a:pt x="6086" y="7407"/>
                    <a:pt x="6013" y="7440"/>
                    <a:pt x="5966" y="7517"/>
                  </a:cubicBezTo>
                  <a:cubicBezTo>
                    <a:pt x="5771" y="7836"/>
                    <a:pt x="5586" y="8157"/>
                    <a:pt x="5394" y="8476"/>
                  </a:cubicBezTo>
                  <a:cubicBezTo>
                    <a:pt x="5407" y="8055"/>
                    <a:pt x="5397" y="7633"/>
                    <a:pt x="5388" y="7208"/>
                  </a:cubicBezTo>
                  <a:cubicBezTo>
                    <a:pt x="5383" y="6978"/>
                    <a:pt x="5207" y="6863"/>
                    <a:pt x="5032" y="6863"/>
                  </a:cubicBezTo>
                  <a:cubicBezTo>
                    <a:pt x="4857" y="6863"/>
                    <a:pt x="4682" y="6978"/>
                    <a:pt x="4676" y="7208"/>
                  </a:cubicBezTo>
                  <a:cubicBezTo>
                    <a:pt x="4661" y="7861"/>
                    <a:pt x="4641" y="8507"/>
                    <a:pt x="4722" y="9154"/>
                  </a:cubicBezTo>
                  <a:cubicBezTo>
                    <a:pt x="4646" y="9190"/>
                    <a:pt x="4582" y="9252"/>
                    <a:pt x="4545" y="9346"/>
                  </a:cubicBezTo>
                  <a:cubicBezTo>
                    <a:pt x="4322" y="9916"/>
                    <a:pt x="4099" y="10524"/>
                    <a:pt x="3912" y="11140"/>
                  </a:cubicBezTo>
                  <a:cubicBezTo>
                    <a:pt x="3663" y="9554"/>
                    <a:pt x="3570" y="7950"/>
                    <a:pt x="3617" y="6316"/>
                  </a:cubicBezTo>
                  <a:cubicBezTo>
                    <a:pt x="4583" y="5659"/>
                    <a:pt x="5638" y="4766"/>
                    <a:pt x="5945" y="3622"/>
                  </a:cubicBezTo>
                  <a:cubicBezTo>
                    <a:pt x="5991" y="3444"/>
                    <a:pt x="5850" y="3313"/>
                    <a:pt x="5700" y="3313"/>
                  </a:cubicBezTo>
                  <a:cubicBezTo>
                    <a:pt x="5640" y="3313"/>
                    <a:pt x="5579" y="3334"/>
                    <a:pt x="5528" y="3380"/>
                  </a:cubicBezTo>
                  <a:cubicBezTo>
                    <a:pt x="5105" y="3761"/>
                    <a:pt x="4787" y="4228"/>
                    <a:pt x="4405" y="4648"/>
                  </a:cubicBezTo>
                  <a:cubicBezTo>
                    <a:pt x="4172" y="4902"/>
                    <a:pt x="3924" y="5140"/>
                    <a:pt x="3667" y="5365"/>
                  </a:cubicBezTo>
                  <a:cubicBezTo>
                    <a:pt x="3665" y="5359"/>
                    <a:pt x="3665" y="5355"/>
                    <a:pt x="3663" y="5352"/>
                  </a:cubicBezTo>
                  <a:cubicBezTo>
                    <a:pt x="3663" y="5350"/>
                    <a:pt x="3661" y="5350"/>
                    <a:pt x="3661" y="5349"/>
                  </a:cubicBezTo>
                  <a:cubicBezTo>
                    <a:pt x="3689" y="4909"/>
                    <a:pt x="3726" y="4468"/>
                    <a:pt x="3773" y="4023"/>
                  </a:cubicBezTo>
                  <a:cubicBezTo>
                    <a:pt x="4312" y="3476"/>
                    <a:pt x="4842" y="2927"/>
                    <a:pt x="5320" y="2324"/>
                  </a:cubicBezTo>
                  <a:cubicBezTo>
                    <a:pt x="5439" y="2175"/>
                    <a:pt x="5328" y="2001"/>
                    <a:pt x="5183" y="2001"/>
                  </a:cubicBezTo>
                  <a:cubicBezTo>
                    <a:pt x="5140" y="2001"/>
                    <a:pt x="5094" y="2016"/>
                    <a:pt x="5050" y="2052"/>
                  </a:cubicBezTo>
                  <a:cubicBezTo>
                    <a:pt x="4639" y="2386"/>
                    <a:pt x="4255" y="2746"/>
                    <a:pt x="3879" y="3115"/>
                  </a:cubicBezTo>
                  <a:cubicBezTo>
                    <a:pt x="3904" y="2928"/>
                    <a:pt x="3927" y="2740"/>
                    <a:pt x="3955" y="2550"/>
                  </a:cubicBezTo>
                  <a:cubicBezTo>
                    <a:pt x="3976" y="2404"/>
                    <a:pt x="3935" y="2280"/>
                    <a:pt x="3863" y="2185"/>
                  </a:cubicBezTo>
                  <a:cubicBezTo>
                    <a:pt x="3910" y="1497"/>
                    <a:pt x="3845" y="791"/>
                    <a:pt x="3592" y="152"/>
                  </a:cubicBezTo>
                  <a:cubicBezTo>
                    <a:pt x="3550" y="47"/>
                    <a:pt x="3465" y="1"/>
                    <a:pt x="3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5"/>
            <p:cNvSpPr/>
            <p:nvPr/>
          </p:nvSpPr>
          <p:spPr>
            <a:xfrm>
              <a:off x="2652471" y="33217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5"/>
            <p:cNvSpPr/>
            <p:nvPr/>
          </p:nvSpPr>
          <p:spPr>
            <a:xfrm>
              <a:off x="3150795" y="35282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5"/>
            <p:cNvSpPr/>
            <p:nvPr/>
          </p:nvSpPr>
          <p:spPr>
            <a:xfrm>
              <a:off x="3357968" y="4339586"/>
              <a:ext cx="151593" cy="637013"/>
            </a:xfrm>
            <a:custGeom>
              <a:avLst/>
              <a:gdLst/>
              <a:ahLst/>
              <a:cxnLst/>
              <a:rect l="l" t="t" r="r" b="b"/>
              <a:pathLst>
                <a:path w="3112" h="13077" extrusionOk="0">
                  <a:moveTo>
                    <a:pt x="2833" y="1"/>
                  </a:moveTo>
                  <a:cubicBezTo>
                    <a:pt x="2723" y="1"/>
                    <a:pt x="2614" y="59"/>
                    <a:pt x="2585" y="187"/>
                  </a:cubicBezTo>
                  <a:cubicBezTo>
                    <a:pt x="2104" y="2301"/>
                    <a:pt x="1828" y="4533"/>
                    <a:pt x="1700" y="6770"/>
                  </a:cubicBezTo>
                  <a:cubicBezTo>
                    <a:pt x="1455" y="5387"/>
                    <a:pt x="1091" y="4026"/>
                    <a:pt x="599" y="2708"/>
                  </a:cubicBezTo>
                  <a:cubicBezTo>
                    <a:pt x="549" y="2573"/>
                    <a:pt x="436" y="2514"/>
                    <a:pt x="325" y="2514"/>
                  </a:cubicBezTo>
                  <a:cubicBezTo>
                    <a:pt x="160" y="2514"/>
                    <a:pt x="0" y="2645"/>
                    <a:pt x="59" y="2856"/>
                  </a:cubicBezTo>
                  <a:cubicBezTo>
                    <a:pt x="809" y="5549"/>
                    <a:pt x="1327" y="8225"/>
                    <a:pt x="1627" y="10988"/>
                  </a:cubicBezTo>
                  <a:cubicBezTo>
                    <a:pt x="1640" y="11607"/>
                    <a:pt x="1659" y="12221"/>
                    <a:pt x="1692" y="12827"/>
                  </a:cubicBezTo>
                  <a:cubicBezTo>
                    <a:pt x="1701" y="12993"/>
                    <a:pt x="1827" y="13076"/>
                    <a:pt x="1952" y="13076"/>
                  </a:cubicBezTo>
                  <a:cubicBezTo>
                    <a:pt x="2077" y="13076"/>
                    <a:pt x="2202" y="12993"/>
                    <a:pt x="2208" y="12827"/>
                  </a:cubicBezTo>
                  <a:cubicBezTo>
                    <a:pt x="2369" y="8611"/>
                    <a:pt x="2794" y="4459"/>
                    <a:pt x="3100" y="257"/>
                  </a:cubicBezTo>
                  <a:cubicBezTo>
                    <a:pt x="3112" y="93"/>
                    <a:pt x="2971" y="1"/>
                    <a:pt x="2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5"/>
            <p:cNvSpPr/>
            <p:nvPr/>
          </p:nvSpPr>
          <p:spPr>
            <a:xfrm>
              <a:off x="3484668" y="4297645"/>
              <a:ext cx="243319" cy="770583"/>
            </a:xfrm>
            <a:custGeom>
              <a:avLst/>
              <a:gdLst/>
              <a:ahLst/>
              <a:cxnLst/>
              <a:rect l="l" t="t" r="r" b="b"/>
              <a:pathLst>
                <a:path w="4995" h="15819" extrusionOk="0">
                  <a:moveTo>
                    <a:pt x="2433" y="13045"/>
                  </a:moveTo>
                  <a:cubicBezTo>
                    <a:pt x="2452" y="13257"/>
                    <a:pt x="2470" y="13468"/>
                    <a:pt x="2488" y="13678"/>
                  </a:cubicBezTo>
                  <a:cubicBezTo>
                    <a:pt x="2452" y="13501"/>
                    <a:pt x="2417" y="13323"/>
                    <a:pt x="2386" y="13147"/>
                  </a:cubicBezTo>
                  <a:lnTo>
                    <a:pt x="2433" y="13045"/>
                  </a:lnTo>
                  <a:close/>
                  <a:moveTo>
                    <a:pt x="1303" y="0"/>
                  </a:moveTo>
                  <a:cubicBezTo>
                    <a:pt x="1138" y="0"/>
                    <a:pt x="976" y="138"/>
                    <a:pt x="1017" y="357"/>
                  </a:cubicBezTo>
                  <a:cubicBezTo>
                    <a:pt x="1303" y="1852"/>
                    <a:pt x="1780" y="3290"/>
                    <a:pt x="1780" y="4830"/>
                  </a:cubicBezTo>
                  <a:cubicBezTo>
                    <a:pt x="1780" y="6079"/>
                    <a:pt x="1414" y="7262"/>
                    <a:pt x="1323" y="8498"/>
                  </a:cubicBezTo>
                  <a:cubicBezTo>
                    <a:pt x="1255" y="9445"/>
                    <a:pt x="1319" y="10382"/>
                    <a:pt x="1463" y="11310"/>
                  </a:cubicBezTo>
                  <a:cubicBezTo>
                    <a:pt x="1115" y="10782"/>
                    <a:pt x="775" y="10252"/>
                    <a:pt x="382" y="9756"/>
                  </a:cubicBezTo>
                  <a:cubicBezTo>
                    <a:pt x="346" y="9710"/>
                    <a:pt x="299" y="9691"/>
                    <a:pt x="252" y="9691"/>
                  </a:cubicBezTo>
                  <a:cubicBezTo>
                    <a:pt x="128" y="9691"/>
                    <a:pt x="1" y="9821"/>
                    <a:pt x="40" y="9955"/>
                  </a:cubicBezTo>
                  <a:cubicBezTo>
                    <a:pt x="337" y="10956"/>
                    <a:pt x="1013" y="11831"/>
                    <a:pt x="1716" y="12608"/>
                  </a:cubicBezTo>
                  <a:cubicBezTo>
                    <a:pt x="1952" y="13647"/>
                    <a:pt x="2254" y="14673"/>
                    <a:pt x="2557" y="15687"/>
                  </a:cubicBezTo>
                  <a:cubicBezTo>
                    <a:pt x="2585" y="15778"/>
                    <a:pt x="2657" y="15818"/>
                    <a:pt x="2730" y="15818"/>
                  </a:cubicBezTo>
                  <a:cubicBezTo>
                    <a:pt x="2841" y="15818"/>
                    <a:pt x="2954" y="15728"/>
                    <a:pt x="2918" y="15586"/>
                  </a:cubicBezTo>
                  <a:cubicBezTo>
                    <a:pt x="2900" y="15521"/>
                    <a:pt x="2887" y="15456"/>
                    <a:pt x="2871" y="15391"/>
                  </a:cubicBezTo>
                  <a:cubicBezTo>
                    <a:pt x="2875" y="15381"/>
                    <a:pt x="2880" y="15370"/>
                    <a:pt x="2882" y="15358"/>
                  </a:cubicBezTo>
                  <a:cubicBezTo>
                    <a:pt x="3038" y="14191"/>
                    <a:pt x="3014" y="13027"/>
                    <a:pt x="2987" y="11860"/>
                  </a:cubicBezTo>
                  <a:cubicBezTo>
                    <a:pt x="4060" y="9596"/>
                    <a:pt x="4994" y="7474"/>
                    <a:pt x="4277" y="4804"/>
                  </a:cubicBezTo>
                  <a:cubicBezTo>
                    <a:pt x="4238" y="4661"/>
                    <a:pt x="4109" y="4594"/>
                    <a:pt x="3981" y="4594"/>
                  </a:cubicBezTo>
                  <a:cubicBezTo>
                    <a:pt x="3826" y="4594"/>
                    <a:pt x="3674" y="4694"/>
                    <a:pt x="3691" y="4883"/>
                  </a:cubicBezTo>
                  <a:cubicBezTo>
                    <a:pt x="3842" y="6529"/>
                    <a:pt x="3792" y="8122"/>
                    <a:pt x="3263" y="9706"/>
                  </a:cubicBezTo>
                  <a:cubicBezTo>
                    <a:pt x="3173" y="9979"/>
                    <a:pt x="3071" y="10243"/>
                    <a:pt x="2967" y="10507"/>
                  </a:cubicBezTo>
                  <a:cubicBezTo>
                    <a:pt x="2965" y="9703"/>
                    <a:pt x="2991" y="8900"/>
                    <a:pt x="3108" y="8096"/>
                  </a:cubicBezTo>
                  <a:cubicBezTo>
                    <a:pt x="3390" y="6170"/>
                    <a:pt x="3873" y="4391"/>
                    <a:pt x="3515" y="2439"/>
                  </a:cubicBezTo>
                  <a:cubicBezTo>
                    <a:pt x="3493" y="2314"/>
                    <a:pt x="3392" y="2258"/>
                    <a:pt x="3287" y="2258"/>
                  </a:cubicBezTo>
                  <a:cubicBezTo>
                    <a:pt x="3154" y="2258"/>
                    <a:pt x="3014" y="2348"/>
                    <a:pt x="3018" y="2507"/>
                  </a:cubicBezTo>
                  <a:cubicBezTo>
                    <a:pt x="3071" y="4732"/>
                    <a:pt x="2448" y="6833"/>
                    <a:pt x="2261" y="9034"/>
                  </a:cubicBezTo>
                  <a:cubicBezTo>
                    <a:pt x="2169" y="10099"/>
                    <a:pt x="2252" y="11160"/>
                    <a:pt x="2353" y="12220"/>
                  </a:cubicBezTo>
                  <a:cubicBezTo>
                    <a:pt x="2330" y="12304"/>
                    <a:pt x="2314" y="12391"/>
                    <a:pt x="2294" y="12477"/>
                  </a:cubicBezTo>
                  <a:cubicBezTo>
                    <a:pt x="2287" y="12467"/>
                    <a:pt x="2278" y="12454"/>
                    <a:pt x="2271" y="12444"/>
                  </a:cubicBezTo>
                  <a:cubicBezTo>
                    <a:pt x="1988" y="10539"/>
                    <a:pt x="1951" y="8673"/>
                    <a:pt x="2292" y="6612"/>
                  </a:cubicBezTo>
                  <a:cubicBezTo>
                    <a:pt x="2654" y="4425"/>
                    <a:pt x="2325" y="2285"/>
                    <a:pt x="1575" y="203"/>
                  </a:cubicBezTo>
                  <a:cubicBezTo>
                    <a:pt x="1524" y="62"/>
                    <a:pt x="1413" y="0"/>
                    <a:pt x="1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5"/>
            <p:cNvSpPr/>
            <p:nvPr/>
          </p:nvSpPr>
          <p:spPr>
            <a:xfrm>
              <a:off x="3640693" y="34055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5"/>
            <p:cNvSpPr/>
            <p:nvPr/>
          </p:nvSpPr>
          <p:spPr>
            <a:xfrm>
              <a:off x="4093374" y="36635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5"/>
            <p:cNvSpPr/>
            <p:nvPr/>
          </p:nvSpPr>
          <p:spPr>
            <a:xfrm>
              <a:off x="4445514" y="34706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5"/>
            <p:cNvSpPr/>
            <p:nvPr/>
          </p:nvSpPr>
          <p:spPr>
            <a:xfrm>
              <a:off x="8377993" y="3745154"/>
              <a:ext cx="953986" cy="1546281"/>
            </a:xfrm>
            <a:custGeom>
              <a:avLst/>
              <a:gdLst/>
              <a:ahLst/>
              <a:cxnLst/>
              <a:rect l="l" t="t" r="r" b="b"/>
              <a:pathLst>
                <a:path w="19584" h="31743" extrusionOk="0">
                  <a:moveTo>
                    <a:pt x="16775" y="17639"/>
                  </a:moveTo>
                  <a:lnTo>
                    <a:pt x="16775" y="17639"/>
                  </a:lnTo>
                  <a:cubicBezTo>
                    <a:pt x="16440" y="17835"/>
                    <a:pt x="16122" y="18051"/>
                    <a:pt x="15819" y="18289"/>
                  </a:cubicBezTo>
                  <a:cubicBezTo>
                    <a:pt x="16099" y="17999"/>
                    <a:pt x="16417" y="17771"/>
                    <a:pt x="16775" y="17639"/>
                  </a:cubicBezTo>
                  <a:close/>
                  <a:moveTo>
                    <a:pt x="3033" y="0"/>
                  </a:moveTo>
                  <a:cubicBezTo>
                    <a:pt x="2841" y="0"/>
                    <a:pt x="2635" y="230"/>
                    <a:pt x="2775" y="420"/>
                  </a:cubicBezTo>
                  <a:cubicBezTo>
                    <a:pt x="4477" y="2722"/>
                    <a:pt x="6026" y="5132"/>
                    <a:pt x="7403" y="7636"/>
                  </a:cubicBezTo>
                  <a:cubicBezTo>
                    <a:pt x="6193" y="7102"/>
                    <a:pt x="4882" y="6677"/>
                    <a:pt x="3631" y="6677"/>
                  </a:cubicBezTo>
                  <a:cubicBezTo>
                    <a:pt x="2404" y="6677"/>
                    <a:pt x="1236" y="7086"/>
                    <a:pt x="280" y="8203"/>
                  </a:cubicBezTo>
                  <a:cubicBezTo>
                    <a:pt x="0" y="8529"/>
                    <a:pt x="68" y="9122"/>
                    <a:pt x="551" y="9228"/>
                  </a:cubicBezTo>
                  <a:cubicBezTo>
                    <a:pt x="1796" y="9499"/>
                    <a:pt x="3060" y="9599"/>
                    <a:pt x="4328" y="9599"/>
                  </a:cubicBezTo>
                  <a:cubicBezTo>
                    <a:pt x="5316" y="9599"/>
                    <a:pt x="6306" y="9538"/>
                    <a:pt x="7292" y="9452"/>
                  </a:cubicBezTo>
                  <a:cubicBezTo>
                    <a:pt x="7612" y="9425"/>
                    <a:pt x="7914" y="9379"/>
                    <a:pt x="8189" y="9302"/>
                  </a:cubicBezTo>
                  <a:cubicBezTo>
                    <a:pt x="8233" y="9338"/>
                    <a:pt x="8283" y="9369"/>
                    <a:pt x="8335" y="9394"/>
                  </a:cubicBezTo>
                  <a:cubicBezTo>
                    <a:pt x="9238" y="11168"/>
                    <a:pt x="10053" y="12988"/>
                    <a:pt x="10781" y="14845"/>
                  </a:cubicBezTo>
                  <a:cubicBezTo>
                    <a:pt x="10762" y="14847"/>
                    <a:pt x="10743" y="14848"/>
                    <a:pt x="10724" y="14848"/>
                  </a:cubicBezTo>
                  <a:cubicBezTo>
                    <a:pt x="10515" y="14848"/>
                    <a:pt x="10286" y="14739"/>
                    <a:pt x="9886" y="14653"/>
                  </a:cubicBezTo>
                  <a:cubicBezTo>
                    <a:pt x="9206" y="14509"/>
                    <a:pt x="8493" y="14392"/>
                    <a:pt x="7794" y="14392"/>
                  </a:cubicBezTo>
                  <a:cubicBezTo>
                    <a:pt x="7762" y="14392"/>
                    <a:pt x="7730" y="14393"/>
                    <a:pt x="7697" y="14393"/>
                  </a:cubicBezTo>
                  <a:cubicBezTo>
                    <a:pt x="6555" y="14411"/>
                    <a:pt x="4753" y="14761"/>
                    <a:pt x="4198" y="15933"/>
                  </a:cubicBezTo>
                  <a:cubicBezTo>
                    <a:pt x="3818" y="16738"/>
                    <a:pt x="4320" y="17372"/>
                    <a:pt x="5141" y="17423"/>
                  </a:cubicBezTo>
                  <a:cubicBezTo>
                    <a:pt x="5205" y="17427"/>
                    <a:pt x="5269" y="17429"/>
                    <a:pt x="5335" y="17429"/>
                  </a:cubicBezTo>
                  <a:cubicBezTo>
                    <a:pt x="6182" y="17429"/>
                    <a:pt x="7142" y="17105"/>
                    <a:pt x="7961" y="16973"/>
                  </a:cubicBezTo>
                  <a:cubicBezTo>
                    <a:pt x="9060" y="16797"/>
                    <a:pt x="10161" y="16631"/>
                    <a:pt x="11263" y="16463"/>
                  </a:cubicBezTo>
                  <a:cubicBezTo>
                    <a:pt x="11306" y="16475"/>
                    <a:pt x="11352" y="16484"/>
                    <a:pt x="11399" y="16485"/>
                  </a:cubicBezTo>
                  <a:cubicBezTo>
                    <a:pt x="11835" y="17724"/>
                    <a:pt x="12219" y="18967"/>
                    <a:pt x="12559" y="20213"/>
                  </a:cubicBezTo>
                  <a:cubicBezTo>
                    <a:pt x="12435" y="20244"/>
                    <a:pt x="12312" y="20284"/>
                    <a:pt x="12192" y="20330"/>
                  </a:cubicBezTo>
                  <a:cubicBezTo>
                    <a:pt x="11570" y="20183"/>
                    <a:pt x="10933" y="20090"/>
                    <a:pt x="10320" y="20090"/>
                  </a:cubicBezTo>
                  <a:cubicBezTo>
                    <a:pt x="8794" y="20090"/>
                    <a:pt x="7416" y="20667"/>
                    <a:pt x="6778" y="22425"/>
                  </a:cubicBezTo>
                  <a:cubicBezTo>
                    <a:pt x="6696" y="22650"/>
                    <a:pt x="6826" y="23017"/>
                    <a:pt x="7059" y="23116"/>
                  </a:cubicBezTo>
                  <a:cubicBezTo>
                    <a:pt x="7507" y="23307"/>
                    <a:pt x="7905" y="23403"/>
                    <a:pt x="8310" y="23403"/>
                  </a:cubicBezTo>
                  <a:cubicBezTo>
                    <a:pt x="8682" y="23403"/>
                    <a:pt x="9061" y="23322"/>
                    <a:pt x="9491" y="23157"/>
                  </a:cubicBezTo>
                  <a:cubicBezTo>
                    <a:pt x="10337" y="22834"/>
                    <a:pt x="11099" y="22061"/>
                    <a:pt x="11939" y="21631"/>
                  </a:cubicBezTo>
                  <a:cubicBezTo>
                    <a:pt x="12106" y="21628"/>
                    <a:pt x="12272" y="21621"/>
                    <a:pt x="12438" y="21615"/>
                  </a:cubicBezTo>
                  <a:cubicBezTo>
                    <a:pt x="12619" y="21672"/>
                    <a:pt x="12796" y="21731"/>
                    <a:pt x="12965" y="21791"/>
                  </a:cubicBezTo>
                  <a:cubicBezTo>
                    <a:pt x="13741" y="24962"/>
                    <a:pt x="14278" y="28177"/>
                    <a:pt x="14765" y="31476"/>
                  </a:cubicBezTo>
                  <a:cubicBezTo>
                    <a:pt x="14792" y="31659"/>
                    <a:pt x="14940" y="31742"/>
                    <a:pt x="15097" y="31742"/>
                  </a:cubicBezTo>
                  <a:cubicBezTo>
                    <a:pt x="15295" y="31742"/>
                    <a:pt x="15505" y="31609"/>
                    <a:pt x="15496" y="31377"/>
                  </a:cubicBezTo>
                  <a:cubicBezTo>
                    <a:pt x="15372" y="28216"/>
                    <a:pt x="14880" y="25040"/>
                    <a:pt x="14086" y="21912"/>
                  </a:cubicBezTo>
                  <a:cubicBezTo>
                    <a:pt x="15210" y="19888"/>
                    <a:pt x="16747" y="18480"/>
                    <a:pt x="19021" y="17835"/>
                  </a:cubicBezTo>
                  <a:cubicBezTo>
                    <a:pt x="19437" y="17718"/>
                    <a:pt x="19583" y="17054"/>
                    <a:pt x="19148" y="16847"/>
                  </a:cubicBezTo>
                  <a:cubicBezTo>
                    <a:pt x="18572" y="16573"/>
                    <a:pt x="18032" y="16451"/>
                    <a:pt x="17529" y="16451"/>
                  </a:cubicBezTo>
                  <a:cubicBezTo>
                    <a:pt x="15676" y="16451"/>
                    <a:pt x="14319" y="18102"/>
                    <a:pt x="13527" y="19896"/>
                  </a:cubicBezTo>
                  <a:cubicBezTo>
                    <a:pt x="13164" y="18677"/>
                    <a:pt x="12756" y="17468"/>
                    <a:pt x="12307" y="16272"/>
                  </a:cubicBezTo>
                  <a:cubicBezTo>
                    <a:pt x="12343" y="16220"/>
                    <a:pt x="12373" y="16160"/>
                    <a:pt x="12376" y="16079"/>
                  </a:cubicBezTo>
                  <a:cubicBezTo>
                    <a:pt x="12395" y="15768"/>
                    <a:pt x="12431" y="15461"/>
                    <a:pt x="12482" y="15156"/>
                  </a:cubicBezTo>
                  <a:cubicBezTo>
                    <a:pt x="12498" y="15129"/>
                    <a:pt x="12515" y="15102"/>
                    <a:pt x="12531" y="15073"/>
                  </a:cubicBezTo>
                  <a:cubicBezTo>
                    <a:pt x="12639" y="14907"/>
                    <a:pt x="12742" y="14735"/>
                    <a:pt x="12840" y="14559"/>
                  </a:cubicBezTo>
                  <a:cubicBezTo>
                    <a:pt x="13345" y="13740"/>
                    <a:pt x="13914" y="12963"/>
                    <a:pt x="14642" y="12325"/>
                  </a:cubicBezTo>
                  <a:cubicBezTo>
                    <a:pt x="15591" y="11494"/>
                    <a:pt x="16589" y="10913"/>
                    <a:pt x="17312" y="9850"/>
                  </a:cubicBezTo>
                  <a:cubicBezTo>
                    <a:pt x="17481" y="9602"/>
                    <a:pt x="17362" y="9222"/>
                    <a:pt x="17111" y="9080"/>
                  </a:cubicBezTo>
                  <a:cubicBezTo>
                    <a:pt x="16887" y="8955"/>
                    <a:pt x="16652" y="8900"/>
                    <a:pt x="16413" y="8900"/>
                  </a:cubicBezTo>
                  <a:cubicBezTo>
                    <a:pt x="15234" y="8900"/>
                    <a:pt x="13950" y="10233"/>
                    <a:pt x="13309" y="11023"/>
                  </a:cubicBezTo>
                  <a:cubicBezTo>
                    <a:pt x="12655" y="11831"/>
                    <a:pt x="12194" y="12729"/>
                    <a:pt x="11925" y="13684"/>
                  </a:cubicBezTo>
                  <a:cubicBezTo>
                    <a:pt x="11876" y="13763"/>
                    <a:pt x="11825" y="13842"/>
                    <a:pt x="11777" y="13921"/>
                  </a:cubicBezTo>
                  <a:cubicBezTo>
                    <a:pt x="11693" y="14045"/>
                    <a:pt x="11605" y="14160"/>
                    <a:pt x="11517" y="14270"/>
                  </a:cubicBezTo>
                  <a:cubicBezTo>
                    <a:pt x="10792" y="12536"/>
                    <a:pt x="9984" y="10835"/>
                    <a:pt x="9106" y="9181"/>
                  </a:cubicBezTo>
                  <a:cubicBezTo>
                    <a:pt x="9108" y="9176"/>
                    <a:pt x="9111" y="9172"/>
                    <a:pt x="9113" y="9167"/>
                  </a:cubicBezTo>
                  <a:cubicBezTo>
                    <a:pt x="10223" y="6934"/>
                    <a:pt x="11388" y="4740"/>
                    <a:pt x="12675" y="2604"/>
                  </a:cubicBezTo>
                  <a:cubicBezTo>
                    <a:pt x="12898" y="2234"/>
                    <a:pt x="12593" y="1750"/>
                    <a:pt x="12190" y="1750"/>
                  </a:cubicBezTo>
                  <a:cubicBezTo>
                    <a:pt x="12140" y="1750"/>
                    <a:pt x="12089" y="1757"/>
                    <a:pt x="12037" y="1773"/>
                  </a:cubicBezTo>
                  <a:cubicBezTo>
                    <a:pt x="9539" y="2535"/>
                    <a:pt x="8660" y="5218"/>
                    <a:pt x="8257" y="7641"/>
                  </a:cubicBezTo>
                  <a:cubicBezTo>
                    <a:pt x="6738" y="4967"/>
                    <a:pt x="5037" y="2430"/>
                    <a:pt x="3207" y="87"/>
                  </a:cubicBezTo>
                  <a:cubicBezTo>
                    <a:pt x="3159" y="26"/>
                    <a:pt x="3097" y="0"/>
                    <a:pt x="30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5"/>
            <p:cNvSpPr/>
            <p:nvPr/>
          </p:nvSpPr>
          <p:spPr>
            <a:xfrm>
              <a:off x="8681421" y="32118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5"/>
            <p:cNvSpPr/>
            <p:nvPr/>
          </p:nvSpPr>
          <p:spPr>
            <a:xfrm>
              <a:off x="7907580" y="37572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5"/>
            <p:cNvSpPr/>
            <p:nvPr/>
          </p:nvSpPr>
          <p:spPr>
            <a:xfrm>
              <a:off x="8384521" y="4623041"/>
              <a:ext cx="224759" cy="314049"/>
            </a:xfrm>
            <a:custGeom>
              <a:avLst/>
              <a:gdLst/>
              <a:ahLst/>
              <a:cxnLst/>
              <a:rect l="l" t="t" r="r" b="b"/>
              <a:pathLst>
                <a:path w="4614" h="6447" extrusionOk="0">
                  <a:moveTo>
                    <a:pt x="402" y="1"/>
                  </a:moveTo>
                  <a:cubicBezTo>
                    <a:pt x="122" y="1"/>
                    <a:pt x="0" y="449"/>
                    <a:pt x="263" y="618"/>
                  </a:cubicBezTo>
                  <a:cubicBezTo>
                    <a:pt x="1534" y="1431"/>
                    <a:pt x="2849" y="2048"/>
                    <a:pt x="2803" y="3741"/>
                  </a:cubicBezTo>
                  <a:cubicBezTo>
                    <a:pt x="2283" y="3263"/>
                    <a:pt x="1631" y="2760"/>
                    <a:pt x="941" y="2661"/>
                  </a:cubicBezTo>
                  <a:cubicBezTo>
                    <a:pt x="926" y="2659"/>
                    <a:pt x="912" y="2658"/>
                    <a:pt x="898" y="2658"/>
                  </a:cubicBezTo>
                  <a:cubicBezTo>
                    <a:pt x="630" y="2658"/>
                    <a:pt x="433" y="3018"/>
                    <a:pt x="724" y="3173"/>
                  </a:cubicBezTo>
                  <a:cubicBezTo>
                    <a:pt x="1053" y="3347"/>
                    <a:pt x="1410" y="3440"/>
                    <a:pt x="1751" y="3589"/>
                  </a:cubicBezTo>
                  <a:cubicBezTo>
                    <a:pt x="2109" y="3746"/>
                    <a:pt x="2443" y="3943"/>
                    <a:pt x="2761" y="4171"/>
                  </a:cubicBezTo>
                  <a:cubicBezTo>
                    <a:pt x="2766" y="4175"/>
                    <a:pt x="2771" y="4175"/>
                    <a:pt x="2776" y="4177"/>
                  </a:cubicBezTo>
                  <a:cubicBezTo>
                    <a:pt x="2708" y="4978"/>
                    <a:pt x="2621" y="5731"/>
                    <a:pt x="3217" y="6369"/>
                  </a:cubicBezTo>
                  <a:cubicBezTo>
                    <a:pt x="3268" y="6424"/>
                    <a:pt x="3329" y="6447"/>
                    <a:pt x="3390" y="6447"/>
                  </a:cubicBezTo>
                  <a:cubicBezTo>
                    <a:pt x="3571" y="6447"/>
                    <a:pt x="3748" y="6242"/>
                    <a:pt x="3629" y="6052"/>
                  </a:cubicBezTo>
                  <a:cubicBezTo>
                    <a:pt x="3208" y="5374"/>
                    <a:pt x="3331" y="4616"/>
                    <a:pt x="3399" y="3854"/>
                  </a:cubicBezTo>
                  <a:cubicBezTo>
                    <a:pt x="3564" y="3515"/>
                    <a:pt x="3579" y="3055"/>
                    <a:pt x="3703" y="2703"/>
                  </a:cubicBezTo>
                  <a:cubicBezTo>
                    <a:pt x="3878" y="2208"/>
                    <a:pt x="4170" y="1810"/>
                    <a:pt x="4482" y="1395"/>
                  </a:cubicBezTo>
                  <a:cubicBezTo>
                    <a:pt x="4613" y="1221"/>
                    <a:pt x="4440" y="1057"/>
                    <a:pt x="4266" y="1057"/>
                  </a:cubicBezTo>
                  <a:cubicBezTo>
                    <a:pt x="4211" y="1057"/>
                    <a:pt x="4156" y="1073"/>
                    <a:pt x="4111" y="1109"/>
                  </a:cubicBezTo>
                  <a:cubicBezTo>
                    <a:pt x="3826" y="1343"/>
                    <a:pt x="3480" y="1752"/>
                    <a:pt x="3218" y="2212"/>
                  </a:cubicBezTo>
                  <a:cubicBezTo>
                    <a:pt x="3200" y="2173"/>
                    <a:pt x="3186" y="2134"/>
                    <a:pt x="3165" y="2097"/>
                  </a:cubicBezTo>
                  <a:cubicBezTo>
                    <a:pt x="2625" y="1095"/>
                    <a:pt x="1542" y="430"/>
                    <a:pt x="514" y="24"/>
                  </a:cubicBezTo>
                  <a:cubicBezTo>
                    <a:pt x="475" y="8"/>
                    <a:pt x="437"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5"/>
            <p:cNvSpPr/>
            <p:nvPr/>
          </p:nvSpPr>
          <p:spPr>
            <a:xfrm>
              <a:off x="7683164" y="5007574"/>
              <a:ext cx="7891" cy="6138"/>
            </a:xfrm>
            <a:custGeom>
              <a:avLst/>
              <a:gdLst/>
              <a:ahLst/>
              <a:cxnLst/>
              <a:rect l="l" t="t" r="r" b="b"/>
              <a:pathLst>
                <a:path w="162" h="126" extrusionOk="0">
                  <a:moveTo>
                    <a:pt x="80" y="1"/>
                  </a:moveTo>
                  <a:cubicBezTo>
                    <a:pt x="0" y="1"/>
                    <a:pt x="0" y="125"/>
                    <a:pt x="80" y="125"/>
                  </a:cubicBezTo>
                  <a:cubicBezTo>
                    <a:pt x="161" y="125"/>
                    <a:pt x="161"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5"/>
            <p:cNvSpPr/>
            <p:nvPr/>
          </p:nvSpPr>
          <p:spPr>
            <a:xfrm>
              <a:off x="7156148" y="3965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5"/>
            <p:cNvSpPr/>
            <p:nvPr/>
          </p:nvSpPr>
          <p:spPr>
            <a:xfrm>
              <a:off x="6873325" y="34361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5"/>
            <p:cNvSpPr/>
            <p:nvPr/>
          </p:nvSpPr>
          <p:spPr>
            <a:xfrm>
              <a:off x="6424638" y="3686700"/>
              <a:ext cx="436367" cy="1255272"/>
            </a:xfrm>
            <a:custGeom>
              <a:avLst/>
              <a:gdLst/>
              <a:ahLst/>
              <a:cxnLst/>
              <a:rect l="l" t="t" r="r" b="b"/>
              <a:pathLst>
                <a:path w="8958" h="25769" extrusionOk="0">
                  <a:moveTo>
                    <a:pt x="8163" y="0"/>
                  </a:moveTo>
                  <a:cubicBezTo>
                    <a:pt x="8035" y="0"/>
                    <a:pt x="7909" y="82"/>
                    <a:pt x="7926" y="236"/>
                  </a:cubicBezTo>
                  <a:cubicBezTo>
                    <a:pt x="8042" y="1239"/>
                    <a:pt x="7693" y="2211"/>
                    <a:pt x="7300" y="3189"/>
                  </a:cubicBezTo>
                  <a:cubicBezTo>
                    <a:pt x="7151" y="3065"/>
                    <a:pt x="6963" y="2987"/>
                    <a:pt x="6749" y="2987"/>
                  </a:cubicBezTo>
                  <a:cubicBezTo>
                    <a:pt x="6279" y="2987"/>
                    <a:pt x="5831" y="3399"/>
                    <a:pt x="5853" y="3884"/>
                  </a:cubicBezTo>
                  <a:cubicBezTo>
                    <a:pt x="5874" y="4352"/>
                    <a:pt x="6222" y="4747"/>
                    <a:pt x="6699" y="4773"/>
                  </a:cubicBezTo>
                  <a:cubicBezTo>
                    <a:pt x="6567" y="5193"/>
                    <a:pt x="6465" y="5617"/>
                    <a:pt x="6430" y="6051"/>
                  </a:cubicBezTo>
                  <a:cubicBezTo>
                    <a:pt x="6403" y="6394"/>
                    <a:pt x="6398" y="6738"/>
                    <a:pt x="6399" y="7083"/>
                  </a:cubicBezTo>
                  <a:cubicBezTo>
                    <a:pt x="6362" y="7109"/>
                    <a:pt x="6325" y="7131"/>
                    <a:pt x="6292" y="7167"/>
                  </a:cubicBezTo>
                  <a:cubicBezTo>
                    <a:pt x="6002" y="7483"/>
                    <a:pt x="6090" y="7947"/>
                    <a:pt x="6402" y="8157"/>
                  </a:cubicBezTo>
                  <a:cubicBezTo>
                    <a:pt x="6402" y="8496"/>
                    <a:pt x="6397" y="8837"/>
                    <a:pt x="6368" y="9176"/>
                  </a:cubicBezTo>
                  <a:cubicBezTo>
                    <a:pt x="6295" y="10056"/>
                    <a:pt x="6054" y="10906"/>
                    <a:pt x="5874" y="11765"/>
                  </a:cubicBezTo>
                  <a:cubicBezTo>
                    <a:pt x="5748" y="11697"/>
                    <a:pt x="5603" y="11662"/>
                    <a:pt x="5454" y="11662"/>
                  </a:cubicBezTo>
                  <a:cubicBezTo>
                    <a:pt x="5434" y="11662"/>
                    <a:pt x="5415" y="11662"/>
                    <a:pt x="5395" y="11664"/>
                  </a:cubicBezTo>
                  <a:cubicBezTo>
                    <a:pt x="5047" y="10954"/>
                    <a:pt x="4609" y="10270"/>
                    <a:pt x="4273" y="9573"/>
                  </a:cubicBezTo>
                  <a:cubicBezTo>
                    <a:pt x="4402" y="9485"/>
                    <a:pt x="4506" y="9352"/>
                    <a:pt x="4555" y="9175"/>
                  </a:cubicBezTo>
                  <a:cubicBezTo>
                    <a:pt x="4628" y="8908"/>
                    <a:pt x="4674" y="8642"/>
                    <a:pt x="4525" y="8386"/>
                  </a:cubicBezTo>
                  <a:cubicBezTo>
                    <a:pt x="4394" y="8163"/>
                    <a:pt x="4135" y="7965"/>
                    <a:pt x="3865" y="7965"/>
                  </a:cubicBezTo>
                  <a:cubicBezTo>
                    <a:pt x="3857" y="7965"/>
                    <a:pt x="3850" y="7965"/>
                    <a:pt x="3842" y="7965"/>
                  </a:cubicBezTo>
                  <a:cubicBezTo>
                    <a:pt x="3754" y="7970"/>
                    <a:pt x="3668" y="7993"/>
                    <a:pt x="3583" y="8027"/>
                  </a:cubicBezTo>
                  <a:cubicBezTo>
                    <a:pt x="3286" y="7313"/>
                    <a:pt x="3015" y="6590"/>
                    <a:pt x="2766" y="5860"/>
                  </a:cubicBezTo>
                  <a:cubicBezTo>
                    <a:pt x="2813" y="5812"/>
                    <a:pt x="2854" y="5761"/>
                    <a:pt x="2883" y="5704"/>
                  </a:cubicBezTo>
                  <a:cubicBezTo>
                    <a:pt x="3104" y="5286"/>
                    <a:pt x="2997" y="4732"/>
                    <a:pt x="2566" y="4492"/>
                  </a:cubicBezTo>
                  <a:cubicBezTo>
                    <a:pt x="2472" y="4440"/>
                    <a:pt x="2411" y="4400"/>
                    <a:pt x="2318" y="4361"/>
                  </a:cubicBezTo>
                  <a:lnTo>
                    <a:pt x="2318" y="4361"/>
                  </a:lnTo>
                  <a:cubicBezTo>
                    <a:pt x="2319" y="4361"/>
                    <a:pt x="2320" y="4361"/>
                    <a:pt x="2320" y="4361"/>
                  </a:cubicBezTo>
                  <a:cubicBezTo>
                    <a:pt x="2325" y="4361"/>
                    <a:pt x="2315" y="4354"/>
                    <a:pt x="2281" y="4337"/>
                  </a:cubicBezTo>
                  <a:cubicBezTo>
                    <a:pt x="2130" y="3822"/>
                    <a:pt x="1988" y="3305"/>
                    <a:pt x="1858" y="2784"/>
                  </a:cubicBezTo>
                  <a:cubicBezTo>
                    <a:pt x="1834" y="2684"/>
                    <a:pt x="1759" y="2641"/>
                    <a:pt x="1681" y="2641"/>
                  </a:cubicBezTo>
                  <a:cubicBezTo>
                    <a:pt x="1564" y="2641"/>
                    <a:pt x="1440" y="2740"/>
                    <a:pt x="1472" y="2890"/>
                  </a:cubicBezTo>
                  <a:cubicBezTo>
                    <a:pt x="1569" y="3346"/>
                    <a:pt x="1675" y="3798"/>
                    <a:pt x="1791" y="4250"/>
                  </a:cubicBezTo>
                  <a:cubicBezTo>
                    <a:pt x="1647" y="4270"/>
                    <a:pt x="1509" y="4332"/>
                    <a:pt x="1392" y="4447"/>
                  </a:cubicBezTo>
                  <a:cubicBezTo>
                    <a:pt x="1208" y="4626"/>
                    <a:pt x="1132" y="4881"/>
                    <a:pt x="1132" y="5131"/>
                  </a:cubicBezTo>
                  <a:cubicBezTo>
                    <a:pt x="1132" y="5544"/>
                    <a:pt x="1367" y="5795"/>
                    <a:pt x="1672" y="6021"/>
                  </a:cubicBezTo>
                  <a:cubicBezTo>
                    <a:pt x="1791" y="6109"/>
                    <a:pt x="1936" y="6148"/>
                    <a:pt x="2085" y="6148"/>
                  </a:cubicBezTo>
                  <a:cubicBezTo>
                    <a:pt x="2168" y="6148"/>
                    <a:pt x="2251" y="6136"/>
                    <a:pt x="2332" y="6114"/>
                  </a:cubicBezTo>
                  <a:cubicBezTo>
                    <a:pt x="2580" y="6873"/>
                    <a:pt x="2860" y="7623"/>
                    <a:pt x="3178" y="8362"/>
                  </a:cubicBezTo>
                  <a:cubicBezTo>
                    <a:pt x="3172" y="8371"/>
                    <a:pt x="3163" y="8377"/>
                    <a:pt x="3160" y="8388"/>
                  </a:cubicBezTo>
                  <a:cubicBezTo>
                    <a:pt x="3020" y="8652"/>
                    <a:pt x="3054" y="8903"/>
                    <a:pt x="3130" y="9176"/>
                  </a:cubicBezTo>
                  <a:cubicBezTo>
                    <a:pt x="3226" y="9526"/>
                    <a:pt x="3533" y="9700"/>
                    <a:pt x="3839" y="9700"/>
                  </a:cubicBezTo>
                  <a:cubicBezTo>
                    <a:pt x="3847" y="9700"/>
                    <a:pt x="3855" y="9700"/>
                    <a:pt x="3863" y="9699"/>
                  </a:cubicBezTo>
                  <a:cubicBezTo>
                    <a:pt x="4251" y="10367"/>
                    <a:pt x="4685" y="11060"/>
                    <a:pt x="5024" y="11761"/>
                  </a:cubicBezTo>
                  <a:cubicBezTo>
                    <a:pt x="5012" y="11766"/>
                    <a:pt x="5001" y="11772"/>
                    <a:pt x="4988" y="11778"/>
                  </a:cubicBezTo>
                  <a:cubicBezTo>
                    <a:pt x="4469" y="12033"/>
                    <a:pt x="4469" y="12898"/>
                    <a:pt x="4988" y="13153"/>
                  </a:cubicBezTo>
                  <a:cubicBezTo>
                    <a:pt x="5006" y="13161"/>
                    <a:pt x="5023" y="13170"/>
                    <a:pt x="5039" y="13178"/>
                  </a:cubicBezTo>
                  <a:cubicBezTo>
                    <a:pt x="5167" y="13241"/>
                    <a:pt x="5301" y="13268"/>
                    <a:pt x="5434" y="13268"/>
                  </a:cubicBezTo>
                  <a:cubicBezTo>
                    <a:pt x="5471" y="13268"/>
                    <a:pt x="5508" y="13266"/>
                    <a:pt x="5545" y="13262"/>
                  </a:cubicBezTo>
                  <a:cubicBezTo>
                    <a:pt x="5590" y="13514"/>
                    <a:pt x="5611" y="13765"/>
                    <a:pt x="5599" y="14016"/>
                  </a:cubicBezTo>
                  <a:cubicBezTo>
                    <a:pt x="5595" y="14105"/>
                    <a:pt x="5646" y="14158"/>
                    <a:pt x="5711" y="14177"/>
                  </a:cubicBezTo>
                  <a:cubicBezTo>
                    <a:pt x="5810" y="14982"/>
                    <a:pt x="6056" y="15748"/>
                    <a:pt x="6347" y="16513"/>
                  </a:cubicBezTo>
                  <a:cubicBezTo>
                    <a:pt x="5817" y="16396"/>
                    <a:pt x="5282" y="16254"/>
                    <a:pt x="4773" y="16066"/>
                  </a:cubicBezTo>
                  <a:cubicBezTo>
                    <a:pt x="4874" y="15972"/>
                    <a:pt x="4952" y="15852"/>
                    <a:pt x="4991" y="15708"/>
                  </a:cubicBezTo>
                  <a:cubicBezTo>
                    <a:pt x="5059" y="15460"/>
                    <a:pt x="5002" y="15108"/>
                    <a:pt x="4788" y="14939"/>
                  </a:cubicBezTo>
                  <a:cubicBezTo>
                    <a:pt x="4776" y="14929"/>
                    <a:pt x="4763" y="14919"/>
                    <a:pt x="4752" y="14910"/>
                  </a:cubicBezTo>
                  <a:cubicBezTo>
                    <a:pt x="4579" y="14774"/>
                    <a:pt x="4404" y="14705"/>
                    <a:pt x="4228" y="14705"/>
                  </a:cubicBezTo>
                  <a:cubicBezTo>
                    <a:pt x="4054" y="14705"/>
                    <a:pt x="3879" y="14773"/>
                    <a:pt x="3705" y="14910"/>
                  </a:cubicBezTo>
                  <a:cubicBezTo>
                    <a:pt x="3694" y="14919"/>
                    <a:pt x="3681" y="14929"/>
                    <a:pt x="3669" y="14939"/>
                  </a:cubicBezTo>
                  <a:cubicBezTo>
                    <a:pt x="3535" y="15044"/>
                    <a:pt x="3469" y="15222"/>
                    <a:pt x="3450" y="15401"/>
                  </a:cubicBezTo>
                  <a:cubicBezTo>
                    <a:pt x="2751" y="14921"/>
                    <a:pt x="2203" y="14262"/>
                    <a:pt x="1953" y="13318"/>
                  </a:cubicBezTo>
                  <a:cubicBezTo>
                    <a:pt x="1665" y="12224"/>
                    <a:pt x="1779" y="10975"/>
                    <a:pt x="1187" y="10035"/>
                  </a:cubicBezTo>
                  <a:cubicBezTo>
                    <a:pt x="1233" y="9993"/>
                    <a:pt x="1273" y="9943"/>
                    <a:pt x="1298" y="9884"/>
                  </a:cubicBezTo>
                  <a:cubicBezTo>
                    <a:pt x="1314" y="9850"/>
                    <a:pt x="1327" y="9816"/>
                    <a:pt x="1343" y="9781"/>
                  </a:cubicBezTo>
                  <a:cubicBezTo>
                    <a:pt x="1447" y="9547"/>
                    <a:pt x="1481" y="9310"/>
                    <a:pt x="1343" y="9077"/>
                  </a:cubicBezTo>
                  <a:cubicBezTo>
                    <a:pt x="1219" y="8865"/>
                    <a:pt x="987" y="8733"/>
                    <a:pt x="740" y="8733"/>
                  </a:cubicBezTo>
                  <a:cubicBezTo>
                    <a:pt x="495" y="8733"/>
                    <a:pt x="262" y="8867"/>
                    <a:pt x="138" y="9077"/>
                  </a:cubicBezTo>
                  <a:cubicBezTo>
                    <a:pt x="0" y="9310"/>
                    <a:pt x="34" y="9547"/>
                    <a:pt x="138" y="9781"/>
                  </a:cubicBezTo>
                  <a:cubicBezTo>
                    <a:pt x="154" y="9816"/>
                    <a:pt x="168" y="9850"/>
                    <a:pt x="184" y="9884"/>
                  </a:cubicBezTo>
                  <a:cubicBezTo>
                    <a:pt x="274" y="10087"/>
                    <a:pt x="492" y="10191"/>
                    <a:pt x="716" y="10197"/>
                  </a:cubicBezTo>
                  <a:cubicBezTo>
                    <a:pt x="1408" y="11716"/>
                    <a:pt x="983" y="13578"/>
                    <a:pt x="2136" y="14931"/>
                  </a:cubicBezTo>
                  <a:cubicBezTo>
                    <a:pt x="2569" y="15439"/>
                    <a:pt x="3114" y="15808"/>
                    <a:pt x="3716" y="16090"/>
                  </a:cubicBezTo>
                  <a:cubicBezTo>
                    <a:pt x="3744" y="16114"/>
                    <a:pt x="3774" y="16138"/>
                    <a:pt x="3806" y="16158"/>
                  </a:cubicBezTo>
                  <a:cubicBezTo>
                    <a:pt x="3912" y="16271"/>
                    <a:pt x="4067" y="16326"/>
                    <a:pt x="4224" y="16326"/>
                  </a:cubicBezTo>
                  <a:cubicBezTo>
                    <a:pt x="4244" y="16326"/>
                    <a:pt x="4263" y="16325"/>
                    <a:pt x="4283" y="16323"/>
                  </a:cubicBezTo>
                  <a:cubicBezTo>
                    <a:pt x="4999" y="16583"/>
                    <a:pt x="5763" y="16746"/>
                    <a:pt x="6487" y="16880"/>
                  </a:cubicBezTo>
                  <a:cubicBezTo>
                    <a:pt x="6596" y="17156"/>
                    <a:pt x="6707" y="17433"/>
                    <a:pt x="6817" y="17711"/>
                  </a:cubicBezTo>
                  <a:cubicBezTo>
                    <a:pt x="6997" y="18170"/>
                    <a:pt x="7142" y="18631"/>
                    <a:pt x="7269" y="19090"/>
                  </a:cubicBezTo>
                  <a:cubicBezTo>
                    <a:pt x="7164" y="19116"/>
                    <a:pt x="7061" y="19163"/>
                    <a:pt x="6976" y="19225"/>
                  </a:cubicBezTo>
                  <a:cubicBezTo>
                    <a:pt x="6621" y="19481"/>
                    <a:pt x="6502" y="19975"/>
                    <a:pt x="6836" y="20308"/>
                  </a:cubicBezTo>
                  <a:cubicBezTo>
                    <a:pt x="6972" y="20443"/>
                    <a:pt x="7134" y="20503"/>
                    <a:pt x="7296" y="20503"/>
                  </a:cubicBezTo>
                  <a:cubicBezTo>
                    <a:pt x="7389" y="20503"/>
                    <a:pt x="7482" y="20483"/>
                    <a:pt x="7570" y="20447"/>
                  </a:cubicBezTo>
                  <a:lnTo>
                    <a:pt x="7570" y="20447"/>
                  </a:lnTo>
                  <a:cubicBezTo>
                    <a:pt x="7842" y="22127"/>
                    <a:pt x="7761" y="23823"/>
                    <a:pt x="7300" y="25559"/>
                  </a:cubicBezTo>
                  <a:cubicBezTo>
                    <a:pt x="7266" y="25686"/>
                    <a:pt x="7368" y="25768"/>
                    <a:pt x="7469" y="25768"/>
                  </a:cubicBezTo>
                  <a:cubicBezTo>
                    <a:pt x="7535" y="25768"/>
                    <a:pt x="7601" y="25732"/>
                    <a:pt x="7626" y="25648"/>
                  </a:cubicBezTo>
                  <a:cubicBezTo>
                    <a:pt x="8174" y="23791"/>
                    <a:pt x="8353" y="21879"/>
                    <a:pt x="8025" y="19965"/>
                  </a:cubicBezTo>
                  <a:cubicBezTo>
                    <a:pt x="8061" y="19872"/>
                    <a:pt x="8081" y="19772"/>
                    <a:pt x="8070" y="19675"/>
                  </a:cubicBezTo>
                  <a:cubicBezTo>
                    <a:pt x="8050" y="19497"/>
                    <a:pt x="7988" y="19357"/>
                    <a:pt x="7885" y="19254"/>
                  </a:cubicBezTo>
                  <a:cubicBezTo>
                    <a:pt x="7676" y="18385"/>
                    <a:pt x="7377" y="17574"/>
                    <a:pt x="7101" y="16770"/>
                  </a:cubicBezTo>
                  <a:cubicBezTo>
                    <a:pt x="7099" y="16746"/>
                    <a:pt x="7091" y="16726"/>
                    <a:pt x="7078" y="16708"/>
                  </a:cubicBezTo>
                  <a:cubicBezTo>
                    <a:pt x="6585" y="15271"/>
                    <a:pt x="6178" y="13851"/>
                    <a:pt x="6512" y="12159"/>
                  </a:cubicBezTo>
                  <a:cubicBezTo>
                    <a:pt x="6772" y="10839"/>
                    <a:pt x="6880" y="9603"/>
                    <a:pt x="6963" y="8340"/>
                  </a:cubicBezTo>
                  <a:cubicBezTo>
                    <a:pt x="7086" y="8339"/>
                    <a:pt x="7210" y="8296"/>
                    <a:pt x="7313" y="8193"/>
                  </a:cubicBezTo>
                  <a:cubicBezTo>
                    <a:pt x="7513" y="7992"/>
                    <a:pt x="7497" y="7733"/>
                    <a:pt x="7367" y="7518"/>
                  </a:cubicBezTo>
                  <a:cubicBezTo>
                    <a:pt x="7329" y="7325"/>
                    <a:pt x="7206" y="7168"/>
                    <a:pt x="7044" y="7074"/>
                  </a:cubicBezTo>
                  <a:cubicBezTo>
                    <a:pt x="7065" y="6736"/>
                    <a:pt x="7086" y="6396"/>
                    <a:pt x="7112" y="6049"/>
                  </a:cubicBezTo>
                  <a:cubicBezTo>
                    <a:pt x="7267" y="4005"/>
                    <a:pt x="8957" y="2238"/>
                    <a:pt x="8408" y="172"/>
                  </a:cubicBezTo>
                  <a:cubicBezTo>
                    <a:pt x="8376" y="55"/>
                    <a:pt x="8269"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5"/>
            <p:cNvSpPr/>
            <p:nvPr/>
          </p:nvSpPr>
          <p:spPr>
            <a:xfrm>
              <a:off x="6117119" y="42188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5"/>
            <p:cNvSpPr/>
            <p:nvPr/>
          </p:nvSpPr>
          <p:spPr>
            <a:xfrm>
              <a:off x="5781297" y="37028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5"/>
            <p:cNvSpPr/>
            <p:nvPr/>
          </p:nvSpPr>
          <p:spPr>
            <a:xfrm>
              <a:off x="4723806" y="4171725"/>
              <a:ext cx="319310" cy="913652"/>
            </a:xfrm>
            <a:custGeom>
              <a:avLst/>
              <a:gdLst/>
              <a:ahLst/>
              <a:cxnLst/>
              <a:rect l="l" t="t" r="r" b="b"/>
              <a:pathLst>
                <a:path w="6555" h="18756" extrusionOk="0">
                  <a:moveTo>
                    <a:pt x="3329" y="0"/>
                  </a:moveTo>
                  <a:cubicBezTo>
                    <a:pt x="3122" y="0"/>
                    <a:pt x="2917" y="111"/>
                    <a:pt x="2860" y="350"/>
                  </a:cubicBezTo>
                  <a:cubicBezTo>
                    <a:pt x="2548" y="1657"/>
                    <a:pt x="2600" y="2968"/>
                    <a:pt x="2730" y="4280"/>
                  </a:cubicBezTo>
                  <a:cubicBezTo>
                    <a:pt x="2631" y="4211"/>
                    <a:pt x="2533" y="4140"/>
                    <a:pt x="2434" y="4067"/>
                  </a:cubicBezTo>
                  <a:cubicBezTo>
                    <a:pt x="2668" y="3497"/>
                    <a:pt x="2140" y="3037"/>
                    <a:pt x="1575" y="3037"/>
                  </a:cubicBezTo>
                  <a:cubicBezTo>
                    <a:pt x="1341" y="3037"/>
                    <a:pt x="1101" y="3116"/>
                    <a:pt x="905" y="3297"/>
                  </a:cubicBezTo>
                  <a:cubicBezTo>
                    <a:pt x="711" y="3478"/>
                    <a:pt x="790" y="3764"/>
                    <a:pt x="983" y="3900"/>
                  </a:cubicBezTo>
                  <a:cubicBezTo>
                    <a:pt x="1598" y="4335"/>
                    <a:pt x="2218" y="4762"/>
                    <a:pt x="2829" y="5203"/>
                  </a:cubicBezTo>
                  <a:cubicBezTo>
                    <a:pt x="3026" y="6929"/>
                    <a:pt x="3241" y="8659"/>
                    <a:pt x="2826" y="10392"/>
                  </a:cubicBezTo>
                  <a:cubicBezTo>
                    <a:pt x="2459" y="8758"/>
                    <a:pt x="1730" y="7166"/>
                    <a:pt x="923" y="5714"/>
                  </a:cubicBezTo>
                  <a:cubicBezTo>
                    <a:pt x="839" y="5563"/>
                    <a:pt x="698" y="5498"/>
                    <a:pt x="556" y="5498"/>
                  </a:cubicBezTo>
                  <a:cubicBezTo>
                    <a:pt x="281" y="5498"/>
                    <a:pt x="0" y="5737"/>
                    <a:pt x="101" y="6060"/>
                  </a:cubicBezTo>
                  <a:cubicBezTo>
                    <a:pt x="687" y="7939"/>
                    <a:pt x="1284" y="9814"/>
                    <a:pt x="1893" y="11686"/>
                  </a:cubicBezTo>
                  <a:cubicBezTo>
                    <a:pt x="1963" y="11903"/>
                    <a:pt x="2147" y="12026"/>
                    <a:pt x="2361" y="12026"/>
                  </a:cubicBezTo>
                  <a:cubicBezTo>
                    <a:pt x="2389" y="12026"/>
                    <a:pt x="2419" y="12024"/>
                    <a:pt x="2449" y="12019"/>
                  </a:cubicBezTo>
                  <a:lnTo>
                    <a:pt x="2449" y="12019"/>
                  </a:lnTo>
                  <a:cubicBezTo>
                    <a:pt x="1974" y="14306"/>
                    <a:pt x="1852" y="16547"/>
                    <a:pt x="3329" y="18657"/>
                  </a:cubicBezTo>
                  <a:cubicBezTo>
                    <a:pt x="3376" y="18725"/>
                    <a:pt x="3451" y="18756"/>
                    <a:pt x="3524" y="18756"/>
                  </a:cubicBezTo>
                  <a:cubicBezTo>
                    <a:pt x="3659" y="18756"/>
                    <a:pt x="3790" y="18651"/>
                    <a:pt x="3736" y="18486"/>
                  </a:cubicBezTo>
                  <a:cubicBezTo>
                    <a:pt x="3139" y="16704"/>
                    <a:pt x="2666" y="15012"/>
                    <a:pt x="3008" y="13114"/>
                  </a:cubicBezTo>
                  <a:cubicBezTo>
                    <a:pt x="3092" y="12642"/>
                    <a:pt x="3227" y="12185"/>
                    <a:pt x="3374" y="11731"/>
                  </a:cubicBezTo>
                  <a:cubicBezTo>
                    <a:pt x="4822" y="11107"/>
                    <a:pt x="5873" y="9780"/>
                    <a:pt x="6115" y="8174"/>
                  </a:cubicBezTo>
                  <a:cubicBezTo>
                    <a:pt x="6161" y="7852"/>
                    <a:pt x="5894" y="7581"/>
                    <a:pt x="5628" y="7581"/>
                  </a:cubicBezTo>
                  <a:cubicBezTo>
                    <a:pt x="5494" y="7581"/>
                    <a:pt x="5361" y="7650"/>
                    <a:pt x="5268" y="7816"/>
                  </a:cubicBezTo>
                  <a:cubicBezTo>
                    <a:pt x="4914" y="8453"/>
                    <a:pt x="4488" y="9002"/>
                    <a:pt x="4003" y="9506"/>
                  </a:cubicBezTo>
                  <a:cubicBezTo>
                    <a:pt x="4011" y="9451"/>
                    <a:pt x="4025" y="9396"/>
                    <a:pt x="4033" y="9339"/>
                  </a:cubicBezTo>
                  <a:cubicBezTo>
                    <a:pt x="4206" y="8146"/>
                    <a:pt x="4171" y="6939"/>
                    <a:pt x="4084" y="5726"/>
                  </a:cubicBezTo>
                  <a:cubicBezTo>
                    <a:pt x="5198" y="4936"/>
                    <a:pt x="5976" y="3910"/>
                    <a:pt x="6457" y="2618"/>
                  </a:cubicBezTo>
                  <a:cubicBezTo>
                    <a:pt x="6554" y="2357"/>
                    <a:pt x="6291" y="2110"/>
                    <a:pt x="6046" y="2110"/>
                  </a:cubicBezTo>
                  <a:cubicBezTo>
                    <a:pt x="5952" y="2110"/>
                    <a:pt x="5861" y="2146"/>
                    <a:pt x="5794" y="2231"/>
                  </a:cubicBezTo>
                  <a:cubicBezTo>
                    <a:pt x="5470" y="2645"/>
                    <a:pt x="5145" y="3059"/>
                    <a:pt x="4820" y="3474"/>
                  </a:cubicBezTo>
                  <a:cubicBezTo>
                    <a:pt x="4628" y="3719"/>
                    <a:pt x="4286" y="4346"/>
                    <a:pt x="3994" y="4611"/>
                  </a:cubicBezTo>
                  <a:cubicBezTo>
                    <a:pt x="3873" y="3234"/>
                    <a:pt x="3744" y="1852"/>
                    <a:pt x="3830" y="482"/>
                  </a:cubicBezTo>
                  <a:cubicBezTo>
                    <a:pt x="3850" y="173"/>
                    <a:pt x="3588" y="0"/>
                    <a:pt x="3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5"/>
            <p:cNvSpPr/>
            <p:nvPr/>
          </p:nvSpPr>
          <p:spPr>
            <a:xfrm>
              <a:off x="5156711" y="5018144"/>
              <a:ext cx="5115" cy="3994"/>
            </a:xfrm>
            <a:custGeom>
              <a:avLst/>
              <a:gdLst/>
              <a:ahLst/>
              <a:cxnLst/>
              <a:rect l="l" t="t" r="r" b="b"/>
              <a:pathLst>
                <a:path w="105" h="82" extrusionOk="0">
                  <a:moveTo>
                    <a:pt x="53" y="1"/>
                  </a:moveTo>
                  <a:cubicBezTo>
                    <a:pt x="1" y="1"/>
                    <a:pt x="1" y="82"/>
                    <a:pt x="53" y="82"/>
                  </a:cubicBezTo>
                  <a:cubicBezTo>
                    <a:pt x="104" y="80"/>
                    <a:pt x="104" y="1"/>
                    <a:pt x="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5"/>
            <p:cNvSpPr/>
            <p:nvPr/>
          </p:nvSpPr>
          <p:spPr>
            <a:xfrm>
              <a:off x="4910179" y="36781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5"/>
            <p:cNvSpPr/>
            <p:nvPr/>
          </p:nvSpPr>
          <p:spPr>
            <a:xfrm>
              <a:off x="6468625" y="4527079"/>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5"/>
            <p:cNvSpPr/>
            <p:nvPr/>
          </p:nvSpPr>
          <p:spPr>
            <a:xfrm>
              <a:off x="7711222" y="4380017"/>
              <a:ext cx="168497" cy="557174"/>
            </a:xfrm>
            <a:custGeom>
              <a:avLst/>
              <a:gdLst/>
              <a:ahLst/>
              <a:cxnLst/>
              <a:rect l="l" t="t" r="r" b="b"/>
              <a:pathLst>
                <a:path w="3459" h="11438" extrusionOk="0">
                  <a:moveTo>
                    <a:pt x="866" y="2662"/>
                  </a:moveTo>
                  <a:cubicBezTo>
                    <a:pt x="953" y="3172"/>
                    <a:pt x="1038" y="3684"/>
                    <a:pt x="1122" y="4196"/>
                  </a:cubicBezTo>
                  <a:cubicBezTo>
                    <a:pt x="1005" y="3688"/>
                    <a:pt x="907" y="3170"/>
                    <a:pt x="866" y="2662"/>
                  </a:cubicBezTo>
                  <a:close/>
                  <a:moveTo>
                    <a:pt x="819" y="1"/>
                  </a:moveTo>
                  <a:cubicBezTo>
                    <a:pt x="709" y="1"/>
                    <a:pt x="598" y="69"/>
                    <a:pt x="538" y="214"/>
                  </a:cubicBezTo>
                  <a:cubicBezTo>
                    <a:pt x="0" y="1520"/>
                    <a:pt x="181" y="2745"/>
                    <a:pt x="489" y="4123"/>
                  </a:cubicBezTo>
                  <a:cubicBezTo>
                    <a:pt x="990" y="6358"/>
                    <a:pt x="1546" y="8587"/>
                    <a:pt x="2146" y="10781"/>
                  </a:cubicBezTo>
                  <a:cubicBezTo>
                    <a:pt x="2144" y="10798"/>
                    <a:pt x="2143" y="10817"/>
                    <a:pt x="2141" y="10836"/>
                  </a:cubicBezTo>
                  <a:cubicBezTo>
                    <a:pt x="2125" y="11043"/>
                    <a:pt x="2193" y="11189"/>
                    <a:pt x="2293" y="11287"/>
                  </a:cubicBezTo>
                  <a:cubicBezTo>
                    <a:pt x="2342" y="11390"/>
                    <a:pt x="2419" y="11437"/>
                    <a:pt x="2495" y="11437"/>
                  </a:cubicBezTo>
                  <a:cubicBezTo>
                    <a:pt x="2535" y="11437"/>
                    <a:pt x="2574" y="11425"/>
                    <a:pt x="2608" y="11401"/>
                  </a:cubicBezTo>
                  <a:cubicBezTo>
                    <a:pt x="2631" y="11399"/>
                    <a:pt x="2655" y="11399"/>
                    <a:pt x="2677" y="11394"/>
                  </a:cubicBezTo>
                  <a:cubicBezTo>
                    <a:pt x="2681" y="11394"/>
                    <a:pt x="2685" y="11394"/>
                    <a:pt x="2689" y="11394"/>
                  </a:cubicBezTo>
                  <a:cubicBezTo>
                    <a:pt x="2926" y="11394"/>
                    <a:pt x="3165" y="11192"/>
                    <a:pt x="3142" y="10810"/>
                  </a:cubicBezTo>
                  <a:cubicBezTo>
                    <a:pt x="3132" y="10644"/>
                    <a:pt x="3128" y="10479"/>
                    <a:pt x="3122" y="10315"/>
                  </a:cubicBezTo>
                  <a:cubicBezTo>
                    <a:pt x="3449" y="8239"/>
                    <a:pt x="3449" y="6066"/>
                    <a:pt x="3457" y="3958"/>
                  </a:cubicBezTo>
                  <a:cubicBezTo>
                    <a:pt x="3458" y="3636"/>
                    <a:pt x="3262" y="3456"/>
                    <a:pt x="3068" y="3456"/>
                  </a:cubicBezTo>
                  <a:cubicBezTo>
                    <a:pt x="2913" y="3456"/>
                    <a:pt x="2759" y="3571"/>
                    <a:pt x="2709" y="3820"/>
                  </a:cubicBezTo>
                  <a:cubicBezTo>
                    <a:pt x="2529" y="4706"/>
                    <a:pt x="2410" y="5606"/>
                    <a:pt x="2333" y="6511"/>
                  </a:cubicBezTo>
                  <a:cubicBezTo>
                    <a:pt x="1930" y="4451"/>
                    <a:pt x="1524" y="2391"/>
                    <a:pt x="1142" y="320"/>
                  </a:cubicBezTo>
                  <a:cubicBezTo>
                    <a:pt x="1104" y="113"/>
                    <a:pt x="961" y="1"/>
                    <a:pt x="8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35"/>
          <p:cNvGrpSpPr/>
          <p:nvPr/>
        </p:nvGrpSpPr>
        <p:grpSpPr>
          <a:xfrm>
            <a:off x="1454188" y="3392025"/>
            <a:ext cx="472325" cy="547125"/>
            <a:chOff x="1454188" y="3392025"/>
            <a:chExt cx="472325" cy="547125"/>
          </a:xfrm>
        </p:grpSpPr>
        <p:sp>
          <p:nvSpPr>
            <p:cNvPr id="6925" name="Google Shape;6925;p35"/>
            <p:cNvSpPr/>
            <p:nvPr/>
          </p:nvSpPr>
          <p:spPr>
            <a:xfrm>
              <a:off x="1507888" y="3417775"/>
              <a:ext cx="418625" cy="521375"/>
            </a:xfrm>
            <a:custGeom>
              <a:avLst/>
              <a:gdLst/>
              <a:ahLst/>
              <a:cxnLst/>
              <a:rect l="l" t="t" r="r" b="b"/>
              <a:pathLst>
                <a:path w="16745" h="20855" extrusionOk="0">
                  <a:moveTo>
                    <a:pt x="1493" y="0"/>
                  </a:moveTo>
                  <a:cubicBezTo>
                    <a:pt x="1313" y="0"/>
                    <a:pt x="1140" y="41"/>
                    <a:pt x="979" y="126"/>
                  </a:cubicBezTo>
                  <a:cubicBezTo>
                    <a:pt x="1" y="642"/>
                    <a:pt x="519" y="2244"/>
                    <a:pt x="1657" y="3910"/>
                  </a:cubicBezTo>
                  <a:cubicBezTo>
                    <a:pt x="2404" y="5004"/>
                    <a:pt x="3429" y="6184"/>
                    <a:pt x="4367" y="6471"/>
                  </a:cubicBezTo>
                  <a:cubicBezTo>
                    <a:pt x="4620" y="6993"/>
                    <a:pt x="5020" y="7611"/>
                    <a:pt x="5480" y="8243"/>
                  </a:cubicBezTo>
                  <a:cubicBezTo>
                    <a:pt x="3114" y="10087"/>
                    <a:pt x="3538" y="13126"/>
                    <a:pt x="4433" y="14554"/>
                  </a:cubicBezTo>
                  <a:cubicBezTo>
                    <a:pt x="6812" y="18354"/>
                    <a:pt x="11686" y="20854"/>
                    <a:pt x="14101" y="20854"/>
                  </a:cubicBezTo>
                  <a:cubicBezTo>
                    <a:pt x="14430" y="20854"/>
                    <a:pt x="14713" y="20808"/>
                    <a:pt x="14938" y="20712"/>
                  </a:cubicBezTo>
                  <a:cubicBezTo>
                    <a:pt x="16345" y="20116"/>
                    <a:pt x="16745" y="13858"/>
                    <a:pt x="14764" y="10517"/>
                  </a:cubicBezTo>
                  <a:cubicBezTo>
                    <a:pt x="13366" y="8160"/>
                    <a:pt x="11719" y="6823"/>
                    <a:pt x="9587" y="6823"/>
                  </a:cubicBezTo>
                  <a:cubicBezTo>
                    <a:pt x="8779" y="6823"/>
                    <a:pt x="7901" y="7016"/>
                    <a:pt x="6941" y="7417"/>
                  </a:cubicBezTo>
                  <a:cubicBezTo>
                    <a:pt x="6542" y="6815"/>
                    <a:pt x="6128" y="6263"/>
                    <a:pt x="5737" y="5847"/>
                  </a:cubicBezTo>
                  <a:cubicBezTo>
                    <a:pt x="5975" y="5020"/>
                    <a:pt x="5289" y="3663"/>
                    <a:pt x="4565" y="2559"/>
                  </a:cubicBezTo>
                  <a:cubicBezTo>
                    <a:pt x="3615" y="1111"/>
                    <a:pt x="2444" y="0"/>
                    <a:pt x="1493"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5"/>
            <p:cNvSpPr/>
            <p:nvPr/>
          </p:nvSpPr>
          <p:spPr>
            <a:xfrm>
              <a:off x="1548613" y="3550675"/>
              <a:ext cx="357475" cy="357800"/>
            </a:xfrm>
            <a:custGeom>
              <a:avLst/>
              <a:gdLst/>
              <a:ahLst/>
              <a:cxnLst/>
              <a:rect l="l" t="t" r="r" b="b"/>
              <a:pathLst>
                <a:path w="14299" h="14312" extrusionOk="0">
                  <a:moveTo>
                    <a:pt x="6792" y="1"/>
                  </a:moveTo>
                  <a:cubicBezTo>
                    <a:pt x="5779" y="1"/>
                    <a:pt x="4685" y="341"/>
                    <a:pt x="3484" y="1062"/>
                  </a:cubicBezTo>
                  <a:cubicBezTo>
                    <a:pt x="1" y="3151"/>
                    <a:pt x="754" y="7020"/>
                    <a:pt x="1921" y="8628"/>
                  </a:cubicBezTo>
                  <a:cubicBezTo>
                    <a:pt x="4506" y="12195"/>
                    <a:pt x="9224" y="14311"/>
                    <a:pt x="11751" y="14311"/>
                  </a:cubicBezTo>
                  <a:cubicBezTo>
                    <a:pt x="12246" y="14311"/>
                    <a:pt x="12656" y="14230"/>
                    <a:pt x="12950" y="14063"/>
                  </a:cubicBezTo>
                  <a:cubicBezTo>
                    <a:pt x="14298" y="13300"/>
                    <a:pt x="14118" y="6703"/>
                    <a:pt x="11836" y="3393"/>
                  </a:cubicBezTo>
                  <a:cubicBezTo>
                    <a:pt x="10341" y="1226"/>
                    <a:pt x="8715" y="1"/>
                    <a:pt x="67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5"/>
            <p:cNvSpPr/>
            <p:nvPr/>
          </p:nvSpPr>
          <p:spPr>
            <a:xfrm>
              <a:off x="1536563" y="3517550"/>
              <a:ext cx="179950" cy="171550"/>
            </a:xfrm>
            <a:custGeom>
              <a:avLst/>
              <a:gdLst/>
              <a:ahLst/>
              <a:cxnLst/>
              <a:rect l="l" t="t" r="r" b="b"/>
              <a:pathLst>
                <a:path w="7198" h="6862" extrusionOk="0">
                  <a:moveTo>
                    <a:pt x="1672" y="1"/>
                  </a:moveTo>
                  <a:cubicBezTo>
                    <a:pt x="1584" y="1"/>
                    <a:pt x="1502" y="19"/>
                    <a:pt x="1428" y="58"/>
                  </a:cubicBezTo>
                  <a:cubicBezTo>
                    <a:pt x="1" y="804"/>
                    <a:pt x="6056" y="6861"/>
                    <a:pt x="6768" y="6861"/>
                  </a:cubicBezTo>
                  <a:cubicBezTo>
                    <a:pt x="6789" y="6861"/>
                    <a:pt x="6805" y="6856"/>
                    <a:pt x="6816" y="6846"/>
                  </a:cubicBezTo>
                  <a:cubicBezTo>
                    <a:pt x="7198" y="6502"/>
                    <a:pt x="3320" y="1"/>
                    <a:pt x="1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5"/>
            <p:cNvSpPr/>
            <p:nvPr/>
          </p:nvSpPr>
          <p:spPr>
            <a:xfrm>
              <a:off x="1454188" y="3392025"/>
              <a:ext cx="170450" cy="163575"/>
            </a:xfrm>
            <a:custGeom>
              <a:avLst/>
              <a:gdLst/>
              <a:ahLst/>
              <a:cxnLst/>
              <a:rect l="l" t="t" r="r" b="b"/>
              <a:pathLst>
                <a:path w="6818" h="6543" extrusionOk="0">
                  <a:moveTo>
                    <a:pt x="1547" y="0"/>
                  </a:moveTo>
                  <a:cubicBezTo>
                    <a:pt x="1322" y="0"/>
                    <a:pt x="1114" y="60"/>
                    <a:pt x="927" y="188"/>
                  </a:cubicBezTo>
                  <a:cubicBezTo>
                    <a:pt x="1" y="825"/>
                    <a:pt x="666" y="2454"/>
                    <a:pt x="1951" y="4088"/>
                  </a:cubicBezTo>
                  <a:cubicBezTo>
                    <a:pt x="2886" y="5276"/>
                    <a:pt x="4170" y="6543"/>
                    <a:pt x="5184" y="6543"/>
                  </a:cubicBezTo>
                  <a:cubicBezTo>
                    <a:pt x="5406" y="6543"/>
                    <a:pt x="5616" y="6482"/>
                    <a:pt x="5805" y="6347"/>
                  </a:cubicBezTo>
                  <a:cubicBezTo>
                    <a:pt x="6818" y="5624"/>
                    <a:pt x="5778" y="3781"/>
                    <a:pt x="4724" y="2389"/>
                  </a:cubicBezTo>
                  <a:cubicBezTo>
                    <a:pt x="3689" y="1021"/>
                    <a:pt x="2480" y="0"/>
                    <a:pt x="15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35"/>
          <p:cNvGrpSpPr/>
          <p:nvPr/>
        </p:nvGrpSpPr>
        <p:grpSpPr>
          <a:xfrm>
            <a:off x="5304750" y="3025491"/>
            <a:ext cx="1007712" cy="815458"/>
            <a:chOff x="5304750" y="3025491"/>
            <a:chExt cx="1007712" cy="815458"/>
          </a:xfrm>
        </p:grpSpPr>
        <p:sp>
          <p:nvSpPr>
            <p:cNvPr id="6930" name="Google Shape;6930;p35"/>
            <p:cNvSpPr/>
            <p:nvPr/>
          </p:nvSpPr>
          <p:spPr>
            <a:xfrm>
              <a:off x="5461427" y="3162449"/>
              <a:ext cx="300172" cy="222502"/>
            </a:xfrm>
            <a:custGeom>
              <a:avLst/>
              <a:gdLst/>
              <a:ahLst/>
              <a:cxnLst/>
              <a:rect l="l" t="t" r="r" b="b"/>
              <a:pathLst>
                <a:path w="14736" h="10923" extrusionOk="0">
                  <a:moveTo>
                    <a:pt x="4426" y="0"/>
                  </a:moveTo>
                  <a:cubicBezTo>
                    <a:pt x="3906" y="0"/>
                    <a:pt x="3394" y="171"/>
                    <a:pt x="2936" y="610"/>
                  </a:cubicBezTo>
                  <a:cubicBezTo>
                    <a:pt x="1" y="3425"/>
                    <a:pt x="3636" y="5743"/>
                    <a:pt x="3636" y="5743"/>
                  </a:cubicBezTo>
                  <a:cubicBezTo>
                    <a:pt x="3636" y="5743"/>
                    <a:pt x="3216" y="5614"/>
                    <a:pt x="2702" y="5614"/>
                  </a:cubicBezTo>
                  <a:cubicBezTo>
                    <a:pt x="1758" y="5614"/>
                    <a:pt x="499" y="6049"/>
                    <a:pt x="953" y="8518"/>
                  </a:cubicBezTo>
                  <a:cubicBezTo>
                    <a:pt x="1309" y="10446"/>
                    <a:pt x="3552" y="10923"/>
                    <a:pt x="5683" y="10923"/>
                  </a:cubicBezTo>
                  <a:cubicBezTo>
                    <a:pt x="7763" y="10923"/>
                    <a:pt x="9736" y="10468"/>
                    <a:pt x="9736" y="10468"/>
                  </a:cubicBezTo>
                  <a:lnTo>
                    <a:pt x="13151" y="7082"/>
                  </a:lnTo>
                  <a:cubicBezTo>
                    <a:pt x="13151" y="7082"/>
                    <a:pt x="14736" y="188"/>
                    <a:pt x="11016" y="69"/>
                  </a:cubicBezTo>
                  <a:cubicBezTo>
                    <a:pt x="10982" y="68"/>
                    <a:pt x="10947" y="68"/>
                    <a:pt x="10914" y="68"/>
                  </a:cubicBezTo>
                  <a:cubicBezTo>
                    <a:pt x="8827" y="68"/>
                    <a:pt x="8150" y="2083"/>
                    <a:pt x="8150" y="2083"/>
                  </a:cubicBezTo>
                  <a:cubicBezTo>
                    <a:pt x="8150" y="2083"/>
                    <a:pt x="6242" y="0"/>
                    <a:pt x="4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5"/>
            <p:cNvSpPr/>
            <p:nvPr/>
          </p:nvSpPr>
          <p:spPr>
            <a:xfrm>
              <a:off x="5647581" y="3218776"/>
              <a:ext cx="11204" cy="50456"/>
            </a:xfrm>
            <a:custGeom>
              <a:avLst/>
              <a:gdLst/>
              <a:ahLst/>
              <a:cxnLst/>
              <a:rect l="l" t="t" r="r" b="b"/>
              <a:pathLst>
                <a:path w="550" h="2477" extrusionOk="0">
                  <a:moveTo>
                    <a:pt x="184" y="0"/>
                  </a:moveTo>
                  <a:lnTo>
                    <a:pt x="0" y="144"/>
                  </a:lnTo>
                  <a:cubicBezTo>
                    <a:pt x="3" y="147"/>
                    <a:pt x="314" y="597"/>
                    <a:pt x="287" y="2473"/>
                  </a:cubicBezTo>
                  <a:lnTo>
                    <a:pt x="520" y="2476"/>
                  </a:lnTo>
                  <a:cubicBezTo>
                    <a:pt x="549" y="514"/>
                    <a:pt x="222" y="46"/>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5"/>
            <p:cNvSpPr/>
            <p:nvPr/>
          </p:nvSpPr>
          <p:spPr>
            <a:xfrm>
              <a:off x="5586467" y="3226558"/>
              <a:ext cx="45934" cy="67995"/>
            </a:xfrm>
            <a:custGeom>
              <a:avLst/>
              <a:gdLst/>
              <a:ahLst/>
              <a:cxnLst/>
              <a:rect l="l" t="t" r="r" b="b"/>
              <a:pathLst>
                <a:path w="2255" h="3338" extrusionOk="0">
                  <a:moveTo>
                    <a:pt x="213" y="0"/>
                  </a:moveTo>
                  <a:lnTo>
                    <a:pt x="0" y="96"/>
                  </a:lnTo>
                  <a:cubicBezTo>
                    <a:pt x="8" y="115"/>
                    <a:pt x="834" y="1938"/>
                    <a:pt x="2078" y="3338"/>
                  </a:cubicBezTo>
                  <a:lnTo>
                    <a:pt x="2254" y="3184"/>
                  </a:lnTo>
                  <a:cubicBezTo>
                    <a:pt x="1036" y="1812"/>
                    <a:pt x="221" y="19"/>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5"/>
            <p:cNvSpPr/>
            <p:nvPr/>
          </p:nvSpPr>
          <p:spPr>
            <a:xfrm>
              <a:off x="5558619" y="3261902"/>
              <a:ext cx="55590" cy="44651"/>
            </a:xfrm>
            <a:custGeom>
              <a:avLst/>
              <a:gdLst/>
              <a:ahLst/>
              <a:cxnLst/>
              <a:rect l="l" t="t" r="r" b="b"/>
              <a:pathLst>
                <a:path w="2729" h="2192" extrusionOk="0">
                  <a:moveTo>
                    <a:pt x="184" y="1"/>
                  </a:moveTo>
                  <a:lnTo>
                    <a:pt x="0" y="146"/>
                  </a:lnTo>
                  <a:cubicBezTo>
                    <a:pt x="41" y="200"/>
                    <a:pt x="1044" y="1465"/>
                    <a:pt x="2630" y="2192"/>
                  </a:cubicBezTo>
                  <a:lnTo>
                    <a:pt x="2728" y="1979"/>
                  </a:lnTo>
                  <a:cubicBezTo>
                    <a:pt x="1194" y="1275"/>
                    <a:pt x="193" y="14"/>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5"/>
            <p:cNvSpPr/>
            <p:nvPr/>
          </p:nvSpPr>
          <p:spPr>
            <a:xfrm>
              <a:off x="5545072" y="3310448"/>
              <a:ext cx="64878" cy="28722"/>
            </a:xfrm>
            <a:custGeom>
              <a:avLst/>
              <a:gdLst/>
              <a:ahLst/>
              <a:cxnLst/>
              <a:rect l="l" t="t" r="r" b="b"/>
              <a:pathLst>
                <a:path w="3185" h="1410" extrusionOk="0">
                  <a:moveTo>
                    <a:pt x="178" y="1"/>
                  </a:moveTo>
                  <a:cubicBezTo>
                    <a:pt x="69" y="1"/>
                    <a:pt x="10" y="11"/>
                    <a:pt x="0" y="13"/>
                  </a:cubicBezTo>
                  <a:lnTo>
                    <a:pt x="44" y="242"/>
                  </a:lnTo>
                  <a:cubicBezTo>
                    <a:pt x="46" y="241"/>
                    <a:pt x="88" y="234"/>
                    <a:pt x="171" y="234"/>
                  </a:cubicBezTo>
                  <a:cubicBezTo>
                    <a:pt x="498" y="234"/>
                    <a:pt x="1459" y="345"/>
                    <a:pt x="3056" y="1409"/>
                  </a:cubicBezTo>
                  <a:lnTo>
                    <a:pt x="3185" y="1214"/>
                  </a:lnTo>
                  <a:cubicBezTo>
                    <a:pt x="1553" y="129"/>
                    <a:pt x="560"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5"/>
            <p:cNvSpPr/>
            <p:nvPr/>
          </p:nvSpPr>
          <p:spPr>
            <a:xfrm>
              <a:off x="5529080" y="3303216"/>
              <a:ext cx="19861" cy="17376"/>
            </a:xfrm>
            <a:custGeom>
              <a:avLst/>
              <a:gdLst/>
              <a:ahLst/>
              <a:cxnLst/>
              <a:rect l="l" t="t" r="r" b="b"/>
              <a:pathLst>
                <a:path w="975" h="853" extrusionOk="0">
                  <a:moveTo>
                    <a:pt x="488" y="1"/>
                  </a:moveTo>
                  <a:cubicBezTo>
                    <a:pt x="348" y="1"/>
                    <a:pt x="211" y="69"/>
                    <a:pt x="130" y="194"/>
                  </a:cubicBezTo>
                  <a:cubicBezTo>
                    <a:pt x="1" y="391"/>
                    <a:pt x="58" y="655"/>
                    <a:pt x="256" y="783"/>
                  </a:cubicBezTo>
                  <a:cubicBezTo>
                    <a:pt x="328" y="830"/>
                    <a:pt x="409" y="852"/>
                    <a:pt x="488" y="852"/>
                  </a:cubicBezTo>
                  <a:cubicBezTo>
                    <a:pt x="628" y="852"/>
                    <a:pt x="765" y="783"/>
                    <a:pt x="845" y="657"/>
                  </a:cubicBezTo>
                  <a:cubicBezTo>
                    <a:pt x="974" y="460"/>
                    <a:pt x="917" y="196"/>
                    <a:pt x="719" y="68"/>
                  </a:cubicBezTo>
                  <a:cubicBezTo>
                    <a:pt x="647" y="22"/>
                    <a:pt x="56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5"/>
            <p:cNvSpPr/>
            <p:nvPr/>
          </p:nvSpPr>
          <p:spPr>
            <a:xfrm>
              <a:off x="5545805" y="3249639"/>
              <a:ext cx="19861" cy="17376"/>
            </a:xfrm>
            <a:custGeom>
              <a:avLst/>
              <a:gdLst/>
              <a:ahLst/>
              <a:cxnLst/>
              <a:rect l="l" t="t" r="r" b="b"/>
              <a:pathLst>
                <a:path w="975" h="853" extrusionOk="0">
                  <a:moveTo>
                    <a:pt x="489" y="0"/>
                  </a:moveTo>
                  <a:cubicBezTo>
                    <a:pt x="349" y="0"/>
                    <a:pt x="212" y="69"/>
                    <a:pt x="130" y="195"/>
                  </a:cubicBezTo>
                  <a:cubicBezTo>
                    <a:pt x="1" y="393"/>
                    <a:pt x="58" y="656"/>
                    <a:pt x="256" y="783"/>
                  </a:cubicBezTo>
                  <a:cubicBezTo>
                    <a:pt x="328" y="830"/>
                    <a:pt x="408" y="853"/>
                    <a:pt x="488" y="853"/>
                  </a:cubicBezTo>
                  <a:cubicBezTo>
                    <a:pt x="627" y="853"/>
                    <a:pt x="764" y="783"/>
                    <a:pt x="845" y="657"/>
                  </a:cubicBezTo>
                  <a:cubicBezTo>
                    <a:pt x="974" y="459"/>
                    <a:pt x="917" y="195"/>
                    <a:pt x="719" y="68"/>
                  </a:cubicBezTo>
                  <a:cubicBezTo>
                    <a:pt x="648" y="22"/>
                    <a:pt x="568"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5"/>
            <p:cNvSpPr/>
            <p:nvPr/>
          </p:nvSpPr>
          <p:spPr>
            <a:xfrm>
              <a:off x="5575731" y="3214824"/>
              <a:ext cx="19637" cy="17396"/>
            </a:xfrm>
            <a:custGeom>
              <a:avLst/>
              <a:gdLst/>
              <a:ahLst/>
              <a:cxnLst/>
              <a:rect l="l" t="t" r="r" b="b"/>
              <a:pathLst>
                <a:path w="964" h="854" extrusionOk="0">
                  <a:moveTo>
                    <a:pt x="482" y="0"/>
                  </a:moveTo>
                  <a:cubicBezTo>
                    <a:pt x="391" y="0"/>
                    <a:pt x="299" y="29"/>
                    <a:pt x="220" y="89"/>
                  </a:cubicBezTo>
                  <a:cubicBezTo>
                    <a:pt x="35" y="231"/>
                    <a:pt x="0" y="498"/>
                    <a:pt x="144" y="686"/>
                  </a:cubicBezTo>
                  <a:cubicBezTo>
                    <a:pt x="228" y="796"/>
                    <a:pt x="355" y="853"/>
                    <a:pt x="483" y="853"/>
                  </a:cubicBezTo>
                  <a:cubicBezTo>
                    <a:pt x="574" y="853"/>
                    <a:pt x="665" y="825"/>
                    <a:pt x="742" y="766"/>
                  </a:cubicBezTo>
                  <a:cubicBezTo>
                    <a:pt x="930" y="620"/>
                    <a:pt x="963" y="354"/>
                    <a:pt x="821" y="166"/>
                  </a:cubicBezTo>
                  <a:cubicBezTo>
                    <a:pt x="736" y="57"/>
                    <a:pt x="61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5"/>
            <p:cNvSpPr/>
            <p:nvPr/>
          </p:nvSpPr>
          <p:spPr>
            <a:xfrm>
              <a:off x="5640064" y="3211381"/>
              <a:ext cx="19616" cy="17416"/>
            </a:xfrm>
            <a:custGeom>
              <a:avLst/>
              <a:gdLst/>
              <a:ahLst/>
              <a:cxnLst/>
              <a:rect l="l" t="t" r="r" b="b"/>
              <a:pathLst>
                <a:path w="963" h="855" extrusionOk="0">
                  <a:moveTo>
                    <a:pt x="482" y="1"/>
                  </a:moveTo>
                  <a:cubicBezTo>
                    <a:pt x="435" y="1"/>
                    <a:pt x="386" y="9"/>
                    <a:pt x="338" y="26"/>
                  </a:cubicBezTo>
                  <a:cubicBezTo>
                    <a:pt x="117" y="105"/>
                    <a:pt x="1" y="349"/>
                    <a:pt x="80" y="570"/>
                  </a:cubicBezTo>
                  <a:cubicBezTo>
                    <a:pt x="144" y="746"/>
                    <a:pt x="307" y="855"/>
                    <a:pt x="483" y="855"/>
                  </a:cubicBezTo>
                  <a:cubicBezTo>
                    <a:pt x="530" y="855"/>
                    <a:pt x="578" y="847"/>
                    <a:pt x="625" y="830"/>
                  </a:cubicBezTo>
                  <a:cubicBezTo>
                    <a:pt x="848" y="751"/>
                    <a:pt x="962" y="507"/>
                    <a:pt x="885" y="284"/>
                  </a:cubicBezTo>
                  <a:cubicBezTo>
                    <a:pt x="822" y="110"/>
                    <a:pt x="658"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5"/>
            <p:cNvSpPr/>
            <p:nvPr/>
          </p:nvSpPr>
          <p:spPr>
            <a:xfrm>
              <a:off x="5519913" y="3243812"/>
              <a:ext cx="298685" cy="232462"/>
            </a:xfrm>
            <a:custGeom>
              <a:avLst/>
              <a:gdLst/>
              <a:ahLst/>
              <a:cxnLst/>
              <a:rect l="l" t="t" r="r" b="b"/>
              <a:pathLst>
                <a:path w="14663" h="11412" extrusionOk="0">
                  <a:moveTo>
                    <a:pt x="11060" y="1"/>
                  </a:moveTo>
                  <a:cubicBezTo>
                    <a:pt x="11037" y="1"/>
                    <a:pt x="11013" y="1"/>
                    <a:pt x="10989" y="2"/>
                  </a:cubicBezTo>
                  <a:cubicBezTo>
                    <a:pt x="7982" y="77"/>
                    <a:pt x="8905" y="2249"/>
                    <a:pt x="9344" y="3042"/>
                  </a:cubicBezTo>
                  <a:lnTo>
                    <a:pt x="9344" y="3042"/>
                  </a:lnTo>
                  <a:cubicBezTo>
                    <a:pt x="8876" y="2306"/>
                    <a:pt x="7501" y="403"/>
                    <a:pt x="5788" y="403"/>
                  </a:cubicBezTo>
                  <a:cubicBezTo>
                    <a:pt x="5141" y="403"/>
                    <a:pt x="4446" y="675"/>
                    <a:pt x="3733" y="1385"/>
                  </a:cubicBezTo>
                  <a:cubicBezTo>
                    <a:pt x="751" y="4357"/>
                    <a:pt x="4311" y="6217"/>
                    <a:pt x="4311" y="6217"/>
                  </a:cubicBezTo>
                  <a:cubicBezTo>
                    <a:pt x="0" y="6955"/>
                    <a:pt x="1367" y="10267"/>
                    <a:pt x="5678" y="11173"/>
                  </a:cubicBezTo>
                  <a:cubicBezTo>
                    <a:pt x="6485" y="11343"/>
                    <a:pt x="7238" y="11412"/>
                    <a:pt x="7929" y="11412"/>
                  </a:cubicBezTo>
                  <a:cubicBezTo>
                    <a:pt x="10933" y="11412"/>
                    <a:pt x="12769" y="10109"/>
                    <a:pt x="12769" y="10109"/>
                  </a:cubicBezTo>
                  <a:cubicBezTo>
                    <a:pt x="14015" y="7080"/>
                    <a:pt x="14662" y="1"/>
                    <a:pt x="1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5"/>
            <p:cNvSpPr/>
            <p:nvPr/>
          </p:nvSpPr>
          <p:spPr>
            <a:xfrm>
              <a:off x="6002575" y="3432677"/>
              <a:ext cx="221014" cy="163795"/>
            </a:xfrm>
            <a:custGeom>
              <a:avLst/>
              <a:gdLst/>
              <a:ahLst/>
              <a:cxnLst/>
              <a:rect l="l" t="t" r="r" b="b"/>
              <a:pathLst>
                <a:path w="10850" h="8041" extrusionOk="0">
                  <a:moveTo>
                    <a:pt x="7592" y="0"/>
                  </a:moveTo>
                  <a:cubicBezTo>
                    <a:pt x="6255" y="0"/>
                    <a:pt x="4851" y="1534"/>
                    <a:pt x="4851" y="1534"/>
                  </a:cubicBezTo>
                  <a:cubicBezTo>
                    <a:pt x="4851" y="1534"/>
                    <a:pt x="4351" y="51"/>
                    <a:pt x="2817" y="51"/>
                  </a:cubicBezTo>
                  <a:cubicBezTo>
                    <a:pt x="2792" y="51"/>
                    <a:pt x="2766" y="51"/>
                    <a:pt x="2739" y="52"/>
                  </a:cubicBezTo>
                  <a:cubicBezTo>
                    <a:pt x="1" y="140"/>
                    <a:pt x="1168" y="5215"/>
                    <a:pt x="1168" y="5215"/>
                  </a:cubicBezTo>
                  <a:lnTo>
                    <a:pt x="3684" y="7707"/>
                  </a:lnTo>
                  <a:cubicBezTo>
                    <a:pt x="3684" y="7707"/>
                    <a:pt x="5134" y="8040"/>
                    <a:pt x="6664" y="8040"/>
                  </a:cubicBezTo>
                  <a:cubicBezTo>
                    <a:pt x="8233" y="8040"/>
                    <a:pt x="9886" y="7690"/>
                    <a:pt x="10147" y="6269"/>
                  </a:cubicBezTo>
                  <a:cubicBezTo>
                    <a:pt x="10481" y="4452"/>
                    <a:pt x="9554" y="4132"/>
                    <a:pt x="8860" y="4132"/>
                  </a:cubicBezTo>
                  <a:cubicBezTo>
                    <a:pt x="8482" y="4132"/>
                    <a:pt x="8172" y="4227"/>
                    <a:pt x="8172" y="4227"/>
                  </a:cubicBezTo>
                  <a:cubicBezTo>
                    <a:pt x="8172" y="4227"/>
                    <a:pt x="10849" y="2519"/>
                    <a:pt x="8688" y="449"/>
                  </a:cubicBezTo>
                  <a:cubicBezTo>
                    <a:pt x="8351" y="126"/>
                    <a:pt x="7974" y="0"/>
                    <a:pt x="7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5"/>
            <p:cNvSpPr/>
            <p:nvPr/>
          </p:nvSpPr>
          <p:spPr>
            <a:xfrm>
              <a:off x="6078255" y="3474112"/>
              <a:ext cx="8291" cy="37175"/>
            </a:xfrm>
            <a:custGeom>
              <a:avLst/>
              <a:gdLst/>
              <a:ahLst/>
              <a:cxnLst/>
              <a:rect l="l" t="t" r="r" b="b"/>
              <a:pathLst>
                <a:path w="407" h="1825" extrusionOk="0">
                  <a:moveTo>
                    <a:pt x="271" y="0"/>
                  </a:moveTo>
                  <a:cubicBezTo>
                    <a:pt x="243" y="34"/>
                    <a:pt x="1" y="379"/>
                    <a:pt x="23" y="1824"/>
                  </a:cubicBezTo>
                  <a:lnTo>
                    <a:pt x="196" y="1821"/>
                  </a:lnTo>
                  <a:cubicBezTo>
                    <a:pt x="174" y="441"/>
                    <a:pt x="405" y="109"/>
                    <a:pt x="406" y="108"/>
                  </a:cubicBezTo>
                  <a:lnTo>
                    <a:pt x="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5"/>
            <p:cNvSpPr/>
            <p:nvPr/>
          </p:nvSpPr>
          <p:spPr>
            <a:xfrm>
              <a:off x="6097791" y="3479877"/>
              <a:ext cx="33773" cy="50029"/>
            </a:xfrm>
            <a:custGeom>
              <a:avLst/>
              <a:gdLst/>
              <a:ahLst/>
              <a:cxnLst/>
              <a:rect l="l" t="t" r="r" b="b"/>
              <a:pathLst>
                <a:path w="1658" h="2456" extrusionOk="0">
                  <a:moveTo>
                    <a:pt x="1501" y="1"/>
                  </a:moveTo>
                  <a:cubicBezTo>
                    <a:pt x="1495" y="14"/>
                    <a:pt x="896" y="1333"/>
                    <a:pt x="1" y="2343"/>
                  </a:cubicBezTo>
                  <a:lnTo>
                    <a:pt x="127" y="2456"/>
                  </a:lnTo>
                  <a:cubicBezTo>
                    <a:pt x="1040" y="1427"/>
                    <a:pt x="1650" y="83"/>
                    <a:pt x="1657" y="70"/>
                  </a:cubicBezTo>
                  <a:lnTo>
                    <a:pt x="15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5"/>
            <p:cNvSpPr/>
            <p:nvPr/>
          </p:nvSpPr>
          <p:spPr>
            <a:xfrm>
              <a:off x="6111114" y="3505912"/>
              <a:ext cx="40923" cy="32836"/>
            </a:xfrm>
            <a:custGeom>
              <a:avLst/>
              <a:gdLst/>
              <a:ahLst/>
              <a:cxnLst/>
              <a:rect l="l" t="t" r="r" b="b"/>
              <a:pathLst>
                <a:path w="2009" h="1612" extrusionOk="0">
                  <a:moveTo>
                    <a:pt x="1874" y="0"/>
                  </a:moveTo>
                  <a:cubicBezTo>
                    <a:pt x="1866" y="9"/>
                    <a:pt x="1128" y="939"/>
                    <a:pt x="0" y="1455"/>
                  </a:cubicBezTo>
                  <a:lnTo>
                    <a:pt x="74" y="1611"/>
                  </a:lnTo>
                  <a:cubicBezTo>
                    <a:pt x="1241" y="1075"/>
                    <a:pt x="1978" y="146"/>
                    <a:pt x="2009" y="106"/>
                  </a:cubicBezTo>
                  <a:lnTo>
                    <a:pt x="18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5"/>
            <p:cNvSpPr/>
            <p:nvPr/>
          </p:nvSpPr>
          <p:spPr>
            <a:xfrm>
              <a:off x="6114251" y="3541623"/>
              <a:ext cx="47788" cy="21144"/>
            </a:xfrm>
            <a:custGeom>
              <a:avLst/>
              <a:gdLst/>
              <a:ahLst/>
              <a:cxnLst/>
              <a:rect l="l" t="t" r="r" b="b"/>
              <a:pathLst>
                <a:path w="2346" h="1038" extrusionOk="0">
                  <a:moveTo>
                    <a:pt x="2212" y="0"/>
                  </a:moveTo>
                  <a:cubicBezTo>
                    <a:pt x="1930" y="0"/>
                    <a:pt x="1198" y="95"/>
                    <a:pt x="0" y="893"/>
                  </a:cubicBezTo>
                  <a:lnTo>
                    <a:pt x="96" y="1037"/>
                  </a:lnTo>
                  <a:cubicBezTo>
                    <a:pt x="1270" y="254"/>
                    <a:pt x="1977" y="173"/>
                    <a:pt x="2219" y="173"/>
                  </a:cubicBezTo>
                  <a:cubicBezTo>
                    <a:pt x="2280" y="173"/>
                    <a:pt x="2311" y="178"/>
                    <a:pt x="2313" y="178"/>
                  </a:cubicBezTo>
                  <a:lnTo>
                    <a:pt x="2345" y="9"/>
                  </a:lnTo>
                  <a:cubicBezTo>
                    <a:pt x="2338" y="8"/>
                    <a:pt x="2294" y="0"/>
                    <a:pt x="2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5"/>
            <p:cNvSpPr/>
            <p:nvPr/>
          </p:nvSpPr>
          <p:spPr>
            <a:xfrm>
              <a:off x="6159170" y="3536306"/>
              <a:ext cx="14565" cy="12813"/>
            </a:xfrm>
            <a:custGeom>
              <a:avLst/>
              <a:gdLst/>
              <a:ahLst/>
              <a:cxnLst/>
              <a:rect l="l" t="t" r="r" b="b"/>
              <a:pathLst>
                <a:path w="715" h="629" extrusionOk="0">
                  <a:moveTo>
                    <a:pt x="357" y="0"/>
                  </a:moveTo>
                  <a:cubicBezTo>
                    <a:pt x="299" y="0"/>
                    <a:pt x="240" y="16"/>
                    <a:pt x="189" y="50"/>
                  </a:cubicBezTo>
                  <a:cubicBezTo>
                    <a:pt x="42" y="144"/>
                    <a:pt x="1" y="338"/>
                    <a:pt x="95" y="485"/>
                  </a:cubicBezTo>
                  <a:cubicBezTo>
                    <a:pt x="155" y="578"/>
                    <a:pt x="256" y="629"/>
                    <a:pt x="359" y="629"/>
                  </a:cubicBezTo>
                  <a:cubicBezTo>
                    <a:pt x="417" y="629"/>
                    <a:pt x="476" y="612"/>
                    <a:pt x="528" y="579"/>
                  </a:cubicBezTo>
                  <a:cubicBezTo>
                    <a:pt x="673" y="485"/>
                    <a:pt x="714" y="291"/>
                    <a:pt x="622" y="145"/>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5"/>
            <p:cNvSpPr/>
            <p:nvPr/>
          </p:nvSpPr>
          <p:spPr>
            <a:xfrm>
              <a:off x="6146886" y="3496847"/>
              <a:ext cx="14585" cy="12792"/>
            </a:xfrm>
            <a:custGeom>
              <a:avLst/>
              <a:gdLst/>
              <a:ahLst/>
              <a:cxnLst/>
              <a:rect l="l" t="t" r="r" b="b"/>
              <a:pathLst>
                <a:path w="716" h="628" extrusionOk="0">
                  <a:moveTo>
                    <a:pt x="357" y="0"/>
                  </a:moveTo>
                  <a:cubicBezTo>
                    <a:pt x="298" y="0"/>
                    <a:pt x="239" y="16"/>
                    <a:pt x="187" y="50"/>
                  </a:cubicBezTo>
                  <a:cubicBezTo>
                    <a:pt x="43" y="144"/>
                    <a:pt x="0" y="338"/>
                    <a:pt x="94" y="483"/>
                  </a:cubicBezTo>
                  <a:cubicBezTo>
                    <a:pt x="153" y="576"/>
                    <a:pt x="255" y="627"/>
                    <a:pt x="358" y="627"/>
                  </a:cubicBezTo>
                  <a:cubicBezTo>
                    <a:pt x="417" y="627"/>
                    <a:pt x="476" y="611"/>
                    <a:pt x="529" y="577"/>
                  </a:cubicBezTo>
                  <a:cubicBezTo>
                    <a:pt x="674" y="483"/>
                    <a:pt x="715" y="290"/>
                    <a:pt x="623" y="143"/>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5"/>
            <p:cNvSpPr/>
            <p:nvPr/>
          </p:nvSpPr>
          <p:spPr>
            <a:xfrm>
              <a:off x="6124946" y="3471220"/>
              <a:ext cx="14503" cy="12813"/>
            </a:xfrm>
            <a:custGeom>
              <a:avLst/>
              <a:gdLst/>
              <a:ahLst/>
              <a:cxnLst/>
              <a:rect l="l" t="t" r="r" b="b"/>
              <a:pathLst>
                <a:path w="712" h="629" extrusionOk="0">
                  <a:moveTo>
                    <a:pt x="357" y="0"/>
                  </a:moveTo>
                  <a:cubicBezTo>
                    <a:pt x="263" y="0"/>
                    <a:pt x="169" y="43"/>
                    <a:pt x="108" y="123"/>
                  </a:cubicBezTo>
                  <a:cubicBezTo>
                    <a:pt x="1" y="260"/>
                    <a:pt x="27" y="457"/>
                    <a:pt x="165" y="564"/>
                  </a:cubicBezTo>
                  <a:cubicBezTo>
                    <a:pt x="222" y="607"/>
                    <a:pt x="288" y="628"/>
                    <a:pt x="355" y="628"/>
                  </a:cubicBezTo>
                  <a:cubicBezTo>
                    <a:pt x="449" y="628"/>
                    <a:pt x="543" y="586"/>
                    <a:pt x="606" y="507"/>
                  </a:cubicBezTo>
                  <a:cubicBezTo>
                    <a:pt x="712" y="368"/>
                    <a:pt x="687" y="172"/>
                    <a:pt x="549" y="66"/>
                  </a:cubicBezTo>
                  <a:cubicBezTo>
                    <a:pt x="492" y="22"/>
                    <a:pt x="424"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5"/>
            <p:cNvSpPr/>
            <p:nvPr/>
          </p:nvSpPr>
          <p:spPr>
            <a:xfrm>
              <a:off x="6077644" y="3468714"/>
              <a:ext cx="14483" cy="12813"/>
            </a:xfrm>
            <a:custGeom>
              <a:avLst/>
              <a:gdLst/>
              <a:ahLst/>
              <a:cxnLst/>
              <a:rect l="l" t="t" r="r" b="b"/>
              <a:pathLst>
                <a:path w="711" h="629" extrusionOk="0">
                  <a:moveTo>
                    <a:pt x="355" y="0"/>
                  </a:moveTo>
                  <a:cubicBezTo>
                    <a:pt x="224" y="0"/>
                    <a:pt x="105" y="80"/>
                    <a:pt x="59" y="210"/>
                  </a:cubicBezTo>
                  <a:cubicBezTo>
                    <a:pt x="0" y="373"/>
                    <a:pt x="87" y="552"/>
                    <a:pt x="250" y="610"/>
                  </a:cubicBezTo>
                  <a:cubicBezTo>
                    <a:pt x="285" y="623"/>
                    <a:pt x="320" y="629"/>
                    <a:pt x="356" y="629"/>
                  </a:cubicBezTo>
                  <a:cubicBezTo>
                    <a:pt x="484" y="629"/>
                    <a:pt x="606" y="549"/>
                    <a:pt x="652" y="420"/>
                  </a:cubicBezTo>
                  <a:cubicBezTo>
                    <a:pt x="711" y="257"/>
                    <a:pt x="624" y="77"/>
                    <a:pt x="463" y="19"/>
                  </a:cubicBezTo>
                  <a:cubicBezTo>
                    <a:pt x="427" y="6"/>
                    <a:pt x="390" y="0"/>
                    <a:pt x="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5"/>
            <p:cNvSpPr/>
            <p:nvPr/>
          </p:nvSpPr>
          <p:spPr>
            <a:xfrm>
              <a:off x="5960650" y="3492589"/>
              <a:ext cx="219853" cy="171128"/>
            </a:xfrm>
            <a:custGeom>
              <a:avLst/>
              <a:gdLst/>
              <a:ahLst/>
              <a:cxnLst/>
              <a:rect l="l" t="t" r="r" b="b"/>
              <a:pathLst>
                <a:path w="10793" h="8401" extrusionOk="0">
                  <a:moveTo>
                    <a:pt x="2652" y="0"/>
                  </a:moveTo>
                  <a:cubicBezTo>
                    <a:pt x="0" y="0"/>
                    <a:pt x="476" y="5212"/>
                    <a:pt x="1392" y="7441"/>
                  </a:cubicBezTo>
                  <a:cubicBezTo>
                    <a:pt x="1392" y="7441"/>
                    <a:pt x="2744" y="8401"/>
                    <a:pt x="4956" y="8401"/>
                  </a:cubicBezTo>
                  <a:cubicBezTo>
                    <a:pt x="5464" y="8401"/>
                    <a:pt x="6019" y="8350"/>
                    <a:pt x="6612" y="8225"/>
                  </a:cubicBezTo>
                  <a:cubicBezTo>
                    <a:pt x="9785" y="7557"/>
                    <a:pt x="10793" y="5120"/>
                    <a:pt x="7618" y="4576"/>
                  </a:cubicBezTo>
                  <a:cubicBezTo>
                    <a:pt x="7618" y="4576"/>
                    <a:pt x="10239" y="3205"/>
                    <a:pt x="8044" y="1018"/>
                  </a:cubicBezTo>
                  <a:cubicBezTo>
                    <a:pt x="7520" y="496"/>
                    <a:pt x="7008" y="296"/>
                    <a:pt x="6532" y="296"/>
                  </a:cubicBezTo>
                  <a:cubicBezTo>
                    <a:pt x="5271" y="296"/>
                    <a:pt x="4257" y="1697"/>
                    <a:pt x="3912" y="2239"/>
                  </a:cubicBezTo>
                  <a:lnTo>
                    <a:pt x="3912" y="2239"/>
                  </a:lnTo>
                  <a:cubicBezTo>
                    <a:pt x="4236" y="1656"/>
                    <a:pt x="4917" y="56"/>
                    <a:pt x="2703" y="1"/>
                  </a:cubicBezTo>
                  <a:cubicBezTo>
                    <a:pt x="2686" y="0"/>
                    <a:pt x="2669" y="0"/>
                    <a:pt x="2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5"/>
            <p:cNvSpPr/>
            <p:nvPr/>
          </p:nvSpPr>
          <p:spPr>
            <a:xfrm>
              <a:off x="5635583" y="3390080"/>
              <a:ext cx="345577" cy="450870"/>
            </a:xfrm>
            <a:custGeom>
              <a:avLst/>
              <a:gdLst/>
              <a:ahLst/>
              <a:cxnLst/>
              <a:rect l="l" t="t" r="r" b="b"/>
              <a:pathLst>
                <a:path w="16965" h="22134" extrusionOk="0">
                  <a:moveTo>
                    <a:pt x="8115" y="0"/>
                  </a:moveTo>
                  <a:cubicBezTo>
                    <a:pt x="7777" y="0"/>
                    <a:pt x="7406" y="32"/>
                    <a:pt x="7002" y="101"/>
                  </a:cubicBezTo>
                  <a:cubicBezTo>
                    <a:pt x="0" y="1281"/>
                    <a:pt x="5573" y="7216"/>
                    <a:pt x="5573" y="7216"/>
                  </a:cubicBezTo>
                  <a:cubicBezTo>
                    <a:pt x="5573" y="7216"/>
                    <a:pt x="5566" y="7216"/>
                    <a:pt x="5554" y="7216"/>
                  </a:cubicBezTo>
                  <a:cubicBezTo>
                    <a:pt x="5316" y="7216"/>
                    <a:pt x="2849" y="7257"/>
                    <a:pt x="2848" y="8962"/>
                  </a:cubicBezTo>
                  <a:cubicBezTo>
                    <a:pt x="2843" y="10754"/>
                    <a:pt x="5288" y="11798"/>
                    <a:pt x="5288" y="11798"/>
                  </a:cubicBezTo>
                  <a:cubicBezTo>
                    <a:pt x="5288" y="11798"/>
                    <a:pt x="2530" y="12530"/>
                    <a:pt x="4809" y="15515"/>
                  </a:cubicBezTo>
                  <a:cubicBezTo>
                    <a:pt x="7090" y="18498"/>
                    <a:pt x="11028" y="19220"/>
                    <a:pt x="11753" y="22133"/>
                  </a:cubicBezTo>
                  <a:cubicBezTo>
                    <a:pt x="11753" y="22133"/>
                    <a:pt x="16901" y="18471"/>
                    <a:pt x="16948" y="15749"/>
                  </a:cubicBezTo>
                  <a:cubicBezTo>
                    <a:pt x="16965" y="14697"/>
                    <a:pt x="16403" y="14374"/>
                    <a:pt x="15707" y="14374"/>
                  </a:cubicBezTo>
                  <a:cubicBezTo>
                    <a:pt x="14601" y="14374"/>
                    <a:pt x="13157" y="15190"/>
                    <a:pt x="13157" y="15190"/>
                  </a:cubicBezTo>
                  <a:cubicBezTo>
                    <a:pt x="13157" y="15190"/>
                    <a:pt x="15276" y="9680"/>
                    <a:pt x="14035" y="7832"/>
                  </a:cubicBezTo>
                  <a:cubicBezTo>
                    <a:pt x="13705" y="7341"/>
                    <a:pt x="13312" y="7160"/>
                    <a:pt x="12912" y="7160"/>
                  </a:cubicBezTo>
                  <a:cubicBezTo>
                    <a:pt x="11808" y="7160"/>
                    <a:pt x="10653" y="8536"/>
                    <a:pt x="10653" y="8536"/>
                  </a:cubicBezTo>
                  <a:cubicBezTo>
                    <a:pt x="10653" y="8536"/>
                    <a:pt x="13625" y="0"/>
                    <a:pt x="8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5"/>
            <p:cNvSpPr/>
            <p:nvPr/>
          </p:nvSpPr>
          <p:spPr>
            <a:xfrm>
              <a:off x="5782522" y="3500493"/>
              <a:ext cx="111791" cy="325635"/>
            </a:xfrm>
            <a:custGeom>
              <a:avLst/>
              <a:gdLst/>
              <a:ahLst/>
              <a:cxnLst/>
              <a:rect l="l" t="t" r="r" b="b"/>
              <a:pathLst>
                <a:path w="5488" h="15986" extrusionOk="0">
                  <a:moveTo>
                    <a:pt x="0" y="0"/>
                  </a:moveTo>
                  <a:cubicBezTo>
                    <a:pt x="0" y="1"/>
                    <a:pt x="4070" y="14138"/>
                    <a:pt x="5487" y="15985"/>
                  </a:cubicBezTo>
                  <a:cubicBezTo>
                    <a:pt x="5487" y="15985"/>
                    <a:pt x="2963" y="7724"/>
                    <a:pt x="1664" y="4143"/>
                  </a:cubicBezTo>
                  <a:cubicBezTo>
                    <a:pt x="364" y="562"/>
                    <a:pt x="0" y="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5"/>
            <p:cNvSpPr/>
            <p:nvPr/>
          </p:nvSpPr>
          <p:spPr>
            <a:xfrm>
              <a:off x="5304750" y="3457000"/>
              <a:ext cx="487984" cy="287074"/>
            </a:xfrm>
            <a:custGeom>
              <a:avLst/>
              <a:gdLst/>
              <a:ahLst/>
              <a:cxnLst/>
              <a:rect l="l" t="t" r="r" b="b"/>
              <a:pathLst>
                <a:path w="23956" h="14093" extrusionOk="0">
                  <a:moveTo>
                    <a:pt x="6693" y="1"/>
                  </a:moveTo>
                  <a:cubicBezTo>
                    <a:pt x="5699" y="1"/>
                    <a:pt x="4676" y="560"/>
                    <a:pt x="3714" y="2049"/>
                  </a:cubicBezTo>
                  <a:cubicBezTo>
                    <a:pt x="1" y="7799"/>
                    <a:pt x="7441" y="7902"/>
                    <a:pt x="7976" y="7902"/>
                  </a:cubicBezTo>
                  <a:cubicBezTo>
                    <a:pt x="7995" y="7902"/>
                    <a:pt x="8006" y="7902"/>
                    <a:pt x="8006" y="7902"/>
                  </a:cubicBezTo>
                  <a:lnTo>
                    <a:pt x="8006" y="7902"/>
                  </a:lnTo>
                  <a:cubicBezTo>
                    <a:pt x="8006" y="7902"/>
                    <a:pt x="6135" y="9883"/>
                    <a:pt x="7455" y="11092"/>
                  </a:cubicBezTo>
                  <a:cubicBezTo>
                    <a:pt x="7923" y="11521"/>
                    <a:pt x="8530" y="11660"/>
                    <a:pt x="9118" y="11660"/>
                  </a:cubicBezTo>
                  <a:cubicBezTo>
                    <a:pt x="10187" y="11660"/>
                    <a:pt x="11195" y="11203"/>
                    <a:pt x="11195" y="11203"/>
                  </a:cubicBezTo>
                  <a:lnTo>
                    <a:pt x="11195" y="11203"/>
                  </a:lnTo>
                  <a:cubicBezTo>
                    <a:pt x="11195" y="11203"/>
                    <a:pt x="9875" y="13733"/>
                    <a:pt x="13616" y="14062"/>
                  </a:cubicBezTo>
                  <a:cubicBezTo>
                    <a:pt x="13859" y="14083"/>
                    <a:pt x="14100" y="14093"/>
                    <a:pt x="14338" y="14093"/>
                  </a:cubicBezTo>
                  <a:cubicBezTo>
                    <a:pt x="16918" y="14093"/>
                    <a:pt x="19224" y="12947"/>
                    <a:pt x="21259" y="12947"/>
                  </a:cubicBezTo>
                  <a:cubicBezTo>
                    <a:pt x="21930" y="12947"/>
                    <a:pt x="22572" y="13071"/>
                    <a:pt x="23184" y="13402"/>
                  </a:cubicBezTo>
                  <a:cubicBezTo>
                    <a:pt x="23184" y="13402"/>
                    <a:pt x="23955" y="7132"/>
                    <a:pt x="21974" y="5263"/>
                  </a:cubicBezTo>
                  <a:cubicBezTo>
                    <a:pt x="21620" y="4928"/>
                    <a:pt x="21298" y="4791"/>
                    <a:pt x="21007" y="4791"/>
                  </a:cubicBezTo>
                  <a:cubicBezTo>
                    <a:pt x="19672" y="4791"/>
                    <a:pt x="19005" y="7683"/>
                    <a:pt x="19005" y="7683"/>
                  </a:cubicBezTo>
                  <a:cubicBezTo>
                    <a:pt x="19005" y="7683"/>
                    <a:pt x="16365" y="2403"/>
                    <a:pt x="14166" y="2072"/>
                  </a:cubicBezTo>
                  <a:cubicBezTo>
                    <a:pt x="14061" y="2057"/>
                    <a:pt x="13962" y="2049"/>
                    <a:pt x="13869" y="2049"/>
                  </a:cubicBezTo>
                  <a:cubicBezTo>
                    <a:pt x="12005" y="2049"/>
                    <a:pt x="12405" y="5043"/>
                    <a:pt x="12405" y="5043"/>
                  </a:cubicBezTo>
                  <a:cubicBezTo>
                    <a:pt x="12405" y="5043"/>
                    <a:pt x="9681" y="1"/>
                    <a:pt x="6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5"/>
            <p:cNvSpPr/>
            <p:nvPr/>
          </p:nvSpPr>
          <p:spPr>
            <a:xfrm>
              <a:off x="5463342" y="3568656"/>
              <a:ext cx="315755" cy="137131"/>
            </a:xfrm>
            <a:custGeom>
              <a:avLst/>
              <a:gdLst/>
              <a:ahLst/>
              <a:cxnLst/>
              <a:rect l="l" t="t" r="r" b="b"/>
              <a:pathLst>
                <a:path w="15501" h="6732" extrusionOk="0">
                  <a:moveTo>
                    <a:pt x="0" y="1"/>
                  </a:moveTo>
                  <a:lnTo>
                    <a:pt x="0" y="1"/>
                  </a:lnTo>
                  <a:cubicBezTo>
                    <a:pt x="1" y="1"/>
                    <a:pt x="13181" y="6531"/>
                    <a:pt x="15501" y="6732"/>
                  </a:cubicBezTo>
                  <a:cubicBezTo>
                    <a:pt x="15501" y="6732"/>
                    <a:pt x="7699" y="3023"/>
                    <a:pt x="4179" y="1568"/>
                  </a:cubicBezTo>
                  <a:cubicBezTo>
                    <a:pt x="659" y="111"/>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5"/>
            <p:cNvSpPr/>
            <p:nvPr/>
          </p:nvSpPr>
          <p:spPr>
            <a:xfrm>
              <a:off x="5982957" y="3572608"/>
              <a:ext cx="329505" cy="244420"/>
            </a:xfrm>
            <a:custGeom>
              <a:avLst/>
              <a:gdLst/>
              <a:ahLst/>
              <a:cxnLst/>
              <a:rect l="l" t="t" r="r" b="b"/>
              <a:pathLst>
                <a:path w="16176" h="11999" extrusionOk="0">
                  <a:moveTo>
                    <a:pt x="12099" y="0"/>
                  </a:moveTo>
                  <a:cubicBezTo>
                    <a:pt x="10499" y="0"/>
                    <a:pt x="9087" y="2371"/>
                    <a:pt x="9087" y="2371"/>
                  </a:cubicBezTo>
                  <a:cubicBezTo>
                    <a:pt x="9087" y="2371"/>
                    <a:pt x="8661" y="788"/>
                    <a:pt x="7640" y="788"/>
                  </a:cubicBezTo>
                  <a:cubicBezTo>
                    <a:pt x="7545" y="788"/>
                    <a:pt x="7444" y="802"/>
                    <a:pt x="7338" y="832"/>
                  </a:cubicBezTo>
                  <a:cubicBezTo>
                    <a:pt x="6097" y="1186"/>
                    <a:pt x="5862" y="3084"/>
                    <a:pt x="5862" y="3084"/>
                  </a:cubicBezTo>
                  <a:cubicBezTo>
                    <a:pt x="5862" y="3084"/>
                    <a:pt x="5458" y="2409"/>
                    <a:pt x="4768" y="2409"/>
                  </a:cubicBezTo>
                  <a:cubicBezTo>
                    <a:pt x="4343" y="2409"/>
                    <a:pt x="3810" y="2665"/>
                    <a:pt x="3197" y="3491"/>
                  </a:cubicBezTo>
                  <a:cubicBezTo>
                    <a:pt x="1588" y="5664"/>
                    <a:pt x="1873" y="8533"/>
                    <a:pt x="1" y="9614"/>
                  </a:cubicBezTo>
                  <a:cubicBezTo>
                    <a:pt x="1" y="9614"/>
                    <a:pt x="2993" y="11999"/>
                    <a:pt x="4949" y="11999"/>
                  </a:cubicBezTo>
                  <a:cubicBezTo>
                    <a:pt x="5125" y="11999"/>
                    <a:pt x="5293" y="11979"/>
                    <a:pt x="5450" y="11937"/>
                  </a:cubicBezTo>
                  <a:cubicBezTo>
                    <a:pt x="7342" y="11426"/>
                    <a:pt x="5083" y="9203"/>
                    <a:pt x="5083" y="9203"/>
                  </a:cubicBezTo>
                  <a:lnTo>
                    <a:pt x="5083" y="9203"/>
                  </a:lnTo>
                  <a:cubicBezTo>
                    <a:pt x="5083" y="9203"/>
                    <a:pt x="5680" y="9255"/>
                    <a:pt x="6481" y="9255"/>
                  </a:cubicBezTo>
                  <a:cubicBezTo>
                    <a:pt x="7812" y="9255"/>
                    <a:pt x="9703" y="9111"/>
                    <a:pt x="10347" y="8347"/>
                  </a:cubicBezTo>
                  <a:cubicBezTo>
                    <a:pt x="11379" y="7119"/>
                    <a:pt x="9187" y="6147"/>
                    <a:pt x="9187" y="6147"/>
                  </a:cubicBezTo>
                  <a:lnTo>
                    <a:pt x="9187" y="6147"/>
                  </a:lnTo>
                  <a:cubicBezTo>
                    <a:pt x="9187" y="6147"/>
                    <a:pt x="9349" y="6156"/>
                    <a:pt x="9619" y="6156"/>
                  </a:cubicBezTo>
                  <a:cubicBezTo>
                    <a:pt x="11157" y="6156"/>
                    <a:pt x="16176" y="5864"/>
                    <a:pt x="14295" y="1942"/>
                  </a:cubicBezTo>
                  <a:cubicBezTo>
                    <a:pt x="13602" y="496"/>
                    <a:pt x="12830" y="0"/>
                    <a:pt x="120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5"/>
            <p:cNvSpPr/>
            <p:nvPr/>
          </p:nvSpPr>
          <p:spPr>
            <a:xfrm>
              <a:off x="5997054" y="3636779"/>
              <a:ext cx="203048" cy="142101"/>
            </a:xfrm>
            <a:custGeom>
              <a:avLst/>
              <a:gdLst/>
              <a:ahLst/>
              <a:cxnLst/>
              <a:rect l="l" t="t" r="r" b="b"/>
              <a:pathLst>
                <a:path w="9968" h="6976" extrusionOk="0">
                  <a:moveTo>
                    <a:pt x="9968" y="0"/>
                  </a:moveTo>
                  <a:cubicBezTo>
                    <a:pt x="9967" y="1"/>
                    <a:pt x="997" y="5626"/>
                    <a:pt x="0" y="6975"/>
                  </a:cubicBezTo>
                  <a:cubicBezTo>
                    <a:pt x="0" y="6975"/>
                    <a:pt x="5213" y="3586"/>
                    <a:pt x="7432" y="1975"/>
                  </a:cubicBezTo>
                  <a:cubicBezTo>
                    <a:pt x="9650" y="363"/>
                    <a:pt x="9967" y="0"/>
                    <a:pt x="9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5"/>
            <p:cNvSpPr/>
            <p:nvPr/>
          </p:nvSpPr>
          <p:spPr>
            <a:xfrm>
              <a:off x="5917952" y="3174285"/>
              <a:ext cx="100852" cy="629657"/>
            </a:xfrm>
            <a:custGeom>
              <a:avLst/>
              <a:gdLst/>
              <a:ahLst/>
              <a:cxnLst/>
              <a:rect l="l" t="t" r="r" b="b"/>
              <a:pathLst>
                <a:path w="4951" h="30911" extrusionOk="0">
                  <a:moveTo>
                    <a:pt x="348" y="1"/>
                  </a:moveTo>
                  <a:cubicBezTo>
                    <a:pt x="338" y="1"/>
                    <a:pt x="327" y="1"/>
                    <a:pt x="317" y="2"/>
                  </a:cubicBezTo>
                  <a:cubicBezTo>
                    <a:pt x="134" y="17"/>
                    <a:pt x="1" y="174"/>
                    <a:pt x="16" y="356"/>
                  </a:cubicBezTo>
                  <a:lnTo>
                    <a:pt x="42" y="682"/>
                  </a:lnTo>
                  <a:cubicBezTo>
                    <a:pt x="365" y="4672"/>
                    <a:pt x="618" y="7821"/>
                    <a:pt x="2447" y="13974"/>
                  </a:cubicBezTo>
                  <a:cubicBezTo>
                    <a:pt x="4272" y="20107"/>
                    <a:pt x="2024" y="30408"/>
                    <a:pt x="2002" y="30511"/>
                  </a:cubicBezTo>
                  <a:cubicBezTo>
                    <a:pt x="1963" y="30687"/>
                    <a:pt x="2076" y="30863"/>
                    <a:pt x="2252" y="30903"/>
                  </a:cubicBezTo>
                  <a:cubicBezTo>
                    <a:pt x="2275" y="30907"/>
                    <a:pt x="2299" y="30910"/>
                    <a:pt x="2322" y="30910"/>
                  </a:cubicBezTo>
                  <a:cubicBezTo>
                    <a:pt x="2475" y="30910"/>
                    <a:pt x="2612" y="30804"/>
                    <a:pt x="2644" y="30655"/>
                  </a:cubicBezTo>
                  <a:cubicBezTo>
                    <a:pt x="2739" y="30224"/>
                    <a:pt x="4951" y="20085"/>
                    <a:pt x="3079" y="13786"/>
                  </a:cubicBezTo>
                  <a:cubicBezTo>
                    <a:pt x="1270" y="7700"/>
                    <a:pt x="1018" y="4582"/>
                    <a:pt x="698" y="632"/>
                  </a:cubicBezTo>
                  <a:lnTo>
                    <a:pt x="670" y="303"/>
                  </a:lnTo>
                  <a:cubicBezTo>
                    <a:pt x="657" y="132"/>
                    <a:pt x="518" y="1"/>
                    <a:pt x="3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5"/>
            <p:cNvSpPr/>
            <p:nvPr/>
          </p:nvSpPr>
          <p:spPr>
            <a:xfrm>
              <a:off x="5970428" y="3136068"/>
              <a:ext cx="199769" cy="335351"/>
            </a:xfrm>
            <a:custGeom>
              <a:avLst/>
              <a:gdLst/>
              <a:ahLst/>
              <a:cxnLst/>
              <a:rect l="l" t="t" r="r" b="b"/>
              <a:pathLst>
                <a:path w="9807" h="16463" extrusionOk="0">
                  <a:moveTo>
                    <a:pt x="9427" y="0"/>
                  </a:moveTo>
                  <a:cubicBezTo>
                    <a:pt x="9313" y="0"/>
                    <a:pt x="9202" y="59"/>
                    <a:pt x="9142" y="166"/>
                  </a:cubicBezTo>
                  <a:cubicBezTo>
                    <a:pt x="9126" y="196"/>
                    <a:pt x="7458" y="3188"/>
                    <a:pt x="5985" y="6906"/>
                  </a:cubicBezTo>
                  <a:cubicBezTo>
                    <a:pt x="5347" y="8521"/>
                    <a:pt x="4126" y="9825"/>
                    <a:pt x="2949" y="11106"/>
                  </a:cubicBezTo>
                  <a:cubicBezTo>
                    <a:pt x="1444" y="12737"/>
                    <a:pt x="21" y="14244"/>
                    <a:pt x="2" y="16202"/>
                  </a:cubicBezTo>
                  <a:cubicBezTo>
                    <a:pt x="0" y="16384"/>
                    <a:pt x="146" y="16462"/>
                    <a:pt x="328" y="16462"/>
                  </a:cubicBezTo>
                  <a:lnTo>
                    <a:pt x="331" y="16462"/>
                  </a:lnTo>
                  <a:cubicBezTo>
                    <a:pt x="511" y="16462"/>
                    <a:pt x="658" y="16389"/>
                    <a:pt x="660" y="16210"/>
                  </a:cubicBezTo>
                  <a:cubicBezTo>
                    <a:pt x="676" y="14505"/>
                    <a:pt x="2013" y="13125"/>
                    <a:pt x="3430" y="11586"/>
                  </a:cubicBezTo>
                  <a:cubicBezTo>
                    <a:pt x="4651" y="10261"/>
                    <a:pt x="5912" y="8891"/>
                    <a:pt x="6596" y="7164"/>
                  </a:cubicBezTo>
                  <a:cubicBezTo>
                    <a:pt x="8053" y="3489"/>
                    <a:pt x="9700" y="522"/>
                    <a:pt x="9717" y="492"/>
                  </a:cubicBezTo>
                  <a:cubicBezTo>
                    <a:pt x="9806" y="332"/>
                    <a:pt x="9749" y="131"/>
                    <a:pt x="9590" y="43"/>
                  </a:cubicBezTo>
                  <a:cubicBezTo>
                    <a:pt x="9539" y="14"/>
                    <a:pt x="9482" y="0"/>
                    <a:pt x="9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5"/>
            <p:cNvSpPr/>
            <p:nvPr/>
          </p:nvSpPr>
          <p:spPr>
            <a:xfrm>
              <a:off x="6049511" y="3178298"/>
              <a:ext cx="77304" cy="122118"/>
            </a:xfrm>
            <a:custGeom>
              <a:avLst/>
              <a:gdLst/>
              <a:ahLst/>
              <a:cxnLst/>
              <a:rect l="l" t="t" r="r" b="b"/>
              <a:pathLst>
                <a:path w="3795" h="5995" extrusionOk="0">
                  <a:moveTo>
                    <a:pt x="376" y="0"/>
                  </a:moveTo>
                  <a:cubicBezTo>
                    <a:pt x="269" y="0"/>
                    <a:pt x="163" y="53"/>
                    <a:pt x="99" y="150"/>
                  </a:cubicBezTo>
                  <a:cubicBezTo>
                    <a:pt x="1" y="302"/>
                    <a:pt x="43" y="506"/>
                    <a:pt x="195" y="606"/>
                  </a:cubicBezTo>
                  <a:cubicBezTo>
                    <a:pt x="311" y="681"/>
                    <a:pt x="2984" y="2472"/>
                    <a:pt x="1786" y="5547"/>
                  </a:cubicBezTo>
                  <a:cubicBezTo>
                    <a:pt x="1720" y="5716"/>
                    <a:pt x="1805" y="5906"/>
                    <a:pt x="1974" y="5973"/>
                  </a:cubicBezTo>
                  <a:cubicBezTo>
                    <a:pt x="2012" y="5987"/>
                    <a:pt x="2052" y="5995"/>
                    <a:pt x="2093" y="5995"/>
                  </a:cubicBezTo>
                  <a:cubicBezTo>
                    <a:pt x="2224" y="5995"/>
                    <a:pt x="2349" y="5914"/>
                    <a:pt x="2397" y="5783"/>
                  </a:cubicBezTo>
                  <a:cubicBezTo>
                    <a:pt x="3795" y="2205"/>
                    <a:pt x="585" y="76"/>
                    <a:pt x="553" y="52"/>
                  </a:cubicBezTo>
                  <a:cubicBezTo>
                    <a:pt x="498" y="17"/>
                    <a:pt x="437"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5"/>
            <p:cNvSpPr/>
            <p:nvPr/>
          </p:nvSpPr>
          <p:spPr>
            <a:xfrm>
              <a:off x="6074262" y="3282722"/>
              <a:ext cx="173614" cy="42818"/>
            </a:xfrm>
            <a:custGeom>
              <a:avLst/>
              <a:gdLst/>
              <a:ahLst/>
              <a:cxnLst/>
              <a:rect l="l" t="t" r="r" b="b"/>
              <a:pathLst>
                <a:path w="8523" h="2102" extrusionOk="0">
                  <a:moveTo>
                    <a:pt x="3575" y="1"/>
                  </a:moveTo>
                  <a:cubicBezTo>
                    <a:pt x="2450" y="1"/>
                    <a:pt x="1261" y="294"/>
                    <a:pt x="172" y="1140"/>
                  </a:cubicBezTo>
                  <a:cubicBezTo>
                    <a:pt x="28" y="1250"/>
                    <a:pt x="0" y="1457"/>
                    <a:pt x="113" y="1601"/>
                  </a:cubicBezTo>
                  <a:cubicBezTo>
                    <a:pt x="177" y="1685"/>
                    <a:pt x="274" y="1729"/>
                    <a:pt x="372" y="1729"/>
                  </a:cubicBezTo>
                  <a:cubicBezTo>
                    <a:pt x="443" y="1729"/>
                    <a:pt x="513" y="1707"/>
                    <a:pt x="573" y="1660"/>
                  </a:cubicBezTo>
                  <a:cubicBezTo>
                    <a:pt x="1531" y="917"/>
                    <a:pt x="2584" y="657"/>
                    <a:pt x="3588" y="657"/>
                  </a:cubicBezTo>
                  <a:cubicBezTo>
                    <a:pt x="5891" y="657"/>
                    <a:pt x="7933" y="2024"/>
                    <a:pt x="7963" y="2045"/>
                  </a:cubicBezTo>
                  <a:cubicBezTo>
                    <a:pt x="8020" y="2083"/>
                    <a:pt x="8083" y="2102"/>
                    <a:pt x="8148" y="2102"/>
                  </a:cubicBezTo>
                  <a:cubicBezTo>
                    <a:pt x="8252" y="2102"/>
                    <a:pt x="8355" y="2052"/>
                    <a:pt x="8421" y="1958"/>
                  </a:cubicBezTo>
                  <a:cubicBezTo>
                    <a:pt x="8523" y="1808"/>
                    <a:pt x="8486" y="1604"/>
                    <a:pt x="8336" y="1501"/>
                  </a:cubicBezTo>
                  <a:cubicBezTo>
                    <a:pt x="8304" y="1480"/>
                    <a:pt x="6100" y="1"/>
                    <a:pt x="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5"/>
            <p:cNvSpPr/>
            <p:nvPr/>
          </p:nvSpPr>
          <p:spPr>
            <a:xfrm>
              <a:off x="6112295" y="3201195"/>
              <a:ext cx="107655" cy="34894"/>
            </a:xfrm>
            <a:custGeom>
              <a:avLst/>
              <a:gdLst/>
              <a:ahLst/>
              <a:cxnLst/>
              <a:rect l="l" t="t" r="r" b="b"/>
              <a:pathLst>
                <a:path w="5285" h="1713" extrusionOk="0">
                  <a:moveTo>
                    <a:pt x="2818" y="1"/>
                  </a:moveTo>
                  <a:cubicBezTo>
                    <a:pt x="1893" y="1"/>
                    <a:pt x="861" y="259"/>
                    <a:pt x="114" y="1176"/>
                  </a:cubicBezTo>
                  <a:cubicBezTo>
                    <a:pt x="1" y="1317"/>
                    <a:pt x="20" y="1524"/>
                    <a:pt x="162" y="1639"/>
                  </a:cubicBezTo>
                  <a:cubicBezTo>
                    <a:pt x="223" y="1687"/>
                    <a:pt x="296" y="1712"/>
                    <a:pt x="369" y="1712"/>
                  </a:cubicBezTo>
                  <a:cubicBezTo>
                    <a:pt x="465" y="1712"/>
                    <a:pt x="559" y="1671"/>
                    <a:pt x="622" y="1592"/>
                  </a:cubicBezTo>
                  <a:cubicBezTo>
                    <a:pt x="1208" y="873"/>
                    <a:pt x="2051" y="667"/>
                    <a:pt x="2824" y="667"/>
                  </a:cubicBezTo>
                  <a:cubicBezTo>
                    <a:pt x="3858" y="667"/>
                    <a:pt x="4770" y="1035"/>
                    <a:pt x="4785" y="1041"/>
                  </a:cubicBezTo>
                  <a:cubicBezTo>
                    <a:pt x="4826" y="1058"/>
                    <a:pt x="4869" y="1067"/>
                    <a:pt x="4911" y="1067"/>
                  </a:cubicBezTo>
                  <a:cubicBezTo>
                    <a:pt x="5040" y="1067"/>
                    <a:pt x="5162" y="990"/>
                    <a:pt x="5215" y="863"/>
                  </a:cubicBezTo>
                  <a:cubicBezTo>
                    <a:pt x="5284" y="696"/>
                    <a:pt x="5203" y="504"/>
                    <a:pt x="5037" y="433"/>
                  </a:cubicBezTo>
                  <a:cubicBezTo>
                    <a:pt x="4964" y="403"/>
                    <a:pt x="3973" y="1"/>
                    <a:pt x="28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5"/>
            <p:cNvSpPr/>
            <p:nvPr/>
          </p:nvSpPr>
          <p:spPr>
            <a:xfrm>
              <a:off x="6016631" y="3194962"/>
              <a:ext cx="69014" cy="30412"/>
            </a:xfrm>
            <a:custGeom>
              <a:avLst/>
              <a:gdLst/>
              <a:ahLst/>
              <a:cxnLst/>
              <a:rect l="l" t="t" r="r" b="b"/>
              <a:pathLst>
                <a:path w="3388" h="1493" extrusionOk="0">
                  <a:moveTo>
                    <a:pt x="1857" y="1"/>
                  </a:moveTo>
                  <a:cubicBezTo>
                    <a:pt x="659" y="1"/>
                    <a:pt x="94" y="993"/>
                    <a:pt x="88" y="1006"/>
                  </a:cubicBezTo>
                  <a:cubicBezTo>
                    <a:pt x="1" y="1163"/>
                    <a:pt x="58" y="1362"/>
                    <a:pt x="215" y="1450"/>
                  </a:cubicBezTo>
                  <a:cubicBezTo>
                    <a:pt x="267" y="1479"/>
                    <a:pt x="323" y="1492"/>
                    <a:pt x="375" y="1492"/>
                  </a:cubicBezTo>
                  <a:cubicBezTo>
                    <a:pt x="491" y="1492"/>
                    <a:pt x="603" y="1432"/>
                    <a:pt x="662" y="1324"/>
                  </a:cubicBezTo>
                  <a:cubicBezTo>
                    <a:pt x="713" y="1236"/>
                    <a:pt x="1072" y="658"/>
                    <a:pt x="1852" y="658"/>
                  </a:cubicBezTo>
                  <a:cubicBezTo>
                    <a:pt x="2133" y="658"/>
                    <a:pt x="2469" y="733"/>
                    <a:pt x="2864" y="933"/>
                  </a:cubicBezTo>
                  <a:cubicBezTo>
                    <a:pt x="2912" y="957"/>
                    <a:pt x="2962" y="968"/>
                    <a:pt x="3012" y="968"/>
                  </a:cubicBezTo>
                  <a:cubicBezTo>
                    <a:pt x="3132" y="968"/>
                    <a:pt x="3248" y="902"/>
                    <a:pt x="3305" y="788"/>
                  </a:cubicBezTo>
                  <a:cubicBezTo>
                    <a:pt x="3387" y="626"/>
                    <a:pt x="3321" y="429"/>
                    <a:pt x="3159" y="347"/>
                  </a:cubicBezTo>
                  <a:cubicBezTo>
                    <a:pt x="2663" y="97"/>
                    <a:pt x="2230" y="1"/>
                    <a:pt x="18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5"/>
            <p:cNvSpPr/>
            <p:nvPr/>
          </p:nvSpPr>
          <p:spPr>
            <a:xfrm>
              <a:off x="6123092" y="3283720"/>
              <a:ext cx="68830" cy="68932"/>
            </a:xfrm>
            <a:custGeom>
              <a:avLst/>
              <a:gdLst/>
              <a:ahLst/>
              <a:cxnLst/>
              <a:rect l="l" t="t" r="r" b="b"/>
              <a:pathLst>
                <a:path w="3379" h="3384" extrusionOk="0">
                  <a:moveTo>
                    <a:pt x="489" y="0"/>
                  </a:moveTo>
                  <a:cubicBezTo>
                    <a:pt x="433" y="0"/>
                    <a:pt x="375" y="3"/>
                    <a:pt x="317" y="8"/>
                  </a:cubicBezTo>
                  <a:cubicBezTo>
                    <a:pt x="135" y="22"/>
                    <a:pt x="1" y="181"/>
                    <a:pt x="16" y="363"/>
                  </a:cubicBezTo>
                  <a:cubicBezTo>
                    <a:pt x="30" y="534"/>
                    <a:pt x="171" y="665"/>
                    <a:pt x="340" y="665"/>
                  </a:cubicBezTo>
                  <a:cubicBezTo>
                    <a:pt x="350" y="665"/>
                    <a:pt x="360" y="665"/>
                    <a:pt x="369" y="664"/>
                  </a:cubicBezTo>
                  <a:cubicBezTo>
                    <a:pt x="408" y="661"/>
                    <a:pt x="447" y="659"/>
                    <a:pt x="484" y="659"/>
                  </a:cubicBezTo>
                  <a:cubicBezTo>
                    <a:pt x="1978" y="659"/>
                    <a:pt x="2688" y="3120"/>
                    <a:pt x="2695" y="3145"/>
                  </a:cubicBezTo>
                  <a:cubicBezTo>
                    <a:pt x="2735" y="3288"/>
                    <a:pt x="2867" y="3383"/>
                    <a:pt x="3011" y="3383"/>
                  </a:cubicBezTo>
                  <a:cubicBezTo>
                    <a:pt x="3040" y="3383"/>
                    <a:pt x="3070" y="3380"/>
                    <a:pt x="3101" y="3373"/>
                  </a:cubicBezTo>
                  <a:cubicBezTo>
                    <a:pt x="3275" y="3323"/>
                    <a:pt x="3378" y="3141"/>
                    <a:pt x="3328" y="2966"/>
                  </a:cubicBezTo>
                  <a:cubicBezTo>
                    <a:pt x="3293" y="2842"/>
                    <a:pt x="2470" y="0"/>
                    <a:pt x="4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5"/>
            <p:cNvSpPr/>
            <p:nvPr/>
          </p:nvSpPr>
          <p:spPr>
            <a:xfrm>
              <a:off x="6184044" y="3265304"/>
              <a:ext cx="50558" cy="37562"/>
            </a:xfrm>
            <a:custGeom>
              <a:avLst/>
              <a:gdLst/>
              <a:ahLst/>
              <a:cxnLst/>
              <a:rect l="l" t="t" r="r" b="b"/>
              <a:pathLst>
                <a:path w="2482" h="1844" extrusionOk="0">
                  <a:moveTo>
                    <a:pt x="2113" y="1"/>
                  </a:moveTo>
                  <a:cubicBezTo>
                    <a:pt x="2021" y="1"/>
                    <a:pt x="1928" y="40"/>
                    <a:pt x="1863" y="117"/>
                  </a:cubicBezTo>
                  <a:cubicBezTo>
                    <a:pt x="1634" y="390"/>
                    <a:pt x="903" y="1116"/>
                    <a:pt x="308" y="1189"/>
                  </a:cubicBezTo>
                  <a:cubicBezTo>
                    <a:pt x="129" y="1211"/>
                    <a:pt x="0" y="1377"/>
                    <a:pt x="22" y="1556"/>
                  </a:cubicBezTo>
                  <a:cubicBezTo>
                    <a:pt x="43" y="1722"/>
                    <a:pt x="184" y="1844"/>
                    <a:pt x="348" y="1844"/>
                  </a:cubicBezTo>
                  <a:cubicBezTo>
                    <a:pt x="360" y="1844"/>
                    <a:pt x="374" y="1844"/>
                    <a:pt x="388" y="1841"/>
                  </a:cubicBezTo>
                  <a:cubicBezTo>
                    <a:pt x="1341" y="1724"/>
                    <a:pt x="2261" y="662"/>
                    <a:pt x="2364" y="542"/>
                  </a:cubicBezTo>
                  <a:cubicBezTo>
                    <a:pt x="2482" y="403"/>
                    <a:pt x="2465" y="196"/>
                    <a:pt x="2326" y="79"/>
                  </a:cubicBezTo>
                  <a:cubicBezTo>
                    <a:pt x="2264" y="26"/>
                    <a:pt x="2189" y="1"/>
                    <a:pt x="2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5"/>
            <p:cNvSpPr/>
            <p:nvPr/>
          </p:nvSpPr>
          <p:spPr>
            <a:xfrm>
              <a:off x="5811775" y="3025491"/>
              <a:ext cx="227798" cy="149394"/>
            </a:xfrm>
            <a:custGeom>
              <a:avLst/>
              <a:gdLst/>
              <a:ahLst/>
              <a:cxnLst/>
              <a:rect l="l" t="t" r="r" b="b"/>
              <a:pathLst>
                <a:path w="11183" h="7334" extrusionOk="0">
                  <a:moveTo>
                    <a:pt x="5415" y="0"/>
                  </a:moveTo>
                  <a:cubicBezTo>
                    <a:pt x="5355" y="0"/>
                    <a:pt x="5292" y="4"/>
                    <a:pt x="5226" y="12"/>
                  </a:cubicBezTo>
                  <a:cubicBezTo>
                    <a:pt x="3090" y="254"/>
                    <a:pt x="3815" y="2873"/>
                    <a:pt x="3815" y="2873"/>
                  </a:cubicBezTo>
                  <a:cubicBezTo>
                    <a:pt x="3815" y="2873"/>
                    <a:pt x="3097" y="2228"/>
                    <a:pt x="2326" y="2228"/>
                  </a:cubicBezTo>
                  <a:cubicBezTo>
                    <a:pt x="1817" y="2228"/>
                    <a:pt x="1286" y="2508"/>
                    <a:pt x="921" y="3437"/>
                  </a:cubicBezTo>
                  <a:cubicBezTo>
                    <a:pt x="0" y="5773"/>
                    <a:pt x="4623" y="7184"/>
                    <a:pt x="4623" y="7184"/>
                  </a:cubicBezTo>
                  <a:cubicBezTo>
                    <a:pt x="4963" y="7287"/>
                    <a:pt x="5307" y="7333"/>
                    <a:pt x="5648" y="7333"/>
                  </a:cubicBezTo>
                  <a:cubicBezTo>
                    <a:pt x="8531" y="7333"/>
                    <a:pt x="11183" y="4011"/>
                    <a:pt x="9740" y="3073"/>
                  </a:cubicBezTo>
                  <a:cubicBezTo>
                    <a:pt x="9337" y="2812"/>
                    <a:pt x="8953" y="2714"/>
                    <a:pt x="8602" y="2714"/>
                  </a:cubicBezTo>
                  <a:cubicBezTo>
                    <a:pt x="7548" y="2714"/>
                    <a:pt x="6800" y="3599"/>
                    <a:pt x="6800" y="3599"/>
                  </a:cubicBezTo>
                  <a:cubicBezTo>
                    <a:pt x="6800" y="3599"/>
                    <a:pt x="7329" y="0"/>
                    <a:pt x="5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5"/>
            <p:cNvSpPr/>
            <p:nvPr/>
          </p:nvSpPr>
          <p:spPr>
            <a:xfrm>
              <a:off x="5899414" y="3160391"/>
              <a:ext cx="56364" cy="24668"/>
            </a:xfrm>
            <a:custGeom>
              <a:avLst/>
              <a:gdLst/>
              <a:ahLst/>
              <a:cxnLst/>
              <a:rect l="l" t="t" r="r" b="b"/>
              <a:pathLst>
                <a:path w="2767" h="1211" extrusionOk="0">
                  <a:moveTo>
                    <a:pt x="1417" y="0"/>
                  </a:moveTo>
                  <a:cubicBezTo>
                    <a:pt x="598" y="0"/>
                    <a:pt x="0" y="455"/>
                    <a:pt x="0" y="455"/>
                  </a:cubicBezTo>
                  <a:cubicBezTo>
                    <a:pt x="0" y="455"/>
                    <a:pt x="228" y="1210"/>
                    <a:pt x="1195" y="1210"/>
                  </a:cubicBezTo>
                  <a:cubicBezTo>
                    <a:pt x="1219" y="1210"/>
                    <a:pt x="1244" y="1210"/>
                    <a:pt x="1269" y="1209"/>
                  </a:cubicBezTo>
                  <a:cubicBezTo>
                    <a:pt x="2298" y="1170"/>
                    <a:pt x="2767" y="455"/>
                    <a:pt x="2767" y="455"/>
                  </a:cubicBezTo>
                  <a:cubicBezTo>
                    <a:pt x="2293" y="114"/>
                    <a:pt x="1827" y="0"/>
                    <a:pt x="1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5"/>
            <p:cNvSpPr/>
            <p:nvPr/>
          </p:nvSpPr>
          <p:spPr>
            <a:xfrm>
              <a:off x="6147538" y="3095223"/>
              <a:ext cx="45853" cy="52453"/>
            </a:xfrm>
            <a:custGeom>
              <a:avLst/>
              <a:gdLst/>
              <a:ahLst/>
              <a:cxnLst/>
              <a:rect l="l" t="t" r="r" b="b"/>
              <a:pathLst>
                <a:path w="2251" h="2575" extrusionOk="0">
                  <a:moveTo>
                    <a:pt x="1482" y="0"/>
                  </a:moveTo>
                  <a:cubicBezTo>
                    <a:pt x="1089" y="0"/>
                    <a:pt x="627" y="345"/>
                    <a:pt x="349" y="888"/>
                  </a:cubicBezTo>
                  <a:cubicBezTo>
                    <a:pt x="1" y="1563"/>
                    <a:pt x="67" y="2290"/>
                    <a:pt x="497" y="2510"/>
                  </a:cubicBezTo>
                  <a:cubicBezTo>
                    <a:pt x="581" y="2554"/>
                    <a:pt x="672" y="2574"/>
                    <a:pt x="768" y="2574"/>
                  </a:cubicBezTo>
                  <a:cubicBezTo>
                    <a:pt x="1161" y="2574"/>
                    <a:pt x="1622" y="2230"/>
                    <a:pt x="1901" y="1687"/>
                  </a:cubicBezTo>
                  <a:cubicBezTo>
                    <a:pt x="2250" y="1011"/>
                    <a:pt x="2184" y="284"/>
                    <a:pt x="1754" y="64"/>
                  </a:cubicBezTo>
                  <a:cubicBezTo>
                    <a:pt x="1670" y="21"/>
                    <a:pt x="1578" y="0"/>
                    <a:pt x="14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5"/>
            <p:cNvSpPr/>
            <p:nvPr/>
          </p:nvSpPr>
          <p:spPr>
            <a:xfrm>
              <a:off x="6167543" y="3195817"/>
              <a:ext cx="59399" cy="38601"/>
            </a:xfrm>
            <a:custGeom>
              <a:avLst/>
              <a:gdLst/>
              <a:ahLst/>
              <a:cxnLst/>
              <a:rect l="l" t="t" r="r" b="b"/>
              <a:pathLst>
                <a:path w="2916" h="1895" extrusionOk="0">
                  <a:moveTo>
                    <a:pt x="1074" y="1"/>
                  </a:moveTo>
                  <a:cubicBezTo>
                    <a:pt x="635" y="1"/>
                    <a:pt x="277" y="172"/>
                    <a:pt x="167" y="475"/>
                  </a:cubicBezTo>
                  <a:cubicBezTo>
                    <a:pt x="1" y="929"/>
                    <a:pt x="446" y="1508"/>
                    <a:pt x="1159" y="1768"/>
                  </a:cubicBezTo>
                  <a:cubicBezTo>
                    <a:pt x="1393" y="1853"/>
                    <a:pt x="1627" y="1894"/>
                    <a:pt x="1841" y="1894"/>
                  </a:cubicBezTo>
                  <a:cubicBezTo>
                    <a:pt x="2280" y="1894"/>
                    <a:pt x="2639" y="1723"/>
                    <a:pt x="2751" y="1420"/>
                  </a:cubicBezTo>
                  <a:cubicBezTo>
                    <a:pt x="2916" y="966"/>
                    <a:pt x="2472" y="387"/>
                    <a:pt x="1757" y="127"/>
                  </a:cubicBezTo>
                  <a:cubicBezTo>
                    <a:pt x="1523" y="42"/>
                    <a:pt x="1289" y="1"/>
                    <a:pt x="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5"/>
            <p:cNvSpPr/>
            <p:nvPr/>
          </p:nvSpPr>
          <p:spPr>
            <a:xfrm>
              <a:off x="6221283" y="3302075"/>
              <a:ext cx="58992" cy="40333"/>
            </a:xfrm>
            <a:custGeom>
              <a:avLst/>
              <a:gdLst/>
              <a:ahLst/>
              <a:cxnLst/>
              <a:rect l="l" t="t" r="r" b="b"/>
              <a:pathLst>
                <a:path w="2896" h="1980" extrusionOk="0">
                  <a:moveTo>
                    <a:pt x="999" y="1"/>
                  </a:moveTo>
                  <a:cubicBezTo>
                    <a:pt x="635" y="1"/>
                    <a:pt x="335" y="133"/>
                    <a:pt x="212" y="387"/>
                  </a:cubicBezTo>
                  <a:cubicBezTo>
                    <a:pt x="0" y="820"/>
                    <a:pt x="382" y="1440"/>
                    <a:pt x="1065" y="1775"/>
                  </a:cubicBezTo>
                  <a:cubicBezTo>
                    <a:pt x="1348" y="1913"/>
                    <a:pt x="1639" y="1980"/>
                    <a:pt x="1897" y="1980"/>
                  </a:cubicBezTo>
                  <a:cubicBezTo>
                    <a:pt x="2261" y="1980"/>
                    <a:pt x="2561" y="1847"/>
                    <a:pt x="2684" y="1592"/>
                  </a:cubicBezTo>
                  <a:cubicBezTo>
                    <a:pt x="2896" y="1159"/>
                    <a:pt x="2514" y="538"/>
                    <a:pt x="1831" y="205"/>
                  </a:cubicBezTo>
                  <a:cubicBezTo>
                    <a:pt x="1548" y="67"/>
                    <a:pt x="1258" y="1"/>
                    <a:pt x="9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5"/>
            <p:cNvSpPr/>
            <p:nvPr/>
          </p:nvSpPr>
          <p:spPr>
            <a:xfrm>
              <a:off x="5988967" y="3205718"/>
              <a:ext cx="55060" cy="45649"/>
            </a:xfrm>
            <a:custGeom>
              <a:avLst/>
              <a:gdLst/>
              <a:ahLst/>
              <a:cxnLst/>
              <a:rect l="l" t="t" r="r" b="b"/>
              <a:pathLst>
                <a:path w="2703" h="2241" extrusionOk="0">
                  <a:moveTo>
                    <a:pt x="1853" y="1"/>
                  </a:moveTo>
                  <a:cubicBezTo>
                    <a:pt x="1521" y="1"/>
                    <a:pt x="1120" y="162"/>
                    <a:pt x="776" y="465"/>
                  </a:cubicBezTo>
                  <a:cubicBezTo>
                    <a:pt x="205" y="966"/>
                    <a:pt x="1" y="1668"/>
                    <a:pt x="318" y="2029"/>
                  </a:cubicBezTo>
                  <a:cubicBezTo>
                    <a:pt x="444" y="2172"/>
                    <a:pt x="633" y="2240"/>
                    <a:pt x="851" y="2240"/>
                  </a:cubicBezTo>
                  <a:cubicBezTo>
                    <a:pt x="1183" y="2240"/>
                    <a:pt x="1583" y="2079"/>
                    <a:pt x="1929" y="1776"/>
                  </a:cubicBezTo>
                  <a:cubicBezTo>
                    <a:pt x="2498" y="1274"/>
                    <a:pt x="2703" y="574"/>
                    <a:pt x="2385" y="214"/>
                  </a:cubicBezTo>
                  <a:cubicBezTo>
                    <a:pt x="2260" y="70"/>
                    <a:pt x="2071" y="1"/>
                    <a:pt x="18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5"/>
            <p:cNvSpPr/>
            <p:nvPr/>
          </p:nvSpPr>
          <p:spPr>
            <a:xfrm>
              <a:off x="6015409" y="3152446"/>
              <a:ext cx="55712" cy="45038"/>
            </a:xfrm>
            <a:custGeom>
              <a:avLst/>
              <a:gdLst/>
              <a:ahLst/>
              <a:cxnLst/>
              <a:rect l="l" t="t" r="r" b="b"/>
              <a:pathLst>
                <a:path w="2735" h="2211" extrusionOk="0">
                  <a:moveTo>
                    <a:pt x="864" y="1"/>
                  </a:moveTo>
                  <a:cubicBezTo>
                    <a:pt x="633" y="1"/>
                    <a:pt x="434" y="75"/>
                    <a:pt x="308" y="230"/>
                  </a:cubicBezTo>
                  <a:cubicBezTo>
                    <a:pt x="1" y="603"/>
                    <a:pt x="227" y="1296"/>
                    <a:pt x="811" y="1779"/>
                  </a:cubicBezTo>
                  <a:cubicBezTo>
                    <a:pt x="1154" y="2062"/>
                    <a:pt x="1543" y="2211"/>
                    <a:pt x="1870" y="2211"/>
                  </a:cubicBezTo>
                  <a:cubicBezTo>
                    <a:pt x="2102" y="2211"/>
                    <a:pt x="2302" y="2135"/>
                    <a:pt x="2429" y="1980"/>
                  </a:cubicBezTo>
                  <a:cubicBezTo>
                    <a:pt x="2735" y="1609"/>
                    <a:pt x="2510" y="914"/>
                    <a:pt x="1924" y="431"/>
                  </a:cubicBezTo>
                  <a:cubicBezTo>
                    <a:pt x="1581" y="149"/>
                    <a:pt x="1191" y="1"/>
                    <a:pt x="8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5"/>
            <p:cNvSpPr/>
            <p:nvPr/>
          </p:nvSpPr>
          <p:spPr>
            <a:xfrm>
              <a:off x="6162491" y="3328334"/>
              <a:ext cx="42736" cy="54775"/>
            </a:xfrm>
            <a:custGeom>
              <a:avLst/>
              <a:gdLst/>
              <a:ahLst/>
              <a:cxnLst/>
              <a:rect l="l" t="t" r="r" b="b"/>
              <a:pathLst>
                <a:path w="2098" h="2689" extrusionOk="0">
                  <a:moveTo>
                    <a:pt x="828" y="0"/>
                  </a:moveTo>
                  <a:cubicBezTo>
                    <a:pt x="774" y="0"/>
                    <a:pt x="721" y="8"/>
                    <a:pt x="669" y="23"/>
                  </a:cubicBezTo>
                  <a:cubicBezTo>
                    <a:pt x="206" y="155"/>
                    <a:pt x="1" y="854"/>
                    <a:pt x="211" y="1584"/>
                  </a:cubicBezTo>
                  <a:cubicBezTo>
                    <a:pt x="396" y="2233"/>
                    <a:pt x="848" y="2688"/>
                    <a:pt x="1270" y="2688"/>
                  </a:cubicBezTo>
                  <a:cubicBezTo>
                    <a:pt x="1324" y="2688"/>
                    <a:pt x="1376" y="2681"/>
                    <a:pt x="1428" y="2666"/>
                  </a:cubicBezTo>
                  <a:cubicBezTo>
                    <a:pt x="1892" y="2534"/>
                    <a:pt x="2098" y="1834"/>
                    <a:pt x="1888" y="1104"/>
                  </a:cubicBezTo>
                  <a:cubicBezTo>
                    <a:pt x="1703" y="455"/>
                    <a:pt x="1251" y="0"/>
                    <a:pt x="8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5"/>
            <p:cNvSpPr/>
            <p:nvPr/>
          </p:nvSpPr>
          <p:spPr>
            <a:xfrm>
              <a:off x="6201380" y="3235440"/>
              <a:ext cx="45242" cy="53105"/>
            </a:xfrm>
            <a:custGeom>
              <a:avLst/>
              <a:gdLst/>
              <a:ahLst/>
              <a:cxnLst/>
              <a:rect l="l" t="t" r="r" b="b"/>
              <a:pathLst>
                <a:path w="2221" h="2607" extrusionOk="0">
                  <a:moveTo>
                    <a:pt x="1439" y="0"/>
                  </a:moveTo>
                  <a:cubicBezTo>
                    <a:pt x="1040" y="0"/>
                    <a:pt x="577" y="372"/>
                    <a:pt x="316" y="941"/>
                  </a:cubicBezTo>
                  <a:cubicBezTo>
                    <a:pt x="1" y="1632"/>
                    <a:pt x="101" y="2354"/>
                    <a:pt x="540" y="2554"/>
                  </a:cubicBezTo>
                  <a:cubicBezTo>
                    <a:pt x="617" y="2589"/>
                    <a:pt x="699" y="2606"/>
                    <a:pt x="784" y="2606"/>
                  </a:cubicBezTo>
                  <a:cubicBezTo>
                    <a:pt x="1184" y="2606"/>
                    <a:pt x="1645" y="2236"/>
                    <a:pt x="1905" y="1665"/>
                  </a:cubicBezTo>
                  <a:cubicBezTo>
                    <a:pt x="2221" y="975"/>
                    <a:pt x="2121" y="253"/>
                    <a:pt x="1682" y="52"/>
                  </a:cubicBezTo>
                  <a:cubicBezTo>
                    <a:pt x="1606" y="17"/>
                    <a:pt x="1524"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5"/>
            <p:cNvSpPr/>
            <p:nvPr/>
          </p:nvSpPr>
          <p:spPr>
            <a:xfrm>
              <a:off x="5771094" y="3249863"/>
              <a:ext cx="266643" cy="208222"/>
            </a:xfrm>
            <a:custGeom>
              <a:avLst/>
              <a:gdLst/>
              <a:ahLst/>
              <a:cxnLst/>
              <a:rect l="l" t="t" r="r" b="b"/>
              <a:pathLst>
                <a:path w="13090" h="10222" extrusionOk="0">
                  <a:moveTo>
                    <a:pt x="3686" y="1"/>
                  </a:moveTo>
                  <a:cubicBezTo>
                    <a:pt x="3122" y="1"/>
                    <a:pt x="2538" y="291"/>
                    <a:pt x="1997" y="1090"/>
                  </a:cubicBezTo>
                  <a:cubicBezTo>
                    <a:pt x="0" y="4037"/>
                    <a:pt x="4455" y="5733"/>
                    <a:pt x="4455" y="5733"/>
                  </a:cubicBezTo>
                  <a:cubicBezTo>
                    <a:pt x="4455" y="5733"/>
                    <a:pt x="4095" y="5682"/>
                    <a:pt x="3622" y="5682"/>
                  </a:cubicBezTo>
                  <a:cubicBezTo>
                    <a:pt x="2491" y="5682"/>
                    <a:pt x="716" y="5972"/>
                    <a:pt x="1692" y="7944"/>
                  </a:cubicBezTo>
                  <a:cubicBezTo>
                    <a:pt x="2676" y="9935"/>
                    <a:pt x="6479" y="10221"/>
                    <a:pt x="8589" y="10221"/>
                  </a:cubicBezTo>
                  <a:cubicBezTo>
                    <a:pt x="9442" y="10221"/>
                    <a:pt x="10017" y="10174"/>
                    <a:pt x="10017" y="10174"/>
                  </a:cubicBezTo>
                  <a:cubicBezTo>
                    <a:pt x="10017" y="10174"/>
                    <a:pt x="13089" y="2665"/>
                    <a:pt x="10539" y="1090"/>
                  </a:cubicBezTo>
                  <a:cubicBezTo>
                    <a:pt x="9706" y="575"/>
                    <a:pt x="9042" y="383"/>
                    <a:pt x="8514" y="383"/>
                  </a:cubicBezTo>
                  <a:cubicBezTo>
                    <a:pt x="6935" y="383"/>
                    <a:pt x="6575" y="2107"/>
                    <a:pt x="6575" y="2107"/>
                  </a:cubicBezTo>
                  <a:cubicBezTo>
                    <a:pt x="6575" y="2107"/>
                    <a:pt x="5203" y="1"/>
                    <a:pt x="3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5"/>
            <p:cNvSpPr/>
            <p:nvPr/>
          </p:nvSpPr>
          <p:spPr>
            <a:xfrm>
              <a:off x="5865617" y="3349378"/>
              <a:ext cx="112442" cy="65469"/>
            </a:xfrm>
            <a:custGeom>
              <a:avLst/>
              <a:gdLst/>
              <a:ahLst/>
              <a:cxnLst/>
              <a:rect l="l" t="t" r="r" b="b"/>
              <a:pathLst>
                <a:path w="5520" h="3214" extrusionOk="0">
                  <a:moveTo>
                    <a:pt x="4096" y="0"/>
                  </a:moveTo>
                  <a:cubicBezTo>
                    <a:pt x="4093" y="0"/>
                    <a:pt x="4090" y="0"/>
                    <a:pt x="4087" y="0"/>
                  </a:cubicBezTo>
                  <a:cubicBezTo>
                    <a:pt x="2642" y="13"/>
                    <a:pt x="3626" y="2752"/>
                    <a:pt x="3626" y="2752"/>
                  </a:cubicBezTo>
                  <a:cubicBezTo>
                    <a:pt x="3626" y="2752"/>
                    <a:pt x="2180" y="1"/>
                    <a:pt x="1606" y="1"/>
                  </a:cubicBezTo>
                  <a:cubicBezTo>
                    <a:pt x="1515" y="1"/>
                    <a:pt x="1446" y="69"/>
                    <a:pt x="1408" y="226"/>
                  </a:cubicBezTo>
                  <a:cubicBezTo>
                    <a:pt x="1128" y="1386"/>
                    <a:pt x="3257" y="2721"/>
                    <a:pt x="3257" y="2721"/>
                  </a:cubicBezTo>
                  <a:cubicBezTo>
                    <a:pt x="3257" y="2721"/>
                    <a:pt x="1762" y="1904"/>
                    <a:pt x="890" y="1904"/>
                  </a:cubicBezTo>
                  <a:cubicBezTo>
                    <a:pt x="603" y="1904"/>
                    <a:pt x="383" y="1993"/>
                    <a:pt x="307" y="2229"/>
                  </a:cubicBezTo>
                  <a:cubicBezTo>
                    <a:pt x="0" y="3182"/>
                    <a:pt x="3626" y="3213"/>
                    <a:pt x="3626" y="3213"/>
                  </a:cubicBezTo>
                  <a:cubicBezTo>
                    <a:pt x="3626" y="3213"/>
                    <a:pt x="5520" y="0"/>
                    <a:pt x="4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35"/>
          <p:cNvGrpSpPr/>
          <p:nvPr/>
        </p:nvGrpSpPr>
        <p:grpSpPr>
          <a:xfrm>
            <a:off x="5304750" y="3919275"/>
            <a:ext cx="117850" cy="112175"/>
            <a:chOff x="5304750" y="3919275"/>
            <a:chExt cx="117850" cy="112175"/>
          </a:xfrm>
        </p:grpSpPr>
        <p:sp>
          <p:nvSpPr>
            <p:cNvPr id="6976" name="Google Shape;6976;p35"/>
            <p:cNvSpPr/>
            <p:nvPr/>
          </p:nvSpPr>
          <p:spPr>
            <a:xfrm>
              <a:off x="5304750" y="391927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5"/>
            <p:cNvSpPr/>
            <p:nvPr/>
          </p:nvSpPr>
          <p:spPr>
            <a:xfrm>
              <a:off x="5343000" y="395752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35"/>
          <p:cNvGrpSpPr/>
          <p:nvPr/>
        </p:nvGrpSpPr>
        <p:grpSpPr>
          <a:xfrm>
            <a:off x="2006000" y="3994150"/>
            <a:ext cx="117850" cy="112175"/>
            <a:chOff x="1548800" y="3536950"/>
            <a:chExt cx="117850" cy="112175"/>
          </a:xfrm>
        </p:grpSpPr>
        <p:sp>
          <p:nvSpPr>
            <p:cNvPr id="6979" name="Google Shape;6979;p35"/>
            <p:cNvSpPr/>
            <p:nvPr/>
          </p:nvSpPr>
          <p:spPr>
            <a:xfrm>
              <a:off x="1548800" y="353695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5"/>
            <p:cNvSpPr/>
            <p:nvPr/>
          </p:nvSpPr>
          <p:spPr>
            <a:xfrm>
              <a:off x="1587050" y="357520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35"/>
          <p:cNvGrpSpPr/>
          <p:nvPr/>
        </p:nvGrpSpPr>
        <p:grpSpPr>
          <a:xfrm>
            <a:off x="5457150" y="4071675"/>
            <a:ext cx="117850" cy="112175"/>
            <a:chOff x="5304750" y="3919275"/>
            <a:chExt cx="117850" cy="112175"/>
          </a:xfrm>
        </p:grpSpPr>
        <p:sp>
          <p:nvSpPr>
            <p:cNvPr id="6982" name="Google Shape;6982;p35"/>
            <p:cNvSpPr/>
            <p:nvPr/>
          </p:nvSpPr>
          <p:spPr>
            <a:xfrm>
              <a:off x="5304750" y="391927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5"/>
            <p:cNvSpPr/>
            <p:nvPr/>
          </p:nvSpPr>
          <p:spPr>
            <a:xfrm>
              <a:off x="5343000" y="395752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35"/>
          <p:cNvGrpSpPr/>
          <p:nvPr/>
        </p:nvGrpSpPr>
        <p:grpSpPr>
          <a:xfrm>
            <a:off x="6365025" y="3881975"/>
            <a:ext cx="117850" cy="112175"/>
            <a:chOff x="6060225" y="3577175"/>
            <a:chExt cx="117850" cy="112175"/>
          </a:xfrm>
        </p:grpSpPr>
        <p:sp>
          <p:nvSpPr>
            <p:cNvPr id="6985" name="Google Shape;6985;p35"/>
            <p:cNvSpPr/>
            <p:nvPr/>
          </p:nvSpPr>
          <p:spPr>
            <a:xfrm>
              <a:off x="6060225" y="357717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5"/>
            <p:cNvSpPr/>
            <p:nvPr/>
          </p:nvSpPr>
          <p:spPr>
            <a:xfrm>
              <a:off x="6098475" y="361542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35"/>
          <p:cNvGrpSpPr/>
          <p:nvPr/>
        </p:nvGrpSpPr>
        <p:grpSpPr>
          <a:xfrm>
            <a:off x="8225200" y="3994150"/>
            <a:ext cx="117850" cy="112175"/>
            <a:chOff x="7615600" y="3384550"/>
            <a:chExt cx="117850" cy="112175"/>
          </a:xfrm>
        </p:grpSpPr>
        <p:sp>
          <p:nvSpPr>
            <p:cNvPr id="6988" name="Google Shape;6988;p35"/>
            <p:cNvSpPr/>
            <p:nvPr/>
          </p:nvSpPr>
          <p:spPr>
            <a:xfrm>
              <a:off x="7615600" y="338455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5"/>
            <p:cNvSpPr/>
            <p:nvPr/>
          </p:nvSpPr>
          <p:spPr>
            <a:xfrm>
              <a:off x="7653850" y="342280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35"/>
          <p:cNvGrpSpPr/>
          <p:nvPr/>
        </p:nvGrpSpPr>
        <p:grpSpPr>
          <a:xfrm>
            <a:off x="7246875" y="3054700"/>
            <a:ext cx="978327" cy="1134821"/>
            <a:chOff x="7246875" y="3207100"/>
            <a:chExt cx="978327" cy="1134821"/>
          </a:xfrm>
        </p:grpSpPr>
        <p:sp>
          <p:nvSpPr>
            <p:cNvPr id="6991" name="Google Shape;6991;p35"/>
            <p:cNvSpPr/>
            <p:nvPr/>
          </p:nvSpPr>
          <p:spPr>
            <a:xfrm>
              <a:off x="7452897" y="3468296"/>
              <a:ext cx="265969" cy="483145"/>
            </a:xfrm>
            <a:custGeom>
              <a:avLst/>
              <a:gdLst/>
              <a:ahLst/>
              <a:cxnLst/>
              <a:rect l="l" t="t" r="r" b="b"/>
              <a:pathLst>
                <a:path w="10422" h="18932" extrusionOk="0">
                  <a:moveTo>
                    <a:pt x="1581" y="1"/>
                  </a:moveTo>
                  <a:cubicBezTo>
                    <a:pt x="1568" y="1"/>
                    <a:pt x="1555" y="1"/>
                    <a:pt x="1542" y="2"/>
                  </a:cubicBezTo>
                  <a:cubicBezTo>
                    <a:pt x="869" y="61"/>
                    <a:pt x="865" y="1786"/>
                    <a:pt x="1237" y="2754"/>
                  </a:cubicBezTo>
                  <a:cubicBezTo>
                    <a:pt x="1320" y="2970"/>
                    <a:pt x="1389" y="3174"/>
                    <a:pt x="1439" y="3366"/>
                  </a:cubicBezTo>
                  <a:cubicBezTo>
                    <a:pt x="1491" y="3559"/>
                    <a:pt x="1527" y="3742"/>
                    <a:pt x="1543" y="3923"/>
                  </a:cubicBezTo>
                  <a:cubicBezTo>
                    <a:pt x="1614" y="4622"/>
                    <a:pt x="1397" y="5236"/>
                    <a:pt x="770" y="5971"/>
                  </a:cubicBezTo>
                  <a:cubicBezTo>
                    <a:pt x="380" y="6428"/>
                    <a:pt x="115" y="6766"/>
                    <a:pt x="37" y="7117"/>
                  </a:cubicBezTo>
                  <a:cubicBezTo>
                    <a:pt x="2" y="7269"/>
                    <a:pt x="0" y="7425"/>
                    <a:pt x="38" y="7592"/>
                  </a:cubicBezTo>
                  <a:cubicBezTo>
                    <a:pt x="121" y="7974"/>
                    <a:pt x="410" y="8419"/>
                    <a:pt x="950" y="9058"/>
                  </a:cubicBezTo>
                  <a:cubicBezTo>
                    <a:pt x="2267" y="10614"/>
                    <a:pt x="1865" y="10438"/>
                    <a:pt x="1526" y="12419"/>
                  </a:cubicBezTo>
                  <a:cubicBezTo>
                    <a:pt x="1521" y="12428"/>
                    <a:pt x="1518" y="12441"/>
                    <a:pt x="1515" y="12454"/>
                  </a:cubicBezTo>
                  <a:cubicBezTo>
                    <a:pt x="1491" y="12601"/>
                    <a:pt x="1474" y="12740"/>
                    <a:pt x="1464" y="12873"/>
                  </a:cubicBezTo>
                  <a:cubicBezTo>
                    <a:pt x="1313" y="14591"/>
                    <a:pt x="2203" y="15364"/>
                    <a:pt x="4261" y="16363"/>
                  </a:cubicBezTo>
                  <a:cubicBezTo>
                    <a:pt x="5931" y="17173"/>
                    <a:pt x="7026" y="18212"/>
                    <a:pt x="7468" y="18683"/>
                  </a:cubicBezTo>
                  <a:lnTo>
                    <a:pt x="7470" y="18687"/>
                  </a:lnTo>
                  <a:cubicBezTo>
                    <a:pt x="7617" y="18840"/>
                    <a:pt x="7690" y="18931"/>
                    <a:pt x="7690" y="18931"/>
                  </a:cubicBezTo>
                  <a:cubicBezTo>
                    <a:pt x="7759" y="18786"/>
                    <a:pt x="7827" y="18643"/>
                    <a:pt x="7891" y="18502"/>
                  </a:cubicBezTo>
                  <a:cubicBezTo>
                    <a:pt x="10421" y="13059"/>
                    <a:pt x="10241" y="11457"/>
                    <a:pt x="9484" y="10837"/>
                  </a:cubicBezTo>
                  <a:cubicBezTo>
                    <a:pt x="9382" y="10752"/>
                    <a:pt x="9267" y="10688"/>
                    <a:pt x="9148" y="10633"/>
                  </a:cubicBezTo>
                  <a:cubicBezTo>
                    <a:pt x="9007" y="10569"/>
                    <a:pt x="8860" y="10517"/>
                    <a:pt x="8713" y="10473"/>
                  </a:cubicBezTo>
                  <a:cubicBezTo>
                    <a:pt x="7600" y="10130"/>
                    <a:pt x="7854" y="9209"/>
                    <a:pt x="7674" y="6951"/>
                  </a:cubicBezTo>
                  <a:cubicBezTo>
                    <a:pt x="7658" y="6766"/>
                    <a:pt x="7640" y="6569"/>
                    <a:pt x="7618" y="6363"/>
                  </a:cubicBezTo>
                  <a:cubicBezTo>
                    <a:pt x="7618" y="6356"/>
                    <a:pt x="7617" y="6344"/>
                    <a:pt x="7615" y="6338"/>
                  </a:cubicBezTo>
                  <a:cubicBezTo>
                    <a:pt x="7439" y="4736"/>
                    <a:pt x="7041" y="4277"/>
                    <a:pt x="6454" y="4136"/>
                  </a:cubicBezTo>
                  <a:cubicBezTo>
                    <a:pt x="6270" y="4090"/>
                    <a:pt x="6067" y="4083"/>
                    <a:pt x="5846" y="4077"/>
                  </a:cubicBezTo>
                  <a:cubicBezTo>
                    <a:pt x="5602" y="4070"/>
                    <a:pt x="5339" y="4071"/>
                    <a:pt x="5059" y="4049"/>
                  </a:cubicBezTo>
                  <a:cubicBezTo>
                    <a:pt x="3690" y="3939"/>
                    <a:pt x="3884" y="2192"/>
                    <a:pt x="2398" y="534"/>
                  </a:cubicBezTo>
                  <a:cubicBezTo>
                    <a:pt x="2151" y="258"/>
                    <a:pt x="1937" y="98"/>
                    <a:pt x="1761" y="33"/>
                  </a:cubicBezTo>
                  <a:cubicBezTo>
                    <a:pt x="1696" y="11"/>
                    <a:pt x="1636" y="1"/>
                    <a:pt x="15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5"/>
            <p:cNvSpPr/>
            <p:nvPr/>
          </p:nvSpPr>
          <p:spPr>
            <a:xfrm>
              <a:off x="7452744" y="3467990"/>
              <a:ext cx="242338" cy="490392"/>
            </a:xfrm>
            <a:custGeom>
              <a:avLst/>
              <a:gdLst/>
              <a:ahLst/>
              <a:cxnLst/>
              <a:rect l="l" t="t" r="r" b="b"/>
              <a:pathLst>
                <a:path w="9496" h="19216" extrusionOk="0">
                  <a:moveTo>
                    <a:pt x="1620" y="1"/>
                  </a:moveTo>
                  <a:cubicBezTo>
                    <a:pt x="1594" y="1"/>
                    <a:pt x="1568" y="4"/>
                    <a:pt x="1544" y="10"/>
                  </a:cubicBezTo>
                  <a:cubicBezTo>
                    <a:pt x="1448" y="38"/>
                    <a:pt x="1375" y="123"/>
                    <a:pt x="1411" y="251"/>
                  </a:cubicBezTo>
                  <a:cubicBezTo>
                    <a:pt x="1771" y="1475"/>
                    <a:pt x="2112" y="2716"/>
                    <a:pt x="2467" y="3953"/>
                  </a:cubicBezTo>
                  <a:cubicBezTo>
                    <a:pt x="2150" y="3732"/>
                    <a:pt x="1805" y="3540"/>
                    <a:pt x="1441" y="3375"/>
                  </a:cubicBezTo>
                  <a:lnTo>
                    <a:pt x="1441" y="3375"/>
                  </a:lnTo>
                  <a:cubicBezTo>
                    <a:pt x="1492" y="3568"/>
                    <a:pt x="1529" y="3751"/>
                    <a:pt x="1546" y="3930"/>
                  </a:cubicBezTo>
                  <a:cubicBezTo>
                    <a:pt x="1928" y="4132"/>
                    <a:pt x="2285" y="4362"/>
                    <a:pt x="2604" y="4632"/>
                  </a:cubicBezTo>
                  <a:cubicBezTo>
                    <a:pt x="2626" y="4654"/>
                    <a:pt x="2651" y="4668"/>
                    <a:pt x="2679" y="4675"/>
                  </a:cubicBezTo>
                  <a:cubicBezTo>
                    <a:pt x="3054" y="5969"/>
                    <a:pt x="3457" y="7253"/>
                    <a:pt x="3918" y="8512"/>
                  </a:cubicBezTo>
                  <a:cubicBezTo>
                    <a:pt x="2702" y="7858"/>
                    <a:pt x="1357" y="7534"/>
                    <a:pt x="38" y="7127"/>
                  </a:cubicBezTo>
                  <a:lnTo>
                    <a:pt x="38" y="7127"/>
                  </a:lnTo>
                  <a:cubicBezTo>
                    <a:pt x="2" y="7278"/>
                    <a:pt x="0" y="7435"/>
                    <a:pt x="41" y="7601"/>
                  </a:cubicBezTo>
                  <a:cubicBezTo>
                    <a:pt x="1455" y="8026"/>
                    <a:pt x="2916" y="8371"/>
                    <a:pt x="4169" y="9183"/>
                  </a:cubicBezTo>
                  <a:cubicBezTo>
                    <a:pt x="4286" y="9488"/>
                    <a:pt x="4405" y="9789"/>
                    <a:pt x="4535" y="10093"/>
                  </a:cubicBezTo>
                  <a:cubicBezTo>
                    <a:pt x="4965" y="11117"/>
                    <a:pt x="5369" y="12086"/>
                    <a:pt x="5705" y="13084"/>
                  </a:cubicBezTo>
                  <a:cubicBezTo>
                    <a:pt x="5345" y="12841"/>
                    <a:pt x="4875" y="12703"/>
                    <a:pt x="4457" y="12598"/>
                  </a:cubicBezTo>
                  <a:cubicBezTo>
                    <a:pt x="3828" y="12450"/>
                    <a:pt x="3156" y="12381"/>
                    <a:pt x="2493" y="12381"/>
                  </a:cubicBezTo>
                  <a:cubicBezTo>
                    <a:pt x="2167" y="12381"/>
                    <a:pt x="1843" y="12397"/>
                    <a:pt x="1527" y="12429"/>
                  </a:cubicBezTo>
                  <a:lnTo>
                    <a:pt x="1469" y="12885"/>
                  </a:lnTo>
                  <a:cubicBezTo>
                    <a:pt x="1478" y="12886"/>
                    <a:pt x="1488" y="12886"/>
                    <a:pt x="1497" y="12886"/>
                  </a:cubicBezTo>
                  <a:cubicBezTo>
                    <a:pt x="1507" y="12886"/>
                    <a:pt x="1516" y="12886"/>
                    <a:pt x="1526" y="12886"/>
                  </a:cubicBezTo>
                  <a:cubicBezTo>
                    <a:pt x="1801" y="12856"/>
                    <a:pt x="2078" y="12843"/>
                    <a:pt x="2355" y="12843"/>
                  </a:cubicBezTo>
                  <a:cubicBezTo>
                    <a:pt x="2819" y="12843"/>
                    <a:pt x="3283" y="12880"/>
                    <a:pt x="3743" y="12936"/>
                  </a:cubicBezTo>
                  <a:cubicBezTo>
                    <a:pt x="4417" y="13023"/>
                    <a:pt x="5703" y="13203"/>
                    <a:pt x="5856" y="14033"/>
                  </a:cubicBezTo>
                  <a:cubicBezTo>
                    <a:pt x="5878" y="14143"/>
                    <a:pt x="5959" y="14202"/>
                    <a:pt x="6048" y="14215"/>
                  </a:cubicBezTo>
                  <a:cubicBezTo>
                    <a:pt x="6135" y="14544"/>
                    <a:pt x="6216" y="14874"/>
                    <a:pt x="6286" y="15221"/>
                  </a:cubicBezTo>
                  <a:cubicBezTo>
                    <a:pt x="6507" y="16319"/>
                    <a:pt x="6900" y="17366"/>
                    <a:pt x="7341" y="18394"/>
                  </a:cubicBezTo>
                  <a:cubicBezTo>
                    <a:pt x="7348" y="18420"/>
                    <a:pt x="7355" y="18444"/>
                    <a:pt x="7370" y="18460"/>
                  </a:cubicBezTo>
                  <a:cubicBezTo>
                    <a:pt x="7402" y="18538"/>
                    <a:pt x="7436" y="18619"/>
                    <a:pt x="7468" y="18693"/>
                  </a:cubicBezTo>
                  <a:lnTo>
                    <a:pt x="7471" y="18698"/>
                  </a:lnTo>
                  <a:cubicBezTo>
                    <a:pt x="7526" y="18827"/>
                    <a:pt x="7584" y="18958"/>
                    <a:pt x="7640" y="19084"/>
                  </a:cubicBezTo>
                  <a:cubicBezTo>
                    <a:pt x="7682" y="19177"/>
                    <a:pt x="7758" y="19216"/>
                    <a:pt x="7836" y="19216"/>
                  </a:cubicBezTo>
                  <a:cubicBezTo>
                    <a:pt x="7983" y="19216"/>
                    <a:pt x="8135" y="19075"/>
                    <a:pt x="8056" y="18899"/>
                  </a:cubicBezTo>
                  <a:cubicBezTo>
                    <a:pt x="8000" y="18773"/>
                    <a:pt x="7944" y="18641"/>
                    <a:pt x="7891" y="18514"/>
                  </a:cubicBezTo>
                  <a:cubicBezTo>
                    <a:pt x="7843" y="18400"/>
                    <a:pt x="7802" y="18287"/>
                    <a:pt x="7753" y="18171"/>
                  </a:cubicBezTo>
                  <a:cubicBezTo>
                    <a:pt x="7512" y="16865"/>
                    <a:pt x="6922" y="15673"/>
                    <a:pt x="7488" y="14349"/>
                  </a:cubicBezTo>
                  <a:cubicBezTo>
                    <a:pt x="8009" y="13130"/>
                    <a:pt x="8978" y="12168"/>
                    <a:pt x="9471" y="10923"/>
                  </a:cubicBezTo>
                  <a:cubicBezTo>
                    <a:pt x="9483" y="10893"/>
                    <a:pt x="9487" y="10871"/>
                    <a:pt x="9486" y="10846"/>
                  </a:cubicBezTo>
                  <a:cubicBezTo>
                    <a:pt x="9495" y="10712"/>
                    <a:pt x="9372" y="10622"/>
                    <a:pt x="9250" y="10622"/>
                  </a:cubicBezTo>
                  <a:cubicBezTo>
                    <a:pt x="9215" y="10622"/>
                    <a:pt x="9181" y="10629"/>
                    <a:pt x="9150" y="10644"/>
                  </a:cubicBezTo>
                  <a:cubicBezTo>
                    <a:pt x="9106" y="10661"/>
                    <a:pt x="9066" y="10706"/>
                    <a:pt x="9044" y="10763"/>
                  </a:cubicBezTo>
                  <a:cubicBezTo>
                    <a:pt x="8514" y="12109"/>
                    <a:pt x="7495" y="13178"/>
                    <a:pt x="6928" y="14506"/>
                  </a:cubicBezTo>
                  <a:cubicBezTo>
                    <a:pt x="6843" y="14707"/>
                    <a:pt x="6790" y="14914"/>
                    <a:pt x="6762" y="15125"/>
                  </a:cubicBezTo>
                  <a:cubicBezTo>
                    <a:pt x="6404" y="13871"/>
                    <a:pt x="6063" y="12616"/>
                    <a:pt x="5587" y="11388"/>
                  </a:cubicBezTo>
                  <a:cubicBezTo>
                    <a:pt x="6015" y="10836"/>
                    <a:pt x="6106" y="10146"/>
                    <a:pt x="6231" y="9472"/>
                  </a:cubicBezTo>
                  <a:cubicBezTo>
                    <a:pt x="6411" y="8494"/>
                    <a:pt x="7021" y="7692"/>
                    <a:pt x="7677" y="6961"/>
                  </a:cubicBezTo>
                  <a:lnTo>
                    <a:pt x="7621" y="6374"/>
                  </a:lnTo>
                  <a:lnTo>
                    <a:pt x="7618" y="6349"/>
                  </a:lnTo>
                  <a:cubicBezTo>
                    <a:pt x="7013" y="7013"/>
                    <a:pt x="6461" y="7688"/>
                    <a:pt x="6056" y="8496"/>
                  </a:cubicBezTo>
                  <a:cubicBezTo>
                    <a:pt x="5687" y="9249"/>
                    <a:pt x="5771" y="10153"/>
                    <a:pt x="5379" y="10879"/>
                  </a:cubicBezTo>
                  <a:cubicBezTo>
                    <a:pt x="5322" y="10741"/>
                    <a:pt x="5261" y="10607"/>
                    <a:pt x="5200" y="10471"/>
                  </a:cubicBezTo>
                  <a:cubicBezTo>
                    <a:pt x="4655" y="9278"/>
                    <a:pt x="4197" y="8030"/>
                    <a:pt x="3783" y="6757"/>
                  </a:cubicBezTo>
                  <a:cubicBezTo>
                    <a:pt x="4674" y="5883"/>
                    <a:pt x="5527" y="4974"/>
                    <a:pt x="6455" y="4143"/>
                  </a:cubicBezTo>
                  <a:lnTo>
                    <a:pt x="5849" y="4085"/>
                  </a:lnTo>
                  <a:cubicBezTo>
                    <a:pt x="5087" y="4789"/>
                    <a:pt x="4369" y="5543"/>
                    <a:pt x="3629" y="6271"/>
                  </a:cubicBezTo>
                  <a:cubicBezTo>
                    <a:pt x="2987" y="4249"/>
                    <a:pt x="2451" y="2176"/>
                    <a:pt x="1864" y="179"/>
                  </a:cubicBezTo>
                  <a:cubicBezTo>
                    <a:pt x="1843" y="117"/>
                    <a:pt x="1808" y="73"/>
                    <a:pt x="1762" y="42"/>
                  </a:cubicBezTo>
                  <a:cubicBezTo>
                    <a:pt x="1722" y="13"/>
                    <a:pt x="1671" y="1"/>
                    <a:pt x="16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5"/>
            <p:cNvSpPr/>
            <p:nvPr/>
          </p:nvSpPr>
          <p:spPr>
            <a:xfrm>
              <a:off x="7246875" y="3750087"/>
              <a:ext cx="436264" cy="294807"/>
            </a:xfrm>
            <a:custGeom>
              <a:avLst/>
              <a:gdLst/>
              <a:ahLst/>
              <a:cxnLst/>
              <a:rect l="l" t="t" r="r" b="b"/>
              <a:pathLst>
                <a:path w="17095" h="11552" extrusionOk="0">
                  <a:moveTo>
                    <a:pt x="1042" y="1"/>
                  </a:moveTo>
                  <a:cubicBezTo>
                    <a:pt x="895" y="1"/>
                    <a:pt x="775" y="18"/>
                    <a:pt x="680" y="49"/>
                  </a:cubicBezTo>
                  <a:cubicBezTo>
                    <a:pt x="599" y="79"/>
                    <a:pt x="537" y="117"/>
                    <a:pt x="490" y="161"/>
                  </a:cubicBezTo>
                  <a:cubicBezTo>
                    <a:pt x="0" y="627"/>
                    <a:pt x="1072" y="1980"/>
                    <a:pt x="1966" y="2503"/>
                  </a:cubicBezTo>
                  <a:cubicBezTo>
                    <a:pt x="2164" y="2621"/>
                    <a:pt x="2346" y="2737"/>
                    <a:pt x="2505" y="2856"/>
                  </a:cubicBezTo>
                  <a:cubicBezTo>
                    <a:pt x="2665" y="2976"/>
                    <a:pt x="2809" y="3095"/>
                    <a:pt x="2934" y="3226"/>
                  </a:cubicBezTo>
                  <a:cubicBezTo>
                    <a:pt x="3426" y="3728"/>
                    <a:pt x="3636" y="4343"/>
                    <a:pt x="3603" y="5311"/>
                  </a:cubicBezTo>
                  <a:cubicBezTo>
                    <a:pt x="3583" y="5913"/>
                    <a:pt x="3589" y="6338"/>
                    <a:pt x="3744" y="6663"/>
                  </a:cubicBezTo>
                  <a:cubicBezTo>
                    <a:pt x="3810" y="6804"/>
                    <a:pt x="3907" y="6926"/>
                    <a:pt x="4042" y="7032"/>
                  </a:cubicBezTo>
                  <a:cubicBezTo>
                    <a:pt x="4345" y="7280"/>
                    <a:pt x="4847" y="7450"/>
                    <a:pt x="5669" y="7612"/>
                  </a:cubicBezTo>
                  <a:cubicBezTo>
                    <a:pt x="7666" y="8008"/>
                    <a:pt x="7244" y="8123"/>
                    <a:pt x="8213" y="9882"/>
                  </a:cubicBezTo>
                  <a:cubicBezTo>
                    <a:pt x="8216" y="9892"/>
                    <a:pt x="8223" y="9904"/>
                    <a:pt x="8229" y="9915"/>
                  </a:cubicBezTo>
                  <a:cubicBezTo>
                    <a:pt x="8301" y="10046"/>
                    <a:pt x="8374" y="10165"/>
                    <a:pt x="8449" y="10275"/>
                  </a:cubicBezTo>
                  <a:cubicBezTo>
                    <a:pt x="9060" y="11200"/>
                    <a:pt x="9765" y="11552"/>
                    <a:pt x="10783" y="11552"/>
                  </a:cubicBezTo>
                  <a:cubicBezTo>
                    <a:pt x="11350" y="11552"/>
                    <a:pt x="12013" y="11443"/>
                    <a:pt x="12812" y="11263"/>
                  </a:cubicBezTo>
                  <a:cubicBezTo>
                    <a:pt x="13766" y="11048"/>
                    <a:pt x="14635" y="10983"/>
                    <a:pt x="15337" y="10983"/>
                  </a:cubicBezTo>
                  <a:cubicBezTo>
                    <a:pt x="15967" y="10983"/>
                    <a:pt x="16462" y="11035"/>
                    <a:pt x="16766" y="11080"/>
                  </a:cubicBezTo>
                  <a:lnTo>
                    <a:pt x="16769" y="11081"/>
                  </a:lnTo>
                  <a:cubicBezTo>
                    <a:pt x="16980" y="11109"/>
                    <a:pt x="17095" y="11134"/>
                    <a:pt x="17095" y="11134"/>
                  </a:cubicBezTo>
                  <a:cubicBezTo>
                    <a:pt x="17055" y="10980"/>
                    <a:pt x="17018" y="10826"/>
                    <a:pt x="16982" y="10676"/>
                  </a:cubicBezTo>
                  <a:cubicBezTo>
                    <a:pt x="15572" y="4841"/>
                    <a:pt x="14431" y="3701"/>
                    <a:pt x="13453" y="3688"/>
                  </a:cubicBezTo>
                  <a:cubicBezTo>
                    <a:pt x="13441" y="3688"/>
                    <a:pt x="13429" y="3687"/>
                    <a:pt x="13418" y="3687"/>
                  </a:cubicBezTo>
                  <a:cubicBezTo>
                    <a:pt x="13298" y="3687"/>
                    <a:pt x="13179" y="3707"/>
                    <a:pt x="13064" y="3738"/>
                  </a:cubicBezTo>
                  <a:cubicBezTo>
                    <a:pt x="12911" y="3775"/>
                    <a:pt x="12766" y="3825"/>
                    <a:pt x="12624" y="3882"/>
                  </a:cubicBezTo>
                  <a:cubicBezTo>
                    <a:pt x="12441" y="3953"/>
                    <a:pt x="12278" y="3988"/>
                    <a:pt x="12127" y="3988"/>
                  </a:cubicBezTo>
                  <a:cubicBezTo>
                    <a:pt x="11379" y="3988"/>
                    <a:pt x="10903" y="3148"/>
                    <a:pt x="9615" y="1773"/>
                  </a:cubicBezTo>
                  <a:cubicBezTo>
                    <a:pt x="9489" y="1638"/>
                    <a:pt x="9352" y="1494"/>
                    <a:pt x="9207" y="1349"/>
                  </a:cubicBezTo>
                  <a:cubicBezTo>
                    <a:pt x="9204" y="1342"/>
                    <a:pt x="9194" y="1333"/>
                    <a:pt x="9189" y="1331"/>
                  </a:cubicBezTo>
                  <a:cubicBezTo>
                    <a:pt x="8368" y="507"/>
                    <a:pt x="7828" y="219"/>
                    <a:pt x="7385" y="219"/>
                  </a:cubicBezTo>
                  <a:cubicBezTo>
                    <a:pt x="7215" y="219"/>
                    <a:pt x="7059" y="262"/>
                    <a:pt x="6907" y="333"/>
                  </a:cubicBezTo>
                  <a:cubicBezTo>
                    <a:pt x="6734" y="411"/>
                    <a:pt x="6570" y="533"/>
                    <a:pt x="6393" y="666"/>
                  </a:cubicBezTo>
                  <a:cubicBezTo>
                    <a:pt x="6198" y="812"/>
                    <a:pt x="5997" y="976"/>
                    <a:pt x="5762" y="1135"/>
                  </a:cubicBezTo>
                  <a:cubicBezTo>
                    <a:pt x="5534" y="1287"/>
                    <a:pt x="5315" y="1350"/>
                    <a:pt x="5092" y="1350"/>
                  </a:cubicBezTo>
                  <a:cubicBezTo>
                    <a:pt x="4197" y="1350"/>
                    <a:pt x="3246" y="339"/>
                    <a:pt x="1490" y="42"/>
                  </a:cubicBezTo>
                  <a:cubicBezTo>
                    <a:pt x="1319" y="14"/>
                    <a:pt x="1170" y="1"/>
                    <a:pt x="1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5"/>
            <p:cNvSpPr/>
            <p:nvPr/>
          </p:nvSpPr>
          <p:spPr>
            <a:xfrm>
              <a:off x="7257645" y="3751388"/>
              <a:ext cx="437668" cy="287253"/>
            </a:xfrm>
            <a:custGeom>
              <a:avLst/>
              <a:gdLst/>
              <a:ahLst/>
              <a:cxnLst/>
              <a:rect l="l" t="t" r="r" b="b"/>
              <a:pathLst>
                <a:path w="17150" h="11256" extrusionOk="0">
                  <a:moveTo>
                    <a:pt x="274" y="1"/>
                  </a:moveTo>
                  <a:cubicBezTo>
                    <a:pt x="267" y="1"/>
                    <a:pt x="260" y="1"/>
                    <a:pt x="253" y="1"/>
                  </a:cubicBezTo>
                  <a:cubicBezTo>
                    <a:pt x="177" y="6"/>
                    <a:pt x="110" y="53"/>
                    <a:pt x="66" y="113"/>
                  </a:cubicBezTo>
                  <a:cubicBezTo>
                    <a:pt x="7" y="194"/>
                    <a:pt x="1" y="307"/>
                    <a:pt x="111" y="383"/>
                  </a:cubicBezTo>
                  <a:cubicBezTo>
                    <a:pt x="1155" y="1114"/>
                    <a:pt x="2195" y="1874"/>
                    <a:pt x="3245" y="2619"/>
                  </a:cubicBezTo>
                  <a:cubicBezTo>
                    <a:pt x="2858" y="2646"/>
                    <a:pt x="2468" y="2711"/>
                    <a:pt x="2082" y="2807"/>
                  </a:cubicBezTo>
                  <a:cubicBezTo>
                    <a:pt x="2242" y="2926"/>
                    <a:pt x="2386" y="3045"/>
                    <a:pt x="2510" y="3176"/>
                  </a:cubicBezTo>
                  <a:cubicBezTo>
                    <a:pt x="2882" y="3105"/>
                    <a:pt x="3255" y="3063"/>
                    <a:pt x="3622" y="3063"/>
                  </a:cubicBezTo>
                  <a:cubicBezTo>
                    <a:pt x="3673" y="3063"/>
                    <a:pt x="3723" y="3064"/>
                    <a:pt x="3773" y="3066"/>
                  </a:cubicBezTo>
                  <a:cubicBezTo>
                    <a:pt x="3780" y="3067"/>
                    <a:pt x="3787" y="3067"/>
                    <a:pt x="3794" y="3067"/>
                  </a:cubicBezTo>
                  <a:cubicBezTo>
                    <a:pt x="3816" y="3067"/>
                    <a:pt x="3838" y="3062"/>
                    <a:pt x="3857" y="3053"/>
                  </a:cubicBezTo>
                  <a:cubicBezTo>
                    <a:pt x="4957" y="3829"/>
                    <a:pt x="6073" y="4584"/>
                    <a:pt x="7218" y="5282"/>
                  </a:cubicBezTo>
                  <a:cubicBezTo>
                    <a:pt x="5860" y="5527"/>
                    <a:pt x="4606" y="6113"/>
                    <a:pt x="3321" y="6613"/>
                  </a:cubicBezTo>
                  <a:cubicBezTo>
                    <a:pt x="3387" y="6756"/>
                    <a:pt x="3484" y="6878"/>
                    <a:pt x="3619" y="6983"/>
                  </a:cubicBezTo>
                  <a:cubicBezTo>
                    <a:pt x="4989" y="6434"/>
                    <a:pt x="6346" y="5794"/>
                    <a:pt x="7830" y="5647"/>
                  </a:cubicBezTo>
                  <a:cubicBezTo>
                    <a:pt x="8114" y="5813"/>
                    <a:pt x="8396" y="5975"/>
                    <a:pt x="8685" y="6132"/>
                  </a:cubicBezTo>
                  <a:cubicBezTo>
                    <a:pt x="9658" y="6665"/>
                    <a:pt x="10581" y="7170"/>
                    <a:pt x="11465" y="7741"/>
                  </a:cubicBezTo>
                  <a:cubicBezTo>
                    <a:pt x="11030" y="7773"/>
                    <a:pt x="10579" y="7960"/>
                    <a:pt x="10186" y="8138"/>
                  </a:cubicBezTo>
                  <a:cubicBezTo>
                    <a:pt x="9312" y="8549"/>
                    <a:pt x="8476" y="9158"/>
                    <a:pt x="7789" y="9832"/>
                  </a:cubicBezTo>
                  <a:lnTo>
                    <a:pt x="8026" y="10224"/>
                  </a:lnTo>
                  <a:cubicBezTo>
                    <a:pt x="8042" y="10217"/>
                    <a:pt x="8056" y="10202"/>
                    <a:pt x="8071" y="10189"/>
                  </a:cubicBezTo>
                  <a:cubicBezTo>
                    <a:pt x="8598" y="9671"/>
                    <a:pt x="9205" y="9233"/>
                    <a:pt x="9835" y="8845"/>
                  </a:cubicBezTo>
                  <a:cubicBezTo>
                    <a:pt x="10254" y="8590"/>
                    <a:pt x="10958" y="8175"/>
                    <a:pt x="11555" y="8175"/>
                  </a:cubicBezTo>
                  <a:cubicBezTo>
                    <a:pt x="11783" y="8175"/>
                    <a:pt x="11996" y="8236"/>
                    <a:pt x="12171" y="8389"/>
                  </a:cubicBezTo>
                  <a:cubicBezTo>
                    <a:pt x="12217" y="8428"/>
                    <a:pt x="12268" y="8445"/>
                    <a:pt x="12316" y="8445"/>
                  </a:cubicBezTo>
                  <a:cubicBezTo>
                    <a:pt x="12359" y="8445"/>
                    <a:pt x="12400" y="8432"/>
                    <a:pt x="12435" y="8411"/>
                  </a:cubicBezTo>
                  <a:cubicBezTo>
                    <a:pt x="12707" y="8613"/>
                    <a:pt x="12977" y="8822"/>
                    <a:pt x="13249" y="9049"/>
                  </a:cubicBezTo>
                  <a:cubicBezTo>
                    <a:pt x="14106" y="9770"/>
                    <a:pt x="15063" y="10346"/>
                    <a:pt x="16050" y="10875"/>
                  </a:cubicBezTo>
                  <a:cubicBezTo>
                    <a:pt x="16069" y="10889"/>
                    <a:pt x="16091" y="10905"/>
                    <a:pt x="16113" y="10907"/>
                  </a:cubicBezTo>
                  <a:cubicBezTo>
                    <a:pt x="16187" y="10945"/>
                    <a:pt x="16265" y="10989"/>
                    <a:pt x="16338" y="11029"/>
                  </a:cubicBezTo>
                  <a:lnTo>
                    <a:pt x="16342" y="11030"/>
                  </a:lnTo>
                  <a:cubicBezTo>
                    <a:pt x="16464" y="11098"/>
                    <a:pt x="16592" y="11164"/>
                    <a:pt x="16714" y="11229"/>
                  </a:cubicBezTo>
                  <a:cubicBezTo>
                    <a:pt x="16751" y="11247"/>
                    <a:pt x="16787" y="11256"/>
                    <a:pt x="16820" y="11256"/>
                  </a:cubicBezTo>
                  <a:cubicBezTo>
                    <a:pt x="17026" y="11256"/>
                    <a:pt x="17150" y="10941"/>
                    <a:pt x="16924" y="10825"/>
                  </a:cubicBezTo>
                  <a:cubicBezTo>
                    <a:pt x="16801" y="10760"/>
                    <a:pt x="16676" y="10693"/>
                    <a:pt x="16554" y="10625"/>
                  </a:cubicBezTo>
                  <a:cubicBezTo>
                    <a:pt x="16447" y="10563"/>
                    <a:pt x="16344" y="10503"/>
                    <a:pt x="16235" y="10443"/>
                  </a:cubicBezTo>
                  <a:cubicBezTo>
                    <a:pt x="15232" y="9572"/>
                    <a:pt x="14028" y="9007"/>
                    <a:pt x="13645" y="7619"/>
                  </a:cubicBezTo>
                  <a:cubicBezTo>
                    <a:pt x="13293" y="6342"/>
                    <a:pt x="13453" y="4986"/>
                    <a:pt x="13059" y="3705"/>
                  </a:cubicBezTo>
                  <a:cubicBezTo>
                    <a:pt x="13050" y="3675"/>
                    <a:pt x="13042" y="3653"/>
                    <a:pt x="13025" y="3637"/>
                  </a:cubicBezTo>
                  <a:cubicBezTo>
                    <a:pt x="12984" y="3578"/>
                    <a:pt x="12921" y="3553"/>
                    <a:pt x="12858" y="3553"/>
                  </a:cubicBezTo>
                  <a:cubicBezTo>
                    <a:pt x="12768" y="3553"/>
                    <a:pt x="12676" y="3604"/>
                    <a:pt x="12636" y="3687"/>
                  </a:cubicBezTo>
                  <a:cubicBezTo>
                    <a:pt x="12614" y="3728"/>
                    <a:pt x="12608" y="3787"/>
                    <a:pt x="12626" y="3846"/>
                  </a:cubicBezTo>
                  <a:cubicBezTo>
                    <a:pt x="13050" y="5230"/>
                    <a:pt x="12920" y="6700"/>
                    <a:pt x="13304" y="8092"/>
                  </a:cubicBezTo>
                  <a:cubicBezTo>
                    <a:pt x="13365" y="8302"/>
                    <a:pt x="13451" y="8497"/>
                    <a:pt x="13561" y="8681"/>
                  </a:cubicBezTo>
                  <a:cubicBezTo>
                    <a:pt x="12500" y="7925"/>
                    <a:pt x="11450" y="7155"/>
                    <a:pt x="10313" y="6489"/>
                  </a:cubicBezTo>
                  <a:cubicBezTo>
                    <a:pt x="10304" y="5791"/>
                    <a:pt x="9945" y="5195"/>
                    <a:pt x="9622" y="4590"/>
                  </a:cubicBezTo>
                  <a:cubicBezTo>
                    <a:pt x="9152" y="3712"/>
                    <a:pt x="9131" y="2705"/>
                    <a:pt x="9189" y="1724"/>
                  </a:cubicBezTo>
                  <a:lnTo>
                    <a:pt x="8779" y="1301"/>
                  </a:lnTo>
                  <a:lnTo>
                    <a:pt x="8761" y="1282"/>
                  </a:lnTo>
                  <a:lnTo>
                    <a:pt x="8761" y="1282"/>
                  </a:lnTo>
                  <a:cubicBezTo>
                    <a:pt x="8702" y="2178"/>
                    <a:pt x="8691" y="3050"/>
                    <a:pt x="8879" y="3934"/>
                  </a:cubicBezTo>
                  <a:cubicBezTo>
                    <a:pt x="9058" y="4753"/>
                    <a:pt x="9689" y="5406"/>
                    <a:pt x="9835" y="6220"/>
                  </a:cubicBezTo>
                  <a:cubicBezTo>
                    <a:pt x="9704" y="6148"/>
                    <a:pt x="9575" y="6080"/>
                    <a:pt x="9440" y="6011"/>
                  </a:cubicBezTo>
                  <a:cubicBezTo>
                    <a:pt x="8271" y="5420"/>
                    <a:pt x="7134" y="4730"/>
                    <a:pt x="6018" y="3992"/>
                  </a:cubicBezTo>
                  <a:cubicBezTo>
                    <a:pt x="6171" y="2756"/>
                    <a:pt x="6272" y="1511"/>
                    <a:pt x="6481" y="283"/>
                  </a:cubicBezTo>
                  <a:lnTo>
                    <a:pt x="6481" y="283"/>
                  </a:lnTo>
                  <a:lnTo>
                    <a:pt x="5967" y="618"/>
                  </a:lnTo>
                  <a:cubicBezTo>
                    <a:pt x="5811" y="1643"/>
                    <a:pt x="5717" y="2678"/>
                    <a:pt x="5595" y="3710"/>
                  </a:cubicBezTo>
                  <a:cubicBezTo>
                    <a:pt x="3833" y="2528"/>
                    <a:pt x="2123" y="1244"/>
                    <a:pt x="419" y="47"/>
                  </a:cubicBezTo>
                  <a:cubicBezTo>
                    <a:pt x="370" y="15"/>
                    <a:pt x="323" y="1"/>
                    <a:pt x="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5"/>
            <p:cNvSpPr/>
            <p:nvPr/>
          </p:nvSpPr>
          <p:spPr>
            <a:xfrm>
              <a:off x="7589300" y="3787882"/>
              <a:ext cx="73472" cy="214623"/>
            </a:xfrm>
            <a:custGeom>
              <a:avLst/>
              <a:gdLst/>
              <a:ahLst/>
              <a:cxnLst/>
              <a:rect l="l" t="t" r="r" b="b"/>
              <a:pathLst>
                <a:path w="2879" h="8410" extrusionOk="0">
                  <a:moveTo>
                    <a:pt x="72" y="0"/>
                  </a:moveTo>
                  <a:cubicBezTo>
                    <a:pt x="69" y="35"/>
                    <a:pt x="0" y="3612"/>
                    <a:pt x="2674" y="8409"/>
                  </a:cubicBezTo>
                  <a:lnTo>
                    <a:pt x="2878" y="8296"/>
                  </a:lnTo>
                  <a:cubicBezTo>
                    <a:pt x="236" y="3561"/>
                    <a:pt x="303" y="43"/>
                    <a:pt x="304" y="7"/>
                  </a:cubicBezTo>
                  <a:lnTo>
                    <a:pt x="7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5"/>
            <p:cNvSpPr/>
            <p:nvPr/>
          </p:nvSpPr>
          <p:spPr>
            <a:xfrm>
              <a:off x="7502380" y="4029938"/>
              <a:ext cx="144086" cy="141610"/>
            </a:xfrm>
            <a:custGeom>
              <a:avLst/>
              <a:gdLst/>
              <a:ahLst/>
              <a:cxnLst/>
              <a:rect l="l" t="t" r="r" b="b"/>
              <a:pathLst>
                <a:path w="5646" h="5549" extrusionOk="0">
                  <a:moveTo>
                    <a:pt x="17" y="1"/>
                  </a:moveTo>
                  <a:lnTo>
                    <a:pt x="1" y="234"/>
                  </a:lnTo>
                  <a:cubicBezTo>
                    <a:pt x="27" y="236"/>
                    <a:pt x="2547" y="468"/>
                    <a:pt x="5443" y="5548"/>
                  </a:cubicBezTo>
                  <a:lnTo>
                    <a:pt x="5645" y="5432"/>
                  </a:lnTo>
                  <a:cubicBezTo>
                    <a:pt x="2688" y="243"/>
                    <a:pt x="126" y="8"/>
                    <a:pt x="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5"/>
            <p:cNvSpPr/>
            <p:nvPr/>
          </p:nvSpPr>
          <p:spPr>
            <a:xfrm>
              <a:off x="7560590" y="3942890"/>
              <a:ext cx="98941" cy="161542"/>
            </a:xfrm>
            <a:custGeom>
              <a:avLst/>
              <a:gdLst/>
              <a:ahLst/>
              <a:cxnLst/>
              <a:rect l="l" t="t" r="r" b="b"/>
              <a:pathLst>
                <a:path w="3877" h="6330" extrusionOk="0">
                  <a:moveTo>
                    <a:pt x="229" y="1"/>
                  </a:moveTo>
                  <a:lnTo>
                    <a:pt x="0" y="40"/>
                  </a:lnTo>
                  <a:cubicBezTo>
                    <a:pt x="5" y="70"/>
                    <a:pt x="560" y="3109"/>
                    <a:pt x="3711" y="6329"/>
                  </a:cubicBezTo>
                  <a:lnTo>
                    <a:pt x="3877" y="6165"/>
                  </a:lnTo>
                  <a:cubicBezTo>
                    <a:pt x="780" y="3001"/>
                    <a:pt x="234" y="30"/>
                    <a:pt x="2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5"/>
            <p:cNvSpPr/>
            <p:nvPr/>
          </p:nvSpPr>
          <p:spPr>
            <a:xfrm>
              <a:off x="7523561" y="3839611"/>
              <a:ext cx="59079" cy="111344"/>
            </a:xfrm>
            <a:custGeom>
              <a:avLst/>
              <a:gdLst/>
              <a:ahLst/>
              <a:cxnLst/>
              <a:rect l="l" t="t" r="r" b="b"/>
              <a:pathLst>
                <a:path w="2315" h="4363" extrusionOk="0">
                  <a:moveTo>
                    <a:pt x="999" y="0"/>
                  </a:moveTo>
                  <a:cubicBezTo>
                    <a:pt x="977" y="0"/>
                    <a:pt x="954" y="2"/>
                    <a:pt x="931" y="5"/>
                  </a:cubicBezTo>
                  <a:cubicBezTo>
                    <a:pt x="0" y="149"/>
                    <a:pt x="46" y="1140"/>
                    <a:pt x="232" y="2340"/>
                  </a:cubicBezTo>
                  <a:cubicBezTo>
                    <a:pt x="408" y="3487"/>
                    <a:pt x="975" y="4362"/>
                    <a:pt x="1523" y="4362"/>
                  </a:cubicBezTo>
                  <a:cubicBezTo>
                    <a:pt x="1549" y="4362"/>
                    <a:pt x="1575" y="4360"/>
                    <a:pt x="1601" y="4356"/>
                  </a:cubicBezTo>
                  <a:cubicBezTo>
                    <a:pt x="2172" y="4268"/>
                    <a:pt x="2315" y="3361"/>
                    <a:pt x="2130" y="2161"/>
                  </a:cubicBezTo>
                  <a:cubicBezTo>
                    <a:pt x="1952" y="1007"/>
                    <a:pt x="1537" y="0"/>
                    <a:pt x="9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5"/>
            <p:cNvSpPr/>
            <p:nvPr/>
          </p:nvSpPr>
          <p:spPr>
            <a:xfrm>
              <a:off x="7393308" y="3988009"/>
              <a:ext cx="118821" cy="58926"/>
            </a:xfrm>
            <a:custGeom>
              <a:avLst/>
              <a:gdLst/>
              <a:ahLst/>
              <a:cxnLst/>
              <a:rect l="l" t="t" r="r" b="b"/>
              <a:pathLst>
                <a:path w="4656" h="2309" extrusionOk="0">
                  <a:moveTo>
                    <a:pt x="1162" y="0"/>
                  </a:moveTo>
                  <a:cubicBezTo>
                    <a:pt x="718" y="0"/>
                    <a:pt x="393" y="116"/>
                    <a:pt x="300" y="388"/>
                  </a:cubicBezTo>
                  <a:cubicBezTo>
                    <a:pt x="0" y="1281"/>
                    <a:pt x="899" y="1695"/>
                    <a:pt x="2050" y="2084"/>
                  </a:cubicBezTo>
                  <a:cubicBezTo>
                    <a:pt x="2499" y="2235"/>
                    <a:pt x="2938" y="2308"/>
                    <a:pt x="3316" y="2308"/>
                  </a:cubicBezTo>
                  <a:cubicBezTo>
                    <a:pt x="3909" y="2308"/>
                    <a:pt x="4356" y="2130"/>
                    <a:pt x="4469" y="1795"/>
                  </a:cubicBezTo>
                  <a:cubicBezTo>
                    <a:pt x="4655" y="1247"/>
                    <a:pt x="3915" y="704"/>
                    <a:pt x="2764" y="315"/>
                  </a:cubicBezTo>
                  <a:cubicBezTo>
                    <a:pt x="2185" y="119"/>
                    <a:pt x="1613" y="0"/>
                    <a:pt x="1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5"/>
            <p:cNvSpPr/>
            <p:nvPr/>
          </p:nvSpPr>
          <p:spPr>
            <a:xfrm>
              <a:off x="7471322" y="3795334"/>
              <a:ext cx="178768" cy="324563"/>
            </a:xfrm>
            <a:custGeom>
              <a:avLst/>
              <a:gdLst/>
              <a:ahLst/>
              <a:cxnLst/>
              <a:rect l="l" t="t" r="r" b="b"/>
              <a:pathLst>
                <a:path w="7005" h="12718" extrusionOk="0">
                  <a:moveTo>
                    <a:pt x="1" y="0"/>
                  </a:moveTo>
                  <a:cubicBezTo>
                    <a:pt x="1" y="75"/>
                    <a:pt x="45" y="7520"/>
                    <a:pt x="6865" y="12718"/>
                  </a:cubicBezTo>
                  <a:lnTo>
                    <a:pt x="7005" y="12533"/>
                  </a:lnTo>
                  <a:cubicBezTo>
                    <a:pt x="283" y="7408"/>
                    <a:pt x="234" y="75"/>
                    <a:pt x="234" y="2"/>
                  </a:cubicBez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5"/>
            <p:cNvSpPr/>
            <p:nvPr/>
          </p:nvSpPr>
          <p:spPr>
            <a:xfrm>
              <a:off x="7402010" y="3768716"/>
              <a:ext cx="138676" cy="229935"/>
            </a:xfrm>
            <a:custGeom>
              <a:avLst/>
              <a:gdLst/>
              <a:ahLst/>
              <a:cxnLst/>
              <a:rect l="l" t="t" r="r" b="b"/>
              <a:pathLst>
                <a:path w="5434" h="9010" extrusionOk="0">
                  <a:moveTo>
                    <a:pt x="213" y="1"/>
                  </a:moveTo>
                  <a:lnTo>
                    <a:pt x="0" y="96"/>
                  </a:lnTo>
                  <a:cubicBezTo>
                    <a:pt x="21" y="142"/>
                    <a:pt x="2125" y="4865"/>
                    <a:pt x="5247" y="9009"/>
                  </a:cubicBezTo>
                  <a:lnTo>
                    <a:pt x="5433" y="8870"/>
                  </a:lnTo>
                  <a:cubicBezTo>
                    <a:pt x="2327" y="4748"/>
                    <a:pt x="234" y="49"/>
                    <a:pt x="2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5"/>
            <p:cNvSpPr/>
            <p:nvPr/>
          </p:nvSpPr>
          <p:spPr>
            <a:xfrm>
              <a:off x="7381058" y="3858291"/>
              <a:ext cx="187572" cy="180120"/>
            </a:xfrm>
            <a:custGeom>
              <a:avLst/>
              <a:gdLst/>
              <a:ahLst/>
              <a:cxnLst/>
              <a:rect l="l" t="t" r="r" b="b"/>
              <a:pathLst>
                <a:path w="7350" h="7058" extrusionOk="0">
                  <a:moveTo>
                    <a:pt x="100" y="0"/>
                  </a:moveTo>
                  <a:lnTo>
                    <a:pt x="0" y="212"/>
                  </a:lnTo>
                  <a:cubicBezTo>
                    <a:pt x="43" y="229"/>
                    <a:pt x="4087" y="2170"/>
                    <a:pt x="7154" y="7057"/>
                  </a:cubicBezTo>
                  <a:lnTo>
                    <a:pt x="7349" y="6935"/>
                  </a:lnTo>
                  <a:cubicBezTo>
                    <a:pt x="4244" y="1984"/>
                    <a:pt x="140" y="19"/>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5"/>
            <p:cNvSpPr/>
            <p:nvPr/>
          </p:nvSpPr>
          <p:spPr>
            <a:xfrm>
              <a:off x="7436028" y="3684016"/>
              <a:ext cx="59079" cy="111293"/>
            </a:xfrm>
            <a:custGeom>
              <a:avLst/>
              <a:gdLst/>
              <a:ahLst/>
              <a:cxnLst/>
              <a:rect l="l" t="t" r="r" b="b"/>
              <a:pathLst>
                <a:path w="2315" h="4361" extrusionOk="0">
                  <a:moveTo>
                    <a:pt x="999" y="0"/>
                  </a:moveTo>
                  <a:cubicBezTo>
                    <a:pt x="977" y="0"/>
                    <a:pt x="954" y="2"/>
                    <a:pt x="931" y="6"/>
                  </a:cubicBezTo>
                  <a:cubicBezTo>
                    <a:pt x="0" y="150"/>
                    <a:pt x="46" y="1139"/>
                    <a:pt x="231" y="2340"/>
                  </a:cubicBezTo>
                  <a:cubicBezTo>
                    <a:pt x="409" y="3486"/>
                    <a:pt x="974" y="4361"/>
                    <a:pt x="1523" y="4361"/>
                  </a:cubicBezTo>
                  <a:cubicBezTo>
                    <a:pt x="1549" y="4361"/>
                    <a:pt x="1575" y="4359"/>
                    <a:pt x="1601" y="4355"/>
                  </a:cubicBezTo>
                  <a:cubicBezTo>
                    <a:pt x="2174" y="4267"/>
                    <a:pt x="2315" y="3362"/>
                    <a:pt x="2130" y="2160"/>
                  </a:cubicBezTo>
                  <a:cubicBezTo>
                    <a:pt x="1953" y="1005"/>
                    <a:pt x="1539" y="0"/>
                    <a:pt x="9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5"/>
            <p:cNvSpPr/>
            <p:nvPr/>
          </p:nvSpPr>
          <p:spPr>
            <a:xfrm>
              <a:off x="7350282" y="3668857"/>
              <a:ext cx="70563" cy="108383"/>
            </a:xfrm>
            <a:custGeom>
              <a:avLst/>
              <a:gdLst/>
              <a:ahLst/>
              <a:cxnLst/>
              <a:rect l="l" t="t" r="r" b="b"/>
              <a:pathLst>
                <a:path w="2765" h="4247" extrusionOk="0">
                  <a:moveTo>
                    <a:pt x="1032" y="1"/>
                  </a:moveTo>
                  <a:cubicBezTo>
                    <a:pt x="988" y="1"/>
                    <a:pt x="944" y="8"/>
                    <a:pt x="901" y="21"/>
                  </a:cubicBezTo>
                  <a:cubicBezTo>
                    <a:pt x="1" y="300"/>
                    <a:pt x="192" y="1272"/>
                    <a:pt x="551" y="2432"/>
                  </a:cubicBezTo>
                  <a:cubicBezTo>
                    <a:pt x="878" y="3487"/>
                    <a:pt x="1520" y="4247"/>
                    <a:pt x="2049" y="4247"/>
                  </a:cubicBezTo>
                  <a:cubicBezTo>
                    <a:pt x="2102" y="4247"/>
                    <a:pt x="2153" y="4239"/>
                    <a:pt x="2203" y="4224"/>
                  </a:cubicBezTo>
                  <a:cubicBezTo>
                    <a:pt x="2757" y="4052"/>
                    <a:pt x="2764" y="3136"/>
                    <a:pt x="2404" y="1974"/>
                  </a:cubicBezTo>
                  <a:cubicBezTo>
                    <a:pt x="2072" y="905"/>
                    <a:pt x="1544" y="1"/>
                    <a:pt x="1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5"/>
            <p:cNvSpPr/>
            <p:nvPr/>
          </p:nvSpPr>
          <p:spPr>
            <a:xfrm>
              <a:off x="7292505" y="3779001"/>
              <a:ext cx="105244" cy="88861"/>
            </a:xfrm>
            <a:custGeom>
              <a:avLst/>
              <a:gdLst/>
              <a:ahLst/>
              <a:cxnLst/>
              <a:rect l="l" t="t" r="r" b="b"/>
              <a:pathLst>
                <a:path w="4124" h="3482" extrusionOk="0">
                  <a:moveTo>
                    <a:pt x="1023" y="1"/>
                  </a:moveTo>
                  <a:cubicBezTo>
                    <a:pt x="890" y="1"/>
                    <a:pt x="776" y="39"/>
                    <a:pt x="686" y="123"/>
                  </a:cubicBezTo>
                  <a:cubicBezTo>
                    <a:pt x="0" y="767"/>
                    <a:pt x="598" y="1558"/>
                    <a:pt x="1432" y="2443"/>
                  </a:cubicBezTo>
                  <a:cubicBezTo>
                    <a:pt x="2044" y="3095"/>
                    <a:pt x="2757" y="3481"/>
                    <a:pt x="3259" y="3481"/>
                  </a:cubicBezTo>
                  <a:cubicBezTo>
                    <a:pt x="3438" y="3481"/>
                    <a:pt x="3591" y="3432"/>
                    <a:pt x="3702" y="3327"/>
                  </a:cubicBezTo>
                  <a:cubicBezTo>
                    <a:pt x="4124" y="2931"/>
                    <a:pt x="3727" y="2106"/>
                    <a:pt x="2895" y="1219"/>
                  </a:cubicBezTo>
                  <a:cubicBezTo>
                    <a:pt x="2240" y="525"/>
                    <a:pt x="1510" y="1"/>
                    <a:pt x="10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5"/>
            <p:cNvSpPr/>
            <p:nvPr/>
          </p:nvSpPr>
          <p:spPr>
            <a:xfrm>
              <a:off x="7557477" y="3680341"/>
              <a:ext cx="56603" cy="111676"/>
            </a:xfrm>
            <a:custGeom>
              <a:avLst/>
              <a:gdLst/>
              <a:ahLst/>
              <a:cxnLst/>
              <a:rect l="l" t="t" r="r" b="b"/>
              <a:pathLst>
                <a:path w="2218" h="4376" extrusionOk="0">
                  <a:moveTo>
                    <a:pt x="993" y="1"/>
                  </a:moveTo>
                  <a:cubicBezTo>
                    <a:pt x="975" y="1"/>
                    <a:pt x="956" y="2"/>
                    <a:pt x="937" y="4"/>
                  </a:cubicBezTo>
                  <a:cubicBezTo>
                    <a:pt x="0" y="117"/>
                    <a:pt x="17" y="1109"/>
                    <a:pt x="166" y="2316"/>
                  </a:cubicBezTo>
                  <a:cubicBezTo>
                    <a:pt x="309" y="3478"/>
                    <a:pt x="860" y="4375"/>
                    <a:pt x="1413" y="4375"/>
                  </a:cubicBezTo>
                  <a:cubicBezTo>
                    <a:pt x="1433" y="4375"/>
                    <a:pt x="1454" y="4374"/>
                    <a:pt x="1475" y="4371"/>
                  </a:cubicBezTo>
                  <a:cubicBezTo>
                    <a:pt x="2049" y="4299"/>
                    <a:pt x="2218" y="3398"/>
                    <a:pt x="2069" y="2192"/>
                  </a:cubicBezTo>
                  <a:cubicBezTo>
                    <a:pt x="1926" y="1026"/>
                    <a:pt x="1537"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5"/>
            <p:cNvSpPr/>
            <p:nvPr/>
          </p:nvSpPr>
          <p:spPr>
            <a:xfrm>
              <a:off x="7723407" y="3727884"/>
              <a:ext cx="55506" cy="479521"/>
            </a:xfrm>
            <a:custGeom>
              <a:avLst/>
              <a:gdLst/>
              <a:ahLst/>
              <a:cxnLst/>
              <a:rect l="l" t="t" r="r" b="b"/>
              <a:pathLst>
                <a:path w="2175" h="18790" extrusionOk="0">
                  <a:moveTo>
                    <a:pt x="651" y="0"/>
                  </a:moveTo>
                  <a:lnTo>
                    <a:pt x="0" y="93"/>
                  </a:lnTo>
                  <a:cubicBezTo>
                    <a:pt x="15" y="198"/>
                    <a:pt x="1510" y="10990"/>
                    <a:pt x="259" y="18684"/>
                  </a:cubicBezTo>
                  <a:lnTo>
                    <a:pt x="906" y="18789"/>
                  </a:lnTo>
                  <a:cubicBezTo>
                    <a:pt x="2175" y="10998"/>
                    <a:pt x="664" y="110"/>
                    <a:pt x="651" y="0"/>
                  </a:cubicBezTo>
                  <a:close/>
                </a:path>
              </a:pathLst>
            </a:custGeom>
            <a:solidFill>
              <a:srgbClr val="8250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5"/>
            <p:cNvSpPr/>
            <p:nvPr/>
          </p:nvSpPr>
          <p:spPr>
            <a:xfrm>
              <a:off x="7807800" y="3647318"/>
              <a:ext cx="234248" cy="457420"/>
            </a:xfrm>
            <a:custGeom>
              <a:avLst/>
              <a:gdLst/>
              <a:ahLst/>
              <a:cxnLst/>
              <a:rect l="l" t="t" r="r" b="b"/>
              <a:pathLst>
                <a:path w="9179" h="17924" extrusionOk="0">
                  <a:moveTo>
                    <a:pt x="9054" y="0"/>
                  </a:moveTo>
                  <a:cubicBezTo>
                    <a:pt x="8772" y="53"/>
                    <a:pt x="2131" y="1510"/>
                    <a:pt x="0" y="17838"/>
                  </a:cubicBezTo>
                  <a:lnTo>
                    <a:pt x="652" y="17923"/>
                  </a:lnTo>
                  <a:cubicBezTo>
                    <a:pt x="2714" y="2137"/>
                    <a:pt x="9116" y="660"/>
                    <a:pt x="9179" y="646"/>
                  </a:cubicBezTo>
                  <a:lnTo>
                    <a:pt x="90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5"/>
            <p:cNvSpPr/>
            <p:nvPr/>
          </p:nvSpPr>
          <p:spPr>
            <a:xfrm>
              <a:off x="7913503" y="3514462"/>
              <a:ext cx="53566" cy="250173"/>
            </a:xfrm>
            <a:custGeom>
              <a:avLst/>
              <a:gdLst/>
              <a:ahLst/>
              <a:cxnLst/>
              <a:rect l="l" t="t" r="r" b="b"/>
              <a:pathLst>
                <a:path w="2099" h="9803" extrusionOk="0">
                  <a:moveTo>
                    <a:pt x="1291" y="1"/>
                  </a:moveTo>
                  <a:lnTo>
                    <a:pt x="642" y="96"/>
                  </a:lnTo>
                  <a:cubicBezTo>
                    <a:pt x="649" y="152"/>
                    <a:pt x="1423" y="5579"/>
                    <a:pt x="0" y="9582"/>
                  </a:cubicBezTo>
                  <a:lnTo>
                    <a:pt x="620" y="9802"/>
                  </a:lnTo>
                  <a:cubicBezTo>
                    <a:pt x="2099" y="5644"/>
                    <a:pt x="1326" y="230"/>
                    <a:pt x="12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5"/>
            <p:cNvSpPr/>
            <p:nvPr/>
          </p:nvSpPr>
          <p:spPr>
            <a:xfrm>
              <a:off x="7520039" y="3372750"/>
              <a:ext cx="232309" cy="795765"/>
            </a:xfrm>
            <a:custGeom>
              <a:avLst/>
              <a:gdLst/>
              <a:ahLst/>
              <a:cxnLst/>
              <a:rect l="l" t="t" r="r" b="b"/>
              <a:pathLst>
                <a:path w="9103" h="31182" extrusionOk="0">
                  <a:moveTo>
                    <a:pt x="143" y="1"/>
                  </a:moveTo>
                  <a:lnTo>
                    <a:pt x="0" y="642"/>
                  </a:lnTo>
                  <a:cubicBezTo>
                    <a:pt x="86" y="663"/>
                    <a:pt x="8345" y="2933"/>
                    <a:pt x="4257" y="31087"/>
                  </a:cubicBezTo>
                  <a:lnTo>
                    <a:pt x="4908" y="31181"/>
                  </a:lnTo>
                  <a:lnTo>
                    <a:pt x="4908" y="31181"/>
                  </a:lnTo>
                  <a:cubicBezTo>
                    <a:pt x="9103" y="2281"/>
                    <a:pt x="510" y="80"/>
                    <a:pt x="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5"/>
            <p:cNvSpPr/>
            <p:nvPr/>
          </p:nvSpPr>
          <p:spPr>
            <a:xfrm>
              <a:off x="7644219" y="3453010"/>
              <a:ext cx="77224" cy="168687"/>
            </a:xfrm>
            <a:custGeom>
              <a:avLst/>
              <a:gdLst/>
              <a:ahLst/>
              <a:cxnLst/>
              <a:rect l="l" t="t" r="r" b="b"/>
              <a:pathLst>
                <a:path w="3026" h="6610" extrusionOk="0">
                  <a:moveTo>
                    <a:pt x="2586" y="1"/>
                  </a:moveTo>
                  <a:cubicBezTo>
                    <a:pt x="2482" y="95"/>
                    <a:pt x="45" y="2333"/>
                    <a:pt x="1" y="6603"/>
                  </a:cubicBezTo>
                  <a:lnTo>
                    <a:pt x="657" y="6610"/>
                  </a:lnTo>
                  <a:cubicBezTo>
                    <a:pt x="698" y="2642"/>
                    <a:pt x="3002" y="512"/>
                    <a:pt x="3026" y="490"/>
                  </a:cubicBezTo>
                  <a:lnTo>
                    <a:pt x="25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5"/>
            <p:cNvSpPr/>
            <p:nvPr/>
          </p:nvSpPr>
          <p:spPr>
            <a:xfrm>
              <a:off x="7829926" y="3734953"/>
              <a:ext cx="365293" cy="360470"/>
            </a:xfrm>
            <a:custGeom>
              <a:avLst/>
              <a:gdLst/>
              <a:ahLst/>
              <a:cxnLst/>
              <a:rect l="l" t="t" r="r" b="b"/>
              <a:pathLst>
                <a:path w="14314" h="14125" extrusionOk="0">
                  <a:moveTo>
                    <a:pt x="13779" y="0"/>
                  </a:moveTo>
                  <a:cubicBezTo>
                    <a:pt x="13164" y="0"/>
                    <a:pt x="12152" y="576"/>
                    <a:pt x="11623" y="1152"/>
                  </a:cubicBezTo>
                  <a:cubicBezTo>
                    <a:pt x="11466" y="1321"/>
                    <a:pt x="11315" y="1475"/>
                    <a:pt x="11165" y="1604"/>
                  </a:cubicBezTo>
                  <a:cubicBezTo>
                    <a:pt x="11014" y="1736"/>
                    <a:pt x="10867" y="1851"/>
                    <a:pt x="10713" y="1946"/>
                  </a:cubicBezTo>
                  <a:cubicBezTo>
                    <a:pt x="10344" y="2178"/>
                    <a:pt x="9957" y="2296"/>
                    <a:pt x="9493" y="2296"/>
                  </a:cubicBezTo>
                  <a:cubicBezTo>
                    <a:pt x="9207" y="2296"/>
                    <a:pt x="8893" y="2252"/>
                    <a:pt x="8535" y="2162"/>
                  </a:cubicBezTo>
                  <a:cubicBezTo>
                    <a:pt x="8108" y="2057"/>
                    <a:pt x="7769" y="1983"/>
                    <a:pt x="7481" y="1983"/>
                  </a:cubicBezTo>
                  <a:cubicBezTo>
                    <a:pt x="7375" y="1983"/>
                    <a:pt x="7276" y="1993"/>
                    <a:pt x="7181" y="2015"/>
                  </a:cubicBezTo>
                  <a:cubicBezTo>
                    <a:pt x="7030" y="2052"/>
                    <a:pt x="6891" y="2121"/>
                    <a:pt x="6758" y="2228"/>
                  </a:cubicBezTo>
                  <a:cubicBezTo>
                    <a:pt x="6453" y="2474"/>
                    <a:pt x="6181" y="2930"/>
                    <a:pt x="5849" y="3700"/>
                  </a:cubicBezTo>
                  <a:cubicBezTo>
                    <a:pt x="5040" y="5567"/>
                    <a:pt x="5020" y="5128"/>
                    <a:pt x="3095" y="5705"/>
                  </a:cubicBezTo>
                  <a:cubicBezTo>
                    <a:pt x="3085" y="5707"/>
                    <a:pt x="3073" y="5711"/>
                    <a:pt x="3060" y="5714"/>
                  </a:cubicBezTo>
                  <a:cubicBezTo>
                    <a:pt x="2916" y="5757"/>
                    <a:pt x="2783" y="5802"/>
                    <a:pt x="2662" y="5854"/>
                  </a:cubicBezTo>
                  <a:cubicBezTo>
                    <a:pt x="1055" y="6479"/>
                    <a:pt x="756" y="7622"/>
                    <a:pt x="778" y="9911"/>
                  </a:cubicBezTo>
                  <a:cubicBezTo>
                    <a:pt x="794" y="11765"/>
                    <a:pt x="350" y="13209"/>
                    <a:pt x="124" y="13814"/>
                  </a:cubicBezTo>
                  <a:lnTo>
                    <a:pt x="123" y="13818"/>
                  </a:lnTo>
                  <a:cubicBezTo>
                    <a:pt x="51" y="14018"/>
                    <a:pt x="1" y="14125"/>
                    <a:pt x="1" y="14125"/>
                  </a:cubicBezTo>
                  <a:cubicBezTo>
                    <a:pt x="161" y="14121"/>
                    <a:pt x="320" y="14118"/>
                    <a:pt x="474" y="14113"/>
                  </a:cubicBezTo>
                  <a:cubicBezTo>
                    <a:pt x="6474" y="13965"/>
                    <a:pt x="7827" y="13087"/>
                    <a:pt x="8046" y="12135"/>
                  </a:cubicBezTo>
                  <a:cubicBezTo>
                    <a:pt x="8077" y="12006"/>
                    <a:pt x="8087" y="11875"/>
                    <a:pt x="8081" y="11743"/>
                  </a:cubicBezTo>
                  <a:cubicBezTo>
                    <a:pt x="8076" y="11589"/>
                    <a:pt x="8058" y="11435"/>
                    <a:pt x="8031" y="11284"/>
                  </a:cubicBezTo>
                  <a:cubicBezTo>
                    <a:pt x="7846" y="10133"/>
                    <a:pt x="8785" y="9952"/>
                    <a:pt x="10726" y="8787"/>
                  </a:cubicBezTo>
                  <a:cubicBezTo>
                    <a:pt x="10886" y="8692"/>
                    <a:pt x="11055" y="8589"/>
                    <a:pt x="11224" y="8473"/>
                  </a:cubicBezTo>
                  <a:cubicBezTo>
                    <a:pt x="11231" y="8469"/>
                    <a:pt x="11241" y="8464"/>
                    <a:pt x="11246" y="8459"/>
                  </a:cubicBezTo>
                  <a:cubicBezTo>
                    <a:pt x="12603" y="7586"/>
                    <a:pt x="12837" y="7025"/>
                    <a:pt x="12702" y="6438"/>
                  </a:cubicBezTo>
                  <a:cubicBezTo>
                    <a:pt x="12663" y="6255"/>
                    <a:pt x="12578" y="6067"/>
                    <a:pt x="12485" y="5867"/>
                  </a:cubicBezTo>
                  <a:cubicBezTo>
                    <a:pt x="12384" y="5647"/>
                    <a:pt x="12265" y="5413"/>
                    <a:pt x="12159" y="5150"/>
                  </a:cubicBezTo>
                  <a:cubicBezTo>
                    <a:pt x="11651" y="3877"/>
                    <a:pt x="13301" y="3274"/>
                    <a:pt x="14127" y="1206"/>
                  </a:cubicBezTo>
                  <a:cubicBezTo>
                    <a:pt x="14265" y="861"/>
                    <a:pt x="14313" y="598"/>
                    <a:pt x="14293" y="412"/>
                  </a:cubicBezTo>
                  <a:cubicBezTo>
                    <a:pt x="14281" y="325"/>
                    <a:pt x="14256" y="259"/>
                    <a:pt x="14222" y="202"/>
                  </a:cubicBezTo>
                  <a:cubicBezTo>
                    <a:pt x="14136" y="61"/>
                    <a:pt x="13979" y="0"/>
                    <a:pt x="13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5"/>
            <p:cNvSpPr/>
            <p:nvPr/>
          </p:nvSpPr>
          <p:spPr>
            <a:xfrm>
              <a:off x="7822551" y="3738526"/>
              <a:ext cx="372541" cy="366901"/>
            </a:xfrm>
            <a:custGeom>
              <a:avLst/>
              <a:gdLst/>
              <a:ahLst/>
              <a:cxnLst/>
              <a:rect l="l" t="t" r="r" b="b"/>
              <a:pathLst>
                <a:path w="14598" h="14377" extrusionOk="0">
                  <a:moveTo>
                    <a:pt x="14374" y="1"/>
                  </a:moveTo>
                  <a:cubicBezTo>
                    <a:pt x="14332" y="1"/>
                    <a:pt x="14286" y="18"/>
                    <a:pt x="14244" y="58"/>
                  </a:cubicBezTo>
                  <a:cubicBezTo>
                    <a:pt x="13307" y="924"/>
                    <a:pt x="12345" y="1778"/>
                    <a:pt x="11395" y="2649"/>
                  </a:cubicBezTo>
                  <a:cubicBezTo>
                    <a:pt x="11452" y="2264"/>
                    <a:pt x="11470" y="1871"/>
                    <a:pt x="11457" y="1472"/>
                  </a:cubicBezTo>
                  <a:lnTo>
                    <a:pt x="11457" y="1472"/>
                  </a:lnTo>
                  <a:cubicBezTo>
                    <a:pt x="11307" y="1604"/>
                    <a:pt x="11160" y="1718"/>
                    <a:pt x="11006" y="1814"/>
                  </a:cubicBezTo>
                  <a:cubicBezTo>
                    <a:pt x="10994" y="2245"/>
                    <a:pt x="10949" y="2668"/>
                    <a:pt x="10848" y="3071"/>
                  </a:cubicBezTo>
                  <a:cubicBezTo>
                    <a:pt x="10839" y="3100"/>
                    <a:pt x="10839" y="3129"/>
                    <a:pt x="10843" y="3156"/>
                  </a:cubicBezTo>
                  <a:cubicBezTo>
                    <a:pt x="9852" y="4068"/>
                    <a:pt x="8880" y="5000"/>
                    <a:pt x="7955" y="5971"/>
                  </a:cubicBezTo>
                  <a:cubicBezTo>
                    <a:pt x="8002" y="4592"/>
                    <a:pt x="7693" y="3241"/>
                    <a:pt x="7473" y="1881"/>
                  </a:cubicBezTo>
                  <a:cubicBezTo>
                    <a:pt x="7320" y="1916"/>
                    <a:pt x="7181" y="1984"/>
                    <a:pt x="7049" y="2094"/>
                  </a:cubicBezTo>
                  <a:cubicBezTo>
                    <a:pt x="7297" y="3552"/>
                    <a:pt x="7638" y="5010"/>
                    <a:pt x="7467" y="6496"/>
                  </a:cubicBezTo>
                  <a:cubicBezTo>
                    <a:pt x="7246" y="6736"/>
                    <a:pt x="7027" y="6978"/>
                    <a:pt x="6814" y="7226"/>
                  </a:cubicBezTo>
                  <a:cubicBezTo>
                    <a:pt x="6087" y="8067"/>
                    <a:pt x="5400" y="8860"/>
                    <a:pt x="4655" y="9606"/>
                  </a:cubicBezTo>
                  <a:cubicBezTo>
                    <a:pt x="4714" y="9176"/>
                    <a:pt x="4629" y="8693"/>
                    <a:pt x="4536" y="8273"/>
                  </a:cubicBezTo>
                  <a:cubicBezTo>
                    <a:pt x="4319" y="7333"/>
                    <a:pt x="3899" y="6388"/>
                    <a:pt x="3385" y="5573"/>
                  </a:cubicBezTo>
                  <a:lnTo>
                    <a:pt x="2951" y="5715"/>
                  </a:lnTo>
                  <a:cubicBezTo>
                    <a:pt x="2954" y="5733"/>
                    <a:pt x="2965" y="5750"/>
                    <a:pt x="2974" y="5769"/>
                  </a:cubicBezTo>
                  <a:cubicBezTo>
                    <a:pt x="3371" y="6394"/>
                    <a:pt x="3669" y="7078"/>
                    <a:pt x="3915" y="7777"/>
                  </a:cubicBezTo>
                  <a:cubicBezTo>
                    <a:pt x="4137" y="8417"/>
                    <a:pt x="4547" y="9652"/>
                    <a:pt x="3871" y="10156"/>
                  </a:cubicBezTo>
                  <a:cubicBezTo>
                    <a:pt x="3783" y="10223"/>
                    <a:pt x="3767" y="10324"/>
                    <a:pt x="3793" y="10410"/>
                  </a:cubicBezTo>
                  <a:cubicBezTo>
                    <a:pt x="3539" y="10633"/>
                    <a:pt x="3278" y="10853"/>
                    <a:pt x="2999" y="11070"/>
                  </a:cubicBezTo>
                  <a:cubicBezTo>
                    <a:pt x="2114" y="11756"/>
                    <a:pt x="1352" y="12572"/>
                    <a:pt x="625" y="13424"/>
                  </a:cubicBezTo>
                  <a:cubicBezTo>
                    <a:pt x="606" y="13442"/>
                    <a:pt x="585" y="13459"/>
                    <a:pt x="579" y="13481"/>
                  </a:cubicBezTo>
                  <a:cubicBezTo>
                    <a:pt x="525" y="13546"/>
                    <a:pt x="466" y="13611"/>
                    <a:pt x="413" y="13677"/>
                  </a:cubicBezTo>
                  <a:lnTo>
                    <a:pt x="412" y="13680"/>
                  </a:lnTo>
                  <a:cubicBezTo>
                    <a:pt x="318" y="13787"/>
                    <a:pt x="228" y="13897"/>
                    <a:pt x="140" y="14003"/>
                  </a:cubicBezTo>
                  <a:cubicBezTo>
                    <a:pt x="0" y="14172"/>
                    <a:pt x="158" y="14377"/>
                    <a:pt x="327" y="14377"/>
                  </a:cubicBezTo>
                  <a:cubicBezTo>
                    <a:pt x="385" y="14377"/>
                    <a:pt x="444" y="14352"/>
                    <a:pt x="493" y="14293"/>
                  </a:cubicBezTo>
                  <a:cubicBezTo>
                    <a:pt x="581" y="14186"/>
                    <a:pt x="675" y="14078"/>
                    <a:pt x="764" y="13973"/>
                  </a:cubicBezTo>
                  <a:cubicBezTo>
                    <a:pt x="845" y="13879"/>
                    <a:pt x="927" y="13791"/>
                    <a:pt x="1009" y="13699"/>
                  </a:cubicBezTo>
                  <a:cubicBezTo>
                    <a:pt x="2073" y="12901"/>
                    <a:pt x="2879" y="11844"/>
                    <a:pt x="4316" y="11762"/>
                  </a:cubicBezTo>
                  <a:cubicBezTo>
                    <a:pt x="4421" y="11756"/>
                    <a:pt x="4525" y="11753"/>
                    <a:pt x="4629" y="11753"/>
                  </a:cubicBezTo>
                  <a:cubicBezTo>
                    <a:pt x="5691" y="11753"/>
                    <a:pt x="6736" y="12034"/>
                    <a:pt x="7804" y="12034"/>
                  </a:cubicBezTo>
                  <a:cubicBezTo>
                    <a:pt x="7957" y="12034"/>
                    <a:pt x="8111" y="12028"/>
                    <a:pt x="8266" y="12014"/>
                  </a:cubicBezTo>
                  <a:cubicBezTo>
                    <a:pt x="8297" y="12012"/>
                    <a:pt x="8319" y="12007"/>
                    <a:pt x="8340" y="11995"/>
                  </a:cubicBezTo>
                  <a:cubicBezTo>
                    <a:pt x="8498" y="11926"/>
                    <a:pt x="8497" y="11702"/>
                    <a:pt x="8373" y="11603"/>
                  </a:cubicBezTo>
                  <a:cubicBezTo>
                    <a:pt x="8341" y="11578"/>
                    <a:pt x="8296" y="11561"/>
                    <a:pt x="8243" y="11561"/>
                  </a:cubicBezTo>
                  <a:cubicBezTo>
                    <a:pt x="8235" y="11561"/>
                    <a:pt x="8227" y="11561"/>
                    <a:pt x="8219" y="11562"/>
                  </a:cubicBezTo>
                  <a:cubicBezTo>
                    <a:pt x="8040" y="11577"/>
                    <a:pt x="7862" y="11584"/>
                    <a:pt x="7684" y="11584"/>
                  </a:cubicBezTo>
                  <a:cubicBezTo>
                    <a:pt x="6550" y="11584"/>
                    <a:pt x="5433" y="11319"/>
                    <a:pt x="4297" y="11319"/>
                  </a:cubicBezTo>
                  <a:cubicBezTo>
                    <a:pt x="4174" y="11319"/>
                    <a:pt x="4051" y="11322"/>
                    <a:pt x="3927" y="11329"/>
                  </a:cubicBezTo>
                  <a:cubicBezTo>
                    <a:pt x="3708" y="11343"/>
                    <a:pt x="3501" y="11387"/>
                    <a:pt x="3297" y="11456"/>
                  </a:cubicBezTo>
                  <a:cubicBezTo>
                    <a:pt x="4260" y="10580"/>
                    <a:pt x="5234" y="9715"/>
                    <a:pt x="6124" y="8744"/>
                  </a:cubicBezTo>
                  <a:cubicBezTo>
                    <a:pt x="6271" y="8774"/>
                    <a:pt x="6417" y="8787"/>
                    <a:pt x="6562" y="8787"/>
                  </a:cubicBezTo>
                  <a:cubicBezTo>
                    <a:pt x="7092" y="8787"/>
                    <a:pt x="7609" y="8616"/>
                    <a:pt x="8127" y="8468"/>
                  </a:cubicBezTo>
                  <a:cubicBezTo>
                    <a:pt x="8456" y="8374"/>
                    <a:pt x="8789" y="8335"/>
                    <a:pt x="9123" y="8335"/>
                  </a:cubicBezTo>
                  <a:cubicBezTo>
                    <a:pt x="9759" y="8335"/>
                    <a:pt x="10398" y="8477"/>
                    <a:pt x="11019" y="8649"/>
                  </a:cubicBezTo>
                  <a:lnTo>
                    <a:pt x="11520" y="8339"/>
                  </a:lnTo>
                  <a:lnTo>
                    <a:pt x="11542" y="8324"/>
                  </a:lnTo>
                  <a:cubicBezTo>
                    <a:pt x="10677" y="8078"/>
                    <a:pt x="9827" y="7884"/>
                    <a:pt x="8924" y="7880"/>
                  </a:cubicBezTo>
                  <a:cubicBezTo>
                    <a:pt x="8109" y="7884"/>
                    <a:pt x="7358" y="8334"/>
                    <a:pt x="6560" y="8334"/>
                  </a:cubicBezTo>
                  <a:cubicBezTo>
                    <a:pt x="6536" y="8334"/>
                    <a:pt x="6513" y="8334"/>
                    <a:pt x="6489" y="8333"/>
                  </a:cubicBezTo>
                  <a:cubicBezTo>
                    <a:pt x="6586" y="8222"/>
                    <a:pt x="6677" y="8107"/>
                    <a:pt x="6773" y="7991"/>
                  </a:cubicBezTo>
                  <a:cubicBezTo>
                    <a:pt x="7599" y="6974"/>
                    <a:pt x="8511" y="6007"/>
                    <a:pt x="9467" y="5072"/>
                  </a:cubicBezTo>
                  <a:cubicBezTo>
                    <a:pt x="10645" y="5480"/>
                    <a:pt x="11839" y="5843"/>
                    <a:pt x="12997" y="6305"/>
                  </a:cubicBezTo>
                  <a:lnTo>
                    <a:pt x="12778" y="5734"/>
                  </a:lnTo>
                  <a:cubicBezTo>
                    <a:pt x="11809" y="5366"/>
                    <a:pt x="10817" y="5057"/>
                    <a:pt x="9834" y="4720"/>
                  </a:cubicBezTo>
                  <a:cubicBezTo>
                    <a:pt x="11361" y="3245"/>
                    <a:pt x="12980" y="1845"/>
                    <a:pt x="14508" y="432"/>
                  </a:cubicBezTo>
                  <a:cubicBezTo>
                    <a:pt x="14555" y="385"/>
                    <a:pt x="14580" y="334"/>
                    <a:pt x="14587" y="279"/>
                  </a:cubicBezTo>
                  <a:cubicBezTo>
                    <a:pt x="14598" y="203"/>
                    <a:pt x="14567" y="125"/>
                    <a:pt x="14517" y="69"/>
                  </a:cubicBezTo>
                  <a:cubicBezTo>
                    <a:pt x="14480" y="28"/>
                    <a:pt x="14429" y="1"/>
                    <a:pt x="14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5"/>
            <p:cNvSpPr/>
            <p:nvPr/>
          </p:nvSpPr>
          <p:spPr>
            <a:xfrm>
              <a:off x="7608618" y="3828433"/>
              <a:ext cx="239786" cy="505628"/>
            </a:xfrm>
            <a:custGeom>
              <a:avLst/>
              <a:gdLst/>
              <a:ahLst/>
              <a:cxnLst/>
              <a:rect l="l" t="t" r="r" b="b"/>
              <a:pathLst>
                <a:path w="9396" h="19813" extrusionOk="0">
                  <a:moveTo>
                    <a:pt x="3319" y="1"/>
                  </a:moveTo>
                  <a:cubicBezTo>
                    <a:pt x="2682" y="1"/>
                    <a:pt x="2326" y="1628"/>
                    <a:pt x="2479" y="2625"/>
                  </a:cubicBezTo>
                  <a:cubicBezTo>
                    <a:pt x="2510" y="2853"/>
                    <a:pt x="2535" y="3069"/>
                    <a:pt x="2542" y="3267"/>
                  </a:cubicBezTo>
                  <a:cubicBezTo>
                    <a:pt x="2553" y="3467"/>
                    <a:pt x="2548" y="3652"/>
                    <a:pt x="2526" y="3832"/>
                  </a:cubicBezTo>
                  <a:cubicBezTo>
                    <a:pt x="2444" y="4531"/>
                    <a:pt x="2100" y="5082"/>
                    <a:pt x="1328" y="5665"/>
                  </a:cubicBezTo>
                  <a:cubicBezTo>
                    <a:pt x="849" y="6028"/>
                    <a:pt x="519" y="6301"/>
                    <a:pt x="366" y="6625"/>
                  </a:cubicBezTo>
                  <a:cubicBezTo>
                    <a:pt x="299" y="6766"/>
                    <a:pt x="264" y="6919"/>
                    <a:pt x="265" y="7089"/>
                  </a:cubicBezTo>
                  <a:cubicBezTo>
                    <a:pt x="264" y="7481"/>
                    <a:pt x="449" y="7978"/>
                    <a:pt x="839" y="8719"/>
                  </a:cubicBezTo>
                  <a:cubicBezTo>
                    <a:pt x="1789" y="10522"/>
                    <a:pt x="1434" y="10264"/>
                    <a:pt x="676" y="12124"/>
                  </a:cubicBezTo>
                  <a:cubicBezTo>
                    <a:pt x="670" y="12133"/>
                    <a:pt x="667" y="12146"/>
                    <a:pt x="661" y="12158"/>
                  </a:cubicBezTo>
                  <a:cubicBezTo>
                    <a:pt x="604" y="12297"/>
                    <a:pt x="559" y="12430"/>
                    <a:pt x="521" y="12556"/>
                  </a:cubicBezTo>
                  <a:cubicBezTo>
                    <a:pt x="1" y="14199"/>
                    <a:pt x="703" y="15148"/>
                    <a:pt x="2498" y="16566"/>
                  </a:cubicBezTo>
                  <a:cubicBezTo>
                    <a:pt x="3952" y="17717"/>
                    <a:pt x="4799" y="18967"/>
                    <a:pt x="5130" y="19523"/>
                  </a:cubicBezTo>
                  <a:lnTo>
                    <a:pt x="5131" y="19526"/>
                  </a:lnTo>
                  <a:cubicBezTo>
                    <a:pt x="5243" y="19708"/>
                    <a:pt x="5294" y="19813"/>
                    <a:pt x="5294" y="19813"/>
                  </a:cubicBezTo>
                  <a:cubicBezTo>
                    <a:pt x="5390" y="19686"/>
                    <a:pt x="5487" y="19561"/>
                    <a:pt x="5581" y="19438"/>
                  </a:cubicBezTo>
                  <a:cubicBezTo>
                    <a:pt x="9228" y="14670"/>
                    <a:pt x="9395" y="13065"/>
                    <a:pt x="8789" y="12297"/>
                  </a:cubicBezTo>
                  <a:cubicBezTo>
                    <a:pt x="8707" y="12192"/>
                    <a:pt x="8611" y="12104"/>
                    <a:pt x="8504" y="12026"/>
                  </a:cubicBezTo>
                  <a:cubicBezTo>
                    <a:pt x="8382" y="11932"/>
                    <a:pt x="8250" y="11851"/>
                    <a:pt x="8115" y="11776"/>
                  </a:cubicBezTo>
                  <a:cubicBezTo>
                    <a:pt x="7105" y="11199"/>
                    <a:pt x="7550" y="10355"/>
                    <a:pt x="7861" y="8113"/>
                  </a:cubicBezTo>
                  <a:cubicBezTo>
                    <a:pt x="7886" y="7929"/>
                    <a:pt x="7912" y="7732"/>
                    <a:pt x="7931" y="7525"/>
                  </a:cubicBezTo>
                  <a:cubicBezTo>
                    <a:pt x="7934" y="7518"/>
                    <a:pt x="7936" y="7506"/>
                    <a:pt x="7934" y="7499"/>
                  </a:cubicBezTo>
                  <a:cubicBezTo>
                    <a:pt x="8105" y="5898"/>
                    <a:pt x="7814" y="5362"/>
                    <a:pt x="7274" y="5098"/>
                  </a:cubicBezTo>
                  <a:cubicBezTo>
                    <a:pt x="7105" y="5014"/>
                    <a:pt x="6906" y="4963"/>
                    <a:pt x="6691" y="4909"/>
                  </a:cubicBezTo>
                  <a:cubicBezTo>
                    <a:pt x="6456" y="4850"/>
                    <a:pt x="6199" y="4797"/>
                    <a:pt x="5930" y="4715"/>
                  </a:cubicBezTo>
                  <a:cubicBezTo>
                    <a:pt x="4619" y="4311"/>
                    <a:pt x="5183" y="2646"/>
                    <a:pt x="4090" y="708"/>
                  </a:cubicBezTo>
                  <a:cubicBezTo>
                    <a:pt x="3908" y="385"/>
                    <a:pt x="3732" y="183"/>
                    <a:pt x="3575" y="82"/>
                  </a:cubicBezTo>
                  <a:cubicBezTo>
                    <a:pt x="3501" y="37"/>
                    <a:pt x="3434" y="15"/>
                    <a:pt x="3369" y="4"/>
                  </a:cubicBezTo>
                  <a:cubicBezTo>
                    <a:pt x="3352" y="2"/>
                    <a:pt x="3336" y="1"/>
                    <a:pt x="3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5"/>
            <p:cNvSpPr/>
            <p:nvPr/>
          </p:nvSpPr>
          <p:spPr>
            <a:xfrm>
              <a:off x="7615407" y="3828586"/>
              <a:ext cx="218655" cy="513335"/>
            </a:xfrm>
            <a:custGeom>
              <a:avLst/>
              <a:gdLst/>
              <a:ahLst/>
              <a:cxnLst/>
              <a:rect l="l" t="t" r="r" b="b"/>
              <a:pathLst>
                <a:path w="8568" h="20115" extrusionOk="0">
                  <a:moveTo>
                    <a:pt x="3120" y="1"/>
                  </a:moveTo>
                  <a:cubicBezTo>
                    <a:pt x="3115" y="1"/>
                    <a:pt x="3110" y="1"/>
                    <a:pt x="3105" y="1"/>
                  </a:cubicBezTo>
                  <a:cubicBezTo>
                    <a:pt x="3005" y="6"/>
                    <a:pt x="2915" y="72"/>
                    <a:pt x="2924" y="207"/>
                  </a:cubicBezTo>
                  <a:cubicBezTo>
                    <a:pt x="3012" y="1480"/>
                    <a:pt x="3077" y="2765"/>
                    <a:pt x="3156" y="4050"/>
                  </a:cubicBezTo>
                  <a:cubicBezTo>
                    <a:pt x="2893" y="3765"/>
                    <a:pt x="2598" y="3502"/>
                    <a:pt x="2279" y="3264"/>
                  </a:cubicBezTo>
                  <a:lnTo>
                    <a:pt x="2279" y="3264"/>
                  </a:lnTo>
                  <a:cubicBezTo>
                    <a:pt x="2287" y="3464"/>
                    <a:pt x="2284" y="3649"/>
                    <a:pt x="2262" y="3829"/>
                  </a:cubicBezTo>
                  <a:cubicBezTo>
                    <a:pt x="2592" y="4108"/>
                    <a:pt x="2892" y="4409"/>
                    <a:pt x="3143" y="4741"/>
                  </a:cubicBezTo>
                  <a:cubicBezTo>
                    <a:pt x="3160" y="4768"/>
                    <a:pt x="3182" y="4785"/>
                    <a:pt x="3207" y="4798"/>
                  </a:cubicBezTo>
                  <a:cubicBezTo>
                    <a:pt x="3296" y="6142"/>
                    <a:pt x="3413" y="7484"/>
                    <a:pt x="3591" y="8813"/>
                  </a:cubicBezTo>
                  <a:cubicBezTo>
                    <a:pt x="2545" y="7911"/>
                    <a:pt x="1300" y="7308"/>
                    <a:pt x="103" y="6622"/>
                  </a:cubicBezTo>
                  <a:cubicBezTo>
                    <a:pt x="36" y="6765"/>
                    <a:pt x="0" y="6916"/>
                    <a:pt x="3" y="7088"/>
                  </a:cubicBezTo>
                  <a:cubicBezTo>
                    <a:pt x="1293" y="7807"/>
                    <a:pt x="2644" y="8458"/>
                    <a:pt x="3693" y="9521"/>
                  </a:cubicBezTo>
                  <a:cubicBezTo>
                    <a:pt x="3742" y="9847"/>
                    <a:pt x="3793" y="10167"/>
                    <a:pt x="3853" y="10488"/>
                  </a:cubicBezTo>
                  <a:cubicBezTo>
                    <a:pt x="4053" y="11582"/>
                    <a:pt x="4240" y="12615"/>
                    <a:pt x="4353" y="13664"/>
                  </a:cubicBezTo>
                  <a:cubicBezTo>
                    <a:pt x="4053" y="13346"/>
                    <a:pt x="3624" y="13111"/>
                    <a:pt x="3238" y="12918"/>
                  </a:cubicBezTo>
                  <a:cubicBezTo>
                    <a:pt x="2370" y="12499"/>
                    <a:pt x="1370" y="12234"/>
                    <a:pt x="415" y="12123"/>
                  </a:cubicBezTo>
                  <a:lnTo>
                    <a:pt x="255" y="12551"/>
                  </a:lnTo>
                  <a:cubicBezTo>
                    <a:pt x="271" y="12559"/>
                    <a:pt x="291" y="12563"/>
                    <a:pt x="309" y="12566"/>
                  </a:cubicBezTo>
                  <a:cubicBezTo>
                    <a:pt x="1043" y="12648"/>
                    <a:pt x="1767" y="12845"/>
                    <a:pt x="2464" y="13092"/>
                  </a:cubicBezTo>
                  <a:cubicBezTo>
                    <a:pt x="3103" y="13319"/>
                    <a:pt x="4322" y="13776"/>
                    <a:pt x="4290" y="14619"/>
                  </a:cubicBezTo>
                  <a:cubicBezTo>
                    <a:pt x="4287" y="14730"/>
                    <a:pt x="4354" y="14805"/>
                    <a:pt x="4439" y="14836"/>
                  </a:cubicBezTo>
                  <a:cubicBezTo>
                    <a:pt x="4454" y="15177"/>
                    <a:pt x="4461" y="15516"/>
                    <a:pt x="4456" y="15871"/>
                  </a:cubicBezTo>
                  <a:cubicBezTo>
                    <a:pt x="4433" y="16992"/>
                    <a:pt x="4591" y="18099"/>
                    <a:pt x="4801" y="19197"/>
                  </a:cubicBezTo>
                  <a:cubicBezTo>
                    <a:pt x="4802" y="19224"/>
                    <a:pt x="4804" y="19249"/>
                    <a:pt x="4817" y="19269"/>
                  </a:cubicBezTo>
                  <a:cubicBezTo>
                    <a:pt x="4833" y="19351"/>
                    <a:pt x="4848" y="19438"/>
                    <a:pt x="4865" y="19519"/>
                  </a:cubicBezTo>
                  <a:lnTo>
                    <a:pt x="4867" y="19522"/>
                  </a:lnTo>
                  <a:cubicBezTo>
                    <a:pt x="4892" y="19663"/>
                    <a:pt x="4920" y="19801"/>
                    <a:pt x="4947" y="19937"/>
                  </a:cubicBezTo>
                  <a:cubicBezTo>
                    <a:pt x="4973" y="20060"/>
                    <a:pt x="5067" y="20115"/>
                    <a:pt x="5164" y="20115"/>
                  </a:cubicBezTo>
                  <a:cubicBezTo>
                    <a:pt x="5295" y="20115"/>
                    <a:pt x="5429" y="20013"/>
                    <a:pt x="5395" y="19846"/>
                  </a:cubicBezTo>
                  <a:cubicBezTo>
                    <a:pt x="5367" y="19710"/>
                    <a:pt x="5342" y="19570"/>
                    <a:pt x="5317" y="19435"/>
                  </a:cubicBezTo>
                  <a:cubicBezTo>
                    <a:pt x="5295" y="19312"/>
                    <a:pt x="5279" y="19194"/>
                    <a:pt x="5257" y="19071"/>
                  </a:cubicBezTo>
                  <a:cubicBezTo>
                    <a:pt x="5303" y="17744"/>
                    <a:pt x="4984" y="16454"/>
                    <a:pt x="5821" y="15283"/>
                  </a:cubicBezTo>
                  <a:cubicBezTo>
                    <a:pt x="6592" y="14205"/>
                    <a:pt x="7746" y="13475"/>
                    <a:pt x="8495" y="12365"/>
                  </a:cubicBezTo>
                  <a:cubicBezTo>
                    <a:pt x="8513" y="12338"/>
                    <a:pt x="8523" y="12318"/>
                    <a:pt x="8524" y="12294"/>
                  </a:cubicBezTo>
                  <a:cubicBezTo>
                    <a:pt x="8568" y="12147"/>
                    <a:pt x="8430" y="12017"/>
                    <a:pt x="8290" y="12017"/>
                  </a:cubicBezTo>
                  <a:cubicBezTo>
                    <a:pt x="8273" y="12017"/>
                    <a:pt x="8257" y="12019"/>
                    <a:pt x="8241" y="12023"/>
                  </a:cubicBezTo>
                  <a:cubicBezTo>
                    <a:pt x="8194" y="12032"/>
                    <a:pt x="8146" y="12065"/>
                    <a:pt x="8112" y="12117"/>
                  </a:cubicBezTo>
                  <a:cubicBezTo>
                    <a:pt x="7303" y="13319"/>
                    <a:pt x="6078" y="14142"/>
                    <a:pt x="5240" y="15313"/>
                  </a:cubicBezTo>
                  <a:cubicBezTo>
                    <a:pt x="5113" y="15494"/>
                    <a:pt x="5016" y="15683"/>
                    <a:pt x="4943" y="15885"/>
                  </a:cubicBezTo>
                  <a:cubicBezTo>
                    <a:pt x="4865" y="14584"/>
                    <a:pt x="4801" y="13284"/>
                    <a:pt x="4602" y="11983"/>
                  </a:cubicBezTo>
                  <a:cubicBezTo>
                    <a:pt x="5138" y="11537"/>
                    <a:pt x="5375" y="10882"/>
                    <a:pt x="5643" y="10250"/>
                  </a:cubicBezTo>
                  <a:cubicBezTo>
                    <a:pt x="6031" y="9333"/>
                    <a:pt x="6799" y="8682"/>
                    <a:pt x="7596" y="8110"/>
                  </a:cubicBezTo>
                  <a:lnTo>
                    <a:pt x="7670" y="7524"/>
                  </a:lnTo>
                  <a:lnTo>
                    <a:pt x="7671" y="7499"/>
                  </a:lnTo>
                  <a:lnTo>
                    <a:pt x="7671" y="7499"/>
                  </a:lnTo>
                  <a:cubicBezTo>
                    <a:pt x="6937" y="8019"/>
                    <a:pt x="6253" y="8557"/>
                    <a:pt x="5683" y="9259"/>
                  </a:cubicBezTo>
                  <a:cubicBezTo>
                    <a:pt x="5160" y="9914"/>
                    <a:pt x="5050" y="10816"/>
                    <a:pt x="4508" y="11440"/>
                  </a:cubicBezTo>
                  <a:cubicBezTo>
                    <a:pt x="4483" y="11293"/>
                    <a:pt x="4453" y="11149"/>
                    <a:pt x="4423" y="11002"/>
                  </a:cubicBezTo>
                  <a:cubicBezTo>
                    <a:pt x="4147" y="9722"/>
                    <a:pt x="3968" y="8403"/>
                    <a:pt x="3837" y="7073"/>
                  </a:cubicBezTo>
                  <a:cubicBezTo>
                    <a:pt x="4895" y="6412"/>
                    <a:pt x="5924" y="5707"/>
                    <a:pt x="7010" y="5096"/>
                  </a:cubicBezTo>
                  <a:lnTo>
                    <a:pt x="6429" y="4907"/>
                  </a:lnTo>
                  <a:cubicBezTo>
                    <a:pt x="5533" y="5431"/>
                    <a:pt x="4670" y="6011"/>
                    <a:pt x="3790" y="6565"/>
                  </a:cubicBezTo>
                  <a:cubicBezTo>
                    <a:pt x="3599" y="4450"/>
                    <a:pt x="3523" y="2314"/>
                    <a:pt x="3379" y="236"/>
                  </a:cubicBezTo>
                  <a:cubicBezTo>
                    <a:pt x="3375" y="170"/>
                    <a:pt x="3348" y="120"/>
                    <a:pt x="3310" y="78"/>
                  </a:cubicBezTo>
                  <a:cubicBezTo>
                    <a:pt x="3261" y="27"/>
                    <a:pt x="3189" y="1"/>
                    <a:pt x="3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5"/>
            <p:cNvSpPr/>
            <p:nvPr/>
          </p:nvSpPr>
          <p:spPr>
            <a:xfrm>
              <a:off x="7374015" y="3207100"/>
              <a:ext cx="223734" cy="227051"/>
            </a:xfrm>
            <a:custGeom>
              <a:avLst/>
              <a:gdLst/>
              <a:ahLst/>
              <a:cxnLst/>
              <a:rect l="l" t="t" r="r" b="b"/>
              <a:pathLst>
                <a:path w="8767" h="8897" extrusionOk="0">
                  <a:moveTo>
                    <a:pt x="5236" y="1"/>
                  </a:moveTo>
                  <a:cubicBezTo>
                    <a:pt x="3914" y="1"/>
                    <a:pt x="3743" y="1361"/>
                    <a:pt x="3743" y="1361"/>
                  </a:cubicBezTo>
                  <a:cubicBezTo>
                    <a:pt x="3743" y="1361"/>
                    <a:pt x="3424" y="358"/>
                    <a:pt x="2690" y="358"/>
                  </a:cubicBezTo>
                  <a:cubicBezTo>
                    <a:pt x="2509" y="358"/>
                    <a:pt x="2302" y="419"/>
                    <a:pt x="2068" y="573"/>
                  </a:cubicBezTo>
                  <a:cubicBezTo>
                    <a:pt x="890" y="1348"/>
                    <a:pt x="1557" y="2584"/>
                    <a:pt x="1557" y="2584"/>
                  </a:cubicBezTo>
                  <a:cubicBezTo>
                    <a:pt x="1557" y="2584"/>
                    <a:pt x="1456" y="2548"/>
                    <a:pt x="1311" y="2548"/>
                  </a:cubicBezTo>
                  <a:cubicBezTo>
                    <a:pt x="1014" y="2548"/>
                    <a:pt x="530" y="2697"/>
                    <a:pt x="317" y="3597"/>
                  </a:cubicBezTo>
                  <a:cubicBezTo>
                    <a:pt x="0" y="4944"/>
                    <a:pt x="1467" y="5277"/>
                    <a:pt x="1467" y="5277"/>
                  </a:cubicBezTo>
                  <a:cubicBezTo>
                    <a:pt x="1467" y="5277"/>
                    <a:pt x="561" y="6387"/>
                    <a:pt x="1301" y="7462"/>
                  </a:cubicBezTo>
                  <a:cubicBezTo>
                    <a:pt x="1556" y="7832"/>
                    <a:pt x="1882" y="7954"/>
                    <a:pt x="2199" y="7954"/>
                  </a:cubicBezTo>
                  <a:cubicBezTo>
                    <a:pt x="2804" y="7954"/>
                    <a:pt x="3379" y="7514"/>
                    <a:pt x="3379" y="7514"/>
                  </a:cubicBezTo>
                  <a:cubicBezTo>
                    <a:pt x="3379" y="7514"/>
                    <a:pt x="3410" y="8897"/>
                    <a:pt x="4505" y="8897"/>
                  </a:cubicBezTo>
                  <a:cubicBezTo>
                    <a:pt x="4603" y="8897"/>
                    <a:pt x="4710" y="8886"/>
                    <a:pt x="4825" y="8861"/>
                  </a:cubicBezTo>
                  <a:cubicBezTo>
                    <a:pt x="6236" y="8568"/>
                    <a:pt x="5935" y="7161"/>
                    <a:pt x="5935" y="7161"/>
                  </a:cubicBezTo>
                  <a:lnTo>
                    <a:pt x="5935" y="7161"/>
                  </a:lnTo>
                  <a:cubicBezTo>
                    <a:pt x="5935" y="7161"/>
                    <a:pt x="6251" y="7240"/>
                    <a:pt x="6648" y="7240"/>
                  </a:cubicBezTo>
                  <a:cubicBezTo>
                    <a:pt x="7223" y="7240"/>
                    <a:pt x="7969" y="7075"/>
                    <a:pt x="8173" y="6267"/>
                  </a:cubicBezTo>
                  <a:cubicBezTo>
                    <a:pt x="8518" y="4901"/>
                    <a:pt x="7404" y="4368"/>
                    <a:pt x="7404" y="4368"/>
                  </a:cubicBezTo>
                  <a:cubicBezTo>
                    <a:pt x="8186" y="4283"/>
                    <a:pt x="8766" y="3522"/>
                    <a:pt x="8261" y="2383"/>
                  </a:cubicBezTo>
                  <a:cubicBezTo>
                    <a:pt x="8017" y="1834"/>
                    <a:pt x="7559" y="1692"/>
                    <a:pt x="7150" y="1692"/>
                  </a:cubicBezTo>
                  <a:cubicBezTo>
                    <a:pt x="6710" y="1692"/>
                    <a:pt x="6327" y="1856"/>
                    <a:pt x="6327" y="1856"/>
                  </a:cubicBezTo>
                  <a:cubicBezTo>
                    <a:pt x="6327" y="1856"/>
                    <a:pt x="6780" y="85"/>
                    <a:pt x="5352" y="4"/>
                  </a:cubicBezTo>
                  <a:cubicBezTo>
                    <a:pt x="5313" y="2"/>
                    <a:pt x="5274" y="1"/>
                    <a:pt x="5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5"/>
            <p:cNvSpPr/>
            <p:nvPr/>
          </p:nvSpPr>
          <p:spPr>
            <a:xfrm>
              <a:off x="7508504" y="3275621"/>
              <a:ext cx="37030" cy="23223"/>
            </a:xfrm>
            <a:custGeom>
              <a:avLst/>
              <a:gdLst/>
              <a:ahLst/>
              <a:cxnLst/>
              <a:rect l="l" t="t" r="r" b="b"/>
              <a:pathLst>
                <a:path w="1451" h="910" extrusionOk="0">
                  <a:moveTo>
                    <a:pt x="1354" y="0"/>
                  </a:moveTo>
                  <a:cubicBezTo>
                    <a:pt x="1343" y="0"/>
                    <a:pt x="1332" y="3"/>
                    <a:pt x="1320" y="11"/>
                  </a:cubicBezTo>
                  <a:cubicBezTo>
                    <a:pt x="1099" y="152"/>
                    <a:pt x="862" y="269"/>
                    <a:pt x="640" y="410"/>
                  </a:cubicBezTo>
                  <a:cubicBezTo>
                    <a:pt x="454" y="528"/>
                    <a:pt x="310" y="761"/>
                    <a:pt x="78" y="786"/>
                  </a:cubicBezTo>
                  <a:cubicBezTo>
                    <a:pt x="0" y="797"/>
                    <a:pt x="14" y="910"/>
                    <a:pt x="85" y="910"/>
                  </a:cubicBezTo>
                  <a:cubicBezTo>
                    <a:pt x="87" y="910"/>
                    <a:pt x="90" y="910"/>
                    <a:pt x="93" y="909"/>
                  </a:cubicBezTo>
                  <a:cubicBezTo>
                    <a:pt x="291" y="887"/>
                    <a:pt x="452" y="727"/>
                    <a:pt x="598" y="604"/>
                  </a:cubicBezTo>
                  <a:cubicBezTo>
                    <a:pt x="836" y="401"/>
                    <a:pt x="1129" y="277"/>
                    <a:pt x="1394" y="109"/>
                  </a:cubicBezTo>
                  <a:cubicBezTo>
                    <a:pt x="1451" y="74"/>
                    <a:pt x="1408" y="0"/>
                    <a:pt x="135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5"/>
            <p:cNvSpPr/>
            <p:nvPr/>
          </p:nvSpPr>
          <p:spPr>
            <a:xfrm>
              <a:off x="7513353" y="3277969"/>
              <a:ext cx="49024" cy="27306"/>
            </a:xfrm>
            <a:custGeom>
              <a:avLst/>
              <a:gdLst/>
              <a:ahLst/>
              <a:cxnLst/>
              <a:rect l="l" t="t" r="r" b="b"/>
              <a:pathLst>
                <a:path w="1921" h="1070" extrusionOk="0">
                  <a:moveTo>
                    <a:pt x="1844" y="0"/>
                  </a:moveTo>
                  <a:cubicBezTo>
                    <a:pt x="1835" y="0"/>
                    <a:pt x="1826" y="3"/>
                    <a:pt x="1816" y="8"/>
                  </a:cubicBezTo>
                  <a:cubicBezTo>
                    <a:pt x="1229" y="324"/>
                    <a:pt x="630" y="616"/>
                    <a:pt x="58" y="960"/>
                  </a:cubicBezTo>
                  <a:cubicBezTo>
                    <a:pt x="1" y="994"/>
                    <a:pt x="43" y="1069"/>
                    <a:pt x="98" y="1069"/>
                  </a:cubicBezTo>
                  <a:cubicBezTo>
                    <a:pt x="109" y="1069"/>
                    <a:pt x="121" y="1067"/>
                    <a:pt x="132" y="1060"/>
                  </a:cubicBezTo>
                  <a:cubicBezTo>
                    <a:pt x="694" y="718"/>
                    <a:pt x="1283" y="434"/>
                    <a:pt x="1862" y="121"/>
                  </a:cubicBezTo>
                  <a:cubicBezTo>
                    <a:pt x="1921" y="90"/>
                    <a:pt x="1896" y="0"/>
                    <a:pt x="184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5"/>
            <p:cNvSpPr/>
            <p:nvPr/>
          </p:nvSpPr>
          <p:spPr>
            <a:xfrm>
              <a:off x="7522004" y="3291826"/>
              <a:ext cx="41215" cy="17915"/>
            </a:xfrm>
            <a:custGeom>
              <a:avLst/>
              <a:gdLst/>
              <a:ahLst/>
              <a:cxnLst/>
              <a:rect l="l" t="t" r="r" b="b"/>
              <a:pathLst>
                <a:path w="1615" h="702" extrusionOk="0">
                  <a:moveTo>
                    <a:pt x="1533" y="1"/>
                  </a:moveTo>
                  <a:cubicBezTo>
                    <a:pt x="1530" y="1"/>
                    <a:pt x="1526" y="1"/>
                    <a:pt x="1523" y="1"/>
                  </a:cubicBezTo>
                  <a:cubicBezTo>
                    <a:pt x="1274" y="37"/>
                    <a:pt x="1044" y="89"/>
                    <a:pt x="818" y="198"/>
                  </a:cubicBezTo>
                  <a:cubicBezTo>
                    <a:pt x="561" y="318"/>
                    <a:pt x="354" y="511"/>
                    <a:pt x="70" y="577"/>
                  </a:cubicBezTo>
                  <a:cubicBezTo>
                    <a:pt x="0" y="593"/>
                    <a:pt x="9" y="702"/>
                    <a:pt x="73" y="702"/>
                  </a:cubicBezTo>
                  <a:cubicBezTo>
                    <a:pt x="77" y="702"/>
                    <a:pt x="82" y="701"/>
                    <a:pt x="86" y="700"/>
                  </a:cubicBezTo>
                  <a:cubicBezTo>
                    <a:pt x="305" y="649"/>
                    <a:pt x="489" y="540"/>
                    <a:pt x="677" y="421"/>
                  </a:cubicBezTo>
                  <a:cubicBezTo>
                    <a:pt x="948" y="252"/>
                    <a:pt x="1224" y="166"/>
                    <a:pt x="1539" y="125"/>
                  </a:cubicBezTo>
                  <a:cubicBezTo>
                    <a:pt x="1614" y="113"/>
                    <a:pt x="1604" y="1"/>
                    <a:pt x="153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5"/>
            <p:cNvSpPr/>
            <p:nvPr/>
          </p:nvSpPr>
          <p:spPr>
            <a:xfrm>
              <a:off x="7516773" y="3307725"/>
              <a:ext cx="31109" cy="10897"/>
            </a:xfrm>
            <a:custGeom>
              <a:avLst/>
              <a:gdLst/>
              <a:ahLst/>
              <a:cxnLst/>
              <a:rect l="l" t="t" r="r" b="b"/>
              <a:pathLst>
                <a:path w="1219" h="427" extrusionOk="0">
                  <a:moveTo>
                    <a:pt x="1123" y="1"/>
                  </a:moveTo>
                  <a:cubicBezTo>
                    <a:pt x="1112" y="1"/>
                    <a:pt x="1100" y="4"/>
                    <a:pt x="1089" y="11"/>
                  </a:cubicBezTo>
                  <a:cubicBezTo>
                    <a:pt x="837" y="173"/>
                    <a:pt x="510" y="304"/>
                    <a:pt x="202" y="304"/>
                  </a:cubicBezTo>
                  <a:cubicBezTo>
                    <a:pt x="166" y="304"/>
                    <a:pt x="131" y="303"/>
                    <a:pt x="96" y="299"/>
                  </a:cubicBezTo>
                  <a:cubicBezTo>
                    <a:pt x="93" y="299"/>
                    <a:pt x="91" y="299"/>
                    <a:pt x="88" y="299"/>
                  </a:cubicBezTo>
                  <a:cubicBezTo>
                    <a:pt x="16" y="299"/>
                    <a:pt x="1" y="414"/>
                    <a:pt x="77" y="421"/>
                  </a:cubicBezTo>
                  <a:cubicBezTo>
                    <a:pt x="116" y="425"/>
                    <a:pt x="155" y="427"/>
                    <a:pt x="194" y="427"/>
                  </a:cubicBezTo>
                  <a:cubicBezTo>
                    <a:pt x="533" y="427"/>
                    <a:pt x="885" y="286"/>
                    <a:pt x="1162" y="111"/>
                  </a:cubicBezTo>
                  <a:cubicBezTo>
                    <a:pt x="1218" y="75"/>
                    <a:pt x="1176" y="1"/>
                    <a:pt x="112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5"/>
            <p:cNvSpPr/>
            <p:nvPr/>
          </p:nvSpPr>
          <p:spPr>
            <a:xfrm>
              <a:off x="7518406" y="3333015"/>
              <a:ext cx="37183" cy="10361"/>
            </a:xfrm>
            <a:custGeom>
              <a:avLst/>
              <a:gdLst/>
              <a:ahLst/>
              <a:cxnLst/>
              <a:rect l="l" t="t" r="r" b="b"/>
              <a:pathLst>
                <a:path w="1457" h="406" extrusionOk="0">
                  <a:moveTo>
                    <a:pt x="83" y="0"/>
                  </a:moveTo>
                  <a:cubicBezTo>
                    <a:pt x="15" y="0"/>
                    <a:pt x="0" y="113"/>
                    <a:pt x="76" y="123"/>
                  </a:cubicBezTo>
                  <a:cubicBezTo>
                    <a:pt x="504" y="186"/>
                    <a:pt x="929" y="261"/>
                    <a:pt x="1339" y="402"/>
                  </a:cubicBezTo>
                  <a:cubicBezTo>
                    <a:pt x="1347" y="405"/>
                    <a:pt x="1354" y="406"/>
                    <a:pt x="1361" y="406"/>
                  </a:cubicBezTo>
                  <a:cubicBezTo>
                    <a:pt x="1423" y="406"/>
                    <a:pt x="1456" y="311"/>
                    <a:pt x="1389" y="289"/>
                  </a:cubicBezTo>
                  <a:cubicBezTo>
                    <a:pt x="968" y="143"/>
                    <a:pt x="533" y="64"/>
                    <a:pt x="92" y="1"/>
                  </a:cubicBezTo>
                  <a:cubicBezTo>
                    <a:pt x="89" y="1"/>
                    <a:pt x="86" y="0"/>
                    <a:pt x="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5"/>
            <p:cNvSpPr/>
            <p:nvPr/>
          </p:nvSpPr>
          <p:spPr>
            <a:xfrm>
              <a:off x="7513353" y="3339625"/>
              <a:ext cx="48360" cy="16180"/>
            </a:xfrm>
            <a:custGeom>
              <a:avLst/>
              <a:gdLst/>
              <a:ahLst/>
              <a:cxnLst/>
              <a:rect l="l" t="t" r="r" b="b"/>
              <a:pathLst>
                <a:path w="1895" h="634" extrusionOk="0">
                  <a:moveTo>
                    <a:pt x="82" y="1"/>
                  </a:moveTo>
                  <a:cubicBezTo>
                    <a:pt x="11" y="1"/>
                    <a:pt x="1" y="111"/>
                    <a:pt x="76" y="124"/>
                  </a:cubicBezTo>
                  <a:cubicBezTo>
                    <a:pt x="669" y="215"/>
                    <a:pt x="1232" y="384"/>
                    <a:pt x="1781" y="627"/>
                  </a:cubicBezTo>
                  <a:cubicBezTo>
                    <a:pt x="1790" y="632"/>
                    <a:pt x="1799" y="634"/>
                    <a:pt x="1807" y="634"/>
                  </a:cubicBezTo>
                  <a:cubicBezTo>
                    <a:pt x="1865" y="634"/>
                    <a:pt x="1895" y="543"/>
                    <a:pt x="1831" y="516"/>
                  </a:cubicBezTo>
                  <a:cubicBezTo>
                    <a:pt x="1271" y="268"/>
                    <a:pt x="700" y="96"/>
                    <a:pt x="94" y="2"/>
                  </a:cubicBezTo>
                  <a:cubicBezTo>
                    <a:pt x="89" y="1"/>
                    <a:pt x="85" y="1"/>
                    <a:pt x="8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5"/>
            <p:cNvSpPr/>
            <p:nvPr/>
          </p:nvSpPr>
          <p:spPr>
            <a:xfrm>
              <a:off x="7510393" y="3348786"/>
              <a:ext cx="47084" cy="21335"/>
            </a:xfrm>
            <a:custGeom>
              <a:avLst/>
              <a:gdLst/>
              <a:ahLst/>
              <a:cxnLst/>
              <a:rect l="l" t="t" r="r" b="b"/>
              <a:pathLst>
                <a:path w="1845" h="836" extrusionOk="0">
                  <a:moveTo>
                    <a:pt x="112" y="1"/>
                  </a:moveTo>
                  <a:cubicBezTo>
                    <a:pt x="101" y="1"/>
                    <a:pt x="91" y="1"/>
                    <a:pt x="80" y="1"/>
                  </a:cubicBezTo>
                  <a:cubicBezTo>
                    <a:pt x="1" y="1"/>
                    <a:pt x="15" y="122"/>
                    <a:pt x="92" y="122"/>
                  </a:cubicBezTo>
                  <a:cubicBezTo>
                    <a:pt x="93" y="122"/>
                    <a:pt x="94" y="122"/>
                    <a:pt x="95" y="122"/>
                  </a:cubicBezTo>
                  <a:cubicBezTo>
                    <a:pt x="103" y="121"/>
                    <a:pt x="112" y="121"/>
                    <a:pt x="120" y="121"/>
                  </a:cubicBezTo>
                  <a:cubicBezTo>
                    <a:pt x="675" y="121"/>
                    <a:pt x="1222" y="646"/>
                    <a:pt x="1728" y="831"/>
                  </a:cubicBezTo>
                  <a:cubicBezTo>
                    <a:pt x="1736" y="834"/>
                    <a:pt x="1744" y="835"/>
                    <a:pt x="1751" y="835"/>
                  </a:cubicBezTo>
                  <a:cubicBezTo>
                    <a:pt x="1812" y="835"/>
                    <a:pt x="1845" y="742"/>
                    <a:pt x="1778" y="719"/>
                  </a:cubicBezTo>
                  <a:cubicBezTo>
                    <a:pt x="1238" y="524"/>
                    <a:pt x="704" y="1"/>
                    <a:pt x="11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5"/>
            <p:cNvSpPr/>
            <p:nvPr/>
          </p:nvSpPr>
          <p:spPr>
            <a:xfrm>
              <a:off x="7503324" y="3352946"/>
              <a:ext cx="31390" cy="29246"/>
            </a:xfrm>
            <a:custGeom>
              <a:avLst/>
              <a:gdLst/>
              <a:ahLst/>
              <a:cxnLst/>
              <a:rect l="l" t="t" r="r" b="b"/>
              <a:pathLst>
                <a:path w="1230" h="1146" extrusionOk="0">
                  <a:moveTo>
                    <a:pt x="92" y="0"/>
                  </a:moveTo>
                  <a:cubicBezTo>
                    <a:pt x="44" y="0"/>
                    <a:pt x="0" y="53"/>
                    <a:pt x="42" y="95"/>
                  </a:cubicBezTo>
                  <a:cubicBezTo>
                    <a:pt x="212" y="273"/>
                    <a:pt x="384" y="448"/>
                    <a:pt x="564" y="616"/>
                  </a:cubicBezTo>
                  <a:cubicBezTo>
                    <a:pt x="742" y="782"/>
                    <a:pt x="976" y="906"/>
                    <a:pt x="1102" y="1119"/>
                  </a:cubicBezTo>
                  <a:cubicBezTo>
                    <a:pt x="1113" y="1138"/>
                    <a:pt x="1129" y="1145"/>
                    <a:pt x="1146" y="1145"/>
                  </a:cubicBezTo>
                  <a:cubicBezTo>
                    <a:pt x="1187" y="1145"/>
                    <a:pt x="1230" y="1094"/>
                    <a:pt x="1200" y="1045"/>
                  </a:cubicBezTo>
                  <a:cubicBezTo>
                    <a:pt x="1096" y="869"/>
                    <a:pt x="932" y="763"/>
                    <a:pt x="773" y="639"/>
                  </a:cubicBezTo>
                  <a:cubicBezTo>
                    <a:pt x="544" y="456"/>
                    <a:pt x="340" y="232"/>
                    <a:pt x="140" y="22"/>
                  </a:cubicBezTo>
                  <a:cubicBezTo>
                    <a:pt x="126" y="7"/>
                    <a:pt x="109" y="0"/>
                    <a:pt x="9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5"/>
            <p:cNvSpPr/>
            <p:nvPr/>
          </p:nvSpPr>
          <p:spPr>
            <a:xfrm>
              <a:off x="7495693" y="3359683"/>
              <a:ext cx="10131" cy="36749"/>
            </a:xfrm>
            <a:custGeom>
              <a:avLst/>
              <a:gdLst/>
              <a:ahLst/>
              <a:cxnLst/>
              <a:rect l="l" t="t" r="r" b="b"/>
              <a:pathLst>
                <a:path w="397" h="1440" extrusionOk="0">
                  <a:moveTo>
                    <a:pt x="79" y="1"/>
                  </a:moveTo>
                  <a:cubicBezTo>
                    <a:pt x="40" y="1"/>
                    <a:pt x="1" y="37"/>
                    <a:pt x="21" y="84"/>
                  </a:cubicBezTo>
                  <a:cubicBezTo>
                    <a:pt x="106" y="281"/>
                    <a:pt x="115" y="492"/>
                    <a:pt x="137" y="702"/>
                  </a:cubicBezTo>
                  <a:cubicBezTo>
                    <a:pt x="160" y="928"/>
                    <a:pt x="276" y="1141"/>
                    <a:pt x="263" y="1370"/>
                  </a:cubicBezTo>
                  <a:cubicBezTo>
                    <a:pt x="260" y="1414"/>
                    <a:pt x="297" y="1440"/>
                    <a:pt x="331" y="1440"/>
                  </a:cubicBezTo>
                  <a:cubicBezTo>
                    <a:pt x="357" y="1440"/>
                    <a:pt x="382" y="1424"/>
                    <a:pt x="383" y="1389"/>
                  </a:cubicBezTo>
                  <a:cubicBezTo>
                    <a:pt x="396" y="1145"/>
                    <a:pt x="286" y="927"/>
                    <a:pt x="257" y="687"/>
                  </a:cubicBezTo>
                  <a:cubicBezTo>
                    <a:pt x="231" y="466"/>
                    <a:pt x="223" y="245"/>
                    <a:pt x="132" y="38"/>
                  </a:cubicBezTo>
                  <a:cubicBezTo>
                    <a:pt x="122" y="12"/>
                    <a:pt x="100"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5"/>
            <p:cNvSpPr/>
            <p:nvPr/>
          </p:nvSpPr>
          <p:spPr>
            <a:xfrm>
              <a:off x="7486481" y="3358407"/>
              <a:ext cx="7528" cy="43358"/>
            </a:xfrm>
            <a:custGeom>
              <a:avLst/>
              <a:gdLst/>
              <a:ahLst/>
              <a:cxnLst/>
              <a:rect l="l" t="t" r="r" b="b"/>
              <a:pathLst>
                <a:path w="295" h="1699" extrusionOk="0">
                  <a:moveTo>
                    <a:pt x="66" y="0"/>
                  </a:moveTo>
                  <a:cubicBezTo>
                    <a:pt x="32" y="0"/>
                    <a:pt x="1" y="23"/>
                    <a:pt x="10" y="66"/>
                  </a:cubicBezTo>
                  <a:cubicBezTo>
                    <a:pt x="135" y="586"/>
                    <a:pt x="157" y="1113"/>
                    <a:pt x="170" y="1646"/>
                  </a:cubicBezTo>
                  <a:cubicBezTo>
                    <a:pt x="171" y="1682"/>
                    <a:pt x="197" y="1698"/>
                    <a:pt x="225" y="1698"/>
                  </a:cubicBezTo>
                  <a:cubicBezTo>
                    <a:pt x="258" y="1698"/>
                    <a:pt x="294" y="1674"/>
                    <a:pt x="293" y="1632"/>
                  </a:cubicBezTo>
                  <a:cubicBezTo>
                    <a:pt x="280" y="1100"/>
                    <a:pt x="258" y="573"/>
                    <a:pt x="133" y="52"/>
                  </a:cubicBezTo>
                  <a:cubicBezTo>
                    <a:pt x="125" y="17"/>
                    <a:pt x="95" y="0"/>
                    <a:pt x="6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5"/>
            <p:cNvSpPr/>
            <p:nvPr/>
          </p:nvSpPr>
          <p:spPr>
            <a:xfrm>
              <a:off x="7475941" y="3359275"/>
              <a:ext cx="5078" cy="38765"/>
            </a:xfrm>
            <a:custGeom>
              <a:avLst/>
              <a:gdLst/>
              <a:ahLst/>
              <a:cxnLst/>
              <a:rect l="l" t="t" r="r" b="b"/>
              <a:pathLst>
                <a:path w="199" h="1519" extrusionOk="0">
                  <a:moveTo>
                    <a:pt x="129" y="1"/>
                  </a:moveTo>
                  <a:cubicBezTo>
                    <a:pt x="102" y="1"/>
                    <a:pt x="74" y="17"/>
                    <a:pt x="69" y="51"/>
                  </a:cubicBezTo>
                  <a:cubicBezTo>
                    <a:pt x="2" y="515"/>
                    <a:pt x="62" y="984"/>
                    <a:pt x="6" y="1449"/>
                  </a:cubicBezTo>
                  <a:cubicBezTo>
                    <a:pt x="0" y="1493"/>
                    <a:pt x="36" y="1518"/>
                    <a:pt x="70" y="1518"/>
                  </a:cubicBezTo>
                  <a:cubicBezTo>
                    <a:pt x="97" y="1518"/>
                    <a:pt x="123" y="1503"/>
                    <a:pt x="128" y="1468"/>
                  </a:cubicBezTo>
                  <a:cubicBezTo>
                    <a:pt x="185" y="1003"/>
                    <a:pt x="125" y="533"/>
                    <a:pt x="193" y="69"/>
                  </a:cubicBezTo>
                  <a:cubicBezTo>
                    <a:pt x="198" y="25"/>
                    <a:pt x="163" y="1"/>
                    <a:pt x="12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5"/>
            <p:cNvSpPr/>
            <p:nvPr/>
          </p:nvSpPr>
          <p:spPr>
            <a:xfrm>
              <a:off x="7496638" y="3255435"/>
              <a:ext cx="14368" cy="37234"/>
            </a:xfrm>
            <a:custGeom>
              <a:avLst/>
              <a:gdLst/>
              <a:ahLst/>
              <a:cxnLst/>
              <a:rect l="l" t="t" r="r" b="b"/>
              <a:pathLst>
                <a:path w="563" h="1459" extrusionOk="0">
                  <a:moveTo>
                    <a:pt x="482" y="0"/>
                  </a:moveTo>
                  <a:cubicBezTo>
                    <a:pt x="461" y="0"/>
                    <a:pt x="442" y="11"/>
                    <a:pt x="433" y="38"/>
                  </a:cubicBezTo>
                  <a:cubicBezTo>
                    <a:pt x="296" y="482"/>
                    <a:pt x="167" y="931"/>
                    <a:pt x="16" y="1372"/>
                  </a:cubicBezTo>
                  <a:cubicBezTo>
                    <a:pt x="1" y="1420"/>
                    <a:pt x="43" y="1458"/>
                    <a:pt x="82" y="1458"/>
                  </a:cubicBezTo>
                  <a:cubicBezTo>
                    <a:pt x="102" y="1458"/>
                    <a:pt x="122" y="1448"/>
                    <a:pt x="130" y="1421"/>
                  </a:cubicBezTo>
                  <a:cubicBezTo>
                    <a:pt x="279" y="979"/>
                    <a:pt x="408" y="532"/>
                    <a:pt x="547" y="87"/>
                  </a:cubicBezTo>
                  <a:cubicBezTo>
                    <a:pt x="563" y="38"/>
                    <a:pt x="521" y="0"/>
                    <a:pt x="48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5"/>
            <p:cNvSpPr/>
            <p:nvPr/>
          </p:nvSpPr>
          <p:spPr>
            <a:xfrm>
              <a:off x="7489773" y="3234457"/>
              <a:ext cx="17047" cy="52061"/>
            </a:xfrm>
            <a:custGeom>
              <a:avLst/>
              <a:gdLst/>
              <a:ahLst/>
              <a:cxnLst/>
              <a:rect l="l" t="t" r="r" b="b"/>
              <a:pathLst>
                <a:path w="668" h="2040" extrusionOk="0">
                  <a:moveTo>
                    <a:pt x="588" y="0"/>
                  </a:moveTo>
                  <a:cubicBezTo>
                    <a:pt x="567" y="0"/>
                    <a:pt x="547" y="11"/>
                    <a:pt x="537" y="38"/>
                  </a:cubicBezTo>
                  <a:cubicBezTo>
                    <a:pt x="421" y="335"/>
                    <a:pt x="386" y="655"/>
                    <a:pt x="273" y="953"/>
                  </a:cubicBezTo>
                  <a:cubicBezTo>
                    <a:pt x="148" y="1286"/>
                    <a:pt x="48" y="1616"/>
                    <a:pt x="7" y="1970"/>
                  </a:cubicBezTo>
                  <a:cubicBezTo>
                    <a:pt x="1" y="2015"/>
                    <a:pt x="36" y="2040"/>
                    <a:pt x="69" y="2040"/>
                  </a:cubicBezTo>
                  <a:cubicBezTo>
                    <a:pt x="97" y="2040"/>
                    <a:pt x="124" y="2023"/>
                    <a:pt x="128" y="1988"/>
                  </a:cubicBezTo>
                  <a:cubicBezTo>
                    <a:pt x="166" y="1647"/>
                    <a:pt x="266" y="1326"/>
                    <a:pt x="385" y="1003"/>
                  </a:cubicBezTo>
                  <a:cubicBezTo>
                    <a:pt x="495" y="702"/>
                    <a:pt x="536" y="384"/>
                    <a:pt x="649" y="86"/>
                  </a:cubicBezTo>
                  <a:cubicBezTo>
                    <a:pt x="667" y="39"/>
                    <a:pt x="626" y="0"/>
                    <a:pt x="58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5"/>
            <p:cNvSpPr/>
            <p:nvPr/>
          </p:nvSpPr>
          <p:spPr>
            <a:xfrm>
              <a:off x="7479488" y="3253112"/>
              <a:ext cx="4492" cy="32895"/>
            </a:xfrm>
            <a:custGeom>
              <a:avLst/>
              <a:gdLst/>
              <a:ahLst/>
              <a:cxnLst/>
              <a:rect l="l" t="t" r="r" b="b"/>
              <a:pathLst>
                <a:path w="176" h="1289" extrusionOk="0">
                  <a:moveTo>
                    <a:pt x="94" y="1"/>
                  </a:moveTo>
                  <a:cubicBezTo>
                    <a:pt x="74" y="1"/>
                    <a:pt x="55" y="12"/>
                    <a:pt x="48" y="38"/>
                  </a:cubicBezTo>
                  <a:cubicBezTo>
                    <a:pt x="2" y="198"/>
                    <a:pt x="4" y="348"/>
                    <a:pt x="18" y="515"/>
                  </a:cubicBezTo>
                  <a:cubicBezTo>
                    <a:pt x="40" y="756"/>
                    <a:pt x="4" y="982"/>
                    <a:pt x="1" y="1220"/>
                  </a:cubicBezTo>
                  <a:cubicBezTo>
                    <a:pt x="1" y="1264"/>
                    <a:pt x="37" y="1289"/>
                    <a:pt x="71" y="1289"/>
                  </a:cubicBezTo>
                  <a:cubicBezTo>
                    <a:pt x="98" y="1289"/>
                    <a:pt x="123" y="1273"/>
                    <a:pt x="124" y="1236"/>
                  </a:cubicBezTo>
                  <a:cubicBezTo>
                    <a:pt x="125" y="1065"/>
                    <a:pt x="161" y="894"/>
                    <a:pt x="161" y="721"/>
                  </a:cubicBezTo>
                  <a:cubicBezTo>
                    <a:pt x="158" y="507"/>
                    <a:pt x="99" y="303"/>
                    <a:pt x="162" y="88"/>
                  </a:cubicBezTo>
                  <a:cubicBezTo>
                    <a:pt x="176" y="39"/>
                    <a:pt x="132" y="1"/>
                    <a:pt x="9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5"/>
            <p:cNvSpPr/>
            <p:nvPr/>
          </p:nvSpPr>
          <p:spPr>
            <a:xfrm>
              <a:off x="7429342" y="3252602"/>
              <a:ext cx="38612" cy="41521"/>
            </a:xfrm>
            <a:custGeom>
              <a:avLst/>
              <a:gdLst/>
              <a:ahLst/>
              <a:cxnLst/>
              <a:rect l="l" t="t" r="r" b="b"/>
              <a:pathLst>
                <a:path w="1513" h="1627" extrusionOk="0">
                  <a:moveTo>
                    <a:pt x="93" y="1"/>
                  </a:moveTo>
                  <a:cubicBezTo>
                    <a:pt x="41" y="1"/>
                    <a:pt x="1" y="72"/>
                    <a:pt x="52" y="108"/>
                  </a:cubicBezTo>
                  <a:cubicBezTo>
                    <a:pt x="430" y="367"/>
                    <a:pt x="534" y="819"/>
                    <a:pt x="804" y="1161"/>
                  </a:cubicBezTo>
                  <a:cubicBezTo>
                    <a:pt x="922" y="1312"/>
                    <a:pt x="1167" y="1627"/>
                    <a:pt x="1393" y="1627"/>
                  </a:cubicBezTo>
                  <a:cubicBezTo>
                    <a:pt x="1409" y="1627"/>
                    <a:pt x="1424" y="1625"/>
                    <a:pt x="1440" y="1622"/>
                  </a:cubicBezTo>
                  <a:cubicBezTo>
                    <a:pt x="1513" y="1607"/>
                    <a:pt x="1505" y="1499"/>
                    <a:pt x="1438" y="1499"/>
                  </a:cubicBezTo>
                  <a:cubicBezTo>
                    <a:pt x="1433" y="1499"/>
                    <a:pt x="1429" y="1499"/>
                    <a:pt x="1424" y="1500"/>
                  </a:cubicBezTo>
                  <a:cubicBezTo>
                    <a:pt x="1413" y="1502"/>
                    <a:pt x="1402" y="1503"/>
                    <a:pt x="1391" y="1503"/>
                  </a:cubicBezTo>
                  <a:cubicBezTo>
                    <a:pt x="1150" y="1503"/>
                    <a:pt x="847" y="1025"/>
                    <a:pt x="750" y="854"/>
                  </a:cubicBezTo>
                  <a:cubicBezTo>
                    <a:pt x="578" y="546"/>
                    <a:pt x="430" y="218"/>
                    <a:pt x="129" y="13"/>
                  </a:cubicBezTo>
                  <a:cubicBezTo>
                    <a:pt x="117" y="4"/>
                    <a:pt x="105" y="1"/>
                    <a:pt x="9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5"/>
            <p:cNvSpPr/>
            <p:nvPr/>
          </p:nvSpPr>
          <p:spPr>
            <a:xfrm>
              <a:off x="7452259" y="3262453"/>
              <a:ext cx="15644" cy="24218"/>
            </a:xfrm>
            <a:custGeom>
              <a:avLst/>
              <a:gdLst/>
              <a:ahLst/>
              <a:cxnLst/>
              <a:rect l="l" t="t" r="r" b="b"/>
              <a:pathLst>
                <a:path w="613" h="949" extrusionOk="0">
                  <a:moveTo>
                    <a:pt x="81" y="0"/>
                  </a:moveTo>
                  <a:cubicBezTo>
                    <a:pt x="42" y="0"/>
                    <a:pt x="0" y="37"/>
                    <a:pt x="16" y="86"/>
                  </a:cubicBezTo>
                  <a:cubicBezTo>
                    <a:pt x="112" y="392"/>
                    <a:pt x="287" y="668"/>
                    <a:pt x="479" y="925"/>
                  </a:cubicBezTo>
                  <a:cubicBezTo>
                    <a:pt x="491" y="942"/>
                    <a:pt x="508" y="949"/>
                    <a:pt x="524" y="949"/>
                  </a:cubicBezTo>
                  <a:cubicBezTo>
                    <a:pt x="569" y="949"/>
                    <a:pt x="613" y="896"/>
                    <a:pt x="577" y="848"/>
                  </a:cubicBezTo>
                  <a:cubicBezTo>
                    <a:pt x="394" y="602"/>
                    <a:pt x="223" y="334"/>
                    <a:pt x="131" y="38"/>
                  </a:cubicBezTo>
                  <a:cubicBezTo>
                    <a:pt x="122" y="11"/>
                    <a:pt x="102" y="0"/>
                    <a:pt x="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5"/>
            <p:cNvSpPr/>
            <p:nvPr/>
          </p:nvSpPr>
          <p:spPr>
            <a:xfrm>
              <a:off x="7437023" y="3283098"/>
              <a:ext cx="22407" cy="18553"/>
            </a:xfrm>
            <a:custGeom>
              <a:avLst/>
              <a:gdLst/>
              <a:ahLst/>
              <a:cxnLst/>
              <a:rect l="l" t="t" r="r" b="b"/>
              <a:pathLst>
                <a:path w="878" h="727" extrusionOk="0">
                  <a:moveTo>
                    <a:pt x="85" y="0"/>
                  </a:moveTo>
                  <a:cubicBezTo>
                    <a:pt x="43" y="0"/>
                    <a:pt x="0" y="53"/>
                    <a:pt x="29" y="101"/>
                  </a:cubicBezTo>
                  <a:cubicBezTo>
                    <a:pt x="195" y="373"/>
                    <a:pt x="506" y="522"/>
                    <a:pt x="750" y="713"/>
                  </a:cubicBezTo>
                  <a:cubicBezTo>
                    <a:pt x="762" y="723"/>
                    <a:pt x="775" y="727"/>
                    <a:pt x="787" y="727"/>
                  </a:cubicBezTo>
                  <a:cubicBezTo>
                    <a:pt x="837" y="727"/>
                    <a:pt x="877" y="657"/>
                    <a:pt x="828" y="616"/>
                  </a:cubicBezTo>
                  <a:cubicBezTo>
                    <a:pt x="591" y="434"/>
                    <a:pt x="286" y="288"/>
                    <a:pt x="129" y="28"/>
                  </a:cubicBezTo>
                  <a:cubicBezTo>
                    <a:pt x="117" y="8"/>
                    <a:pt x="101" y="0"/>
                    <a:pt x="8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5"/>
            <p:cNvSpPr/>
            <p:nvPr/>
          </p:nvSpPr>
          <p:spPr>
            <a:xfrm>
              <a:off x="7402342" y="3306781"/>
              <a:ext cx="56067" cy="8575"/>
            </a:xfrm>
            <a:custGeom>
              <a:avLst/>
              <a:gdLst/>
              <a:ahLst/>
              <a:cxnLst/>
              <a:rect l="l" t="t" r="r" b="b"/>
              <a:pathLst>
                <a:path w="2197" h="336" extrusionOk="0">
                  <a:moveTo>
                    <a:pt x="84" y="0"/>
                  </a:moveTo>
                  <a:cubicBezTo>
                    <a:pt x="14" y="0"/>
                    <a:pt x="1" y="113"/>
                    <a:pt x="75" y="123"/>
                  </a:cubicBezTo>
                  <a:cubicBezTo>
                    <a:pt x="668" y="211"/>
                    <a:pt x="1257" y="336"/>
                    <a:pt x="1856" y="336"/>
                  </a:cubicBezTo>
                  <a:cubicBezTo>
                    <a:pt x="1943" y="336"/>
                    <a:pt x="2031" y="333"/>
                    <a:pt x="2119" y="327"/>
                  </a:cubicBezTo>
                  <a:cubicBezTo>
                    <a:pt x="2196" y="321"/>
                    <a:pt x="2183" y="204"/>
                    <a:pt x="2107" y="204"/>
                  </a:cubicBezTo>
                  <a:cubicBezTo>
                    <a:pt x="2106" y="204"/>
                    <a:pt x="2105" y="204"/>
                    <a:pt x="2104" y="204"/>
                  </a:cubicBezTo>
                  <a:cubicBezTo>
                    <a:pt x="2020" y="209"/>
                    <a:pt x="1936" y="212"/>
                    <a:pt x="1852" y="212"/>
                  </a:cubicBezTo>
                  <a:cubicBezTo>
                    <a:pt x="1261" y="212"/>
                    <a:pt x="678" y="87"/>
                    <a:pt x="94" y="1"/>
                  </a:cubicBezTo>
                  <a:cubicBezTo>
                    <a:pt x="91" y="1"/>
                    <a:pt x="87" y="0"/>
                    <a:pt x="8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5"/>
            <p:cNvSpPr/>
            <p:nvPr/>
          </p:nvSpPr>
          <p:spPr>
            <a:xfrm>
              <a:off x="7415816" y="3298869"/>
              <a:ext cx="28914" cy="5436"/>
            </a:xfrm>
            <a:custGeom>
              <a:avLst/>
              <a:gdLst/>
              <a:ahLst/>
              <a:cxnLst/>
              <a:rect l="l" t="t" r="r" b="b"/>
              <a:pathLst>
                <a:path w="1133" h="213" extrusionOk="0">
                  <a:moveTo>
                    <a:pt x="168" y="0"/>
                  </a:moveTo>
                  <a:cubicBezTo>
                    <a:pt x="139" y="0"/>
                    <a:pt x="110" y="1"/>
                    <a:pt x="80" y="3"/>
                  </a:cubicBezTo>
                  <a:cubicBezTo>
                    <a:pt x="1" y="7"/>
                    <a:pt x="15" y="125"/>
                    <a:pt x="91" y="125"/>
                  </a:cubicBezTo>
                  <a:cubicBezTo>
                    <a:pt x="92" y="125"/>
                    <a:pt x="93" y="125"/>
                    <a:pt x="95" y="125"/>
                  </a:cubicBezTo>
                  <a:cubicBezTo>
                    <a:pt x="120" y="123"/>
                    <a:pt x="145" y="123"/>
                    <a:pt x="170" y="123"/>
                  </a:cubicBezTo>
                  <a:cubicBezTo>
                    <a:pt x="461" y="123"/>
                    <a:pt x="745" y="210"/>
                    <a:pt x="1036" y="213"/>
                  </a:cubicBezTo>
                  <a:cubicBezTo>
                    <a:pt x="1037" y="213"/>
                    <a:pt x="1038" y="213"/>
                    <a:pt x="1039" y="213"/>
                  </a:cubicBezTo>
                  <a:cubicBezTo>
                    <a:pt x="1116" y="213"/>
                    <a:pt x="1132" y="92"/>
                    <a:pt x="1054" y="91"/>
                  </a:cubicBezTo>
                  <a:cubicBezTo>
                    <a:pt x="756" y="87"/>
                    <a:pt x="465" y="0"/>
                    <a:pt x="16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5"/>
            <p:cNvSpPr/>
            <p:nvPr/>
          </p:nvSpPr>
          <p:spPr>
            <a:xfrm>
              <a:off x="7415076" y="3320332"/>
              <a:ext cx="27995" cy="6992"/>
            </a:xfrm>
            <a:custGeom>
              <a:avLst/>
              <a:gdLst/>
              <a:ahLst/>
              <a:cxnLst/>
              <a:rect l="l" t="t" r="r" b="b"/>
              <a:pathLst>
                <a:path w="1097" h="274" extrusionOk="0">
                  <a:moveTo>
                    <a:pt x="999" y="0"/>
                  </a:moveTo>
                  <a:cubicBezTo>
                    <a:pt x="993" y="0"/>
                    <a:pt x="987" y="1"/>
                    <a:pt x="980" y="3"/>
                  </a:cubicBezTo>
                  <a:cubicBezTo>
                    <a:pt x="786" y="59"/>
                    <a:pt x="538" y="154"/>
                    <a:pt x="313" y="154"/>
                  </a:cubicBezTo>
                  <a:cubicBezTo>
                    <a:pt x="243" y="154"/>
                    <a:pt x="176" y="145"/>
                    <a:pt x="114" y="124"/>
                  </a:cubicBezTo>
                  <a:cubicBezTo>
                    <a:pt x="105" y="120"/>
                    <a:pt x="98" y="119"/>
                    <a:pt x="90" y="119"/>
                  </a:cubicBezTo>
                  <a:cubicBezTo>
                    <a:pt x="32" y="119"/>
                    <a:pt x="0" y="210"/>
                    <a:pt x="65" y="235"/>
                  </a:cubicBezTo>
                  <a:cubicBezTo>
                    <a:pt x="143" y="263"/>
                    <a:pt x="225" y="274"/>
                    <a:pt x="308" y="274"/>
                  </a:cubicBezTo>
                  <a:cubicBezTo>
                    <a:pt x="550" y="274"/>
                    <a:pt x="806" y="180"/>
                    <a:pt x="1027" y="118"/>
                  </a:cubicBezTo>
                  <a:cubicBezTo>
                    <a:pt x="1097" y="98"/>
                    <a:pt x="1064" y="0"/>
                    <a:pt x="99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5"/>
            <p:cNvSpPr/>
            <p:nvPr/>
          </p:nvSpPr>
          <p:spPr>
            <a:xfrm>
              <a:off x="7433144" y="3339701"/>
              <a:ext cx="25571" cy="35702"/>
            </a:xfrm>
            <a:custGeom>
              <a:avLst/>
              <a:gdLst/>
              <a:ahLst/>
              <a:cxnLst/>
              <a:rect l="l" t="t" r="r" b="b"/>
              <a:pathLst>
                <a:path w="1002" h="1399" extrusionOk="0">
                  <a:moveTo>
                    <a:pt x="917" y="0"/>
                  </a:moveTo>
                  <a:cubicBezTo>
                    <a:pt x="901" y="0"/>
                    <a:pt x="885" y="7"/>
                    <a:pt x="873" y="25"/>
                  </a:cubicBezTo>
                  <a:cubicBezTo>
                    <a:pt x="724" y="246"/>
                    <a:pt x="554" y="453"/>
                    <a:pt x="410" y="676"/>
                  </a:cubicBezTo>
                  <a:cubicBezTo>
                    <a:pt x="278" y="884"/>
                    <a:pt x="213" y="1119"/>
                    <a:pt x="41" y="1300"/>
                  </a:cubicBezTo>
                  <a:cubicBezTo>
                    <a:pt x="1" y="1344"/>
                    <a:pt x="45" y="1398"/>
                    <a:pt x="93" y="1398"/>
                  </a:cubicBezTo>
                  <a:cubicBezTo>
                    <a:pt x="109" y="1398"/>
                    <a:pt x="125" y="1392"/>
                    <a:pt x="138" y="1378"/>
                  </a:cubicBezTo>
                  <a:cubicBezTo>
                    <a:pt x="276" y="1232"/>
                    <a:pt x="356" y="1061"/>
                    <a:pt x="442" y="881"/>
                  </a:cubicBezTo>
                  <a:cubicBezTo>
                    <a:pt x="577" y="601"/>
                    <a:pt x="796" y="360"/>
                    <a:pt x="969" y="102"/>
                  </a:cubicBezTo>
                  <a:cubicBezTo>
                    <a:pt x="1002" y="54"/>
                    <a:pt x="960" y="0"/>
                    <a:pt x="91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5"/>
            <p:cNvSpPr/>
            <p:nvPr/>
          </p:nvSpPr>
          <p:spPr>
            <a:xfrm>
              <a:off x="7432277" y="3332862"/>
              <a:ext cx="21054" cy="22738"/>
            </a:xfrm>
            <a:custGeom>
              <a:avLst/>
              <a:gdLst/>
              <a:ahLst/>
              <a:cxnLst/>
              <a:rect l="l" t="t" r="r" b="b"/>
              <a:pathLst>
                <a:path w="825" h="891" extrusionOk="0">
                  <a:moveTo>
                    <a:pt x="738" y="0"/>
                  </a:moveTo>
                  <a:cubicBezTo>
                    <a:pt x="723" y="0"/>
                    <a:pt x="707" y="7"/>
                    <a:pt x="695" y="25"/>
                  </a:cubicBezTo>
                  <a:cubicBezTo>
                    <a:pt x="503" y="302"/>
                    <a:pt x="250" y="528"/>
                    <a:pt x="37" y="790"/>
                  </a:cubicBezTo>
                  <a:cubicBezTo>
                    <a:pt x="0" y="837"/>
                    <a:pt x="43" y="891"/>
                    <a:pt x="89" y="891"/>
                  </a:cubicBezTo>
                  <a:cubicBezTo>
                    <a:pt x="105" y="891"/>
                    <a:pt x="121" y="884"/>
                    <a:pt x="134" y="868"/>
                  </a:cubicBezTo>
                  <a:cubicBezTo>
                    <a:pt x="347" y="606"/>
                    <a:pt x="600" y="381"/>
                    <a:pt x="791" y="103"/>
                  </a:cubicBezTo>
                  <a:cubicBezTo>
                    <a:pt x="825" y="54"/>
                    <a:pt x="781" y="0"/>
                    <a:pt x="73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5"/>
            <p:cNvSpPr/>
            <p:nvPr/>
          </p:nvSpPr>
          <p:spPr>
            <a:xfrm>
              <a:off x="7453841" y="3345137"/>
              <a:ext cx="15695" cy="31058"/>
            </a:xfrm>
            <a:custGeom>
              <a:avLst/>
              <a:gdLst/>
              <a:ahLst/>
              <a:cxnLst/>
              <a:rect l="l" t="t" r="r" b="b"/>
              <a:pathLst>
                <a:path w="615" h="1217" extrusionOk="0">
                  <a:moveTo>
                    <a:pt x="534" y="0"/>
                  </a:moveTo>
                  <a:cubicBezTo>
                    <a:pt x="514" y="0"/>
                    <a:pt x="495" y="11"/>
                    <a:pt x="486" y="37"/>
                  </a:cubicBezTo>
                  <a:cubicBezTo>
                    <a:pt x="357" y="403"/>
                    <a:pt x="283" y="808"/>
                    <a:pt x="38" y="1116"/>
                  </a:cubicBezTo>
                  <a:cubicBezTo>
                    <a:pt x="0" y="1163"/>
                    <a:pt x="43" y="1217"/>
                    <a:pt x="88" y="1217"/>
                  </a:cubicBezTo>
                  <a:cubicBezTo>
                    <a:pt x="104" y="1217"/>
                    <a:pt x="120" y="1210"/>
                    <a:pt x="133" y="1194"/>
                  </a:cubicBezTo>
                  <a:cubicBezTo>
                    <a:pt x="389" y="874"/>
                    <a:pt x="465" y="466"/>
                    <a:pt x="597" y="87"/>
                  </a:cubicBezTo>
                  <a:cubicBezTo>
                    <a:pt x="615" y="38"/>
                    <a:pt x="573" y="0"/>
                    <a:pt x="53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35"/>
            <p:cNvSpPr/>
            <p:nvPr/>
          </p:nvSpPr>
          <p:spPr>
            <a:xfrm>
              <a:off x="7430848" y="3270644"/>
              <a:ext cx="107899" cy="96899"/>
            </a:xfrm>
            <a:custGeom>
              <a:avLst/>
              <a:gdLst/>
              <a:ahLst/>
              <a:cxnLst/>
              <a:rect l="l" t="t" r="r" b="b"/>
              <a:pathLst>
                <a:path w="4228" h="3797" extrusionOk="0">
                  <a:moveTo>
                    <a:pt x="2374" y="0"/>
                  </a:moveTo>
                  <a:cubicBezTo>
                    <a:pt x="1977" y="0"/>
                    <a:pt x="1933" y="479"/>
                    <a:pt x="1933" y="479"/>
                  </a:cubicBezTo>
                  <a:cubicBezTo>
                    <a:pt x="1933" y="479"/>
                    <a:pt x="1717" y="52"/>
                    <a:pt x="1414" y="52"/>
                  </a:cubicBezTo>
                  <a:cubicBezTo>
                    <a:pt x="1339" y="52"/>
                    <a:pt x="1260" y="77"/>
                    <a:pt x="1177" y="141"/>
                  </a:cubicBezTo>
                  <a:cubicBezTo>
                    <a:pt x="755" y="464"/>
                    <a:pt x="1015" y="933"/>
                    <a:pt x="1015" y="933"/>
                  </a:cubicBezTo>
                  <a:cubicBezTo>
                    <a:pt x="1015" y="933"/>
                    <a:pt x="811" y="792"/>
                    <a:pt x="601" y="792"/>
                  </a:cubicBezTo>
                  <a:cubicBezTo>
                    <a:pt x="463" y="792"/>
                    <a:pt x="323" y="852"/>
                    <a:pt x="236" y="1052"/>
                  </a:cubicBezTo>
                  <a:cubicBezTo>
                    <a:pt x="15" y="1554"/>
                    <a:pt x="600" y="1830"/>
                    <a:pt x="600" y="1830"/>
                  </a:cubicBezTo>
                  <a:cubicBezTo>
                    <a:pt x="600" y="1830"/>
                    <a:pt x="1" y="1880"/>
                    <a:pt x="74" y="2313"/>
                  </a:cubicBezTo>
                  <a:cubicBezTo>
                    <a:pt x="148" y="2746"/>
                    <a:pt x="835" y="2749"/>
                    <a:pt x="835" y="2749"/>
                  </a:cubicBezTo>
                  <a:cubicBezTo>
                    <a:pt x="835" y="2749"/>
                    <a:pt x="493" y="2956"/>
                    <a:pt x="761" y="3257"/>
                  </a:cubicBezTo>
                  <a:cubicBezTo>
                    <a:pt x="869" y="3378"/>
                    <a:pt x="1014" y="3415"/>
                    <a:pt x="1148" y="3415"/>
                  </a:cubicBezTo>
                  <a:cubicBezTo>
                    <a:pt x="1348" y="3415"/>
                    <a:pt x="1525" y="3335"/>
                    <a:pt x="1525" y="3335"/>
                  </a:cubicBezTo>
                  <a:lnTo>
                    <a:pt x="1525" y="3335"/>
                  </a:lnTo>
                  <a:cubicBezTo>
                    <a:pt x="1525" y="3335"/>
                    <a:pt x="1437" y="3665"/>
                    <a:pt x="1830" y="3777"/>
                  </a:cubicBezTo>
                  <a:cubicBezTo>
                    <a:pt x="1880" y="3791"/>
                    <a:pt x="1924" y="3797"/>
                    <a:pt x="1964" y="3797"/>
                  </a:cubicBezTo>
                  <a:cubicBezTo>
                    <a:pt x="2241" y="3797"/>
                    <a:pt x="2297" y="3499"/>
                    <a:pt x="2297" y="3499"/>
                  </a:cubicBezTo>
                  <a:cubicBezTo>
                    <a:pt x="2297" y="3499"/>
                    <a:pt x="2399" y="3749"/>
                    <a:pt x="2693" y="3749"/>
                  </a:cubicBezTo>
                  <a:cubicBezTo>
                    <a:pt x="2737" y="3749"/>
                    <a:pt x="2786" y="3743"/>
                    <a:pt x="2839" y="3730"/>
                  </a:cubicBezTo>
                  <a:cubicBezTo>
                    <a:pt x="3244" y="3629"/>
                    <a:pt x="3222" y="3179"/>
                    <a:pt x="3222" y="3179"/>
                  </a:cubicBezTo>
                  <a:lnTo>
                    <a:pt x="3222" y="3179"/>
                  </a:lnTo>
                  <a:cubicBezTo>
                    <a:pt x="3222" y="3179"/>
                    <a:pt x="3373" y="3277"/>
                    <a:pt x="3546" y="3277"/>
                  </a:cubicBezTo>
                  <a:cubicBezTo>
                    <a:pt x="3674" y="3277"/>
                    <a:pt x="3814" y="3223"/>
                    <a:pt x="3912" y="3037"/>
                  </a:cubicBezTo>
                  <a:cubicBezTo>
                    <a:pt x="4143" y="2601"/>
                    <a:pt x="3620" y="2461"/>
                    <a:pt x="3620" y="2461"/>
                  </a:cubicBezTo>
                  <a:cubicBezTo>
                    <a:pt x="3620" y="2461"/>
                    <a:pt x="4215" y="2442"/>
                    <a:pt x="4222" y="2053"/>
                  </a:cubicBezTo>
                  <a:cubicBezTo>
                    <a:pt x="4228" y="1769"/>
                    <a:pt x="3941" y="1730"/>
                    <a:pt x="3785" y="1730"/>
                  </a:cubicBezTo>
                  <a:cubicBezTo>
                    <a:pt x="3726" y="1730"/>
                    <a:pt x="3685" y="1736"/>
                    <a:pt x="3685" y="1736"/>
                  </a:cubicBezTo>
                  <a:cubicBezTo>
                    <a:pt x="3685" y="1736"/>
                    <a:pt x="4196" y="1404"/>
                    <a:pt x="4083" y="1021"/>
                  </a:cubicBezTo>
                  <a:cubicBezTo>
                    <a:pt x="4047" y="898"/>
                    <a:pt x="3957" y="856"/>
                    <a:pt x="3850" y="856"/>
                  </a:cubicBezTo>
                  <a:cubicBezTo>
                    <a:pt x="3623" y="856"/>
                    <a:pt x="3322" y="1046"/>
                    <a:pt x="3322" y="1046"/>
                  </a:cubicBezTo>
                  <a:cubicBezTo>
                    <a:pt x="3322" y="1046"/>
                    <a:pt x="3628" y="683"/>
                    <a:pt x="3363" y="411"/>
                  </a:cubicBezTo>
                  <a:cubicBezTo>
                    <a:pt x="3295" y="341"/>
                    <a:pt x="3219" y="315"/>
                    <a:pt x="3144" y="315"/>
                  </a:cubicBezTo>
                  <a:cubicBezTo>
                    <a:pt x="2930" y="315"/>
                    <a:pt x="2725" y="529"/>
                    <a:pt x="2725" y="529"/>
                  </a:cubicBezTo>
                  <a:cubicBezTo>
                    <a:pt x="2725" y="529"/>
                    <a:pt x="2769" y="0"/>
                    <a:pt x="2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5"/>
            <p:cNvSpPr/>
            <p:nvPr/>
          </p:nvSpPr>
          <p:spPr>
            <a:xfrm>
              <a:off x="7438503" y="3278913"/>
              <a:ext cx="99349" cy="83246"/>
            </a:xfrm>
            <a:custGeom>
              <a:avLst/>
              <a:gdLst/>
              <a:ahLst/>
              <a:cxnLst/>
              <a:rect l="l" t="t" r="r" b="b"/>
              <a:pathLst>
                <a:path w="3893" h="3262" extrusionOk="0">
                  <a:moveTo>
                    <a:pt x="2029" y="1"/>
                  </a:moveTo>
                  <a:cubicBezTo>
                    <a:pt x="2028" y="1"/>
                    <a:pt x="2027" y="1"/>
                    <a:pt x="2027" y="1"/>
                  </a:cubicBezTo>
                  <a:cubicBezTo>
                    <a:pt x="1906" y="10"/>
                    <a:pt x="1768" y="622"/>
                    <a:pt x="1768" y="622"/>
                  </a:cubicBezTo>
                  <a:cubicBezTo>
                    <a:pt x="1768" y="622"/>
                    <a:pt x="1471" y="84"/>
                    <a:pt x="1108" y="84"/>
                  </a:cubicBezTo>
                  <a:cubicBezTo>
                    <a:pt x="1088" y="84"/>
                    <a:pt x="1069" y="86"/>
                    <a:pt x="1049" y="89"/>
                  </a:cubicBezTo>
                  <a:cubicBezTo>
                    <a:pt x="660" y="155"/>
                    <a:pt x="917" y="1010"/>
                    <a:pt x="917" y="1010"/>
                  </a:cubicBezTo>
                  <a:cubicBezTo>
                    <a:pt x="917" y="1010"/>
                    <a:pt x="605" y="822"/>
                    <a:pt x="389" y="822"/>
                  </a:cubicBezTo>
                  <a:cubicBezTo>
                    <a:pt x="312" y="822"/>
                    <a:pt x="248" y="845"/>
                    <a:pt x="213" y="908"/>
                  </a:cubicBezTo>
                  <a:cubicBezTo>
                    <a:pt x="78" y="1149"/>
                    <a:pt x="839" y="1795"/>
                    <a:pt x="839" y="1795"/>
                  </a:cubicBezTo>
                  <a:cubicBezTo>
                    <a:pt x="839" y="1795"/>
                    <a:pt x="0" y="1867"/>
                    <a:pt x="53" y="2052"/>
                  </a:cubicBezTo>
                  <a:cubicBezTo>
                    <a:pt x="107" y="2236"/>
                    <a:pt x="1096" y="2291"/>
                    <a:pt x="1096" y="2291"/>
                  </a:cubicBezTo>
                  <a:cubicBezTo>
                    <a:pt x="1096" y="2291"/>
                    <a:pt x="413" y="2711"/>
                    <a:pt x="746" y="2898"/>
                  </a:cubicBezTo>
                  <a:cubicBezTo>
                    <a:pt x="791" y="2923"/>
                    <a:pt x="838" y="2934"/>
                    <a:pt x="886" y="2934"/>
                  </a:cubicBezTo>
                  <a:cubicBezTo>
                    <a:pt x="1193" y="2934"/>
                    <a:pt x="1533" y="2485"/>
                    <a:pt x="1533" y="2485"/>
                  </a:cubicBezTo>
                  <a:lnTo>
                    <a:pt x="1533" y="2485"/>
                  </a:lnTo>
                  <a:cubicBezTo>
                    <a:pt x="1533" y="2485"/>
                    <a:pt x="1463" y="3181"/>
                    <a:pt x="1654" y="3256"/>
                  </a:cubicBezTo>
                  <a:cubicBezTo>
                    <a:pt x="1663" y="3260"/>
                    <a:pt x="1672" y="3262"/>
                    <a:pt x="1681" y="3262"/>
                  </a:cubicBezTo>
                  <a:cubicBezTo>
                    <a:pt x="1849" y="3262"/>
                    <a:pt x="1886" y="2601"/>
                    <a:pt x="1886" y="2601"/>
                  </a:cubicBezTo>
                  <a:cubicBezTo>
                    <a:pt x="1886" y="2601"/>
                    <a:pt x="2248" y="3187"/>
                    <a:pt x="2495" y="3189"/>
                  </a:cubicBezTo>
                  <a:cubicBezTo>
                    <a:pt x="2495" y="3189"/>
                    <a:pt x="2496" y="3189"/>
                    <a:pt x="2496" y="3189"/>
                  </a:cubicBezTo>
                  <a:cubicBezTo>
                    <a:pt x="2740" y="3189"/>
                    <a:pt x="2373" y="2402"/>
                    <a:pt x="2373" y="2402"/>
                  </a:cubicBezTo>
                  <a:lnTo>
                    <a:pt x="2373" y="2402"/>
                  </a:lnTo>
                  <a:cubicBezTo>
                    <a:pt x="2373" y="2402"/>
                    <a:pt x="2962" y="2649"/>
                    <a:pt x="3255" y="2649"/>
                  </a:cubicBezTo>
                  <a:cubicBezTo>
                    <a:pt x="3310" y="2649"/>
                    <a:pt x="3355" y="2640"/>
                    <a:pt x="3383" y="2619"/>
                  </a:cubicBezTo>
                  <a:cubicBezTo>
                    <a:pt x="3561" y="2488"/>
                    <a:pt x="2820" y="1974"/>
                    <a:pt x="2820" y="1974"/>
                  </a:cubicBezTo>
                  <a:cubicBezTo>
                    <a:pt x="2820" y="1974"/>
                    <a:pt x="3893" y="1858"/>
                    <a:pt x="3728" y="1667"/>
                  </a:cubicBezTo>
                  <a:cubicBezTo>
                    <a:pt x="3561" y="1476"/>
                    <a:pt x="2892" y="1468"/>
                    <a:pt x="2892" y="1468"/>
                  </a:cubicBezTo>
                  <a:cubicBezTo>
                    <a:pt x="2892" y="1468"/>
                    <a:pt x="3651" y="833"/>
                    <a:pt x="3495" y="773"/>
                  </a:cubicBezTo>
                  <a:cubicBezTo>
                    <a:pt x="3485" y="769"/>
                    <a:pt x="3474" y="768"/>
                    <a:pt x="3461" y="768"/>
                  </a:cubicBezTo>
                  <a:cubicBezTo>
                    <a:pt x="3270" y="768"/>
                    <a:pt x="2739" y="1149"/>
                    <a:pt x="2704" y="1174"/>
                  </a:cubicBezTo>
                  <a:lnTo>
                    <a:pt x="2704" y="1174"/>
                  </a:lnTo>
                  <a:cubicBezTo>
                    <a:pt x="2743" y="964"/>
                    <a:pt x="2863" y="298"/>
                    <a:pt x="2796" y="231"/>
                  </a:cubicBezTo>
                  <a:cubicBezTo>
                    <a:pt x="2791" y="226"/>
                    <a:pt x="2783" y="223"/>
                    <a:pt x="2773" y="223"/>
                  </a:cubicBezTo>
                  <a:cubicBezTo>
                    <a:pt x="2642" y="223"/>
                    <a:pt x="2159" y="686"/>
                    <a:pt x="2159" y="686"/>
                  </a:cubicBezTo>
                  <a:cubicBezTo>
                    <a:pt x="2159" y="686"/>
                    <a:pt x="2149" y="1"/>
                    <a:pt x="202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5"/>
            <p:cNvSpPr/>
            <p:nvPr/>
          </p:nvSpPr>
          <p:spPr>
            <a:xfrm>
              <a:off x="7436028" y="3285727"/>
              <a:ext cx="104581" cy="71277"/>
            </a:xfrm>
            <a:custGeom>
              <a:avLst/>
              <a:gdLst/>
              <a:ahLst/>
              <a:cxnLst/>
              <a:rect l="l" t="t" r="r" b="b"/>
              <a:pathLst>
                <a:path w="4098" h="2793" extrusionOk="0">
                  <a:moveTo>
                    <a:pt x="1761" y="1"/>
                  </a:moveTo>
                  <a:cubicBezTo>
                    <a:pt x="1376" y="1"/>
                    <a:pt x="958" y="150"/>
                    <a:pt x="671" y="669"/>
                  </a:cubicBezTo>
                  <a:cubicBezTo>
                    <a:pt x="0" y="1888"/>
                    <a:pt x="903" y="2688"/>
                    <a:pt x="1931" y="2788"/>
                  </a:cubicBezTo>
                  <a:cubicBezTo>
                    <a:pt x="1963" y="2791"/>
                    <a:pt x="1995" y="2792"/>
                    <a:pt x="2027" y="2792"/>
                  </a:cubicBezTo>
                  <a:cubicBezTo>
                    <a:pt x="3030" y="2792"/>
                    <a:pt x="4098" y="1357"/>
                    <a:pt x="2739" y="271"/>
                  </a:cubicBezTo>
                  <a:cubicBezTo>
                    <a:pt x="2739" y="271"/>
                    <a:pt x="2279" y="1"/>
                    <a:pt x="1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5"/>
            <p:cNvSpPr/>
            <p:nvPr/>
          </p:nvSpPr>
          <p:spPr>
            <a:xfrm>
              <a:off x="7478442" y="3294684"/>
              <a:ext cx="9162" cy="8651"/>
            </a:xfrm>
            <a:custGeom>
              <a:avLst/>
              <a:gdLst/>
              <a:ahLst/>
              <a:cxnLst/>
              <a:rect l="l" t="t" r="r" b="b"/>
              <a:pathLst>
                <a:path w="359" h="339" extrusionOk="0">
                  <a:moveTo>
                    <a:pt x="181" y="1"/>
                  </a:moveTo>
                  <a:cubicBezTo>
                    <a:pt x="96" y="1"/>
                    <a:pt x="24" y="61"/>
                    <a:pt x="12" y="146"/>
                  </a:cubicBezTo>
                  <a:cubicBezTo>
                    <a:pt x="1" y="237"/>
                    <a:pt x="64" y="324"/>
                    <a:pt x="155" y="337"/>
                  </a:cubicBezTo>
                  <a:cubicBezTo>
                    <a:pt x="162" y="338"/>
                    <a:pt x="170" y="339"/>
                    <a:pt x="177" y="339"/>
                  </a:cubicBezTo>
                  <a:cubicBezTo>
                    <a:pt x="262" y="339"/>
                    <a:pt x="333" y="278"/>
                    <a:pt x="346" y="193"/>
                  </a:cubicBezTo>
                  <a:cubicBezTo>
                    <a:pt x="359" y="102"/>
                    <a:pt x="294" y="16"/>
                    <a:pt x="203" y="2"/>
                  </a:cubicBezTo>
                  <a:cubicBezTo>
                    <a:pt x="196" y="1"/>
                    <a:pt x="188"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5"/>
            <p:cNvSpPr/>
            <p:nvPr/>
          </p:nvSpPr>
          <p:spPr>
            <a:xfrm>
              <a:off x="7501563" y="3306730"/>
              <a:ext cx="9136" cy="8575"/>
            </a:xfrm>
            <a:custGeom>
              <a:avLst/>
              <a:gdLst/>
              <a:ahLst/>
              <a:cxnLst/>
              <a:rect l="l" t="t" r="r" b="b"/>
              <a:pathLst>
                <a:path w="358" h="336" extrusionOk="0">
                  <a:moveTo>
                    <a:pt x="174" y="1"/>
                  </a:moveTo>
                  <a:cubicBezTo>
                    <a:pt x="95" y="1"/>
                    <a:pt x="24" y="61"/>
                    <a:pt x="12" y="144"/>
                  </a:cubicBezTo>
                  <a:cubicBezTo>
                    <a:pt x="1" y="234"/>
                    <a:pt x="64" y="320"/>
                    <a:pt x="156" y="334"/>
                  </a:cubicBezTo>
                  <a:cubicBezTo>
                    <a:pt x="164" y="335"/>
                    <a:pt x="171" y="335"/>
                    <a:pt x="178" y="335"/>
                  </a:cubicBezTo>
                  <a:cubicBezTo>
                    <a:pt x="261" y="335"/>
                    <a:pt x="333" y="276"/>
                    <a:pt x="346" y="191"/>
                  </a:cubicBezTo>
                  <a:cubicBezTo>
                    <a:pt x="357" y="100"/>
                    <a:pt x="294" y="13"/>
                    <a:pt x="202" y="3"/>
                  </a:cubicBezTo>
                  <a:cubicBezTo>
                    <a:pt x="192" y="2"/>
                    <a:pt x="1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5"/>
            <p:cNvSpPr/>
            <p:nvPr/>
          </p:nvSpPr>
          <p:spPr>
            <a:xfrm>
              <a:off x="7481555" y="3308618"/>
              <a:ext cx="9238" cy="8575"/>
            </a:xfrm>
            <a:custGeom>
              <a:avLst/>
              <a:gdLst/>
              <a:ahLst/>
              <a:cxnLst/>
              <a:rect l="l" t="t" r="r" b="b"/>
              <a:pathLst>
                <a:path w="362" h="336" extrusionOk="0">
                  <a:moveTo>
                    <a:pt x="178" y="0"/>
                  </a:moveTo>
                  <a:cubicBezTo>
                    <a:pt x="97" y="0"/>
                    <a:pt x="27" y="61"/>
                    <a:pt x="15" y="144"/>
                  </a:cubicBezTo>
                  <a:cubicBezTo>
                    <a:pt x="0" y="235"/>
                    <a:pt x="65" y="320"/>
                    <a:pt x="156" y="333"/>
                  </a:cubicBezTo>
                  <a:cubicBezTo>
                    <a:pt x="165" y="334"/>
                    <a:pt x="174" y="335"/>
                    <a:pt x="182" y="335"/>
                  </a:cubicBezTo>
                  <a:cubicBezTo>
                    <a:pt x="264" y="335"/>
                    <a:pt x="335" y="274"/>
                    <a:pt x="347" y="191"/>
                  </a:cubicBezTo>
                  <a:cubicBezTo>
                    <a:pt x="362" y="100"/>
                    <a:pt x="297" y="14"/>
                    <a:pt x="206" y="3"/>
                  </a:cubicBezTo>
                  <a:cubicBezTo>
                    <a:pt x="196" y="1"/>
                    <a:pt x="187"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5"/>
            <p:cNvSpPr/>
            <p:nvPr/>
          </p:nvSpPr>
          <p:spPr>
            <a:xfrm>
              <a:off x="7461880" y="3303080"/>
              <a:ext cx="9162" cy="8626"/>
            </a:xfrm>
            <a:custGeom>
              <a:avLst/>
              <a:gdLst/>
              <a:ahLst/>
              <a:cxnLst/>
              <a:rect l="l" t="t" r="r" b="b"/>
              <a:pathLst>
                <a:path w="359" h="338" extrusionOk="0">
                  <a:moveTo>
                    <a:pt x="181" y="1"/>
                  </a:moveTo>
                  <a:cubicBezTo>
                    <a:pt x="98" y="1"/>
                    <a:pt x="24" y="62"/>
                    <a:pt x="14" y="146"/>
                  </a:cubicBezTo>
                  <a:cubicBezTo>
                    <a:pt x="1" y="237"/>
                    <a:pt x="65" y="324"/>
                    <a:pt x="156" y="336"/>
                  </a:cubicBezTo>
                  <a:cubicBezTo>
                    <a:pt x="165" y="337"/>
                    <a:pt x="174" y="338"/>
                    <a:pt x="182" y="338"/>
                  </a:cubicBezTo>
                  <a:cubicBezTo>
                    <a:pt x="262" y="338"/>
                    <a:pt x="334" y="278"/>
                    <a:pt x="346" y="195"/>
                  </a:cubicBezTo>
                  <a:cubicBezTo>
                    <a:pt x="359" y="104"/>
                    <a:pt x="296" y="18"/>
                    <a:pt x="205" y="2"/>
                  </a:cubicBezTo>
                  <a:cubicBezTo>
                    <a:pt x="197" y="1"/>
                    <a:pt x="189"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5"/>
            <p:cNvSpPr/>
            <p:nvPr/>
          </p:nvSpPr>
          <p:spPr>
            <a:xfrm>
              <a:off x="7467902" y="3321250"/>
              <a:ext cx="9213" cy="8600"/>
            </a:xfrm>
            <a:custGeom>
              <a:avLst/>
              <a:gdLst/>
              <a:ahLst/>
              <a:cxnLst/>
              <a:rect l="l" t="t" r="r" b="b"/>
              <a:pathLst>
                <a:path w="361" h="337" extrusionOk="0">
                  <a:moveTo>
                    <a:pt x="179" y="1"/>
                  </a:moveTo>
                  <a:cubicBezTo>
                    <a:pt x="98" y="1"/>
                    <a:pt x="26" y="60"/>
                    <a:pt x="14" y="143"/>
                  </a:cubicBezTo>
                  <a:cubicBezTo>
                    <a:pt x="1" y="237"/>
                    <a:pt x="66" y="323"/>
                    <a:pt x="157" y="334"/>
                  </a:cubicBezTo>
                  <a:cubicBezTo>
                    <a:pt x="165" y="335"/>
                    <a:pt x="173" y="336"/>
                    <a:pt x="181" y="336"/>
                  </a:cubicBezTo>
                  <a:cubicBezTo>
                    <a:pt x="263" y="336"/>
                    <a:pt x="335" y="275"/>
                    <a:pt x="347" y="192"/>
                  </a:cubicBezTo>
                  <a:cubicBezTo>
                    <a:pt x="361" y="99"/>
                    <a:pt x="296" y="16"/>
                    <a:pt x="204" y="2"/>
                  </a:cubicBezTo>
                  <a:cubicBezTo>
                    <a:pt x="195" y="1"/>
                    <a:pt x="187"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5"/>
            <p:cNvSpPr/>
            <p:nvPr/>
          </p:nvSpPr>
          <p:spPr>
            <a:xfrm>
              <a:off x="7451161" y="3319770"/>
              <a:ext cx="9136" cy="8575"/>
            </a:xfrm>
            <a:custGeom>
              <a:avLst/>
              <a:gdLst/>
              <a:ahLst/>
              <a:cxnLst/>
              <a:rect l="l" t="t" r="r" b="b"/>
              <a:pathLst>
                <a:path w="358" h="336" extrusionOk="0">
                  <a:moveTo>
                    <a:pt x="178" y="0"/>
                  </a:moveTo>
                  <a:cubicBezTo>
                    <a:pt x="96" y="0"/>
                    <a:pt x="24" y="61"/>
                    <a:pt x="12" y="144"/>
                  </a:cubicBezTo>
                  <a:cubicBezTo>
                    <a:pt x="1" y="235"/>
                    <a:pt x="64" y="320"/>
                    <a:pt x="156" y="334"/>
                  </a:cubicBezTo>
                  <a:cubicBezTo>
                    <a:pt x="164" y="335"/>
                    <a:pt x="172" y="335"/>
                    <a:pt x="180" y="335"/>
                  </a:cubicBezTo>
                  <a:cubicBezTo>
                    <a:pt x="262" y="335"/>
                    <a:pt x="334" y="276"/>
                    <a:pt x="346" y="193"/>
                  </a:cubicBezTo>
                  <a:cubicBezTo>
                    <a:pt x="357" y="100"/>
                    <a:pt x="293" y="16"/>
                    <a:pt x="202" y="2"/>
                  </a:cubicBezTo>
                  <a:cubicBezTo>
                    <a:pt x="194" y="1"/>
                    <a:pt x="186"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35"/>
            <p:cNvSpPr/>
            <p:nvPr/>
          </p:nvSpPr>
          <p:spPr>
            <a:xfrm>
              <a:off x="7467877" y="3338272"/>
              <a:ext cx="9162" cy="8626"/>
            </a:xfrm>
            <a:custGeom>
              <a:avLst/>
              <a:gdLst/>
              <a:ahLst/>
              <a:cxnLst/>
              <a:rect l="l" t="t" r="r" b="b"/>
              <a:pathLst>
                <a:path w="359" h="338" extrusionOk="0">
                  <a:moveTo>
                    <a:pt x="178" y="0"/>
                  </a:moveTo>
                  <a:cubicBezTo>
                    <a:pt x="96" y="0"/>
                    <a:pt x="24" y="61"/>
                    <a:pt x="14" y="145"/>
                  </a:cubicBezTo>
                  <a:cubicBezTo>
                    <a:pt x="0" y="237"/>
                    <a:pt x="65" y="324"/>
                    <a:pt x="156" y="335"/>
                  </a:cubicBezTo>
                  <a:cubicBezTo>
                    <a:pt x="164" y="337"/>
                    <a:pt x="172" y="337"/>
                    <a:pt x="180" y="337"/>
                  </a:cubicBezTo>
                  <a:cubicBezTo>
                    <a:pt x="263" y="337"/>
                    <a:pt x="333" y="276"/>
                    <a:pt x="346" y="193"/>
                  </a:cubicBezTo>
                  <a:cubicBezTo>
                    <a:pt x="359" y="100"/>
                    <a:pt x="294" y="15"/>
                    <a:pt x="202" y="2"/>
                  </a:cubicBezTo>
                  <a:cubicBezTo>
                    <a:pt x="194" y="1"/>
                    <a:pt x="186" y="0"/>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35"/>
            <p:cNvSpPr/>
            <p:nvPr/>
          </p:nvSpPr>
          <p:spPr>
            <a:xfrm>
              <a:off x="7488854" y="3343019"/>
              <a:ext cx="9213" cy="8626"/>
            </a:xfrm>
            <a:custGeom>
              <a:avLst/>
              <a:gdLst/>
              <a:ahLst/>
              <a:cxnLst/>
              <a:rect l="l" t="t" r="r" b="b"/>
              <a:pathLst>
                <a:path w="361" h="338" extrusionOk="0">
                  <a:moveTo>
                    <a:pt x="180" y="1"/>
                  </a:moveTo>
                  <a:cubicBezTo>
                    <a:pt x="98" y="1"/>
                    <a:pt x="27" y="61"/>
                    <a:pt x="15" y="145"/>
                  </a:cubicBezTo>
                  <a:cubicBezTo>
                    <a:pt x="1" y="236"/>
                    <a:pt x="65" y="323"/>
                    <a:pt x="156" y="336"/>
                  </a:cubicBezTo>
                  <a:cubicBezTo>
                    <a:pt x="165" y="337"/>
                    <a:pt x="174" y="338"/>
                    <a:pt x="183" y="338"/>
                  </a:cubicBezTo>
                  <a:cubicBezTo>
                    <a:pt x="265" y="338"/>
                    <a:pt x="335" y="277"/>
                    <a:pt x="347" y="193"/>
                  </a:cubicBezTo>
                  <a:cubicBezTo>
                    <a:pt x="361" y="102"/>
                    <a:pt x="297" y="17"/>
                    <a:pt x="206" y="3"/>
                  </a:cubicBezTo>
                  <a:cubicBezTo>
                    <a:pt x="198" y="1"/>
                    <a:pt x="189"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5"/>
            <p:cNvSpPr/>
            <p:nvPr/>
          </p:nvSpPr>
          <p:spPr>
            <a:xfrm>
              <a:off x="7482346" y="3327630"/>
              <a:ext cx="9213" cy="8600"/>
            </a:xfrm>
            <a:custGeom>
              <a:avLst/>
              <a:gdLst/>
              <a:ahLst/>
              <a:cxnLst/>
              <a:rect l="l" t="t" r="r" b="b"/>
              <a:pathLst>
                <a:path w="361" h="337" extrusionOk="0">
                  <a:moveTo>
                    <a:pt x="179" y="0"/>
                  </a:moveTo>
                  <a:cubicBezTo>
                    <a:pt x="95" y="0"/>
                    <a:pt x="23" y="61"/>
                    <a:pt x="12" y="145"/>
                  </a:cubicBezTo>
                  <a:cubicBezTo>
                    <a:pt x="0" y="236"/>
                    <a:pt x="63" y="322"/>
                    <a:pt x="154" y="334"/>
                  </a:cubicBezTo>
                  <a:cubicBezTo>
                    <a:pt x="164" y="335"/>
                    <a:pt x="173" y="336"/>
                    <a:pt x="182" y="336"/>
                  </a:cubicBezTo>
                  <a:cubicBezTo>
                    <a:pt x="264" y="336"/>
                    <a:pt x="333" y="276"/>
                    <a:pt x="345" y="193"/>
                  </a:cubicBezTo>
                  <a:cubicBezTo>
                    <a:pt x="360" y="102"/>
                    <a:pt x="295" y="15"/>
                    <a:pt x="203" y="2"/>
                  </a:cubicBezTo>
                  <a:cubicBezTo>
                    <a:pt x="195" y="1"/>
                    <a:pt x="187"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5"/>
            <p:cNvSpPr/>
            <p:nvPr/>
          </p:nvSpPr>
          <p:spPr>
            <a:xfrm>
              <a:off x="7503936" y="3332990"/>
              <a:ext cx="9162" cy="8575"/>
            </a:xfrm>
            <a:custGeom>
              <a:avLst/>
              <a:gdLst/>
              <a:ahLst/>
              <a:cxnLst/>
              <a:rect l="l" t="t" r="r" b="b"/>
              <a:pathLst>
                <a:path w="359" h="336" extrusionOk="0">
                  <a:moveTo>
                    <a:pt x="179" y="0"/>
                  </a:moveTo>
                  <a:cubicBezTo>
                    <a:pt x="96" y="0"/>
                    <a:pt x="25" y="61"/>
                    <a:pt x="13" y="144"/>
                  </a:cubicBezTo>
                  <a:cubicBezTo>
                    <a:pt x="0" y="237"/>
                    <a:pt x="65" y="321"/>
                    <a:pt x="157" y="334"/>
                  </a:cubicBezTo>
                  <a:cubicBezTo>
                    <a:pt x="165" y="335"/>
                    <a:pt x="173" y="336"/>
                    <a:pt x="181" y="336"/>
                  </a:cubicBezTo>
                  <a:cubicBezTo>
                    <a:pt x="262" y="336"/>
                    <a:pt x="333" y="274"/>
                    <a:pt x="345" y="190"/>
                  </a:cubicBezTo>
                  <a:cubicBezTo>
                    <a:pt x="358" y="99"/>
                    <a:pt x="297" y="14"/>
                    <a:pt x="203" y="2"/>
                  </a:cubicBezTo>
                  <a:cubicBezTo>
                    <a:pt x="195" y="1"/>
                    <a:pt x="187"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5"/>
            <p:cNvSpPr/>
            <p:nvPr/>
          </p:nvSpPr>
          <p:spPr>
            <a:xfrm>
              <a:off x="7505723" y="3320740"/>
              <a:ext cx="9136" cy="8600"/>
            </a:xfrm>
            <a:custGeom>
              <a:avLst/>
              <a:gdLst/>
              <a:ahLst/>
              <a:cxnLst/>
              <a:rect l="l" t="t" r="r" b="b"/>
              <a:pathLst>
                <a:path w="358" h="337" extrusionOk="0">
                  <a:moveTo>
                    <a:pt x="184" y="0"/>
                  </a:moveTo>
                  <a:cubicBezTo>
                    <a:pt x="100" y="0"/>
                    <a:pt x="27" y="59"/>
                    <a:pt x="15" y="144"/>
                  </a:cubicBezTo>
                  <a:cubicBezTo>
                    <a:pt x="1" y="237"/>
                    <a:pt x="65" y="322"/>
                    <a:pt x="156" y="335"/>
                  </a:cubicBezTo>
                  <a:cubicBezTo>
                    <a:pt x="163" y="336"/>
                    <a:pt x="171" y="337"/>
                    <a:pt x="178" y="337"/>
                  </a:cubicBezTo>
                  <a:cubicBezTo>
                    <a:pt x="261" y="337"/>
                    <a:pt x="333" y="275"/>
                    <a:pt x="346" y="191"/>
                  </a:cubicBezTo>
                  <a:cubicBezTo>
                    <a:pt x="357" y="99"/>
                    <a:pt x="294" y="15"/>
                    <a:pt x="206" y="2"/>
                  </a:cubicBezTo>
                  <a:cubicBezTo>
                    <a:pt x="199" y="1"/>
                    <a:pt x="191" y="0"/>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5"/>
            <p:cNvSpPr/>
            <p:nvPr/>
          </p:nvSpPr>
          <p:spPr>
            <a:xfrm>
              <a:off x="7612140" y="3298078"/>
              <a:ext cx="223785" cy="227102"/>
            </a:xfrm>
            <a:custGeom>
              <a:avLst/>
              <a:gdLst/>
              <a:ahLst/>
              <a:cxnLst/>
              <a:rect l="l" t="t" r="r" b="b"/>
              <a:pathLst>
                <a:path w="8769" h="8899" extrusionOk="0">
                  <a:moveTo>
                    <a:pt x="5235" y="1"/>
                  </a:moveTo>
                  <a:cubicBezTo>
                    <a:pt x="3914" y="1"/>
                    <a:pt x="3744" y="1360"/>
                    <a:pt x="3744" y="1360"/>
                  </a:cubicBezTo>
                  <a:cubicBezTo>
                    <a:pt x="3744" y="1360"/>
                    <a:pt x="3425" y="359"/>
                    <a:pt x="2691" y="359"/>
                  </a:cubicBezTo>
                  <a:cubicBezTo>
                    <a:pt x="2509" y="359"/>
                    <a:pt x="2301" y="420"/>
                    <a:pt x="2067" y="574"/>
                  </a:cubicBezTo>
                  <a:cubicBezTo>
                    <a:pt x="889" y="1350"/>
                    <a:pt x="1554" y="2586"/>
                    <a:pt x="1554" y="2586"/>
                  </a:cubicBezTo>
                  <a:cubicBezTo>
                    <a:pt x="1554" y="2586"/>
                    <a:pt x="1454" y="2550"/>
                    <a:pt x="1309" y="2550"/>
                  </a:cubicBezTo>
                  <a:cubicBezTo>
                    <a:pt x="1014" y="2550"/>
                    <a:pt x="531" y="2698"/>
                    <a:pt x="318" y="3599"/>
                  </a:cubicBezTo>
                  <a:cubicBezTo>
                    <a:pt x="1" y="4944"/>
                    <a:pt x="1468" y="5279"/>
                    <a:pt x="1468" y="5279"/>
                  </a:cubicBezTo>
                  <a:cubicBezTo>
                    <a:pt x="1468" y="5279"/>
                    <a:pt x="562" y="6389"/>
                    <a:pt x="1302" y="7462"/>
                  </a:cubicBezTo>
                  <a:cubicBezTo>
                    <a:pt x="1557" y="7833"/>
                    <a:pt x="1882" y="7954"/>
                    <a:pt x="2200" y="7954"/>
                  </a:cubicBezTo>
                  <a:cubicBezTo>
                    <a:pt x="2804" y="7954"/>
                    <a:pt x="3379" y="7514"/>
                    <a:pt x="3379" y="7514"/>
                  </a:cubicBezTo>
                  <a:cubicBezTo>
                    <a:pt x="3379" y="7514"/>
                    <a:pt x="3410" y="8898"/>
                    <a:pt x="4506" y="8898"/>
                  </a:cubicBezTo>
                  <a:cubicBezTo>
                    <a:pt x="4604" y="8898"/>
                    <a:pt x="4710" y="8887"/>
                    <a:pt x="4826" y="8863"/>
                  </a:cubicBezTo>
                  <a:cubicBezTo>
                    <a:pt x="6237" y="8569"/>
                    <a:pt x="5936" y="7161"/>
                    <a:pt x="5936" y="7161"/>
                  </a:cubicBezTo>
                  <a:lnTo>
                    <a:pt x="5936" y="7161"/>
                  </a:lnTo>
                  <a:cubicBezTo>
                    <a:pt x="5936" y="7161"/>
                    <a:pt x="6253" y="7240"/>
                    <a:pt x="6651" y="7240"/>
                  </a:cubicBezTo>
                  <a:cubicBezTo>
                    <a:pt x="7226" y="7240"/>
                    <a:pt x="7970" y="7075"/>
                    <a:pt x="8174" y="6269"/>
                  </a:cubicBezTo>
                  <a:cubicBezTo>
                    <a:pt x="8519" y="4903"/>
                    <a:pt x="7404" y="4370"/>
                    <a:pt x="7404" y="4370"/>
                  </a:cubicBezTo>
                  <a:cubicBezTo>
                    <a:pt x="8187" y="4285"/>
                    <a:pt x="8768" y="3524"/>
                    <a:pt x="8262" y="2385"/>
                  </a:cubicBezTo>
                  <a:cubicBezTo>
                    <a:pt x="8018" y="1835"/>
                    <a:pt x="7560" y="1693"/>
                    <a:pt x="7151" y="1693"/>
                  </a:cubicBezTo>
                  <a:cubicBezTo>
                    <a:pt x="6711" y="1693"/>
                    <a:pt x="6328" y="1858"/>
                    <a:pt x="6328" y="1858"/>
                  </a:cubicBezTo>
                  <a:cubicBezTo>
                    <a:pt x="6328" y="1858"/>
                    <a:pt x="6780" y="87"/>
                    <a:pt x="5353" y="4"/>
                  </a:cubicBezTo>
                  <a:cubicBezTo>
                    <a:pt x="5313" y="2"/>
                    <a:pt x="5273" y="1"/>
                    <a:pt x="52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5"/>
            <p:cNvSpPr/>
            <p:nvPr/>
          </p:nvSpPr>
          <p:spPr>
            <a:xfrm>
              <a:off x="7746630" y="3366625"/>
              <a:ext cx="37030" cy="23249"/>
            </a:xfrm>
            <a:custGeom>
              <a:avLst/>
              <a:gdLst/>
              <a:ahLst/>
              <a:cxnLst/>
              <a:rect l="l" t="t" r="r" b="b"/>
              <a:pathLst>
                <a:path w="1451" h="911" extrusionOk="0">
                  <a:moveTo>
                    <a:pt x="1353" y="0"/>
                  </a:moveTo>
                  <a:cubicBezTo>
                    <a:pt x="1342" y="0"/>
                    <a:pt x="1330" y="3"/>
                    <a:pt x="1319" y="10"/>
                  </a:cubicBezTo>
                  <a:cubicBezTo>
                    <a:pt x="1098" y="152"/>
                    <a:pt x="863" y="271"/>
                    <a:pt x="639" y="411"/>
                  </a:cubicBezTo>
                  <a:cubicBezTo>
                    <a:pt x="453" y="528"/>
                    <a:pt x="309" y="762"/>
                    <a:pt x="77" y="787"/>
                  </a:cubicBezTo>
                  <a:cubicBezTo>
                    <a:pt x="1" y="795"/>
                    <a:pt x="12" y="911"/>
                    <a:pt x="84" y="911"/>
                  </a:cubicBezTo>
                  <a:cubicBezTo>
                    <a:pt x="86" y="911"/>
                    <a:pt x="89" y="910"/>
                    <a:pt x="92" y="910"/>
                  </a:cubicBezTo>
                  <a:cubicBezTo>
                    <a:pt x="290" y="888"/>
                    <a:pt x="452" y="728"/>
                    <a:pt x="597" y="605"/>
                  </a:cubicBezTo>
                  <a:cubicBezTo>
                    <a:pt x="835" y="401"/>
                    <a:pt x="1128" y="277"/>
                    <a:pt x="1393" y="110"/>
                  </a:cubicBezTo>
                  <a:cubicBezTo>
                    <a:pt x="1450" y="74"/>
                    <a:pt x="1407" y="0"/>
                    <a:pt x="135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5"/>
            <p:cNvSpPr/>
            <p:nvPr/>
          </p:nvSpPr>
          <p:spPr>
            <a:xfrm>
              <a:off x="7751478" y="3368922"/>
              <a:ext cx="49024" cy="27332"/>
            </a:xfrm>
            <a:custGeom>
              <a:avLst/>
              <a:gdLst/>
              <a:ahLst/>
              <a:cxnLst/>
              <a:rect l="l" t="t" r="r" b="b"/>
              <a:pathLst>
                <a:path w="1921" h="1071" extrusionOk="0">
                  <a:moveTo>
                    <a:pt x="1842" y="0"/>
                  </a:moveTo>
                  <a:cubicBezTo>
                    <a:pt x="1834" y="0"/>
                    <a:pt x="1825" y="3"/>
                    <a:pt x="1815" y="8"/>
                  </a:cubicBezTo>
                  <a:cubicBezTo>
                    <a:pt x="1228" y="324"/>
                    <a:pt x="629" y="616"/>
                    <a:pt x="57" y="961"/>
                  </a:cubicBezTo>
                  <a:cubicBezTo>
                    <a:pt x="1" y="997"/>
                    <a:pt x="44" y="1070"/>
                    <a:pt x="98" y="1070"/>
                  </a:cubicBezTo>
                  <a:cubicBezTo>
                    <a:pt x="109" y="1070"/>
                    <a:pt x="120" y="1067"/>
                    <a:pt x="131" y="1061"/>
                  </a:cubicBezTo>
                  <a:cubicBezTo>
                    <a:pt x="693" y="719"/>
                    <a:pt x="1283" y="434"/>
                    <a:pt x="1861" y="123"/>
                  </a:cubicBezTo>
                  <a:cubicBezTo>
                    <a:pt x="1920" y="91"/>
                    <a:pt x="1894" y="0"/>
                    <a:pt x="184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5"/>
            <p:cNvSpPr/>
            <p:nvPr/>
          </p:nvSpPr>
          <p:spPr>
            <a:xfrm>
              <a:off x="7760129" y="3382779"/>
              <a:ext cx="41240" cy="17966"/>
            </a:xfrm>
            <a:custGeom>
              <a:avLst/>
              <a:gdLst/>
              <a:ahLst/>
              <a:cxnLst/>
              <a:rect l="l" t="t" r="r" b="b"/>
              <a:pathLst>
                <a:path w="1616" h="704" extrusionOk="0">
                  <a:moveTo>
                    <a:pt x="1532" y="0"/>
                  </a:moveTo>
                  <a:cubicBezTo>
                    <a:pt x="1529" y="0"/>
                    <a:pt x="1526" y="1"/>
                    <a:pt x="1523" y="1"/>
                  </a:cubicBezTo>
                  <a:cubicBezTo>
                    <a:pt x="1275" y="36"/>
                    <a:pt x="1046" y="92"/>
                    <a:pt x="818" y="199"/>
                  </a:cubicBezTo>
                  <a:cubicBezTo>
                    <a:pt x="561" y="321"/>
                    <a:pt x="353" y="512"/>
                    <a:pt x="71" y="578"/>
                  </a:cubicBezTo>
                  <a:cubicBezTo>
                    <a:pt x="1" y="595"/>
                    <a:pt x="9" y="703"/>
                    <a:pt x="74" y="703"/>
                  </a:cubicBezTo>
                  <a:cubicBezTo>
                    <a:pt x="78" y="703"/>
                    <a:pt x="83" y="703"/>
                    <a:pt x="88" y="701"/>
                  </a:cubicBezTo>
                  <a:cubicBezTo>
                    <a:pt x="306" y="650"/>
                    <a:pt x="488" y="541"/>
                    <a:pt x="677" y="422"/>
                  </a:cubicBezTo>
                  <a:cubicBezTo>
                    <a:pt x="949" y="254"/>
                    <a:pt x="1226" y="167"/>
                    <a:pt x="1539" y="124"/>
                  </a:cubicBezTo>
                  <a:cubicBezTo>
                    <a:pt x="1615" y="115"/>
                    <a:pt x="1605" y="0"/>
                    <a:pt x="153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5"/>
            <p:cNvSpPr/>
            <p:nvPr/>
          </p:nvSpPr>
          <p:spPr>
            <a:xfrm>
              <a:off x="7754872" y="3398754"/>
              <a:ext cx="31109" cy="10872"/>
            </a:xfrm>
            <a:custGeom>
              <a:avLst/>
              <a:gdLst/>
              <a:ahLst/>
              <a:cxnLst/>
              <a:rect l="l" t="t" r="r" b="b"/>
              <a:pathLst>
                <a:path w="1219" h="426" extrusionOk="0">
                  <a:moveTo>
                    <a:pt x="1123" y="0"/>
                  </a:moveTo>
                  <a:cubicBezTo>
                    <a:pt x="1112" y="0"/>
                    <a:pt x="1100" y="3"/>
                    <a:pt x="1089" y="11"/>
                  </a:cubicBezTo>
                  <a:cubicBezTo>
                    <a:pt x="838" y="170"/>
                    <a:pt x="509" y="303"/>
                    <a:pt x="203" y="303"/>
                  </a:cubicBezTo>
                  <a:cubicBezTo>
                    <a:pt x="167" y="303"/>
                    <a:pt x="131" y="301"/>
                    <a:pt x="96" y="297"/>
                  </a:cubicBezTo>
                  <a:cubicBezTo>
                    <a:pt x="94" y="297"/>
                    <a:pt x="92" y="297"/>
                    <a:pt x="89" y="297"/>
                  </a:cubicBezTo>
                  <a:cubicBezTo>
                    <a:pt x="16" y="297"/>
                    <a:pt x="0" y="411"/>
                    <a:pt x="77" y="419"/>
                  </a:cubicBezTo>
                  <a:cubicBezTo>
                    <a:pt x="117" y="423"/>
                    <a:pt x="158" y="425"/>
                    <a:pt x="198" y="425"/>
                  </a:cubicBezTo>
                  <a:cubicBezTo>
                    <a:pt x="536" y="425"/>
                    <a:pt x="886" y="285"/>
                    <a:pt x="1162" y="109"/>
                  </a:cubicBezTo>
                  <a:cubicBezTo>
                    <a:pt x="1218" y="73"/>
                    <a:pt x="1177" y="0"/>
                    <a:pt x="112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5"/>
            <p:cNvSpPr/>
            <p:nvPr/>
          </p:nvSpPr>
          <p:spPr>
            <a:xfrm>
              <a:off x="7756506" y="3423994"/>
              <a:ext cx="37208" cy="10412"/>
            </a:xfrm>
            <a:custGeom>
              <a:avLst/>
              <a:gdLst/>
              <a:ahLst/>
              <a:cxnLst/>
              <a:rect l="l" t="t" r="r" b="b"/>
              <a:pathLst>
                <a:path w="1458" h="408" extrusionOk="0">
                  <a:moveTo>
                    <a:pt x="85" y="1"/>
                  </a:moveTo>
                  <a:cubicBezTo>
                    <a:pt x="13" y="1"/>
                    <a:pt x="0" y="115"/>
                    <a:pt x="75" y="125"/>
                  </a:cubicBezTo>
                  <a:cubicBezTo>
                    <a:pt x="504" y="186"/>
                    <a:pt x="929" y="263"/>
                    <a:pt x="1341" y="404"/>
                  </a:cubicBezTo>
                  <a:cubicBezTo>
                    <a:pt x="1348" y="406"/>
                    <a:pt x="1355" y="407"/>
                    <a:pt x="1362" y="407"/>
                  </a:cubicBezTo>
                  <a:cubicBezTo>
                    <a:pt x="1424" y="407"/>
                    <a:pt x="1458" y="314"/>
                    <a:pt x="1390" y="291"/>
                  </a:cubicBezTo>
                  <a:cubicBezTo>
                    <a:pt x="969" y="145"/>
                    <a:pt x="534" y="66"/>
                    <a:pt x="94" y="1"/>
                  </a:cubicBezTo>
                  <a:cubicBezTo>
                    <a:pt x="91" y="1"/>
                    <a:pt x="88" y="1"/>
                    <a:pt x="8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5"/>
            <p:cNvSpPr/>
            <p:nvPr/>
          </p:nvSpPr>
          <p:spPr>
            <a:xfrm>
              <a:off x="7751453" y="3430629"/>
              <a:ext cx="48309" cy="16205"/>
            </a:xfrm>
            <a:custGeom>
              <a:avLst/>
              <a:gdLst/>
              <a:ahLst/>
              <a:cxnLst/>
              <a:rect l="l" t="t" r="r" b="b"/>
              <a:pathLst>
                <a:path w="1893" h="635" extrusionOk="0">
                  <a:moveTo>
                    <a:pt x="83" y="0"/>
                  </a:moveTo>
                  <a:cubicBezTo>
                    <a:pt x="12" y="0"/>
                    <a:pt x="0" y="112"/>
                    <a:pt x="76" y="123"/>
                  </a:cubicBezTo>
                  <a:cubicBezTo>
                    <a:pt x="671" y="216"/>
                    <a:pt x="1232" y="384"/>
                    <a:pt x="1781" y="628"/>
                  </a:cubicBezTo>
                  <a:cubicBezTo>
                    <a:pt x="1790" y="632"/>
                    <a:pt x="1799" y="634"/>
                    <a:pt x="1807" y="634"/>
                  </a:cubicBezTo>
                  <a:cubicBezTo>
                    <a:pt x="1864" y="634"/>
                    <a:pt x="1892" y="543"/>
                    <a:pt x="1831" y="515"/>
                  </a:cubicBezTo>
                  <a:cubicBezTo>
                    <a:pt x="1270" y="267"/>
                    <a:pt x="700" y="94"/>
                    <a:pt x="94" y="1"/>
                  </a:cubicBezTo>
                  <a:cubicBezTo>
                    <a:pt x="90" y="1"/>
                    <a:pt x="86" y="0"/>
                    <a:pt x="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5"/>
            <p:cNvSpPr/>
            <p:nvPr/>
          </p:nvSpPr>
          <p:spPr>
            <a:xfrm>
              <a:off x="7748467" y="3439739"/>
              <a:ext cx="47110" cy="21309"/>
            </a:xfrm>
            <a:custGeom>
              <a:avLst/>
              <a:gdLst/>
              <a:ahLst/>
              <a:cxnLst/>
              <a:rect l="l" t="t" r="r" b="b"/>
              <a:pathLst>
                <a:path w="1846" h="835" extrusionOk="0">
                  <a:moveTo>
                    <a:pt x="107" y="1"/>
                  </a:moveTo>
                  <a:cubicBezTo>
                    <a:pt x="98" y="1"/>
                    <a:pt x="89" y="1"/>
                    <a:pt x="80" y="1"/>
                  </a:cubicBezTo>
                  <a:cubicBezTo>
                    <a:pt x="0" y="4"/>
                    <a:pt x="16" y="123"/>
                    <a:pt x="92" y="123"/>
                  </a:cubicBezTo>
                  <a:cubicBezTo>
                    <a:pt x="93" y="123"/>
                    <a:pt x="94" y="123"/>
                    <a:pt x="95" y="123"/>
                  </a:cubicBezTo>
                  <a:cubicBezTo>
                    <a:pt x="103" y="123"/>
                    <a:pt x="111" y="122"/>
                    <a:pt x="120" y="122"/>
                  </a:cubicBezTo>
                  <a:cubicBezTo>
                    <a:pt x="676" y="122"/>
                    <a:pt x="1223" y="648"/>
                    <a:pt x="1729" y="831"/>
                  </a:cubicBezTo>
                  <a:cubicBezTo>
                    <a:pt x="1737" y="834"/>
                    <a:pt x="1745" y="835"/>
                    <a:pt x="1752" y="835"/>
                  </a:cubicBezTo>
                  <a:cubicBezTo>
                    <a:pt x="1813" y="835"/>
                    <a:pt x="1846" y="743"/>
                    <a:pt x="1779" y="719"/>
                  </a:cubicBezTo>
                  <a:cubicBezTo>
                    <a:pt x="1238" y="524"/>
                    <a:pt x="702" y="1"/>
                    <a:pt x="10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35"/>
            <p:cNvSpPr/>
            <p:nvPr/>
          </p:nvSpPr>
          <p:spPr>
            <a:xfrm>
              <a:off x="7741398" y="3443925"/>
              <a:ext cx="31466" cy="29246"/>
            </a:xfrm>
            <a:custGeom>
              <a:avLst/>
              <a:gdLst/>
              <a:ahLst/>
              <a:cxnLst/>
              <a:rect l="l" t="t" r="r" b="b"/>
              <a:pathLst>
                <a:path w="1233" h="1146" extrusionOk="0">
                  <a:moveTo>
                    <a:pt x="96" y="1"/>
                  </a:moveTo>
                  <a:cubicBezTo>
                    <a:pt x="47" y="1"/>
                    <a:pt x="1" y="52"/>
                    <a:pt x="43" y="94"/>
                  </a:cubicBezTo>
                  <a:cubicBezTo>
                    <a:pt x="213" y="273"/>
                    <a:pt x="386" y="446"/>
                    <a:pt x="567" y="615"/>
                  </a:cubicBezTo>
                  <a:cubicBezTo>
                    <a:pt x="745" y="783"/>
                    <a:pt x="978" y="906"/>
                    <a:pt x="1104" y="1119"/>
                  </a:cubicBezTo>
                  <a:cubicBezTo>
                    <a:pt x="1115" y="1138"/>
                    <a:pt x="1131" y="1146"/>
                    <a:pt x="1148" y="1146"/>
                  </a:cubicBezTo>
                  <a:cubicBezTo>
                    <a:pt x="1189" y="1146"/>
                    <a:pt x="1232" y="1094"/>
                    <a:pt x="1203" y="1045"/>
                  </a:cubicBezTo>
                  <a:cubicBezTo>
                    <a:pt x="1098" y="869"/>
                    <a:pt x="934" y="762"/>
                    <a:pt x="775" y="637"/>
                  </a:cubicBezTo>
                  <a:cubicBezTo>
                    <a:pt x="546" y="457"/>
                    <a:pt x="342" y="230"/>
                    <a:pt x="143" y="21"/>
                  </a:cubicBezTo>
                  <a:cubicBezTo>
                    <a:pt x="129" y="6"/>
                    <a:pt x="112" y="1"/>
                    <a:pt x="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5"/>
            <p:cNvSpPr/>
            <p:nvPr/>
          </p:nvSpPr>
          <p:spPr>
            <a:xfrm>
              <a:off x="7733793" y="3450636"/>
              <a:ext cx="10157" cy="36774"/>
            </a:xfrm>
            <a:custGeom>
              <a:avLst/>
              <a:gdLst/>
              <a:ahLst/>
              <a:cxnLst/>
              <a:rect l="l" t="t" r="r" b="b"/>
              <a:pathLst>
                <a:path w="398" h="1441" extrusionOk="0">
                  <a:moveTo>
                    <a:pt x="81" y="1"/>
                  </a:moveTo>
                  <a:cubicBezTo>
                    <a:pt x="41" y="1"/>
                    <a:pt x="1" y="37"/>
                    <a:pt x="21" y="85"/>
                  </a:cubicBezTo>
                  <a:cubicBezTo>
                    <a:pt x="104" y="280"/>
                    <a:pt x="116" y="495"/>
                    <a:pt x="135" y="703"/>
                  </a:cubicBezTo>
                  <a:cubicBezTo>
                    <a:pt x="160" y="929"/>
                    <a:pt x="275" y="1142"/>
                    <a:pt x="263" y="1371"/>
                  </a:cubicBezTo>
                  <a:cubicBezTo>
                    <a:pt x="260" y="1415"/>
                    <a:pt x="297" y="1440"/>
                    <a:pt x="330" y="1440"/>
                  </a:cubicBezTo>
                  <a:cubicBezTo>
                    <a:pt x="357" y="1440"/>
                    <a:pt x="383" y="1424"/>
                    <a:pt x="385" y="1387"/>
                  </a:cubicBezTo>
                  <a:cubicBezTo>
                    <a:pt x="398" y="1144"/>
                    <a:pt x="288" y="925"/>
                    <a:pt x="259" y="687"/>
                  </a:cubicBezTo>
                  <a:cubicBezTo>
                    <a:pt x="231" y="464"/>
                    <a:pt x="225" y="244"/>
                    <a:pt x="134" y="37"/>
                  </a:cubicBezTo>
                  <a:cubicBezTo>
                    <a:pt x="123" y="11"/>
                    <a:pt x="102" y="1"/>
                    <a:pt x="8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5"/>
            <p:cNvSpPr/>
            <p:nvPr/>
          </p:nvSpPr>
          <p:spPr>
            <a:xfrm>
              <a:off x="7724580" y="3449360"/>
              <a:ext cx="7528" cy="43358"/>
            </a:xfrm>
            <a:custGeom>
              <a:avLst/>
              <a:gdLst/>
              <a:ahLst/>
              <a:cxnLst/>
              <a:rect l="l" t="t" r="r" b="b"/>
              <a:pathLst>
                <a:path w="295" h="1699" extrusionOk="0">
                  <a:moveTo>
                    <a:pt x="68" y="1"/>
                  </a:moveTo>
                  <a:cubicBezTo>
                    <a:pt x="33" y="1"/>
                    <a:pt x="0" y="24"/>
                    <a:pt x="10" y="67"/>
                  </a:cubicBezTo>
                  <a:cubicBezTo>
                    <a:pt x="135" y="587"/>
                    <a:pt x="157" y="1114"/>
                    <a:pt x="170" y="1647"/>
                  </a:cubicBezTo>
                  <a:cubicBezTo>
                    <a:pt x="171" y="1683"/>
                    <a:pt x="196" y="1699"/>
                    <a:pt x="223" y="1699"/>
                  </a:cubicBezTo>
                  <a:cubicBezTo>
                    <a:pt x="257" y="1699"/>
                    <a:pt x="294" y="1674"/>
                    <a:pt x="294" y="1631"/>
                  </a:cubicBezTo>
                  <a:cubicBezTo>
                    <a:pt x="282" y="1098"/>
                    <a:pt x="258" y="571"/>
                    <a:pt x="133" y="50"/>
                  </a:cubicBezTo>
                  <a:cubicBezTo>
                    <a:pt x="125" y="16"/>
                    <a:pt x="96" y="1"/>
                    <a:pt x="6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5"/>
            <p:cNvSpPr/>
            <p:nvPr/>
          </p:nvSpPr>
          <p:spPr>
            <a:xfrm>
              <a:off x="7714066" y="3450253"/>
              <a:ext cx="5053" cy="38790"/>
            </a:xfrm>
            <a:custGeom>
              <a:avLst/>
              <a:gdLst/>
              <a:ahLst/>
              <a:cxnLst/>
              <a:rect l="l" t="t" r="r" b="b"/>
              <a:pathLst>
                <a:path w="198" h="1520" extrusionOk="0">
                  <a:moveTo>
                    <a:pt x="129" y="1"/>
                  </a:moveTo>
                  <a:cubicBezTo>
                    <a:pt x="102" y="1"/>
                    <a:pt x="75" y="17"/>
                    <a:pt x="70" y="52"/>
                  </a:cubicBezTo>
                  <a:cubicBezTo>
                    <a:pt x="2" y="517"/>
                    <a:pt x="62" y="984"/>
                    <a:pt x="7" y="1451"/>
                  </a:cubicBezTo>
                  <a:cubicBezTo>
                    <a:pt x="1" y="1495"/>
                    <a:pt x="36" y="1519"/>
                    <a:pt x="70" y="1519"/>
                  </a:cubicBezTo>
                  <a:cubicBezTo>
                    <a:pt x="97" y="1519"/>
                    <a:pt x="124" y="1503"/>
                    <a:pt x="128" y="1468"/>
                  </a:cubicBezTo>
                  <a:cubicBezTo>
                    <a:pt x="186" y="1004"/>
                    <a:pt x="126" y="535"/>
                    <a:pt x="193" y="71"/>
                  </a:cubicBezTo>
                  <a:cubicBezTo>
                    <a:pt x="198" y="26"/>
                    <a:pt x="163" y="1"/>
                    <a:pt x="12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5"/>
            <p:cNvSpPr/>
            <p:nvPr/>
          </p:nvSpPr>
          <p:spPr>
            <a:xfrm>
              <a:off x="7734737" y="3346439"/>
              <a:ext cx="14368" cy="37259"/>
            </a:xfrm>
            <a:custGeom>
              <a:avLst/>
              <a:gdLst/>
              <a:ahLst/>
              <a:cxnLst/>
              <a:rect l="l" t="t" r="r" b="b"/>
              <a:pathLst>
                <a:path w="563" h="1460" extrusionOk="0">
                  <a:moveTo>
                    <a:pt x="481" y="0"/>
                  </a:moveTo>
                  <a:cubicBezTo>
                    <a:pt x="460" y="0"/>
                    <a:pt x="441" y="11"/>
                    <a:pt x="433" y="37"/>
                  </a:cubicBezTo>
                  <a:cubicBezTo>
                    <a:pt x="293" y="484"/>
                    <a:pt x="167" y="932"/>
                    <a:pt x="16" y="1374"/>
                  </a:cubicBezTo>
                  <a:cubicBezTo>
                    <a:pt x="1" y="1421"/>
                    <a:pt x="44" y="1459"/>
                    <a:pt x="82" y="1459"/>
                  </a:cubicBezTo>
                  <a:cubicBezTo>
                    <a:pt x="103" y="1459"/>
                    <a:pt x="122" y="1448"/>
                    <a:pt x="130" y="1422"/>
                  </a:cubicBezTo>
                  <a:cubicBezTo>
                    <a:pt x="279" y="980"/>
                    <a:pt x="408" y="532"/>
                    <a:pt x="547" y="87"/>
                  </a:cubicBezTo>
                  <a:cubicBezTo>
                    <a:pt x="563" y="39"/>
                    <a:pt x="520" y="0"/>
                    <a:pt x="4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5"/>
            <p:cNvSpPr/>
            <p:nvPr/>
          </p:nvSpPr>
          <p:spPr>
            <a:xfrm>
              <a:off x="7727872" y="3325487"/>
              <a:ext cx="16971" cy="52035"/>
            </a:xfrm>
            <a:custGeom>
              <a:avLst/>
              <a:gdLst/>
              <a:ahLst/>
              <a:cxnLst/>
              <a:rect l="l" t="t" r="r" b="b"/>
              <a:pathLst>
                <a:path w="665" h="2039" extrusionOk="0">
                  <a:moveTo>
                    <a:pt x="584" y="0"/>
                  </a:moveTo>
                  <a:cubicBezTo>
                    <a:pt x="564" y="0"/>
                    <a:pt x="544" y="11"/>
                    <a:pt x="535" y="36"/>
                  </a:cubicBezTo>
                  <a:cubicBezTo>
                    <a:pt x="420" y="336"/>
                    <a:pt x="385" y="653"/>
                    <a:pt x="270" y="954"/>
                  </a:cubicBezTo>
                  <a:cubicBezTo>
                    <a:pt x="145" y="1287"/>
                    <a:pt x="47" y="1618"/>
                    <a:pt x="4" y="1971"/>
                  </a:cubicBezTo>
                  <a:cubicBezTo>
                    <a:pt x="0" y="2014"/>
                    <a:pt x="36" y="2039"/>
                    <a:pt x="70" y="2039"/>
                  </a:cubicBezTo>
                  <a:cubicBezTo>
                    <a:pt x="98" y="2039"/>
                    <a:pt x="124" y="2023"/>
                    <a:pt x="128" y="1988"/>
                  </a:cubicBezTo>
                  <a:cubicBezTo>
                    <a:pt x="166" y="1645"/>
                    <a:pt x="266" y="1325"/>
                    <a:pt x="383" y="1004"/>
                  </a:cubicBezTo>
                  <a:cubicBezTo>
                    <a:pt x="493" y="703"/>
                    <a:pt x="532" y="386"/>
                    <a:pt x="646" y="86"/>
                  </a:cubicBezTo>
                  <a:cubicBezTo>
                    <a:pt x="664" y="38"/>
                    <a:pt x="623" y="0"/>
                    <a:pt x="58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5"/>
            <p:cNvSpPr/>
            <p:nvPr/>
          </p:nvSpPr>
          <p:spPr>
            <a:xfrm>
              <a:off x="7717562" y="3344091"/>
              <a:ext cx="4492" cy="32895"/>
            </a:xfrm>
            <a:custGeom>
              <a:avLst/>
              <a:gdLst/>
              <a:ahLst/>
              <a:cxnLst/>
              <a:rect l="l" t="t" r="r" b="b"/>
              <a:pathLst>
                <a:path w="176" h="1289" extrusionOk="0">
                  <a:moveTo>
                    <a:pt x="96" y="1"/>
                  </a:moveTo>
                  <a:cubicBezTo>
                    <a:pt x="75" y="1"/>
                    <a:pt x="56" y="12"/>
                    <a:pt x="49" y="38"/>
                  </a:cubicBezTo>
                  <a:cubicBezTo>
                    <a:pt x="3" y="197"/>
                    <a:pt x="5" y="348"/>
                    <a:pt x="19" y="516"/>
                  </a:cubicBezTo>
                  <a:cubicBezTo>
                    <a:pt x="40" y="756"/>
                    <a:pt x="3" y="981"/>
                    <a:pt x="2" y="1220"/>
                  </a:cubicBezTo>
                  <a:cubicBezTo>
                    <a:pt x="0" y="1264"/>
                    <a:pt x="37" y="1289"/>
                    <a:pt x="71" y="1289"/>
                  </a:cubicBezTo>
                  <a:cubicBezTo>
                    <a:pt x="98" y="1289"/>
                    <a:pt x="123" y="1273"/>
                    <a:pt x="124" y="1237"/>
                  </a:cubicBezTo>
                  <a:cubicBezTo>
                    <a:pt x="127" y="1063"/>
                    <a:pt x="160" y="893"/>
                    <a:pt x="160" y="721"/>
                  </a:cubicBezTo>
                  <a:cubicBezTo>
                    <a:pt x="160" y="505"/>
                    <a:pt x="100" y="303"/>
                    <a:pt x="163" y="87"/>
                  </a:cubicBezTo>
                  <a:cubicBezTo>
                    <a:pt x="176" y="38"/>
                    <a:pt x="133" y="1"/>
                    <a:pt x="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5"/>
            <p:cNvSpPr/>
            <p:nvPr/>
          </p:nvSpPr>
          <p:spPr>
            <a:xfrm>
              <a:off x="7667416" y="3343631"/>
              <a:ext cx="38663" cy="41521"/>
            </a:xfrm>
            <a:custGeom>
              <a:avLst/>
              <a:gdLst/>
              <a:ahLst/>
              <a:cxnLst/>
              <a:rect l="l" t="t" r="r" b="b"/>
              <a:pathLst>
                <a:path w="1515" h="1627" extrusionOk="0">
                  <a:moveTo>
                    <a:pt x="94" y="0"/>
                  </a:moveTo>
                  <a:cubicBezTo>
                    <a:pt x="43" y="0"/>
                    <a:pt x="1" y="71"/>
                    <a:pt x="53" y="108"/>
                  </a:cubicBezTo>
                  <a:cubicBezTo>
                    <a:pt x="432" y="366"/>
                    <a:pt x="535" y="817"/>
                    <a:pt x="804" y="1161"/>
                  </a:cubicBezTo>
                  <a:cubicBezTo>
                    <a:pt x="922" y="1312"/>
                    <a:pt x="1168" y="1627"/>
                    <a:pt x="1394" y="1627"/>
                  </a:cubicBezTo>
                  <a:cubicBezTo>
                    <a:pt x="1410" y="1627"/>
                    <a:pt x="1425" y="1625"/>
                    <a:pt x="1441" y="1622"/>
                  </a:cubicBezTo>
                  <a:cubicBezTo>
                    <a:pt x="1514" y="1606"/>
                    <a:pt x="1506" y="1497"/>
                    <a:pt x="1438" y="1497"/>
                  </a:cubicBezTo>
                  <a:cubicBezTo>
                    <a:pt x="1434" y="1497"/>
                    <a:pt x="1429" y="1498"/>
                    <a:pt x="1425" y="1498"/>
                  </a:cubicBezTo>
                  <a:cubicBezTo>
                    <a:pt x="1414" y="1501"/>
                    <a:pt x="1402" y="1502"/>
                    <a:pt x="1391" y="1502"/>
                  </a:cubicBezTo>
                  <a:cubicBezTo>
                    <a:pt x="1149" y="1502"/>
                    <a:pt x="848" y="1025"/>
                    <a:pt x="751" y="852"/>
                  </a:cubicBezTo>
                  <a:cubicBezTo>
                    <a:pt x="579" y="544"/>
                    <a:pt x="429" y="218"/>
                    <a:pt x="128" y="12"/>
                  </a:cubicBezTo>
                  <a:cubicBezTo>
                    <a:pt x="117" y="4"/>
                    <a:pt x="105" y="0"/>
                    <a:pt x="9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5"/>
            <p:cNvSpPr/>
            <p:nvPr/>
          </p:nvSpPr>
          <p:spPr>
            <a:xfrm>
              <a:off x="7690333" y="3353457"/>
              <a:ext cx="15618" cy="24193"/>
            </a:xfrm>
            <a:custGeom>
              <a:avLst/>
              <a:gdLst/>
              <a:ahLst/>
              <a:cxnLst/>
              <a:rect l="l" t="t" r="r" b="b"/>
              <a:pathLst>
                <a:path w="612" h="948" extrusionOk="0">
                  <a:moveTo>
                    <a:pt x="81" y="0"/>
                  </a:moveTo>
                  <a:cubicBezTo>
                    <a:pt x="42" y="0"/>
                    <a:pt x="1" y="36"/>
                    <a:pt x="16" y="84"/>
                  </a:cubicBezTo>
                  <a:cubicBezTo>
                    <a:pt x="111" y="391"/>
                    <a:pt x="288" y="665"/>
                    <a:pt x="478" y="922"/>
                  </a:cubicBezTo>
                  <a:cubicBezTo>
                    <a:pt x="492" y="940"/>
                    <a:pt x="508" y="947"/>
                    <a:pt x="525" y="947"/>
                  </a:cubicBezTo>
                  <a:cubicBezTo>
                    <a:pt x="569" y="947"/>
                    <a:pt x="611" y="895"/>
                    <a:pt x="578" y="849"/>
                  </a:cubicBezTo>
                  <a:cubicBezTo>
                    <a:pt x="395" y="601"/>
                    <a:pt x="224" y="335"/>
                    <a:pt x="132" y="38"/>
                  </a:cubicBezTo>
                  <a:cubicBezTo>
                    <a:pt x="123" y="12"/>
                    <a:pt x="102" y="0"/>
                    <a:pt x="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5"/>
            <p:cNvSpPr/>
            <p:nvPr/>
          </p:nvSpPr>
          <p:spPr>
            <a:xfrm>
              <a:off x="7675098" y="3374077"/>
              <a:ext cx="22483" cy="18553"/>
            </a:xfrm>
            <a:custGeom>
              <a:avLst/>
              <a:gdLst/>
              <a:ahLst/>
              <a:cxnLst/>
              <a:rect l="l" t="t" r="r" b="b"/>
              <a:pathLst>
                <a:path w="881" h="727" extrusionOk="0">
                  <a:moveTo>
                    <a:pt x="87" y="0"/>
                  </a:moveTo>
                  <a:cubicBezTo>
                    <a:pt x="44" y="0"/>
                    <a:pt x="1" y="52"/>
                    <a:pt x="31" y="101"/>
                  </a:cubicBezTo>
                  <a:cubicBezTo>
                    <a:pt x="197" y="374"/>
                    <a:pt x="509" y="524"/>
                    <a:pt x="752" y="714"/>
                  </a:cubicBezTo>
                  <a:cubicBezTo>
                    <a:pt x="765" y="723"/>
                    <a:pt x="777" y="727"/>
                    <a:pt x="789" y="727"/>
                  </a:cubicBezTo>
                  <a:cubicBezTo>
                    <a:pt x="841" y="727"/>
                    <a:pt x="880" y="656"/>
                    <a:pt x="830" y="615"/>
                  </a:cubicBezTo>
                  <a:cubicBezTo>
                    <a:pt x="594" y="435"/>
                    <a:pt x="290" y="288"/>
                    <a:pt x="131" y="26"/>
                  </a:cubicBezTo>
                  <a:cubicBezTo>
                    <a:pt x="119" y="8"/>
                    <a:pt x="103" y="0"/>
                    <a:pt x="8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5"/>
            <p:cNvSpPr/>
            <p:nvPr/>
          </p:nvSpPr>
          <p:spPr>
            <a:xfrm>
              <a:off x="7640416" y="3397759"/>
              <a:ext cx="56093" cy="8600"/>
            </a:xfrm>
            <a:custGeom>
              <a:avLst/>
              <a:gdLst/>
              <a:ahLst/>
              <a:cxnLst/>
              <a:rect l="l" t="t" r="r" b="b"/>
              <a:pathLst>
                <a:path w="2198" h="337" extrusionOk="0">
                  <a:moveTo>
                    <a:pt x="84" y="1"/>
                  </a:moveTo>
                  <a:cubicBezTo>
                    <a:pt x="15" y="1"/>
                    <a:pt x="0" y="115"/>
                    <a:pt x="76" y="125"/>
                  </a:cubicBezTo>
                  <a:cubicBezTo>
                    <a:pt x="668" y="213"/>
                    <a:pt x="1260" y="337"/>
                    <a:pt x="1860" y="337"/>
                  </a:cubicBezTo>
                  <a:cubicBezTo>
                    <a:pt x="1946" y="337"/>
                    <a:pt x="2032" y="334"/>
                    <a:pt x="2119" y="329"/>
                  </a:cubicBezTo>
                  <a:cubicBezTo>
                    <a:pt x="2197" y="323"/>
                    <a:pt x="2184" y="205"/>
                    <a:pt x="2105" y="205"/>
                  </a:cubicBezTo>
                  <a:cubicBezTo>
                    <a:pt x="2105" y="205"/>
                    <a:pt x="2104" y="205"/>
                    <a:pt x="2103" y="206"/>
                  </a:cubicBezTo>
                  <a:cubicBezTo>
                    <a:pt x="2019" y="211"/>
                    <a:pt x="1935" y="213"/>
                    <a:pt x="1851" y="213"/>
                  </a:cubicBezTo>
                  <a:cubicBezTo>
                    <a:pt x="1260" y="213"/>
                    <a:pt x="676" y="89"/>
                    <a:pt x="92" y="1"/>
                  </a:cubicBezTo>
                  <a:cubicBezTo>
                    <a:pt x="89" y="1"/>
                    <a:pt x="86" y="1"/>
                    <a:pt x="8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35"/>
            <p:cNvSpPr/>
            <p:nvPr/>
          </p:nvSpPr>
          <p:spPr>
            <a:xfrm>
              <a:off x="7653942" y="3389797"/>
              <a:ext cx="28889" cy="5512"/>
            </a:xfrm>
            <a:custGeom>
              <a:avLst/>
              <a:gdLst/>
              <a:ahLst/>
              <a:cxnLst/>
              <a:rect l="l" t="t" r="r" b="b"/>
              <a:pathLst>
                <a:path w="1132" h="216" extrusionOk="0">
                  <a:moveTo>
                    <a:pt x="165" y="1"/>
                  </a:moveTo>
                  <a:cubicBezTo>
                    <a:pt x="136" y="1"/>
                    <a:pt x="107" y="2"/>
                    <a:pt x="78" y="4"/>
                  </a:cubicBezTo>
                  <a:cubicBezTo>
                    <a:pt x="0" y="9"/>
                    <a:pt x="14" y="127"/>
                    <a:pt x="87" y="127"/>
                  </a:cubicBezTo>
                  <a:cubicBezTo>
                    <a:pt x="89" y="127"/>
                    <a:pt x="91" y="127"/>
                    <a:pt x="92" y="127"/>
                  </a:cubicBezTo>
                  <a:cubicBezTo>
                    <a:pt x="119" y="125"/>
                    <a:pt x="146" y="125"/>
                    <a:pt x="173" y="125"/>
                  </a:cubicBezTo>
                  <a:cubicBezTo>
                    <a:pt x="463" y="125"/>
                    <a:pt x="746" y="211"/>
                    <a:pt x="1035" y="215"/>
                  </a:cubicBezTo>
                  <a:cubicBezTo>
                    <a:pt x="1036" y="215"/>
                    <a:pt x="1036" y="215"/>
                    <a:pt x="1037" y="215"/>
                  </a:cubicBezTo>
                  <a:cubicBezTo>
                    <a:pt x="1113" y="215"/>
                    <a:pt x="1132" y="93"/>
                    <a:pt x="1053" y="92"/>
                  </a:cubicBezTo>
                  <a:cubicBezTo>
                    <a:pt x="753" y="89"/>
                    <a:pt x="463" y="1"/>
                    <a:pt x="16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5"/>
            <p:cNvSpPr/>
            <p:nvPr/>
          </p:nvSpPr>
          <p:spPr>
            <a:xfrm>
              <a:off x="7653151" y="3411310"/>
              <a:ext cx="28072" cy="6992"/>
            </a:xfrm>
            <a:custGeom>
              <a:avLst/>
              <a:gdLst/>
              <a:ahLst/>
              <a:cxnLst/>
              <a:rect l="l" t="t" r="r" b="b"/>
              <a:pathLst>
                <a:path w="1100" h="274" extrusionOk="0">
                  <a:moveTo>
                    <a:pt x="1003" y="1"/>
                  </a:moveTo>
                  <a:cubicBezTo>
                    <a:pt x="997" y="1"/>
                    <a:pt x="991" y="1"/>
                    <a:pt x="984" y="3"/>
                  </a:cubicBezTo>
                  <a:cubicBezTo>
                    <a:pt x="788" y="59"/>
                    <a:pt x="542" y="154"/>
                    <a:pt x="318" y="154"/>
                  </a:cubicBezTo>
                  <a:cubicBezTo>
                    <a:pt x="248" y="154"/>
                    <a:pt x="181" y="145"/>
                    <a:pt x="118" y="122"/>
                  </a:cubicBezTo>
                  <a:cubicBezTo>
                    <a:pt x="109" y="119"/>
                    <a:pt x="102" y="118"/>
                    <a:pt x="94" y="118"/>
                  </a:cubicBezTo>
                  <a:cubicBezTo>
                    <a:pt x="32" y="118"/>
                    <a:pt x="1" y="212"/>
                    <a:pt x="68" y="234"/>
                  </a:cubicBezTo>
                  <a:cubicBezTo>
                    <a:pt x="146" y="262"/>
                    <a:pt x="229" y="273"/>
                    <a:pt x="313" y="273"/>
                  </a:cubicBezTo>
                  <a:cubicBezTo>
                    <a:pt x="555" y="273"/>
                    <a:pt x="811" y="180"/>
                    <a:pt x="1029" y="116"/>
                  </a:cubicBezTo>
                  <a:cubicBezTo>
                    <a:pt x="1099" y="96"/>
                    <a:pt x="1066" y="1"/>
                    <a:pt x="100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5"/>
            <p:cNvSpPr/>
            <p:nvPr/>
          </p:nvSpPr>
          <p:spPr>
            <a:xfrm>
              <a:off x="7671219" y="3430680"/>
              <a:ext cx="25597" cy="35702"/>
            </a:xfrm>
            <a:custGeom>
              <a:avLst/>
              <a:gdLst/>
              <a:ahLst/>
              <a:cxnLst/>
              <a:rect l="l" t="t" r="r" b="b"/>
              <a:pathLst>
                <a:path w="1003" h="1399" extrusionOk="0">
                  <a:moveTo>
                    <a:pt x="917" y="0"/>
                  </a:moveTo>
                  <a:cubicBezTo>
                    <a:pt x="902" y="0"/>
                    <a:pt x="886" y="8"/>
                    <a:pt x="874" y="26"/>
                  </a:cubicBezTo>
                  <a:cubicBezTo>
                    <a:pt x="725" y="246"/>
                    <a:pt x="555" y="451"/>
                    <a:pt x="412" y="678"/>
                  </a:cubicBezTo>
                  <a:cubicBezTo>
                    <a:pt x="280" y="885"/>
                    <a:pt x="217" y="1120"/>
                    <a:pt x="44" y="1302"/>
                  </a:cubicBezTo>
                  <a:cubicBezTo>
                    <a:pt x="1" y="1345"/>
                    <a:pt x="46" y="1399"/>
                    <a:pt x="94" y="1399"/>
                  </a:cubicBezTo>
                  <a:cubicBezTo>
                    <a:pt x="110" y="1399"/>
                    <a:pt x="126" y="1393"/>
                    <a:pt x="139" y="1379"/>
                  </a:cubicBezTo>
                  <a:cubicBezTo>
                    <a:pt x="277" y="1234"/>
                    <a:pt x="357" y="1061"/>
                    <a:pt x="442" y="883"/>
                  </a:cubicBezTo>
                  <a:cubicBezTo>
                    <a:pt x="578" y="603"/>
                    <a:pt x="797" y="362"/>
                    <a:pt x="970" y="103"/>
                  </a:cubicBezTo>
                  <a:cubicBezTo>
                    <a:pt x="1003" y="55"/>
                    <a:pt x="960" y="0"/>
                    <a:pt x="91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5"/>
            <p:cNvSpPr/>
            <p:nvPr/>
          </p:nvSpPr>
          <p:spPr>
            <a:xfrm>
              <a:off x="7670427" y="3423891"/>
              <a:ext cx="21054" cy="22713"/>
            </a:xfrm>
            <a:custGeom>
              <a:avLst/>
              <a:gdLst/>
              <a:ahLst/>
              <a:cxnLst/>
              <a:rect l="l" t="t" r="r" b="b"/>
              <a:pathLst>
                <a:path w="825" h="890" extrusionOk="0">
                  <a:moveTo>
                    <a:pt x="738" y="1"/>
                  </a:moveTo>
                  <a:cubicBezTo>
                    <a:pt x="722" y="1"/>
                    <a:pt x="706" y="8"/>
                    <a:pt x="693" y="26"/>
                  </a:cubicBezTo>
                  <a:cubicBezTo>
                    <a:pt x="501" y="303"/>
                    <a:pt x="248" y="528"/>
                    <a:pt x="37" y="789"/>
                  </a:cubicBezTo>
                  <a:cubicBezTo>
                    <a:pt x="0" y="836"/>
                    <a:pt x="42" y="889"/>
                    <a:pt x="87" y="889"/>
                  </a:cubicBezTo>
                  <a:cubicBezTo>
                    <a:pt x="103" y="889"/>
                    <a:pt x="119" y="882"/>
                    <a:pt x="132" y="866"/>
                  </a:cubicBezTo>
                  <a:cubicBezTo>
                    <a:pt x="345" y="604"/>
                    <a:pt x="598" y="380"/>
                    <a:pt x="792" y="101"/>
                  </a:cubicBezTo>
                  <a:cubicBezTo>
                    <a:pt x="825" y="55"/>
                    <a:pt x="782" y="1"/>
                    <a:pt x="7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5"/>
            <p:cNvSpPr/>
            <p:nvPr/>
          </p:nvSpPr>
          <p:spPr>
            <a:xfrm>
              <a:off x="7691915" y="3436090"/>
              <a:ext cx="15695" cy="31083"/>
            </a:xfrm>
            <a:custGeom>
              <a:avLst/>
              <a:gdLst/>
              <a:ahLst/>
              <a:cxnLst/>
              <a:rect l="l" t="t" r="r" b="b"/>
              <a:pathLst>
                <a:path w="615" h="1218" extrusionOk="0">
                  <a:moveTo>
                    <a:pt x="535" y="1"/>
                  </a:moveTo>
                  <a:cubicBezTo>
                    <a:pt x="514" y="1"/>
                    <a:pt x="494" y="12"/>
                    <a:pt x="484" y="38"/>
                  </a:cubicBezTo>
                  <a:cubicBezTo>
                    <a:pt x="356" y="404"/>
                    <a:pt x="284" y="809"/>
                    <a:pt x="36" y="1117"/>
                  </a:cubicBezTo>
                  <a:cubicBezTo>
                    <a:pt x="0" y="1163"/>
                    <a:pt x="44" y="1217"/>
                    <a:pt x="89" y="1217"/>
                  </a:cubicBezTo>
                  <a:cubicBezTo>
                    <a:pt x="105" y="1217"/>
                    <a:pt x="121" y="1210"/>
                    <a:pt x="135" y="1194"/>
                  </a:cubicBezTo>
                  <a:cubicBezTo>
                    <a:pt x="390" y="875"/>
                    <a:pt x="466" y="466"/>
                    <a:pt x="599" y="88"/>
                  </a:cubicBezTo>
                  <a:cubicBezTo>
                    <a:pt x="615" y="39"/>
                    <a:pt x="573" y="1"/>
                    <a:pt x="53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5"/>
            <p:cNvSpPr/>
            <p:nvPr/>
          </p:nvSpPr>
          <p:spPr>
            <a:xfrm>
              <a:off x="7668947" y="3361623"/>
              <a:ext cx="107950" cy="96976"/>
            </a:xfrm>
            <a:custGeom>
              <a:avLst/>
              <a:gdLst/>
              <a:ahLst/>
              <a:cxnLst/>
              <a:rect l="l" t="t" r="r" b="b"/>
              <a:pathLst>
                <a:path w="4230" h="3800" extrusionOk="0">
                  <a:moveTo>
                    <a:pt x="2375" y="0"/>
                  </a:moveTo>
                  <a:cubicBezTo>
                    <a:pt x="1980" y="0"/>
                    <a:pt x="1936" y="479"/>
                    <a:pt x="1936" y="479"/>
                  </a:cubicBezTo>
                  <a:cubicBezTo>
                    <a:pt x="1936" y="479"/>
                    <a:pt x="1720" y="53"/>
                    <a:pt x="1415" y="53"/>
                  </a:cubicBezTo>
                  <a:cubicBezTo>
                    <a:pt x="1341" y="53"/>
                    <a:pt x="1260" y="78"/>
                    <a:pt x="1177" y="143"/>
                  </a:cubicBezTo>
                  <a:cubicBezTo>
                    <a:pt x="756" y="466"/>
                    <a:pt x="1015" y="933"/>
                    <a:pt x="1015" y="933"/>
                  </a:cubicBezTo>
                  <a:cubicBezTo>
                    <a:pt x="1015" y="933"/>
                    <a:pt x="812" y="793"/>
                    <a:pt x="602" y="793"/>
                  </a:cubicBezTo>
                  <a:cubicBezTo>
                    <a:pt x="464" y="793"/>
                    <a:pt x="323" y="854"/>
                    <a:pt x="236" y="1053"/>
                  </a:cubicBezTo>
                  <a:cubicBezTo>
                    <a:pt x="15" y="1555"/>
                    <a:pt x="600" y="1831"/>
                    <a:pt x="600" y="1831"/>
                  </a:cubicBezTo>
                  <a:cubicBezTo>
                    <a:pt x="600" y="1831"/>
                    <a:pt x="1" y="1880"/>
                    <a:pt x="74" y="2313"/>
                  </a:cubicBezTo>
                  <a:cubicBezTo>
                    <a:pt x="148" y="2746"/>
                    <a:pt x="835" y="2751"/>
                    <a:pt x="835" y="2751"/>
                  </a:cubicBezTo>
                  <a:cubicBezTo>
                    <a:pt x="835" y="2751"/>
                    <a:pt x="493" y="2956"/>
                    <a:pt x="761" y="3259"/>
                  </a:cubicBezTo>
                  <a:cubicBezTo>
                    <a:pt x="869" y="3380"/>
                    <a:pt x="1013" y="3416"/>
                    <a:pt x="1147" y="3416"/>
                  </a:cubicBezTo>
                  <a:cubicBezTo>
                    <a:pt x="1346" y="3416"/>
                    <a:pt x="1522" y="3337"/>
                    <a:pt x="1522" y="3337"/>
                  </a:cubicBezTo>
                  <a:lnTo>
                    <a:pt x="1522" y="3337"/>
                  </a:lnTo>
                  <a:cubicBezTo>
                    <a:pt x="1522" y="3337"/>
                    <a:pt x="1437" y="3667"/>
                    <a:pt x="1830" y="3779"/>
                  </a:cubicBezTo>
                  <a:cubicBezTo>
                    <a:pt x="1880" y="3793"/>
                    <a:pt x="1925" y="3799"/>
                    <a:pt x="1966" y="3799"/>
                  </a:cubicBezTo>
                  <a:cubicBezTo>
                    <a:pt x="2243" y="3799"/>
                    <a:pt x="2299" y="3502"/>
                    <a:pt x="2299" y="3502"/>
                  </a:cubicBezTo>
                  <a:cubicBezTo>
                    <a:pt x="2299" y="3502"/>
                    <a:pt x="2402" y="3752"/>
                    <a:pt x="2695" y="3752"/>
                  </a:cubicBezTo>
                  <a:cubicBezTo>
                    <a:pt x="2739" y="3752"/>
                    <a:pt x="2787" y="3746"/>
                    <a:pt x="2841" y="3733"/>
                  </a:cubicBezTo>
                  <a:cubicBezTo>
                    <a:pt x="3247" y="3630"/>
                    <a:pt x="3224" y="3180"/>
                    <a:pt x="3224" y="3179"/>
                  </a:cubicBezTo>
                  <a:lnTo>
                    <a:pt x="3224" y="3179"/>
                  </a:lnTo>
                  <a:cubicBezTo>
                    <a:pt x="3224" y="3179"/>
                    <a:pt x="3377" y="3279"/>
                    <a:pt x="3551" y="3279"/>
                  </a:cubicBezTo>
                  <a:cubicBezTo>
                    <a:pt x="3678" y="3279"/>
                    <a:pt x="3817" y="3226"/>
                    <a:pt x="3914" y="3040"/>
                  </a:cubicBezTo>
                  <a:cubicBezTo>
                    <a:pt x="4146" y="2604"/>
                    <a:pt x="3622" y="2464"/>
                    <a:pt x="3622" y="2464"/>
                  </a:cubicBezTo>
                  <a:cubicBezTo>
                    <a:pt x="3622" y="2464"/>
                    <a:pt x="4215" y="2445"/>
                    <a:pt x="4224" y="2056"/>
                  </a:cubicBezTo>
                  <a:cubicBezTo>
                    <a:pt x="4229" y="1772"/>
                    <a:pt x="3943" y="1733"/>
                    <a:pt x="3786" y="1733"/>
                  </a:cubicBezTo>
                  <a:cubicBezTo>
                    <a:pt x="3727" y="1733"/>
                    <a:pt x="3686" y="1739"/>
                    <a:pt x="3686" y="1739"/>
                  </a:cubicBezTo>
                  <a:cubicBezTo>
                    <a:pt x="3686" y="1739"/>
                    <a:pt x="4197" y="1406"/>
                    <a:pt x="4084" y="1021"/>
                  </a:cubicBezTo>
                  <a:cubicBezTo>
                    <a:pt x="4049" y="899"/>
                    <a:pt x="3959" y="857"/>
                    <a:pt x="3852" y="857"/>
                  </a:cubicBezTo>
                  <a:cubicBezTo>
                    <a:pt x="3625" y="857"/>
                    <a:pt x="3324" y="1047"/>
                    <a:pt x="3324" y="1047"/>
                  </a:cubicBezTo>
                  <a:cubicBezTo>
                    <a:pt x="3324" y="1047"/>
                    <a:pt x="3632" y="683"/>
                    <a:pt x="3368" y="412"/>
                  </a:cubicBezTo>
                  <a:cubicBezTo>
                    <a:pt x="3299" y="341"/>
                    <a:pt x="3222" y="315"/>
                    <a:pt x="3147" y="315"/>
                  </a:cubicBezTo>
                  <a:cubicBezTo>
                    <a:pt x="2932" y="315"/>
                    <a:pt x="2726" y="529"/>
                    <a:pt x="2726" y="529"/>
                  </a:cubicBezTo>
                  <a:cubicBezTo>
                    <a:pt x="2726" y="529"/>
                    <a:pt x="2770" y="2"/>
                    <a:pt x="2377" y="0"/>
                  </a:cubicBezTo>
                  <a:cubicBezTo>
                    <a:pt x="2376" y="0"/>
                    <a:pt x="2375" y="0"/>
                    <a:pt x="23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5"/>
            <p:cNvSpPr/>
            <p:nvPr/>
          </p:nvSpPr>
          <p:spPr>
            <a:xfrm>
              <a:off x="7676680" y="3369866"/>
              <a:ext cx="99400" cy="83272"/>
            </a:xfrm>
            <a:custGeom>
              <a:avLst/>
              <a:gdLst/>
              <a:ahLst/>
              <a:cxnLst/>
              <a:rect l="l" t="t" r="r" b="b"/>
              <a:pathLst>
                <a:path w="3895" h="3263" extrusionOk="0">
                  <a:moveTo>
                    <a:pt x="2029" y="0"/>
                  </a:moveTo>
                  <a:cubicBezTo>
                    <a:pt x="2028" y="0"/>
                    <a:pt x="2027" y="0"/>
                    <a:pt x="2027" y="0"/>
                  </a:cubicBezTo>
                  <a:cubicBezTo>
                    <a:pt x="1906" y="9"/>
                    <a:pt x="1768" y="623"/>
                    <a:pt x="1768" y="623"/>
                  </a:cubicBezTo>
                  <a:cubicBezTo>
                    <a:pt x="1768" y="623"/>
                    <a:pt x="1471" y="84"/>
                    <a:pt x="1108" y="84"/>
                  </a:cubicBezTo>
                  <a:cubicBezTo>
                    <a:pt x="1088" y="84"/>
                    <a:pt x="1069" y="85"/>
                    <a:pt x="1049" y="89"/>
                  </a:cubicBezTo>
                  <a:cubicBezTo>
                    <a:pt x="660" y="153"/>
                    <a:pt x="917" y="1011"/>
                    <a:pt x="917" y="1011"/>
                  </a:cubicBezTo>
                  <a:cubicBezTo>
                    <a:pt x="917" y="1011"/>
                    <a:pt x="605" y="823"/>
                    <a:pt x="389" y="823"/>
                  </a:cubicBezTo>
                  <a:cubicBezTo>
                    <a:pt x="312" y="823"/>
                    <a:pt x="248" y="846"/>
                    <a:pt x="213" y="909"/>
                  </a:cubicBezTo>
                  <a:cubicBezTo>
                    <a:pt x="78" y="1152"/>
                    <a:pt x="839" y="1796"/>
                    <a:pt x="839" y="1796"/>
                  </a:cubicBezTo>
                  <a:cubicBezTo>
                    <a:pt x="839" y="1796"/>
                    <a:pt x="0" y="1867"/>
                    <a:pt x="53" y="2053"/>
                  </a:cubicBezTo>
                  <a:cubicBezTo>
                    <a:pt x="107" y="2237"/>
                    <a:pt x="1094" y="2291"/>
                    <a:pt x="1094" y="2291"/>
                  </a:cubicBezTo>
                  <a:cubicBezTo>
                    <a:pt x="1094" y="2291"/>
                    <a:pt x="411" y="2711"/>
                    <a:pt x="743" y="2899"/>
                  </a:cubicBezTo>
                  <a:cubicBezTo>
                    <a:pt x="788" y="2924"/>
                    <a:pt x="835" y="2935"/>
                    <a:pt x="882" y="2935"/>
                  </a:cubicBezTo>
                  <a:cubicBezTo>
                    <a:pt x="1189" y="2935"/>
                    <a:pt x="1532" y="2487"/>
                    <a:pt x="1532" y="2486"/>
                  </a:cubicBezTo>
                  <a:lnTo>
                    <a:pt x="1532" y="2486"/>
                  </a:lnTo>
                  <a:cubicBezTo>
                    <a:pt x="1532" y="2487"/>
                    <a:pt x="1461" y="3181"/>
                    <a:pt x="1652" y="3257"/>
                  </a:cubicBezTo>
                  <a:cubicBezTo>
                    <a:pt x="1661" y="3261"/>
                    <a:pt x="1670" y="3263"/>
                    <a:pt x="1679" y="3263"/>
                  </a:cubicBezTo>
                  <a:cubicBezTo>
                    <a:pt x="1847" y="3263"/>
                    <a:pt x="1884" y="2601"/>
                    <a:pt x="1884" y="2601"/>
                  </a:cubicBezTo>
                  <a:cubicBezTo>
                    <a:pt x="1884" y="2601"/>
                    <a:pt x="2247" y="3187"/>
                    <a:pt x="2494" y="3188"/>
                  </a:cubicBezTo>
                  <a:cubicBezTo>
                    <a:pt x="2494" y="3188"/>
                    <a:pt x="2494" y="3188"/>
                    <a:pt x="2495" y="3188"/>
                  </a:cubicBezTo>
                  <a:cubicBezTo>
                    <a:pt x="2737" y="3188"/>
                    <a:pt x="2372" y="2401"/>
                    <a:pt x="2372" y="2401"/>
                  </a:cubicBezTo>
                  <a:lnTo>
                    <a:pt x="2372" y="2401"/>
                  </a:lnTo>
                  <a:cubicBezTo>
                    <a:pt x="2372" y="2401"/>
                    <a:pt x="2959" y="2650"/>
                    <a:pt x="3253" y="2650"/>
                  </a:cubicBezTo>
                  <a:cubicBezTo>
                    <a:pt x="3308" y="2650"/>
                    <a:pt x="3353" y="2641"/>
                    <a:pt x="3382" y="2620"/>
                  </a:cubicBezTo>
                  <a:cubicBezTo>
                    <a:pt x="3560" y="2488"/>
                    <a:pt x="2818" y="1974"/>
                    <a:pt x="2818" y="1974"/>
                  </a:cubicBezTo>
                  <a:cubicBezTo>
                    <a:pt x="2818" y="1974"/>
                    <a:pt x="3894" y="1856"/>
                    <a:pt x="3727" y="1667"/>
                  </a:cubicBezTo>
                  <a:cubicBezTo>
                    <a:pt x="3560" y="1476"/>
                    <a:pt x="2890" y="1467"/>
                    <a:pt x="2890" y="1467"/>
                  </a:cubicBezTo>
                  <a:cubicBezTo>
                    <a:pt x="2890" y="1467"/>
                    <a:pt x="3649" y="834"/>
                    <a:pt x="3494" y="774"/>
                  </a:cubicBezTo>
                  <a:cubicBezTo>
                    <a:pt x="3484" y="770"/>
                    <a:pt x="3472" y="769"/>
                    <a:pt x="3459" y="769"/>
                  </a:cubicBezTo>
                  <a:cubicBezTo>
                    <a:pt x="3270" y="769"/>
                    <a:pt x="2760" y="1132"/>
                    <a:pt x="2704" y="1172"/>
                  </a:cubicBezTo>
                  <a:lnTo>
                    <a:pt x="2704" y="1172"/>
                  </a:lnTo>
                  <a:cubicBezTo>
                    <a:pt x="2744" y="961"/>
                    <a:pt x="2863" y="298"/>
                    <a:pt x="2796" y="232"/>
                  </a:cubicBezTo>
                  <a:cubicBezTo>
                    <a:pt x="2791" y="227"/>
                    <a:pt x="2783" y="224"/>
                    <a:pt x="2773" y="224"/>
                  </a:cubicBezTo>
                  <a:cubicBezTo>
                    <a:pt x="2642" y="224"/>
                    <a:pt x="2159" y="688"/>
                    <a:pt x="2159" y="688"/>
                  </a:cubicBezTo>
                  <a:cubicBezTo>
                    <a:pt x="2159" y="688"/>
                    <a:pt x="2149" y="0"/>
                    <a:pt x="202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5"/>
            <p:cNvSpPr/>
            <p:nvPr/>
          </p:nvSpPr>
          <p:spPr>
            <a:xfrm>
              <a:off x="7674153" y="3376756"/>
              <a:ext cx="104555" cy="71150"/>
            </a:xfrm>
            <a:custGeom>
              <a:avLst/>
              <a:gdLst/>
              <a:ahLst/>
              <a:cxnLst/>
              <a:rect l="l" t="t" r="r" b="b"/>
              <a:pathLst>
                <a:path w="4097" h="2788" extrusionOk="0">
                  <a:moveTo>
                    <a:pt x="1760" y="0"/>
                  </a:moveTo>
                  <a:cubicBezTo>
                    <a:pt x="1375" y="0"/>
                    <a:pt x="958" y="149"/>
                    <a:pt x="672" y="667"/>
                  </a:cubicBezTo>
                  <a:cubicBezTo>
                    <a:pt x="1" y="1886"/>
                    <a:pt x="904" y="2686"/>
                    <a:pt x="1932" y="2783"/>
                  </a:cubicBezTo>
                  <a:cubicBezTo>
                    <a:pt x="1965" y="2786"/>
                    <a:pt x="1998" y="2788"/>
                    <a:pt x="2031" y="2788"/>
                  </a:cubicBezTo>
                  <a:cubicBezTo>
                    <a:pt x="3031" y="2788"/>
                    <a:pt x="4097" y="1354"/>
                    <a:pt x="2739" y="271"/>
                  </a:cubicBezTo>
                  <a:cubicBezTo>
                    <a:pt x="2739" y="271"/>
                    <a:pt x="2279"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5"/>
            <p:cNvSpPr/>
            <p:nvPr/>
          </p:nvSpPr>
          <p:spPr>
            <a:xfrm>
              <a:off x="7716542" y="3385714"/>
              <a:ext cx="9162" cy="8575"/>
            </a:xfrm>
            <a:custGeom>
              <a:avLst/>
              <a:gdLst/>
              <a:ahLst/>
              <a:cxnLst/>
              <a:rect l="l" t="t" r="r" b="b"/>
              <a:pathLst>
                <a:path w="359" h="336" extrusionOk="0">
                  <a:moveTo>
                    <a:pt x="181" y="0"/>
                  </a:moveTo>
                  <a:cubicBezTo>
                    <a:pt x="98" y="0"/>
                    <a:pt x="26" y="61"/>
                    <a:pt x="14" y="144"/>
                  </a:cubicBezTo>
                  <a:cubicBezTo>
                    <a:pt x="1" y="236"/>
                    <a:pt x="65" y="322"/>
                    <a:pt x="156" y="334"/>
                  </a:cubicBezTo>
                  <a:cubicBezTo>
                    <a:pt x="164" y="335"/>
                    <a:pt x="172" y="336"/>
                    <a:pt x="180" y="336"/>
                  </a:cubicBezTo>
                  <a:cubicBezTo>
                    <a:pt x="263" y="336"/>
                    <a:pt x="334" y="275"/>
                    <a:pt x="346" y="193"/>
                  </a:cubicBezTo>
                  <a:cubicBezTo>
                    <a:pt x="359" y="102"/>
                    <a:pt x="296" y="15"/>
                    <a:pt x="205" y="2"/>
                  </a:cubicBezTo>
                  <a:cubicBezTo>
                    <a:pt x="197" y="1"/>
                    <a:pt x="189"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5"/>
            <p:cNvSpPr/>
            <p:nvPr/>
          </p:nvSpPr>
          <p:spPr>
            <a:xfrm>
              <a:off x="7739586" y="3397682"/>
              <a:ext cx="9213" cy="8600"/>
            </a:xfrm>
            <a:custGeom>
              <a:avLst/>
              <a:gdLst/>
              <a:ahLst/>
              <a:cxnLst/>
              <a:rect l="l" t="t" r="r" b="b"/>
              <a:pathLst>
                <a:path w="361" h="337" extrusionOk="0">
                  <a:moveTo>
                    <a:pt x="178" y="1"/>
                  </a:moveTo>
                  <a:cubicBezTo>
                    <a:pt x="97" y="1"/>
                    <a:pt x="26" y="62"/>
                    <a:pt x="14" y="144"/>
                  </a:cubicBezTo>
                  <a:cubicBezTo>
                    <a:pt x="1" y="236"/>
                    <a:pt x="65" y="323"/>
                    <a:pt x="156" y="335"/>
                  </a:cubicBezTo>
                  <a:cubicBezTo>
                    <a:pt x="164" y="336"/>
                    <a:pt x="172" y="336"/>
                    <a:pt x="180" y="336"/>
                  </a:cubicBezTo>
                  <a:cubicBezTo>
                    <a:pt x="263" y="336"/>
                    <a:pt x="335" y="275"/>
                    <a:pt x="347" y="192"/>
                  </a:cubicBezTo>
                  <a:cubicBezTo>
                    <a:pt x="360" y="100"/>
                    <a:pt x="297" y="16"/>
                    <a:pt x="205" y="3"/>
                  </a:cubicBezTo>
                  <a:cubicBezTo>
                    <a:pt x="196" y="2"/>
                    <a:pt x="187"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5"/>
            <p:cNvSpPr/>
            <p:nvPr/>
          </p:nvSpPr>
          <p:spPr>
            <a:xfrm>
              <a:off x="7719732" y="3399596"/>
              <a:ext cx="9162" cy="8549"/>
            </a:xfrm>
            <a:custGeom>
              <a:avLst/>
              <a:gdLst/>
              <a:ahLst/>
              <a:cxnLst/>
              <a:rect l="l" t="t" r="r" b="b"/>
              <a:pathLst>
                <a:path w="359" h="335" extrusionOk="0">
                  <a:moveTo>
                    <a:pt x="177" y="1"/>
                  </a:moveTo>
                  <a:cubicBezTo>
                    <a:pt x="96" y="1"/>
                    <a:pt x="26" y="62"/>
                    <a:pt x="14" y="145"/>
                  </a:cubicBezTo>
                  <a:cubicBezTo>
                    <a:pt x="0" y="236"/>
                    <a:pt x="65" y="321"/>
                    <a:pt x="156" y="333"/>
                  </a:cubicBezTo>
                  <a:cubicBezTo>
                    <a:pt x="164" y="334"/>
                    <a:pt x="173" y="335"/>
                    <a:pt x="181" y="335"/>
                  </a:cubicBezTo>
                  <a:cubicBezTo>
                    <a:pt x="263" y="335"/>
                    <a:pt x="333" y="276"/>
                    <a:pt x="345" y="192"/>
                  </a:cubicBezTo>
                  <a:cubicBezTo>
                    <a:pt x="359" y="101"/>
                    <a:pt x="294" y="15"/>
                    <a:pt x="203" y="3"/>
                  </a:cubicBezTo>
                  <a:cubicBezTo>
                    <a:pt x="194" y="1"/>
                    <a:pt x="186" y="1"/>
                    <a:pt x="1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5"/>
            <p:cNvSpPr/>
            <p:nvPr/>
          </p:nvSpPr>
          <p:spPr>
            <a:xfrm>
              <a:off x="7699903" y="3394135"/>
              <a:ext cx="9289" cy="8600"/>
            </a:xfrm>
            <a:custGeom>
              <a:avLst/>
              <a:gdLst/>
              <a:ahLst/>
              <a:cxnLst/>
              <a:rect l="l" t="t" r="r" b="b"/>
              <a:pathLst>
                <a:path w="364" h="337" extrusionOk="0">
                  <a:moveTo>
                    <a:pt x="181" y="1"/>
                  </a:moveTo>
                  <a:cubicBezTo>
                    <a:pt x="99" y="1"/>
                    <a:pt x="26" y="60"/>
                    <a:pt x="14" y="143"/>
                  </a:cubicBezTo>
                  <a:cubicBezTo>
                    <a:pt x="1" y="237"/>
                    <a:pt x="65" y="323"/>
                    <a:pt x="158" y="334"/>
                  </a:cubicBezTo>
                  <a:cubicBezTo>
                    <a:pt x="167" y="336"/>
                    <a:pt x="175" y="336"/>
                    <a:pt x="184" y="336"/>
                  </a:cubicBezTo>
                  <a:cubicBezTo>
                    <a:pt x="265" y="336"/>
                    <a:pt x="337" y="277"/>
                    <a:pt x="347" y="193"/>
                  </a:cubicBezTo>
                  <a:cubicBezTo>
                    <a:pt x="363" y="102"/>
                    <a:pt x="299" y="17"/>
                    <a:pt x="205" y="2"/>
                  </a:cubicBezTo>
                  <a:cubicBezTo>
                    <a:pt x="197" y="1"/>
                    <a:pt x="189"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5"/>
            <p:cNvSpPr/>
            <p:nvPr/>
          </p:nvSpPr>
          <p:spPr>
            <a:xfrm>
              <a:off x="7706053" y="3412203"/>
              <a:ext cx="9162" cy="8626"/>
            </a:xfrm>
            <a:custGeom>
              <a:avLst/>
              <a:gdLst/>
              <a:ahLst/>
              <a:cxnLst/>
              <a:rect l="l" t="t" r="r" b="b"/>
              <a:pathLst>
                <a:path w="359" h="338" extrusionOk="0">
                  <a:moveTo>
                    <a:pt x="181" y="1"/>
                  </a:moveTo>
                  <a:cubicBezTo>
                    <a:pt x="98" y="1"/>
                    <a:pt x="26" y="62"/>
                    <a:pt x="14" y="146"/>
                  </a:cubicBezTo>
                  <a:cubicBezTo>
                    <a:pt x="0" y="239"/>
                    <a:pt x="65" y="322"/>
                    <a:pt x="156" y="336"/>
                  </a:cubicBezTo>
                  <a:cubicBezTo>
                    <a:pt x="164" y="337"/>
                    <a:pt x="172" y="337"/>
                    <a:pt x="180" y="337"/>
                  </a:cubicBezTo>
                  <a:cubicBezTo>
                    <a:pt x="263" y="337"/>
                    <a:pt x="333" y="276"/>
                    <a:pt x="346" y="192"/>
                  </a:cubicBezTo>
                  <a:cubicBezTo>
                    <a:pt x="359" y="101"/>
                    <a:pt x="294" y="15"/>
                    <a:pt x="203" y="2"/>
                  </a:cubicBezTo>
                  <a:cubicBezTo>
                    <a:pt x="196" y="1"/>
                    <a:pt x="189"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5"/>
            <p:cNvSpPr/>
            <p:nvPr/>
          </p:nvSpPr>
          <p:spPr>
            <a:xfrm>
              <a:off x="7689235" y="3410800"/>
              <a:ext cx="9162" cy="8600"/>
            </a:xfrm>
            <a:custGeom>
              <a:avLst/>
              <a:gdLst/>
              <a:ahLst/>
              <a:cxnLst/>
              <a:rect l="l" t="t" r="r" b="b"/>
              <a:pathLst>
                <a:path w="359" h="337" extrusionOk="0">
                  <a:moveTo>
                    <a:pt x="178" y="1"/>
                  </a:moveTo>
                  <a:cubicBezTo>
                    <a:pt x="97" y="1"/>
                    <a:pt x="25" y="61"/>
                    <a:pt x="13" y="144"/>
                  </a:cubicBezTo>
                  <a:cubicBezTo>
                    <a:pt x="0" y="238"/>
                    <a:pt x="65" y="323"/>
                    <a:pt x="157" y="335"/>
                  </a:cubicBezTo>
                  <a:cubicBezTo>
                    <a:pt x="165" y="336"/>
                    <a:pt x="173" y="336"/>
                    <a:pt x="181" y="336"/>
                  </a:cubicBezTo>
                  <a:cubicBezTo>
                    <a:pt x="261" y="336"/>
                    <a:pt x="333" y="275"/>
                    <a:pt x="345" y="192"/>
                  </a:cubicBezTo>
                  <a:cubicBezTo>
                    <a:pt x="358" y="100"/>
                    <a:pt x="294" y="15"/>
                    <a:pt x="204" y="3"/>
                  </a:cubicBezTo>
                  <a:cubicBezTo>
                    <a:pt x="196" y="1"/>
                    <a:pt x="187"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5"/>
            <p:cNvSpPr/>
            <p:nvPr/>
          </p:nvSpPr>
          <p:spPr>
            <a:xfrm>
              <a:off x="7705900" y="3429276"/>
              <a:ext cx="9213" cy="8600"/>
            </a:xfrm>
            <a:custGeom>
              <a:avLst/>
              <a:gdLst/>
              <a:ahLst/>
              <a:cxnLst/>
              <a:rect l="l" t="t" r="r" b="b"/>
              <a:pathLst>
                <a:path w="361" h="337" extrusionOk="0">
                  <a:moveTo>
                    <a:pt x="178" y="1"/>
                  </a:moveTo>
                  <a:cubicBezTo>
                    <a:pt x="97" y="1"/>
                    <a:pt x="27" y="60"/>
                    <a:pt x="15" y="144"/>
                  </a:cubicBezTo>
                  <a:cubicBezTo>
                    <a:pt x="1" y="235"/>
                    <a:pt x="65" y="321"/>
                    <a:pt x="158" y="335"/>
                  </a:cubicBezTo>
                  <a:cubicBezTo>
                    <a:pt x="166" y="336"/>
                    <a:pt x="174" y="336"/>
                    <a:pt x="181" y="336"/>
                  </a:cubicBezTo>
                  <a:cubicBezTo>
                    <a:pt x="263" y="336"/>
                    <a:pt x="337" y="275"/>
                    <a:pt x="349" y="191"/>
                  </a:cubicBezTo>
                  <a:cubicBezTo>
                    <a:pt x="360" y="100"/>
                    <a:pt x="299" y="15"/>
                    <a:pt x="205" y="3"/>
                  </a:cubicBezTo>
                  <a:cubicBezTo>
                    <a:pt x="196" y="1"/>
                    <a:pt x="187"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5"/>
            <p:cNvSpPr/>
            <p:nvPr/>
          </p:nvSpPr>
          <p:spPr>
            <a:xfrm>
              <a:off x="7727005" y="3434074"/>
              <a:ext cx="9213" cy="8549"/>
            </a:xfrm>
            <a:custGeom>
              <a:avLst/>
              <a:gdLst/>
              <a:ahLst/>
              <a:cxnLst/>
              <a:rect l="l" t="t" r="r" b="b"/>
              <a:pathLst>
                <a:path w="361" h="335" extrusionOk="0">
                  <a:moveTo>
                    <a:pt x="176" y="1"/>
                  </a:moveTo>
                  <a:cubicBezTo>
                    <a:pt x="96" y="1"/>
                    <a:pt x="24" y="61"/>
                    <a:pt x="14" y="144"/>
                  </a:cubicBezTo>
                  <a:cubicBezTo>
                    <a:pt x="0" y="235"/>
                    <a:pt x="65" y="320"/>
                    <a:pt x="156" y="333"/>
                  </a:cubicBezTo>
                  <a:cubicBezTo>
                    <a:pt x="164" y="334"/>
                    <a:pt x="172" y="335"/>
                    <a:pt x="180" y="335"/>
                  </a:cubicBezTo>
                  <a:cubicBezTo>
                    <a:pt x="263" y="335"/>
                    <a:pt x="333" y="275"/>
                    <a:pt x="345" y="192"/>
                  </a:cubicBezTo>
                  <a:cubicBezTo>
                    <a:pt x="360" y="100"/>
                    <a:pt x="295" y="14"/>
                    <a:pt x="201" y="3"/>
                  </a:cubicBezTo>
                  <a:cubicBezTo>
                    <a:pt x="193" y="1"/>
                    <a:pt x="184"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5"/>
            <p:cNvSpPr/>
            <p:nvPr/>
          </p:nvSpPr>
          <p:spPr>
            <a:xfrm>
              <a:off x="7720446" y="3418634"/>
              <a:ext cx="9213" cy="8600"/>
            </a:xfrm>
            <a:custGeom>
              <a:avLst/>
              <a:gdLst/>
              <a:ahLst/>
              <a:cxnLst/>
              <a:rect l="l" t="t" r="r" b="b"/>
              <a:pathLst>
                <a:path w="361" h="337" extrusionOk="0">
                  <a:moveTo>
                    <a:pt x="178" y="1"/>
                  </a:moveTo>
                  <a:cubicBezTo>
                    <a:pt x="96" y="1"/>
                    <a:pt x="24" y="61"/>
                    <a:pt x="14" y="144"/>
                  </a:cubicBezTo>
                  <a:cubicBezTo>
                    <a:pt x="0" y="236"/>
                    <a:pt x="65" y="321"/>
                    <a:pt x="156" y="335"/>
                  </a:cubicBezTo>
                  <a:cubicBezTo>
                    <a:pt x="164" y="336"/>
                    <a:pt x="172" y="336"/>
                    <a:pt x="180" y="336"/>
                  </a:cubicBezTo>
                  <a:cubicBezTo>
                    <a:pt x="264" y="336"/>
                    <a:pt x="335" y="275"/>
                    <a:pt x="347" y="191"/>
                  </a:cubicBezTo>
                  <a:cubicBezTo>
                    <a:pt x="360" y="100"/>
                    <a:pt x="295" y="16"/>
                    <a:pt x="204" y="3"/>
                  </a:cubicBezTo>
                  <a:cubicBezTo>
                    <a:pt x="196" y="1"/>
                    <a:pt x="187"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5"/>
            <p:cNvSpPr/>
            <p:nvPr/>
          </p:nvSpPr>
          <p:spPr>
            <a:xfrm>
              <a:off x="7742036" y="3423942"/>
              <a:ext cx="9187" cy="8575"/>
            </a:xfrm>
            <a:custGeom>
              <a:avLst/>
              <a:gdLst/>
              <a:ahLst/>
              <a:cxnLst/>
              <a:rect l="l" t="t" r="r" b="b"/>
              <a:pathLst>
                <a:path w="360" h="336" extrusionOk="0">
                  <a:moveTo>
                    <a:pt x="180" y="0"/>
                  </a:moveTo>
                  <a:cubicBezTo>
                    <a:pt x="97" y="0"/>
                    <a:pt x="25" y="61"/>
                    <a:pt x="13" y="146"/>
                  </a:cubicBezTo>
                  <a:cubicBezTo>
                    <a:pt x="0" y="237"/>
                    <a:pt x="65" y="322"/>
                    <a:pt x="156" y="334"/>
                  </a:cubicBezTo>
                  <a:cubicBezTo>
                    <a:pt x="164" y="335"/>
                    <a:pt x="172" y="335"/>
                    <a:pt x="180" y="335"/>
                  </a:cubicBezTo>
                  <a:cubicBezTo>
                    <a:pt x="262" y="335"/>
                    <a:pt x="333" y="277"/>
                    <a:pt x="345" y="193"/>
                  </a:cubicBezTo>
                  <a:cubicBezTo>
                    <a:pt x="360" y="102"/>
                    <a:pt x="295" y="15"/>
                    <a:pt x="204" y="2"/>
                  </a:cubicBezTo>
                  <a:cubicBezTo>
                    <a:pt x="196" y="1"/>
                    <a:pt x="188"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5"/>
            <p:cNvSpPr/>
            <p:nvPr/>
          </p:nvSpPr>
          <p:spPr>
            <a:xfrm>
              <a:off x="7743822" y="3411718"/>
              <a:ext cx="9136" cy="8575"/>
            </a:xfrm>
            <a:custGeom>
              <a:avLst/>
              <a:gdLst/>
              <a:ahLst/>
              <a:cxnLst/>
              <a:rect l="l" t="t" r="r" b="b"/>
              <a:pathLst>
                <a:path w="358" h="336" extrusionOk="0">
                  <a:moveTo>
                    <a:pt x="177" y="0"/>
                  </a:moveTo>
                  <a:cubicBezTo>
                    <a:pt x="96" y="0"/>
                    <a:pt x="24" y="61"/>
                    <a:pt x="12" y="143"/>
                  </a:cubicBezTo>
                  <a:cubicBezTo>
                    <a:pt x="1" y="237"/>
                    <a:pt x="64" y="319"/>
                    <a:pt x="156" y="334"/>
                  </a:cubicBezTo>
                  <a:cubicBezTo>
                    <a:pt x="164" y="335"/>
                    <a:pt x="172" y="336"/>
                    <a:pt x="180" y="336"/>
                  </a:cubicBezTo>
                  <a:cubicBezTo>
                    <a:pt x="262" y="336"/>
                    <a:pt x="334" y="275"/>
                    <a:pt x="346" y="192"/>
                  </a:cubicBezTo>
                  <a:cubicBezTo>
                    <a:pt x="357" y="100"/>
                    <a:pt x="294" y="15"/>
                    <a:pt x="203" y="2"/>
                  </a:cubicBezTo>
                  <a:cubicBezTo>
                    <a:pt x="195" y="1"/>
                    <a:pt x="186" y="0"/>
                    <a:pt x="1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5"/>
            <p:cNvSpPr/>
            <p:nvPr/>
          </p:nvSpPr>
          <p:spPr>
            <a:xfrm>
              <a:off x="7533718" y="3554783"/>
              <a:ext cx="423198" cy="479674"/>
            </a:xfrm>
            <a:custGeom>
              <a:avLst/>
              <a:gdLst/>
              <a:ahLst/>
              <a:cxnLst/>
              <a:rect l="l" t="t" r="r" b="b"/>
              <a:pathLst>
                <a:path w="16583" h="18796" extrusionOk="0">
                  <a:moveTo>
                    <a:pt x="8068" y="1"/>
                  </a:moveTo>
                  <a:cubicBezTo>
                    <a:pt x="7734" y="1"/>
                    <a:pt x="7419" y="546"/>
                    <a:pt x="6965" y="1152"/>
                  </a:cubicBezTo>
                  <a:cubicBezTo>
                    <a:pt x="6166" y="2217"/>
                    <a:pt x="6516" y="2604"/>
                    <a:pt x="6679" y="4773"/>
                  </a:cubicBezTo>
                  <a:cubicBezTo>
                    <a:pt x="6695" y="4989"/>
                    <a:pt x="6729" y="5202"/>
                    <a:pt x="6774" y="5412"/>
                  </a:cubicBezTo>
                  <a:cubicBezTo>
                    <a:pt x="6405" y="4889"/>
                    <a:pt x="5966" y="4382"/>
                    <a:pt x="5473" y="4017"/>
                  </a:cubicBezTo>
                  <a:cubicBezTo>
                    <a:pt x="3918" y="2872"/>
                    <a:pt x="3243" y="2974"/>
                    <a:pt x="2423" y="2955"/>
                  </a:cubicBezTo>
                  <a:cubicBezTo>
                    <a:pt x="2265" y="2951"/>
                    <a:pt x="2115" y="2941"/>
                    <a:pt x="1979" y="2941"/>
                  </a:cubicBezTo>
                  <a:cubicBezTo>
                    <a:pt x="1410" y="2941"/>
                    <a:pt x="1091" y="3117"/>
                    <a:pt x="1504" y="4653"/>
                  </a:cubicBezTo>
                  <a:cubicBezTo>
                    <a:pt x="2016" y="6554"/>
                    <a:pt x="2157" y="7722"/>
                    <a:pt x="3591" y="8327"/>
                  </a:cubicBezTo>
                  <a:cubicBezTo>
                    <a:pt x="4082" y="8535"/>
                    <a:pt x="4577" y="8745"/>
                    <a:pt x="5012" y="8933"/>
                  </a:cubicBezTo>
                  <a:cubicBezTo>
                    <a:pt x="4992" y="8933"/>
                    <a:pt x="4973" y="8933"/>
                    <a:pt x="4953" y="8933"/>
                  </a:cubicBezTo>
                  <a:cubicBezTo>
                    <a:pt x="3683" y="8933"/>
                    <a:pt x="2311" y="9168"/>
                    <a:pt x="1303" y="9766"/>
                  </a:cubicBezTo>
                  <a:cubicBezTo>
                    <a:pt x="0" y="10539"/>
                    <a:pt x="708" y="10830"/>
                    <a:pt x="1084" y="11586"/>
                  </a:cubicBezTo>
                  <a:cubicBezTo>
                    <a:pt x="1460" y="12342"/>
                    <a:pt x="851" y="11975"/>
                    <a:pt x="1547" y="13116"/>
                  </a:cubicBezTo>
                  <a:cubicBezTo>
                    <a:pt x="1871" y="13648"/>
                    <a:pt x="2630" y="13871"/>
                    <a:pt x="3557" y="13871"/>
                  </a:cubicBezTo>
                  <a:cubicBezTo>
                    <a:pt x="4451" y="13871"/>
                    <a:pt x="5500" y="13663"/>
                    <a:pt x="6464" y="13322"/>
                  </a:cubicBezTo>
                  <a:lnTo>
                    <a:pt x="6464" y="13322"/>
                  </a:lnTo>
                  <a:cubicBezTo>
                    <a:pt x="6300" y="13696"/>
                    <a:pt x="6138" y="14134"/>
                    <a:pt x="6006" y="14636"/>
                  </a:cubicBezTo>
                  <a:cubicBezTo>
                    <a:pt x="5536" y="16416"/>
                    <a:pt x="5454" y="17193"/>
                    <a:pt x="6702" y="17664"/>
                  </a:cubicBezTo>
                  <a:cubicBezTo>
                    <a:pt x="7683" y="18033"/>
                    <a:pt x="7721" y="18796"/>
                    <a:pt x="8092" y="18796"/>
                  </a:cubicBezTo>
                  <a:cubicBezTo>
                    <a:pt x="8193" y="18796"/>
                    <a:pt x="8319" y="18739"/>
                    <a:pt x="8495" y="18604"/>
                  </a:cubicBezTo>
                  <a:cubicBezTo>
                    <a:pt x="9320" y="17971"/>
                    <a:pt x="10896" y="15372"/>
                    <a:pt x="10731" y="13204"/>
                  </a:cubicBezTo>
                  <a:lnTo>
                    <a:pt x="10731" y="13204"/>
                  </a:lnTo>
                  <a:cubicBezTo>
                    <a:pt x="10731" y="13206"/>
                    <a:pt x="11038" y="16160"/>
                    <a:pt x="11959" y="16665"/>
                  </a:cubicBezTo>
                  <a:cubicBezTo>
                    <a:pt x="12385" y="16900"/>
                    <a:pt x="12593" y="16997"/>
                    <a:pt x="12775" y="16997"/>
                  </a:cubicBezTo>
                  <a:cubicBezTo>
                    <a:pt x="12987" y="16997"/>
                    <a:pt x="13166" y="16866"/>
                    <a:pt x="13617" y="16665"/>
                  </a:cubicBezTo>
                  <a:cubicBezTo>
                    <a:pt x="14455" y="16292"/>
                    <a:pt x="15048" y="15862"/>
                    <a:pt x="14966" y="15003"/>
                  </a:cubicBezTo>
                  <a:cubicBezTo>
                    <a:pt x="14885" y="14144"/>
                    <a:pt x="15805" y="13774"/>
                    <a:pt x="14004" y="12200"/>
                  </a:cubicBezTo>
                  <a:cubicBezTo>
                    <a:pt x="13567" y="11818"/>
                    <a:pt x="13216" y="11535"/>
                    <a:pt x="12935" y="11325"/>
                  </a:cubicBezTo>
                  <a:lnTo>
                    <a:pt x="12935" y="11325"/>
                  </a:lnTo>
                  <a:cubicBezTo>
                    <a:pt x="13481" y="11585"/>
                    <a:pt x="14133" y="11832"/>
                    <a:pt x="14657" y="11832"/>
                  </a:cubicBezTo>
                  <a:cubicBezTo>
                    <a:pt x="14775" y="11832"/>
                    <a:pt x="14886" y="11819"/>
                    <a:pt x="14988" y="11792"/>
                  </a:cubicBezTo>
                  <a:cubicBezTo>
                    <a:pt x="16053" y="11506"/>
                    <a:pt x="16583" y="11629"/>
                    <a:pt x="16113" y="10627"/>
                  </a:cubicBezTo>
                  <a:cubicBezTo>
                    <a:pt x="15643" y="9625"/>
                    <a:pt x="16216" y="9726"/>
                    <a:pt x="15847" y="9122"/>
                  </a:cubicBezTo>
                  <a:cubicBezTo>
                    <a:pt x="15477" y="8520"/>
                    <a:pt x="15377" y="8443"/>
                    <a:pt x="14599" y="8327"/>
                  </a:cubicBezTo>
                  <a:cubicBezTo>
                    <a:pt x="14545" y="8319"/>
                    <a:pt x="14485" y="8315"/>
                    <a:pt x="14421" y="8315"/>
                  </a:cubicBezTo>
                  <a:cubicBezTo>
                    <a:pt x="13589" y="8315"/>
                    <a:pt x="11997" y="8935"/>
                    <a:pt x="11846" y="8935"/>
                  </a:cubicBezTo>
                  <a:cubicBezTo>
                    <a:pt x="11841" y="8935"/>
                    <a:pt x="11837" y="8934"/>
                    <a:pt x="11836" y="8933"/>
                  </a:cubicBezTo>
                  <a:cubicBezTo>
                    <a:pt x="11775" y="8887"/>
                    <a:pt x="14066" y="7174"/>
                    <a:pt x="14536" y="6252"/>
                  </a:cubicBezTo>
                  <a:cubicBezTo>
                    <a:pt x="15006" y="5328"/>
                    <a:pt x="15313" y="4776"/>
                    <a:pt x="14740" y="4101"/>
                  </a:cubicBezTo>
                  <a:cubicBezTo>
                    <a:pt x="14167" y="3425"/>
                    <a:pt x="13718" y="3917"/>
                    <a:pt x="13103" y="3118"/>
                  </a:cubicBezTo>
                  <a:cubicBezTo>
                    <a:pt x="12661" y="2545"/>
                    <a:pt x="12579" y="1968"/>
                    <a:pt x="12294" y="1968"/>
                  </a:cubicBezTo>
                  <a:cubicBezTo>
                    <a:pt x="12183" y="1968"/>
                    <a:pt x="12041" y="2056"/>
                    <a:pt x="11834" y="2267"/>
                  </a:cubicBezTo>
                  <a:cubicBezTo>
                    <a:pt x="11098" y="3015"/>
                    <a:pt x="10548" y="3935"/>
                    <a:pt x="10454" y="5265"/>
                  </a:cubicBezTo>
                  <a:cubicBezTo>
                    <a:pt x="10402" y="5998"/>
                    <a:pt x="10075" y="6685"/>
                    <a:pt x="9793" y="7156"/>
                  </a:cubicBezTo>
                  <a:cubicBezTo>
                    <a:pt x="9875" y="6732"/>
                    <a:pt x="9957" y="6300"/>
                    <a:pt x="10053" y="5932"/>
                  </a:cubicBezTo>
                  <a:cubicBezTo>
                    <a:pt x="10423" y="4513"/>
                    <a:pt x="9727" y="3096"/>
                    <a:pt x="8928" y="1152"/>
                  </a:cubicBezTo>
                  <a:cubicBezTo>
                    <a:pt x="8584" y="314"/>
                    <a:pt x="8321" y="1"/>
                    <a:pt x="80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5"/>
            <p:cNvSpPr/>
            <p:nvPr/>
          </p:nvSpPr>
          <p:spPr>
            <a:xfrm>
              <a:off x="7548060" y="3572137"/>
              <a:ext cx="397882" cy="460866"/>
            </a:xfrm>
            <a:custGeom>
              <a:avLst/>
              <a:gdLst/>
              <a:ahLst/>
              <a:cxnLst/>
              <a:rect l="l" t="t" r="r" b="b"/>
              <a:pathLst>
                <a:path w="15591" h="18059" extrusionOk="0">
                  <a:moveTo>
                    <a:pt x="8014" y="7276"/>
                  </a:moveTo>
                  <a:cubicBezTo>
                    <a:pt x="8139" y="7763"/>
                    <a:pt x="8250" y="8253"/>
                    <a:pt x="8227" y="8740"/>
                  </a:cubicBezTo>
                  <a:cubicBezTo>
                    <a:pt x="8209" y="8701"/>
                    <a:pt x="8193" y="8666"/>
                    <a:pt x="8175" y="8626"/>
                  </a:cubicBezTo>
                  <a:cubicBezTo>
                    <a:pt x="8183" y="8605"/>
                    <a:pt x="8183" y="8583"/>
                    <a:pt x="8166" y="8560"/>
                  </a:cubicBezTo>
                  <a:cubicBezTo>
                    <a:pt x="8159" y="8550"/>
                    <a:pt x="8153" y="8539"/>
                    <a:pt x="8146" y="8533"/>
                  </a:cubicBezTo>
                  <a:cubicBezTo>
                    <a:pt x="8146" y="8181"/>
                    <a:pt x="8100" y="7859"/>
                    <a:pt x="8014" y="7555"/>
                  </a:cubicBezTo>
                  <a:cubicBezTo>
                    <a:pt x="8011" y="7460"/>
                    <a:pt x="8014" y="7368"/>
                    <a:pt x="8014" y="7276"/>
                  </a:cubicBezTo>
                  <a:close/>
                  <a:moveTo>
                    <a:pt x="7955" y="8802"/>
                  </a:moveTo>
                  <a:lnTo>
                    <a:pt x="8005" y="8840"/>
                  </a:lnTo>
                  <a:cubicBezTo>
                    <a:pt x="8022" y="8857"/>
                    <a:pt x="8043" y="8864"/>
                    <a:pt x="8062" y="8864"/>
                  </a:cubicBezTo>
                  <a:cubicBezTo>
                    <a:pt x="8076" y="8864"/>
                    <a:pt x="8090" y="8860"/>
                    <a:pt x="8100" y="8854"/>
                  </a:cubicBezTo>
                  <a:cubicBezTo>
                    <a:pt x="8114" y="8873"/>
                    <a:pt x="8127" y="8895"/>
                    <a:pt x="8139" y="8915"/>
                  </a:cubicBezTo>
                  <a:cubicBezTo>
                    <a:pt x="8096" y="8920"/>
                    <a:pt x="8058" y="8920"/>
                    <a:pt x="8018" y="8921"/>
                  </a:cubicBezTo>
                  <a:cubicBezTo>
                    <a:pt x="8021" y="8892"/>
                    <a:pt x="8011" y="8858"/>
                    <a:pt x="7981" y="8834"/>
                  </a:cubicBezTo>
                  <a:cubicBezTo>
                    <a:pt x="7973" y="8827"/>
                    <a:pt x="7961" y="8821"/>
                    <a:pt x="7952" y="8814"/>
                  </a:cubicBezTo>
                  <a:cubicBezTo>
                    <a:pt x="7952" y="8811"/>
                    <a:pt x="7955" y="8805"/>
                    <a:pt x="7955" y="8802"/>
                  </a:cubicBezTo>
                  <a:close/>
                  <a:moveTo>
                    <a:pt x="9299" y="8589"/>
                  </a:moveTo>
                  <a:cubicBezTo>
                    <a:pt x="9069" y="8836"/>
                    <a:pt x="8829" y="9069"/>
                    <a:pt x="8579" y="9298"/>
                  </a:cubicBezTo>
                  <a:cubicBezTo>
                    <a:pt x="8672" y="9200"/>
                    <a:pt x="8758" y="9091"/>
                    <a:pt x="8836" y="8980"/>
                  </a:cubicBezTo>
                  <a:cubicBezTo>
                    <a:pt x="8978" y="8834"/>
                    <a:pt x="9136" y="8707"/>
                    <a:pt x="9299" y="8589"/>
                  </a:cubicBezTo>
                  <a:close/>
                  <a:moveTo>
                    <a:pt x="6745" y="1"/>
                  </a:moveTo>
                  <a:cubicBezTo>
                    <a:pt x="6707" y="55"/>
                    <a:pt x="6663" y="117"/>
                    <a:pt x="6622" y="175"/>
                  </a:cubicBezTo>
                  <a:cubicBezTo>
                    <a:pt x="6692" y="375"/>
                    <a:pt x="6766" y="573"/>
                    <a:pt x="6838" y="773"/>
                  </a:cubicBezTo>
                  <a:cubicBezTo>
                    <a:pt x="7124" y="1588"/>
                    <a:pt x="7153" y="2469"/>
                    <a:pt x="7291" y="3318"/>
                  </a:cubicBezTo>
                  <a:cubicBezTo>
                    <a:pt x="7435" y="4224"/>
                    <a:pt x="7589" y="5121"/>
                    <a:pt x="7723" y="6024"/>
                  </a:cubicBezTo>
                  <a:cubicBezTo>
                    <a:pt x="7755" y="6237"/>
                    <a:pt x="7805" y="6456"/>
                    <a:pt x="7857" y="6669"/>
                  </a:cubicBezTo>
                  <a:cubicBezTo>
                    <a:pt x="7852" y="6810"/>
                    <a:pt x="7849" y="6948"/>
                    <a:pt x="7849" y="7089"/>
                  </a:cubicBezTo>
                  <a:cubicBezTo>
                    <a:pt x="7467" y="6199"/>
                    <a:pt x="6788" y="5472"/>
                    <a:pt x="6199" y="4664"/>
                  </a:cubicBezTo>
                  <a:lnTo>
                    <a:pt x="6199" y="4664"/>
                  </a:lnTo>
                  <a:cubicBezTo>
                    <a:pt x="6203" y="4688"/>
                    <a:pt x="6208" y="4707"/>
                    <a:pt x="6212" y="4730"/>
                  </a:cubicBezTo>
                  <a:cubicBezTo>
                    <a:pt x="5992" y="4422"/>
                    <a:pt x="5749" y="4115"/>
                    <a:pt x="5485" y="3843"/>
                  </a:cubicBezTo>
                  <a:lnTo>
                    <a:pt x="5485" y="3843"/>
                  </a:lnTo>
                  <a:cubicBezTo>
                    <a:pt x="6187" y="5184"/>
                    <a:pt x="7447" y="6155"/>
                    <a:pt x="7851" y="7594"/>
                  </a:cubicBezTo>
                  <a:cubicBezTo>
                    <a:pt x="7855" y="7807"/>
                    <a:pt x="7867" y="8027"/>
                    <a:pt x="7901" y="8241"/>
                  </a:cubicBezTo>
                  <a:cubicBezTo>
                    <a:pt x="7892" y="8229"/>
                    <a:pt x="7877" y="8212"/>
                    <a:pt x="7864" y="8200"/>
                  </a:cubicBezTo>
                  <a:cubicBezTo>
                    <a:pt x="7572" y="7805"/>
                    <a:pt x="7235" y="7447"/>
                    <a:pt x="6898" y="7089"/>
                  </a:cubicBezTo>
                  <a:cubicBezTo>
                    <a:pt x="6390" y="6548"/>
                    <a:pt x="5939" y="5955"/>
                    <a:pt x="5463" y="5388"/>
                  </a:cubicBezTo>
                  <a:cubicBezTo>
                    <a:pt x="4540" y="4287"/>
                    <a:pt x="3520" y="3225"/>
                    <a:pt x="2427" y="2285"/>
                  </a:cubicBezTo>
                  <a:cubicBezTo>
                    <a:pt x="2338" y="2283"/>
                    <a:pt x="2253" y="2283"/>
                    <a:pt x="2168" y="2278"/>
                  </a:cubicBezTo>
                  <a:lnTo>
                    <a:pt x="2168" y="2278"/>
                  </a:lnTo>
                  <a:cubicBezTo>
                    <a:pt x="3262" y="3209"/>
                    <a:pt x="4244" y="4259"/>
                    <a:pt x="5199" y="5331"/>
                  </a:cubicBezTo>
                  <a:cubicBezTo>
                    <a:pt x="5644" y="5833"/>
                    <a:pt x="6039" y="6375"/>
                    <a:pt x="6484" y="6881"/>
                  </a:cubicBezTo>
                  <a:cubicBezTo>
                    <a:pt x="6648" y="7065"/>
                    <a:pt x="6816" y="7250"/>
                    <a:pt x="6986" y="7431"/>
                  </a:cubicBezTo>
                  <a:cubicBezTo>
                    <a:pt x="6865" y="7338"/>
                    <a:pt x="6745" y="7250"/>
                    <a:pt x="6625" y="7160"/>
                  </a:cubicBezTo>
                  <a:cubicBezTo>
                    <a:pt x="5905" y="6629"/>
                    <a:pt x="5281" y="5978"/>
                    <a:pt x="4565" y="5442"/>
                  </a:cubicBezTo>
                  <a:cubicBezTo>
                    <a:pt x="3842" y="4901"/>
                    <a:pt x="3051" y="4465"/>
                    <a:pt x="2308" y="3946"/>
                  </a:cubicBezTo>
                  <a:cubicBezTo>
                    <a:pt x="1729" y="3542"/>
                    <a:pt x="1391" y="2908"/>
                    <a:pt x="901" y="2412"/>
                  </a:cubicBezTo>
                  <a:cubicBezTo>
                    <a:pt x="863" y="2448"/>
                    <a:pt x="832" y="2495"/>
                    <a:pt x="813" y="2550"/>
                  </a:cubicBezTo>
                  <a:cubicBezTo>
                    <a:pt x="1250" y="2983"/>
                    <a:pt x="1569" y="3526"/>
                    <a:pt x="2029" y="3943"/>
                  </a:cubicBezTo>
                  <a:cubicBezTo>
                    <a:pt x="2573" y="4445"/>
                    <a:pt x="3313" y="4782"/>
                    <a:pt x="3929" y="5187"/>
                  </a:cubicBezTo>
                  <a:cubicBezTo>
                    <a:pt x="4688" y="5691"/>
                    <a:pt x="5341" y="6324"/>
                    <a:pt x="6036" y="6909"/>
                  </a:cubicBezTo>
                  <a:cubicBezTo>
                    <a:pt x="6597" y="7379"/>
                    <a:pt x="7228" y="7761"/>
                    <a:pt x="7727" y="8290"/>
                  </a:cubicBezTo>
                  <a:cubicBezTo>
                    <a:pt x="7766" y="8343"/>
                    <a:pt x="7802" y="8394"/>
                    <a:pt x="7839" y="8447"/>
                  </a:cubicBezTo>
                  <a:cubicBezTo>
                    <a:pt x="7798" y="8417"/>
                    <a:pt x="7754" y="8394"/>
                    <a:pt x="7711" y="8365"/>
                  </a:cubicBezTo>
                  <a:cubicBezTo>
                    <a:pt x="7188" y="7931"/>
                    <a:pt x="6631" y="7542"/>
                    <a:pt x="6048" y="7197"/>
                  </a:cubicBezTo>
                  <a:cubicBezTo>
                    <a:pt x="5566" y="6836"/>
                    <a:pt x="5083" y="6475"/>
                    <a:pt x="4592" y="6124"/>
                  </a:cubicBezTo>
                  <a:cubicBezTo>
                    <a:pt x="3488" y="5332"/>
                    <a:pt x="2211" y="4780"/>
                    <a:pt x="999" y="4172"/>
                  </a:cubicBezTo>
                  <a:lnTo>
                    <a:pt x="999" y="4172"/>
                  </a:lnTo>
                  <a:cubicBezTo>
                    <a:pt x="1020" y="4244"/>
                    <a:pt x="1037" y="4318"/>
                    <a:pt x="1054" y="4385"/>
                  </a:cubicBezTo>
                  <a:cubicBezTo>
                    <a:pt x="2227" y="4973"/>
                    <a:pt x="3416" y="5536"/>
                    <a:pt x="4510" y="6269"/>
                  </a:cubicBezTo>
                  <a:cubicBezTo>
                    <a:pt x="4710" y="6401"/>
                    <a:pt x="4908" y="6542"/>
                    <a:pt x="5105" y="6683"/>
                  </a:cubicBezTo>
                  <a:cubicBezTo>
                    <a:pt x="5076" y="6670"/>
                    <a:pt x="5046" y="6654"/>
                    <a:pt x="5017" y="6638"/>
                  </a:cubicBezTo>
                  <a:cubicBezTo>
                    <a:pt x="3857" y="6065"/>
                    <a:pt x="2613" y="5823"/>
                    <a:pt x="1366" y="5531"/>
                  </a:cubicBezTo>
                  <a:lnTo>
                    <a:pt x="1366" y="5531"/>
                  </a:lnTo>
                  <a:cubicBezTo>
                    <a:pt x="1383" y="5594"/>
                    <a:pt x="1403" y="5655"/>
                    <a:pt x="1425" y="5719"/>
                  </a:cubicBezTo>
                  <a:cubicBezTo>
                    <a:pt x="2551" y="5980"/>
                    <a:pt x="3670" y="6213"/>
                    <a:pt x="4738" y="6691"/>
                  </a:cubicBezTo>
                  <a:cubicBezTo>
                    <a:pt x="5178" y="6887"/>
                    <a:pt x="5609" y="7115"/>
                    <a:pt x="6027" y="7365"/>
                  </a:cubicBezTo>
                  <a:cubicBezTo>
                    <a:pt x="6550" y="7755"/>
                    <a:pt x="7070" y="8143"/>
                    <a:pt x="7616" y="8501"/>
                  </a:cubicBezTo>
                  <a:cubicBezTo>
                    <a:pt x="7654" y="8533"/>
                    <a:pt x="7695" y="8570"/>
                    <a:pt x="7733" y="8605"/>
                  </a:cubicBezTo>
                  <a:cubicBezTo>
                    <a:pt x="5942" y="7566"/>
                    <a:pt x="3804" y="6733"/>
                    <a:pt x="1741" y="6492"/>
                  </a:cubicBezTo>
                  <a:lnTo>
                    <a:pt x="1741" y="6492"/>
                  </a:lnTo>
                  <a:cubicBezTo>
                    <a:pt x="1778" y="6556"/>
                    <a:pt x="1810" y="6614"/>
                    <a:pt x="1845" y="6670"/>
                  </a:cubicBezTo>
                  <a:cubicBezTo>
                    <a:pt x="3520" y="6883"/>
                    <a:pt x="5250" y="7495"/>
                    <a:pt x="6785" y="8276"/>
                  </a:cubicBezTo>
                  <a:cubicBezTo>
                    <a:pt x="6066" y="8071"/>
                    <a:pt x="5291" y="8024"/>
                    <a:pt x="4520" y="8024"/>
                  </a:cubicBezTo>
                  <a:cubicBezTo>
                    <a:pt x="4323" y="8024"/>
                    <a:pt x="4127" y="8027"/>
                    <a:pt x="3932" y="8031"/>
                  </a:cubicBezTo>
                  <a:cubicBezTo>
                    <a:pt x="4061" y="8084"/>
                    <a:pt x="4181" y="8138"/>
                    <a:pt x="4303" y="8193"/>
                  </a:cubicBezTo>
                  <a:cubicBezTo>
                    <a:pt x="4394" y="8191"/>
                    <a:pt x="4486" y="8191"/>
                    <a:pt x="4577" y="8191"/>
                  </a:cubicBezTo>
                  <a:cubicBezTo>
                    <a:pt x="5723" y="8191"/>
                    <a:pt x="6876" y="8308"/>
                    <a:pt x="7821" y="8931"/>
                  </a:cubicBezTo>
                  <a:cubicBezTo>
                    <a:pt x="7798" y="8936"/>
                    <a:pt x="7771" y="8939"/>
                    <a:pt x="7749" y="8942"/>
                  </a:cubicBezTo>
                  <a:cubicBezTo>
                    <a:pt x="7558" y="8927"/>
                    <a:pt x="7367" y="8922"/>
                    <a:pt x="7176" y="8922"/>
                  </a:cubicBezTo>
                  <a:cubicBezTo>
                    <a:pt x="6843" y="8922"/>
                    <a:pt x="6510" y="8938"/>
                    <a:pt x="6175" y="8949"/>
                  </a:cubicBezTo>
                  <a:cubicBezTo>
                    <a:pt x="6045" y="8953"/>
                    <a:pt x="5914" y="8954"/>
                    <a:pt x="5784" y="8954"/>
                  </a:cubicBezTo>
                  <a:cubicBezTo>
                    <a:pt x="5338" y="8954"/>
                    <a:pt x="4892" y="8937"/>
                    <a:pt x="4447" y="8937"/>
                  </a:cubicBezTo>
                  <a:cubicBezTo>
                    <a:pt x="4213" y="8937"/>
                    <a:pt x="3978" y="8942"/>
                    <a:pt x="3744" y="8956"/>
                  </a:cubicBezTo>
                  <a:cubicBezTo>
                    <a:pt x="2521" y="9034"/>
                    <a:pt x="1269" y="9218"/>
                    <a:pt x="96" y="9605"/>
                  </a:cubicBezTo>
                  <a:lnTo>
                    <a:pt x="92" y="9605"/>
                  </a:lnTo>
                  <a:cubicBezTo>
                    <a:pt x="43" y="9677"/>
                    <a:pt x="10" y="9746"/>
                    <a:pt x="1" y="9817"/>
                  </a:cubicBezTo>
                  <a:cubicBezTo>
                    <a:pt x="1127" y="9429"/>
                    <a:pt x="2316" y="9246"/>
                    <a:pt x="3503" y="9147"/>
                  </a:cubicBezTo>
                  <a:cubicBezTo>
                    <a:pt x="3926" y="9114"/>
                    <a:pt x="4346" y="9105"/>
                    <a:pt x="4767" y="9105"/>
                  </a:cubicBezTo>
                  <a:cubicBezTo>
                    <a:pt x="5083" y="9105"/>
                    <a:pt x="5400" y="9110"/>
                    <a:pt x="5719" y="9113"/>
                  </a:cubicBezTo>
                  <a:cubicBezTo>
                    <a:pt x="5776" y="9115"/>
                    <a:pt x="5834" y="9115"/>
                    <a:pt x="5891" y="9115"/>
                  </a:cubicBezTo>
                  <a:cubicBezTo>
                    <a:pt x="6279" y="9115"/>
                    <a:pt x="6669" y="9092"/>
                    <a:pt x="7058" y="9088"/>
                  </a:cubicBezTo>
                  <a:lnTo>
                    <a:pt x="7058" y="9088"/>
                  </a:lnTo>
                  <a:cubicBezTo>
                    <a:pt x="6788" y="9166"/>
                    <a:pt x="6519" y="9266"/>
                    <a:pt x="6250" y="9357"/>
                  </a:cubicBezTo>
                  <a:cubicBezTo>
                    <a:pt x="5459" y="9627"/>
                    <a:pt x="4634" y="9774"/>
                    <a:pt x="3813" y="9936"/>
                  </a:cubicBezTo>
                  <a:cubicBezTo>
                    <a:pt x="2645" y="10169"/>
                    <a:pt x="1447" y="10272"/>
                    <a:pt x="278" y="10505"/>
                  </a:cubicBezTo>
                  <a:cubicBezTo>
                    <a:pt x="311" y="10554"/>
                    <a:pt x="347" y="10605"/>
                    <a:pt x="383" y="10663"/>
                  </a:cubicBezTo>
                  <a:cubicBezTo>
                    <a:pt x="1460" y="10463"/>
                    <a:pt x="2557" y="10373"/>
                    <a:pt x="3629" y="10143"/>
                  </a:cubicBezTo>
                  <a:cubicBezTo>
                    <a:pt x="4390" y="9981"/>
                    <a:pt x="5150" y="9856"/>
                    <a:pt x="5899" y="9636"/>
                  </a:cubicBezTo>
                  <a:cubicBezTo>
                    <a:pt x="6159" y="9561"/>
                    <a:pt x="6416" y="9470"/>
                    <a:pt x="6673" y="9384"/>
                  </a:cubicBezTo>
                  <a:lnTo>
                    <a:pt x="6673" y="9384"/>
                  </a:lnTo>
                  <a:cubicBezTo>
                    <a:pt x="6006" y="9636"/>
                    <a:pt x="5352" y="9965"/>
                    <a:pt x="4744" y="10235"/>
                  </a:cubicBezTo>
                  <a:cubicBezTo>
                    <a:pt x="3409" y="10820"/>
                    <a:pt x="2128" y="11523"/>
                    <a:pt x="773" y="12060"/>
                  </a:cubicBezTo>
                  <a:cubicBezTo>
                    <a:pt x="797" y="12107"/>
                    <a:pt x="823" y="12156"/>
                    <a:pt x="852" y="12210"/>
                  </a:cubicBezTo>
                  <a:cubicBezTo>
                    <a:pt x="1976" y="11756"/>
                    <a:pt x="3051" y="11196"/>
                    <a:pt x="4149" y="10689"/>
                  </a:cubicBezTo>
                  <a:cubicBezTo>
                    <a:pt x="4810" y="10381"/>
                    <a:pt x="5488" y="10119"/>
                    <a:pt x="6161" y="9834"/>
                  </a:cubicBezTo>
                  <a:cubicBezTo>
                    <a:pt x="6742" y="9589"/>
                    <a:pt x="7321" y="9310"/>
                    <a:pt x="7940" y="9191"/>
                  </a:cubicBezTo>
                  <a:lnTo>
                    <a:pt x="7940" y="9191"/>
                  </a:lnTo>
                  <a:cubicBezTo>
                    <a:pt x="6810" y="9856"/>
                    <a:pt x="5650" y="10482"/>
                    <a:pt x="4468" y="11053"/>
                  </a:cubicBezTo>
                  <a:cubicBezTo>
                    <a:pt x="3384" y="11577"/>
                    <a:pt x="2405" y="12213"/>
                    <a:pt x="1380" y="12825"/>
                  </a:cubicBezTo>
                  <a:cubicBezTo>
                    <a:pt x="1428" y="12862"/>
                    <a:pt x="1484" y="12892"/>
                    <a:pt x="1544" y="12921"/>
                  </a:cubicBezTo>
                  <a:cubicBezTo>
                    <a:pt x="2537" y="12322"/>
                    <a:pt x="3494" y="11702"/>
                    <a:pt x="4554" y="11198"/>
                  </a:cubicBezTo>
                  <a:cubicBezTo>
                    <a:pt x="5744" y="10629"/>
                    <a:pt x="6901" y="10002"/>
                    <a:pt x="8034" y="9332"/>
                  </a:cubicBezTo>
                  <a:lnTo>
                    <a:pt x="8034" y="9332"/>
                  </a:lnTo>
                  <a:cubicBezTo>
                    <a:pt x="8011" y="9370"/>
                    <a:pt x="7984" y="9407"/>
                    <a:pt x="7959" y="9444"/>
                  </a:cubicBezTo>
                  <a:lnTo>
                    <a:pt x="7943" y="9444"/>
                  </a:lnTo>
                  <a:cubicBezTo>
                    <a:pt x="7889" y="9444"/>
                    <a:pt x="7864" y="9486"/>
                    <a:pt x="7864" y="9526"/>
                  </a:cubicBezTo>
                  <a:cubicBezTo>
                    <a:pt x="7838" y="9547"/>
                    <a:pt x="7827" y="9582"/>
                    <a:pt x="7835" y="9613"/>
                  </a:cubicBezTo>
                  <a:cubicBezTo>
                    <a:pt x="7315" y="10282"/>
                    <a:pt x="6604" y="10793"/>
                    <a:pt x="5939" y="11313"/>
                  </a:cubicBezTo>
                  <a:cubicBezTo>
                    <a:pt x="5164" y="11917"/>
                    <a:pt x="4400" y="12544"/>
                    <a:pt x="3628" y="13166"/>
                  </a:cubicBezTo>
                  <a:cubicBezTo>
                    <a:pt x="3729" y="13157"/>
                    <a:pt x="3835" y="13143"/>
                    <a:pt x="3943" y="13128"/>
                  </a:cubicBezTo>
                  <a:cubicBezTo>
                    <a:pt x="4647" y="12558"/>
                    <a:pt x="5346" y="11991"/>
                    <a:pt x="6056" y="11432"/>
                  </a:cubicBezTo>
                  <a:cubicBezTo>
                    <a:pt x="6675" y="10946"/>
                    <a:pt x="7324" y="10476"/>
                    <a:pt x="7833" y="9877"/>
                  </a:cubicBezTo>
                  <a:lnTo>
                    <a:pt x="7833" y="9877"/>
                  </a:lnTo>
                  <a:cubicBezTo>
                    <a:pt x="7484" y="10384"/>
                    <a:pt x="7021" y="10801"/>
                    <a:pt x="6594" y="11244"/>
                  </a:cubicBezTo>
                  <a:cubicBezTo>
                    <a:pt x="6331" y="11514"/>
                    <a:pt x="6153" y="11846"/>
                    <a:pt x="5958" y="12168"/>
                  </a:cubicBezTo>
                  <a:cubicBezTo>
                    <a:pt x="5794" y="12438"/>
                    <a:pt x="5560" y="12629"/>
                    <a:pt x="5331" y="12833"/>
                  </a:cubicBezTo>
                  <a:cubicBezTo>
                    <a:pt x="5463" y="12796"/>
                    <a:pt x="5589" y="12753"/>
                    <a:pt x="5719" y="12711"/>
                  </a:cubicBezTo>
                  <a:cubicBezTo>
                    <a:pt x="5804" y="12629"/>
                    <a:pt x="5889" y="12546"/>
                    <a:pt x="5964" y="12458"/>
                  </a:cubicBezTo>
                  <a:cubicBezTo>
                    <a:pt x="6296" y="12066"/>
                    <a:pt x="6479" y="11601"/>
                    <a:pt x="6845" y="11222"/>
                  </a:cubicBezTo>
                  <a:cubicBezTo>
                    <a:pt x="7312" y="10743"/>
                    <a:pt x="7785" y="10293"/>
                    <a:pt x="8117" y="9727"/>
                  </a:cubicBezTo>
                  <a:cubicBezTo>
                    <a:pt x="8130" y="9734"/>
                    <a:pt x="8143" y="9738"/>
                    <a:pt x="8158" y="9738"/>
                  </a:cubicBezTo>
                  <a:cubicBezTo>
                    <a:pt x="8171" y="9738"/>
                    <a:pt x="8185" y="9735"/>
                    <a:pt x="8200" y="9727"/>
                  </a:cubicBezTo>
                  <a:cubicBezTo>
                    <a:pt x="8212" y="9717"/>
                    <a:pt x="8230" y="9710"/>
                    <a:pt x="8246" y="9701"/>
                  </a:cubicBezTo>
                  <a:lnTo>
                    <a:pt x="8246" y="9701"/>
                  </a:lnTo>
                  <a:cubicBezTo>
                    <a:pt x="8237" y="9714"/>
                    <a:pt x="8225" y="9727"/>
                    <a:pt x="8225" y="9746"/>
                  </a:cubicBezTo>
                  <a:lnTo>
                    <a:pt x="8225" y="9759"/>
                  </a:lnTo>
                  <a:cubicBezTo>
                    <a:pt x="7989" y="10397"/>
                    <a:pt x="7785" y="11041"/>
                    <a:pt x="7407" y="11618"/>
                  </a:cubicBezTo>
                  <a:cubicBezTo>
                    <a:pt x="7081" y="12118"/>
                    <a:pt x="6799" y="12617"/>
                    <a:pt x="6617" y="13190"/>
                  </a:cubicBezTo>
                  <a:cubicBezTo>
                    <a:pt x="6368" y="13985"/>
                    <a:pt x="6318" y="14842"/>
                    <a:pt x="5936" y="15595"/>
                  </a:cubicBezTo>
                  <a:cubicBezTo>
                    <a:pt x="5772" y="15916"/>
                    <a:pt x="5572" y="16213"/>
                    <a:pt x="5396" y="16518"/>
                  </a:cubicBezTo>
                  <a:cubicBezTo>
                    <a:pt x="5428" y="16557"/>
                    <a:pt x="5465" y="16596"/>
                    <a:pt x="5507" y="16633"/>
                  </a:cubicBezTo>
                  <a:cubicBezTo>
                    <a:pt x="5752" y="16189"/>
                    <a:pt x="6052" y="15772"/>
                    <a:pt x="6252" y="15307"/>
                  </a:cubicBezTo>
                  <a:cubicBezTo>
                    <a:pt x="6528" y="14670"/>
                    <a:pt x="6601" y="13905"/>
                    <a:pt x="6777" y="13232"/>
                  </a:cubicBezTo>
                  <a:cubicBezTo>
                    <a:pt x="6964" y="12520"/>
                    <a:pt x="7422" y="11944"/>
                    <a:pt x="7783" y="11316"/>
                  </a:cubicBezTo>
                  <a:cubicBezTo>
                    <a:pt x="7962" y="11005"/>
                    <a:pt x="8092" y="10660"/>
                    <a:pt x="8215" y="10315"/>
                  </a:cubicBezTo>
                  <a:lnTo>
                    <a:pt x="8215" y="10315"/>
                  </a:lnTo>
                  <a:cubicBezTo>
                    <a:pt x="8168" y="11661"/>
                    <a:pt x="7981" y="12984"/>
                    <a:pt x="7613" y="14286"/>
                  </a:cubicBezTo>
                  <a:cubicBezTo>
                    <a:pt x="7327" y="15288"/>
                    <a:pt x="6846" y="16207"/>
                    <a:pt x="6544" y="17194"/>
                  </a:cubicBezTo>
                  <a:cubicBezTo>
                    <a:pt x="6594" y="17223"/>
                    <a:pt x="6636" y="17256"/>
                    <a:pt x="6678" y="17294"/>
                  </a:cubicBezTo>
                  <a:cubicBezTo>
                    <a:pt x="6986" y="16213"/>
                    <a:pt x="7522" y="15198"/>
                    <a:pt x="7830" y="14110"/>
                  </a:cubicBezTo>
                  <a:cubicBezTo>
                    <a:pt x="8222" y="12742"/>
                    <a:pt x="8371" y="11320"/>
                    <a:pt x="8387" y="9900"/>
                  </a:cubicBezTo>
                  <a:cubicBezTo>
                    <a:pt x="8462" y="9943"/>
                    <a:pt x="8535" y="9993"/>
                    <a:pt x="8604" y="10041"/>
                  </a:cubicBezTo>
                  <a:cubicBezTo>
                    <a:pt x="8633" y="10078"/>
                    <a:pt x="8663" y="10118"/>
                    <a:pt x="8689" y="10157"/>
                  </a:cubicBezTo>
                  <a:cubicBezTo>
                    <a:pt x="8707" y="10184"/>
                    <a:pt x="8723" y="10207"/>
                    <a:pt x="8739" y="10234"/>
                  </a:cubicBezTo>
                  <a:cubicBezTo>
                    <a:pt x="9429" y="11357"/>
                    <a:pt x="8657" y="12833"/>
                    <a:pt x="8351" y="13996"/>
                  </a:cubicBezTo>
                  <a:cubicBezTo>
                    <a:pt x="8011" y="15294"/>
                    <a:pt x="8165" y="16838"/>
                    <a:pt x="7233" y="17913"/>
                  </a:cubicBezTo>
                  <a:cubicBezTo>
                    <a:pt x="7228" y="17916"/>
                    <a:pt x="7228" y="17916"/>
                    <a:pt x="7228" y="17919"/>
                  </a:cubicBezTo>
                  <a:cubicBezTo>
                    <a:pt x="7185" y="17982"/>
                    <a:pt x="7237" y="18059"/>
                    <a:pt x="7295" y="18059"/>
                  </a:cubicBezTo>
                  <a:cubicBezTo>
                    <a:pt x="7311" y="18059"/>
                    <a:pt x="7327" y="18053"/>
                    <a:pt x="7341" y="18041"/>
                  </a:cubicBezTo>
                  <a:lnTo>
                    <a:pt x="7350" y="18032"/>
                  </a:lnTo>
                  <a:cubicBezTo>
                    <a:pt x="8372" y="16852"/>
                    <a:pt x="8174" y="15129"/>
                    <a:pt x="8605" y="13715"/>
                  </a:cubicBezTo>
                  <a:cubicBezTo>
                    <a:pt x="8858" y="12880"/>
                    <a:pt x="9237" y="12181"/>
                    <a:pt x="9187" y="11284"/>
                  </a:cubicBezTo>
                  <a:cubicBezTo>
                    <a:pt x="9180" y="11178"/>
                    <a:pt x="9166" y="11066"/>
                    <a:pt x="9141" y="10955"/>
                  </a:cubicBezTo>
                  <a:lnTo>
                    <a:pt x="9141" y="10955"/>
                  </a:lnTo>
                  <a:cubicBezTo>
                    <a:pt x="9216" y="11109"/>
                    <a:pt x="9279" y="11266"/>
                    <a:pt x="9335" y="11433"/>
                  </a:cubicBezTo>
                  <a:cubicBezTo>
                    <a:pt x="9563" y="12153"/>
                    <a:pt x="9282" y="12852"/>
                    <a:pt x="9215" y="13570"/>
                  </a:cubicBezTo>
                  <a:cubicBezTo>
                    <a:pt x="9106" y="14642"/>
                    <a:pt x="9083" y="15677"/>
                    <a:pt x="8924" y="16714"/>
                  </a:cubicBezTo>
                  <a:cubicBezTo>
                    <a:pt x="9017" y="16570"/>
                    <a:pt x="9105" y="16411"/>
                    <a:pt x="9194" y="16251"/>
                  </a:cubicBezTo>
                  <a:cubicBezTo>
                    <a:pt x="9210" y="16156"/>
                    <a:pt x="9224" y="16060"/>
                    <a:pt x="9237" y="15965"/>
                  </a:cubicBezTo>
                  <a:cubicBezTo>
                    <a:pt x="9348" y="15101"/>
                    <a:pt x="9282" y="14228"/>
                    <a:pt x="9407" y="13366"/>
                  </a:cubicBezTo>
                  <a:cubicBezTo>
                    <a:pt x="9500" y="12758"/>
                    <a:pt x="9641" y="12206"/>
                    <a:pt x="9541" y="11588"/>
                  </a:cubicBezTo>
                  <a:cubicBezTo>
                    <a:pt x="9488" y="11251"/>
                    <a:pt x="9354" y="10939"/>
                    <a:pt x="9187" y="10635"/>
                  </a:cubicBezTo>
                  <a:lnTo>
                    <a:pt x="9187" y="10635"/>
                  </a:lnTo>
                  <a:cubicBezTo>
                    <a:pt x="9384" y="10897"/>
                    <a:pt x="9553" y="11184"/>
                    <a:pt x="9713" y="11467"/>
                  </a:cubicBezTo>
                  <a:cubicBezTo>
                    <a:pt x="10228" y="12386"/>
                    <a:pt x="10011" y="13197"/>
                    <a:pt x="9952" y="14185"/>
                  </a:cubicBezTo>
                  <a:cubicBezTo>
                    <a:pt x="9949" y="14222"/>
                    <a:pt x="9970" y="14247"/>
                    <a:pt x="9992" y="14257"/>
                  </a:cubicBezTo>
                  <a:cubicBezTo>
                    <a:pt x="10003" y="14263"/>
                    <a:pt x="10016" y="14265"/>
                    <a:pt x="10028" y="14265"/>
                  </a:cubicBezTo>
                  <a:cubicBezTo>
                    <a:pt x="10070" y="14265"/>
                    <a:pt x="10113" y="14237"/>
                    <a:pt x="10116" y="14185"/>
                  </a:cubicBezTo>
                  <a:cubicBezTo>
                    <a:pt x="10141" y="13745"/>
                    <a:pt x="10205" y="13328"/>
                    <a:pt x="10216" y="12921"/>
                  </a:cubicBezTo>
                  <a:cubicBezTo>
                    <a:pt x="10234" y="12454"/>
                    <a:pt x="10184" y="12000"/>
                    <a:pt x="9937" y="11535"/>
                  </a:cubicBezTo>
                  <a:cubicBezTo>
                    <a:pt x="9730" y="11147"/>
                    <a:pt x="9501" y="10743"/>
                    <a:pt x="9210" y="10398"/>
                  </a:cubicBezTo>
                  <a:lnTo>
                    <a:pt x="9210" y="10398"/>
                  </a:lnTo>
                  <a:cubicBezTo>
                    <a:pt x="9435" y="10536"/>
                    <a:pt x="9655" y="10674"/>
                    <a:pt x="9859" y="10839"/>
                  </a:cubicBezTo>
                  <a:cubicBezTo>
                    <a:pt x="10428" y="11295"/>
                    <a:pt x="10770" y="12116"/>
                    <a:pt x="11028" y="12774"/>
                  </a:cubicBezTo>
                  <a:cubicBezTo>
                    <a:pt x="11482" y="13924"/>
                    <a:pt x="11768" y="15135"/>
                    <a:pt x="12133" y="16320"/>
                  </a:cubicBezTo>
                  <a:cubicBezTo>
                    <a:pt x="12161" y="16324"/>
                    <a:pt x="12187" y="16326"/>
                    <a:pt x="12213" y="16326"/>
                  </a:cubicBezTo>
                  <a:cubicBezTo>
                    <a:pt x="12245" y="16326"/>
                    <a:pt x="12276" y="16323"/>
                    <a:pt x="12307" y="16316"/>
                  </a:cubicBezTo>
                  <a:cubicBezTo>
                    <a:pt x="11912" y="15035"/>
                    <a:pt x="11622" y="13714"/>
                    <a:pt x="11093" y="12482"/>
                  </a:cubicBezTo>
                  <a:cubicBezTo>
                    <a:pt x="10843" y="11896"/>
                    <a:pt x="10544" y="11345"/>
                    <a:pt x="10124" y="10861"/>
                  </a:cubicBezTo>
                  <a:cubicBezTo>
                    <a:pt x="9724" y="10400"/>
                    <a:pt x="9118" y="10184"/>
                    <a:pt x="8651" y="9801"/>
                  </a:cubicBezTo>
                  <a:lnTo>
                    <a:pt x="8651" y="9801"/>
                  </a:lnTo>
                  <a:cubicBezTo>
                    <a:pt x="8868" y="9804"/>
                    <a:pt x="9075" y="9808"/>
                    <a:pt x="9282" y="9826"/>
                  </a:cubicBezTo>
                  <a:cubicBezTo>
                    <a:pt x="10235" y="10147"/>
                    <a:pt x="11034" y="11322"/>
                    <a:pt x="11457" y="12080"/>
                  </a:cubicBezTo>
                  <a:cubicBezTo>
                    <a:pt x="11802" y="12698"/>
                    <a:pt x="12003" y="13391"/>
                    <a:pt x="12312" y="14030"/>
                  </a:cubicBezTo>
                  <a:cubicBezTo>
                    <a:pt x="12616" y="14656"/>
                    <a:pt x="13027" y="15231"/>
                    <a:pt x="13385" y="15833"/>
                  </a:cubicBezTo>
                  <a:cubicBezTo>
                    <a:pt x="13438" y="15808"/>
                    <a:pt x="13489" y="15780"/>
                    <a:pt x="13535" y="15750"/>
                  </a:cubicBezTo>
                  <a:cubicBezTo>
                    <a:pt x="13141" y="15076"/>
                    <a:pt x="12690" y="14436"/>
                    <a:pt x="12353" y="13733"/>
                  </a:cubicBezTo>
                  <a:cubicBezTo>
                    <a:pt x="11989" y="12984"/>
                    <a:pt x="11758" y="12206"/>
                    <a:pt x="11298" y="11501"/>
                  </a:cubicBezTo>
                  <a:cubicBezTo>
                    <a:pt x="10961" y="10983"/>
                    <a:pt x="10457" y="10338"/>
                    <a:pt x="9859" y="9943"/>
                  </a:cubicBezTo>
                  <a:lnTo>
                    <a:pt x="9859" y="9943"/>
                  </a:lnTo>
                  <a:cubicBezTo>
                    <a:pt x="10677" y="10439"/>
                    <a:pt x="11281" y="11379"/>
                    <a:pt x="11893" y="12056"/>
                  </a:cubicBezTo>
                  <a:cubicBezTo>
                    <a:pt x="12740" y="12996"/>
                    <a:pt x="13655" y="13806"/>
                    <a:pt x="14363" y="14825"/>
                  </a:cubicBezTo>
                  <a:cubicBezTo>
                    <a:pt x="14386" y="14753"/>
                    <a:pt x="14400" y="14676"/>
                    <a:pt x="14401" y="14592"/>
                  </a:cubicBezTo>
                  <a:cubicBezTo>
                    <a:pt x="13641" y="13545"/>
                    <a:pt x="12667" y="12696"/>
                    <a:pt x="11795" y="11698"/>
                  </a:cubicBezTo>
                  <a:cubicBezTo>
                    <a:pt x="11322" y="11156"/>
                    <a:pt x="10848" y="10501"/>
                    <a:pt x="10268" y="10038"/>
                  </a:cubicBezTo>
                  <a:lnTo>
                    <a:pt x="10268" y="10038"/>
                  </a:lnTo>
                  <a:cubicBezTo>
                    <a:pt x="10360" y="10075"/>
                    <a:pt x="10448" y="10113"/>
                    <a:pt x="10544" y="10160"/>
                  </a:cubicBezTo>
                  <a:cubicBezTo>
                    <a:pt x="10557" y="10168"/>
                    <a:pt x="10573" y="10177"/>
                    <a:pt x="10586" y="10184"/>
                  </a:cubicBezTo>
                  <a:cubicBezTo>
                    <a:pt x="10598" y="10191"/>
                    <a:pt x="10611" y="10197"/>
                    <a:pt x="10624" y="10204"/>
                  </a:cubicBezTo>
                  <a:cubicBezTo>
                    <a:pt x="11190" y="10507"/>
                    <a:pt x="11692" y="10933"/>
                    <a:pt x="12204" y="11310"/>
                  </a:cubicBezTo>
                  <a:cubicBezTo>
                    <a:pt x="13072" y="11952"/>
                    <a:pt x="13851" y="12720"/>
                    <a:pt x="14516" y="13571"/>
                  </a:cubicBezTo>
                  <a:cubicBezTo>
                    <a:pt x="14532" y="13502"/>
                    <a:pt x="14545" y="13438"/>
                    <a:pt x="14554" y="13369"/>
                  </a:cubicBezTo>
                  <a:cubicBezTo>
                    <a:pt x="13902" y="12539"/>
                    <a:pt x="13141" y="11809"/>
                    <a:pt x="12297" y="11162"/>
                  </a:cubicBezTo>
                  <a:cubicBezTo>
                    <a:pt x="11952" y="10896"/>
                    <a:pt x="11602" y="10633"/>
                    <a:pt x="11241" y="10388"/>
                  </a:cubicBezTo>
                  <a:lnTo>
                    <a:pt x="11241" y="10388"/>
                  </a:lnTo>
                  <a:cubicBezTo>
                    <a:pt x="11735" y="10483"/>
                    <a:pt x="12231" y="10492"/>
                    <a:pt x="12713" y="10696"/>
                  </a:cubicBezTo>
                  <a:cubicBezTo>
                    <a:pt x="13174" y="10890"/>
                    <a:pt x="13614" y="11074"/>
                    <a:pt x="14110" y="11146"/>
                  </a:cubicBezTo>
                  <a:cubicBezTo>
                    <a:pt x="14115" y="11146"/>
                    <a:pt x="14120" y="11147"/>
                    <a:pt x="14125" y="11147"/>
                  </a:cubicBezTo>
                  <a:cubicBezTo>
                    <a:pt x="14219" y="11147"/>
                    <a:pt x="14255" y="10999"/>
                    <a:pt x="14156" y="10984"/>
                  </a:cubicBezTo>
                  <a:cubicBezTo>
                    <a:pt x="13586" y="10902"/>
                    <a:pt x="13116" y="10652"/>
                    <a:pt x="12585" y="10461"/>
                  </a:cubicBezTo>
                  <a:cubicBezTo>
                    <a:pt x="12049" y="10270"/>
                    <a:pt x="11516" y="10241"/>
                    <a:pt x="10962" y="10149"/>
                  </a:cubicBezTo>
                  <a:cubicBezTo>
                    <a:pt x="10912" y="10141"/>
                    <a:pt x="10861" y="10128"/>
                    <a:pt x="10811" y="10112"/>
                  </a:cubicBezTo>
                  <a:cubicBezTo>
                    <a:pt x="10716" y="10058"/>
                    <a:pt x="10620" y="10000"/>
                    <a:pt x="10522" y="9947"/>
                  </a:cubicBezTo>
                  <a:cubicBezTo>
                    <a:pt x="10390" y="9875"/>
                    <a:pt x="10252" y="9823"/>
                    <a:pt x="10113" y="9776"/>
                  </a:cubicBezTo>
                  <a:cubicBezTo>
                    <a:pt x="10039" y="9735"/>
                    <a:pt x="9959" y="9693"/>
                    <a:pt x="9881" y="9655"/>
                  </a:cubicBezTo>
                  <a:cubicBezTo>
                    <a:pt x="10480" y="9625"/>
                    <a:pt x="11076" y="9592"/>
                    <a:pt x="11672" y="9592"/>
                  </a:cubicBezTo>
                  <a:cubicBezTo>
                    <a:pt x="11925" y="9592"/>
                    <a:pt x="12178" y="9598"/>
                    <a:pt x="12431" y="9613"/>
                  </a:cubicBezTo>
                  <a:cubicBezTo>
                    <a:pt x="13498" y="9679"/>
                    <a:pt x="14530" y="9958"/>
                    <a:pt x="15591" y="10044"/>
                  </a:cubicBezTo>
                  <a:cubicBezTo>
                    <a:pt x="15579" y="10011"/>
                    <a:pt x="15566" y="9978"/>
                    <a:pt x="15549" y="9945"/>
                  </a:cubicBezTo>
                  <a:cubicBezTo>
                    <a:pt x="15536" y="9920"/>
                    <a:pt x="15524" y="9896"/>
                    <a:pt x="15516" y="9874"/>
                  </a:cubicBezTo>
                  <a:cubicBezTo>
                    <a:pt x="14480" y="9787"/>
                    <a:pt x="13469" y="9545"/>
                    <a:pt x="12434" y="9450"/>
                  </a:cubicBezTo>
                  <a:cubicBezTo>
                    <a:pt x="13413" y="9375"/>
                    <a:pt x="14389" y="9275"/>
                    <a:pt x="15361" y="9134"/>
                  </a:cubicBezTo>
                  <a:cubicBezTo>
                    <a:pt x="15369" y="9071"/>
                    <a:pt x="15382" y="9018"/>
                    <a:pt x="15395" y="8967"/>
                  </a:cubicBezTo>
                  <a:lnTo>
                    <a:pt x="15395" y="8967"/>
                  </a:lnTo>
                  <a:cubicBezTo>
                    <a:pt x="13436" y="9250"/>
                    <a:pt x="11464" y="9378"/>
                    <a:pt x="9489" y="9423"/>
                  </a:cubicBezTo>
                  <a:cubicBezTo>
                    <a:pt x="10351" y="9244"/>
                    <a:pt x="11215" y="9071"/>
                    <a:pt x="12050" y="8783"/>
                  </a:cubicBezTo>
                  <a:cubicBezTo>
                    <a:pt x="12969" y="8472"/>
                    <a:pt x="13880" y="8146"/>
                    <a:pt x="14803" y="7852"/>
                  </a:cubicBezTo>
                  <a:cubicBezTo>
                    <a:pt x="14742" y="7814"/>
                    <a:pt x="14670" y="7782"/>
                    <a:pt x="14580" y="7754"/>
                  </a:cubicBezTo>
                  <a:cubicBezTo>
                    <a:pt x="13798" y="8003"/>
                    <a:pt x="13021" y="8274"/>
                    <a:pt x="12243" y="8542"/>
                  </a:cubicBezTo>
                  <a:cubicBezTo>
                    <a:pt x="11090" y="8942"/>
                    <a:pt x="9904" y="9150"/>
                    <a:pt x="8721" y="9416"/>
                  </a:cubicBezTo>
                  <a:cubicBezTo>
                    <a:pt x="9316" y="9063"/>
                    <a:pt x="9906" y="8704"/>
                    <a:pt x="10508" y="8362"/>
                  </a:cubicBezTo>
                  <a:cubicBezTo>
                    <a:pt x="10936" y="8119"/>
                    <a:pt x="11390" y="7930"/>
                    <a:pt x="11843" y="7742"/>
                  </a:cubicBezTo>
                  <a:cubicBezTo>
                    <a:pt x="11964" y="7638"/>
                    <a:pt x="12100" y="7522"/>
                    <a:pt x="12243" y="7401"/>
                  </a:cubicBezTo>
                  <a:lnTo>
                    <a:pt x="12243" y="7401"/>
                  </a:lnTo>
                  <a:cubicBezTo>
                    <a:pt x="11707" y="7642"/>
                    <a:pt x="11162" y="7848"/>
                    <a:pt x="10633" y="8108"/>
                  </a:cubicBezTo>
                  <a:cubicBezTo>
                    <a:pt x="10147" y="8344"/>
                    <a:pt x="9680" y="8627"/>
                    <a:pt x="9215" y="8914"/>
                  </a:cubicBezTo>
                  <a:cubicBezTo>
                    <a:pt x="9431" y="8686"/>
                    <a:pt x="9642" y="8457"/>
                    <a:pt x="9846" y="8216"/>
                  </a:cubicBezTo>
                  <a:cubicBezTo>
                    <a:pt x="10444" y="7826"/>
                    <a:pt x="11014" y="7375"/>
                    <a:pt x="11572" y="6931"/>
                  </a:cubicBezTo>
                  <a:cubicBezTo>
                    <a:pt x="12206" y="6428"/>
                    <a:pt x="12777" y="5854"/>
                    <a:pt x="13363" y="5297"/>
                  </a:cubicBezTo>
                  <a:cubicBezTo>
                    <a:pt x="13732" y="4949"/>
                    <a:pt x="14115" y="4617"/>
                    <a:pt x="14486" y="4275"/>
                  </a:cubicBezTo>
                  <a:cubicBezTo>
                    <a:pt x="14495" y="4203"/>
                    <a:pt x="14495" y="4134"/>
                    <a:pt x="14486" y="4064"/>
                  </a:cubicBezTo>
                  <a:cubicBezTo>
                    <a:pt x="13526" y="5028"/>
                    <a:pt x="12491" y="5961"/>
                    <a:pt x="11454" y="6812"/>
                  </a:cubicBezTo>
                  <a:cubicBezTo>
                    <a:pt x="11059" y="7133"/>
                    <a:pt x="10652" y="7439"/>
                    <a:pt x="10238" y="7735"/>
                  </a:cubicBezTo>
                  <a:cubicBezTo>
                    <a:pt x="10649" y="7212"/>
                    <a:pt x="11028" y="6667"/>
                    <a:pt x="11387" y="6097"/>
                  </a:cubicBezTo>
                  <a:cubicBezTo>
                    <a:pt x="12084" y="4992"/>
                    <a:pt x="12218" y="3739"/>
                    <a:pt x="12630" y="2540"/>
                  </a:cubicBezTo>
                  <a:cubicBezTo>
                    <a:pt x="12605" y="2506"/>
                    <a:pt x="12576" y="2473"/>
                    <a:pt x="12544" y="2434"/>
                  </a:cubicBezTo>
                  <a:cubicBezTo>
                    <a:pt x="12530" y="2418"/>
                    <a:pt x="12520" y="2404"/>
                    <a:pt x="12511" y="2388"/>
                  </a:cubicBezTo>
                  <a:cubicBezTo>
                    <a:pt x="12112" y="3532"/>
                    <a:pt x="11996" y="4761"/>
                    <a:pt x="11359" y="5823"/>
                  </a:cubicBezTo>
                  <a:cubicBezTo>
                    <a:pt x="10889" y="6611"/>
                    <a:pt x="10356" y="7366"/>
                    <a:pt x="9758" y="8071"/>
                  </a:cubicBezTo>
                  <a:cubicBezTo>
                    <a:pt x="9649" y="8143"/>
                    <a:pt x="9538" y="8219"/>
                    <a:pt x="9425" y="8296"/>
                  </a:cubicBezTo>
                  <a:cubicBezTo>
                    <a:pt x="9321" y="8365"/>
                    <a:pt x="9215" y="8439"/>
                    <a:pt x="9114" y="8511"/>
                  </a:cubicBezTo>
                  <a:cubicBezTo>
                    <a:pt x="9262" y="8237"/>
                    <a:pt x="9388" y="7946"/>
                    <a:pt x="9513" y="7673"/>
                  </a:cubicBezTo>
                  <a:cubicBezTo>
                    <a:pt x="9674" y="7323"/>
                    <a:pt x="9829" y="7003"/>
                    <a:pt x="9901" y="6625"/>
                  </a:cubicBezTo>
                  <a:cubicBezTo>
                    <a:pt x="10005" y="6056"/>
                    <a:pt x="9905" y="5465"/>
                    <a:pt x="9993" y="4890"/>
                  </a:cubicBezTo>
                  <a:cubicBezTo>
                    <a:pt x="10003" y="4830"/>
                    <a:pt x="9950" y="4788"/>
                    <a:pt x="9903" y="4788"/>
                  </a:cubicBezTo>
                  <a:cubicBezTo>
                    <a:pt x="9892" y="4788"/>
                    <a:pt x="9881" y="4790"/>
                    <a:pt x="9871" y="4795"/>
                  </a:cubicBezTo>
                  <a:cubicBezTo>
                    <a:pt x="9851" y="4802"/>
                    <a:pt x="9835" y="4818"/>
                    <a:pt x="9833" y="4848"/>
                  </a:cubicBezTo>
                  <a:cubicBezTo>
                    <a:pt x="9812" y="4965"/>
                    <a:pt x="9799" y="5081"/>
                    <a:pt x="9790" y="5197"/>
                  </a:cubicBezTo>
                  <a:cubicBezTo>
                    <a:pt x="9721" y="5970"/>
                    <a:pt x="9783" y="6685"/>
                    <a:pt x="9438" y="7438"/>
                  </a:cubicBezTo>
                  <a:cubicBezTo>
                    <a:pt x="9231" y="7892"/>
                    <a:pt x="9027" y="8407"/>
                    <a:pt x="8735" y="8840"/>
                  </a:cubicBezTo>
                  <a:cubicBezTo>
                    <a:pt x="8617" y="8961"/>
                    <a:pt x="8512" y="9090"/>
                    <a:pt x="8419" y="9235"/>
                  </a:cubicBezTo>
                  <a:cubicBezTo>
                    <a:pt x="8412" y="9244"/>
                    <a:pt x="8407" y="9251"/>
                    <a:pt x="8396" y="9259"/>
                  </a:cubicBezTo>
                  <a:cubicBezTo>
                    <a:pt x="8429" y="7970"/>
                    <a:pt x="8711" y="6743"/>
                    <a:pt x="8995" y="5492"/>
                  </a:cubicBezTo>
                  <a:cubicBezTo>
                    <a:pt x="9152" y="4789"/>
                    <a:pt x="9281" y="4086"/>
                    <a:pt x="9457" y="3393"/>
                  </a:cubicBezTo>
                  <a:cubicBezTo>
                    <a:pt x="9431" y="3284"/>
                    <a:pt x="9401" y="3172"/>
                    <a:pt x="9369" y="3061"/>
                  </a:cubicBezTo>
                  <a:cubicBezTo>
                    <a:pt x="9128" y="3921"/>
                    <a:pt x="8978" y="4808"/>
                    <a:pt x="8782" y="5685"/>
                  </a:cubicBezTo>
                  <a:cubicBezTo>
                    <a:pt x="8607" y="6460"/>
                    <a:pt x="8440" y="7224"/>
                    <a:pt x="8335" y="7997"/>
                  </a:cubicBezTo>
                  <a:cubicBezTo>
                    <a:pt x="8274" y="7649"/>
                    <a:pt x="8168" y="7304"/>
                    <a:pt x="8072" y="6949"/>
                  </a:cubicBezTo>
                  <a:cubicBezTo>
                    <a:pt x="8056" y="6879"/>
                    <a:pt x="8040" y="6805"/>
                    <a:pt x="8024" y="6736"/>
                  </a:cubicBezTo>
                  <a:cubicBezTo>
                    <a:pt x="8036" y="6134"/>
                    <a:pt x="8083" y="5539"/>
                    <a:pt x="8141" y="4943"/>
                  </a:cubicBezTo>
                  <a:cubicBezTo>
                    <a:pt x="8224" y="4121"/>
                    <a:pt x="8134" y="3277"/>
                    <a:pt x="8312" y="2469"/>
                  </a:cubicBezTo>
                  <a:cubicBezTo>
                    <a:pt x="8403" y="2065"/>
                    <a:pt x="8570" y="1695"/>
                    <a:pt x="8723" y="1316"/>
                  </a:cubicBezTo>
                  <a:cubicBezTo>
                    <a:pt x="8694" y="1250"/>
                    <a:pt x="8667" y="1183"/>
                    <a:pt x="8636" y="1112"/>
                  </a:cubicBezTo>
                  <a:cubicBezTo>
                    <a:pt x="8459" y="1616"/>
                    <a:pt x="8225" y="2102"/>
                    <a:pt x="8108" y="2631"/>
                  </a:cubicBezTo>
                  <a:cubicBezTo>
                    <a:pt x="7929" y="3450"/>
                    <a:pt x="8036" y="4356"/>
                    <a:pt x="7949" y="5193"/>
                  </a:cubicBezTo>
                  <a:cubicBezTo>
                    <a:pt x="7920" y="5472"/>
                    <a:pt x="7901" y="5751"/>
                    <a:pt x="7883" y="6034"/>
                  </a:cubicBezTo>
                  <a:cubicBezTo>
                    <a:pt x="7776" y="5363"/>
                    <a:pt x="7713" y="4679"/>
                    <a:pt x="7585" y="4020"/>
                  </a:cubicBezTo>
                  <a:cubicBezTo>
                    <a:pt x="7397" y="3064"/>
                    <a:pt x="7360" y="2074"/>
                    <a:pt x="7124" y="1134"/>
                  </a:cubicBezTo>
                  <a:cubicBezTo>
                    <a:pt x="7026" y="748"/>
                    <a:pt x="6883" y="374"/>
                    <a:pt x="674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5"/>
            <p:cNvSpPr/>
            <p:nvPr/>
          </p:nvSpPr>
          <p:spPr>
            <a:xfrm>
              <a:off x="7749156" y="3712139"/>
              <a:ext cx="64208" cy="96568"/>
            </a:xfrm>
            <a:custGeom>
              <a:avLst/>
              <a:gdLst/>
              <a:ahLst/>
              <a:cxnLst/>
              <a:rect l="l" t="t" r="r" b="b"/>
              <a:pathLst>
                <a:path w="2516" h="3784" extrusionOk="0">
                  <a:moveTo>
                    <a:pt x="1100" y="1"/>
                  </a:moveTo>
                  <a:cubicBezTo>
                    <a:pt x="1041" y="1"/>
                    <a:pt x="973" y="22"/>
                    <a:pt x="890" y="75"/>
                  </a:cubicBezTo>
                  <a:cubicBezTo>
                    <a:pt x="831" y="114"/>
                    <a:pt x="768" y="165"/>
                    <a:pt x="692" y="237"/>
                  </a:cubicBezTo>
                  <a:cubicBezTo>
                    <a:pt x="652" y="275"/>
                    <a:pt x="609" y="322"/>
                    <a:pt x="562" y="371"/>
                  </a:cubicBezTo>
                  <a:cubicBezTo>
                    <a:pt x="0" y="990"/>
                    <a:pt x="242" y="2257"/>
                    <a:pt x="479" y="3062"/>
                  </a:cubicBezTo>
                  <a:cubicBezTo>
                    <a:pt x="602" y="3488"/>
                    <a:pt x="725" y="3783"/>
                    <a:pt x="725" y="3783"/>
                  </a:cubicBezTo>
                  <a:cubicBezTo>
                    <a:pt x="794" y="3773"/>
                    <a:pt x="902" y="3710"/>
                    <a:pt x="1024" y="3611"/>
                  </a:cubicBezTo>
                  <a:cubicBezTo>
                    <a:pt x="1474" y="3253"/>
                    <a:pt x="2175" y="2395"/>
                    <a:pt x="2401" y="1594"/>
                  </a:cubicBezTo>
                  <a:cubicBezTo>
                    <a:pt x="2489" y="1284"/>
                    <a:pt x="2515" y="1027"/>
                    <a:pt x="2495" y="821"/>
                  </a:cubicBezTo>
                  <a:cubicBezTo>
                    <a:pt x="2492" y="786"/>
                    <a:pt x="2488" y="751"/>
                    <a:pt x="2480" y="722"/>
                  </a:cubicBezTo>
                  <a:cubicBezTo>
                    <a:pt x="2429" y="446"/>
                    <a:pt x="2274" y="301"/>
                    <a:pt x="2067" y="301"/>
                  </a:cubicBezTo>
                  <a:cubicBezTo>
                    <a:pt x="1985" y="301"/>
                    <a:pt x="1895" y="323"/>
                    <a:pt x="1800" y="369"/>
                  </a:cubicBezTo>
                  <a:cubicBezTo>
                    <a:pt x="1748" y="394"/>
                    <a:pt x="1702" y="405"/>
                    <a:pt x="1662" y="405"/>
                  </a:cubicBezTo>
                  <a:cubicBezTo>
                    <a:pt x="1657" y="405"/>
                    <a:pt x="1652" y="405"/>
                    <a:pt x="1648" y="404"/>
                  </a:cubicBezTo>
                  <a:cubicBezTo>
                    <a:pt x="1611" y="403"/>
                    <a:pt x="1580" y="391"/>
                    <a:pt x="1551" y="374"/>
                  </a:cubicBezTo>
                  <a:cubicBezTo>
                    <a:pt x="1390" y="278"/>
                    <a:pt x="1309" y="1"/>
                    <a:pt x="1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5"/>
            <p:cNvSpPr/>
            <p:nvPr/>
          </p:nvSpPr>
          <p:spPr>
            <a:xfrm>
              <a:off x="7760283" y="3712521"/>
              <a:ext cx="53311" cy="99069"/>
            </a:xfrm>
            <a:custGeom>
              <a:avLst/>
              <a:gdLst/>
              <a:ahLst/>
              <a:cxnLst/>
              <a:rect l="l" t="t" r="r" b="b"/>
              <a:pathLst>
                <a:path w="2089" h="3882" extrusionOk="0">
                  <a:moveTo>
                    <a:pt x="482" y="0"/>
                  </a:moveTo>
                  <a:lnTo>
                    <a:pt x="285" y="160"/>
                  </a:lnTo>
                  <a:cubicBezTo>
                    <a:pt x="240" y="288"/>
                    <a:pt x="225" y="423"/>
                    <a:pt x="225" y="585"/>
                  </a:cubicBezTo>
                  <a:cubicBezTo>
                    <a:pt x="226" y="1188"/>
                    <a:pt x="356" y="1683"/>
                    <a:pt x="204" y="2292"/>
                  </a:cubicBezTo>
                  <a:cubicBezTo>
                    <a:pt x="147" y="2526"/>
                    <a:pt x="99" y="2752"/>
                    <a:pt x="72" y="2985"/>
                  </a:cubicBezTo>
                  <a:cubicBezTo>
                    <a:pt x="62" y="3066"/>
                    <a:pt x="56" y="3147"/>
                    <a:pt x="50" y="3229"/>
                  </a:cubicBezTo>
                  <a:cubicBezTo>
                    <a:pt x="41" y="3442"/>
                    <a:pt x="191" y="3580"/>
                    <a:pt x="328" y="3720"/>
                  </a:cubicBezTo>
                  <a:cubicBezTo>
                    <a:pt x="328" y="3727"/>
                    <a:pt x="326" y="3731"/>
                    <a:pt x="326" y="3737"/>
                  </a:cubicBezTo>
                  <a:cubicBezTo>
                    <a:pt x="309" y="3758"/>
                    <a:pt x="294" y="3775"/>
                    <a:pt x="279" y="3794"/>
                  </a:cubicBezTo>
                  <a:cubicBezTo>
                    <a:pt x="249" y="3832"/>
                    <a:pt x="281" y="3881"/>
                    <a:pt x="316" y="3881"/>
                  </a:cubicBezTo>
                  <a:cubicBezTo>
                    <a:pt x="328" y="3881"/>
                    <a:pt x="340" y="3876"/>
                    <a:pt x="350" y="3863"/>
                  </a:cubicBezTo>
                  <a:lnTo>
                    <a:pt x="404" y="3797"/>
                  </a:lnTo>
                  <a:lnTo>
                    <a:pt x="411" y="3805"/>
                  </a:lnTo>
                  <a:cubicBezTo>
                    <a:pt x="421" y="3816"/>
                    <a:pt x="433" y="3821"/>
                    <a:pt x="444" y="3821"/>
                  </a:cubicBezTo>
                  <a:cubicBezTo>
                    <a:pt x="480" y="3821"/>
                    <a:pt x="514" y="3772"/>
                    <a:pt x="482" y="3736"/>
                  </a:cubicBezTo>
                  <a:cubicBezTo>
                    <a:pt x="476" y="3730"/>
                    <a:pt x="474" y="3724"/>
                    <a:pt x="469" y="3720"/>
                  </a:cubicBezTo>
                  <a:cubicBezTo>
                    <a:pt x="519" y="3658"/>
                    <a:pt x="566" y="3596"/>
                    <a:pt x="617" y="3532"/>
                  </a:cubicBezTo>
                  <a:cubicBezTo>
                    <a:pt x="930" y="3134"/>
                    <a:pt x="1238" y="2692"/>
                    <a:pt x="1444" y="2254"/>
                  </a:cubicBezTo>
                  <a:cubicBezTo>
                    <a:pt x="1577" y="1972"/>
                    <a:pt x="1664" y="1652"/>
                    <a:pt x="1758" y="1356"/>
                  </a:cubicBezTo>
                  <a:cubicBezTo>
                    <a:pt x="1825" y="1138"/>
                    <a:pt x="1949" y="939"/>
                    <a:pt x="2088" y="748"/>
                  </a:cubicBezTo>
                  <a:cubicBezTo>
                    <a:pt x="2085" y="711"/>
                    <a:pt x="2081" y="677"/>
                    <a:pt x="2074" y="648"/>
                  </a:cubicBezTo>
                  <a:cubicBezTo>
                    <a:pt x="1856" y="974"/>
                    <a:pt x="1674" y="1294"/>
                    <a:pt x="1539" y="1702"/>
                  </a:cubicBezTo>
                  <a:cubicBezTo>
                    <a:pt x="1313" y="2376"/>
                    <a:pt x="889" y="3029"/>
                    <a:pt x="438" y="3599"/>
                  </a:cubicBezTo>
                  <a:cubicBezTo>
                    <a:pt x="510" y="3031"/>
                    <a:pt x="827" y="2461"/>
                    <a:pt x="981" y="1918"/>
                  </a:cubicBezTo>
                  <a:cubicBezTo>
                    <a:pt x="1124" y="1408"/>
                    <a:pt x="1153" y="861"/>
                    <a:pt x="1240" y="331"/>
                  </a:cubicBezTo>
                  <a:cubicBezTo>
                    <a:pt x="1203" y="329"/>
                    <a:pt x="1171" y="317"/>
                    <a:pt x="1143" y="300"/>
                  </a:cubicBezTo>
                  <a:cubicBezTo>
                    <a:pt x="1034" y="900"/>
                    <a:pt x="990" y="1519"/>
                    <a:pt x="827" y="2097"/>
                  </a:cubicBezTo>
                  <a:cubicBezTo>
                    <a:pt x="690" y="2579"/>
                    <a:pt x="423" y="3054"/>
                    <a:pt x="345" y="3554"/>
                  </a:cubicBezTo>
                  <a:cubicBezTo>
                    <a:pt x="0" y="3002"/>
                    <a:pt x="331" y="2535"/>
                    <a:pt x="388" y="1916"/>
                  </a:cubicBezTo>
                  <a:cubicBezTo>
                    <a:pt x="441" y="1326"/>
                    <a:pt x="138" y="521"/>
                    <a:pt x="48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5"/>
            <p:cNvSpPr/>
            <p:nvPr/>
          </p:nvSpPr>
          <p:spPr>
            <a:xfrm>
              <a:off x="7728383" y="3784641"/>
              <a:ext cx="65280" cy="48616"/>
            </a:xfrm>
            <a:custGeom>
              <a:avLst/>
              <a:gdLst/>
              <a:ahLst/>
              <a:cxnLst/>
              <a:rect l="l" t="t" r="r" b="b"/>
              <a:pathLst>
                <a:path w="2558" h="1905" extrusionOk="0">
                  <a:moveTo>
                    <a:pt x="480" y="0"/>
                  </a:moveTo>
                  <a:cubicBezTo>
                    <a:pt x="362" y="0"/>
                    <a:pt x="270" y="62"/>
                    <a:pt x="249" y="265"/>
                  </a:cubicBezTo>
                  <a:cubicBezTo>
                    <a:pt x="196" y="763"/>
                    <a:pt x="1" y="619"/>
                    <a:pt x="249" y="1108"/>
                  </a:cubicBezTo>
                  <a:cubicBezTo>
                    <a:pt x="497" y="1595"/>
                    <a:pt x="705" y="1719"/>
                    <a:pt x="1190" y="1811"/>
                  </a:cubicBezTo>
                  <a:cubicBezTo>
                    <a:pt x="1394" y="1849"/>
                    <a:pt x="1632" y="1904"/>
                    <a:pt x="1836" y="1904"/>
                  </a:cubicBezTo>
                  <a:cubicBezTo>
                    <a:pt x="2118" y="1904"/>
                    <a:pt x="2337" y="1800"/>
                    <a:pt x="2321" y="1400"/>
                  </a:cubicBezTo>
                  <a:cubicBezTo>
                    <a:pt x="2293" y="710"/>
                    <a:pt x="2557" y="786"/>
                    <a:pt x="2237" y="631"/>
                  </a:cubicBezTo>
                  <a:cubicBezTo>
                    <a:pt x="1915" y="477"/>
                    <a:pt x="1628" y="391"/>
                    <a:pt x="1628" y="391"/>
                  </a:cubicBezTo>
                  <a:cubicBezTo>
                    <a:pt x="1628" y="391"/>
                    <a:pt x="1293" y="161"/>
                    <a:pt x="1033" y="140"/>
                  </a:cubicBezTo>
                  <a:cubicBezTo>
                    <a:pt x="878" y="128"/>
                    <a:pt x="651"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5"/>
            <p:cNvSpPr/>
            <p:nvPr/>
          </p:nvSpPr>
          <p:spPr>
            <a:xfrm>
              <a:off x="7727439" y="3748530"/>
              <a:ext cx="12326" cy="12275"/>
            </a:xfrm>
            <a:custGeom>
              <a:avLst/>
              <a:gdLst/>
              <a:ahLst/>
              <a:cxnLst/>
              <a:rect l="l" t="t" r="r" b="b"/>
              <a:pathLst>
                <a:path w="483" h="481" extrusionOk="0">
                  <a:moveTo>
                    <a:pt x="242" y="0"/>
                  </a:moveTo>
                  <a:cubicBezTo>
                    <a:pt x="108" y="0"/>
                    <a:pt x="1" y="109"/>
                    <a:pt x="1" y="241"/>
                  </a:cubicBezTo>
                  <a:cubicBezTo>
                    <a:pt x="1" y="373"/>
                    <a:pt x="110" y="480"/>
                    <a:pt x="242" y="480"/>
                  </a:cubicBezTo>
                  <a:cubicBezTo>
                    <a:pt x="374" y="480"/>
                    <a:pt x="483" y="373"/>
                    <a:pt x="483" y="241"/>
                  </a:cubicBezTo>
                  <a:cubicBezTo>
                    <a:pt x="483" y="109"/>
                    <a:pt x="37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5"/>
            <p:cNvSpPr/>
            <p:nvPr/>
          </p:nvSpPr>
          <p:spPr>
            <a:xfrm>
              <a:off x="7706997" y="3763970"/>
              <a:ext cx="17941" cy="17890"/>
            </a:xfrm>
            <a:custGeom>
              <a:avLst/>
              <a:gdLst/>
              <a:ahLst/>
              <a:cxnLst/>
              <a:rect l="l" t="t" r="r" b="b"/>
              <a:pathLst>
                <a:path w="703" h="701" extrusionOk="0">
                  <a:moveTo>
                    <a:pt x="351" y="0"/>
                  </a:moveTo>
                  <a:cubicBezTo>
                    <a:pt x="156" y="0"/>
                    <a:pt x="0" y="157"/>
                    <a:pt x="0" y="350"/>
                  </a:cubicBezTo>
                  <a:cubicBezTo>
                    <a:pt x="0" y="544"/>
                    <a:pt x="159" y="701"/>
                    <a:pt x="351" y="701"/>
                  </a:cubicBezTo>
                  <a:cubicBezTo>
                    <a:pt x="545" y="701"/>
                    <a:pt x="702" y="544"/>
                    <a:pt x="702" y="350"/>
                  </a:cubicBezTo>
                  <a:cubicBezTo>
                    <a:pt x="702" y="157"/>
                    <a:pt x="543" y="0"/>
                    <a:pt x="3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5"/>
            <p:cNvSpPr/>
            <p:nvPr/>
          </p:nvSpPr>
          <p:spPr>
            <a:xfrm>
              <a:off x="7703578" y="3804648"/>
              <a:ext cx="13781" cy="13781"/>
            </a:xfrm>
            <a:custGeom>
              <a:avLst/>
              <a:gdLst/>
              <a:ahLst/>
              <a:cxnLst/>
              <a:rect l="l" t="t" r="r" b="b"/>
              <a:pathLst>
                <a:path w="540" h="540" extrusionOk="0">
                  <a:moveTo>
                    <a:pt x="271" y="1"/>
                  </a:moveTo>
                  <a:cubicBezTo>
                    <a:pt x="121" y="1"/>
                    <a:pt x="1" y="121"/>
                    <a:pt x="1" y="271"/>
                  </a:cubicBezTo>
                  <a:cubicBezTo>
                    <a:pt x="1" y="419"/>
                    <a:pt x="121" y="540"/>
                    <a:pt x="271" y="540"/>
                  </a:cubicBezTo>
                  <a:cubicBezTo>
                    <a:pt x="419" y="540"/>
                    <a:pt x="539" y="419"/>
                    <a:pt x="539" y="271"/>
                  </a:cubicBezTo>
                  <a:cubicBezTo>
                    <a:pt x="539" y="121"/>
                    <a:pt x="42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5"/>
            <p:cNvSpPr/>
            <p:nvPr/>
          </p:nvSpPr>
          <p:spPr>
            <a:xfrm>
              <a:off x="7724836" y="3840631"/>
              <a:ext cx="14189" cy="14164"/>
            </a:xfrm>
            <a:custGeom>
              <a:avLst/>
              <a:gdLst/>
              <a:ahLst/>
              <a:cxnLst/>
              <a:rect l="l" t="t" r="r" b="b"/>
              <a:pathLst>
                <a:path w="556" h="555" extrusionOk="0">
                  <a:moveTo>
                    <a:pt x="278" y="1"/>
                  </a:moveTo>
                  <a:cubicBezTo>
                    <a:pt x="123" y="1"/>
                    <a:pt x="0" y="125"/>
                    <a:pt x="0" y="278"/>
                  </a:cubicBezTo>
                  <a:cubicBezTo>
                    <a:pt x="0" y="432"/>
                    <a:pt x="125" y="554"/>
                    <a:pt x="278" y="554"/>
                  </a:cubicBezTo>
                  <a:cubicBezTo>
                    <a:pt x="432" y="554"/>
                    <a:pt x="555" y="429"/>
                    <a:pt x="555" y="278"/>
                  </a:cubicBezTo>
                  <a:cubicBezTo>
                    <a:pt x="555" y="125"/>
                    <a:pt x="432"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5"/>
            <p:cNvSpPr/>
            <p:nvPr/>
          </p:nvSpPr>
          <p:spPr>
            <a:xfrm>
              <a:off x="7764723" y="3851452"/>
              <a:ext cx="13372" cy="13347"/>
            </a:xfrm>
            <a:custGeom>
              <a:avLst/>
              <a:gdLst/>
              <a:ahLst/>
              <a:cxnLst/>
              <a:rect l="l" t="t" r="r" b="b"/>
              <a:pathLst>
                <a:path w="524" h="523" extrusionOk="0">
                  <a:moveTo>
                    <a:pt x="262" y="1"/>
                  </a:moveTo>
                  <a:cubicBezTo>
                    <a:pt x="118" y="1"/>
                    <a:pt x="1" y="115"/>
                    <a:pt x="1" y="261"/>
                  </a:cubicBezTo>
                  <a:cubicBezTo>
                    <a:pt x="1" y="405"/>
                    <a:pt x="117" y="522"/>
                    <a:pt x="262" y="522"/>
                  </a:cubicBezTo>
                  <a:cubicBezTo>
                    <a:pt x="408" y="522"/>
                    <a:pt x="524" y="406"/>
                    <a:pt x="524" y="261"/>
                  </a:cubicBezTo>
                  <a:cubicBezTo>
                    <a:pt x="524" y="115"/>
                    <a:pt x="408"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5"/>
            <p:cNvSpPr/>
            <p:nvPr/>
          </p:nvSpPr>
          <p:spPr>
            <a:xfrm>
              <a:off x="7799353" y="3842392"/>
              <a:ext cx="14266" cy="14266"/>
            </a:xfrm>
            <a:custGeom>
              <a:avLst/>
              <a:gdLst/>
              <a:ahLst/>
              <a:cxnLst/>
              <a:rect l="l" t="t" r="r" b="b"/>
              <a:pathLst>
                <a:path w="559" h="559" extrusionOk="0">
                  <a:moveTo>
                    <a:pt x="280" y="1"/>
                  </a:moveTo>
                  <a:cubicBezTo>
                    <a:pt x="126" y="1"/>
                    <a:pt x="1" y="125"/>
                    <a:pt x="1" y="280"/>
                  </a:cubicBezTo>
                  <a:cubicBezTo>
                    <a:pt x="1" y="434"/>
                    <a:pt x="126" y="559"/>
                    <a:pt x="280" y="559"/>
                  </a:cubicBezTo>
                  <a:cubicBezTo>
                    <a:pt x="434" y="559"/>
                    <a:pt x="559" y="434"/>
                    <a:pt x="559" y="280"/>
                  </a:cubicBezTo>
                  <a:cubicBezTo>
                    <a:pt x="559" y="125"/>
                    <a:pt x="43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5"/>
            <p:cNvSpPr/>
            <p:nvPr/>
          </p:nvSpPr>
          <p:spPr>
            <a:xfrm>
              <a:off x="7817524" y="3811768"/>
              <a:ext cx="20084" cy="20084"/>
            </a:xfrm>
            <a:custGeom>
              <a:avLst/>
              <a:gdLst/>
              <a:ahLst/>
              <a:cxnLst/>
              <a:rect l="l" t="t" r="r" b="b"/>
              <a:pathLst>
                <a:path w="787" h="787" extrusionOk="0">
                  <a:moveTo>
                    <a:pt x="394" y="1"/>
                  </a:moveTo>
                  <a:cubicBezTo>
                    <a:pt x="177" y="1"/>
                    <a:pt x="1" y="177"/>
                    <a:pt x="1" y="393"/>
                  </a:cubicBezTo>
                  <a:cubicBezTo>
                    <a:pt x="1" y="610"/>
                    <a:pt x="177" y="787"/>
                    <a:pt x="394" y="787"/>
                  </a:cubicBezTo>
                  <a:cubicBezTo>
                    <a:pt x="610" y="787"/>
                    <a:pt x="786" y="610"/>
                    <a:pt x="786" y="393"/>
                  </a:cubicBezTo>
                  <a:cubicBezTo>
                    <a:pt x="786" y="177"/>
                    <a:pt x="610"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5"/>
            <p:cNvSpPr/>
            <p:nvPr/>
          </p:nvSpPr>
          <p:spPr>
            <a:xfrm>
              <a:off x="7812955" y="3779741"/>
              <a:ext cx="15031" cy="14980"/>
            </a:xfrm>
            <a:custGeom>
              <a:avLst/>
              <a:gdLst/>
              <a:ahLst/>
              <a:cxnLst/>
              <a:rect l="l" t="t" r="r" b="b"/>
              <a:pathLst>
                <a:path w="589" h="587" extrusionOk="0">
                  <a:moveTo>
                    <a:pt x="297" y="0"/>
                  </a:moveTo>
                  <a:cubicBezTo>
                    <a:pt x="296" y="0"/>
                    <a:pt x="295" y="0"/>
                    <a:pt x="294" y="0"/>
                  </a:cubicBezTo>
                  <a:cubicBezTo>
                    <a:pt x="130" y="0"/>
                    <a:pt x="1" y="131"/>
                    <a:pt x="1" y="293"/>
                  </a:cubicBezTo>
                  <a:cubicBezTo>
                    <a:pt x="1" y="454"/>
                    <a:pt x="133" y="586"/>
                    <a:pt x="294" y="586"/>
                  </a:cubicBezTo>
                  <a:cubicBezTo>
                    <a:pt x="457" y="586"/>
                    <a:pt x="588" y="454"/>
                    <a:pt x="588" y="293"/>
                  </a:cubicBezTo>
                  <a:cubicBezTo>
                    <a:pt x="588" y="132"/>
                    <a:pt x="457"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5"/>
            <p:cNvSpPr/>
            <p:nvPr/>
          </p:nvSpPr>
          <p:spPr>
            <a:xfrm>
              <a:off x="7799328" y="3806231"/>
              <a:ext cx="9902" cy="9876"/>
            </a:xfrm>
            <a:custGeom>
              <a:avLst/>
              <a:gdLst/>
              <a:ahLst/>
              <a:cxnLst/>
              <a:rect l="l" t="t" r="r" b="b"/>
              <a:pathLst>
                <a:path w="388" h="387" extrusionOk="0">
                  <a:moveTo>
                    <a:pt x="194" y="1"/>
                  </a:moveTo>
                  <a:cubicBezTo>
                    <a:pt x="87" y="1"/>
                    <a:pt x="0" y="87"/>
                    <a:pt x="0" y="194"/>
                  </a:cubicBezTo>
                  <a:cubicBezTo>
                    <a:pt x="0" y="300"/>
                    <a:pt x="88" y="387"/>
                    <a:pt x="194" y="387"/>
                  </a:cubicBezTo>
                  <a:cubicBezTo>
                    <a:pt x="301" y="387"/>
                    <a:pt x="388" y="300"/>
                    <a:pt x="388" y="194"/>
                  </a:cubicBezTo>
                  <a:cubicBezTo>
                    <a:pt x="388" y="87"/>
                    <a:pt x="301"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5"/>
            <p:cNvSpPr/>
            <p:nvPr/>
          </p:nvSpPr>
          <p:spPr>
            <a:xfrm>
              <a:off x="7791442" y="3831827"/>
              <a:ext cx="3930" cy="3930"/>
            </a:xfrm>
            <a:custGeom>
              <a:avLst/>
              <a:gdLst/>
              <a:ahLst/>
              <a:cxnLst/>
              <a:rect l="l" t="t" r="r" b="b"/>
              <a:pathLst>
                <a:path w="154" h="154" extrusionOk="0">
                  <a:moveTo>
                    <a:pt x="77" y="1"/>
                  </a:moveTo>
                  <a:cubicBezTo>
                    <a:pt x="35" y="1"/>
                    <a:pt x="1" y="33"/>
                    <a:pt x="1" y="75"/>
                  </a:cubicBezTo>
                  <a:cubicBezTo>
                    <a:pt x="1" y="118"/>
                    <a:pt x="36" y="153"/>
                    <a:pt x="77" y="153"/>
                  </a:cubicBezTo>
                  <a:cubicBezTo>
                    <a:pt x="118" y="153"/>
                    <a:pt x="154" y="118"/>
                    <a:pt x="154" y="75"/>
                  </a:cubicBezTo>
                  <a:cubicBezTo>
                    <a:pt x="154" y="36"/>
                    <a:pt x="11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5"/>
            <p:cNvSpPr/>
            <p:nvPr/>
          </p:nvSpPr>
          <p:spPr>
            <a:xfrm>
              <a:off x="7752550" y="3835732"/>
              <a:ext cx="8013" cy="7962"/>
            </a:xfrm>
            <a:custGeom>
              <a:avLst/>
              <a:gdLst/>
              <a:ahLst/>
              <a:cxnLst/>
              <a:rect l="l" t="t" r="r" b="b"/>
              <a:pathLst>
                <a:path w="314" h="312" extrusionOk="0">
                  <a:moveTo>
                    <a:pt x="156" y="0"/>
                  </a:moveTo>
                  <a:cubicBezTo>
                    <a:pt x="71" y="0"/>
                    <a:pt x="1" y="69"/>
                    <a:pt x="1" y="156"/>
                  </a:cubicBezTo>
                  <a:cubicBezTo>
                    <a:pt x="1" y="242"/>
                    <a:pt x="71" y="312"/>
                    <a:pt x="156" y="312"/>
                  </a:cubicBezTo>
                  <a:cubicBezTo>
                    <a:pt x="243" y="312"/>
                    <a:pt x="313" y="242"/>
                    <a:pt x="313" y="156"/>
                  </a:cubicBezTo>
                  <a:cubicBezTo>
                    <a:pt x="313" y="69"/>
                    <a:pt x="243"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5"/>
            <p:cNvSpPr/>
            <p:nvPr/>
          </p:nvSpPr>
          <p:spPr>
            <a:xfrm>
              <a:off x="7724861" y="3821415"/>
              <a:ext cx="6686" cy="6686"/>
            </a:xfrm>
            <a:custGeom>
              <a:avLst/>
              <a:gdLst/>
              <a:ahLst/>
              <a:cxnLst/>
              <a:rect l="l" t="t" r="r" b="b"/>
              <a:pathLst>
                <a:path w="262" h="262" extrusionOk="0">
                  <a:moveTo>
                    <a:pt x="131" y="0"/>
                  </a:moveTo>
                  <a:cubicBezTo>
                    <a:pt x="61" y="0"/>
                    <a:pt x="1" y="59"/>
                    <a:pt x="1" y="131"/>
                  </a:cubicBezTo>
                  <a:cubicBezTo>
                    <a:pt x="1" y="203"/>
                    <a:pt x="61" y="262"/>
                    <a:pt x="131" y="262"/>
                  </a:cubicBezTo>
                  <a:cubicBezTo>
                    <a:pt x="203" y="262"/>
                    <a:pt x="262" y="203"/>
                    <a:pt x="262" y="131"/>
                  </a:cubicBezTo>
                  <a:cubicBezTo>
                    <a:pt x="262" y="59"/>
                    <a:pt x="203"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5"/>
            <p:cNvSpPr/>
            <p:nvPr/>
          </p:nvSpPr>
          <p:spPr>
            <a:xfrm>
              <a:off x="7724912" y="3797503"/>
              <a:ext cx="8702" cy="8728"/>
            </a:xfrm>
            <a:custGeom>
              <a:avLst/>
              <a:gdLst/>
              <a:ahLst/>
              <a:cxnLst/>
              <a:rect l="l" t="t" r="r" b="b"/>
              <a:pathLst>
                <a:path w="341" h="342" extrusionOk="0">
                  <a:moveTo>
                    <a:pt x="170" y="0"/>
                  </a:moveTo>
                  <a:cubicBezTo>
                    <a:pt x="76" y="0"/>
                    <a:pt x="0" y="75"/>
                    <a:pt x="0" y="171"/>
                  </a:cubicBezTo>
                  <a:cubicBezTo>
                    <a:pt x="0" y="265"/>
                    <a:pt x="75" y="341"/>
                    <a:pt x="170" y="341"/>
                  </a:cubicBezTo>
                  <a:cubicBezTo>
                    <a:pt x="263" y="341"/>
                    <a:pt x="341" y="265"/>
                    <a:pt x="341" y="171"/>
                  </a:cubicBezTo>
                  <a:cubicBezTo>
                    <a:pt x="341" y="77"/>
                    <a:pt x="264"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5"/>
            <p:cNvSpPr/>
            <p:nvPr/>
          </p:nvSpPr>
          <p:spPr>
            <a:xfrm>
              <a:off x="7748595" y="3768640"/>
              <a:ext cx="7962" cy="8013"/>
            </a:xfrm>
            <a:custGeom>
              <a:avLst/>
              <a:gdLst/>
              <a:ahLst/>
              <a:cxnLst/>
              <a:rect l="l" t="t" r="r" b="b"/>
              <a:pathLst>
                <a:path w="312" h="314" extrusionOk="0">
                  <a:moveTo>
                    <a:pt x="156" y="1"/>
                  </a:moveTo>
                  <a:cubicBezTo>
                    <a:pt x="69" y="1"/>
                    <a:pt x="0" y="71"/>
                    <a:pt x="0" y="158"/>
                  </a:cubicBezTo>
                  <a:cubicBezTo>
                    <a:pt x="0" y="245"/>
                    <a:pt x="69" y="314"/>
                    <a:pt x="156" y="314"/>
                  </a:cubicBezTo>
                  <a:cubicBezTo>
                    <a:pt x="242" y="314"/>
                    <a:pt x="311" y="245"/>
                    <a:pt x="311" y="158"/>
                  </a:cubicBezTo>
                  <a:cubicBezTo>
                    <a:pt x="311" y="71"/>
                    <a:pt x="24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5"/>
            <p:cNvSpPr/>
            <p:nvPr/>
          </p:nvSpPr>
          <p:spPr>
            <a:xfrm>
              <a:off x="7903449" y="3345520"/>
              <a:ext cx="73549" cy="179508"/>
            </a:xfrm>
            <a:custGeom>
              <a:avLst/>
              <a:gdLst/>
              <a:ahLst/>
              <a:cxnLst/>
              <a:rect l="l" t="t" r="r" b="b"/>
              <a:pathLst>
                <a:path w="2882" h="7034" extrusionOk="0">
                  <a:moveTo>
                    <a:pt x="1441" y="0"/>
                  </a:moveTo>
                  <a:cubicBezTo>
                    <a:pt x="644" y="0"/>
                    <a:pt x="1" y="1576"/>
                    <a:pt x="1" y="3517"/>
                  </a:cubicBezTo>
                  <a:cubicBezTo>
                    <a:pt x="1" y="5459"/>
                    <a:pt x="647" y="7034"/>
                    <a:pt x="1441" y="7034"/>
                  </a:cubicBezTo>
                  <a:cubicBezTo>
                    <a:pt x="2237" y="7034"/>
                    <a:pt x="2882" y="5459"/>
                    <a:pt x="2882" y="3517"/>
                  </a:cubicBezTo>
                  <a:cubicBezTo>
                    <a:pt x="2882" y="1576"/>
                    <a:pt x="2237" y="0"/>
                    <a:pt x="14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5"/>
            <p:cNvSpPr/>
            <p:nvPr/>
          </p:nvSpPr>
          <p:spPr>
            <a:xfrm>
              <a:off x="7900208" y="3458547"/>
              <a:ext cx="97078" cy="74416"/>
            </a:xfrm>
            <a:custGeom>
              <a:avLst/>
              <a:gdLst/>
              <a:ahLst/>
              <a:cxnLst/>
              <a:rect l="l" t="t" r="r" b="b"/>
              <a:pathLst>
                <a:path w="3804" h="2916" extrusionOk="0">
                  <a:moveTo>
                    <a:pt x="1582" y="0"/>
                  </a:moveTo>
                  <a:cubicBezTo>
                    <a:pt x="1578" y="0"/>
                    <a:pt x="1574" y="1"/>
                    <a:pt x="1570" y="1"/>
                  </a:cubicBezTo>
                  <a:cubicBezTo>
                    <a:pt x="1222" y="39"/>
                    <a:pt x="1101" y="1340"/>
                    <a:pt x="1101" y="1340"/>
                  </a:cubicBezTo>
                  <a:cubicBezTo>
                    <a:pt x="1101" y="1340"/>
                    <a:pt x="709" y="749"/>
                    <a:pt x="367" y="749"/>
                  </a:cubicBezTo>
                  <a:cubicBezTo>
                    <a:pt x="226" y="749"/>
                    <a:pt x="93" y="849"/>
                    <a:pt x="0" y="1132"/>
                  </a:cubicBezTo>
                  <a:cubicBezTo>
                    <a:pt x="0" y="1132"/>
                    <a:pt x="805" y="2916"/>
                    <a:pt x="1383" y="2916"/>
                  </a:cubicBezTo>
                  <a:cubicBezTo>
                    <a:pt x="1397" y="2916"/>
                    <a:pt x="1410" y="2915"/>
                    <a:pt x="1423" y="2913"/>
                  </a:cubicBezTo>
                  <a:cubicBezTo>
                    <a:pt x="2003" y="2828"/>
                    <a:pt x="3803" y="1672"/>
                    <a:pt x="2905" y="1132"/>
                  </a:cubicBezTo>
                  <a:cubicBezTo>
                    <a:pt x="2720" y="1021"/>
                    <a:pt x="2560" y="977"/>
                    <a:pt x="2424" y="977"/>
                  </a:cubicBezTo>
                  <a:cubicBezTo>
                    <a:pt x="1897" y="977"/>
                    <a:pt x="1714" y="1635"/>
                    <a:pt x="1714" y="1635"/>
                  </a:cubicBezTo>
                  <a:cubicBezTo>
                    <a:pt x="1714" y="1635"/>
                    <a:pt x="1914" y="0"/>
                    <a:pt x="15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5"/>
            <p:cNvSpPr/>
            <p:nvPr/>
          </p:nvSpPr>
          <p:spPr>
            <a:xfrm>
              <a:off x="7914448" y="3315381"/>
              <a:ext cx="57599" cy="41572"/>
            </a:xfrm>
            <a:custGeom>
              <a:avLst/>
              <a:gdLst/>
              <a:ahLst/>
              <a:cxnLst/>
              <a:rect l="l" t="t" r="r" b="b"/>
              <a:pathLst>
                <a:path w="2257" h="1629" extrusionOk="0">
                  <a:moveTo>
                    <a:pt x="2075" y="1"/>
                  </a:moveTo>
                  <a:cubicBezTo>
                    <a:pt x="1816" y="1"/>
                    <a:pt x="1153" y="1257"/>
                    <a:pt x="1153" y="1257"/>
                  </a:cubicBezTo>
                  <a:cubicBezTo>
                    <a:pt x="1153" y="1257"/>
                    <a:pt x="676" y="148"/>
                    <a:pt x="377" y="148"/>
                  </a:cubicBezTo>
                  <a:cubicBezTo>
                    <a:pt x="339" y="148"/>
                    <a:pt x="303" y="166"/>
                    <a:pt x="272" y="207"/>
                  </a:cubicBezTo>
                  <a:cubicBezTo>
                    <a:pt x="0" y="569"/>
                    <a:pt x="712" y="1257"/>
                    <a:pt x="712" y="1257"/>
                  </a:cubicBezTo>
                  <a:cubicBezTo>
                    <a:pt x="916" y="1547"/>
                    <a:pt x="1111" y="1629"/>
                    <a:pt x="1266" y="1629"/>
                  </a:cubicBezTo>
                  <a:cubicBezTo>
                    <a:pt x="1466" y="1629"/>
                    <a:pt x="1599" y="1492"/>
                    <a:pt x="1599" y="1492"/>
                  </a:cubicBezTo>
                  <a:cubicBezTo>
                    <a:pt x="1599" y="1492"/>
                    <a:pt x="2257" y="802"/>
                    <a:pt x="2170" y="146"/>
                  </a:cubicBezTo>
                  <a:cubicBezTo>
                    <a:pt x="2157" y="44"/>
                    <a:pt x="2123" y="1"/>
                    <a:pt x="2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5"/>
            <p:cNvSpPr/>
            <p:nvPr/>
          </p:nvSpPr>
          <p:spPr>
            <a:xfrm>
              <a:off x="8023188" y="3546821"/>
              <a:ext cx="169504" cy="120608"/>
            </a:xfrm>
            <a:custGeom>
              <a:avLst/>
              <a:gdLst/>
              <a:ahLst/>
              <a:cxnLst/>
              <a:rect l="l" t="t" r="r" b="b"/>
              <a:pathLst>
                <a:path w="6642" h="4726" extrusionOk="0">
                  <a:moveTo>
                    <a:pt x="5390" y="1"/>
                  </a:moveTo>
                  <a:cubicBezTo>
                    <a:pt x="4645" y="1"/>
                    <a:pt x="3546" y="429"/>
                    <a:pt x="2482" y="1192"/>
                  </a:cubicBezTo>
                  <a:cubicBezTo>
                    <a:pt x="905" y="2325"/>
                    <a:pt x="0" y="3768"/>
                    <a:pt x="464" y="4414"/>
                  </a:cubicBezTo>
                  <a:cubicBezTo>
                    <a:pt x="616" y="4625"/>
                    <a:pt x="894" y="4726"/>
                    <a:pt x="1254" y="4726"/>
                  </a:cubicBezTo>
                  <a:cubicBezTo>
                    <a:pt x="1999" y="4726"/>
                    <a:pt x="3097" y="4297"/>
                    <a:pt x="4160" y="3534"/>
                  </a:cubicBezTo>
                  <a:cubicBezTo>
                    <a:pt x="5739" y="2399"/>
                    <a:pt x="6642" y="959"/>
                    <a:pt x="6178" y="311"/>
                  </a:cubicBezTo>
                  <a:cubicBezTo>
                    <a:pt x="6027" y="101"/>
                    <a:pt x="5750" y="1"/>
                    <a:pt x="5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5"/>
            <p:cNvSpPr/>
            <p:nvPr/>
          </p:nvSpPr>
          <p:spPr>
            <a:xfrm>
              <a:off x="8016068" y="3603832"/>
              <a:ext cx="79010" cy="74595"/>
            </a:xfrm>
            <a:custGeom>
              <a:avLst/>
              <a:gdLst/>
              <a:ahLst/>
              <a:cxnLst/>
              <a:rect l="l" t="t" r="r" b="b"/>
              <a:pathLst>
                <a:path w="3096" h="2923" extrusionOk="0">
                  <a:moveTo>
                    <a:pt x="1285" y="1"/>
                  </a:moveTo>
                  <a:cubicBezTo>
                    <a:pt x="1214" y="1"/>
                    <a:pt x="1129" y="15"/>
                    <a:pt x="1028" y="46"/>
                  </a:cubicBezTo>
                  <a:cubicBezTo>
                    <a:pt x="1028" y="46"/>
                    <a:pt x="0" y="1820"/>
                    <a:pt x="409" y="2240"/>
                  </a:cubicBezTo>
                  <a:cubicBezTo>
                    <a:pt x="669" y="2507"/>
                    <a:pt x="1564" y="2923"/>
                    <a:pt x="2162" y="2923"/>
                  </a:cubicBezTo>
                  <a:cubicBezTo>
                    <a:pt x="2505" y="2923"/>
                    <a:pt x="2750" y="2785"/>
                    <a:pt x="2720" y="2403"/>
                  </a:cubicBezTo>
                  <a:cubicBezTo>
                    <a:pt x="2670" y="1793"/>
                    <a:pt x="2302" y="1666"/>
                    <a:pt x="2004" y="1666"/>
                  </a:cubicBezTo>
                  <a:cubicBezTo>
                    <a:pt x="1791" y="1666"/>
                    <a:pt x="1614" y="1731"/>
                    <a:pt x="1614" y="1731"/>
                  </a:cubicBezTo>
                  <a:cubicBezTo>
                    <a:pt x="1614" y="1731"/>
                    <a:pt x="3096" y="920"/>
                    <a:pt x="2861" y="660"/>
                  </a:cubicBezTo>
                  <a:cubicBezTo>
                    <a:pt x="2822" y="617"/>
                    <a:pt x="2759" y="599"/>
                    <a:pt x="2681" y="599"/>
                  </a:cubicBezTo>
                  <a:cubicBezTo>
                    <a:pt x="2285" y="599"/>
                    <a:pt x="1500" y="1060"/>
                    <a:pt x="1500" y="1060"/>
                  </a:cubicBezTo>
                  <a:cubicBezTo>
                    <a:pt x="1500" y="1060"/>
                    <a:pt x="1902" y="1"/>
                    <a:pt x="1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5"/>
            <p:cNvSpPr/>
            <p:nvPr/>
          </p:nvSpPr>
          <p:spPr>
            <a:xfrm>
              <a:off x="8168012" y="3524950"/>
              <a:ext cx="57190" cy="47135"/>
            </a:xfrm>
            <a:custGeom>
              <a:avLst/>
              <a:gdLst/>
              <a:ahLst/>
              <a:cxnLst/>
              <a:rect l="l" t="t" r="r" b="b"/>
              <a:pathLst>
                <a:path w="2241" h="1847" extrusionOk="0">
                  <a:moveTo>
                    <a:pt x="861" y="1"/>
                  </a:moveTo>
                  <a:cubicBezTo>
                    <a:pt x="412" y="1"/>
                    <a:pt x="269" y="972"/>
                    <a:pt x="269" y="972"/>
                  </a:cubicBezTo>
                  <a:cubicBezTo>
                    <a:pt x="1" y="1738"/>
                    <a:pt x="597" y="1828"/>
                    <a:pt x="597" y="1828"/>
                  </a:cubicBezTo>
                  <a:cubicBezTo>
                    <a:pt x="597" y="1828"/>
                    <a:pt x="727" y="1846"/>
                    <a:pt x="915" y="1846"/>
                  </a:cubicBezTo>
                  <a:cubicBezTo>
                    <a:pt x="1234" y="1846"/>
                    <a:pt x="1720" y="1793"/>
                    <a:pt x="2023" y="1508"/>
                  </a:cubicBezTo>
                  <a:cubicBezTo>
                    <a:pt x="2241" y="1303"/>
                    <a:pt x="1954" y="1247"/>
                    <a:pt x="1576" y="1247"/>
                  </a:cubicBezTo>
                  <a:cubicBezTo>
                    <a:pt x="1118" y="1247"/>
                    <a:pt x="526" y="1328"/>
                    <a:pt x="526" y="1328"/>
                  </a:cubicBezTo>
                  <a:cubicBezTo>
                    <a:pt x="526" y="1328"/>
                    <a:pt x="1319" y="13"/>
                    <a:pt x="867" y="1"/>
                  </a:cubicBezTo>
                  <a:cubicBezTo>
                    <a:pt x="865" y="1"/>
                    <a:pt x="863" y="1"/>
                    <a:pt x="8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17" name="Google Shape;7117;p35"/>
          <p:cNvPicPr preferRelativeResize="0"/>
          <p:nvPr/>
        </p:nvPicPr>
        <p:blipFill>
          <a:blip r:embed="rId2">
            <a:alphaModFix amt="40000"/>
          </a:blip>
          <a:stretch>
            <a:fillRect/>
          </a:stretch>
        </p:blipFill>
        <p:spPr>
          <a:xfrm>
            <a:off x="0" y="0"/>
            <a:ext cx="9143999" cy="5143500"/>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6">
  <p:cSld name="SECTION_TITLE_AND_DESCRIPTION_1_1">
    <p:spTree>
      <p:nvGrpSpPr>
        <p:cNvPr id="1" name="Shape 7118"/>
        <p:cNvGrpSpPr/>
        <p:nvPr/>
      </p:nvGrpSpPr>
      <p:grpSpPr>
        <a:xfrm>
          <a:off x="0" y="0"/>
          <a:ext cx="0" cy="0"/>
          <a:chOff x="0" y="0"/>
          <a:chExt cx="0" cy="0"/>
        </a:xfrm>
      </p:grpSpPr>
      <p:grpSp>
        <p:nvGrpSpPr>
          <p:cNvPr id="7119" name="Google Shape;7119;p36"/>
          <p:cNvGrpSpPr/>
          <p:nvPr/>
        </p:nvGrpSpPr>
        <p:grpSpPr>
          <a:xfrm>
            <a:off x="557425" y="400252"/>
            <a:ext cx="7920414" cy="4125098"/>
            <a:chOff x="557425" y="400252"/>
            <a:chExt cx="7920414" cy="4125098"/>
          </a:xfrm>
        </p:grpSpPr>
        <p:sp>
          <p:nvSpPr>
            <p:cNvPr id="7120" name="Google Shape;7120;p36"/>
            <p:cNvSpPr/>
            <p:nvPr/>
          </p:nvSpPr>
          <p:spPr>
            <a:xfrm rot="-1973773">
              <a:off x="594626" y="175474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6"/>
            <p:cNvSpPr/>
            <p:nvPr/>
          </p:nvSpPr>
          <p:spPr>
            <a:xfrm rot="2359819">
              <a:off x="764725" y="20316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6"/>
            <p:cNvSpPr/>
            <p:nvPr/>
          </p:nvSpPr>
          <p:spPr>
            <a:xfrm rot="-1973773">
              <a:off x="8072182" y="315232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6"/>
            <p:cNvSpPr/>
            <p:nvPr/>
          </p:nvSpPr>
          <p:spPr>
            <a:xfrm>
              <a:off x="8276546" y="271811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6"/>
            <p:cNvSpPr/>
            <p:nvPr/>
          </p:nvSpPr>
          <p:spPr>
            <a:xfrm rot="2359819">
              <a:off x="7947272" y="21752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6"/>
            <p:cNvSpPr/>
            <p:nvPr/>
          </p:nvSpPr>
          <p:spPr>
            <a:xfrm rot="2359819">
              <a:off x="6218723" y="69822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6"/>
            <p:cNvSpPr/>
            <p:nvPr/>
          </p:nvSpPr>
          <p:spPr>
            <a:xfrm rot="-1973773">
              <a:off x="5832864" y="8191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6"/>
            <p:cNvSpPr/>
            <p:nvPr/>
          </p:nvSpPr>
          <p:spPr>
            <a:xfrm>
              <a:off x="4572003" y="58382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6"/>
            <p:cNvSpPr/>
            <p:nvPr/>
          </p:nvSpPr>
          <p:spPr>
            <a:xfrm rot="-1973773">
              <a:off x="4024773" y="429001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6"/>
            <p:cNvSpPr/>
            <p:nvPr/>
          </p:nvSpPr>
          <p:spPr>
            <a:xfrm rot="2359819">
              <a:off x="1866517" y="44179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6"/>
            <p:cNvSpPr/>
            <p:nvPr/>
          </p:nvSpPr>
          <p:spPr>
            <a:xfrm rot="2359819">
              <a:off x="4644822" y="391418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36"/>
          <p:cNvGrpSpPr/>
          <p:nvPr/>
        </p:nvGrpSpPr>
        <p:grpSpPr>
          <a:xfrm>
            <a:off x="6875900" y="4356400"/>
            <a:ext cx="263900" cy="385875"/>
            <a:chOff x="6875900" y="4356400"/>
            <a:chExt cx="263900" cy="385875"/>
          </a:xfrm>
        </p:grpSpPr>
        <p:sp>
          <p:nvSpPr>
            <p:cNvPr id="7132" name="Google Shape;7132;p36"/>
            <p:cNvSpPr/>
            <p:nvPr/>
          </p:nvSpPr>
          <p:spPr>
            <a:xfrm>
              <a:off x="6996975" y="4468200"/>
              <a:ext cx="18950" cy="274075"/>
            </a:xfrm>
            <a:custGeom>
              <a:avLst/>
              <a:gdLst/>
              <a:ahLst/>
              <a:cxnLst/>
              <a:rect l="l" t="t" r="r" b="b"/>
              <a:pathLst>
                <a:path w="758" h="10963" extrusionOk="0">
                  <a:moveTo>
                    <a:pt x="757" y="0"/>
                  </a:moveTo>
                  <a:lnTo>
                    <a:pt x="572" y="2700"/>
                  </a:lnTo>
                  <a:lnTo>
                    <a:pt x="239" y="7508"/>
                  </a:lnTo>
                  <a:lnTo>
                    <a:pt x="148" y="8812"/>
                  </a:lnTo>
                  <a:lnTo>
                    <a:pt x="136" y="8973"/>
                  </a:lnTo>
                  <a:lnTo>
                    <a:pt x="134" y="9034"/>
                  </a:lnTo>
                  <a:lnTo>
                    <a:pt x="118" y="9256"/>
                  </a:lnTo>
                  <a:lnTo>
                    <a:pt x="42" y="10329"/>
                  </a:lnTo>
                  <a:lnTo>
                    <a:pt x="23" y="10626"/>
                  </a:lnTo>
                  <a:lnTo>
                    <a:pt x="20" y="10652"/>
                  </a:lnTo>
                  <a:lnTo>
                    <a:pt x="16" y="10751"/>
                  </a:lnTo>
                  <a:lnTo>
                    <a:pt x="0" y="10963"/>
                  </a:lnTo>
                  <a:cubicBezTo>
                    <a:pt x="193" y="10963"/>
                    <a:pt x="386" y="10963"/>
                    <a:pt x="576" y="10960"/>
                  </a:cubicBezTo>
                  <a:cubicBezTo>
                    <a:pt x="583" y="10502"/>
                    <a:pt x="593" y="9731"/>
                    <a:pt x="610" y="8805"/>
                  </a:cubicBezTo>
                  <a:cubicBezTo>
                    <a:pt x="621" y="8061"/>
                    <a:pt x="635" y="7217"/>
                    <a:pt x="652" y="6352"/>
                  </a:cubicBezTo>
                  <a:lnTo>
                    <a:pt x="652" y="6244"/>
                  </a:lnTo>
                  <a:cubicBezTo>
                    <a:pt x="655" y="6236"/>
                    <a:pt x="655" y="6228"/>
                    <a:pt x="652" y="6221"/>
                  </a:cubicBezTo>
                  <a:cubicBezTo>
                    <a:pt x="655" y="6142"/>
                    <a:pt x="655" y="6058"/>
                    <a:pt x="659" y="5979"/>
                  </a:cubicBezTo>
                  <a:cubicBezTo>
                    <a:pt x="677" y="4842"/>
                    <a:pt x="695" y="3693"/>
                    <a:pt x="711" y="2710"/>
                  </a:cubicBezTo>
                  <a:cubicBezTo>
                    <a:pt x="738" y="1146"/>
                    <a:pt x="757" y="1"/>
                    <a:pt x="7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6"/>
            <p:cNvSpPr/>
            <p:nvPr/>
          </p:nvSpPr>
          <p:spPr>
            <a:xfrm>
              <a:off x="6920700" y="4356400"/>
              <a:ext cx="185150" cy="231675"/>
            </a:xfrm>
            <a:custGeom>
              <a:avLst/>
              <a:gdLst/>
              <a:ahLst/>
              <a:cxnLst/>
              <a:rect l="l" t="t" r="r" b="b"/>
              <a:pathLst>
                <a:path w="7406" h="9267" extrusionOk="0">
                  <a:moveTo>
                    <a:pt x="4691" y="0"/>
                  </a:moveTo>
                  <a:cubicBezTo>
                    <a:pt x="4688" y="0"/>
                    <a:pt x="4685" y="0"/>
                    <a:pt x="4682" y="0"/>
                  </a:cubicBezTo>
                  <a:cubicBezTo>
                    <a:pt x="3988" y="38"/>
                    <a:pt x="3307" y="3231"/>
                    <a:pt x="3307" y="3231"/>
                  </a:cubicBezTo>
                  <a:cubicBezTo>
                    <a:pt x="3307" y="3231"/>
                    <a:pt x="2943" y="663"/>
                    <a:pt x="2286" y="663"/>
                  </a:cubicBezTo>
                  <a:cubicBezTo>
                    <a:pt x="2263" y="663"/>
                    <a:pt x="2239" y="666"/>
                    <a:pt x="2214" y="673"/>
                  </a:cubicBezTo>
                  <a:cubicBezTo>
                    <a:pt x="1512" y="874"/>
                    <a:pt x="1901" y="6162"/>
                    <a:pt x="1901" y="6162"/>
                  </a:cubicBezTo>
                  <a:cubicBezTo>
                    <a:pt x="1901" y="6162"/>
                    <a:pt x="1495" y="3510"/>
                    <a:pt x="981" y="3510"/>
                  </a:cubicBezTo>
                  <a:cubicBezTo>
                    <a:pt x="967" y="3510"/>
                    <a:pt x="953" y="3512"/>
                    <a:pt x="939" y="3516"/>
                  </a:cubicBezTo>
                  <a:cubicBezTo>
                    <a:pt x="411" y="3669"/>
                    <a:pt x="0" y="9267"/>
                    <a:pt x="3423" y="9267"/>
                  </a:cubicBezTo>
                  <a:cubicBezTo>
                    <a:pt x="3463" y="9267"/>
                    <a:pt x="3504" y="9266"/>
                    <a:pt x="3546" y="9265"/>
                  </a:cubicBezTo>
                  <a:cubicBezTo>
                    <a:pt x="6478" y="9154"/>
                    <a:pt x="7405" y="4416"/>
                    <a:pt x="6874" y="4210"/>
                  </a:cubicBezTo>
                  <a:cubicBezTo>
                    <a:pt x="6845" y="4198"/>
                    <a:pt x="6816" y="4193"/>
                    <a:pt x="6787" y="4193"/>
                  </a:cubicBezTo>
                  <a:cubicBezTo>
                    <a:pt x="6293" y="4193"/>
                    <a:pt x="5883" y="5791"/>
                    <a:pt x="5883" y="5791"/>
                  </a:cubicBezTo>
                  <a:cubicBezTo>
                    <a:pt x="5883" y="5791"/>
                    <a:pt x="6390" y="2346"/>
                    <a:pt x="5883" y="2308"/>
                  </a:cubicBezTo>
                  <a:cubicBezTo>
                    <a:pt x="5877" y="2308"/>
                    <a:pt x="5871" y="2307"/>
                    <a:pt x="5865" y="2307"/>
                  </a:cubicBezTo>
                  <a:cubicBezTo>
                    <a:pt x="5363" y="2307"/>
                    <a:pt x="4829" y="3861"/>
                    <a:pt x="4829" y="3861"/>
                  </a:cubicBezTo>
                  <a:cubicBezTo>
                    <a:pt x="4829" y="3861"/>
                    <a:pt x="5371" y="0"/>
                    <a:pt x="4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36"/>
            <p:cNvSpPr/>
            <p:nvPr/>
          </p:nvSpPr>
          <p:spPr>
            <a:xfrm>
              <a:off x="6875900" y="4533750"/>
              <a:ext cx="132500" cy="165950"/>
            </a:xfrm>
            <a:custGeom>
              <a:avLst/>
              <a:gdLst/>
              <a:ahLst/>
              <a:cxnLst/>
              <a:rect l="l" t="t" r="r" b="b"/>
              <a:pathLst>
                <a:path w="5300" h="6638" extrusionOk="0">
                  <a:moveTo>
                    <a:pt x="159" y="1"/>
                  </a:moveTo>
                  <a:lnTo>
                    <a:pt x="159" y="1"/>
                  </a:lnTo>
                  <a:cubicBezTo>
                    <a:pt x="0" y="1487"/>
                    <a:pt x="641" y="2982"/>
                    <a:pt x="1635" y="4102"/>
                  </a:cubicBezTo>
                  <a:cubicBezTo>
                    <a:pt x="2627" y="5220"/>
                    <a:pt x="3944" y="6005"/>
                    <a:pt x="5300" y="6637"/>
                  </a:cubicBezTo>
                  <a:cubicBezTo>
                    <a:pt x="4711" y="3737"/>
                    <a:pt x="2808" y="1315"/>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6"/>
            <p:cNvSpPr/>
            <p:nvPr/>
          </p:nvSpPr>
          <p:spPr>
            <a:xfrm>
              <a:off x="7007325" y="4533750"/>
              <a:ext cx="132475" cy="165950"/>
            </a:xfrm>
            <a:custGeom>
              <a:avLst/>
              <a:gdLst/>
              <a:ahLst/>
              <a:cxnLst/>
              <a:rect l="l" t="t" r="r" b="b"/>
              <a:pathLst>
                <a:path w="5299" h="6638" extrusionOk="0">
                  <a:moveTo>
                    <a:pt x="5141" y="1"/>
                  </a:moveTo>
                  <a:cubicBezTo>
                    <a:pt x="2492" y="1315"/>
                    <a:pt x="586" y="3737"/>
                    <a:pt x="0" y="6637"/>
                  </a:cubicBezTo>
                  <a:cubicBezTo>
                    <a:pt x="1356" y="6005"/>
                    <a:pt x="2672" y="5220"/>
                    <a:pt x="3665" y="4102"/>
                  </a:cubicBezTo>
                  <a:cubicBezTo>
                    <a:pt x="4658" y="2982"/>
                    <a:pt x="5298" y="1487"/>
                    <a:pt x="51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36"/>
          <p:cNvGrpSpPr/>
          <p:nvPr/>
        </p:nvGrpSpPr>
        <p:grpSpPr>
          <a:xfrm>
            <a:off x="-32089" y="2414744"/>
            <a:ext cx="773471" cy="1650110"/>
            <a:chOff x="-32089" y="2414744"/>
            <a:chExt cx="773471" cy="1650110"/>
          </a:xfrm>
        </p:grpSpPr>
        <p:sp>
          <p:nvSpPr>
            <p:cNvPr id="7137" name="Google Shape;7137;p36"/>
            <p:cNvSpPr/>
            <p:nvPr/>
          </p:nvSpPr>
          <p:spPr>
            <a:xfrm rot="468940">
              <a:off x="445394" y="2691287"/>
              <a:ext cx="87465" cy="171554"/>
            </a:xfrm>
            <a:custGeom>
              <a:avLst/>
              <a:gdLst/>
              <a:ahLst/>
              <a:cxnLst/>
              <a:rect l="l" t="t" r="r" b="b"/>
              <a:pathLst>
                <a:path w="2901" h="5690" extrusionOk="0">
                  <a:moveTo>
                    <a:pt x="2739" y="1"/>
                  </a:moveTo>
                  <a:cubicBezTo>
                    <a:pt x="2684" y="1"/>
                    <a:pt x="2632" y="33"/>
                    <a:pt x="2607" y="86"/>
                  </a:cubicBezTo>
                  <a:cubicBezTo>
                    <a:pt x="1799" y="1895"/>
                    <a:pt x="934" y="3710"/>
                    <a:pt x="37" y="5483"/>
                  </a:cubicBezTo>
                  <a:cubicBezTo>
                    <a:pt x="0" y="5553"/>
                    <a:pt x="30" y="5640"/>
                    <a:pt x="100" y="5675"/>
                  </a:cubicBezTo>
                  <a:cubicBezTo>
                    <a:pt x="119" y="5684"/>
                    <a:pt x="141" y="5690"/>
                    <a:pt x="163" y="5690"/>
                  </a:cubicBezTo>
                  <a:cubicBezTo>
                    <a:pt x="215" y="5690"/>
                    <a:pt x="266" y="5660"/>
                    <a:pt x="293" y="5610"/>
                  </a:cubicBezTo>
                  <a:cubicBezTo>
                    <a:pt x="1194" y="3835"/>
                    <a:pt x="2060" y="2014"/>
                    <a:pt x="2870" y="201"/>
                  </a:cubicBezTo>
                  <a:cubicBezTo>
                    <a:pt x="2900" y="130"/>
                    <a:pt x="2868" y="45"/>
                    <a:pt x="2796" y="13"/>
                  </a:cubicBezTo>
                  <a:cubicBezTo>
                    <a:pt x="2778" y="5"/>
                    <a:pt x="2758" y="1"/>
                    <a:pt x="27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6"/>
            <p:cNvSpPr/>
            <p:nvPr/>
          </p:nvSpPr>
          <p:spPr>
            <a:xfrm rot="468940">
              <a:off x="512424" y="2916043"/>
              <a:ext cx="29879" cy="98470"/>
            </a:xfrm>
            <a:custGeom>
              <a:avLst/>
              <a:gdLst/>
              <a:ahLst/>
              <a:cxnLst/>
              <a:rect l="l" t="t" r="r" b="b"/>
              <a:pathLst>
                <a:path w="991" h="3266" extrusionOk="0">
                  <a:moveTo>
                    <a:pt x="163" y="0"/>
                  </a:moveTo>
                  <a:cubicBezTo>
                    <a:pt x="144" y="0"/>
                    <a:pt x="124" y="4"/>
                    <a:pt x="105" y="13"/>
                  </a:cubicBezTo>
                  <a:cubicBezTo>
                    <a:pt x="33" y="46"/>
                    <a:pt x="0" y="129"/>
                    <a:pt x="33" y="201"/>
                  </a:cubicBezTo>
                  <a:cubicBezTo>
                    <a:pt x="447" y="1112"/>
                    <a:pt x="677" y="2123"/>
                    <a:pt x="701" y="3123"/>
                  </a:cubicBezTo>
                  <a:cubicBezTo>
                    <a:pt x="704" y="3201"/>
                    <a:pt x="767" y="3263"/>
                    <a:pt x="845" y="3263"/>
                  </a:cubicBezTo>
                  <a:cubicBezTo>
                    <a:pt x="846" y="3263"/>
                    <a:pt x="846" y="3263"/>
                    <a:pt x="848" y="3266"/>
                  </a:cubicBezTo>
                  <a:cubicBezTo>
                    <a:pt x="927" y="3263"/>
                    <a:pt x="990" y="3197"/>
                    <a:pt x="987" y="3119"/>
                  </a:cubicBezTo>
                  <a:cubicBezTo>
                    <a:pt x="962" y="2079"/>
                    <a:pt x="721" y="1029"/>
                    <a:pt x="294" y="84"/>
                  </a:cubicBezTo>
                  <a:cubicBezTo>
                    <a:pt x="269" y="32"/>
                    <a:pt x="218"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6"/>
            <p:cNvSpPr/>
            <p:nvPr/>
          </p:nvSpPr>
          <p:spPr>
            <a:xfrm rot="468940">
              <a:off x="508465" y="2951214"/>
              <a:ext cx="139715" cy="136339"/>
            </a:xfrm>
            <a:custGeom>
              <a:avLst/>
              <a:gdLst/>
              <a:ahLst/>
              <a:cxnLst/>
              <a:rect l="l" t="t" r="r" b="b"/>
              <a:pathLst>
                <a:path w="4634" h="4522" extrusionOk="0">
                  <a:moveTo>
                    <a:pt x="4470" y="1"/>
                  </a:moveTo>
                  <a:cubicBezTo>
                    <a:pt x="4445" y="1"/>
                    <a:pt x="4420" y="7"/>
                    <a:pt x="4397" y="21"/>
                  </a:cubicBezTo>
                  <a:cubicBezTo>
                    <a:pt x="2620" y="1065"/>
                    <a:pt x="1115" y="2547"/>
                    <a:pt x="41" y="4306"/>
                  </a:cubicBezTo>
                  <a:cubicBezTo>
                    <a:pt x="0" y="4374"/>
                    <a:pt x="21" y="4462"/>
                    <a:pt x="88" y="4501"/>
                  </a:cubicBezTo>
                  <a:cubicBezTo>
                    <a:pt x="112" y="4515"/>
                    <a:pt x="138" y="4522"/>
                    <a:pt x="163" y="4522"/>
                  </a:cubicBezTo>
                  <a:cubicBezTo>
                    <a:pt x="212" y="4522"/>
                    <a:pt x="259" y="4498"/>
                    <a:pt x="285" y="4456"/>
                  </a:cubicBezTo>
                  <a:cubicBezTo>
                    <a:pt x="1335" y="2738"/>
                    <a:pt x="2805" y="1290"/>
                    <a:pt x="4542" y="269"/>
                  </a:cubicBezTo>
                  <a:cubicBezTo>
                    <a:pt x="4610" y="228"/>
                    <a:pt x="4633" y="140"/>
                    <a:pt x="4593" y="73"/>
                  </a:cubicBezTo>
                  <a:cubicBezTo>
                    <a:pt x="4566" y="26"/>
                    <a:pt x="4519" y="1"/>
                    <a:pt x="44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6"/>
            <p:cNvSpPr/>
            <p:nvPr/>
          </p:nvSpPr>
          <p:spPr>
            <a:xfrm rot="468940">
              <a:off x="427677" y="3286727"/>
              <a:ext cx="114148" cy="190337"/>
            </a:xfrm>
            <a:custGeom>
              <a:avLst/>
              <a:gdLst/>
              <a:ahLst/>
              <a:cxnLst/>
              <a:rect l="l" t="t" r="r" b="b"/>
              <a:pathLst>
                <a:path w="3786" h="6313" extrusionOk="0">
                  <a:moveTo>
                    <a:pt x="3630" y="1"/>
                  </a:moveTo>
                  <a:cubicBezTo>
                    <a:pt x="3594" y="1"/>
                    <a:pt x="3557" y="15"/>
                    <a:pt x="3529" y="42"/>
                  </a:cubicBezTo>
                  <a:cubicBezTo>
                    <a:pt x="1831" y="1718"/>
                    <a:pt x="618" y="3825"/>
                    <a:pt x="19" y="6135"/>
                  </a:cubicBezTo>
                  <a:cubicBezTo>
                    <a:pt x="0" y="6211"/>
                    <a:pt x="46" y="6289"/>
                    <a:pt x="122" y="6308"/>
                  </a:cubicBezTo>
                  <a:cubicBezTo>
                    <a:pt x="135" y="6311"/>
                    <a:pt x="147" y="6312"/>
                    <a:pt x="159" y="6312"/>
                  </a:cubicBezTo>
                  <a:cubicBezTo>
                    <a:pt x="223" y="6312"/>
                    <a:pt x="282" y="6268"/>
                    <a:pt x="297" y="6205"/>
                  </a:cubicBezTo>
                  <a:cubicBezTo>
                    <a:pt x="883" y="3947"/>
                    <a:pt x="2068" y="1885"/>
                    <a:pt x="3730" y="247"/>
                  </a:cubicBezTo>
                  <a:cubicBezTo>
                    <a:pt x="3786" y="191"/>
                    <a:pt x="3786" y="101"/>
                    <a:pt x="3731" y="44"/>
                  </a:cubicBezTo>
                  <a:cubicBezTo>
                    <a:pt x="3703" y="15"/>
                    <a:pt x="3667" y="1"/>
                    <a:pt x="36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6"/>
            <p:cNvSpPr/>
            <p:nvPr/>
          </p:nvSpPr>
          <p:spPr>
            <a:xfrm rot="468940">
              <a:off x="402208" y="3174255"/>
              <a:ext cx="33346" cy="147585"/>
            </a:xfrm>
            <a:custGeom>
              <a:avLst/>
              <a:gdLst/>
              <a:ahLst/>
              <a:cxnLst/>
              <a:rect l="l" t="t" r="r" b="b"/>
              <a:pathLst>
                <a:path w="1106" h="4895" extrusionOk="0">
                  <a:moveTo>
                    <a:pt x="163" y="0"/>
                  </a:moveTo>
                  <a:cubicBezTo>
                    <a:pt x="148" y="0"/>
                    <a:pt x="133" y="2"/>
                    <a:pt x="118" y="7"/>
                  </a:cubicBezTo>
                  <a:cubicBezTo>
                    <a:pt x="44" y="34"/>
                    <a:pt x="1" y="114"/>
                    <a:pt x="27" y="189"/>
                  </a:cubicBezTo>
                  <a:cubicBezTo>
                    <a:pt x="513" y="1665"/>
                    <a:pt x="778" y="3201"/>
                    <a:pt x="814" y="4755"/>
                  </a:cubicBezTo>
                  <a:cubicBezTo>
                    <a:pt x="816" y="4831"/>
                    <a:pt x="881" y="4894"/>
                    <a:pt x="958" y="4894"/>
                  </a:cubicBezTo>
                  <a:lnTo>
                    <a:pt x="963" y="4894"/>
                  </a:lnTo>
                  <a:cubicBezTo>
                    <a:pt x="1042" y="4891"/>
                    <a:pt x="1105" y="4825"/>
                    <a:pt x="1102" y="4747"/>
                  </a:cubicBezTo>
                  <a:cubicBezTo>
                    <a:pt x="1066" y="3164"/>
                    <a:pt x="797" y="1600"/>
                    <a:pt x="301" y="100"/>
                  </a:cubicBezTo>
                  <a:cubicBezTo>
                    <a:pt x="279" y="39"/>
                    <a:pt x="223"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6"/>
            <p:cNvSpPr/>
            <p:nvPr/>
          </p:nvSpPr>
          <p:spPr>
            <a:xfrm rot="468940">
              <a:off x="298972" y="3072603"/>
              <a:ext cx="24512" cy="175594"/>
            </a:xfrm>
            <a:custGeom>
              <a:avLst/>
              <a:gdLst/>
              <a:ahLst/>
              <a:cxnLst/>
              <a:rect l="l" t="t" r="r" b="b"/>
              <a:pathLst>
                <a:path w="813" h="5824" extrusionOk="0">
                  <a:moveTo>
                    <a:pt x="654" y="1"/>
                  </a:moveTo>
                  <a:cubicBezTo>
                    <a:pt x="589" y="1"/>
                    <a:pt x="530" y="45"/>
                    <a:pt x="514" y="112"/>
                  </a:cubicBezTo>
                  <a:cubicBezTo>
                    <a:pt x="87" y="1949"/>
                    <a:pt x="0" y="3830"/>
                    <a:pt x="257" y="5699"/>
                  </a:cubicBezTo>
                  <a:cubicBezTo>
                    <a:pt x="267" y="5771"/>
                    <a:pt x="329" y="5822"/>
                    <a:pt x="399" y="5822"/>
                  </a:cubicBezTo>
                  <a:cubicBezTo>
                    <a:pt x="405" y="5822"/>
                    <a:pt x="413" y="5822"/>
                    <a:pt x="417" y="5824"/>
                  </a:cubicBezTo>
                  <a:cubicBezTo>
                    <a:pt x="496" y="5812"/>
                    <a:pt x="551" y="5741"/>
                    <a:pt x="540" y="5662"/>
                  </a:cubicBezTo>
                  <a:cubicBezTo>
                    <a:pt x="289" y="3827"/>
                    <a:pt x="376" y="1982"/>
                    <a:pt x="793" y="178"/>
                  </a:cubicBezTo>
                  <a:cubicBezTo>
                    <a:pt x="812" y="100"/>
                    <a:pt x="765" y="24"/>
                    <a:pt x="687" y="4"/>
                  </a:cubicBezTo>
                  <a:cubicBezTo>
                    <a:pt x="676" y="2"/>
                    <a:pt x="665" y="1"/>
                    <a:pt x="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6"/>
            <p:cNvSpPr/>
            <p:nvPr/>
          </p:nvSpPr>
          <p:spPr>
            <a:xfrm rot="468940">
              <a:off x="168865" y="3233513"/>
              <a:ext cx="86109" cy="45677"/>
            </a:xfrm>
            <a:custGeom>
              <a:avLst/>
              <a:gdLst/>
              <a:ahLst/>
              <a:cxnLst/>
              <a:rect l="l" t="t" r="r" b="b"/>
              <a:pathLst>
                <a:path w="2856" h="1515" extrusionOk="0">
                  <a:moveTo>
                    <a:pt x="161" y="0"/>
                  </a:moveTo>
                  <a:cubicBezTo>
                    <a:pt x="96" y="0"/>
                    <a:pt x="37" y="42"/>
                    <a:pt x="21" y="107"/>
                  </a:cubicBezTo>
                  <a:cubicBezTo>
                    <a:pt x="1" y="185"/>
                    <a:pt x="46" y="261"/>
                    <a:pt x="124" y="282"/>
                  </a:cubicBezTo>
                  <a:cubicBezTo>
                    <a:pt x="1017" y="511"/>
                    <a:pt x="1874" y="928"/>
                    <a:pt x="2607" y="1486"/>
                  </a:cubicBezTo>
                  <a:cubicBezTo>
                    <a:pt x="2632" y="1506"/>
                    <a:pt x="2661" y="1515"/>
                    <a:pt x="2694" y="1515"/>
                  </a:cubicBezTo>
                  <a:cubicBezTo>
                    <a:pt x="2738" y="1515"/>
                    <a:pt x="2779" y="1496"/>
                    <a:pt x="2807" y="1458"/>
                  </a:cubicBezTo>
                  <a:cubicBezTo>
                    <a:pt x="2855" y="1396"/>
                    <a:pt x="2842" y="1305"/>
                    <a:pt x="2779" y="1258"/>
                  </a:cubicBezTo>
                  <a:cubicBezTo>
                    <a:pt x="2018" y="678"/>
                    <a:pt x="1124" y="243"/>
                    <a:pt x="194" y="4"/>
                  </a:cubicBezTo>
                  <a:cubicBezTo>
                    <a:pt x="183" y="1"/>
                    <a:pt x="172" y="0"/>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6"/>
            <p:cNvSpPr/>
            <p:nvPr/>
          </p:nvSpPr>
          <p:spPr>
            <a:xfrm rot="468940">
              <a:off x="200118" y="2652683"/>
              <a:ext cx="94762" cy="68049"/>
            </a:xfrm>
            <a:custGeom>
              <a:avLst/>
              <a:gdLst/>
              <a:ahLst/>
              <a:cxnLst/>
              <a:rect l="l" t="t" r="r" b="b"/>
              <a:pathLst>
                <a:path w="3143" h="2257" extrusionOk="0">
                  <a:moveTo>
                    <a:pt x="162" y="1"/>
                  </a:moveTo>
                  <a:cubicBezTo>
                    <a:pt x="138" y="1"/>
                    <a:pt x="113" y="7"/>
                    <a:pt x="90" y="20"/>
                  </a:cubicBezTo>
                  <a:cubicBezTo>
                    <a:pt x="22" y="61"/>
                    <a:pt x="0" y="150"/>
                    <a:pt x="40" y="217"/>
                  </a:cubicBezTo>
                  <a:cubicBezTo>
                    <a:pt x="375" y="775"/>
                    <a:pt x="947" y="1129"/>
                    <a:pt x="1410" y="1376"/>
                  </a:cubicBezTo>
                  <a:cubicBezTo>
                    <a:pt x="1535" y="1442"/>
                    <a:pt x="1662" y="1508"/>
                    <a:pt x="1792" y="1572"/>
                  </a:cubicBezTo>
                  <a:cubicBezTo>
                    <a:pt x="2170" y="1763"/>
                    <a:pt x="2563" y="1961"/>
                    <a:pt x="2893" y="2226"/>
                  </a:cubicBezTo>
                  <a:cubicBezTo>
                    <a:pt x="2919" y="2246"/>
                    <a:pt x="2952" y="2257"/>
                    <a:pt x="2983" y="2257"/>
                  </a:cubicBezTo>
                  <a:cubicBezTo>
                    <a:pt x="3025" y="2257"/>
                    <a:pt x="3066" y="2239"/>
                    <a:pt x="3093" y="2207"/>
                  </a:cubicBezTo>
                  <a:cubicBezTo>
                    <a:pt x="3143" y="2145"/>
                    <a:pt x="3132" y="2054"/>
                    <a:pt x="3071" y="2006"/>
                  </a:cubicBezTo>
                  <a:cubicBezTo>
                    <a:pt x="2717" y="1721"/>
                    <a:pt x="2310" y="1517"/>
                    <a:pt x="1919" y="1318"/>
                  </a:cubicBezTo>
                  <a:cubicBezTo>
                    <a:pt x="1793" y="1254"/>
                    <a:pt x="1668" y="1191"/>
                    <a:pt x="1544" y="1125"/>
                  </a:cubicBezTo>
                  <a:cubicBezTo>
                    <a:pt x="1113" y="894"/>
                    <a:pt x="583" y="568"/>
                    <a:pt x="287" y="70"/>
                  </a:cubicBezTo>
                  <a:cubicBezTo>
                    <a:pt x="259" y="25"/>
                    <a:pt x="211" y="1"/>
                    <a:pt x="1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6"/>
            <p:cNvSpPr/>
            <p:nvPr/>
          </p:nvSpPr>
          <p:spPr>
            <a:xfrm rot="468940">
              <a:off x="288949" y="2651853"/>
              <a:ext cx="71395" cy="177705"/>
            </a:xfrm>
            <a:custGeom>
              <a:avLst/>
              <a:gdLst/>
              <a:ahLst/>
              <a:cxnLst/>
              <a:rect l="l" t="t" r="r" b="b"/>
              <a:pathLst>
                <a:path w="2368" h="5894" extrusionOk="0">
                  <a:moveTo>
                    <a:pt x="2209" y="1"/>
                  </a:moveTo>
                  <a:cubicBezTo>
                    <a:pt x="2147" y="1"/>
                    <a:pt x="2089" y="42"/>
                    <a:pt x="2070" y="105"/>
                  </a:cubicBezTo>
                  <a:cubicBezTo>
                    <a:pt x="1959" y="503"/>
                    <a:pt x="1856" y="887"/>
                    <a:pt x="1756" y="1260"/>
                  </a:cubicBezTo>
                  <a:cubicBezTo>
                    <a:pt x="1327" y="2878"/>
                    <a:pt x="956" y="4276"/>
                    <a:pt x="43" y="5672"/>
                  </a:cubicBezTo>
                  <a:cubicBezTo>
                    <a:pt x="0" y="5738"/>
                    <a:pt x="18" y="5826"/>
                    <a:pt x="84" y="5870"/>
                  </a:cubicBezTo>
                  <a:cubicBezTo>
                    <a:pt x="110" y="5886"/>
                    <a:pt x="135" y="5894"/>
                    <a:pt x="163" y="5894"/>
                  </a:cubicBezTo>
                  <a:cubicBezTo>
                    <a:pt x="212" y="5894"/>
                    <a:pt x="257" y="5872"/>
                    <a:pt x="282" y="5828"/>
                  </a:cubicBezTo>
                  <a:cubicBezTo>
                    <a:pt x="1220" y="4393"/>
                    <a:pt x="1596" y="2973"/>
                    <a:pt x="2034" y="1333"/>
                  </a:cubicBezTo>
                  <a:cubicBezTo>
                    <a:pt x="2132" y="961"/>
                    <a:pt x="2233" y="578"/>
                    <a:pt x="2345" y="182"/>
                  </a:cubicBezTo>
                  <a:cubicBezTo>
                    <a:pt x="2367" y="107"/>
                    <a:pt x="2323" y="28"/>
                    <a:pt x="2247" y="6"/>
                  </a:cubicBezTo>
                  <a:cubicBezTo>
                    <a:pt x="2234" y="2"/>
                    <a:pt x="2222" y="1"/>
                    <a:pt x="2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6"/>
            <p:cNvSpPr/>
            <p:nvPr/>
          </p:nvSpPr>
          <p:spPr>
            <a:xfrm rot="468940">
              <a:off x="125159" y="3053018"/>
              <a:ext cx="222719" cy="976018"/>
            </a:xfrm>
            <a:custGeom>
              <a:avLst/>
              <a:gdLst/>
              <a:ahLst/>
              <a:cxnLst/>
              <a:rect l="l" t="t" r="r" b="b"/>
              <a:pathLst>
                <a:path w="7387" h="32372" extrusionOk="0">
                  <a:moveTo>
                    <a:pt x="327" y="0"/>
                  </a:moveTo>
                  <a:cubicBezTo>
                    <a:pt x="292" y="0"/>
                    <a:pt x="256" y="7"/>
                    <a:pt x="220" y="20"/>
                  </a:cubicBezTo>
                  <a:cubicBezTo>
                    <a:pt x="74" y="79"/>
                    <a:pt x="0" y="246"/>
                    <a:pt x="59" y="393"/>
                  </a:cubicBezTo>
                  <a:cubicBezTo>
                    <a:pt x="3793" y="9828"/>
                    <a:pt x="4916" y="18186"/>
                    <a:pt x="6216" y="27862"/>
                  </a:cubicBezTo>
                  <a:cubicBezTo>
                    <a:pt x="6402" y="29256"/>
                    <a:pt x="6593" y="30674"/>
                    <a:pt x="6796" y="32125"/>
                  </a:cubicBezTo>
                  <a:cubicBezTo>
                    <a:pt x="6813" y="32269"/>
                    <a:pt x="6937" y="32371"/>
                    <a:pt x="7078" y="32371"/>
                  </a:cubicBezTo>
                  <a:cubicBezTo>
                    <a:pt x="7092" y="32371"/>
                    <a:pt x="7106" y="32371"/>
                    <a:pt x="7120" y="32367"/>
                  </a:cubicBezTo>
                  <a:cubicBezTo>
                    <a:pt x="7276" y="32345"/>
                    <a:pt x="7386" y="32200"/>
                    <a:pt x="7364" y="32044"/>
                  </a:cubicBezTo>
                  <a:cubicBezTo>
                    <a:pt x="7163" y="30595"/>
                    <a:pt x="6972" y="29178"/>
                    <a:pt x="6784" y="27786"/>
                  </a:cubicBezTo>
                  <a:cubicBezTo>
                    <a:pt x="5479" y="18072"/>
                    <a:pt x="4352" y="9682"/>
                    <a:pt x="593" y="182"/>
                  </a:cubicBezTo>
                  <a:cubicBezTo>
                    <a:pt x="548" y="69"/>
                    <a:pt x="442" y="0"/>
                    <a:pt x="3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6"/>
            <p:cNvSpPr/>
            <p:nvPr/>
          </p:nvSpPr>
          <p:spPr>
            <a:xfrm rot="468940">
              <a:off x="328360" y="3074027"/>
              <a:ext cx="159162" cy="978521"/>
            </a:xfrm>
            <a:custGeom>
              <a:avLst/>
              <a:gdLst/>
              <a:ahLst/>
              <a:cxnLst/>
              <a:rect l="l" t="t" r="r" b="b"/>
              <a:pathLst>
                <a:path w="5279" h="32455" extrusionOk="0">
                  <a:moveTo>
                    <a:pt x="4964" y="0"/>
                  </a:moveTo>
                  <a:cubicBezTo>
                    <a:pt x="4832" y="0"/>
                    <a:pt x="4713" y="95"/>
                    <a:pt x="4686" y="231"/>
                  </a:cubicBezTo>
                  <a:cubicBezTo>
                    <a:pt x="2589" y="10808"/>
                    <a:pt x="611" y="20796"/>
                    <a:pt x="7" y="32153"/>
                  </a:cubicBezTo>
                  <a:cubicBezTo>
                    <a:pt x="0" y="32312"/>
                    <a:pt x="120" y="32446"/>
                    <a:pt x="279" y="32454"/>
                  </a:cubicBezTo>
                  <a:lnTo>
                    <a:pt x="294" y="32454"/>
                  </a:lnTo>
                  <a:cubicBezTo>
                    <a:pt x="444" y="32454"/>
                    <a:pt x="570" y="32337"/>
                    <a:pt x="580" y="32183"/>
                  </a:cubicBezTo>
                  <a:cubicBezTo>
                    <a:pt x="1182" y="20866"/>
                    <a:pt x="3157" y="10896"/>
                    <a:pt x="5247" y="341"/>
                  </a:cubicBezTo>
                  <a:cubicBezTo>
                    <a:pt x="5279" y="187"/>
                    <a:pt x="5178" y="37"/>
                    <a:pt x="5022" y="6"/>
                  </a:cubicBezTo>
                  <a:cubicBezTo>
                    <a:pt x="5003" y="2"/>
                    <a:pt x="4983" y="0"/>
                    <a:pt x="49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6"/>
            <p:cNvSpPr/>
            <p:nvPr/>
          </p:nvSpPr>
          <p:spPr>
            <a:xfrm rot="468940">
              <a:off x="301186" y="2856440"/>
              <a:ext cx="59938" cy="1184596"/>
            </a:xfrm>
            <a:custGeom>
              <a:avLst/>
              <a:gdLst/>
              <a:ahLst/>
              <a:cxnLst/>
              <a:rect l="l" t="t" r="r" b="b"/>
              <a:pathLst>
                <a:path w="1988" h="39290" extrusionOk="0">
                  <a:moveTo>
                    <a:pt x="303" y="0"/>
                  </a:moveTo>
                  <a:cubicBezTo>
                    <a:pt x="293" y="0"/>
                    <a:pt x="283" y="1"/>
                    <a:pt x="274" y="2"/>
                  </a:cubicBezTo>
                  <a:cubicBezTo>
                    <a:pt x="117" y="18"/>
                    <a:pt x="1" y="157"/>
                    <a:pt x="17" y="316"/>
                  </a:cubicBezTo>
                  <a:cubicBezTo>
                    <a:pt x="1318" y="13346"/>
                    <a:pt x="1413" y="26572"/>
                    <a:pt x="1401" y="39003"/>
                  </a:cubicBezTo>
                  <a:cubicBezTo>
                    <a:pt x="1401" y="39162"/>
                    <a:pt x="1538" y="39289"/>
                    <a:pt x="1688" y="39289"/>
                  </a:cubicBezTo>
                  <a:cubicBezTo>
                    <a:pt x="1845" y="39289"/>
                    <a:pt x="1974" y="39163"/>
                    <a:pt x="1973" y="39003"/>
                  </a:cubicBezTo>
                  <a:cubicBezTo>
                    <a:pt x="1987" y="26557"/>
                    <a:pt x="1890" y="13314"/>
                    <a:pt x="588" y="259"/>
                  </a:cubicBezTo>
                  <a:cubicBezTo>
                    <a:pt x="573" y="111"/>
                    <a:pt x="447" y="0"/>
                    <a:pt x="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6"/>
            <p:cNvSpPr/>
            <p:nvPr/>
          </p:nvSpPr>
          <p:spPr>
            <a:xfrm rot="468940">
              <a:off x="49550" y="2801616"/>
              <a:ext cx="324385" cy="1222857"/>
            </a:xfrm>
            <a:custGeom>
              <a:avLst/>
              <a:gdLst/>
              <a:ahLst/>
              <a:cxnLst/>
              <a:rect l="l" t="t" r="r" b="b"/>
              <a:pathLst>
                <a:path w="10759" h="40559" extrusionOk="0">
                  <a:moveTo>
                    <a:pt x="319" y="1"/>
                  </a:moveTo>
                  <a:cubicBezTo>
                    <a:pt x="251" y="1"/>
                    <a:pt x="183" y="25"/>
                    <a:pt x="129" y="74"/>
                  </a:cubicBezTo>
                  <a:cubicBezTo>
                    <a:pt x="11" y="178"/>
                    <a:pt x="1" y="360"/>
                    <a:pt x="107" y="478"/>
                  </a:cubicBezTo>
                  <a:cubicBezTo>
                    <a:pt x="2838" y="3538"/>
                    <a:pt x="4964" y="7259"/>
                    <a:pt x="6425" y="11539"/>
                  </a:cubicBezTo>
                  <a:cubicBezTo>
                    <a:pt x="9121" y="19574"/>
                    <a:pt x="10184" y="28434"/>
                    <a:pt x="9870" y="40265"/>
                  </a:cubicBezTo>
                  <a:cubicBezTo>
                    <a:pt x="9867" y="40423"/>
                    <a:pt x="9992" y="40556"/>
                    <a:pt x="10149" y="40558"/>
                  </a:cubicBezTo>
                  <a:lnTo>
                    <a:pt x="10158" y="40558"/>
                  </a:lnTo>
                  <a:cubicBezTo>
                    <a:pt x="10312" y="40558"/>
                    <a:pt x="10438" y="40437"/>
                    <a:pt x="10444" y="40279"/>
                  </a:cubicBezTo>
                  <a:cubicBezTo>
                    <a:pt x="10758" y="28378"/>
                    <a:pt x="9688" y="19457"/>
                    <a:pt x="6967" y="11353"/>
                  </a:cubicBezTo>
                  <a:cubicBezTo>
                    <a:pt x="5481" y="6999"/>
                    <a:pt x="3317" y="3212"/>
                    <a:pt x="533" y="96"/>
                  </a:cubicBezTo>
                  <a:cubicBezTo>
                    <a:pt x="476" y="33"/>
                    <a:pt x="398" y="1"/>
                    <a:pt x="3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6"/>
            <p:cNvSpPr/>
            <p:nvPr/>
          </p:nvSpPr>
          <p:spPr>
            <a:xfrm rot="468940">
              <a:off x="331195" y="2800678"/>
              <a:ext cx="219402" cy="1255087"/>
            </a:xfrm>
            <a:custGeom>
              <a:avLst/>
              <a:gdLst/>
              <a:ahLst/>
              <a:cxnLst/>
              <a:rect l="l" t="t" r="r" b="b"/>
              <a:pathLst>
                <a:path w="7277" h="41628" extrusionOk="0">
                  <a:moveTo>
                    <a:pt x="6950" y="1"/>
                  </a:moveTo>
                  <a:cubicBezTo>
                    <a:pt x="6838" y="1"/>
                    <a:pt x="6731" y="68"/>
                    <a:pt x="6686" y="175"/>
                  </a:cubicBezTo>
                  <a:cubicBezTo>
                    <a:pt x="1980" y="11312"/>
                    <a:pt x="1" y="29703"/>
                    <a:pt x="529" y="41354"/>
                  </a:cubicBezTo>
                  <a:cubicBezTo>
                    <a:pt x="537" y="41509"/>
                    <a:pt x="665" y="41627"/>
                    <a:pt x="816" y="41627"/>
                  </a:cubicBezTo>
                  <a:lnTo>
                    <a:pt x="829" y="41627"/>
                  </a:lnTo>
                  <a:cubicBezTo>
                    <a:pt x="988" y="41620"/>
                    <a:pt x="1109" y="41486"/>
                    <a:pt x="1102" y="41329"/>
                  </a:cubicBezTo>
                  <a:cubicBezTo>
                    <a:pt x="578" y="29741"/>
                    <a:pt x="2541" y="11458"/>
                    <a:pt x="7215" y="400"/>
                  </a:cubicBezTo>
                  <a:cubicBezTo>
                    <a:pt x="7277" y="253"/>
                    <a:pt x="7208" y="86"/>
                    <a:pt x="7062" y="24"/>
                  </a:cubicBezTo>
                  <a:cubicBezTo>
                    <a:pt x="7025" y="8"/>
                    <a:pt x="6987" y="1"/>
                    <a:pt x="69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6"/>
            <p:cNvSpPr/>
            <p:nvPr/>
          </p:nvSpPr>
          <p:spPr>
            <a:xfrm rot="468940">
              <a:off x="341308" y="2560725"/>
              <a:ext cx="68863" cy="1485012"/>
            </a:xfrm>
            <a:custGeom>
              <a:avLst/>
              <a:gdLst/>
              <a:ahLst/>
              <a:cxnLst/>
              <a:rect l="l" t="t" r="r" b="b"/>
              <a:pathLst>
                <a:path w="2284" h="49254" extrusionOk="0">
                  <a:moveTo>
                    <a:pt x="1979" y="1"/>
                  </a:moveTo>
                  <a:cubicBezTo>
                    <a:pt x="1836" y="1"/>
                    <a:pt x="1715" y="106"/>
                    <a:pt x="1696" y="253"/>
                  </a:cubicBezTo>
                  <a:cubicBezTo>
                    <a:pt x="392" y="10773"/>
                    <a:pt x="0" y="39128"/>
                    <a:pt x="737" y="48989"/>
                  </a:cubicBezTo>
                  <a:cubicBezTo>
                    <a:pt x="751" y="49140"/>
                    <a:pt x="875" y="49253"/>
                    <a:pt x="1024" y="49253"/>
                  </a:cubicBezTo>
                  <a:lnTo>
                    <a:pt x="1044" y="49253"/>
                  </a:lnTo>
                  <a:cubicBezTo>
                    <a:pt x="1203" y="49243"/>
                    <a:pt x="1320" y="49105"/>
                    <a:pt x="1309" y="48947"/>
                  </a:cubicBezTo>
                  <a:cubicBezTo>
                    <a:pt x="573" y="39107"/>
                    <a:pt x="964" y="10817"/>
                    <a:pt x="2265" y="322"/>
                  </a:cubicBezTo>
                  <a:cubicBezTo>
                    <a:pt x="2284" y="166"/>
                    <a:pt x="2174" y="23"/>
                    <a:pt x="2015" y="3"/>
                  </a:cubicBezTo>
                  <a:cubicBezTo>
                    <a:pt x="2003" y="1"/>
                    <a:pt x="1991" y="1"/>
                    <a:pt x="19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36"/>
            <p:cNvSpPr/>
            <p:nvPr/>
          </p:nvSpPr>
          <p:spPr>
            <a:xfrm rot="468940">
              <a:off x="162992" y="2552808"/>
              <a:ext cx="219131" cy="1478801"/>
            </a:xfrm>
            <a:custGeom>
              <a:avLst/>
              <a:gdLst/>
              <a:ahLst/>
              <a:cxnLst/>
              <a:rect l="l" t="t" r="r" b="b"/>
              <a:pathLst>
                <a:path w="7268" h="49048" extrusionOk="0">
                  <a:moveTo>
                    <a:pt x="316" y="0"/>
                  </a:moveTo>
                  <a:cubicBezTo>
                    <a:pt x="291" y="0"/>
                    <a:pt x="267" y="3"/>
                    <a:pt x="242" y="10"/>
                  </a:cubicBezTo>
                  <a:cubicBezTo>
                    <a:pt x="90" y="51"/>
                    <a:pt x="0" y="208"/>
                    <a:pt x="40" y="361"/>
                  </a:cubicBezTo>
                  <a:cubicBezTo>
                    <a:pt x="1608" y="6168"/>
                    <a:pt x="3041" y="18936"/>
                    <a:pt x="4308" y="30198"/>
                  </a:cubicBezTo>
                  <a:cubicBezTo>
                    <a:pt x="5154" y="37722"/>
                    <a:pt x="5953" y="44829"/>
                    <a:pt x="6675" y="48813"/>
                  </a:cubicBezTo>
                  <a:cubicBezTo>
                    <a:pt x="6699" y="48951"/>
                    <a:pt x="6821" y="49047"/>
                    <a:pt x="6956" y="49047"/>
                  </a:cubicBezTo>
                  <a:cubicBezTo>
                    <a:pt x="6975" y="49047"/>
                    <a:pt x="6991" y="49046"/>
                    <a:pt x="7007" y="49043"/>
                  </a:cubicBezTo>
                  <a:cubicBezTo>
                    <a:pt x="7164" y="49015"/>
                    <a:pt x="7267" y="48867"/>
                    <a:pt x="7239" y="48710"/>
                  </a:cubicBezTo>
                  <a:cubicBezTo>
                    <a:pt x="6520" y="44745"/>
                    <a:pt x="5721" y="37649"/>
                    <a:pt x="4877" y="30133"/>
                  </a:cubicBezTo>
                  <a:cubicBezTo>
                    <a:pt x="3608" y="18850"/>
                    <a:pt x="2172" y="6061"/>
                    <a:pt x="593" y="212"/>
                  </a:cubicBezTo>
                  <a:cubicBezTo>
                    <a:pt x="559" y="84"/>
                    <a:pt x="442" y="0"/>
                    <a:pt x="3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36"/>
            <p:cNvSpPr/>
            <p:nvPr/>
          </p:nvSpPr>
          <p:spPr>
            <a:xfrm rot="468940">
              <a:off x="286418" y="3125902"/>
              <a:ext cx="97144" cy="79084"/>
            </a:xfrm>
            <a:custGeom>
              <a:avLst/>
              <a:gdLst/>
              <a:ahLst/>
              <a:cxnLst/>
              <a:rect l="l" t="t" r="r" b="b"/>
              <a:pathLst>
                <a:path w="3222" h="2623" extrusionOk="0">
                  <a:moveTo>
                    <a:pt x="1672" y="1"/>
                  </a:moveTo>
                  <a:cubicBezTo>
                    <a:pt x="1552" y="1"/>
                    <a:pt x="1425" y="39"/>
                    <a:pt x="1292" y="125"/>
                  </a:cubicBezTo>
                  <a:cubicBezTo>
                    <a:pt x="0" y="962"/>
                    <a:pt x="3222" y="2623"/>
                    <a:pt x="3222" y="2623"/>
                  </a:cubicBezTo>
                  <a:cubicBezTo>
                    <a:pt x="3222" y="2623"/>
                    <a:pt x="2667" y="1"/>
                    <a:pt x="1672" y="1"/>
                  </a:cubicBezTo>
                  <a:close/>
                </a:path>
              </a:pathLst>
            </a:custGeom>
            <a:solidFill>
              <a:srgbClr val="2F8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6"/>
            <p:cNvSpPr/>
            <p:nvPr/>
          </p:nvSpPr>
          <p:spPr>
            <a:xfrm rot="468940">
              <a:off x="381842" y="3028719"/>
              <a:ext cx="95455" cy="80621"/>
            </a:xfrm>
            <a:custGeom>
              <a:avLst/>
              <a:gdLst/>
              <a:ahLst/>
              <a:cxnLst/>
              <a:rect l="l" t="t" r="r" b="b"/>
              <a:pathLst>
                <a:path w="3166" h="2674" extrusionOk="0">
                  <a:moveTo>
                    <a:pt x="1480" y="0"/>
                  </a:moveTo>
                  <a:cubicBezTo>
                    <a:pt x="474" y="0"/>
                    <a:pt x="1" y="2673"/>
                    <a:pt x="1" y="2673"/>
                  </a:cubicBezTo>
                  <a:cubicBezTo>
                    <a:pt x="1" y="2673"/>
                    <a:pt x="3165" y="904"/>
                    <a:pt x="1845" y="112"/>
                  </a:cubicBezTo>
                  <a:cubicBezTo>
                    <a:pt x="1717" y="35"/>
                    <a:pt x="1595" y="0"/>
                    <a:pt x="1480" y="0"/>
                  </a:cubicBezTo>
                  <a:close/>
                </a:path>
              </a:pathLst>
            </a:custGeom>
            <a:solidFill>
              <a:srgbClr val="2F8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6"/>
            <p:cNvSpPr/>
            <p:nvPr/>
          </p:nvSpPr>
          <p:spPr>
            <a:xfrm rot="468940">
              <a:off x="290964" y="2749934"/>
              <a:ext cx="218045" cy="222990"/>
            </a:xfrm>
            <a:custGeom>
              <a:avLst/>
              <a:gdLst/>
              <a:ahLst/>
              <a:cxnLst/>
              <a:rect l="l" t="t" r="r" b="b"/>
              <a:pathLst>
                <a:path w="7232" h="7396" extrusionOk="0">
                  <a:moveTo>
                    <a:pt x="3960" y="0"/>
                  </a:moveTo>
                  <a:cubicBezTo>
                    <a:pt x="3796" y="0"/>
                    <a:pt x="3603" y="82"/>
                    <a:pt x="3503" y="200"/>
                  </a:cubicBezTo>
                  <a:cubicBezTo>
                    <a:pt x="3412" y="309"/>
                    <a:pt x="3362" y="445"/>
                    <a:pt x="3324" y="580"/>
                  </a:cubicBezTo>
                  <a:cubicBezTo>
                    <a:pt x="3098" y="1372"/>
                    <a:pt x="3120" y="2225"/>
                    <a:pt x="3237" y="3038"/>
                  </a:cubicBezTo>
                  <a:cubicBezTo>
                    <a:pt x="3076" y="2579"/>
                    <a:pt x="2701" y="1238"/>
                    <a:pt x="2578" y="1057"/>
                  </a:cubicBezTo>
                  <a:cubicBezTo>
                    <a:pt x="2455" y="878"/>
                    <a:pt x="2275" y="726"/>
                    <a:pt x="2061" y="684"/>
                  </a:cubicBezTo>
                  <a:cubicBezTo>
                    <a:pt x="2026" y="678"/>
                    <a:pt x="1991" y="674"/>
                    <a:pt x="1955" y="674"/>
                  </a:cubicBezTo>
                  <a:cubicBezTo>
                    <a:pt x="1797" y="674"/>
                    <a:pt x="1638" y="741"/>
                    <a:pt x="1541" y="867"/>
                  </a:cubicBezTo>
                  <a:cubicBezTo>
                    <a:pt x="1411" y="1035"/>
                    <a:pt x="1477" y="1228"/>
                    <a:pt x="1549" y="1416"/>
                  </a:cubicBezTo>
                  <a:cubicBezTo>
                    <a:pt x="1684" y="1770"/>
                    <a:pt x="2422" y="3141"/>
                    <a:pt x="2616" y="3377"/>
                  </a:cubicBezTo>
                  <a:cubicBezTo>
                    <a:pt x="1161" y="2417"/>
                    <a:pt x="790" y="2255"/>
                    <a:pt x="606" y="2255"/>
                  </a:cubicBezTo>
                  <a:cubicBezTo>
                    <a:pt x="597" y="2255"/>
                    <a:pt x="589" y="2255"/>
                    <a:pt x="581" y="2256"/>
                  </a:cubicBezTo>
                  <a:cubicBezTo>
                    <a:pt x="405" y="2270"/>
                    <a:pt x="226" y="2372"/>
                    <a:pt x="168" y="2539"/>
                  </a:cubicBezTo>
                  <a:cubicBezTo>
                    <a:pt x="120" y="2677"/>
                    <a:pt x="157" y="2839"/>
                    <a:pt x="250" y="2949"/>
                  </a:cubicBezTo>
                  <a:cubicBezTo>
                    <a:pt x="632" y="3394"/>
                    <a:pt x="1543" y="3720"/>
                    <a:pt x="2330" y="3987"/>
                  </a:cubicBezTo>
                  <a:cubicBezTo>
                    <a:pt x="1610" y="4028"/>
                    <a:pt x="1231" y="4051"/>
                    <a:pt x="603" y="4405"/>
                  </a:cubicBezTo>
                  <a:cubicBezTo>
                    <a:pt x="278" y="4589"/>
                    <a:pt x="1" y="5100"/>
                    <a:pt x="546" y="5162"/>
                  </a:cubicBezTo>
                  <a:cubicBezTo>
                    <a:pt x="598" y="5167"/>
                    <a:pt x="651" y="5170"/>
                    <a:pt x="703" y="5170"/>
                  </a:cubicBezTo>
                  <a:cubicBezTo>
                    <a:pt x="914" y="5170"/>
                    <a:pt x="1124" y="5127"/>
                    <a:pt x="1331" y="5079"/>
                  </a:cubicBezTo>
                  <a:cubicBezTo>
                    <a:pt x="1775" y="4975"/>
                    <a:pt x="2209" y="4840"/>
                    <a:pt x="2634" y="4677"/>
                  </a:cubicBezTo>
                  <a:lnTo>
                    <a:pt x="2634" y="4677"/>
                  </a:lnTo>
                  <a:cubicBezTo>
                    <a:pt x="2568" y="4703"/>
                    <a:pt x="2506" y="4809"/>
                    <a:pt x="2465" y="4862"/>
                  </a:cubicBezTo>
                  <a:cubicBezTo>
                    <a:pt x="2366" y="4987"/>
                    <a:pt x="2274" y="5116"/>
                    <a:pt x="2181" y="5247"/>
                  </a:cubicBezTo>
                  <a:cubicBezTo>
                    <a:pt x="1976" y="5536"/>
                    <a:pt x="1747" y="5836"/>
                    <a:pt x="1600" y="6160"/>
                  </a:cubicBezTo>
                  <a:cubicBezTo>
                    <a:pt x="1518" y="6342"/>
                    <a:pt x="1466" y="6543"/>
                    <a:pt x="1482" y="6744"/>
                  </a:cubicBezTo>
                  <a:cubicBezTo>
                    <a:pt x="1493" y="6884"/>
                    <a:pt x="1556" y="7038"/>
                    <a:pt x="1688" y="7084"/>
                  </a:cubicBezTo>
                  <a:cubicBezTo>
                    <a:pt x="1716" y="7094"/>
                    <a:pt x="1747" y="7098"/>
                    <a:pt x="1779" y="7098"/>
                  </a:cubicBezTo>
                  <a:cubicBezTo>
                    <a:pt x="1931" y="7098"/>
                    <a:pt x="2112" y="6993"/>
                    <a:pt x="2203" y="6894"/>
                  </a:cubicBezTo>
                  <a:cubicBezTo>
                    <a:pt x="2330" y="6756"/>
                    <a:pt x="2450" y="6609"/>
                    <a:pt x="2563" y="6461"/>
                  </a:cubicBezTo>
                  <a:cubicBezTo>
                    <a:pt x="2866" y="6069"/>
                    <a:pt x="3146" y="5639"/>
                    <a:pt x="3315" y="5170"/>
                  </a:cubicBezTo>
                  <a:lnTo>
                    <a:pt x="3315" y="5170"/>
                  </a:lnTo>
                  <a:cubicBezTo>
                    <a:pt x="3284" y="5599"/>
                    <a:pt x="3422" y="6532"/>
                    <a:pt x="3519" y="6899"/>
                  </a:cubicBezTo>
                  <a:cubicBezTo>
                    <a:pt x="3576" y="7117"/>
                    <a:pt x="3747" y="7396"/>
                    <a:pt x="3946" y="7396"/>
                  </a:cubicBezTo>
                  <a:cubicBezTo>
                    <a:pt x="4028" y="7396"/>
                    <a:pt x="4115" y="7349"/>
                    <a:pt x="4200" y="7232"/>
                  </a:cubicBezTo>
                  <a:cubicBezTo>
                    <a:pt x="4274" y="7134"/>
                    <a:pt x="4306" y="7010"/>
                    <a:pt x="4328" y="6888"/>
                  </a:cubicBezTo>
                  <a:cubicBezTo>
                    <a:pt x="4443" y="6279"/>
                    <a:pt x="4167" y="5711"/>
                    <a:pt x="4042" y="5103"/>
                  </a:cubicBezTo>
                  <a:lnTo>
                    <a:pt x="4042" y="5103"/>
                  </a:lnTo>
                  <a:cubicBezTo>
                    <a:pt x="4497" y="5442"/>
                    <a:pt x="5330" y="6115"/>
                    <a:pt x="5882" y="6276"/>
                  </a:cubicBezTo>
                  <a:cubicBezTo>
                    <a:pt x="5960" y="6300"/>
                    <a:pt x="6043" y="6319"/>
                    <a:pt x="6126" y="6319"/>
                  </a:cubicBezTo>
                  <a:cubicBezTo>
                    <a:pt x="6145" y="6319"/>
                    <a:pt x="6164" y="6318"/>
                    <a:pt x="6183" y="6316"/>
                  </a:cubicBezTo>
                  <a:cubicBezTo>
                    <a:pt x="6396" y="6292"/>
                    <a:pt x="6469" y="6160"/>
                    <a:pt x="6466" y="6000"/>
                  </a:cubicBezTo>
                  <a:cubicBezTo>
                    <a:pt x="6460" y="5794"/>
                    <a:pt x="6330" y="5545"/>
                    <a:pt x="6206" y="5421"/>
                  </a:cubicBezTo>
                  <a:cubicBezTo>
                    <a:pt x="5989" y="5206"/>
                    <a:pt x="4623" y="4458"/>
                    <a:pt x="4378" y="4332"/>
                  </a:cubicBezTo>
                  <a:cubicBezTo>
                    <a:pt x="7205" y="4217"/>
                    <a:pt x="7180" y="3461"/>
                    <a:pt x="7200" y="3358"/>
                  </a:cubicBezTo>
                  <a:cubicBezTo>
                    <a:pt x="7231" y="3209"/>
                    <a:pt x="7114" y="3056"/>
                    <a:pt x="6968" y="2999"/>
                  </a:cubicBezTo>
                  <a:cubicBezTo>
                    <a:pt x="6895" y="2970"/>
                    <a:pt x="6817" y="2960"/>
                    <a:pt x="6737" y="2960"/>
                  </a:cubicBezTo>
                  <a:cubicBezTo>
                    <a:pt x="6662" y="2960"/>
                    <a:pt x="6586" y="2969"/>
                    <a:pt x="6512" y="2980"/>
                  </a:cubicBezTo>
                  <a:cubicBezTo>
                    <a:pt x="5764" y="3085"/>
                    <a:pt x="4933" y="3369"/>
                    <a:pt x="4222" y="3620"/>
                  </a:cubicBezTo>
                  <a:cubicBezTo>
                    <a:pt x="4707" y="3333"/>
                    <a:pt x="5291" y="2827"/>
                    <a:pt x="5653" y="2398"/>
                  </a:cubicBezTo>
                  <a:cubicBezTo>
                    <a:pt x="5940" y="2056"/>
                    <a:pt x="6290" y="1583"/>
                    <a:pt x="6368" y="1132"/>
                  </a:cubicBezTo>
                  <a:cubicBezTo>
                    <a:pt x="6396" y="977"/>
                    <a:pt x="6344" y="795"/>
                    <a:pt x="6205" y="720"/>
                  </a:cubicBezTo>
                  <a:cubicBezTo>
                    <a:pt x="6143" y="685"/>
                    <a:pt x="6038" y="666"/>
                    <a:pt x="5939" y="666"/>
                  </a:cubicBezTo>
                  <a:cubicBezTo>
                    <a:pt x="5868" y="666"/>
                    <a:pt x="5801" y="676"/>
                    <a:pt x="5755" y="698"/>
                  </a:cubicBezTo>
                  <a:cubicBezTo>
                    <a:pt x="5645" y="751"/>
                    <a:pt x="5557" y="839"/>
                    <a:pt x="5471" y="925"/>
                  </a:cubicBezTo>
                  <a:cubicBezTo>
                    <a:pt x="4852" y="1546"/>
                    <a:pt x="4405" y="2422"/>
                    <a:pt x="3963" y="3176"/>
                  </a:cubicBezTo>
                  <a:cubicBezTo>
                    <a:pt x="4133" y="2561"/>
                    <a:pt x="4341" y="1834"/>
                    <a:pt x="4427" y="1223"/>
                  </a:cubicBezTo>
                  <a:cubicBezTo>
                    <a:pt x="4472" y="883"/>
                    <a:pt x="4529" y="90"/>
                    <a:pt x="4032" y="6"/>
                  </a:cubicBezTo>
                  <a:cubicBezTo>
                    <a:pt x="4009" y="2"/>
                    <a:pt x="3985" y="0"/>
                    <a:pt x="3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6"/>
            <p:cNvSpPr/>
            <p:nvPr/>
          </p:nvSpPr>
          <p:spPr>
            <a:xfrm rot="468940">
              <a:off x="319605" y="2789102"/>
              <a:ext cx="152228" cy="153434"/>
            </a:xfrm>
            <a:custGeom>
              <a:avLst/>
              <a:gdLst/>
              <a:ahLst/>
              <a:cxnLst/>
              <a:rect l="l" t="t" r="r" b="b"/>
              <a:pathLst>
                <a:path w="5049" h="5089" extrusionOk="0">
                  <a:moveTo>
                    <a:pt x="2798" y="0"/>
                  </a:moveTo>
                  <a:cubicBezTo>
                    <a:pt x="2546" y="0"/>
                    <a:pt x="2488" y="1145"/>
                    <a:pt x="2385" y="2273"/>
                  </a:cubicBezTo>
                  <a:cubicBezTo>
                    <a:pt x="1939" y="1416"/>
                    <a:pt x="1696" y="467"/>
                    <a:pt x="1438" y="467"/>
                  </a:cubicBezTo>
                  <a:cubicBezTo>
                    <a:pt x="1431" y="467"/>
                    <a:pt x="1424" y="467"/>
                    <a:pt x="1417" y="469"/>
                  </a:cubicBezTo>
                  <a:cubicBezTo>
                    <a:pt x="1150" y="520"/>
                    <a:pt x="1981" y="2442"/>
                    <a:pt x="1981" y="2442"/>
                  </a:cubicBezTo>
                  <a:cubicBezTo>
                    <a:pt x="1981" y="2442"/>
                    <a:pt x="585" y="1458"/>
                    <a:pt x="288" y="1458"/>
                  </a:cubicBezTo>
                  <a:cubicBezTo>
                    <a:pt x="266" y="1458"/>
                    <a:pt x="250" y="1463"/>
                    <a:pt x="241" y="1475"/>
                  </a:cubicBezTo>
                  <a:cubicBezTo>
                    <a:pt x="108" y="1641"/>
                    <a:pt x="288" y="1846"/>
                    <a:pt x="1776" y="2671"/>
                  </a:cubicBezTo>
                  <a:cubicBezTo>
                    <a:pt x="1203" y="2840"/>
                    <a:pt x="0" y="2972"/>
                    <a:pt x="227" y="3332"/>
                  </a:cubicBezTo>
                  <a:cubicBezTo>
                    <a:pt x="275" y="3409"/>
                    <a:pt x="388" y="3440"/>
                    <a:pt x="536" y="3440"/>
                  </a:cubicBezTo>
                  <a:cubicBezTo>
                    <a:pt x="1076" y="3440"/>
                    <a:pt x="2078" y="3034"/>
                    <a:pt x="2078" y="3034"/>
                  </a:cubicBezTo>
                  <a:lnTo>
                    <a:pt x="2078" y="3034"/>
                  </a:lnTo>
                  <a:cubicBezTo>
                    <a:pt x="2078" y="3034"/>
                    <a:pt x="724" y="4624"/>
                    <a:pt x="964" y="5009"/>
                  </a:cubicBezTo>
                  <a:cubicBezTo>
                    <a:pt x="984" y="5042"/>
                    <a:pt x="1012" y="5056"/>
                    <a:pt x="1045" y="5056"/>
                  </a:cubicBezTo>
                  <a:cubicBezTo>
                    <a:pt x="1400" y="5056"/>
                    <a:pt x="2406" y="3331"/>
                    <a:pt x="2406" y="3331"/>
                  </a:cubicBezTo>
                  <a:cubicBezTo>
                    <a:pt x="2406" y="3331"/>
                    <a:pt x="2469" y="5089"/>
                    <a:pt x="2807" y="5089"/>
                  </a:cubicBezTo>
                  <a:cubicBezTo>
                    <a:pt x="2813" y="5089"/>
                    <a:pt x="2820" y="5088"/>
                    <a:pt x="2827" y="5087"/>
                  </a:cubicBezTo>
                  <a:cubicBezTo>
                    <a:pt x="3184" y="5015"/>
                    <a:pt x="2814" y="3447"/>
                    <a:pt x="2814" y="3447"/>
                  </a:cubicBezTo>
                  <a:lnTo>
                    <a:pt x="2814" y="3447"/>
                  </a:lnTo>
                  <a:cubicBezTo>
                    <a:pt x="2814" y="3447"/>
                    <a:pt x="3963" y="4351"/>
                    <a:pt x="4305" y="4351"/>
                  </a:cubicBezTo>
                  <a:cubicBezTo>
                    <a:pt x="4334" y="4351"/>
                    <a:pt x="4357" y="4345"/>
                    <a:pt x="4373" y="4331"/>
                  </a:cubicBezTo>
                  <a:cubicBezTo>
                    <a:pt x="4580" y="4148"/>
                    <a:pt x="3069" y="3063"/>
                    <a:pt x="3025" y="3035"/>
                  </a:cubicBezTo>
                  <a:cubicBezTo>
                    <a:pt x="2981" y="3008"/>
                    <a:pt x="5049" y="2734"/>
                    <a:pt x="5041" y="2450"/>
                  </a:cubicBezTo>
                  <a:cubicBezTo>
                    <a:pt x="5039" y="2373"/>
                    <a:pt x="4888" y="2345"/>
                    <a:pt x="4669" y="2345"/>
                  </a:cubicBezTo>
                  <a:cubicBezTo>
                    <a:pt x="4073" y="2345"/>
                    <a:pt x="2972" y="2551"/>
                    <a:pt x="2972" y="2551"/>
                  </a:cubicBezTo>
                  <a:cubicBezTo>
                    <a:pt x="2972" y="2551"/>
                    <a:pt x="4667" y="1063"/>
                    <a:pt x="4536" y="577"/>
                  </a:cubicBezTo>
                  <a:cubicBezTo>
                    <a:pt x="4523" y="527"/>
                    <a:pt x="4494" y="505"/>
                    <a:pt x="4453" y="505"/>
                  </a:cubicBezTo>
                  <a:cubicBezTo>
                    <a:pt x="4097" y="505"/>
                    <a:pt x="2827" y="2210"/>
                    <a:pt x="2827" y="2210"/>
                  </a:cubicBezTo>
                  <a:cubicBezTo>
                    <a:pt x="2827" y="2210"/>
                    <a:pt x="3128" y="146"/>
                    <a:pt x="2840" y="11"/>
                  </a:cubicBezTo>
                  <a:cubicBezTo>
                    <a:pt x="2826" y="4"/>
                    <a:pt x="2811" y="0"/>
                    <a:pt x="2798" y="0"/>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6"/>
            <p:cNvSpPr/>
            <p:nvPr/>
          </p:nvSpPr>
          <p:spPr>
            <a:xfrm rot="468940">
              <a:off x="371381" y="2854482"/>
              <a:ext cx="41396" cy="34974"/>
            </a:xfrm>
            <a:custGeom>
              <a:avLst/>
              <a:gdLst/>
              <a:ahLst/>
              <a:cxnLst/>
              <a:rect l="l" t="t" r="r" b="b"/>
              <a:pathLst>
                <a:path w="1373" h="1160" extrusionOk="0">
                  <a:moveTo>
                    <a:pt x="688" y="0"/>
                  </a:moveTo>
                  <a:cubicBezTo>
                    <a:pt x="555" y="0"/>
                    <a:pt x="420" y="46"/>
                    <a:pt x="309" y="146"/>
                  </a:cubicBezTo>
                  <a:cubicBezTo>
                    <a:pt x="301" y="154"/>
                    <a:pt x="296" y="159"/>
                    <a:pt x="288" y="168"/>
                  </a:cubicBezTo>
                  <a:cubicBezTo>
                    <a:pt x="241" y="201"/>
                    <a:pt x="200" y="243"/>
                    <a:pt x="175" y="300"/>
                  </a:cubicBezTo>
                  <a:cubicBezTo>
                    <a:pt x="0" y="667"/>
                    <a:pt x="213" y="1111"/>
                    <a:pt x="629" y="1156"/>
                  </a:cubicBezTo>
                  <a:cubicBezTo>
                    <a:pt x="650" y="1159"/>
                    <a:pt x="671" y="1160"/>
                    <a:pt x="691" y="1160"/>
                  </a:cubicBezTo>
                  <a:cubicBezTo>
                    <a:pt x="1071" y="1160"/>
                    <a:pt x="1373" y="784"/>
                    <a:pt x="1250" y="406"/>
                  </a:cubicBezTo>
                  <a:cubicBezTo>
                    <a:pt x="1168" y="152"/>
                    <a:pt x="931" y="0"/>
                    <a:pt x="6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6"/>
            <p:cNvSpPr/>
            <p:nvPr/>
          </p:nvSpPr>
          <p:spPr>
            <a:xfrm rot="468940">
              <a:off x="423707" y="2953523"/>
              <a:ext cx="253833" cy="270778"/>
            </a:xfrm>
            <a:custGeom>
              <a:avLst/>
              <a:gdLst/>
              <a:ahLst/>
              <a:cxnLst/>
              <a:rect l="l" t="t" r="r" b="b"/>
              <a:pathLst>
                <a:path w="8419" h="8981" extrusionOk="0">
                  <a:moveTo>
                    <a:pt x="4839" y="1"/>
                  </a:moveTo>
                  <a:cubicBezTo>
                    <a:pt x="4833" y="1"/>
                    <a:pt x="4828" y="1"/>
                    <a:pt x="4823" y="1"/>
                  </a:cubicBezTo>
                  <a:cubicBezTo>
                    <a:pt x="4683" y="9"/>
                    <a:pt x="4444" y="135"/>
                    <a:pt x="4370" y="254"/>
                  </a:cubicBezTo>
                  <a:cubicBezTo>
                    <a:pt x="4297" y="374"/>
                    <a:pt x="4263" y="514"/>
                    <a:pt x="4231" y="650"/>
                  </a:cubicBezTo>
                  <a:cubicBezTo>
                    <a:pt x="4008" y="1634"/>
                    <a:pt x="4106" y="2762"/>
                    <a:pt x="4138" y="3769"/>
                  </a:cubicBezTo>
                  <a:cubicBezTo>
                    <a:pt x="3928" y="3064"/>
                    <a:pt x="3688" y="2227"/>
                    <a:pt x="3394" y="1580"/>
                  </a:cubicBezTo>
                  <a:cubicBezTo>
                    <a:pt x="3251" y="1263"/>
                    <a:pt x="2900" y="596"/>
                    <a:pt x="2449" y="596"/>
                  </a:cubicBezTo>
                  <a:cubicBezTo>
                    <a:pt x="2389" y="596"/>
                    <a:pt x="2327" y="608"/>
                    <a:pt x="2263" y="634"/>
                  </a:cubicBezTo>
                  <a:cubicBezTo>
                    <a:pt x="2075" y="714"/>
                    <a:pt x="1896" y="947"/>
                    <a:pt x="1867" y="1147"/>
                  </a:cubicBezTo>
                  <a:cubicBezTo>
                    <a:pt x="1843" y="1308"/>
                    <a:pt x="1879" y="1471"/>
                    <a:pt x="1924" y="1625"/>
                  </a:cubicBezTo>
                  <a:cubicBezTo>
                    <a:pt x="2188" y="2534"/>
                    <a:pt x="2732" y="3355"/>
                    <a:pt x="3342" y="4076"/>
                  </a:cubicBezTo>
                  <a:cubicBezTo>
                    <a:pt x="2905" y="3727"/>
                    <a:pt x="1718" y="2647"/>
                    <a:pt x="1488" y="2548"/>
                  </a:cubicBezTo>
                  <a:cubicBezTo>
                    <a:pt x="1348" y="2486"/>
                    <a:pt x="1194" y="2448"/>
                    <a:pt x="1042" y="2448"/>
                  </a:cubicBezTo>
                  <a:cubicBezTo>
                    <a:pt x="944" y="2448"/>
                    <a:pt x="847" y="2464"/>
                    <a:pt x="755" y="2499"/>
                  </a:cubicBezTo>
                  <a:cubicBezTo>
                    <a:pt x="548" y="2578"/>
                    <a:pt x="382" y="2771"/>
                    <a:pt x="360" y="2995"/>
                  </a:cubicBezTo>
                  <a:cubicBezTo>
                    <a:pt x="337" y="3239"/>
                    <a:pt x="519" y="3386"/>
                    <a:pt x="705" y="3527"/>
                  </a:cubicBezTo>
                  <a:cubicBezTo>
                    <a:pt x="1055" y="3790"/>
                    <a:pt x="2613" y="4677"/>
                    <a:pt x="2949" y="4788"/>
                  </a:cubicBezTo>
                  <a:cubicBezTo>
                    <a:pt x="2517" y="4778"/>
                    <a:pt x="2156" y="4774"/>
                    <a:pt x="1855" y="4774"/>
                  </a:cubicBezTo>
                  <a:cubicBezTo>
                    <a:pt x="689" y="4774"/>
                    <a:pt x="406" y="4843"/>
                    <a:pt x="278" y="4941"/>
                  </a:cubicBezTo>
                  <a:cubicBezTo>
                    <a:pt x="115" y="5063"/>
                    <a:pt x="0" y="5271"/>
                    <a:pt x="49" y="5470"/>
                  </a:cubicBezTo>
                  <a:cubicBezTo>
                    <a:pt x="87" y="5631"/>
                    <a:pt x="221" y="5768"/>
                    <a:pt x="381" y="5818"/>
                  </a:cubicBezTo>
                  <a:cubicBezTo>
                    <a:pt x="552" y="5871"/>
                    <a:pt x="754" y="5894"/>
                    <a:pt x="977" y="5894"/>
                  </a:cubicBezTo>
                  <a:cubicBezTo>
                    <a:pt x="1592" y="5894"/>
                    <a:pt x="2360" y="5721"/>
                    <a:pt x="3046" y="5559"/>
                  </a:cubicBezTo>
                  <a:lnTo>
                    <a:pt x="3046" y="5559"/>
                  </a:lnTo>
                  <a:cubicBezTo>
                    <a:pt x="2369" y="6039"/>
                    <a:pt x="2012" y="6293"/>
                    <a:pt x="1617" y="7026"/>
                  </a:cubicBezTo>
                  <a:cubicBezTo>
                    <a:pt x="1447" y="7342"/>
                    <a:pt x="1448" y="7862"/>
                    <a:pt x="1788" y="7862"/>
                  </a:cubicBezTo>
                  <a:cubicBezTo>
                    <a:pt x="1854" y="7862"/>
                    <a:pt x="1933" y="7843"/>
                    <a:pt x="2025" y="7798"/>
                  </a:cubicBezTo>
                  <a:cubicBezTo>
                    <a:pt x="2300" y="7666"/>
                    <a:pt x="2526" y="7453"/>
                    <a:pt x="2740" y="7236"/>
                  </a:cubicBezTo>
                  <a:cubicBezTo>
                    <a:pt x="3107" y="6865"/>
                    <a:pt x="3451" y="6465"/>
                    <a:pt x="3765" y="6047"/>
                  </a:cubicBezTo>
                  <a:lnTo>
                    <a:pt x="3765" y="6047"/>
                  </a:lnTo>
                  <a:cubicBezTo>
                    <a:pt x="3715" y="6113"/>
                    <a:pt x="3723" y="6255"/>
                    <a:pt x="3714" y="6332"/>
                  </a:cubicBezTo>
                  <a:cubicBezTo>
                    <a:pt x="3693" y="6514"/>
                    <a:pt x="3683" y="6697"/>
                    <a:pt x="3671" y="6879"/>
                  </a:cubicBezTo>
                  <a:cubicBezTo>
                    <a:pt x="3648" y="7287"/>
                    <a:pt x="3610" y="7721"/>
                    <a:pt x="3663" y="8127"/>
                  </a:cubicBezTo>
                  <a:cubicBezTo>
                    <a:pt x="3693" y="8356"/>
                    <a:pt x="3765" y="8584"/>
                    <a:pt x="3905" y="8768"/>
                  </a:cubicBezTo>
                  <a:cubicBezTo>
                    <a:pt x="3989" y="8879"/>
                    <a:pt x="4117" y="8980"/>
                    <a:pt x="4254" y="8980"/>
                  </a:cubicBezTo>
                  <a:cubicBezTo>
                    <a:pt x="4274" y="8980"/>
                    <a:pt x="4294" y="8978"/>
                    <a:pt x="4315" y="8973"/>
                  </a:cubicBezTo>
                  <a:cubicBezTo>
                    <a:pt x="4510" y="8929"/>
                    <a:pt x="4668" y="8657"/>
                    <a:pt x="4701" y="8472"/>
                  </a:cubicBezTo>
                  <a:cubicBezTo>
                    <a:pt x="4740" y="8259"/>
                    <a:pt x="4767" y="8044"/>
                    <a:pt x="4787" y="7828"/>
                  </a:cubicBezTo>
                  <a:cubicBezTo>
                    <a:pt x="4843" y="7258"/>
                    <a:pt x="4853" y="6669"/>
                    <a:pt x="4730" y="6108"/>
                  </a:cubicBezTo>
                  <a:lnTo>
                    <a:pt x="4730" y="6108"/>
                  </a:lnTo>
                  <a:cubicBezTo>
                    <a:pt x="4962" y="6543"/>
                    <a:pt x="5667" y="7368"/>
                    <a:pt x="5986" y="7669"/>
                  </a:cubicBezTo>
                  <a:cubicBezTo>
                    <a:pt x="6131" y="7806"/>
                    <a:pt x="6361" y="7936"/>
                    <a:pt x="6549" y="7936"/>
                  </a:cubicBezTo>
                  <a:cubicBezTo>
                    <a:pt x="6708" y="7936"/>
                    <a:pt x="6837" y="7842"/>
                    <a:pt x="6856" y="7580"/>
                  </a:cubicBezTo>
                  <a:cubicBezTo>
                    <a:pt x="6867" y="7439"/>
                    <a:pt x="6825" y="7298"/>
                    <a:pt x="6771" y="7166"/>
                  </a:cubicBezTo>
                  <a:cubicBezTo>
                    <a:pt x="6510" y="6500"/>
                    <a:pt x="5893" y="6113"/>
                    <a:pt x="5398" y="5597"/>
                  </a:cubicBezTo>
                  <a:lnTo>
                    <a:pt x="5398" y="5597"/>
                  </a:lnTo>
                  <a:cubicBezTo>
                    <a:pt x="5816" y="5631"/>
                    <a:pt x="6470" y="5704"/>
                    <a:pt x="7053" y="5704"/>
                  </a:cubicBezTo>
                  <a:cubicBezTo>
                    <a:pt x="7379" y="5704"/>
                    <a:pt x="7683" y="5681"/>
                    <a:pt x="7912" y="5616"/>
                  </a:cubicBezTo>
                  <a:cubicBezTo>
                    <a:pt x="8025" y="5584"/>
                    <a:pt x="8137" y="5543"/>
                    <a:pt x="8231" y="5471"/>
                  </a:cubicBezTo>
                  <a:cubicBezTo>
                    <a:pt x="8419" y="5318"/>
                    <a:pt x="8407" y="5147"/>
                    <a:pt x="8306" y="4994"/>
                  </a:cubicBezTo>
                  <a:cubicBezTo>
                    <a:pt x="8176" y="4797"/>
                    <a:pt x="7893" y="4633"/>
                    <a:pt x="7701" y="4590"/>
                  </a:cubicBezTo>
                  <a:cubicBezTo>
                    <a:pt x="7611" y="4570"/>
                    <a:pt x="7425" y="4562"/>
                    <a:pt x="7193" y="4562"/>
                  </a:cubicBezTo>
                  <a:cubicBezTo>
                    <a:pt x="6528" y="4562"/>
                    <a:pt x="5483" y="4626"/>
                    <a:pt x="5250" y="4644"/>
                  </a:cubicBezTo>
                  <a:cubicBezTo>
                    <a:pt x="7938" y="2804"/>
                    <a:pt x="7451" y="2082"/>
                    <a:pt x="7408" y="1969"/>
                  </a:cubicBezTo>
                  <a:cubicBezTo>
                    <a:pt x="7356" y="1827"/>
                    <a:pt x="7198" y="1752"/>
                    <a:pt x="7046" y="1752"/>
                  </a:cubicBezTo>
                  <a:cubicBezTo>
                    <a:pt x="7019" y="1752"/>
                    <a:pt x="6991" y="1754"/>
                    <a:pt x="6965" y="1759"/>
                  </a:cubicBezTo>
                  <a:cubicBezTo>
                    <a:pt x="6790" y="1793"/>
                    <a:pt x="6642" y="1904"/>
                    <a:pt x="6505" y="2020"/>
                  </a:cubicBezTo>
                  <a:cubicBezTo>
                    <a:pt x="5842" y="2581"/>
                    <a:pt x="5204" y="3365"/>
                    <a:pt x="4664" y="4047"/>
                  </a:cubicBezTo>
                  <a:cubicBezTo>
                    <a:pt x="4962" y="3470"/>
                    <a:pt x="5221" y="2621"/>
                    <a:pt x="5313" y="1978"/>
                  </a:cubicBezTo>
                  <a:cubicBezTo>
                    <a:pt x="5384" y="1470"/>
                    <a:pt x="5435" y="794"/>
                    <a:pt x="5235" y="305"/>
                  </a:cubicBezTo>
                  <a:cubicBezTo>
                    <a:pt x="5170" y="141"/>
                    <a:pt x="5016" y="1"/>
                    <a:pt x="48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36"/>
            <p:cNvSpPr/>
            <p:nvPr/>
          </p:nvSpPr>
          <p:spPr>
            <a:xfrm rot="468940">
              <a:off x="458431" y="2999439"/>
              <a:ext cx="177735" cy="197724"/>
            </a:xfrm>
            <a:custGeom>
              <a:avLst/>
              <a:gdLst/>
              <a:ahLst/>
              <a:cxnLst/>
              <a:rect l="l" t="t" r="r" b="b"/>
              <a:pathLst>
                <a:path w="5895" h="6558" extrusionOk="0">
                  <a:moveTo>
                    <a:pt x="3589" y="1"/>
                  </a:moveTo>
                  <a:cubicBezTo>
                    <a:pt x="3211" y="1"/>
                    <a:pt x="2996" y="2675"/>
                    <a:pt x="2996" y="2675"/>
                  </a:cubicBezTo>
                  <a:cubicBezTo>
                    <a:pt x="2996" y="2675"/>
                    <a:pt x="2045" y="521"/>
                    <a:pt x="1673" y="521"/>
                  </a:cubicBezTo>
                  <a:cubicBezTo>
                    <a:pt x="1669" y="521"/>
                    <a:pt x="1665" y="522"/>
                    <a:pt x="1661" y="522"/>
                  </a:cubicBezTo>
                  <a:cubicBezTo>
                    <a:pt x="1299" y="568"/>
                    <a:pt x="1982" y="1780"/>
                    <a:pt x="2601" y="3010"/>
                  </a:cubicBezTo>
                  <a:cubicBezTo>
                    <a:pt x="1727" y="2497"/>
                    <a:pt x="970" y="1807"/>
                    <a:pt x="652" y="1807"/>
                  </a:cubicBezTo>
                  <a:cubicBezTo>
                    <a:pt x="612" y="1807"/>
                    <a:pt x="578" y="1818"/>
                    <a:pt x="553" y="1842"/>
                  </a:cubicBezTo>
                  <a:cubicBezTo>
                    <a:pt x="327" y="2055"/>
                    <a:pt x="2313" y="3421"/>
                    <a:pt x="2313" y="3421"/>
                  </a:cubicBezTo>
                  <a:cubicBezTo>
                    <a:pt x="2313" y="3421"/>
                    <a:pt x="1745" y="3390"/>
                    <a:pt x="1174" y="3390"/>
                  </a:cubicBezTo>
                  <a:cubicBezTo>
                    <a:pt x="607" y="3390"/>
                    <a:pt x="38" y="3420"/>
                    <a:pt x="23" y="3541"/>
                  </a:cubicBezTo>
                  <a:cubicBezTo>
                    <a:pt x="0" y="3716"/>
                    <a:pt x="153" y="3813"/>
                    <a:pt x="976" y="3813"/>
                  </a:cubicBezTo>
                  <a:cubicBezTo>
                    <a:pt x="1293" y="3813"/>
                    <a:pt x="1709" y="3798"/>
                    <a:pt x="2253" y="3769"/>
                  </a:cubicBezTo>
                  <a:lnTo>
                    <a:pt x="2253" y="3769"/>
                  </a:lnTo>
                  <a:cubicBezTo>
                    <a:pt x="1798" y="4284"/>
                    <a:pt x="706" y="5149"/>
                    <a:pt x="1146" y="5362"/>
                  </a:cubicBezTo>
                  <a:cubicBezTo>
                    <a:pt x="1173" y="5375"/>
                    <a:pt x="1203" y="5381"/>
                    <a:pt x="1235" y="5381"/>
                  </a:cubicBezTo>
                  <a:cubicBezTo>
                    <a:pt x="1726" y="5381"/>
                    <a:pt x="2769" y="3936"/>
                    <a:pt x="2769" y="3936"/>
                  </a:cubicBezTo>
                  <a:lnTo>
                    <a:pt x="2769" y="3936"/>
                  </a:lnTo>
                  <a:cubicBezTo>
                    <a:pt x="2769" y="3936"/>
                    <a:pt x="2419" y="6316"/>
                    <a:pt x="2889" y="6544"/>
                  </a:cubicBezTo>
                  <a:cubicBezTo>
                    <a:pt x="2908" y="6553"/>
                    <a:pt x="2926" y="6557"/>
                    <a:pt x="2942" y="6557"/>
                  </a:cubicBezTo>
                  <a:cubicBezTo>
                    <a:pt x="3352" y="6557"/>
                    <a:pt x="3269" y="4026"/>
                    <a:pt x="3269" y="4026"/>
                  </a:cubicBezTo>
                  <a:lnTo>
                    <a:pt x="3269" y="4026"/>
                  </a:lnTo>
                  <a:cubicBezTo>
                    <a:pt x="3269" y="4026"/>
                    <a:pt x="4279" y="5513"/>
                    <a:pt x="4673" y="5513"/>
                  </a:cubicBezTo>
                  <a:cubicBezTo>
                    <a:pt x="4705" y="5513"/>
                    <a:pt x="4734" y="5503"/>
                    <a:pt x="4757" y="5481"/>
                  </a:cubicBezTo>
                  <a:cubicBezTo>
                    <a:pt x="5059" y="5193"/>
                    <a:pt x="3739" y="3888"/>
                    <a:pt x="3739" y="3888"/>
                  </a:cubicBezTo>
                  <a:lnTo>
                    <a:pt x="3739" y="3888"/>
                  </a:lnTo>
                  <a:cubicBezTo>
                    <a:pt x="3739" y="3888"/>
                    <a:pt x="4411" y="3960"/>
                    <a:pt x="4988" y="3960"/>
                  </a:cubicBezTo>
                  <a:cubicBezTo>
                    <a:pt x="5400" y="3960"/>
                    <a:pt x="5764" y="3923"/>
                    <a:pt x="5802" y="3797"/>
                  </a:cubicBezTo>
                  <a:cubicBezTo>
                    <a:pt x="5895" y="3493"/>
                    <a:pt x="3754" y="3356"/>
                    <a:pt x="3694" y="3356"/>
                  </a:cubicBezTo>
                  <a:cubicBezTo>
                    <a:pt x="3633" y="3356"/>
                    <a:pt x="5484" y="1823"/>
                    <a:pt x="5302" y="1551"/>
                  </a:cubicBezTo>
                  <a:cubicBezTo>
                    <a:pt x="5288" y="1530"/>
                    <a:pt x="5264" y="1521"/>
                    <a:pt x="5233" y="1521"/>
                  </a:cubicBezTo>
                  <a:cubicBezTo>
                    <a:pt x="4857" y="1521"/>
                    <a:pt x="3344" y="2917"/>
                    <a:pt x="3344" y="2917"/>
                  </a:cubicBezTo>
                  <a:cubicBezTo>
                    <a:pt x="3344" y="2917"/>
                    <a:pt x="4089" y="430"/>
                    <a:pt x="3664" y="36"/>
                  </a:cubicBezTo>
                  <a:cubicBezTo>
                    <a:pt x="3638" y="12"/>
                    <a:pt x="3613" y="1"/>
                    <a:pt x="3589" y="1"/>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36"/>
            <p:cNvSpPr/>
            <p:nvPr/>
          </p:nvSpPr>
          <p:spPr>
            <a:xfrm rot="468940">
              <a:off x="526106" y="3083668"/>
              <a:ext cx="45014" cy="40341"/>
            </a:xfrm>
            <a:custGeom>
              <a:avLst/>
              <a:gdLst/>
              <a:ahLst/>
              <a:cxnLst/>
              <a:rect l="l" t="t" r="r" b="b"/>
              <a:pathLst>
                <a:path w="1493" h="1338" extrusionOk="0">
                  <a:moveTo>
                    <a:pt x="691" y="0"/>
                  </a:moveTo>
                  <a:cubicBezTo>
                    <a:pt x="408" y="0"/>
                    <a:pt x="132" y="175"/>
                    <a:pt x="46" y="480"/>
                  </a:cubicBezTo>
                  <a:cubicBezTo>
                    <a:pt x="41" y="491"/>
                    <a:pt x="41" y="502"/>
                    <a:pt x="39" y="513"/>
                  </a:cubicBezTo>
                  <a:cubicBezTo>
                    <a:pt x="12" y="573"/>
                    <a:pt x="0" y="639"/>
                    <a:pt x="8" y="711"/>
                  </a:cubicBezTo>
                  <a:cubicBezTo>
                    <a:pt x="50" y="1074"/>
                    <a:pt x="349" y="1338"/>
                    <a:pt x="683" y="1338"/>
                  </a:cubicBezTo>
                  <a:cubicBezTo>
                    <a:pt x="779" y="1338"/>
                    <a:pt x="877" y="1316"/>
                    <a:pt x="974" y="1269"/>
                  </a:cubicBezTo>
                  <a:cubicBezTo>
                    <a:pt x="1403" y="1063"/>
                    <a:pt x="1492" y="467"/>
                    <a:pt x="1124" y="157"/>
                  </a:cubicBezTo>
                  <a:cubicBezTo>
                    <a:pt x="996" y="50"/>
                    <a:pt x="843"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6"/>
            <p:cNvSpPr/>
            <p:nvPr/>
          </p:nvSpPr>
          <p:spPr>
            <a:xfrm rot="468940">
              <a:off x="95317" y="2924986"/>
              <a:ext cx="209633" cy="223442"/>
            </a:xfrm>
            <a:custGeom>
              <a:avLst/>
              <a:gdLst/>
              <a:ahLst/>
              <a:cxnLst/>
              <a:rect l="l" t="t" r="r" b="b"/>
              <a:pathLst>
                <a:path w="6953" h="7411" extrusionOk="0">
                  <a:moveTo>
                    <a:pt x="3996" y="0"/>
                  </a:moveTo>
                  <a:cubicBezTo>
                    <a:pt x="3992" y="0"/>
                    <a:pt x="3987" y="0"/>
                    <a:pt x="3983" y="0"/>
                  </a:cubicBezTo>
                  <a:cubicBezTo>
                    <a:pt x="3867" y="6"/>
                    <a:pt x="3670" y="111"/>
                    <a:pt x="3610" y="210"/>
                  </a:cubicBezTo>
                  <a:cubicBezTo>
                    <a:pt x="3550" y="309"/>
                    <a:pt x="3520" y="423"/>
                    <a:pt x="3494" y="536"/>
                  </a:cubicBezTo>
                  <a:cubicBezTo>
                    <a:pt x="3309" y="1348"/>
                    <a:pt x="3391" y="2279"/>
                    <a:pt x="3418" y="3112"/>
                  </a:cubicBezTo>
                  <a:cubicBezTo>
                    <a:pt x="3244" y="2530"/>
                    <a:pt x="3045" y="1840"/>
                    <a:pt x="2804" y="1304"/>
                  </a:cubicBezTo>
                  <a:cubicBezTo>
                    <a:pt x="2686" y="1042"/>
                    <a:pt x="2395" y="491"/>
                    <a:pt x="2025" y="491"/>
                  </a:cubicBezTo>
                  <a:cubicBezTo>
                    <a:pt x="1975" y="491"/>
                    <a:pt x="1924" y="501"/>
                    <a:pt x="1871" y="523"/>
                  </a:cubicBezTo>
                  <a:cubicBezTo>
                    <a:pt x="1716" y="588"/>
                    <a:pt x="1569" y="780"/>
                    <a:pt x="1546" y="946"/>
                  </a:cubicBezTo>
                  <a:cubicBezTo>
                    <a:pt x="1526" y="1078"/>
                    <a:pt x="1554" y="1213"/>
                    <a:pt x="1591" y="1342"/>
                  </a:cubicBezTo>
                  <a:cubicBezTo>
                    <a:pt x="1810" y="2093"/>
                    <a:pt x="2258" y="2770"/>
                    <a:pt x="2761" y="3364"/>
                  </a:cubicBezTo>
                  <a:cubicBezTo>
                    <a:pt x="2400" y="3077"/>
                    <a:pt x="1421" y="2185"/>
                    <a:pt x="1231" y="2102"/>
                  </a:cubicBezTo>
                  <a:cubicBezTo>
                    <a:pt x="1115" y="2052"/>
                    <a:pt x="988" y="2021"/>
                    <a:pt x="862" y="2021"/>
                  </a:cubicBezTo>
                  <a:cubicBezTo>
                    <a:pt x="781" y="2021"/>
                    <a:pt x="701" y="2033"/>
                    <a:pt x="625" y="2062"/>
                  </a:cubicBezTo>
                  <a:cubicBezTo>
                    <a:pt x="455" y="2128"/>
                    <a:pt x="316" y="2285"/>
                    <a:pt x="299" y="2472"/>
                  </a:cubicBezTo>
                  <a:cubicBezTo>
                    <a:pt x="278" y="2673"/>
                    <a:pt x="430" y="2795"/>
                    <a:pt x="584" y="2909"/>
                  </a:cubicBezTo>
                  <a:cubicBezTo>
                    <a:pt x="872" y="3127"/>
                    <a:pt x="2158" y="3859"/>
                    <a:pt x="2434" y="3950"/>
                  </a:cubicBezTo>
                  <a:cubicBezTo>
                    <a:pt x="2080" y="3943"/>
                    <a:pt x="1784" y="3939"/>
                    <a:pt x="1537" y="3939"/>
                  </a:cubicBezTo>
                  <a:cubicBezTo>
                    <a:pt x="569" y="3939"/>
                    <a:pt x="336" y="3994"/>
                    <a:pt x="228" y="4075"/>
                  </a:cubicBezTo>
                  <a:cubicBezTo>
                    <a:pt x="95" y="4176"/>
                    <a:pt x="1" y="4350"/>
                    <a:pt x="40" y="4513"/>
                  </a:cubicBezTo>
                  <a:cubicBezTo>
                    <a:pt x="71" y="4646"/>
                    <a:pt x="183" y="4758"/>
                    <a:pt x="314" y="4800"/>
                  </a:cubicBezTo>
                  <a:cubicBezTo>
                    <a:pt x="454" y="4845"/>
                    <a:pt x="621" y="4863"/>
                    <a:pt x="804" y="4863"/>
                  </a:cubicBezTo>
                  <a:cubicBezTo>
                    <a:pt x="1312" y="4863"/>
                    <a:pt x="1947" y="4720"/>
                    <a:pt x="2512" y="4588"/>
                  </a:cubicBezTo>
                  <a:lnTo>
                    <a:pt x="2512" y="4588"/>
                  </a:lnTo>
                  <a:cubicBezTo>
                    <a:pt x="1952" y="4984"/>
                    <a:pt x="1659" y="5195"/>
                    <a:pt x="1334" y="5798"/>
                  </a:cubicBezTo>
                  <a:cubicBezTo>
                    <a:pt x="1193" y="6058"/>
                    <a:pt x="1194" y="6488"/>
                    <a:pt x="1474" y="6488"/>
                  </a:cubicBezTo>
                  <a:cubicBezTo>
                    <a:pt x="1529" y="6488"/>
                    <a:pt x="1594" y="6472"/>
                    <a:pt x="1670" y="6435"/>
                  </a:cubicBezTo>
                  <a:cubicBezTo>
                    <a:pt x="1895" y="6326"/>
                    <a:pt x="2084" y="6150"/>
                    <a:pt x="2261" y="5972"/>
                  </a:cubicBezTo>
                  <a:cubicBezTo>
                    <a:pt x="2563" y="5664"/>
                    <a:pt x="2846" y="5335"/>
                    <a:pt x="3105" y="4990"/>
                  </a:cubicBezTo>
                  <a:lnTo>
                    <a:pt x="3105" y="4990"/>
                  </a:lnTo>
                  <a:cubicBezTo>
                    <a:pt x="3065" y="5044"/>
                    <a:pt x="3070" y="5160"/>
                    <a:pt x="3062" y="5225"/>
                  </a:cubicBezTo>
                  <a:cubicBezTo>
                    <a:pt x="3046" y="5375"/>
                    <a:pt x="3037" y="5526"/>
                    <a:pt x="3029" y="5676"/>
                  </a:cubicBezTo>
                  <a:cubicBezTo>
                    <a:pt x="3008" y="6013"/>
                    <a:pt x="2977" y="6372"/>
                    <a:pt x="3021" y="6705"/>
                  </a:cubicBezTo>
                  <a:cubicBezTo>
                    <a:pt x="3046" y="6894"/>
                    <a:pt x="3105" y="7082"/>
                    <a:pt x="3221" y="7234"/>
                  </a:cubicBezTo>
                  <a:cubicBezTo>
                    <a:pt x="3292" y="7327"/>
                    <a:pt x="3397" y="7411"/>
                    <a:pt x="3509" y="7411"/>
                  </a:cubicBezTo>
                  <a:cubicBezTo>
                    <a:pt x="3526" y="7411"/>
                    <a:pt x="3542" y="7409"/>
                    <a:pt x="3559" y="7405"/>
                  </a:cubicBezTo>
                  <a:cubicBezTo>
                    <a:pt x="3720" y="7369"/>
                    <a:pt x="3851" y="7144"/>
                    <a:pt x="3877" y="6991"/>
                  </a:cubicBezTo>
                  <a:cubicBezTo>
                    <a:pt x="3911" y="6815"/>
                    <a:pt x="3933" y="6637"/>
                    <a:pt x="3949" y="6461"/>
                  </a:cubicBezTo>
                  <a:cubicBezTo>
                    <a:pt x="3993" y="5991"/>
                    <a:pt x="4005" y="5505"/>
                    <a:pt x="3904" y="5043"/>
                  </a:cubicBezTo>
                  <a:lnTo>
                    <a:pt x="3904" y="5043"/>
                  </a:lnTo>
                  <a:cubicBezTo>
                    <a:pt x="4095" y="5403"/>
                    <a:pt x="4676" y="6084"/>
                    <a:pt x="4940" y="6331"/>
                  </a:cubicBezTo>
                  <a:cubicBezTo>
                    <a:pt x="5060" y="6443"/>
                    <a:pt x="5250" y="6551"/>
                    <a:pt x="5405" y="6551"/>
                  </a:cubicBezTo>
                  <a:cubicBezTo>
                    <a:pt x="5536" y="6551"/>
                    <a:pt x="5642" y="6474"/>
                    <a:pt x="5658" y="6257"/>
                  </a:cubicBezTo>
                  <a:cubicBezTo>
                    <a:pt x="5667" y="6140"/>
                    <a:pt x="5632" y="6025"/>
                    <a:pt x="5588" y="5916"/>
                  </a:cubicBezTo>
                  <a:cubicBezTo>
                    <a:pt x="5372" y="5367"/>
                    <a:pt x="4864" y="5049"/>
                    <a:pt x="4456" y="4623"/>
                  </a:cubicBezTo>
                  <a:lnTo>
                    <a:pt x="4456" y="4623"/>
                  </a:lnTo>
                  <a:cubicBezTo>
                    <a:pt x="4799" y="4651"/>
                    <a:pt x="5337" y="4710"/>
                    <a:pt x="5817" y="4710"/>
                  </a:cubicBezTo>
                  <a:cubicBezTo>
                    <a:pt x="6087" y="4710"/>
                    <a:pt x="6340" y="4691"/>
                    <a:pt x="6529" y="4638"/>
                  </a:cubicBezTo>
                  <a:cubicBezTo>
                    <a:pt x="6623" y="4611"/>
                    <a:pt x="6717" y="4576"/>
                    <a:pt x="6792" y="4516"/>
                  </a:cubicBezTo>
                  <a:cubicBezTo>
                    <a:pt x="6952" y="4389"/>
                    <a:pt x="6943" y="4247"/>
                    <a:pt x="6860" y="4119"/>
                  </a:cubicBezTo>
                  <a:cubicBezTo>
                    <a:pt x="6752" y="3956"/>
                    <a:pt x="6520" y="3823"/>
                    <a:pt x="6359" y="3786"/>
                  </a:cubicBezTo>
                  <a:cubicBezTo>
                    <a:pt x="6285" y="3769"/>
                    <a:pt x="6131" y="3763"/>
                    <a:pt x="5938" y="3763"/>
                  </a:cubicBezTo>
                  <a:cubicBezTo>
                    <a:pt x="5389" y="3763"/>
                    <a:pt x="4528" y="3815"/>
                    <a:pt x="4337" y="3831"/>
                  </a:cubicBezTo>
                  <a:cubicBezTo>
                    <a:pt x="6556" y="2312"/>
                    <a:pt x="6153" y="1717"/>
                    <a:pt x="6117" y="1623"/>
                  </a:cubicBezTo>
                  <a:cubicBezTo>
                    <a:pt x="6073" y="1508"/>
                    <a:pt x="5945" y="1445"/>
                    <a:pt x="5819" y="1445"/>
                  </a:cubicBezTo>
                  <a:cubicBezTo>
                    <a:pt x="5795" y="1445"/>
                    <a:pt x="5772" y="1447"/>
                    <a:pt x="5749" y="1451"/>
                  </a:cubicBezTo>
                  <a:cubicBezTo>
                    <a:pt x="5606" y="1478"/>
                    <a:pt x="5484" y="1570"/>
                    <a:pt x="5369" y="1666"/>
                  </a:cubicBezTo>
                  <a:cubicBezTo>
                    <a:pt x="4821" y="2130"/>
                    <a:pt x="4296" y="2776"/>
                    <a:pt x="3849" y="3339"/>
                  </a:cubicBezTo>
                  <a:cubicBezTo>
                    <a:pt x="4096" y="2864"/>
                    <a:pt x="4309" y="2162"/>
                    <a:pt x="4384" y="1633"/>
                  </a:cubicBezTo>
                  <a:cubicBezTo>
                    <a:pt x="4443" y="1212"/>
                    <a:pt x="4485" y="654"/>
                    <a:pt x="4322" y="253"/>
                  </a:cubicBezTo>
                  <a:cubicBezTo>
                    <a:pt x="4267" y="118"/>
                    <a:pt x="4139" y="0"/>
                    <a:pt x="39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6"/>
            <p:cNvSpPr/>
            <p:nvPr/>
          </p:nvSpPr>
          <p:spPr>
            <a:xfrm rot="468940">
              <a:off x="124077" y="2962958"/>
              <a:ext cx="146801" cy="163172"/>
            </a:xfrm>
            <a:custGeom>
              <a:avLst/>
              <a:gdLst/>
              <a:ahLst/>
              <a:cxnLst/>
              <a:rect l="l" t="t" r="r" b="b"/>
              <a:pathLst>
                <a:path w="4869" h="5412" extrusionOk="0">
                  <a:moveTo>
                    <a:pt x="2964" y="0"/>
                  </a:moveTo>
                  <a:cubicBezTo>
                    <a:pt x="2652" y="0"/>
                    <a:pt x="2476" y="2208"/>
                    <a:pt x="2476" y="2208"/>
                  </a:cubicBezTo>
                  <a:cubicBezTo>
                    <a:pt x="2476" y="2208"/>
                    <a:pt x="1690" y="430"/>
                    <a:pt x="1384" y="430"/>
                  </a:cubicBezTo>
                  <a:cubicBezTo>
                    <a:pt x="1381" y="430"/>
                    <a:pt x="1378" y="430"/>
                    <a:pt x="1375" y="430"/>
                  </a:cubicBezTo>
                  <a:cubicBezTo>
                    <a:pt x="1074" y="467"/>
                    <a:pt x="1638" y="1468"/>
                    <a:pt x="2152" y="2483"/>
                  </a:cubicBezTo>
                  <a:cubicBezTo>
                    <a:pt x="1430" y="2062"/>
                    <a:pt x="805" y="1491"/>
                    <a:pt x="543" y="1491"/>
                  </a:cubicBezTo>
                  <a:cubicBezTo>
                    <a:pt x="510" y="1491"/>
                    <a:pt x="483" y="1500"/>
                    <a:pt x="462" y="1520"/>
                  </a:cubicBezTo>
                  <a:cubicBezTo>
                    <a:pt x="269" y="1695"/>
                    <a:pt x="1909" y="2821"/>
                    <a:pt x="1909" y="2821"/>
                  </a:cubicBezTo>
                  <a:cubicBezTo>
                    <a:pt x="1909" y="2821"/>
                    <a:pt x="1447" y="2796"/>
                    <a:pt x="979" y="2796"/>
                  </a:cubicBezTo>
                  <a:cubicBezTo>
                    <a:pt x="508" y="2796"/>
                    <a:pt x="32" y="2821"/>
                    <a:pt x="20" y="2922"/>
                  </a:cubicBezTo>
                  <a:cubicBezTo>
                    <a:pt x="0" y="3066"/>
                    <a:pt x="126" y="3146"/>
                    <a:pt x="807" y="3146"/>
                  </a:cubicBezTo>
                  <a:cubicBezTo>
                    <a:pt x="1068" y="3146"/>
                    <a:pt x="1411" y="3135"/>
                    <a:pt x="1859" y="3110"/>
                  </a:cubicBezTo>
                  <a:lnTo>
                    <a:pt x="1859" y="3110"/>
                  </a:lnTo>
                  <a:cubicBezTo>
                    <a:pt x="1484" y="3536"/>
                    <a:pt x="582" y="4250"/>
                    <a:pt x="946" y="4424"/>
                  </a:cubicBezTo>
                  <a:cubicBezTo>
                    <a:pt x="968" y="4435"/>
                    <a:pt x="993" y="4440"/>
                    <a:pt x="1019" y="4440"/>
                  </a:cubicBezTo>
                  <a:cubicBezTo>
                    <a:pt x="1424" y="4440"/>
                    <a:pt x="2285" y="3247"/>
                    <a:pt x="2285" y="3247"/>
                  </a:cubicBezTo>
                  <a:lnTo>
                    <a:pt x="2285" y="3247"/>
                  </a:lnTo>
                  <a:cubicBezTo>
                    <a:pt x="2285" y="3247"/>
                    <a:pt x="1997" y="5213"/>
                    <a:pt x="2387" y="5401"/>
                  </a:cubicBezTo>
                  <a:cubicBezTo>
                    <a:pt x="2402" y="5408"/>
                    <a:pt x="2417" y="5412"/>
                    <a:pt x="2430" y="5412"/>
                  </a:cubicBezTo>
                  <a:cubicBezTo>
                    <a:pt x="2769" y="5412"/>
                    <a:pt x="2701" y="3323"/>
                    <a:pt x="2701" y="3323"/>
                  </a:cubicBezTo>
                  <a:lnTo>
                    <a:pt x="2701" y="3323"/>
                  </a:lnTo>
                  <a:cubicBezTo>
                    <a:pt x="2701" y="3323"/>
                    <a:pt x="3534" y="4551"/>
                    <a:pt x="3859" y="4551"/>
                  </a:cubicBezTo>
                  <a:cubicBezTo>
                    <a:pt x="3886" y="4551"/>
                    <a:pt x="3909" y="4542"/>
                    <a:pt x="3928" y="4524"/>
                  </a:cubicBezTo>
                  <a:cubicBezTo>
                    <a:pt x="4178" y="4286"/>
                    <a:pt x="3090" y="3210"/>
                    <a:pt x="3090" y="3210"/>
                  </a:cubicBezTo>
                  <a:lnTo>
                    <a:pt x="3090" y="3210"/>
                  </a:lnTo>
                  <a:cubicBezTo>
                    <a:pt x="3090" y="3210"/>
                    <a:pt x="3645" y="3270"/>
                    <a:pt x="4122" y="3270"/>
                  </a:cubicBezTo>
                  <a:cubicBezTo>
                    <a:pt x="4462" y="3270"/>
                    <a:pt x="4762" y="3239"/>
                    <a:pt x="4793" y="3135"/>
                  </a:cubicBezTo>
                  <a:cubicBezTo>
                    <a:pt x="4868" y="2885"/>
                    <a:pt x="3102" y="2772"/>
                    <a:pt x="3053" y="2772"/>
                  </a:cubicBezTo>
                  <a:cubicBezTo>
                    <a:pt x="3003" y="2772"/>
                    <a:pt x="4530" y="1507"/>
                    <a:pt x="4379" y="1282"/>
                  </a:cubicBezTo>
                  <a:cubicBezTo>
                    <a:pt x="4368" y="1265"/>
                    <a:pt x="4348" y="1256"/>
                    <a:pt x="4322" y="1256"/>
                  </a:cubicBezTo>
                  <a:cubicBezTo>
                    <a:pt x="4012" y="1256"/>
                    <a:pt x="2764" y="2408"/>
                    <a:pt x="2764" y="2408"/>
                  </a:cubicBezTo>
                  <a:cubicBezTo>
                    <a:pt x="2764" y="2408"/>
                    <a:pt x="3378" y="354"/>
                    <a:pt x="3027" y="29"/>
                  </a:cubicBezTo>
                  <a:cubicBezTo>
                    <a:pt x="3005" y="10"/>
                    <a:pt x="2985" y="0"/>
                    <a:pt x="2964" y="0"/>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6"/>
            <p:cNvSpPr/>
            <p:nvPr/>
          </p:nvSpPr>
          <p:spPr>
            <a:xfrm rot="468940">
              <a:off x="179891" y="3032393"/>
              <a:ext cx="37205" cy="33286"/>
            </a:xfrm>
            <a:custGeom>
              <a:avLst/>
              <a:gdLst/>
              <a:ahLst/>
              <a:cxnLst/>
              <a:rect l="l" t="t" r="r" b="b"/>
              <a:pathLst>
                <a:path w="1234" h="1104" extrusionOk="0">
                  <a:moveTo>
                    <a:pt x="571" y="0"/>
                  </a:moveTo>
                  <a:cubicBezTo>
                    <a:pt x="338" y="0"/>
                    <a:pt x="110" y="145"/>
                    <a:pt x="38" y="396"/>
                  </a:cubicBezTo>
                  <a:lnTo>
                    <a:pt x="32" y="424"/>
                  </a:lnTo>
                  <a:cubicBezTo>
                    <a:pt x="10" y="472"/>
                    <a:pt x="0" y="528"/>
                    <a:pt x="8" y="587"/>
                  </a:cubicBezTo>
                  <a:cubicBezTo>
                    <a:pt x="43" y="887"/>
                    <a:pt x="290" y="1103"/>
                    <a:pt x="568" y="1103"/>
                  </a:cubicBezTo>
                  <a:cubicBezTo>
                    <a:pt x="646" y="1103"/>
                    <a:pt x="727" y="1086"/>
                    <a:pt x="806" y="1048"/>
                  </a:cubicBezTo>
                  <a:cubicBezTo>
                    <a:pt x="1159" y="876"/>
                    <a:pt x="1234" y="384"/>
                    <a:pt x="928" y="130"/>
                  </a:cubicBezTo>
                  <a:cubicBezTo>
                    <a:pt x="823" y="42"/>
                    <a:pt x="697" y="0"/>
                    <a:pt x="5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6"/>
            <p:cNvSpPr/>
            <p:nvPr/>
          </p:nvSpPr>
          <p:spPr>
            <a:xfrm rot="468940">
              <a:off x="425766" y="2517083"/>
              <a:ext cx="157474" cy="149484"/>
            </a:xfrm>
            <a:custGeom>
              <a:avLst/>
              <a:gdLst/>
              <a:ahLst/>
              <a:cxnLst/>
              <a:rect l="l" t="t" r="r" b="b"/>
              <a:pathLst>
                <a:path w="5223" h="4958" extrusionOk="0">
                  <a:moveTo>
                    <a:pt x="3582" y="0"/>
                  </a:moveTo>
                  <a:cubicBezTo>
                    <a:pt x="3502" y="0"/>
                    <a:pt x="3421" y="20"/>
                    <a:pt x="3364" y="56"/>
                  </a:cubicBezTo>
                  <a:cubicBezTo>
                    <a:pt x="3281" y="109"/>
                    <a:pt x="3218" y="189"/>
                    <a:pt x="3164" y="270"/>
                  </a:cubicBezTo>
                  <a:cubicBezTo>
                    <a:pt x="2848" y="752"/>
                    <a:pt x="2682" y="1326"/>
                    <a:pt x="2593" y="1893"/>
                  </a:cubicBezTo>
                  <a:cubicBezTo>
                    <a:pt x="2579" y="1553"/>
                    <a:pt x="2612" y="578"/>
                    <a:pt x="2566" y="432"/>
                  </a:cubicBezTo>
                  <a:cubicBezTo>
                    <a:pt x="2522" y="285"/>
                    <a:pt x="2434" y="147"/>
                    <a:pt x="2299" y="73"/>
                  </a:cubicBezTo>
                  <a:cubicBezTo>
                    <a:pt x="2242" y="43"/>
                    <a:pt x="2178" y="26"/>
                    <a:pt x="2113" y="26"/>
                  </a:cubicBezTo>
                  <a:cubicBezTo>
                    <a:pt x="2043" y="26"/>
                    <a:pt x="1973" y="46"/>
                    <a:pt x="1914" y="87"/>
                  </a:cubicBezTo>
                  <a:cubicBezTo>
                    <a:pt x="1791" y="172"/>
                    <a:pt x="1794" y="314"/>
                    <a:pt x="1804" y="455"/>
                  </a:cubicBezTo>
                  <a:cubicBezTo>
                    <a:pt x="1820" y="719"/>
                    <a:pt x="2026" y="1790"/>
                    <a:pt x="2107" y="1988"/>
                  </a:cubicBezTo>
                  <a:cubicBezTo>
                    <a:pt x="1298" y="997"/>
                    <a:pt x="1102" y="841"/>
                    <a:pt x="982" y="815"/>
                  </a:cubicBezTo>
                  <a:cubicBezTo>
                    <a:pt x="954" y="809"/>
                    <a:pt x="925" y="805"/>
                    <a:pt x="896" y="805"/>
                  </a:cubicBezTo>
                  <a:cubicBezTo>
                    <a:pt x="799" y="805"/>
                    <a:pt x="703" y="842"/>
                    <a:pt x="647" y="918"/>
                  </a:cubicBezTo>
                  <a:cubicBezTo>
                    <a:pt x="587" y="1000"/>
                    <a:pt x="578" y="1116"/>
                    <a:pt x="618" y="1208"/>
                  </a:cubicBezTo>
                  <a:cubicBezTo>
                    <a:pt x="779" y="1586"/>
                    <a:pt x="1320" y="1991"/>
                    <a:pt x="1789" y="2336"/>
                  </a:cubicBezTo>
                  <a:cubicBezTo>
                    <a:pt x="1471" y="2257"/>
                    <a:pt x="1251" y="2202"/>
                    <a:pt x="1001" y="2202"/>
                  </a:cubicBezTo>
                  <a:cubicBezTo>
                    <a:pt x="866" y="2202"/>
                    <a:pt x="722" y="2218"/>
                    <a:pt x="549" y="2255"/>
                  </a:cubicBezTo>
                  <a:cubicBezTo>
                    <a:pt x="293" y="2311"/>
                    <a:pt x="1" y="2593"/>
                    <a:pt x="352" y="2750"/>
                  </a:cubicBezTo>
                  <a:cubicBezTo>
                    <a:pt x="521" y="2825"/>
                    <a:pt x="707" y="2846"/>
                    <a:pt x="894" y="2857"/>
                  </a:cubicBezTo>
                  <a:cubicBezTo>
                    <a:pt x="1066" y="2869"/>
                    <a:pt x="1238" y="2876"/>
                    <a:pt x="1410" y="2876"/>
                  </a:cubicBezTo>
                  <a:cubicBezTo>
                    <a:pt x="1555" y="2876"/>
                    <a:pt x="1700" y="2871"/>
                    <a:pt x="1845" y="2862"/>
                  </a:cubicBezTo>
                  <a:lnTo>
                    <a:pt x="1845" y="2862"/>
                  </a:lnTo>
                  <a:cubicBezTo>
                    <a:pt x="1797" y="2866"/>
                    <a:pt x="1732" y="2923"/>
                    <a:pt x="1694" y="2950"/>
                  </a:cubicBezTo>
                  <a:cubicBezTo>
                    <a:pt x="1601" y="3012"/>
                    <a:pt x="1512" y="3081"/>
                    <a:pt x="1424" y="3147"/>
                  </a:cubicBezTo>
                  <a:cubicBezTo>
                    <a:pt x="1226" y="3296"/>
                    <a:pt x="1011" y="3449"/>
                    <a:pt x="844" y="3634"/>
                  </a:cubicBezTo>
                  <a:cubicBezTo>
                    <a:pt x="750" y="3740"/>
                    <a:pt x="673" y="3862"/>
                    <a:pt x="644" y="4000"/>
                  </a:cubicBezTo>
                  <a:cubicBezTo>
                    <a:pt x="622" y="4095"/>
                    <a:pt x="631" y="4211"/>
                    <a:pt x="710" y="4270"/>
                  </a:cubicBezTo>
                  <a:cubicBezTo>
                    <a:pt x="749" y="4300"/>
                    <a:pt x="803" y="4311"/>
                    <a:pt x="860" y="4311"/>
                  </a:cubicBezTo>
                  <a:cubicBezTo>
                    <a:pt x="945" y="4311"/>
                    <a:pt x="1036" y="4285"/>
                    <a:pt x="1093" y="4251"/>
                  </a:cubicBezTo>
                  <a:cubicBezTo>
                    <a:pt x="1206" y="4185"/>
                    <a:pt x="1317" y="4111"/>
                    <a:pt x="1424" y="4036"/>
                  </a:cubicBezTo>
                  <a:cubicBezTo>
                    <a:pt x="1709" y="3837"/>
                    <a:pt x="1985" y="3609"/>
                    <a:pt x="2196" y="3332"/>
                  </a:cubicBezTo>
                  <a:lnTo>
                    <a:pt x="2196" y="3332"/>
                  </a:lnTo>
                  <a:cubicBezTo>
                    <a:pt x="2086" y="3611"/>
                    <a:pt x="1983" y="4263"/>
                    <a:pt x="1970" y="4528"/>
                  </a:cubicBezTo>
                  <a:cubicBezTo>
                    <a:pt x="1962" y="4703"/>
                    <a:pt x="2030" y="4957"/>
                    <a:pt x="2197" y="4957"/>
                  </a:cubicBezTo>
                  <a:cubicBezTo>
                    <a:pt x="2243" y="4957"/>
                    <a:pt x="2296" y="4938"/>
                    <a:pt x="2356" y="4894"/>
                  </a:cubicBezTo>
                  <a:cubicBezTo>
                    <a:pt x="2425" y="4843"/>
                    <a:pt x="2474" y="4768"/>
                    <a:pt x="2513" y="4691"/>
                  </a:cubicBezTo>
                  <a:cubicBezTo>
                    <a:pt x="2717" y="4308"/>
                    <a:pt x="2651" y="3872"/>
                    <a:pt x="2695" y="3439"/>
                  </a:cubicBezTo>
                  <a:lnTo>
                    <a:pt x="2695" y="3439"/>
                  </a:lnTo>
                  <a:cubicBezTo>
                    <a:pt x="2929" y="3759"/>
                    <a:pt x="3343" y="4382"/>
                    <a:pt x="3679" y="4606"/>
                  </a:cubicBezTo>
                  <a:cubicBezTo>
                    <a:pt x="3738" y="4646"/>
                    <a:pt x="3803" y="4681"/>
                    <a:pt x="3872" y="4696"/>
                  </a:cubicBezTo>
                  <a:cubicBezTo>
                    <a:pt x="3898" y="4702"/>
                    <a:pt x="3923" y="4705"/>
                    <a:pt x="3945" y="4705"/>
                  </a:cubicBezTo>
                  <a:cubicBezTo>
                    <a:pt x="4048" y="4705"/>
                    <a:pt x="4104" y="4640"/>
                    <a:pt x="4129" y="4552"/>
                  </a:cubicBezTo>
                  <a:cubicBezTo>
                    <a:pt x="4168" y="4415"/>
                    <a:pt x="4133" y="4220"/>
                    <a:pt x="4076" y="4111"/>
                  </a:cubicBezTo>
                  <a:cubicBezTo>
                    <a:pt x="3974" y="3920"/>
                    <a:pt x="3218" y="3138"/>
                    <a:pt x="3083" y="3001"/>
                  </a:cubicBezTo>
                  <a:lnTo>
                    <a:pt x="3083" y="3001"/>
                  </a:lnTo>
                  <a:cubicBezTo>
                    <a:pt x="3711" y="3170"/>
                    <a:pt x="4148" y="3229"/>
                    <a:pt x="4452" y="3229"/>
                  </a:cubicBezTo>
                  <a:cubicBezTo>
                    <a:pt x="5075" y="3229"/>
                    <a:pt x="5146" y="2984"/>
                    <a:pt x="5170" y="2941"/>
                  </a:cubicBezTo>
                  <a:cubicBezTo>
                    <a:pt x="5222" y="2846"/>
                    <a:pt x="5176" y="2721"/>
                    <a:pt x="5090" y="2652"/>
                  </a:cubicBezTo>
                  <a:cubicBezTo>
                    <a:pt x="5007" y="2584"/>
                    <a:pt x="4897" y="2561"/>
                    <a:pt x="4789" y="2542"/>
                  </a:cubicBezTo>
                  <a:cubicBezTo>
                    <a:pt x="4483" y="2493"/>
                    <a:pt x="4145" y="2477"/>
                    <a:pt x="3811" y="2477"/>
                  </a:cubicBezTo>
                  <a:cubicBezTo>
                    <a:pt x="3576" y="2477"/>
                    <a:pt x="3344" y="2485"/>
                    <a:pt x="3127" y="2493"/>
                  </a:cubicBezTo>
                  <a:cubicBezTo>
                    <a:pt x="3510" y="2402"/>
                    <a:pt x="4007" y="2186"/>
                    <a:pt x="4339" y="1975"/>
                  </a:cubicBezTo>
                  <a:cubicBezTo>
                    <a:pt x="4603" y="1808"/>
                    <a:pt x="4933" y="1564"/>
                    <a:pt x="5080" y="1279"/>
                  </a:cubicBezTo>
                  <a:cubicBezTo>
                    <a:pt x="5131" y="1181"/>
                    <a:pt x="5133" y="1050"/>
                    <a:pt x="5058" y="969"/>
                  </a:cubicBezTo>
                  <a:cubicBezTo>
                    <a:pt x="5004" y="913"/>
                    <a:pt x="4872" y="859"/>
                    <a:pt x="4786" y="859"/>
                  </a:cubicBezTo>
                  <a:cubicBezTo>
                    <a:pt x="4778" y="859"/>
                    <a:pt x="4770" y="859"/>
                    <a:pt x="4763" y="860"/>
                  </a:cubicBezTo>
                  <a:cubicBezTo>
                    <a:pt x="4678" y="874"/>
                    <a:pt x="4601" y="915"/>
                    <a:pt x="4525" y="953"/>
                  </a:cubicBezTo>
                  <a:cubicBezTo>
                    <a:pt x="3985" y="1238"/>
                    <a:pt x="3502" y="1730"/>
                    <a:pt x="3048" y="2141"/>
                  </a:cubicBezTo>
                  <a:cubicBezTo>
                    <a:pt x="3290" y="1766"/>
                    <a:pt x="3582" y="1324"/>
                    <a:pt x="3766" y="932"/>
                  </a:cubicBezTo>
                  <a:cubicBezTo>
                    <a:pt x="3869" y="717"/>
                    <a:pt x="4073" y="197"/>
                    <a:pt x="3757" y="37"/>
                  </a:cubicBezTo>
                  <a:cubicBezTo>
                    <a:pt x="3707" y="12"/>
                    <a:pt x="3645" y="0"/>
                    <a:pt x="3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6"/>
            <p:cNvSpPr/>
            <p:nvPr/>
          </p:nvSpPr>
          <p:spPr>
            <a:xfrm rot="468940">
              <a:off x="451362" y="2542875"/>
              <a:ext cx="105254" cy="102751"/>
            </a:xfrm>
            <a:custGeom>
              <a:avLst/>
              <a:gdLst/>
              <a:ahLst/>
              <a:cxnLst/>
              <a:rect l="l" t="t" r="r" b="b"/>
              <a:pathLst>
                <a:path w="3491" h="3408" extrusionOk="0">
                  <a:moveTo>
                    <a:pt x="2430" y="1"/>
                  </a:moveTo>
                  <a:cubicBezTo>
                    <a:pt x="2261" y="1"/>
                    <a:pt x="1992" y="727"/>
                    <a:pt x="1696" y="1437"/>
                  </a:cubicBezTo>
                  <a:cubicBezTo>
                    <a:pt x="1573" y="754"/>
                    <a:pt x="1615" y="50"/>
                    <a:pt x="1426" y="30"/>
                  </a:cubicBezTo>
                  <a:cubicBezTo>
                    <a:pt x="1424" y="30"/>
                    <a:pt x="1423" y="30"/>
                    <a:pt x="1422" y="30"/>
                  </a:cubicBezTo>
                  <a:cubicBezTo>
                    <a:pt x="1242" y="30"/>
                    <a:pt x="1393" y="1463"/>
                    <a:pt x="1393" y="1463"/>
                  </a:cubicBezTo>
                  <a:cubicBezTo>
                    <a:pt x="1393" y="1463"/>
                    <a:pt x="616" y="450"/>
                    <a:pt x="449" y="450"/>
                  </a:cubicBezTo>
                  <a:cubicBezTo>
                    <a:pt x="443" y="450"/>
                    <a:pt x="438" y="451"/>
                    <a:pt x="433" y="454"/>
                  </a:cubicBezTo>
                  <a:cubicBezTo>
                    <a:pt x="310" y="536"/>
                    <a:pt x="388" y="711"/>
                    <a:pt x="1208" y="1573"/>
                  </a:cubicBezTo>
                  <a:cubicBezTo>
                    <a:pt x="985" y="1569"/>
                    <a:pt x="643" y="1521"/>
                    <a:pt x="385" y="1521"/>
                  </a:cubicBezTo>
                  <a:cubicBezTo>
                    <a:pt x="161" y="1521"/>
                    <a:pt x="0" y="1557"/>
                    <a:pt x="35" y="1691"/>
                  </a:cubicBezTo>
                  <a:cubicBezTo>
                    <a:pt x="80" y="1860"/>
                    <a:pt x="528" y="1895"/>
                    <a:pt x="886" y="1895"/>
                  </a:cubicBezTo>
                  <a:cubicBezTo>
                    <a:pt x="1132" y="1895"/>
                    <a:pt x="1335" y="1879"/>
                    <a:pt x="1335" y="1879"/>
                  </a:cubicBezTo>
                  <a:lnTo>
                    <a:pt x="1335" y="1879"/>
                  </a:lnTo>
                  <a:cubicBezTo>
                    <a:pt x="1335" y="1879"/>
                    <a:pt x="97" y="2658"/>
                    <a:pt x="178" y="2965"/>
                  </a:cubicBezTo>
                  <a:cubicBezTo>
                    <a:pt x="187" y="3002"/>
                    <a:pt x="214" y="3018"/>
                    <a:pt x="252" y="3018"/>
                  </a:cubicBezTo>
                  <a:cubicBezTo>
                    <a:pt x="536" y="3018"/>
                    <a:pt x="1490" y="2146"/>
                    <a:pt x="1490" y="2146"/>
                  </a:cubicBezTo>
                  <a:lnTo>
                    <a:pt x="1490" y="2146"/>
                  </a:lnTo>
                  <a:cubicBezTo>
                    <a:pt x="1490" y="2146"/>
                    <a:pt x="1153" y="3382"/>
                    <a:pt x="1404" y="3407"/>
                  </a:cubicBezTo>
                  <a:cubicBezTo>
                    <a:pt x="1407" y="3407"/>
                    <a:pt x="1410" y="3408"/>
                    <a:pt x="1412" y="3408"/>
                  </a:cubicBezTo>
                  <a:cubicBezTo>
                    <a:pt x="1657" y="3408"/>
                    <a:pt x="1739" y="2310"/>
                    <a:pt x="1739" y="2310"/>
                  </a:cubicBezTo>
                  <a:cubicBezTo>
                    <a:pt x="1739" y="2310"/>
                    <a:pt x="2367" y="3230"/>
                    <a:pt x="2573" y="3230"/>
                  </a:cubicBezTo>
                  <a:cubicBezTo>
                    <a:pt x="2582" y="3230"/>
                    <a:pt x="2589" y="3228"/>
                    <a:pt x="2596" y="3225"/>
                  </a:cubicBezTo>
                  <a:cubicBezTo>
                    <a:pt x="2772" y="3149"/>
                    <a:pt x="1990" y="2106"/>
                    <a:pt x="1966" y="2078"/>
                  </a:cubicBezTo>
                  <a:cubicBezTo>
                    <a:pt x="1965" y="2077"/>
                    <a:pt x="1968" y="2076"/>
                    <a:pt x="1975" y="2076"/>
                  </a:cubicBezTo>
                  <a:cubicBezTo>
                    <a:pt x="2058" y="2076"/>
                    <a:pt x="2716" y="2181"/>
                    <a:pt x="3121" y="2181"/>
                  </a:cubicBezTo>
                  <a:cubicBezTo>
                    <a:pt x="3293" y="2181"/>
                    <a:pt x="3419" y="2162"/>
                    <a:pt x="3434" y="2108"/>
                  </a:cubicBezTo>
                  <a:cubicBezTo>
                    <a:pt x="3489" y="1915"/>
                    <a:pt x="2032" y="1742"/>
                    <a:pt x="2032" y="1742"/>
                  </a:cubicBezTo>
                  <a:cubicBezTo>
                    <a:pt x="2032" y="1742"/>
                    <a:pt x="3474" y="1103"/>
                    <a:pt x="3489" y="751"/>
                  </a:cubicBezTo>
                  <a:cubicBezTo>
                    <a:pt x="3491" y="702"/>
                    <a:pt x="3463" y="680"/>
                    <a:pt x="3415" y="680"/>
                  </a:cubicBezTo>
                  <a:cubicBezTo>
                    <a:pt x="3115" y="680"/>
                    <a:pt x="2006" y="1485"/>
                    <a:pt x="2006" y="1485"/>
                  </a:cubicBezTo>
                  <a:cubicBezTo>
                    <a:pt x="2006" y="1485"/>
                    <a:pt x="2637" y="169"/>
                    <a:pt x="2474" y="20"/>
                  </a:cubicBezTo>
                  <a:cubicBezTo>
                    <a:pt x="2460" y="7"/>
                    <a:pt x="2446" y="1"/>
                    <a:pt x="2430" y="1"/>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6"/>
            <p:cNvSpPr/>
            <p:nvPr/>
          </p:nvSpPr>
          <p:spPr>
            <a:xfrm rot="468940">
              <a:off x="485828" y="2583428"/>
              <a:ext cx="26834" cy="24512"/>
            </a:xfrm>
            <a:custGeom>
              <a:avLst/>
              <a:gdLst/>
              <a:ahLst/>
              <a:cxnLst/>
              <a:rect l="l" t="t" r="r" b="b"/>
              <a:pathLst>
                <a:path w="890" h="813" extrusionOk="0">
                  <a:moveTo>
                    <a:pt x="479" y="0"/>
                  </a:moveTo>
                  <a:cubicBezTo>
                    <a:pt x="425" y="0"/>
                    <a:pt x="369" y="12"/>
                    <a:pt x="314" y="37"/>
                  </a:cubicBezTo>
                  <a:cubicBezTo>
                    <a:pt x="309" y="41"/>
                    <a:pt x="303" y="44"/>
                    <a:pt x="295" y="46"/>
                  </a:cubicBezTo>
                  <a:cubicBezTo>
                    <a:pt x="257" y="57"/>
                    <a:pt x="222" y="78"/>
                    <a:pt x="193" y="110"/>
                  </a:cubicBezTo>
                  <a:cubicBezTo>
                    <a:pt x="0" y="319"/>
                    <a:pt x="50" y="661"/>
                    <a:pt x="317" y="778"/>
                  </a:cubicBezTo>
                  <a:cubicBezTo>
                    <a:pt x="370" y="802"/>
                    <a:pt x="425" y="813"/>
                    <a:pt x="479" y="813"/>
                  </a:cubicBezTo>
                  <a:cubicBezTo>
                    <a:pt x="693" y="813"/>
                    <a:pt x="890" y="643"/>
                    <a:pt x="889" y="408"/>
                  </a:cubicBezTo>
                  <a:cubicBezTo>
                    <a:pt x="887" y="177"/>
                    <a:pt x="693" y="0"/>
                    <a:pt x="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6"/>
            <p:cNvSpPr/>
            <p:nvPr/>
          </p:nvSpPr>
          <p:spPr>
            <a:xfrm rot="468940">
              <a:off x="168193" y="2427811"/>
              <a:ext cx="206558" cy="210478"/>
            </a:xfrm>
            <a:custGeom>
              <a:avLst/>
              <a:gdLst/>
              <a:ahLst/>
              <a:cxnLst/>
              <a:rect l="l" t="t" r="r" b="b"/>
              <a:pathLst>
                <a:path w="6851" h="6981" extrusionOk="0">
                  <a:moveTo>
                    <a:pt x="2284" y="0"/>
                  </a:moveTo>
                  <a:cubicBezTo>
                    <a:pt x="2230" y="0"/>
                    <a:pt x="2178" y="13"/>
                    <a:pt x="2131" y="42"/>
                  </a:cubicBezTo>
                  <a:cubicBezTo>
                    <a:pt x="2032" y="102"/>
                    <a:pt x="1909" y="288"/>
                    <a:pt x="1903" y="403"/>
                  </a:cubicBezTo>
                  <a:cubicBezTo>
                    <a:pt x="1896" y="519"/>
                    <a:pt x="1927" y="635"/>
                    <a:pt x="1959" y="747"/>
                  </a:cubicBezTo>
                  <a:cubicBezTo>
                    <a:pt x="2184" y="1548"/>
                    <a:pt x="2702" y="2331"/>
                    <a:pt x="3122" y="3050"/>
                  </a:cubicBezTo>
                  <a:cubicBezTo>
                    <a:pt x="2692" y="2620"/>
                    <a:pt x="2187" y="2106"/>
                    <a:pt x="1718" y="1752"/>
                  </a:cubicBezTo>
                  <a:cubicBezTo>
                    <a:pt x="1533" y="1613"/>
                    <a:pt x="1160" y="1361"/>
                    <a:pt x="852" y="1361"/>
                  </a:cubicBezTo>
                  <a:cubicBezTo>
                    <a:pt x="726" y="1361"/>
                    <a:pt x="611" y="1403"/>
                    <a:pt x="523" y="1512"/>
                  </a:cubicBezTo>
                  <a:cubicBezTo>
                    <a:pt x="417" y="1644"/>
                    <a:pt x="380" y="1885"/>
                    <a:pt x="436" y="2040"/>
                  </a:cubicBezTo>
                  <a:cubicBezTo>
                    <a:pt x="483" y="2168"/>
                    <a:pt x="573" y="2272"/>
                    <a:pt x="668" y="2368"/>
                  </a:cubicBezTo>
                  <a:cubicBezTo>
                    <a:pt x="1219" y="2924"/>
                    <a:pt x="1938" y="3306"/>
                    <a:pt x="2668" y="3588"/>
                  </a:cubicBezTo>
                  <a:cubicBezTo>
                    <a:pt x="2228" y="3510"/>
                    <a:pt x="998" y="3210"/>
                    <a:pt x="736" y="3210"/>
                  </a:cubicBezTo>
                  <a:cubicBezTo>
                    <a:pt x="728" y="3210"/>
                    <a:pt x="721" y="3210"/>
                    <a:pt x="715" y="3211"/>
                  </a:cubicBezTo>
                  <a:cubicBezTo>
                    <a:pt x="508" y="3228"/>
                    <a:pt x="300" y="3307"/>
                    <a:pt x="163" y="3465"/>
                  </a:cubicBezTo>
                  <a:cubicBezTo>
                    <a:pt x="44" y="3604"/>
                    <a:pt x="0" y="3810"/>
                    <a:pt x="72" y="3981"/>
                  </a:cubicBezTo>
                  <a:cubicBezTo>
                    <a:pt x="150" y="4168"/>
                    <a:pt x="342" y="4203"/>
                    <a:pt x="532" y="4231"/>
                  </a:cubicBezTo>
                  <a:cubicBezTo>
                    <a:pt x="757" y="4264"/>
                    <a:pt x="1427" y="4288"/>
                    <a:pt x="1964" y="4288"/>
                  </a:cubicBezTo>
                  <a:cubicBezTo>
                    <a:pt x="2282" y="4288"/>
                    <a:pt x="2553" y="4280"/>
                    <a:pt x="2659" y="4260"/>
                  </a:cubicBezTo>
                  <a:lnTo>
                    <a:pt x="2659" y="4260"/>
                  </a:lnTo>
                  <a:cubicBezTo>
                    <a:pt x="1113" y="5056"/>
                    <a:pt x="847" y="5274"/>
                    <a:pt x="778" y="5425"/>
                  </a:cubicBezTo>
                  <a:cubicBezTo>
                    <a:pt x="709" y="5578"/>
                    <a:pt x="709" y="5774"/>
                    <a:pt x="821" y="5901"/>
                  </a:cubicBezTo>
                  <a:cubicBezTo>
                    <a:pt x="895" y="5984"/>
                    <a:pt x="1010" y="6030"/>
                    <a:pt x="1122" y="6030"/>
                  </a:cubicBezTo>
                  <a:cubicBezTo>
                    <a:pt x="1148" y="6030"/>
                    <a:pt x="1173" y="6027"/>
                    <a:pt x="1198" y="6022"/>
                  </a:cubicBezTo>
                  <a:cubicBezTo>
                    <a:pt x="1747" y="5914"/>
                    <a:pt x="2441" y="5310"/>
                    <a:pt x="3034" y="4782"/>
                  </a:cubicBezTo>
                  <a:lnTo>
                    <a:pt x="3034" y="4782"/>
                  </a:lnTo>
                  <a:cubicBezTo>
                    <a:pt x="2731" y="5398"/>
                    <a:pt x="2573" y="5724"/>
                    <a:pt x="2576" y="6412"/>
                  </a:cubicBezTo>
                  <a:cubicBezTo>
                    <a:pt x="2577" y="6666"/>
                    <a:pt x="2728" y="6980"/>
                    <a:pt x="2927" y="6980"/>
                  </a:cubicBezTo>
                  <a:cubicBezTo>
                    <a:pt x="3005" y="6980"/>
                    <a:pt x="3091" y="6931"/>
                    <a:pt x="3178" y="6811"/>
                  </a:cubicBezTo>
                  <a:cubicBezTo>
                    <a:pt x="3325" y="6607"/>
                    <a:pt x="3405" y="6363"/>
                    <a:pt x="3474" y="6121"/>
                  </a:cubicBezTo>
                  <a:cubicBezTo>
                    <a:pt x="3593" y="5704"/>
                    <a:pt x="3686" y="5281"/>
                    <a:pt x="3750" y="4852"/>
                  </a:cubicBezTo>
                  <a:lnTo>
                    <a:pt x="3750" y="4852"/>
                  </a:lnTo>
                  <a:cubicBezTo>
                    <a:pt x="3740" y="4921"/>
                    <a:pt x="3802" y="5021"/>
                    <a:pt x="3825" y="5080"/>
                  </a:cubicBezTo>
                  <a:cubicBezTo>
                    <a:pt x="3884" y="5219"/>
                    <a:pt x="3946" y="5357"/>
                    <a:pt x="4010" y="5495"/>
                  </a:cubicBezTo>
                  <a:cubicBezTo>
                    <a:pt x="4156" y="5802"/>
                    <a:pt x="4297" y="6133"/>
                    <a:pt x="4496" y="6406"/>
                  </a:cubicBezTo>
                  <a:cubicBezTo>
                    <a:pt x="4609" y="6560"/>
                    <a:pt x="4752" y="6698"/>
                    <a:pt x="4927" y="6776"/>
                  </a:cubicBezTo>
                  <a:cubicBezTo>
                    <a:pt x="4989" y="6805"/>
                    <a:pt x="5062" y="6825"/>
                    <a:pt x="5131" y="6825"/>
                  </a:cubicBezTo>
                  <a:cubicBezTo>
                    <a:pt x="5195" y="6825"/>
                    <a:pt x="5256" y="6808"/>
                    <a:pt x="5304" y="6765"/>
                  </a:cubicBezTo>
                  <a:cubicBezTo>
                    <a:pt x="5429" y="6655"/>
                    <a:pt x="5438" y="6397"/>
                    <a:pt x="5389" y="6250"/>
                  </a:cubicBezTo>
                  <a:cubicBezTo>
                    <a:pt x="5335" y="6078"/>
                    <a:pt x="5267" y="5912"/>
                    <a:pt x="5198" y="5748"/>
                  </a:cubicBezTo>
                  <a:cubicBezTo>
                    <a:pt x="5013" y="5313"/>
                    <a:pt x="4788" y="4880"/>
                    <a:pt x="4477" y="4520"/>
                  </a:cubicBezTo>
                  <a:lnTo>
                    <a:pt x="4477" y="4520"/>
                  </a:lnTo>
                  <a:cubicBezTo>
                    <a:pt x="4818" y="4746"/>
                    <a:pt x="5655" y="5068"/>
                    <a:pt x="6006" y="5159"/>
                  </a:cubicBezTo>
                  <a:cubicBezTo>
                    <a:pt x="6076" y="5178"/>
                    <a:pt x="6159" y="5189"/>
                    <a:pt x="6241" y="5189"/>
                  </a:cubicBezTo>
                  <a:cubicBezTo>
                    <a:pt x="6499" y="5189"/>
                    <a:pt x="6750" y="5078"/>
                    <a:pt x="6602" y="4749"/>
                  </a:cubicBezTo>
                  <a:cubicBezTo>
                    <a:pt x="6555" y="4644"/>
                    <a:pt x="6468" y="4557"/>
                    <a:pt x="6377" y="4482"/>
                  </a:cubicBezTo>
                  <a:cubicBezTo>
                    <a:pt x="5924" y="4102"/>
                    <a:pt x="5323" y="4065"/>
                    <a:pt x="4759" y="3883"/>
                  </a:cubicBezTo>
                  <a:cubicBezTo>
                    <a:pt x="5255" y="3663"/>
                    <a:pt x="6201" y="3288"/>
                    <a:pt x="6593" y="2905"/>
                  </a:cubicBezTo>
                  <a:cubicBezTo>
                    <a:pt x="6662" y="2838"/>
                    <a:pt x="6730" y="2763"/>
                    <a:pt x="6768" y="2675"/>
                  </a:cubicBezTo>
                  <a:cubicBezTo>
                    <a:pt x="6850" y="2488"/>
                    <a:pt x="6772" y="2368"/>
                    <a:pt x="6639" y="2296"/>
                  </a:cubicBezTo>
                  <a:cubicBezTo>
                    <a:pt x="6533" y="2240"/>
                    <a:pt x="6389" y="2215"/>
                    <a:pt x="6257" y="2215"/>
                  </a:cubicBezTo>
                  <a:cubicBezTo>
                    <a:pt x="6176" y="2215"/>
                    <a:pt x="6099" y="2225"/>
                    <a:pt x="6038" y="2241"/>
                  </a:cubicBezTo>
                  <a:cubicBezTo>
                    <a:pt x="5758" y="2322"/>
                    <a:pt x="4496" y="3106"/>
                    <a:pt x="4279" y="3249"/>
                  </a:cubicBezTo>
                  <a:cubicBezTo>
                    <a:pt x="5505" y="848"/>
                    <a:pt x="4866" y="518"/>
                    <a:pt x="4788" y="451"/>
                  </a:cubicBezTo>
                  <a:cubicBezTo>
                    <a:pt x="4740" y="409"/>
                    <a:pt x="4678" y="390"/>
                    <a:pt x="4615" y="390"/>
                  </a:cubicBezTo>
                  <a:cubicBezTo>
                    <a:pt x="4532" y="390"/>
                    <a:pt x="4447" y="422"/>
                    <a:pt x="4383" y="475"/>
                  </a:cubicBezTo>
                  <a:cubicBezTo>
                    <a:pt x="4269" y="567"/>
                    <a:pt x="4206" y="708"/>
                    <a:pt x="4151" y="846"/>
                  </a:cubicBezTo>
                  <a:cubicBezTo>
                    <a:pt x="3891" y="1516"/>
                    <a:pt x="3737" y="2338"/>
                    <a:pt x="3614" y="3046"/>
                  </a:cubicBezTo>
                  <a:cubicBezTo>
                    <a:pt x="3604" y="2510"/>
                    <a:pt x="3454" y="1789"/>
                    <a:pt x="3267" y="1287"/>
                  </a:cubicBezTo>
                  <a:cubicBezTo>
                    <a:pt x="3119" y="889"/>
                    <a:pt x="2888" y="378"/>
                    <a:pt x="2551" y="101"/>
                  </a:cubicBezTo>
                  <a:cubicBezTo>
                    <a:pt x="2477" y="40"/>
                    <a:pt x="2379" y="0"/>
                    <a:pt x="22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6"/>
            <p:cNvSpPr/>
            <p:nvPr/>
          </p:nvSpPr>
          <p:spPr>
            <a:xfrm rot="468940">
              <a:off x="202153" y="2463344"/>
              <a:ext cx="142459" cy="151956"/>
            </a:xfrm>
            <a:custGeom>
              <a:avLst/>
              <a:gdLst/>
              <a:ahLst/>
              <a:cxnLst/>
              <a:rect l="l" t="t" r="r" b="b"/>
              <a:pathLst>
                <a:path w="4725" h="5040" extrusionOk="0">
                  <a:moveTo>
                    <a:pt x="1595" y="0"/>
                  </a:moveTo>
                  <a:cubicBezTo>
                    <a:pt x="1214" y="0"/>
                    <a:pt x="2185" y="2188"/>
                    <a:pt x="2185" y="2188"/>
                  </a:cubicBezTo>
                  <a:cubicBezTo>
                    <a:pt x="2185" y="2188"/>
                    <a:pt x="815" y="1131"/>
                    <a:pt x="431" y="1131"/>
                  </a:cubicBezTo>
                  <a:cubicBezTo>
                    <a:pt x="404" y="1131"/>
                    <a:pt x="381" y="1136"/>
                    <a:pt x="364" y="1148"/>
                  </a:cubicBezTo>
                  <a:cubicBezTo>
                    <a:pt x="118" y="1325"/>
                    <a:pt x="1093" y="1938"/>
                    <a:pt x="2031" y="2586"/>
                  </a:cubicBezTo>
                  <a:cubicBezTo>
                    <a:pt x="1386" y="2566"/>
                    <a:pt x="751" y="2440"/>
                    <a:pt x="386" y="2440"/>
                  </a:cubicBezTo>
                  <a:cubicBezTo>
                    <a:pt x="217" y="2440"/>
                    <a:pt x="107" y="2467"/>
                    <a:pt x="81" y="2545"/>
                  </a:cubicBezTo>
                  <a:cubicBezTo>
                    <a:pt x="0" y="2788"/>
                    <a:pt x="1983" y="2997"/>
                    <a:pt x="1983" y="2997"/>
                  </a:cubicBezTo>
                  <a:cubicBezTo>
                    <a:pt x="1983" y="2997"/>
                    <a:pt x="292" y="3800"/>
                    <a:pt x="366" y="3990"/>
                  </a:cubicBezTo>
                  <a:cubicBezTo>
                    <a:pt x="387" y="4045"/>
                    <a:pt x="424" y="4079"/>
                    <a:pt x="500" y="4079"/>
                  </a:cubicBezTo>
                  <a:cubicBezTo>
                    <a:pt x="684" y="4079"/>
                    <a:pt x="1098" y="3876"/>
                    <a:pt x="2077" y="3275"/>
                  </a:cubicBezTo>
                  <a:lnTo>
                    <a:pt x="2077" y="3275"/>
                  </a:lnTo>
                  <a:cubicBezTo>
                    <a:pt x="1951" y="3823"/>
                    <a:pt x="1505" y="4869"/>
                    <a:pt x="1889" y="4869"/>
                  </a:cubicBezTo>
                  <a:cubicBezTo>
                    <a:pt x="1893" y="4869"/>
                    <a:pt x="1896" y="4869"/>
                    <a:pt x="1900" y="4869"/>
                  </a:cubicBezTo>
                  <a:cubicBezTo>
                    <a:pt x="2304" y="4849"/>
                    <a:pt x="2517" y="3191"/>
                    <a:pt x="2517" y="3191"/>
                  </a:cubicBezTo>
                  <a:cubicBezTo>
                    <a:pt x="2517" y="3191"/>
                    <a:pt x="3197" y="5040"/>
                    <a:pt x="3630" y="5040"/>
                  </a:cubicBezTo>
                  <a:cubicBezTo>
                    <a:pt x="3633" y="5040"/>
                    <a:pt x="3635" y="5040"/>
                    <a:pt x="3637" y="5039"/>
                  </a:cubicBezTo>
                  <a:cubicBezTo>
                    <a:pt x="4068" y="5019"/>
                    <a:pt x="2918" y="3059"/>
                    <a:pt x="2918" y="3059"/>
                  </a:cubicBezTo>
                  <a:lnTo>
                    <a:pt x="2918" y="3059"/>
                  </a:lnTo>
                  <a:cubicBezTo>
                    <a:pt x="2918" y="3059"/>
                    <a:pt x="3986" y="3610"/>
                    <a:pt x="4409" y="3610"/>
                  </a:cubicBezTo>
                  <a:cubicBezTo>
                    <a:pt x="4495" y="3610"/>
                    <a:pt x="4555" y="3587"/>
                    <a:pt x="4573" y="3531"/>
                  </a:cubicBezTo>
                  <a:cubicBezTo>
                    <a:pt x="4680" y="3203"/>
                    <a:pt x="3206" y="2775"/>
                    <a:pt x="3206" y="2775"/>
                  </a:cubicBezTo>
                  <a:cubicBezTo>
                    <a:pt x="3206" y="2775"/>
                    <a:pt x="4724" y="2151"/>
                    <a:pt x="4668" y="1894"/>
                  </a:cubicBezTo>
                  <a:cubicBezTo>
                    <a:pt x="4660" y="1857"/>
                    <a:pt x="4619" y="1840"/>
                    <a:pt x="4554" y="1840"/>
                  </a:cubicBezTo>
                  <a:cubicBezTo>
                    <a:pt x="4177" y="1840"/>
                    <a:pt x="3000" y="2387"/>
                    <a:pt x="2962" y="2408"/>
                  </a:cubicBezTo>
                  <a:cubicBezTo>
                    <a:pt x="2962" y="2408"/>
                    <a:pt x="2961" y="2408"/>
                    <a:pt x="2961" y="2408"/>
                  </a:cubicBezTo>
                  <a:cubicBezTo>
                    <a:pt x="2927" y="2408"/>
                    <a:pt x="3655" y="587"/>
                    <a:pt x="3417" y="460"/>
                  </a:cubicBezTo>
                  <a:cubicBezTo>
                    <a:pt x="3409" y="456"/>
                    <a:pt x="3401" y="454"/>
                    <a:pt x="3393" y="454"/>
                  </a:cubicBezTo>
                  <a:cubicBezTo>
                    <a:pt x="3136" y="454"/>
                    <a:pt x="2533" y="2226"/>
                    <a:pt x="2533" y="2226"/>
                  </a:cubicBezTo>
                  <a:cubicBezTo>
                    <a:pt x="2533" y="2226"/>
                    <a:pt x="2091" y="125"/>
                    <a:pt x="1627" y="4"/>
                  </a:cubicBezTo>
                  <a:cubicBezTo>
                    <a:pt x="1616" y="1"/>
                    <a:pt x="1605" y="0"/>
                    <a:pt x="1595" y="0"/>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6"/>
            <p:cNvSpPr/>
            <p:nvPr/>
          </p:nvSpPr>
          <p:spPr>
            <a:xfrm rot="468940">
              <a:off x="256715" y="2530440"/>
              <a:ext cx="39074" cy="33436"/>
            </a:xfrm>
            <a:custGeom>
              <a:avLst/>
              <a:gdLst/>
              <a:ahLst/>
              <a:cxnLst/>
              <a:rect l="l" t="t" r="r" b="b"/>
              <a:pathLst>
                <a:path w="1296" h="1109" extrusionOk="0">
                  <a:moveTo>
                    <a:pt x="626" y="1"/>
                  </a:moveTo>
                  <a:cubicBezTo>
                    <a:pt x="285" y="1"/>
                    <a:pt x="0" y="318"/>
                    <a:pt x="80" y="672"/>
                  </a:cubicBezTo>
                  <a:cubicBezTo>
                    <a:pt x="83" y="683"/>
                    <a:pt x="86" y="692"/>
                    <a:pt x="90" y="700"/>
                  </a:cubicBezTo>
                  <a:cubicBezTo>
                    <a:pt x="95" y="756"/>
                    <a:pt x="112" y="809"/>
                    <a:pt x="144" y="856"/>
                  </a:cubicBezTo>
                  <a:cubicBezTo>
                    <a:pt x="261" y="1021"/>
                    <a:pt x="444" y="1108"/>
                    <a:pt x="625" y="1108"/>
                  </a:cubicBezTo>
                  <a:cubicBezTo>
                    <a:pt x="792" y="1108"/>
                    <a:pt x="957" y="1034"/>
                    <a:pt x="1068" y="879"/>
                  </a:cubicBezTo>
                  <a:cubicBezTo>
                    <a:pt x="1296" y="561"/>
                    <a:pt x="1127" y="92"/>
                    <a:pt x="736" y="12"/>
                  </a:cubicBezTo>
                  <a:cubicBezTo>
                    <a:pt x="699" y="4"/>
                    <a:pt x="662" y="1"/>
                    <a:pt x="6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6"/>
            <p:cNvSpPr/>
            <p:nvPr/>
          </p:nvSpPr>
          <p:spPr>
            <a:xfrm rot="468940">
              <a:off x="24440" y="2667813"/>
              <a:ext cx="252326" cy="256306"/>
            </a:xfrm>
            <a:custGeom>
              <a:avLst/>
              <a:gdLst/>
              <a:ahLst/>
              <a:cxnLst/>
              <a:rect l="l" t="t" r="r" b="b"/>
              <a:pathLst>
                <a:path w="8369" h="8501" extrusionOk="0">
                  <a:moveTo>
                    <a:pt x="4025" y="1"/>
                  </a:moveTo>
                  <a:cubicBezTo>
                    <a:pt x="3821" y="1"/>
                    <a:pt x="3571" y="141"/>
                    <a:pt x="3464" y="309"/>
                  </a:cubicBezTo>
                  <a:cubicBezTo>
                    <a:pt x="3378" y="447"/>
                    <a:pt x="3342" y="612"/>
                    <a:pt x="3320" y="773"/>
                  </a:cubicBezTo>
                  <a:cubicBezTo>
                    <a:pt x="3194" y="1717"/>
                    <a:pt x="3357" y="2692"/>
                    <a:pt x="3627" y="3604"/>
                  </a:cubicBezTo>
                  <a:cubicBezTo>
                    <a:pt x="3367" y="3106"/>
                    <a:pt x="2717" y="1629"/>
                    <a:pt x="2547" y="1444"/>
                  </a:cubicBezTo>
                  <a:cubicBezTo>
                    <a:pt x="2376" y="1258"/>
                    <a:pt x="2144" y="1114"/>
                    <a:pt x="1893" y="1101"/>
                  </a:cubicBezTo>
                  <a:cubicBezTo>
                    <a:pt x="1882" y="1100"/>
                    <a:pt x="1871" y="1100"/>
                    <a:pt x="1860" y="1100"/>
                  </a:cubicBezTo>
                  <a:cubicBezTo>
                    <a:pt x="1649" y="1100"/>
                    <a:pt x="1434" y="1207"/>
                    <a:pt x="1328" y="1394"/>
                  </a:cubicBezTo>
                  <a:cubicBezTo>
                    <a:pt x="1206" y="1609"/>
                    <a:pt x="1313" y="1819"/>
                    <a:pt x="1426" y="2021"/>
                  </a:cubicBezTo>
                  <a:cubicBezTo>
                    <a:pt x="1639" y="2406"/>
                    <a:pt x="2711" y="3855"/>
                    <a:pt x="2974" y="4092"/>
                  </a:cubicBezTo>
                  <a:cubicBezTo>
                    <a:pt x="1300" y="3304"/>
                    <a:pt x="783" y="3134"/>
                    <a:pt x="545" y="3134"/>
                  </a:cubicBezTo>
                  <a:cubicBezTo>
                    <a:pt x="511" y="3134"/>
                    <a:pt x="482" y="3137"/>
                    <a:pt x="457" y="3143"/>
                  </a:cubicBezTo>
                  <a:cubicBezTo>
                    <a:pt x="257" y="3189"/>
                    <a:pt x="68" y="3334"/>
                    <a:pt x="31" y="3537"/>
                  </a:cubicBezTo>
                  <a:cubicBezTo>
                    <a:pt x="0" y="3701"/>
                    <a:pt x="68" y="3882"/>
                    <a:pt x="196" y="3992"/>
                  </a:cubicBezTo>
                  <a:cubicBezTo>
                    <a:pt x="705" y="4440"/>
                    <a:pt x="1804" y="4661"/>
                    <a:pt x="2748" y="4839"/>
                  </a:cubicBezTo>
                  <a:cubicBezTo>
                    <a:pt x="1930" y="5005"/>
                    <a:pt x="1498" y="5093"/>
                    <a:pt x="839" y="5604"/>
                  </a:cubicBezTo>
                  <a:cubicBezTo>
                    <a:pt x="503" y="5864"/>
                    <a:pt x="270" y="6481"/>
                    <a:pt x="873" y="6481"/>
                  </a:cubicBezTo>
                  <a:cubicBezTo>
                    <a:pt x="882" y="6481"/>
                    <a:pt x="891" y="6481"/>
                    <a:pt x="901" y="6481"/>
                  </a:cubicBezTo>
                  <a:cubicBezTo>
                    <a:pt x="1206" y="6470"/>
                    <a:pt x="1500" y="6368"/>
                    <a:pt x="1786" y="6256"/>
                  </a:cubicBezTo>
                  <a:cubicBezTo>
                    <a:pt x="2276" y="6064"/>
                    <a:pt x="2752" y="5837"/>
                    <a:pt x="3210" y="5581"/>
                  </a:cubicBezTo>
                  <a:lnTo>
                    <a:pt x="3210" y="5581"/>
                  </a:lnTo>
                  <a:cubicBezTo>
                    <a:pt x="3140" y="5622"/>
                    <a:pt x="3086" y="5754"/>
                    <a:pt x="3047" y="5821"/>
                  </a:cubicBezTo>
                  <a:cubicBezTo>
                    <a:pt x="2956" y="5981"/>
                    <a:pt x="2870" y="6144"/>
                    <a:pt x="2787" y="6307"/>
                  </a:cubicBezTo>
                  <a:cubicBezTo>
                    <a:pt x="2598" y="6674"/>
                    <a:pt x="2387" y="7055"/>
                    <a:pt x="2271" y="7451"/>
                  </a:cubicBezTo>
                  <a:cubicBezTo>
                    <a:pt x="2207" y="7673"/>
                    <a:pt x="2180" y="7912"/>
                    <a:pt x="2232" y="8140"/>
                  </a:cubicBezTo>
                  <a:cubicBezTo>
                    <a:pt x="2269" y="8297"/>
                    <a:pt x="2365" y="8464"/>
                    <a:pt x="2525" y="8495"/>
                  </a:cubicBezTo>
                  <a:cubicBezTo>
                    <a:pt x="2543" y="8499"/>
                    <a:pt x="2563" y="8501"/>
                    <a:pt x="2582" y="8501"/>
                  </a:cubicBezTo>
                  <a:cubicBezTo>
                    <a:pt x="2770" y="8501"/>
                    <a:pt x="2988" y="8334"/>
                    <a:pt x="3084" y="8194"/>
                  </a:cubicBezTo>
                  <a:cubicBezTo>
                    <a:pt x="3207" y="8015"/>
                    <a:pt x="3319" y="7827"/>
                    <a:pt x="3426" y="7638"/>
                  </a:cubicBezTo>
                  <a:cubicBezTo>
                    <a:pt x="3707" y="7137"/>
                    <a:pt x="3959" y="6601"/>
                    <a:pt x="4074" y="6036"/>
                  </a:cubicBezTo>
                  <a:cubicBezTo>
                    <a:pt x="4109" y="6532"/>
                    <a:pt x="4420" y="7576"/>
                    <a:pt x="4591" y="7981"/>
                  </a:cubicBezTo>
                  <a:cubicBezTo>
                    <a:pt x="4687" y="8210"/>
                    <a:pt x="4909" y="8484"/>
                    <a:pt x="5127" y="8484"/>
                  </a:cubicBezTo>
                  <a:cubicBezTo>
                    <a:pt x="5233" y="8484"/>
                    <a:pt x="5337" y="8419"/>
                    <a:pt x="5426" y="8253"/>
                  </a:cubicBezTo>
                  <a:cubicBezTo>
                    <a:pt x="5494" y="8127"/>
                    <a:pt x="5513" y="7981"/>
                    <a:pt x="5519" y="7839"/>
                  </a:cubicBezTo>
                  <a:cubicBezTo>
                    <a:pt x="5548" y="7121"/>
                    <a:pt x="5140" y="6514"/>
                    <a:pt x="4896" y="5837"/>
                  </a:cubicBezTo>
                  <a:lnTo>
                    <a:pt x="4896" y="5837"/>
                  </a:lnTo>
                  <a:cubicBezTo>
                    <a:pt x="5475" y="6152"/>
                    <a:pt x="6536" y="6785"/>
                    <a:pt x="7197" y="6879"/>
                  </a:cubicBezTo>
                  <a:cubicBezTo>
                    <a:pt x="7259" y="6887"/>
                    <a:pt x="7321" y="6893"/>
                    <a:pt x="7383" y="6893"/>
                  </a:cubicBezTo>
                  <a:cubicBezTo>
                    <a:pt x="7440" y="6893"/>
                    <a:pt x="7496" y="6888"/>
                    <a:pt x="7549" y="6874"/>
                  </a:cubicBezTo>
                  <a:cubicBezTo>
                    <a:pt x="7783" y="6817"/>
                    <a:pt x="7845" y="6654"/>
                    <a:pt x="7815" y="6473"/>
                  </a:cubicBezTo>
                  <a:cubicBezTo>
                    <a:pt x="7774" y="6238"/>
                    <a:pt x="7583" y="5973"/>
                    <a:pt x="7422" y="5854"/>
                  </a:cubicBezTo>
                  <a:cubicBezTo>
                    <a:pt x="7135" y="5642"/>
                    <a:pt x="5447" y="5011"/>
                    <a:pt x="5147" y="4907"/>
                  </a:cubicBezTo>
                  <a:cubicBezTo>
                    <a:pt x="8369" y="4310"/>
                    <a:pt x="8213" y="3450"/>
                    <a:pt x="8220" y="3327"/>
                  </a:cubicBezTo>
                  <a:cubicBezTo>
                    <a:pt x="8231" y="3149"/>
                    <a:pt x="8072" y="2995"/>
                    <a:pt x="7897" y="2952"/>
                  </a:cubicBezTo>
                  <a:cubicBezTo>
                    <a:pt x="7848" y="2940"/>
                    <a:pt x="7798" y="2935"/>
                    <a:pt x="7748" y="2935"/>
                  </a:cubicBezTo>
                  <a:cubicBezTo>
                    <a:pt x="7620" y="2935"/>
                    <a:pt x="7492" y="2968"/>
                    <a:pt x="7369" y="3004"/>
                  </a:cubicBezTo>
                  <a:cubicBezTo>
                    <a:pt x="6530" y="3250"/>
                    <a:pt x="5624" y="3710"/>
                    <a:pt x="4851" y="4117"/>
                  </a:cubicBezTo>
                  <a:cubicBezTo>
                    <a:pt x="5359" y="3708"/>
                    <a:pt x="5943" y="3031"/>
                    <a:pt x="6288" y="2479"/>
                  </a:cubicBezTo>
                  <a:cubicBezTo>
                    <a:pt x="6561" y="2040"/>
                    <a:pt x="6883" y="1440"/>
                    <a:pt x="6899" y="911"/>
                  </a:cubicBezTo>
                  <a:cubicBezTo>
                    <a:pt x="6903" y="728"/>
                    <a:pt x="6814" y="529"/>
                    <a:pt x="6643" y="463"/>
                  </a:cubicBezTo>
                  <a:cubicBezTo>
                    <a:pt x="6594" y="445"/>
                    <a:pt x="6527" y="436"/>
                    <a:pt x="6455" y="436"/>
                  </a:cubicBezTo>
                  <a:cubicBezTo>
                    <a:pt x="6332" y="436"/>
                    <a:pt x="6199" y="462"/>
                    <a:pt x="6127" y="512"/>
                  </a:cubicBezTo>
                  <a:cubicBezTo>
                    <a:pt x="6009" y="590"/>
                    <a:pt x="5922" y="706"/>
                    <a:pt x="5837" y="817"/>
                  </a:cubicBezTo>
                  <a:cubicBezTo>
                    <a:pt x="5232" y="1629"/>
                    <a:pt x="4862" y="2707"/>
                    <a:pt x="4480" y="3644"/>
                  </a:cubicBezTo>
                  <a:cubicBezTo>
                    <a:pt x="4577" y="2912"/>
                    <a:pt x="4696" y="2043"/>
                    <a:pt x="4690" y="1330"/>
                  </a:cubicBezTo>
                  <a:cubicBezTo>
                    <a:pt x="4689" y="933"/>
                    <a:pt x="4623" y="14"/>
                    <a:pt x="4037" y="1"/>
                  </a:cubicBezTo>
                  <a:cubicBezTo>
                    <a:pt x="4033" y="1"/>
                    <a:pt x="4029" y="1"/>
                    <a:pt x="40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6"/>
            <p:cNvSpPr/>
            <p:nvPr/>
          </p:nvSpPr>
          <p:spPr>
            <a:xfrm rot="468940">
              <a:off x="57475" y="2713985"/>
              <a:ext cx="176227" cy="183403"/>
            </a:xfrm>
            <a:custGeom>
              <a:avLst/>
              <a:gdLst/>
              <a:ahLst/>
              <a:cxnLst/>
              <a:rect l="l" t="t" r="r" b="b"/>
              <a:pathLst>
                <a:path w="5845" h="6083" extrusionOk="0">
                  <a:moveTo>
                    <a:pt x="2828" y="1"/>
                  </a:moveTo>
                  <a:cubicBezTo>
                    <a:pt x="2521" y="1"/>
                    <a:pt x="2646" y="1342"/>
                    <a:pt x="2714" y="2676"/>
                  </a:cubicBezTo>
                  <a:cubicBezTo>
                    <a:pt x="2073" y="1786"/>
                    <a:pt x="1643" y="761"/>
                    <a:pt x="1349" y="761"/>
                  </a:cubicBezTo>
                  <a:cubicBezTo>
                    <a:pt x="1335" y="761"/>
                    <a:pt x="1322" y="764"/>
                    <a:pt x="1309" y="768"/>
                  </a:cubicBezTo>
                  <a:cubicBezTo>
                    <a:pt x="1009" y="870"/>
                    <a:pt x="2279" y="2934"/>
                    <a:pt x="2279" y="2934"/>
                  </a:cubicBezTo>
                  <a:cubicBezTo>
                    <a:pt x="2279" y="2934"/>
                    <a:pt x="610" y="2084"/>
                    <a:pt x="207" y="2084"/>
                  </a:cubicBezTo>
                  <a:cubicBezTo>
                    <a:pt x="166" y="2084"/>
                    <a:pt x="138" y="2092"/>
                    <a:pt x="127" y="2112"/>
                  </a:cubicBezTo>
                  <a:cubicBezTo>
                    <a:pt x="0" y="2323"/>
                    <a:pt x="241" y="2530"/>
                    <a:pt x="2083" y="3229"/>
                  </a:cubicBezTo>
                  <a:cubicBezTo>
                    <a:pt x="1456" y="3517"/>
                    <a:pt x="99" y="3868"/>
                    <a:pt x="416" y="4242"/>
                  </a:cubicBezTo>
                  <a:cubicBezTo>
                    <a:pt x="465" y="4300"/>
                    <a:pt x="549" y="4325"/>
                    <a:pt x="655" y="4325"/>
                  </a:cubicBezTo>
                  <a:cubicBezTo>
                    <a:pt x="1235" y="4325"/>
                    <a:pt x="2489" y="3593"/>
                    <a:pt x="2489" y="3593"/>
                  </a:cubicBezTo>
                  <a:lnTo>
                    <a:pt x="2489" y="3593"/>
                  </a:lnTo>
                  <a:cubicBezTo>
                    <a:pt x="2489" y="3593"/>
                    <a:pt x="1199" y="5639"/>
                    <a:pt x="1538" y="6040"/>
                  </a:cubicBezTo>
                  <a:cubicBezTo>
                    <a:pt x="1562" y="6069"/>
                    <a:pt x="1591" y="6082"/>
                    <a:pt x="1622" y="6082"/>
                  </a:cubicBezTo>
                  <a:cubicBezTo>
                    <a:pt x="2021" y="6082"/>
                    <a:pt x="2912" y="3881"/>
                    <a:pt x="2912" y="3881"/>
                  </a:cubicBezTo>
                  <a:cubicBezTo>
                    <a:pt x="2912" y="3881"/>
                    <a:pt x="3265" y="5832"/>
                    <a:pt x="3647" y="5832"/>
                  </a:cubicBezTo>
                  <a:cubicBezTo>
                    <a:pt x="3660" y="5832"/>
                    <a:pt x="3673" y="5830"/>
                    <a:pt x="3686" y="5825"/>
                  </a:cubicBezTo>
                  <a:cubicBezTo>
                    <a:pt x="4082" y="5683"/>
                    <a:pt x="3401" y="3947"/>
                    <a:pt x="3401" y="3947"/>
                  </a:cubicBezTo>
                  <a:lnTo>
                    <a:pt x="3401" y="3947"/>
                  </a:lnTo>
                  <a:cubicBezTo>
                    <a:pt x="3401" y="3947"/>
                    <a:pt x="4773" y="4741"/>
                    <a:pt x="5217" y="4741"/>
                  </a:cubicBezTo>
                  <a:cubicBezTo>
                    <a:pt x="5271" y="4741"/>
                    <a:pt x="5311" y="4730"/>
                    <a:pt x="5334" y="4704"/>
                  </a:cubicBezTo>
                  <a:cubicBezTo>
                    <a:pt x="5541" y="4461"/>
                    <a:pt x="3632" y="3464"/>
                    <a:pt x="3576" y="3441"/>
                  </a:cubicBezTo>
                  <a:cubicBezTo>
                    <a:pt x="3520" y="3417"/>
                    <a:pt x="5845" y="2761"/>
                    <a:pt x="5787" y="2436"/>
                  </a:cubicBezTo>
                  <a:cubicBezTo>
                    <a:pt x="5777" y="2381"/>
                    <a:pt x="5701" y="2357"/>
                    <a:pt x="5582" y="2357"/>
                  </a:cubicBezTo>
                  <a:cubicBezTo>
                    <a:pt x="5008" y="2357"/>
                    <a:pt x="3433" y="2893"/>
                    <a:pt x="3433" y="2893"/>
                  </a:cubicBezTo>
                  <a:cubicBezTo>
                    <a:pt x="3433" y="2893"/>
                    <a:pt x="5129" y="911"/>
                    <a:pt x="4900" y="375"/>
                  </a:cubicBezTo>
                  <a:cubicBezTo>
                    <a:pt x="4880" y="326"/>
                    <a:pt x="4849" y="304"/>
                    <a:pt x="4810" y="304"/>
                  </a:cubicBezTo>
                  <a:cubicBezTo>
                    <a:pt x="4419" y="304"/>
                    <a:pt x="3212" y="2529"/>
                    <a:pt x="3212" y="2529"/>
                  </a:cubicBezTo>
                  <a:cubicBezTo>
                    <a:pt x="3212" y="2529"/>
                    <a:pt x="3216" y="113"/>
                    <a:pt x="2864" y="6"/>
                  </a:cubicBezTo>
                  <a:cubicBezTo>
                    <a:pt x="2851" y="2"/>
                    <a:pt x="2839" y="1"/>
                    <a:pt x="2828" y="1"/>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6"/>
            <p:cNvSpPr/>
            <p:nvPr/>
          </p:nvSpPr>
          <p:spPr>
            <a:xfrm rot="468940">
              <a:off x="119363" y="2790756"/>
              <a:ext cx="48300" cy="40431"/>
            </a:xfrm>
            <a:custGeom>
              <a:avLst/>
              <a:gdLst/>
              <a:ahLst/>
              <a:cxnLst/>
              <a:rect l="l" t="t" r="r" b="b"/>
              <a:pathLst>
                <a:path w="1602" h="1341" extrusionOk="0">
                  <a:moveTo>
                    <a:pt x="773" y="0"/>
                  </a:moveTo>
                  <a:cubicBezTo>
                    <a:pt x="587" y="0"/>
                    <a:pt x="400" y="76"/>
                    <a:pt x="267" y="236"/>
                  </a:cubicBezTo>
                  <a:cubicBezTo>
                    <a:pt x="260" y="246"/>
                    <a:pt x="254" y="255"/>
                    <a:pt x="246" y="264"/>
                  </a:cubicBezTo>
                  <a:cubicBezTo>
                    <a:pt x="198" y="308"/>
                    <a:pt x="158" y="365"/>
                    <a:pt x="138" y="433"/>
                  </a:cubicBezTo>
                  <a:cubicBezTo>
                    <a:pt x="1" y="875"/>
                    <a:pt x="306" y="1341"/>
                    <a:pt x="775" y="1341"/>
                  </a:cubicBezTo>
                  <a:cubicBezTo>
                    <a:pt x="783" y="1341"/>
                    <a:pt x="790" y="1341"/>
                    <a:pt x="798" y="1340"/>
                  </a:cubicBezTo>
                  <a:cubicBezTo>
                    <a:pt x="1274" y="1327"/>
                    <a:pt x="1602" y="815"/>
                    <a:pt x="1389" y="380"/>
                  </a:cubicBezTo>
                  <a:cubicBezTo>
                    <a:pt x="1269" y="134"/>
                    <a:pt x="1021" y="0"/>
                    <a:pt x="7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6"/>
            <p:cNvSpPr/>
            <p:nvPr/>
          </p:nvSpPr>
          <p:spPr>
            <a:xfrm rot="468940">
              <a:off x="512404" y="2697259"/>
              <a:ext cx="215030" cy="219824"/>
            </a:xfrm>
            <a:custGeom>
              <a:avLst/>
              <a:gdLst/>
              <a:ahLst/>
              <a:cxnLst/>
              <a:rect l="l" t="t" r="r" b="b"/>
              <a:pathLst>
                <a:path w="7132" h="7291" extrusionOk="0">
                  <a:moveTo>
                    <a:pt x="2300" y="0"/>
                  </a:moveTo>
                  <a:cubicBezTo>
                    <a:pt x="2240" y="0"/>
                    <a:pt x="2181" y="15"/>
                    <a:pt x="2130" y="48"/>
                  </a:cubicBezTo>
                  <a:cubicBezTo>
                    <a:pt x="2027" y="114"/>
                    <a:pt x="1904" y="313"/>
                    <a:pt x="1901" y="433"/>
                  </a:cubicBezTo>
                  <a:cubicBezTo>
                    <a:pt x="1897" y="555"/>
                    <a:pt x="1932" y="674"/>
                    <a:pt x="1969" y="790"/>
                  </a:cubicBezTo>
                  <a:cubicBezTo>
                    <a:pt x="2227" y="1622"/>
                    <a:pt x="2789" y="2427"/>
                    <a:pt x="3249" y="3169"/>
                  </a:cubicBezTo>
                  <a:cubicBezTo>
                    <a:pt x="2786" y="2731"/>
                    <a:pt x="2243" y="2208"/>
                    <a:pt x="1744" y="1849"/>
                  </a:cubicBezTo>
                  <a:cubicBezTo>
                    <a:pt x="1551" y="1709"/>
                    <a:pt x="1165" y="1462"/>
                    <a:pt x="844" y="1462"/>
                  </a:cubicBezTo>
                  <a:cubicBezTo>
                    <a:pt x="706" y="1462"/>
                    <a:pt x="580" y="1509"/>
                    <a:pt x="487" y="1630"/>
                  </a:cubicBezTo>
                  <a:cubicBezTo>
                    <a:pt x="378" y="1772"/>
                    <a:pt x="346" y="2023"/>
                    <a:pt x="412" y="2186"/>
                  </a:cubicBezTo>
                  <a:cubicBezTo>
                    <a:pt x="465" y="2317"/>
                    <a:pt x="560" y="2424"/>
                    <a:pt x="662" y="2523"/>
                  </a:cubicBezTo>
                  <a:cubicBezTo>
                    <a:pt x="1252" y="3089"/>
                    <a:pt x="2016" y="3470"/>
                    <a:pt x="2786" y="3744"/>
                  </a:cubicBezTo>
                  <a:cubicBezTo>
                    <a:pt x="2326" y="3675"/>
                    <a:pt x="1052" y="3399"/>
                    <a:pt x="763" y="3399"/>
                  </a:cubicBezTo>
                  <a:cubicBezTo>
                    <a:pt x="752" y="3399"/>
                    <a:pt x="742" y="3400"/>
                    <a:pt x="734" y="3401"/>
                  </a:cubicBezTo>
                  <a:cubicBezTo>
                    <a:pt x="516" y="3426"/>
                    <a:pt x="300" y="3514"/>
                    <a:pt x="162" y="3683"/>
                  </a:cubicBezTo>
                  <a:cubicBezTo>
                    <a:pt x="41" y="3831"/>
                    <a:pt x="1" y="4047"/>
                    <a:pt x="82" y="4226"/>
                  </a:cubicBezTo>
                  <a:cubicBezTo>
                    <a:pt x="170" y="4418"/>
                    <a:pt x="369" y="4450"/>
                    <a:pt x="569" y="4475"/>
                  </a:cubicBezTo>
                  <a:cubicBezTo>
                    <a:pt x="723" y="4494"/>
                    <a:pt x="1075" y="4503"/>
                    <a:pt x="1458" y="4503"/>
                  </a:cubicBezTo>
                  <a:cubicBezTo>
                    <a:pt x="2008" y="4503"/>
                    <a:pt x="2620" y="4485"/>
                    <a:pt x="2797" y="4449"/>
                  </a:cubicBezTo>
                  <a:lnTo>
                    <a:pt x="2797" y="4449"/>
                  </a:lnTo>
                  <a:cubicBezTo>
                    <a:pt x="1198" y="5324"/>
                    <a:pt x="927" y="5558"/>
                    <a:pt x="860" y="5721"/>
                  </a:cubicBezTo>
                  <a:cubicBezTo>
                    <a:pt x="789" y="5882"/>
                    <a:pt x="795" y="6088"/>
                    <a:pt x="916" y="6217"/>
                  </a:cubicBezTo>
                  <a:cubicBezTo>
                    <a:pt x="995" y="6299"/>
                    <a:pt x="1111" y="6344"/>
                    <a:pt x="1226" y="6344"/>
                  </a:cubicBezTo>
                  <a:cubicBezTo>
                    <a:pt x="1256" y="6344"/>
                    <a:pt x="1287" y="6341"/>
                    <a:pt x="1317" y="6334"/>
                  </a:cubicBezTo>
                  <a:cubicBezTo>
                    <a:pt x="1888" y="6205"/>
                    <a:pt x="2597" y="5555"/>
                    <a:pt x="3203" y="4986"/>
                  </a:cubicBezTo>
                  <a:lnTo>
                    <a:pt x="3203" y="4986"/>
                  </a:lnTo>
                  <a:cubicBezTo>
                    <a:pt x="2904" y="5640"/>
                    <a:pt x="2747" y="5985"/>
                    <a:pt x="2769" y="6704"/>
                  </a:cubicBezTo>
                  <a:cubicBezTo>
                    <a:pt x="2776" y="6970"/>
                    <a:pt x="2941" y="7291"/>
                    <a:pt x="3146" y="7291"/>
                  </a:cubicBezTo>
                  <a:cubicBezTo>
                    <a:pt x="3230" y="7291"/>
                    <a:pt x="3320" y="7238"/>
                    <a:pt x="3409" y="7107"/>
                  </a:cubicBezTo>
                  <a:cubicBezTo>
                    <a:pt x="3557" y="6888"/>
                    <a:pt x="3637" y="6631"/>
                    <a:pt x="3703" y="6377"/>
                  </a:cubicBezTo>
                  <a:cubicBezTo>
                    <a:pt x="3816" y="5938"/>
                    <a:pt x="3901" y="5492"/>
                    <a:pt x="3955" y="5043"/>
                  </a:cubicBezTo>
                  <a:lnTo>
                    <a:pt x="3955" y="5043"/>
                  </a:lnTo>
                  <a:cubicBezTo>
                    <a:pt x="3947" y="5112"/>
                    <a:pt x="4013" y="5217"/>
                    <a:pt x="4040" y="5277"/>
                  </a:cubicBezTo>
                  <a:cubicBezTo>
                    <a:pt x="4105" y="5423"/>
                    <a:pt x="4174" y="5564"/>
                    <a:pt x="4246" y="5706"/>
                  </a:cubicBezTo>
                  <a:cubicBezTo>
                    <a:pt x="4406" y="6025"/>
                    <a:pt x="4563" y="6365"/>
                    <a:pt x="4780" y="6646"/>
                  </a:cubicBezTo>
                  <a:cubicBezTo>
                    <a:pt x="4902" y="6804"/>
                    <a:pt x="5055" y="6944"/>
                    <a:pt x="5239" y="7023"/>
                  </a:cubicBezTo>
                  <a:cubicBezTo>
                    <a:pt x="5302" y="7050"/>
                    <a:pt x="5374" y="7067"/>
                    <a:pt x="5443" y="7067"/>
                  </a:cubicBezTo>
                  <a:cubicBezTo>
                    <a:pt x="5514" y="7067"/>
                    <a:pt x="5583" y="7048"/>
                    <a:pt x="5635" y="7001"/>
                  </a:cubicBezTo>
                  <a:cubicBezTo>
                    <a:pt x="5764" y="6884"/>
                    <a:pt x="5764" y="6609"/>
                    <a:pt x="5708" y="6458"/>
                  </a:cubicBezTo>
                  <a:cubicBezTo>
                    <a:pt x="5647" y="6282"/>
                    <a:pt x="5573" y="6108"/>
                    <a:pt x="5494" y="5938"/>
                  </a:cubicBezTo>
                  <a:cubicBezTo>
                    <a:pt x="5289" y="5489"/>
                    <a:pt x="5042" y="5041"/>
                    <a:pt x="4707" y="4674"/>
                  </a:cubicBezTo>
                  <a:lnTo>
                    <a:pt x="4707" y="4674"/>
                  </a:lnTo>
                  <a:cubicBezTo>
                    <a:pt x="5070" y="4898"/>
                    <a:pt x="5955" y="5213"/>
                    <a:pt x="6324" y="5299"/>
                  </a:cubicBezTo>
                  <a:cubicBezTo>
                    <a:pt x="6391" y="5315"/>
                    <a:pt x="6468" y="5324"/>
                    <a:pt x="6545" y="5324"/>
                  </a:cubicBezTo>
                  <a:cubicBezTo>
                    <a:pt x="6823" y="5324"/>
                    <a:pt x="7106" y="5205"/>
                    <a:pt x="6936" y="4854"/>
                  </a:cubicBezTo>
                  <a:cubicBezTo>
                    <a:pt x="6883" y="4744"/>
                    <a:pt x="6789" y="4656"/>
                    <a:pt x="6694" y="4581"/>
                  </a:cubicBezTo>
                  <a:cubicBezTo>
                    <a:pt x="6209" y="4196"/>
                    <a:pt x="5581" y="4174"/>
                    <a:pt x="4986" y="4000"/>
                  </a:cubicBezTo>
                  <a:cubicBezTo>
                    <a:pt x="5497" y="3757"/>
                    <a:pt x="6476" y="3337"/>
                    <a:pt x="6877" y="2926"/>
                  </a:cubicBezTo>
                  <a:cubicBezTo>
                    <a:pt x="6949" y="2853"/>
                    <a:pt x="7015" y="2774"/>
                    <a:pt x="7054" y="2678"/>
                  </a:cubicBezTo>
                  <a:cubicBezTo>
                    <a:pt x="7131" y="2477"/>
                    <a:pt x="7049" y="2352"/>
                    <a:pt x="6905" y="2280"/>
                  </a:cubicBezTo>
                  <a:cubicBezTo>
                    <a:pt x="6800" y="2227"/>
                    <a:pt x="6663" y="2205"/>
                    <a:pt x="6534" y="2205"/>
                  </a:cubicBezTo>
                  <a:cubicBezTo>
                    <a:pt x="6438" y="2205"/>
                    <a:pt x="6346" y="2217"/>
                    <a:pt x="6277" y="2239"/>
                  </a:cubicBezTo>
                  <a:cubicBezTo>
                    <a:pt x="5985" y="2332"/>
                    <a:pt x="4687" y="3186"/>
                    <a:pt x="4463" y="3343"/>
                  </a:cubicBezTo>
                  <a:cubicBezTo>
                    <a:pt x="5682" y="797"/>
                    <a:pt x="5002" y="468"/>
                    <a:pt x="4921" y="402"/>
                  </a:cubicBezTo>
                  <a:cubicBezTo>
                    <a:pt x="4872" y="362"/>
                    <a:pt x="4810" y="344"/>
                    <a:pt x="4747" y="344"/>
                  </a:cubicBezTo>
                  <a:cubicBezTo>
                    <a:pt x="4658" y="344"/>
                    <a:pt x="4566" y="379"/>
                    <a:pt x="4497" y="437"/>
                  </a:cubicBezTo>
                  <a:cubicBezTo>
                    <a:pt x="4380" y="539"/>
                    <a:pt x="4318" y="687"/>
                    <a:pt x="4267" y="832"/>
                  </a:cubicBezTo>
                  <a:cubicBezTo>
                    <a:pt x="4011" y="1540"/>
                    <a:pt x="3873" y="2405"/>
                    <a:pt x="3763" y="3150"/>
                  </a:cubicBezTo>
                  <a:cubicBezTo>
                    <a:pt x="3736" y="2589"/>
                    <a:pt x="3563" y="1840"/>
                    <a:pt x="3352" y="1318"/>
                  </a:cubicBezTo>
                  <a:cubicBezTo>
                    <a:pt x="3186" y="906"/>
                    <a:pt x="2932" y="377"/>
                    <a:pt x="2571" y="98"/>
                  </a:cubicBezTo>
                  <a:cubicBezTo>
                    <a:pt x="2494" y="38"/>
                    <a:pt x="2395" y="0"/>
                    <a:pt x="23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6"/>
            <p:cNvSpPr/>
            <p:nvPr/>
          </p:nvSpPr>
          <p:spPr>
            <a:xfrm rot="468940">
              <a:off x="548164" y="2733980"/>
              <a:ext cx="148489" cy="157383"/>
            </a:xfrm>
            <a:custGeom>
              <a:avLst/>
              <a:gdLst/>
              <a:ahLst/>
              <a:cxnLst/>
              <a:rect l="l" t="t" r="r" b="b"/>
              <a:pathLst>
                <a:path w="4925" h="5220" extrusionOk="0">
                  <a:moveTo>
                    <a:pt x="1597" y="1"/>
                  </a:moveTo>
                  <a:cubicBezTo>
                    <a:pt x="1189" y="1"/>
                    <a:pt x="2271" y="2273"/>
                    <a:pt x="2271" y="2273"/>
                  </a:cubicBezTo>
                  <a:cubicBezTo>
                    <a:pt x="2271" y="2273"/>
                    <a:pt x="824" y="1217"/>
                    <a:pt x="412" y="1217"/>
                  </a:cubicBezTo>
                  <a:cubicBezTo>
                    <a:pt x="380" y="1217"/>
                    <a:pt x="354" y="1223"/>
                    <a:pt x="336" y="1237"/>
                  </a:cubicBezTo>
                  <a:cubicBezTo>
                    <a:pt x="83" y="1429"/>
                    <a:pt x="1120" y="2043"/>
                    <a:pt x="2118" y="2693"/>
                  </a:cubicBezTo>
                  <a:cubicBezTo>
                    <a:pt x="1472" y="2691"/>
                    <a:pt x="833" y="2587"/>
                    <a:pt x="445" y="2587"/>
                  </a:cubicBezTo>
                  <a:cubicBezTo>
                    <a:pt x="240" y="2587"/>
                    <a:pt x="105" y="2616"/>
                    <a:pt x="77" y="2705"/>
                  </a:cubicBezTo>
                  <a:cubicBezTo>
                    <a:pt x="1" y="2964"/>
                    <a:pt x="2082" y="3125"/>
                    <a:pt x="2082" y="3125"/>
                  </a:cubicBezTo>
                  <a:cubicBezTo>
                    <a:pt x="2082" y="3125"/>
                    <a:pt x="334" y="4013"/>
                    <a:pt x="416" y="4209"/>
                  </a:cubicBezTo>
                  <a:cubicBezTo>
                    <a:pt x="440" y="4264"/>
                    <a:pt x="478" y="4298"/>
                    <a:pt x="554" y="4298"/>
                  </a:cubicBezTo>
                  <a:cubicBezTo>
                    <a:pt x="743" y="4298"/>
                    <a:pt x="1168" y="4078"/>
                    <a:pt x="2186" y="3413"/>
                  </a:cubicBezTo>
                  <a:lnTo>
                    <a:pt x="2186" y="3413"/>
                  </a:lnTo>
                  <a:cubicBezTo>
                    <a:pt x="2070" y="3989"/>
                    <a:pt x="1637" y="5088"/>
                    <a:pt x="2029" y="5088"/>
                  </a:cubicBezTo>
                  <a:cubicBezTo>
                    <a:pt x="2035" y="5088"/>
                    <a:pt x="2040" y="5087"/>
                    <a:pt x="2046" y="5087"/>
                  </a:cubicBezTo>
                  <a:cubicBezTo>
                    <a:pt x="2469" y="5056"/>
                    <a:pt x="2645" y="3316"/>
                    <a:pt x="2645" y="3316"/>
                  </a:cubicBezTo>
                  <a:cubicBezTo>
                    <a:pt x="2645" y="3316"/>
                    <a:pt x="3403" y="5219"/>
                    <a:pt x="3854" y="5219"/>
                  </a:cubicBezTo>
                  <a:cubicBezTo>
                    <a:pt x="3858" y="5219"/>
                    <a:pt x="3862" y="5219"/>
                    <a:pt x="3866" y="5219"/>
                  </a:cubicBezTo>
                  <a:cubicBezTo>
                    <a:pt x="4318" y="5187"/>
                    <a:pt x="3060" y="3168"/>
                    <a:pt x="3059" y="3168"/>
                  </a:cubicBezTo>
                  <a:lnTo>
                    <a:pt x="3059" y="3168"/>
                  </a:lnTo>
                  <a:cubicBezTo>
                    <a:pt x="3060" y="3168"/>
                    <a:pt x="4167" y="3703"/>
                    <a:pt x="4620" y="3703"/>
                  </a:cubicBezTo>
                  <a:cubicBezTo>
                    <a:pt x="4719" y="3703"/>
                    <a:pt x="4787" y="3678"/>
                    <a:pt x="4805" y="3616"/>
                  </a:cubicBezTo>
                  <a:cubicBezTo>
                    <a:pt x="4908" y="3269"/>
                    <a:pt x="3353" y="2861"/>
                    <a:pt x="3353" y="2861"/>
                  </a:cubicBezTo>
                  <a:cubicBezTo>
                    <a:pt x="3353" y="2861"/>
                    <a:pt x="4924" y="2165"/>
                    <a:pt x="4861" y="1899"/>
                  </a:cubicBezTo>
                  <a:cubicBezTo>
                    <a:pt x="4852" y="1862"/>
                    <a:pt x="4813" y="1846"/>
                    <a:pt x="4751" y="1846"/>
                  </a:cubicBezTo>
                  <a:cubicBezTo>
                    <a:pt x="4368" y="1846"/>
                    <a:pt x="3129" y="2461"/>
                    <a:pt x="3089" y="2483"/>
                  </a:cubicBezTo>
                  <a:cubicBezTo>
                    <a:pt x="3089" y="2484"/>
                    <a:pt x="3088" y="2484"/>
                    <a:pt x="3088" y="2484"/>
                  </a:cubicBezTo>
                  <a:cubicBezTo>
                    <a:pt x="3053" y="2484"/>
                    <a:pt x="3767" y="559"/>
                    <a:pt x="3513" y="432"/>
                  </a:cubicBezTo>
                  <a:cubicBezTo>
                    <a:pt x="3505" y="428"/>
                    <a:pt x="3497" y="426"/>
                    <a:pt x="3489" y="426"/>
                  </a:cubicBezTo>
                  <a:cubicBezTo>
                    <a:pt x="3220" y="426"/>
                    <a:pt x="2638" y="2303"/>
                    <a:pt x="2638" y="2303"/>
                  </a:cubicBezTo>
                  <a:cubicBezTo>
                    <a:pt x="2638" y="2303"/>
                    <a:pt x="2117" y="115"/>
                    <a:pt x="1628" y="5"/>
                  </a:cubicBezTo>
                  <a:cubicBezTo>
                    <a:pt x="1617" y="2"/>
                    <a:pt x="1606" y="1"/>
                    <a:pt x="1597" y="1"/>
                  </a:cubicBezTo>
                  <a:close/>
                </a:path>
              </a:pathLst>
            </a:custGeom>
            <a:solidFill>
              <a:srgbClr val="FFFFFF">
                <a:alpha val="486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6"/>
            <p:cNvSpPr/>
            <p:nvPr/>
          </p:nvSpPr>
          <p:spPr>
            <a:xfrm rot="468940">
              <a:off x="604982" y="2803530"/>
              <a:ext cx="41155" cy="34944"/>
            </a:xfrm>
            <a:custGeom>
              <a:avLst/>
              <a:gdLst/>
              <a:ahLst/>
              <a:cxnLst/>
              <a:rect l="l" t="t" r="r" b="b"/>
              <a:pathLst>
                <a:path w="1365" h="1159" extrusionOk="0">
                  <a:moveTo>
                    <a:pt x="661" y="1"/>
                  </a:moveTo>
                  <a:cubicBezTo>
                    <a:pt x="299" y="1"/>
                    <a:pt x="0" y="345"/>
                    <a:pt x="94" y="718"/>
                  </a:cubicBezTo>
                  <a:cubicBezTo>
                    <a:pt x="96" y="726"/>
                    <a:pt x="102" y="737"/>
                    <a:pt x="103" y="746"/>
                  </a:cubicBezTo>
                  <a:cubicBezTo>
                    <a:pt x="111" y="803"/>
                    <a:pt x="130" y="857"/>
                    <a:pt x="166" y="907"/>
                  </a:cubicBezTo>
                  <a:cubicBezTo>
                    <a:pt x="289" y="1072"/>
                    <a:pt x="476" y="1158"/>
                    <a:pt x="661" y="1158"/>
                  </a:cubicBezTo>
                  <a:cubicBezTo>
                    <a:pt x="841" y="1158"/>
                    <a:pt x="1018" y="1077"/>
                    <a:pt x="1134" y="907"/>
                  </a:cubicBezTo>
                  <a:cubicBezTo>
                    <a:pt x="1365" y="569"/>
                    <a:pt x="1174" y="83"/>
                    <a:pt x="763" y="10"/>
                  </a:cubicBezTo>
                  <a:cubicBezTo>
                    <a:pt x="728" y="4"/>
                    <a:pt x="695" y="1"/>
                    <a:pt x="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6"/>
            <p:cNvSpPr/>
            <p:nvPr/>
          </p:nvSpPr>
          <p:spPr>
            <a:xfrm rot="468940">
              <a:off x="359625" y="2630735"/>
              <a:ext cx="22763" cy="41758"/>
            </a:xfrm>
            <a:custGeom>
              <a:avLst/>
              <a:gdLst/>
              <a:ahLst/>
              <a:cxnLst/>
              <a:rect l="l" t="t" r="r" b="b"/>
              <a:pathLst>
                <a:path w="755" h="1385" extrusionOk="0">
                  <a:moveTo>
                    <a:pt x="435" y="1"/>
                  </a:moveTo>
                  <a:cubicBezTo>
                    <a:pt x="152" y="1"/>
                    <a:pt x="0" y="1269"/>
                    <a:pt x="113" y="1366"/>
                  </a:cubicBezTo>
                  <a:cubicBezTo>
                    <a:pt x="127" y="1379"/>
                    <a:pt x="144" y="1385"/>
                    <a:pt x="162" y="1385"/>
                  </a:cubicBezTo>
                  <a:cubicBezTo>
                    <a:pt x="293" y="1385"/>
                    <a:pt x="518" y="1090"/>
                    <a:pt x="584" y="779"/>
                  </a:cubicBezTo>
                  <a:cubicBezTo>
                    <a:pt x="662" y="425"/>
                    <a:pt x="755" y="78"/>
                    <a:pt x="458" y="4"/>
                  </a:cubicBezTo>
                  <a:cubicBezTo>
                    <a:pt x="450" y="2"/>
                    <a:pt x="442"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6"/>
            <p:cNvSpPr/>
            <p:nvPr/>
          </p:nvSpPr>
          <p:spPr>
            <a:xfrm rot="468940">
              <a:off x="343679" y="2633715"/>
              <a:ext cx="58401" cy="44863"/>
            </a:xfrm>
            <a:custGeom>
              <a:avLst/>
              <a:gdLst/>
              <a:ahLst/>
              <a:cxnLst/>
              <a:rect l="l" t="t" r="r" b="b"/>
              <a:pathLst>
                <a:path w="1937" h="1488" extrusionOk="0">
                  <a:moveTo>
                    <a:pt x="442" y="1"/>
                  </a:moveTo>
                  <a:cubicBezTo>
                    <a:pt x="394" y="1"/>
                    <a:pt x="341" y="28"/>
                    <a:pt x="284" y="95"/>
                  </a:cubicBezTo>
                  <a:cubicBezTo>
                    <a:pt x="0" y="430"/>
                    <a:pt x="181" y="1488"/>
                    <a:pt x="713" y="1488"/>
                  </a:cubicBezTo>
                  <a:cubicBezTo>
                    <a:pt x="827" y="1488"/>
                    <a:pt x="956" y="1439"/>
                    <a:pt x="1101" y="1326"/>
                  </a:cubicBezTo>
                  <a:cubicBezTo>
                    <a:pt x="1922" y="680"/>
                    <a:pt x="1936" y="340"/>
                    <a:pt x="1574" y="279"/>
                  </a:cubicBezTo>
                  <a:cubicBezTo>
                    <a:pt x="1553" y="275"/>
                    <a:pt x="1533" y="274"/>
                    <a:pt x="1512" y="274"/>
                  </a:cubicBezTo>
                  <a:cubicBezTo>
                    <a:pt x="1172" y="274"/>
                    <a:pt x="814" y="718"/>
                    <a:pt x="814" y="718"/>
                  </a:cubicBezTo>
                  <a:cubicBezTo>
                    <a:pt x="814" y="718"/>
                    <a:pt x="686" y="1"/>
                    <a:pt x="4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6"/>
            <p:cNvSpPr/>
            <p:nvPr/>
          </p:nvSpPr>
          <p:spPr>
            <a:xfrm rot="468940">
              <a:off x="341493" y="2661622"/>
              <a:ext cx="39708" cy="18753"/>
            </a:xfrm>
            <a:custGeom>
              <a:avLst/>
              <a:gdLst/>
              <a:ahLst/>
              <a:cxnLst/>
              <a:rect l="l" t="t" r="r" b="b"/>
              <a:pathLst>
                <a:path w="1317" h="622" extrusionOk="0">
                  <a:moveTo>
                    <a:pt x="199" y="1"/>
                  </a:moveTo>
                  <a:cubicBezTo>
                    <a:pt x="173" y="1"/>
                    <a:pt x="150" y="11"/>
                    <a:pt x="132" y="36"/>
                  </a:cubicBezTo>
                  <a:cubicBezTo>
                    <a:pt x="0" y="215"/>
                    <a:pt x="333" y="545"/>
                    <a:pt x="592" y="605"/>
                  </a:cubicBezTo>
                  <a:cubicBezTo>
                    <a:pt x="637" y="616"/>
                    <a:pt x="690" y="621"/>
                    <a:pt x="745" y="621"/>
                  </a:cubicBezTo>
                  <a:cubicBezTo>
                    <a:pt x="1004" y="621"/>
                    <a:pt x="1316" y="507"/>
                    <a:pt x="1216" y="298"/>
                  </a:cubicBezTo>
                  <a:cubicBezTo>
                    <a:pt x="1186" y="238"/>
                    <a:pt x="1138" y="215"/>
                    <a:pt x="1083" y="215"/>
                  </a:cubicBezTo>
                  <a:cubicBezTo>
                    <a:pt x="912" y="215"/>
                    <a:pt x="671" y="432"/>
                    <a:pt x="671" y="432"/>
                  </a:cubicBezTo>
                  <a:cubicBezTo>
                    <a:pt x="671" y="432"/>
                    <a:pt x="367" y="1"/>
                    <a:pt x="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6"/>
            <p:cNvSpPr/>
            <p:nvPr/>
          </p:nvSpPr>
          <p:spPr>
            <a:xfrm rot="468940">
              <a:off x="320259" y="3052409"/>
              <a:ext cx="22763" cy="41818"/>
            </a:xfrm>
            <a:custGeom>
              <a:avLst/>
              <a:gdLst/>
              <a:ahLst/>
              <a:cxnLst/>
              <a:rect l="l" t="t" r="r" b="b"/>
              <a:pathLst>
                <a:path w="755" h="1387" extrusionOk="0">
                  <a:moveTo>
                    <a:pt x="434" y="1"/>
                  </a:moveTo>
                  <a:cubicBezTo>
                    <a:pt x="151" y="1"/>
                    <a:pt x="0" y="1269"/>
                    <a:pt x="113" y="1368"/>
                  </a:cubicBezTo>
                  <a:cubicBezTo>
                    <a:pt x="127" y="1380"/>
                    <a:pt x="143" y="1386"/>
                    <a:pt x="162" y="1386"/>
                  </a:cubicBezTo>
                  <a:cubicBezTo>
                    <a:pt x="292" y="1386"/>
                    <a:pt x="516" y="1091"/>
                    <a:pt x="584" y="781"/>
                  </a:cubicBezTo>
                  <a:cubicBezTo>
                    <a:pt x="661" y="427"/>
                    <a:pt x="755" y="79"/>
                    <a:pt x="458" y="4"/>
                  </a:cubicBezTo>
                  <a:cubicBezTo>
                    <a:pt x="450" y="2"/>
                    <a:pt x="442"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6"/>
            <p:cNvSpPr/>
            <p:nvPr/>
          </p:nvSpPr>
          <p:spPr>
            <a:xfrm rot="468940">
              <a:off x="304283" y="3055448"/>
              <a:ext cx="58431" cy="44803"/>
            </a:xfrm>
            <a:custGeom>
              <a:avLst/>
              <a:gdLst/>
              <a:ahLst/>
              <a:cxnLst/>
              <a:rect l="l" t="t" r="r" b="b"/>
              <a:pathLst>
                <a:path w="1938" h="1486" extrusionOk="0">
                  <a:moveTo>
                    <a:pt x="443" y="0"/>
                  </a:moveTo>
                  <a:cubicBezTo>
                    <a:pt x="395" y="0"/>
                    <a:pt x="342" y="28"/>
                    <a:pt x="285" y="95"/>
                  </a:cubicBezTo>
                  <a:cubicBezTo>
                    <a:pt x="1" y="429"/>
                    <a:pt x="182" y="1486"/>
                    <a:pt x="714" y="1486"/>
                  </a:cubicBezTo>
                  <a:cubicBezTo>
                    <a:pt x="828" y="1486"/>
                    <a:pt x="957" y="1438"/>
                    <a:pt x="1102" y="1324"/>
                  </a:cubicBezTo>
                  <a:cubicBezTo>
                    <a:pt x="1923" y="678"/>
                    <a:pt x="1937" y="339"/>
                    <a:pt x="1575" y="278"/>
                  </a:cubicBezTo>
                  <a:cubicBezTo>
                    <a:pt x="1554" y="275"/>
                    <a:pt x="1533" y="273"/>
                    <a:pt x="1513" y="273"/>
                  </a:cubicBezTo>
                  <a:cubicBezTo>
                    <a:pt x="1171" y="273"/>
                    <a:pt x="815" y="717"/>
                    <a:pt x="815" y="717"/>
                  </a:cubicBezTo>
                  <a:cubicBezTo>
                    <a:pt x="815" y="717"/>
                    <a:pt x="687" y="0"/>
                    <a:pt x="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6"/>
            <p:cNvSpPr/>
            <p:nvPr/>
          </p:nvSpPr>
          <p:spPr>
            <a:xfrm rot="468940">
              <a:off x="302067" y="3083322"/>
              <a:ext cx="39768" cy="18753"/>
            </a:xfrm>
            <a:custGeom>
              <a:avLst/>
              <a:gdLst/>
              <a:ahLst/>
              <a:cxnLst/>
              <a:rect l="l" t="t" r="r" b="b"/>
              <a:pathLst>
                <a:path w="1319" h="622" extrusionOk="0">
                  <a:moveTo>
                    <a:pt x="199" y="0"/>
                  </a:moveTo>
                  <a:cubicBezTo>
                    <a:pt x="173" y="0"/>
                    <a:pt x="150" y="11"/>
                    <a:pt x="133" y="35"/>
                  </a:cubicBezTo>
                  <a:cubicBezTo>
                    <a:pt x="0" y="215"/>
                    <a:pt x="335" y="546"/>
                    <a:pt x="594" y="606"/>
                  </a:cubicBezTo>
                  <a:cubicBezTo>
                    <a:pt x="639" y="616"/>
                    <a:pt x="691" y="622"/>
                    <a:pt x="745" y="622"/>
                  </a:cubicBezTo>
                  <a:cubicBezTo>
                    <a:pt x="1004" y="622"/>
                    <a:pt x="1318" y="506"/>
                    <a:pt x="1218" y="299"/>
                  </a:cubicBezTo>
                  <a:cubicBezTo>
                    <a:pt x="1188" y="237"/>
                    <a:pt x="1139" y="214"/>
                    <a:pt x="1083" y="214"/>
                  </a:cubicBezTo>
                  <a:cubicBezTo>
                    <a:pt x="913" y="214"/>
                    <a:pt x="673" y="431"/>
                    <a:pt x="673" y="431"/>
                  </a:cubicBezTo>
                  <a:cubicBezTo>
                    <a:pt x="673" y="431"/>
                    <a:pt x="367" y="0"/>
                    <a:pt x="1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6"/>
            <p:cNvSpPr/>
            <p:nvPr/>
          </p:nvSpPr>
          <p:spPr>
            <a:xfrm rot="468940">
              <a:off x="529247" y="2677385"/>
              <a:ext cx="22763" cy="41818"/>
            </a:xfrm>
            <a:custGeom>
              <a:avLst/>
              <a:gdLst/>
              <a:ahLst/>
              <a:cxnLst/>
              <a:rect l="l" t="t" r="r" b="b"/>
              <a:pathLst>
                <a:path w="755" h="1387" extrusionOk="0">
                  <a:moveTo>
                    <a:pt x="434" y="1"/>
                  </a:moveTo>
                  <a:cubicBezTo>
                    <a:pt x="151" y="1"/>
                    <a:pt x="0" y="1269"/>
                    <a:pt x="113" y="1368"/>
                  </a:cubicBezTo>
                  <a:cubicBezTo>
                    <a:pt x="127" y="1380"/>
                    <a:pt x="143" y="1386"/>
                    <a:pt x="162" y="1386"/>
                  </a:cubicBezTo>
                  <a:cubicBezTo>
                    <a:pt x="292" y="1386"/>
                    <a:pt x="516" y="1091"/>
                    <a:pt x="584" y="780"/>
                  </a:cubicBezTo>
                  <a:cubicBezTo>
                    <a:pt x="661" y="426"/>
                    <a:pt x="755" y="80"/>
                    <a:pt x="458" y="4"/>
                  </a:cubicBezTo>
                  <a:cubicBezTo>
                    <a:pt x="450" y="2"/>
                    <a:pt x="442" y="1"/>
                    <a:pt x="4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36"/>
            <p:cNvSpPr/>
            <p:nvPr/>
          </p:nvSpPr>
          <p:spPr>
            <a:xfrm rot="468940">
              <a:off x="513269" y="2680424"/>
              <a:ext cx="58431" cy="44833"/>
            </a:xfrm>
            <a:custGeom>
              <a:avLst/>
              <a:gdLst/>
              <a:ahLst/>
              <a:cxnLst/>
              <a:rect l="l" t="t" r="r" b="b"/>
              <a:pathLst>
                <a:path w="1938" h="1487" extrusionOk="0">
                  <a:moveTo>
                    <a:pt x="443" y="0"/>
                  </a:moveTo>
                  <a:cubicBezTo>
                    <a:pt x="395" y="0"/>
                    <a:pt x="342" y="28"/>
                    <a:pt x="285" y="95"/>
                  </a:cubicBezTo>
                  <a:cubicBezTo>
                    <a:pt x="1" y="429"/>
                    <a:pt x="182" y="1487"/>
                    <a:pt x="714" y="1487"/>
                  </a:cubicBezTo>
                  <a:cubicBezTo>
                    <a:pt x="828" y="1487"/>
                    <a:pt x="957" y="1439"/>
                    <a:pt x="1102" y="1325"/>
                  </a:cubicBezTo>
                  <a:cubicBezTo>
                    <a:pt x="1923" y="679"/>
                    <a:pt x="1937" y="338"/>
                    <a:pt x="1575" y="278"/>
                  </a:cubicBezTo>
                  <a:cubicBezTo>
                    <a:pt x="1554" y="275"/>
                    <a:pt x="1533" y="273"/>
                    <a:pt x="1513" y="273"/>
                  </a:cubicBezTo>
                  <a:cubicBezTo>
                    <a:pt x="1171" y="273"/>
                    <a:pt x="815" y="717"/>
                    <a:pt x="815" y="717"/>
                  </a:cubicBezTo>
                  <a:cubicBezTo>
                    <a:pt x="815" y="717"/>
                    <a:pt x="687" y="0"/>
                    <a:pt x="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36"/>
            <p:cNvSpPr/>
            <p:nvPr/>
          </p:nvSpPr>
          <p:spPr>
            <a:xfrm rot="468940">
              <a:off x="511057" y="2708268"/>
              <a:ext cx="39768" cy="18783"/>
            </a:xfrm>
            <a:custGeom>
              <a:avLst/>
              <a:gdLst/>
              <a:ahLst/>
              <a:cxnLst/>
              <a:rect l="l" t="t" r="r" b="b"/>
              <a:pathLst>
                <a:path w="1319" h="623" extrusionOk="0">
                  <a:moveTo>
                    <a:pt x="201" y="1"/>
                  </a:moveTo>
                  <a:cubicBezTo>
                    <a:pt x="175" y="1"/>
                    <a:pt x="152" y="11"/>
                    <a:pt x="134" y="35"/>
                  </a:cubicBezTo>
                  <a:cubicBezTo>
                    <a:pt x="0" y="216"/>
                    <a:pt x="335" y="546"/>
                    <a:pt x="594" y="607"/>
                  </a:cubicBezTo>
                  <a:cubicBezTo>
                    <a:pt x="639" y="617"/>
                    <a:pt x="691" y="622"/>
                    <a:pt x="746" y="622"/>
                  </a:cubicBezTo>
                  <a:cubicBezTo>
                    <a:pt x="1004" y="622"/>
                    <a:pt x="1318" y="508"/>
                    <a:pt x="1218" y="300"/>
                  </a:cubicBezTo>
                  <a:cubicBezTo>
                    <a:pt x="1188" y="238"/>
                    <a:pt x="1139" y="215"/>
                    <a:pt x="1083" y="215"/>
                  </a:cubicBezTo>
                  <a:cubicBezTo>
                    <a:pt x="913" y="215"/>
                    <a:pt x="673" y="432"/>
                    <a:pt x="673" y="432"/>
                  </a:cubicBezTo>
                  <a:cubicBezTo>
                    <a:pt x="673" y="432"/>
                    <a:pt x="368" y="1"/>
                    <a:pt x="2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36"/>
            <p:cNvSpPr/>
            <p:nvPr/>
          </p:nvSpPr>
          <p:spPr>
            <a:xfrm rot="468940">
              <a:off x="635224" y="2948793"/>
              <a:ext cx="43718" cy="28160"/>
            </a:xfrm>
            <a:custGeom>
              <a:avLst/>
              <a:gdLst/>
              <a:ahLst/>
              <a:cxnLst/>
              <a:rect l="l" t="t" r="r" b="b"/>
              <a:pathLst>
                <a:path w="1450" h="934" extrusionOk="0">
                  <a:moveTo>
                    <a:pt x="1078" y="1"/>
                  </a:moveTo>
                  <a:cubicBezTo>
                    <a:pt x="916" y="1"/>
                    <a:pt x="717" y="142"/>
                    <a:pt x="514" y="276"/>
                  </a:cubicBezTo>
                  <a:cubicBezTo>
                    <a:pt x="210" y="475"/>
                    <a:pt x="0" y="856"/>
                    <a:pt x="135" y="928"/>
                  </a:cubicBezTo>
                  <a:cubicBezTo>
                    <a:pt x="142" y="932"/>
                    <a:pt x="152" y="934"/>
                    <a:pt x="164" y="934"/>
                  </a:cubicBezTo>
                  <a:cubicBezTo>
                    <a:pt x="387" y="934"/>
                    <a:pt x="1449" y="353"/>
                    <a:pt x="1282" y="115"/>
                  </a:cubicBezTo>
                  <a:cubicBezTo>
                    <a:pt x="1225" y="33"/>
                    <a:pt x="1156" y="1"/>
                    <a:pt x="1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6"/>
            <p:cNvSpPr/>
            <p:nvPr/>
          </p:nvSpPr>
          <p:spPr>
            <a:xfrm rot="468940">
              <a:off x="628304" y="2934154"/>
              <a:ext cx="52461" cy="50652"/>
            </a:xfrm>
            <a:custGeom>
              <a:avLst/>
              <a:gdLst/>
              <a:ahLst/>
              <a:cxnLst/>
              <a:rect l="l" t="t" r="r" b="b"/>
              <a:pathLst>
                <a:path w="1740" h="1680" extrusionOk="0">
                  <a:moveTo>
                    <a:pt x="765" y="1"/>
                  </a:moveTo>
                  <a:cubicBezTo>
                    <a:pt x="591" y="1"/>
                    <a:pt x="375" y="277"/>
                    <a:pt x="161" y="970"/>
                  </a:cubicBezTo>
                  <a:cubicBezTo>
                    <a:pt x="1" y="1487"/>
                    <a:pt x="326" y="1679"/>
                    <a:pt x="712" y="1679"/>
                  </a:cubicBezTo>
                  <a:cubicBezTo>
                    <a:pt x="1070" y="1679"/>
                    <a:pt x="1480" y="1514"/>
                    <a:pt x="1603" y="1288"/>
                  </a:cubicBezTo>
                  <a:cubicBezTo>
                    <a:pt x="1740" y="1036"/>
                    <a:pt x="1503" y="978"/>
                    <a:pt x="1257" y="978"/>
                  </a:cubicBezTo>
                  <a:cubicBezTo>
                    <a:pt x="1048" y="978"/>
                    <a:pt x="832" y="1020"/>
                    <a:pt x="832" y="1020"/>
                  </a:cubicBezTo>
                  <a:cubicBezTo>
                    <a:pt x="832" y="1020"/>
                    <a:pt x="1152" y="466"/>
                    <a:pt x="967" y="150"/>
                  </a:cubicBezTo>
                  <a:cubicBezTo>
                    <a:pt x="910" y="54"/>
                    <a:pt x="841" y="1"/>
                    <a:pt x="7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6"/>
            <p:cNvSpPr/>
            <p:nvPr/>
          </p:nvSpPr>
          <p:spPr>
            <a:xfrm rot="468940">
              <a:off x="623247" y="2957555"/>
              <a:ext cx="31145" cy="29969"/>
            </a:xfrm>
            <a:custGeom>
              <a:avLst/>
              <a:gdLst/>
              <a:ahLst/>
              <a:cxnLst/>
              <a:rect l="l" t="t" r="r" b="b"/>
              <a:pathLst>
                <a:path w="1033" h="994" extrusionOk="0">
                  <a:moveTo>
                    <a:pt x="257" y="1"/>
                  </a:moveTo>
                  <a:cubicBezTo>
                    <a:pt x="1" y="1"/>
                    <a:pt x="69" y="478"/>
                    <a:pt x="213" y="693"/>
                  </a:cubicBezTo>
                  <a:cubicBezTo>
                    <a:pt x="321" y="850"/>
                    <a:pt x="570" y="993"/>
                    <a:pt x="748" y="993"/>
                  </a:cubicBezTo>
                  <a:cubicBezTo>
                    <a:pt x="818" y="993"/>
                    <a:pt x="877" y="971"/>
                    <a:pt x="911" y="918"/>
                  </a:cubicBezTo>
                  <a:cubicBezTo>
                    <a:pt x="1033" y="730"/>
                    <a:pt x="348" y="558"/>
                    <a:pt x="348" y="558"/>
                  </a:cubicBezTo>
                  <a:cubicBezTo>
                    <a:pt x="348" y="558"/>
                    <a:pt x="551" y="25"/>
                    <a:pt x="276" y="2"/>
                  </a:cubicBezTo>
                  <a:cubicBezTo>
                    <a:pt x="270" y="1"/>
                    <a:pt x="263"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6"/>
            <p:cNvSpPr/>
            <p:nvPr/>
          </p:nvSpPr>
          <p:spPr>
            <a:xfrm rot="468940">
              <a:off x="500492" y="2891758"/>
              <a:ext cx="32562" cy="38592"/>
            </a:xfrm>
            <a:custGeom>
              <a:avLst/>
              <a:gdLst/>
              <a:ahLst/>
              <a:cxnLst/>
              <a:rect l="l" t="t" r="r" b="b"/>
              <a:pathLst>
                <a:path w="1080" h="1280" extrusionOk="0">
                  <a:moveTo>
                    <a:pt x="401" y="1"/>
                  </a:moveTo>
                  <a:cubicBezTo>
                    <a:pt x="361" y="1"/>
                    <a:pt x="318" y="12"/>
                    <a:pt x="272" y="36"/>
                  </a:cubicBezTo>
                  <a:cubicBezTo>
                    <a:pt x="1" y="179"/>
                    <a:pt x="773" y="1280"/>
                    <a:pt x="926" y="1280"/>
                  </a:cubicBezTo>
                  <a:cubicBezTo>
                    <a:pt x="926" y="1280"/>
                    <a:pt x="927" y="1280"/>
                    <a:pt x="927" y="1280"/>
                  </a:cubicBezTo>
                  <a:cubicBezTo>
                    <a:pt x="1079" y="1279"/>
                    <a:pt x="1065" y="842"/>
                    <a:pt x="886" y="528"/>
                  </a:cubicBezTo>
                  <a:cubicBezTo>
                    <a:pt x="736" y="267"/>
                    <a:pt x="599"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6"/>
            <p:cNvSpPr/>
            <p:nvPr/>
          </p:nvSpPr>
          <p:spPr>
            <a:xfrm rot="468940">
              <a:off x="496828" y="2887430"/>
              <a:ext cx="47486" cy="49326"/>
            </a:xfrm>
            <a:custGeom>
              <a:avLst/>
              <a:gdLst/>
              <a:ahLst/>
              <a:cxnLst/>
              <a:rect l="l" t="t" r="r" b="b"/>
              <a:pathLst>
                <a:path w="1575" h="1636" extrusionOk="0">
                  <a:moveTo>
                    <a:pt x="1258" y="1"/>
                  </a:moveTo>
                  <a:cubicBezTo>
                    <a:pt x="1206" y="1"/>
                    <a:pt x="1148" y="22"/>
                    <a:pt x="1086" y="61"/>
                  </a:cubicBezTo>
                  <a:cubicBezTo>
                    <a:pt x="779" y="257"/>
                    <a:pt x="816" y="896"/>
                    <a:pt x="816" y="896"/>
                  </a:cubicBezTo>
                  <a:cubicBezTo>
                    <a:pt x="816" y="896"/>
                    <a:pt x="404" y="577"/>
                    <a:pt x="167" y="577"/>
                  </a:cubicBezTo>
                  <a:cubicBezTo>
                    <a:pt x="69" y="577"/>
                    <a:pt x="1" y="632"/>
                    <a:pt x="5" y="788"/>
                  </a:cubicBezTo>
                  <a:cubicBezTo>
                    <a:pt x="15" y="1140"/>
                    <a:pt x="558" y="1636"/>
                    <a:pt x="976" y="1636"/>
                  </a:cubicBezTo>
                  <a:cubicBezTo>
                    <a:pt x="1192" y="1636"/>
                    <a:pt x="1374" y="1504"/>
                    <a:pt x="1434" y="1155"/>
                  </a:cubicBezTo>
                  <a:cubicBezTo>
                    <a:pt x="1575" y="332"/>
                    <a:pt x="1465" y="1"/>
                    <a:pt x="12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6"/>
            <p:cNvSpPr/>
            <p:nvPr/>
          </p:nvSpPr>
          <p:spPr>
            <a:xfrm rot="468940">
              <a:off x="509140" y="2919606"/>
              <a:ext cx="37688" cy="22221"/>
            </a:xfrm>
            <a:custGeom>
              <a:avLst/>
              <a:gdLst/>
              <a:ahLst/>
              <a:cxnLst/>
              <a:rect l="l" t="t" r="r" b="b"/>
              <a:pathLst>
                <a:path w="1250" h="737" extrusionOk="0">
                  <a:moveTo>
                    <a:pt x="931" y="1"/>
                  </a:moveTo>
                  <a:cubicBezTo>
                    <a:pt x="725" y="1"/>
                    <a:pt x="677" y="476"/>
                    <a:pt x="677" y="476"/>
                  </a:cubicBezTo>
                  <a:cubicBezTo>
                    <a:pt x="677" y="476"/>
                    <a:pt x="441" y="422"/>
                    <a:pt x="250" y="422"/>
                  </a:cubicBezTo>
                  <a:cubicBezTo>
                    <a:pt x="114" y="422"/>
                    <a:pt x="1" y="450"/>
                    <a:pt x="10" y="542"/>
                  </a:cubicBezTo>
                  <a:cubicBezTo>
                    <a:pt x="23" y="675"/>
                    <a:pt x="197" y="736"/>
                    <a:pt x="384" y="736"/>
                  </a:cubicBezTo>
                  <a:cubicBezTo>
                    <a:pt x="509" y="736"/>
                    <a:pt x="641" y="709"/>
                    <a:pt x="734" y="657"/>
                  </a:cubicBezTo>
                  <a:cubicBezTo>
                    <a:pt x="964" y="529"/>
                    <a:pt x="1249" y="118"/>
                    <a:pt x="992" y="14"/>
                  </a:cubicBezTo>
                  <a:cubicBezTo>
                    <a:pt x="971" y="5"/>
                    <a:pt x="950" y="1"/>
                    <a:pt x="9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6"/>
            <p:cNvSpPr/>
            <p:nvPr/>
          </p:nvSpPr>
          <p:spPr>
            <a:xfrm rot="468940">
              <a:off x="150718" y="3210102"/>
              <a:ext cx="41607" cy="25718"/>
            </a:xfrm>
            <a:custGeom>
              <a:avLst/>
              <a:gdLst/>
              <a:ahLst/>
              <a:cxnLst/>
              <a:rect l="l" t="t" r="r" b="b"/>
              <a:pathLst>
                <a:path w="1380" h="853" extrusionOk="0">
                  <a:moveTo>
                    <a:pt x="266" y="1"/>
                  </a:moveTo>
                  <a:cubicBezTo>
                    <a:pt x="215" y="1"/>
                    <a:pt x="176" y="17"/>
                    <a:pt x="155" y="53"/>
                  </a:cubicBezTo>
                  <a:cubicBezTo>
                    <a:pt x="0" y="321"/>
                    <a:pt x="316" y="494"/>
                    <a:pt x="623" y="685"/>
                  </a:cubicBezTo>
                  <a:cubicBezTo>
                    <a:pt x="800" y="795"/>
                    <a:pt x="1019" y="852"/>
                    <a:pt x="1175" y="852"/>
                  </a:cubicBezTo>
                  <a:cubicBezTo>
                    <a:pt x="1290" y="852"/>
                    <a:pt x="1370" y="821"/>
                    <a:pt x="1373" y="755"/>
                  </a:cubicBezTo>
                  <a:cubicBezTo>
                    <a:pt x="1380" y="624"/>
                    <a:pt x="585" y="1"/>
                    <a:pt x="2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36"/>
            <p:cNvSpPr/>
            <p:nvPr/>
          </p:nvSpPr>
          <p:spPr>
            <a:xfrm rot="468940">
              <a:off x="145431" y="3201867"/>
              <a:ext cx="68802" cy="44803"/>
            </a:xfrm>
            <a:custGeom>
              <a:avLst/>
              <a:gdLst/>
              <a:ahLst/>
              <a:cxnLst/>
              <a:rect l="l" t="t" r="r" b="b"/>
              <a:pathLst>
                <a:path w="2282" h="1486" extrusionOk="0">
                  <a:moveTo>
                    <a:pt x="901" y="1"/>
                  </a:moveTo>
                  <a:cubicBezTo>
                    <a:pt x="425" y="1"/>
                    <a:pt x="1009" y="815"/>
                    <a:pt x="1009" y="815"/>
                  </a:cubicBezTo>
                  <a:cubicBezTo>
                    <a:pt x="1009" y="815"/>
                    <a:pt x="956" y="810"/>
                    <a:pt x="874" y="810"/>
                  </a:cubicBezTo>
                  <a:cubicBezTo>
                    <a:pt x="675" y="810"/>
                    <a:pt x="312" y="841"/>
                    <a:pt x="165" y="1055"/>
                  </a:cubicBezTo>
                  <a:cubicBezTo>
                    <a:pt x="1" y="1294"/>
                    <a:pt x="126" y="1485"/>
                    <a:pt x="702" y="1485"/>
                  </a:cubicBezTo>
                  <a:cubicBezTo>
                    <a:pt x="852" y="1485"/>
                    <a:pt x="1032" y="1472"/>
                    <a:pt x="1246" y="1444"/>
                  </a:cubicBezTo>
                  <a:cubicBezTo>
                    <a:pt x="2281" y="1307"/>
                    <a:pt x="1465" y="37"/>
                    <a:pt x="932" y="2"/>
                  </a:cubicBezTo>
                  <a:cubicBezTo>
                    <a:pt x="921" y="1"/>
                    <a:pt x="910" y="1"/>
                    <a:pt x="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36"/>
            <p:cNvSpPr/>
            <p:nvPr/>
          </p:nvSpPr>
          <p:spPr>
            <a:xfrm rot="468940">
              <a:off x="175150" y="3218980"/>
              <a:ext cx="26773" cy="32321"/>
            </a:xfrm>
            <a:custGeom>
              <a:avLst/>
              <a:gdLst/>
              <a:ahLst/>
              <a:cxnLst/>
              <a:rect l="l" t="t" r="r" b="b"/>
              <a:pathLst>
                <a:path w="888" h="1072" extrusionOk="0">
                  <a:moveTo>
                    <a:pt x="648" y="0"/>
                  </a:moveTo>
                  <a:cubicBezTo>
                    <a:pt x="446" y="0"/>
                    <a:pt x="571" y="665"/>
                    <a:pt x="571" y="665"/>
                  </a:cubicBezTo>
                  <a:cubicBezTo>
                    <a:pt x="571" y="665"/>
                    <a:pt x="1" y="701"/>
                    <a:pt x="96" y="963"/>
                  </a:cubicBezTo>
                  <a:cubicBezTo>
                    <a:pt x="124" y="1040"/>
                    <a:pt x="180" y="1072"/>
                    <a:pt x="249" y="1072"/>
                  </a:cubicBezTo>
                  <a:cubicBezTo>
                    <a:pt x="415" y="1072"/>
                    <a:pt x="653" y="891"/>
                    <a:pt x="750" y="731"/>
                  </a:cubicBezTo>
                  <a:cubicBezTo>
                    <a:pt x="888" y="503"/>
                    <a:pt x="882" y="33"/>
                    <a:pt x="662" y="1"/>
                  </a:cubicBezTo>
                  <a:cubicBezTo>
                    <a:pt x="657" y="0"/>
                    <a:pt x="652" y="0"/>
                    <a:pt x="6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36"/>
            <p:cNvSpPr/>
            <p:nvPr/>
          </p:nvSpPr>
          <p:spPr>
            <a:xfrm rot="468940">
              <a:off x="539319" y="3275428"/>
              <a:ext cx="34371" cy="36150"/>
            </a:xfrm>
            <a:custGeom>
              <a:avLst/>
              <a:gdLst/>
              <a:ahLst/>
              <a:cxnLst/>
              <a:rect l="l" t="t" r="r" b="b"/>
              <a:pathLst>
                <a:path w="1140" h="1199" extrusionOk="0">
                  <a:moveTo>
                    <a:pt x="834" y="0"/>
                  </a:moveTo>
                  <a:cubicBezTo>
                    <a:pt x="556" y="0"/>
                    <a:pt x="0" y="1031"/>
                    <a:pt x="63" y="1155"/>
                  </a:cubicBezTo>
                  <a:cubicBezTo>
                    <a:pt x="78" y="1185"/>
                    <a:pt x="108" y="1199"/>
                    <a:pt x="148" y="1199"/>
                  </a:cubicBezTo>
                  <a:cubicBezTo>
                    <a:pt x="291" y="1199"/>
                    <a:pt x="561" y="1020"/>
                    <a:pt x="721" y="787"/>
                  </a:cubicBezTo>
                  <a:cubicBezTo>
                    <a:pt x="925" y="487"/>
                    <a:pt x="1140" y="200"/>
                    <a:pt x="891" y="19"/>
                  </a:cubicBezTo>
                  <a:cubicBezTo>
                    <a:pt x="874" y="6"/>
                    <a:pt x="855" y="0"/>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6"/>
            <p:cNvSpPr/>
            <p:nvPr/>
          </p:nvSpPr>
          <p:spPr>
            <a:xfrm rot="468940">
              <a:off x="524937" y="3272326"/>
              <a:ext cx="63375" cy="45919"/>
            </a:xfrm>
            <a:custGeom>
              <a:avLst/>
              <a:gdLst/>
              <a:ahLst/>
              <a:cxnLst/>
              <a:rect l="l" t="t" r="r" b="b"/>
              <a:pathLst>
                <a:path w="2102" h="1523" extrusionOk="0">
                  <a:moveTo>
                    <a:pt x="790" y="0"/>
                  </a:moveTo>
                  <a:cubicBezTo>
                    <a:pt x="754" y="0"/>
                    <a:pt x="711" y="12"/>
                    <a:pt x="660" y="39"/>
                  </a:cubicBezTo>
                  <a:cubicBezTo>
                    <a:pt x="229" y="265"/>
                    <a:pt x="1" y="1523"/>
                    <a:pt x="721" y="1523"/>
                  </a:cubicBezTo>
                  <a:cubicBezTo>
                    <a:pt x="792" y="1523"/>
                    <a:pt x="871" y="1510"/>
                    <a:pt x="961" y="1484"/>
                  </a:cubicBezTo>
                  <a:cubicBezTo>
                    <a:pt x="1962" y="1187"/>
                    <a:pt x="2102" y="878"/>
                    <a:pt x="1791" y="688"/>
                  </a:cubicBezTo>
                  <a:cubicBezTo>
                    <a:pt x="1718" y="645"/>
                    <a:pt x="1633" y="628"/>
                    <a:pt x="1544" y="628"/>
                  </a:cubicBezTo>
                  <a:cubicBezTo>
                    <a:pt x="1250" y="628"/>
                    <a:pt x="920" y="813"/>
                    <a:pt x="920" y="813"/>
                  </a:cubicBezTo>
                  <a:cubicBezTo>
                    <a:pt x="920" y="813"/>
                    <a:pt x="1088" y="0"/>
                    <a:pt x="7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6"/>
            <p:cNvSpPr/>
            <p:nvPr/>
          </p:nvSpPr>
          <p:spPr>
            <a:xfrm rot="468940">
              <a:off x="522756" y="3294648"/>
              <a:ext cx="33406" cy="25688"/>
            </a:xfrm>
            <a:custGeom>
              <a:avLst/>
              <a:gdLst/>
              <a:ahLst/>
              <a:cxnLst/>
              <a:rect l="l" t="t" r="r" b="b"/>
              <a:pathLst>
                <a:path w="1108" h="852" extrusionOk="0">
                  <a:moveTo>
                    <a:pt x="235" y="0"/>
                  </a:moveTo>
                  <a:cubicBezTo>
                    <a:pt x="220" y="0"/>
                    <a:pt x="205" y="4"/>
                    <a:pt x="190" y="14"/>
                  </a:cubicBezTo>
                  <a:cubicBezTo>
                    <a:pt x="1" y="131"/>
                    <a:pt x="189" y="563"/>
                    <a:pt x="405" y="716"/>
                  </a:cubicBezTo>
                  <a:cubicBezTo>
                    <a:pt x="517" y="794"/>
                    <a:pt x="701" y="851"/>
                    <a:pt x="851" y="851"/>
                  </a:cubicBezTo>
                  <a:cubicBezTo>
                    <a:pt x="994" y="851"/>
                    <a:pt x="1107" y="799"/>
                    <a:pt x="1098" y="663"/>
                  </a:cubicBezTo>
                  <a:cubicBezTo>
                    <a:pt x="1089" y="548"/>
                    <a:pt x="994" y="515"/>
                    <a:pt x="884" y="515"/>
                  </a:cubicBezTo>
                  <a:cubicBezTo>
                    <a:pt x="728" y="515"/>
                    <a:pt x="543" y="583"/>
                    <a:pt x="543" y="583"/>
                  </a:cubicBezTo>
                  <a:cubicBezTo>
                    <a:pt x="543" y="583"/>
                    <a:pt x="404" y="0"/>
                    <a:pt x="2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6"/>
            <p:cNvSpPr/>
            <p:nvPr/>
          </p:nvSpPr>
          <p:spPr>
            <a:xfrm rot="468940">
              <a:off x="406411" y="3143449"/>
              <a:ext cx="21407" cy="42029"/>
            </a:xfrm>
            <a:custGeom>
              <a:avLst/>
              <a:gdLst/>
              <a:ahLst/>
              <a:cxnLst/>
              <a:rect l="l" t="t" r="r" b="b"/>
              <a:pathLst>
                <a:path w="710" h="1394" extrusionOk="0">
                  <a:moveTo>
                    <a:pt x="321" y="0"/>
                  </a:moveTo>
                  <a:cubicBezTo>
                    <a:pt x="314" y="0"/>
                    <a:pt x="307" y="1"/>
                    <a:pt x="300" y="3"/>
                  </a:cubicBezTo>
                  <a:cubicBezTo>
                    <a:pt x="0" y="64"/>
                    <a:pt x="79" y="417"/>
                    <a:pt x="143" y="774"/>
                  </a:cubicBezTo>
                  <a:cubicBezTo>
                    <a:pt x="200" y="1088"/>
                    <a:pt x="414" y="1394"/>
                    <a:pt x="546" y="1394"/>
                  </a:cubicBezTo>
                  <a:cubicBezTo>
                    <a:pt x="563" y="1394"/>
                    <a:pt x="579" y="1388"/>
                    <a:pt x="593" y="1377"/>
                  </a:cubicBezTo>
                  <a:cubicBezTo>
                    <a:pt x="709" y="1282"/>
                    <a:pt x="606"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6"/>
            <p:cNvSpPr/>
            <p:nvPr/>
          </p:nvSpPr>
          <p:spPr>
            <a:xfrm rot="468940">
              <a:off x="385074" y="3146344"/>
              <a:ext cx="58190" cy="44562"/>
            </a:xfrm>
            <a:custGeom>
              <a:avLst/>
              <a:gdLst/>
              <a:ahLst/>
              <a:cxnLst/>
              <a:rect l="l" t="t" r="r" b="b"/>
              <a:pathLst>
                <a:path w="1930" h="1478" extrusionOk="0">
                  <a:moveTo>
                    <a:pt x="1503" y="1"/>
                  </a:moveTo>
                  <a:cubicBezTo>
                    <a:pt x="1263" y="1"/>
                    <a:pt x="1108" y="704"/>
                    <a:pt x="1108" y="704"/>
                  </a:cubicBezTo>
                  <a:cubicBezTo>
                    <a:pt x="1108" y="704"/>
                    <a:pt x="761" y="235"/>
                    <a:pt x="414" y="235"/>
                  </a:cubicBezTo>
                  <a:cubicBezTo>
                    <a:pt x="398" y="235"/>
                    <a:pt x="381" y="236"/>
                    <a:pt x="365" y="238"/>
                  </a:cubicBezTo>
                  <a:cubicBezTo>
                    <a:pt x="1" y="284"/>
                    <a:pt x="2" y="623"/>
                    <a:pt x="798" y="1300"/>
                  </a:cubicBezTo>
                  <a:cubicBezTo>
                    <a:pt x="944" y="1425"/>
                    <a:pt x="1077" y="1477"/>
                    <a:pt x="1194" y="1477"/>
                  </a:cubicBezTo>
                  <a:cubicBezTo>
                    <a:pt x="1714" y="1477"/>
                    <a:pt x="1930" y="443"/>
                    <a:pt x="1660" y="102"/>
                  </a:cubicBezTo>
                  <a:cubicBezTo>
                    <a:pt x="1604" y="31"/>
                    <a:pt x="1552" y="1"/>
                    <a:pt x="1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6"/>
            <p:cNvSpPr/>
            <p:nvPr/>
          </p:nvSpPr>
          <p:spPr>
            <a:xfrm rot="468940">
              <a:off x="400112" y="3176902"/>
              <a:ext cx="40160" cy="18090"/>
            </a:xfrm>
            <a:custGeom>
              <a:avLst/>
              <a:gdLst/>
              <a:ahLst/>
              <a:cxnLst/>
              <a:rect l="l" t="t" r="r" b="b"/>
              <a:pathLst>
                <a:path w="1332" h="600" extrusionOk="0">
                  <a:moveTo>
                    <a:pt x="1138" y="0"/>
                  </a:moveTo>
                  <a:cubicBezTo>
                    <a:pt x="970" y="0"/>
                    <a:pt x="652" y="413"/>
                    <a:pt x="652" y="413"/>
                  </a:cubicBezTo>
                  <a:cubicBezTo>
                    <a:pt x="652" y="413"/>
                    <a:pt x="414" y="180"/>
                    <a:pt x="243" y="180"/>
                  </a:cubicBezTo>
                  <a:cubicBezTo>
                    <a:pt x="191" y="180"/>
                    <a:pt x="145" y="202"/>
                    <a:pt x="115" y="259"/>
                  </a:cubicBezTo>
                  <a:cubicBezTo>
                    <a:pt x="1" y="471"/>
                    <a:pt x="343" y="599"/>
                    <a:pt x="606" y="599"/>
                  </a:cubicBezTo>
                  <a:cubicBezTo>
                    <a:pt x="648" y="599"/>
                    <a:pt x="689" y="596"/>
                    <a:pt x="725" y="589"/>
                  </a:cubicBezTo>
                  <a:cubicBezTo>
                    <a:pt x="985" y="539"/>
                    <a:pt x="1332" y="222"/>
                    <a:pt x="1207" y="37"/>
                  </a:cubicBezTo>
                  <a:cubicBezTo>
                    <a:pt x="1189" y="11"/>
                    <a:pt x="1166" y="0"/>
                    <a:pt x="11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6"/>
            <p:cNvSpPr/>
            <p:nvPr/>
          </p:nvSpPr>
          <p:spPr>
            <a:xfrm rot="468940">
              <a:off x="185355" y="2627260"/>
              <a:ext cx="36421" cy="34220"/>
            </a:xfrm>
            <a:custGeom>
              <a:avLst/>
              <a:gdLst/>
              <a:ahLst/>
              <a:cxnLst/>
              <a:rect l="l" t="t" r="r" b="b"/>
              <a:pathLst>
                <a:path w="1208" h="1135" extrusionOk="0">
                  <a:moveTo>
                    <a:pt x="298" y="0"/>
                  </a:moveTo>
                  <a:cubicBezTo>
                    <a:pt x="272" y="0"/>
                    <a:pt x="250" y="8"/>
                    <a:pt x="231" y="24"/>
                  </a:cubicBezTo>
                  <a:cubicBezTo>
                    <a:pt x="1" y="224"/>
                    <a:pt x="241" y="492"/>
                    <a:pt x="469" y="773"/>
                  </a:cubicBezTo>
                  <a:cubicBezTo>
                    <a:pt x="640" y="984"/>
                    <a:pt x="910" y="1134"/>
                    <a:pt x="1057" y="1134"/>
                  </a:cubicBezTo>
                  <a:cubicBezTo>
                    <a:pt x="1105" y="1134"/>
                    <a:pt x="1141" y="1118"/>
                    <a:pt x="1155" y="1083"/>
                  </a:cubicBezTo>
                  <a:cubicBezTo>
                    <a:pt x="1207" y="953"/>
                    <a:pt x="58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6"/>
            <p:cNvSpPr/>
            <p:nvPr/>
          </p:nvSpPr>
          <p:spPr>
            <a:xfrm rot="468940">
              <a:off x="171912" y="2622885"/>
              <a:ext cx="65275" cy="45708"/>
            </a:xfrm>
            <a:custGeom>
              <a:avLst/>
              <a:gdLst/>
              <a:ahLst/>
              <a:cxnLst/>
              <a:rect l="l" t="t" r="r" b="b"/>
              <a:pathLst>
                <a:path w="2165" h="1516" extrusionOk="0">
                  <a:moveTo>
                    <a:pt x="1244" y="1"/>
                  </a:moveTo>
                  <a:cubicBezTo>
                    <a:pt x="925" y="1"/>
                    <a:pt x="1170" y="823"/>
                    <a:pt x="1170" y="823"/>
                  </a:cubicBezTo>
                  <a:cubicBezTo>
                    <a:pt x="1170" y="823"/>
                    <a:pt x="878" y="689"/>
                    <a:pt x="603" y="689"/>
                  </a:cubicBezTo>
                  <a:cubicBezTo>
                    <a:pt x="490" y="689"/>
                    <a:pt x="379" y="712"/>
                    <a:pt x="294" y="776"/>
                  </a:cubicBezTo>
                  <a:cubicBezTo>
                    <a:pt x="0" y="992"/>
                    <a:pt x="165" y="1290"/>
                    <a:pt x="1189" y="1495"/>
                  </a:cubicBezTo>
                  <a:cubicBezTo>
                    <a:pt x="1256" y="1509"/>
                    <a:pt x="1317" y="1515"/>
                    <a:pt x="1372" y="1515"/>
                  </a:cubicBezTo>
                  <a:cubicBezTo>
                    <a:pt x="2164" y="1515"/>
                    <a:pt x="1821" y="221"/>
                    <a:pt x="1361" y="28"/>
                  </a:cubicBezTo>
                  <a:cubicBezTo>
                    <a:pt x="1316" y="9"/>
                    <a:pt x="1277" y="1"/>
                    <a:pt x="12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36"/>
            <p:cNvSpPr/>
            <p:nvPr/>
          </p:nvSpPr>
          <p:spPr>
            <a:xfrm rot="468940">
              <a:off x="201926" y="2647768"/>
              <a:ext cx="31627" cy="27256"/>
            </a:xfrm>
            <a:custGeom>
              <a:avLst/>
              <a:gdLst/>
              <a:ahLst/>
              <a:cxnLst/>
              <a:rect l="l" t="t" r="r" b="b"/>
              <a:pathLst>
                <a:path w="1049" h="904" extrusionOk="0">
                  <a:moveTo>
                    <a:pt x="811" y="1"/>
                  </a:moveTo>
                  <a:cubicBezTo>
                    <a:pt x="637" y="1"/>
                    <a:pt x="547" y="608"/>
                    <a:pt x="547" y="608"/>
                  </a:cubicBezTo>
                  <a:cubicBezTo>
                    <a:pt x="547" y="608"/>
                    <a:pt x="399" y="567"/>
                    <a:pt x="258" y="567"/>
                  </a:cubicBezTo>
                  <a:cubicBezTo>
                    <a:pt x="126" y="567"/>
                    <a:pt x="1" y="602"/>
                    <a:pt x="4" y="737"/>
                  </a:cubicBezTo>
                  <a:cubicBezTo>
                    <a:pt x="6" y="858"/>
                    <a:pt x="99" y="904"/>
                    <a:pt x="219" y="904"/>
                  </a:cubicBezTo>
                  <a:cubicBezTo>
                    <a:pt x="377" y="904"/>
                    <a:pt x="583" y="825"/>
                    <a:pt x="699" y="728"/>
                  </a:cubicBezTo>
                  <a:cubicBezTo>
                    <a:pt x="901" y="558"/>
                    <a:pt x="1048" y="112"/>
                    <a:pt x="850" y="10"/>
                  </a:cubicBezTo>
                  <a:cubicBezTo>
                    <a:pt x="837" y="4"/>
                    <a:pt x="824" y="1"/>
                    <a:pt x="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6"/>
            <p:cNvSpPr/>
            <p:nvPr/>
          </p:nvSpPr>
          <p:spPr>
            <a:xfrm rot="468940">
              <a:off x="148495" y="3311127"/>
              <a:ext cx="108902" cy="56712"/>
            </a:xfrm>
            <a:custGeom>
              <a:avLst/>
              <a:gdLst/>
              <a:ahLst/>
              <a:cxnLst/>
              <a:rect l="l" t="t" r="r" b="b"/>
              <a:pathLst>
                <a:path w="3612" h="1881" extrusionOk="0">
                  <a:moveTo>
                    <a:pt x="1408" y="0"/>
                  </a:moveTo>
                  <a:cubicBezTo>
                    <a:pt x="1209" y="0"/>
                    <a:pt x="1026" y="89"/>
                    <a:pt x="877" y="303"/>
                  </a:cubicBezTo>
                  <a:cubicBezTo>
                    <a:pt x="0" y="1569"/>
                    <a:pt x="3611" y="1880"/>
                    <a:pt x="3611" y="1880"/>
                  </a:cubicBezTo>
                  <a:cubicBezTo>
                    <a:pt x="3611" y="1880"/>
                    <a:pt x="2329" y="0"/>
                    <a:pt x="1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6"/>
            <p:cNvSpPr/>
            <p:nvPr/>
          </p:nvSpPr>
          <p:spPr>
            <a:xfrm rot="468940">
              <a:off x="258808" y="3265682"/>
              <a:ext cx="84782" cy="87526"/>
            </a:xfrm>
            <a:custGeom>
              <a:avLst/>
              <a:gdLst/>
              <a:ahLst/>
              <a:cxnLst/>
              <a:rect l="l" t="t" r="r" b="b"/>
              <a:pathLst>
                <a:path w="2812" h="2903" extrusionOk="0">
                  <a:moveTo>
                    <a:pt x="1095" y="0"/>
                  </a:moveTo>
                  <a:cubicBezTo>
                    <a:pt x="1" y="0"/>
                    <a:pt x="9" y="2902"/>
                    <a:pt x="9" y="2902"/>
                  </a:cubicBezTo>
                  <a:cubicBezTo>
                    <a:pt x="9" y="2902"/>
                    <a:pt x="2811" y="598"/>
                    <a:pt x="1369" y="55"/>
                  </a:cubicBezTo>
                  <a:cubicBezTo>
                    <a:pt x="1271" y="17"/>
                    <a:pt x="1180" y="0"/>
                    <a:pt x="10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6"/>
            <p:cNvSpPr/>
            <p:nvPr/>
          </p:nvSpPr>
          <p:spPr>
            <a:xfrm rot="468940">
              <a:off x="286418" y="3125902"/>
              <a:ext cx="97144" cy="79084"/>
            </a:xfrm>
            <a:custGeom>
              <a:avLst/>
              <a:gdLst/>
              <a:ahLst/>
              <a:cxnLst/>
              <a:rect l="l" t="t" r="r" b="b"/>
              <a:pathLst>
                <a:path w="3222" h="2623" extrusionOk="0">
                  <a:moveTo>
                    <a:pt x="1672" y="1"/>
                  </a:moveTo>
                  <a:cubicBezTo>
                    <a:pt x="1552" y="1"/>
                    <a:pt x="1425" y="39"/>
                    <a:pt x="1292" y="125"/>
                  </a:cubicBezTo>
                  <a:cubicBezTo>
                    <a:pt x="0" y="962"/>
                    <a:pt x="3222" y="2623"/>
                    <a:pt x="3222" y="2623"/>
                  </a:cubicBezTo>
                  <a:cubicBezTo>
                    <a:pt x="3222" y="2623"/>
                    <a:pt x="2667"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6"/>
            <p:cNvSpPr/>
            <p:nvPr/>
          </p:nvSpPr>
          <p:spPr>
            <a:xfrm rot="468940">
              <a:off x="238287" y="3418308"/>
              <a:ext cx="97144" cy="79084"/>
            </a:xfrm>
            <a:custGeom>
              <a:avLst/>
              <a:gdLst/>
              <a:ahLst/>
              <a:cxnLst/>
              <a:rect l="l" t="t" r="r" b="b"/>
              <a:pathLst>
                <a:path w="3222" h="2623" extrusionOk="0">
                  <a:moveTo>
                    <a:pt x="1673" y="1"/>
                  </a:moveTo>
                  <a:cubicBezTo>
                    <a:pt x="1552" y="1"/>
                    <a:pt x="1425" y="39"/>
                    <a:pt x="1293" y="125"/>
                  </a:cubicBezTo>
                  <a:cubicBezTo>
                    <a:pt x="0" y="962"/>
                    <a:pt x="3222" y="2623"/>
                    <a:pt x="3222" y="2623"/>
                  </a:cubicBezTo>
                  <a:cubicBezTo>
                    <a:pt x="3222" y="2623"/>
                    <a:pt x="2667" y="1"/>
                    <a:pt x="16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6"/>
            <p:cNvSpPr/>
            <p:nvPr/>
          </p:nvSpPr>
          <p:spPr>
            <a:xfrm rot="468940">
              <a:off x="381842" y="3028719"/>
              <a:ext cx="95455" cy="80621"/>
            </a:xfrm>
            <a:custGeom>
              <a:avLst/>
              <a:gdLst/>
              <a:ahLst/>
              <a:cxnLst/>
              <a:rect l="l" t="t" r="r" b="b"/>
              <a:pathLst>
                <a:path w="3166" h="2674" extrusionOk="0">
                  <a:moveTo>
                    <a:pt x="1480" y="0"/>
                  </a:moveTo>
                  <a:cubicBezTo>
                    <a:pt x="474" y="0"/>
                    <a:pt x="1" y="2673"/>
                    <a:pt x="1" y="2673"/>
                  </a:cubicBezTo>
                  <a:cubicBezTo>
                    <a:pt x="1" y="2673"/>
                    <a:pt x="3165" y="904"/>
                    <a:pt x="1845" y="112"/>
                  </a:cubicBezTo>
                  <a:cubicBezTo>
                    <a:pt x="1717" y="35"/>
                    <a:pt x="1595" y="0"/>
                    <a:pt x="14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6"/>
            <p:cNvSpPr/>
            <p:nvPr/>
          </p:nvSpPr>
          <p:spPr>
            <a:xfrm rot="468940">
              <a:off x="349480" y="3380534"/>
              <a:ext cx="95455" cy="80621"/>
            </a:xfrm>
            <a:custGeom>
              <a:avLst/>
              <a:gdLst/>
              <a:ahLst/>
              <a:cxnLst/>
              <a:rect l="l" t="t" r="r" b="b"/>
              <a:pathLst>
                <a:path w="3166" h="2674" extrusionOk="0">
                  <a:moveTo>
                    <a:pt x="1480" y="0"/>
                  </a:moveTo>
                  <a:cubicBezTo>
                    <a:pt x="474" y="0"/>
                    <a:pt x="1" y="2673"/>
                    <a:pt x="1" y="2673"/>
                  </a:cubicBezTo>
                  <a:cubicBezTo>
                    <a:pt x="1" y="2673"/>
                    <a:pt x="3165" y="905"/>
                    <a:pt x="1845" y="112"/>
                  </a:cubicBezTo>
                  <a:cubicBezTo>
                    <a:pt x="1716" y="35"/>
                    <a:pt x="1595" y="0"/>
                    <a:pt x="14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36"/>
            <p:cNvSpPr/>
            <p:nvPr/>
          </p:nvSpPr>
          <p:spPr>
            <a:xfrm rot="468940">
              <a:off x="374093" y="2662115"/>
              <a:ext cx="94038" cy="81707"/>
            </a:xfrm>
            <a:custGeom>
              <a:avLst/>
              <a:gdLst/>
              <a:ahLst/>
              <a:cxnLst/>
              <a:rect l="l" t="t" r="r" b="b"/>
              <a:pathLst>
                <a:path w="3119" h="2710" extrusionOk="0">
                  <a:moveTo>
                    <a:pt x="1692" y="1"/>
                  </a:moveTo>
                  <a:cubicBezTo>
                    <a:pt x="1582" y="1"/>
                    <a:pt x="1464" y="33"/>
                    <a:pt x="1339" y="103"/>
                  </a:cubicBezTo>
                  <a:cubicBezTo>
                    <a:pt x="0" y="864"/>
                    <a:pt x="3119" y="2710"/>
                    <a:pt x="3119" y="2710"/>
                  </a:cubicBezTo>
                  <a:cubicBezTo>
                    <a:pt x="3119" y="2710"/>
                    <a:pt x="2709" y="1"/>
                    <a:pt x="16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36"/>
            <p:cNvSpPr/>
            <p:nvPr/>
          </p:nvSpPr>
          <p:spPr>
            <a:xfrm rot="468940">
              <a:off x="404982" y="3214890"/>
              <a:ext cx="88370" cy="93073"/>
            </a:xfrm>
            <a:custGeom>
              <a:avLst/>
              <a:gdLst/>
              <a:ahLst/>
              <a:cxnLst/>
              <a:rect l="l" t="t" r="r" b="b"/>
              <a:pathLst>
                <a:path w="2931" h="3087" extrusionOk="0">
                  <a:moveTo>
                    <a:pt x="1650" y="1"/>
                  </a:moveTo>
                  <a:cubicBezTo>
                    <a:pt x="1610" y="1"/>
                    <a:pt x="1568" y="4"/>
                    <a:pt x="1523" y="10"/>
                  </a:cubicBezTo>
                  <a:cubicBezTo>
                    <a:pt x="0" y="226"/>
                    <a:pt x="2226" y="3086"/>
                    <a:pt x="2226" y="3086"/>
                  </a:cubicBezTo>
                  <a:cubicBezTo>
                    <a:pt x="2226" y="3086"/>
                    <a:pt x="2930" y="1"/>
                    <a:pt x="1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6"/>
            <p:cNvSpPr/>
            <p:nvPr/>
          </p:nvSpPr>
          <p:spPr>
            <a:xfrm rot="468940">
              <a:off x="421022" y="3415419"/>
              <a:ext cx="98138" cy="78119"/>
            </a:xfrm>
            <a:custGeom>
              <a:avLst/>
              <a:gdLst/>
              <a:ahLst/>
              <a:cxnLst/>
              <a:rect l="l" t="t" r="r" b="b"/>
              <a:pathLst>
                <a:path w="3255" h="2591" extrusionOk="0">
                  <a:moveTo>
                    <a:pt x="1591" y="1"/>
                  </a:moveTo>
                  <a:cubicBezTo>
                    <a:pt x="604" y="1"/>
                    <a:pt x="1" y="2591"/>
                    <a:pt x="1" y="2591"/>
                  </a:cubicBezTo>
                  <a:cubicBezTo>
                    <a:pt x="1" y="2591"/>
                    <a:pt x="3255" y="995"/>
                    <a:pt x="1979" y="133"/>
                  </a:cubicBezTo>
                  <a:cubicBezTo>
                    <a:pt x="1844" y="41"/>
                    <a:pt x="1714" y="1"/>
                    <a:pt x="15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2" name="Google Shape;7212;p36"/>
          <p:cNvSpPr/>
          <p:nvPr/>
        </p:nvSpPr>
        <p:spPr>
          <a:xfrm>
            <a:off x="7191225" y="3370175"/>
            <a:ext cx="1966030" cy="1363856"/>
          </a:xfrm>
          <a:custGeom>
            <a:avLst/>
            <a:gdLst/>
            <a:ahLst/>
            <a:cxnLst/>
            <a:rect l="l" t="t" r="r" b="b"/>
            <a:pathLst>
              <a:path w="46492" h="32252" extrusionOk="0">
                <a:moveTo>
                  <a:pt x="41432" y="0"/>
                </a:moveTo>
                <a:cubicBezTo>
                  <a:pt x="39365" y="0"/>
                  <a:pt x="37293" y="324"/>
                  <a:pt x="35334" y="960"/>
                </a:cubicBezTo>
                <a:cubicBezTo>
                  <a:pt x="29699" y="2795"/>
                  <a:pt x="25007" y="7021"/>
                  <a:pt x="22002" y="12129"/>
                </a:cubicBezTo>
                <a:cubicBezTo>
                  <a:pt x="20037" y="15465"/>
                  <a:pt x="18788" y="19800"/>
                  <a:pt x="20804" y="23100"/>
                </a:cubicBezTo>
                <a:cubicBezTo>
                  <a:pt x="18864" y="22477"/>
                  <a:pt x="16828" y="22169"/>
                  <a:pt x="14791" y="22169"/>
                </a:cubicBezTo>
                <a:cubicBezTo>
                  <a:pt x="11779" y="22169"/>
                  <a:pt x="8764" y="22843"/>
                  <a:pt x="6057" y="24168"/>
                </a:cubicBezTo>
                <a:cubicBezTo>
                  <a:pt x="2921" y="25708"/>
                  <a:pt x="0" y="29038"/>
                  <a:pt x="465" y="32252"/>
                </a:cubicBezTo>
                <a:lnTo>
                  <a:pt x="46492" y="32252"/>
                </a:lnTo>
                <a:lnTo>
                  <a:pt x="46492" y="674"/>
                </a:lnTo>
                <a:cubicBezTo>
                  <a:pt x="44853" y="223"/>
                  <a:pt x="43144" y="0"/>
                  <a:pt x="414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6"/>
          <p:cNvSpPr/>
          <p:nvPr/>
        </p:nvSpPr>
        <p:spPr>
          <a:xfrm>
            <a:off x="0" y="3922100"/>
            <a:ext cx="1483750" cy="817550"/>
          </a:xfrm>
          <a:custGeom>
            <a:avLst/>
            <a:gdLst/>
            <a:ahLst/>
            <a:cxnLst/>
            <a:rect l="l" t="t" r="r" b="b"/>
            <a:pathLst>
              <a:path w="59350" h="32702" extrusionOk="0">
                <a:moveTo>
                  <a:pt x="3764" y="0"/>
                </a:moveTo>
                <a:cubicBezTo>
                  <a:pt x="2456" y="0"/>
                  <a:pt x="1165" y="242"/>
                  <a:pt x="0" y="742"/>
                </a:cubicBezTo>
                <a:lnTo>
                  <a:pt x="0" y="32702"/>
                </a:lnTo>
                <a:lnTo>
                  <a:pt x="59324" y="32702"/>
                </a:lnTo>
                <a:cubicBezTo>
                  <a:pt x="59350" y="26832"/>
                  <a:pt x="55492" y="21084"/>
                  <a:pt x="49992" y="18985"/>
                </a:cubicBezTo>
                <a:cubicBezTo>
                  <a:pt x="48414" y="18384"/>
                  <a:pt x="46737" y="18096"/>
                  <a:pt x="45056" y="18096"/>
                </a:cubicBezTo>
                <a:cubicBezTo>
                  <a:pt x="40551" y="18096"/>
                  <a:pt x="36018" y="20158"/>
                  <a:pt x="33282" y="23762"/>
                </a:cubicBezTo>
                <a:cubicBezTo>
                  <a:pt x="33036" y="19912"/>
                  <a:pt x="30703" y="16259"/>
                  <a:pt x="27319" y="14416"/>
                </a:cubicBezTo>
                <a:cubicBezTo>
                  <a:pt x="25651" y="13510"/>
                  <a:pt x="23753" y="13058"/>
                  <a:pt x="21856" y="13058"/>
                </a:cubicBezTo>
                <a:cubicBezTo>
                  <a:pt x="19898" y="13058"/>
                  <a:pt x="17940" y="13539"/>
                  <a:pt x="16233" y="14498"/>
                </a:cubicBezTo>
                <a:cubicBezTo>
                  <a:pt x="15793" y="9733"/>
                  <a:pt x="13926" y="4837"/>
                  <a:pt x="10064" y="2013"/>
                </a:cubicBezTo>
                <a:cubicBezTo>
                  <a:pt x="8268" y="699"/>
                  <a:pt x="5991" y="0"/>
                  <a:pt x="37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4" name="Google Shape;7214;p36"/>
          <p:cNvGrpSpPr/>
          <p:nvPr/>
        </p:nvGrpSpPr>
        <p:grpSpPr>
          <a:xfrm>
            <a:off x="498775" y="3313092"/>
            <a:ext cx="978752" cy="1467752"/>
            <a:chOff x="498775" y="3313092"/>
            <a:chExt cx="978752" cy="1467752"/>
          </a:xfrm>
        </p:grpSpPr>
        <p:sp>
          <p:nvSpPr>
            <p:cNvPr id="7215" name="Google Shape;7215;p36"/>
            <p:cNvSpPr/>
            <p:nvPr/>
          </p:nvSpPr>
          <p:spPr>
            <a:xfrm>
              <a:off x="591913" y="3487718"/>
              <a:ext cx="149609" cy="220936"/>
            </a:xfrm>
            <a:custGeom>
              <a:avLst/>
              <a:gdLst/>
              <a:ahLst/>
              <a:cxnLst/>
              <a:rect l="l" t="t" r="r" b="b"/>
              <a:pathLst>
                <a:path w="4109" h="6068" extrusionOk="0">
                  <a:moveTo>
                    <a:pt x="559" y="0"/>
                  </a:moveTo>
                  <a:cubicBezTo>
                    <a:pt x="492" y="0"/>
                    <a:pt x="430" y="43"/>
                    <a:pt x="407" y="109"/>
                  </a:cubicBezTo>
                  <a:cubicBezTo>
                    <a:pt x="0" y="1347"/>
                    <a:pt x="152" y="2755"/>
                    <a:pt x="812" y="3877"/>
                  </a:cubicBezTo>
                  <a:cubicBezTo>
                    <a:pt x="1472" y="5000"/>
                    <a:pt x="2627" y="5818"/>
                    <a:pt x="3908" y="6063"/>
                  </a:cubicBezTo>
                  <a:cubicBezTo>
                    <a:pt x="3916" y="6065"/>
                    <a:pt x="3927" y="6068"/>
                    <a:pt x="3937" y="6068"/>
                  </a:cubicBezTo>
                  <a:cubicBezTo>
                    <a:pt x="4012" y="6068"/>
                    <a:pt x="4078" y="6013"/>
                    <a:pt x="4093" y="5937"/>
                  </a:cubicBezTo>
                  <a:cubicBezTo>
                    <a:pt x="4109" y="5850"/>
                    <a:pt x="4052" y="5768"/>
                    <a:pt x="3966" y="5750"/>
                  </a:cubicBezTo>
                  <a:cubicBezTo>
                    <a:pt x="2777" y="5521"/>
                    <a:pt x="1699" y="4759"/>
                    <a:pt x="1084" y="3715"/>
                  </a:cubicBezTo>
                  <a:cubicBezTo>
                    <a:pt x="472" y="2671"/>
                    <a:pt x="329" y="1359"/>
                    <a:pt x="708" y="207"/>
                  </a:cubicBezTo>
                  <a:cubicBezTo>
                    <a:pt x="734" y="125"/>
                    <a:pt x="689" y="36"/>
                    <a:pt x="607" y="8"/>
                  </a:cubicBezTo>
                  <a:cubicBezTo>
                    <a:pt x="591" y="3"/>
                    <a:pt x="575" y="0"/>
                    <a:pt x="5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6"/>
            <p:cNvSpPr/>
            <p:nvPr/>
          </p:nvSpPr>
          <p:spPr>
            <a:xfrm>
              <a:off x="645837" y="3469622"/>
              <a:ext cx="204915" cy="246641"/>
            </a:xfrm>
            <a:custGeom>
              <a:avLst/>
              <a:gdLst/>
              <a:ahLst/>
              <a:cxnLst/>
              <a:rect l="l" t="t" r="r" b="b"/>
              <a:pathLst>
                <a:path w="5628" h="6774" extrusionOk="0">
                  <a:moveTo>
                    <a:pt x="762" y="0"/>
                  </a:moveTo>
                  <a:cubicBezTo>
                    <a:pt x="698" y="0"/>
                    <a:pt x="638" y="39"/>
                    <a:pt x="615" y="101"/>
                  </a:cubicBezTo>
                  <a:cubicBezTo>
                    <a:pt x="145" y="1302"/>
                    <a:pt x="1" y="2494"/>
                    <a:pt x="202" y="3549"/>
                  </a:cubicBezTo>
                  <a:cubicBezTo>
                    <a:pt x="438" y="4789"/>
                    <a:pt x="1173" y="5852"/>
                    <a:pt x="2165" y="6390"/>
                  </a:cubicBezTo>
                  <a:cubicBezTo>
                    <a:pt x="2641" y="6647"/>
                    <a:pt x="3170" y="6773"/>
                    <a:pt x="3685" y="6773"/>
                  </a:cubicBezTo>
                  <a:cubicBezTo>
                    <a:pt x="4377" y="6773"/>
                    <a:pt x="5052" y="6547"/>
                    <a:pt x="5556" y="6106"/>
                  </a:cubicBezTo>
                  <a:cubicBezTo>
                    <a:pt x="5622" y="6051"/>
                    <a:pt x="5628" y="5949"/>
                    <a:pt x="5570" y="5883"/>
                  </a:cubicBezTo>
                  <a:cubicBezTo>
                    <a:pt x="5539" y="5847"/>
                    <a:pt x="5495" y="5828"/>
                    <a:pt x="5451" y="5828"/>
                  </a:cubicBezTo>
                  <a:cubicBezTo>
                    <a:pt x="5413" y="5828"/>
                    <a:pt x="5376" y="5841"/>
                    <a:pt x="5346" y="5867"/>
                  </a:cubicBezTo>
                  <a:cubicBezTo>
                    <a:pt x="4903" y="6252"/>
                    <a:pt x="4297" y="6450"/>
                    <a:pt x="3675" y="6450"/>
                  </a:cubicBezTo>
                  <a:cubicBezTo>
                    <a:pt x="3209" y="6450"/>
                    <a:pt x="2734" y="6339"/>
                    <a:pt x="2314" y="6111"/>
                  </a:cubicBezTo>
                  <a:cubicBezTo>
                    <a:pt x="1403" y="5619"/>
                    <a:pt x="731" y="4638"/>
                    <a:pt x="512" y="3490"/>
                  </a:cubicBezTo>
                  <a:cubicBezTo>
                    <a:pt x="322" y="2494"/>
                    <a:pt x="460" y="1362"/>
                    <a:pt x="910" y="217"/>
                  </a:cubicBezTo>
                  <a:cubicBezTo>
                    <a:pt x="941" y="135"/>
                    <a:pt x="901" y="42"/>
                    <a:pt x="820" y="11"/>
                  </a:cubicBezTo>
                  <a:cubicBezTo>
                    <a:pt x="801" y="4"/>
                    <a:pt x="781" y="0"/>
                    <a:pt x="7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6"/>
            <p:cNvSpPr/>
            <p:nvPr/>
          </p:nvSpPr>
          <p:spPr>
            <a:xfrm>
              <a:off x="801602" y="3588212"/>
              <a:ext cx="45403" cy="109448"/>
            </a:xfrm>
            <a:custGeom>
              <a:avLst/>
              <a:gdLst/>
              <a:ahLst/>
              <a:cxnLst/>
              <a:rect l="l" t="t" r="r" b="b"/>
              <a:pathLst>
                <a:path w="1247" h="3006" extrusionOk="0">
                  <a:moveTo>
                    <a:pt x="177" y="1"/>
                  </a:moveTo>
                  <a:cubicBezTo>
                    <a:pt x="161" y="1"/>
                    <a:pt x="144" y="3"/>
                    <a:pt x="128" y="8"/>
                  </a:cubicBezTo>
                  <a:cubicBezTo>
                    <a:pt x="46" y="36"/>
                    <a:pt x="0" y="126"/>
                    <a:pt x="28" y="209"/>
                  </a:cubicBezTo>
                  <a:lnTo>
                    <a:pt x="917" y="2898"/>
                  </a:lnTo>
                  <a:cubicBezTo>
                    <a:pt x="939" y="2964"/>
                    <a:pt x="1000" y="3005"/>
                    <a:pt x="1066" y="3005"/>
                  </a:cubicBezTo>
                  <a:cubicBezTo>
                    <a:pt x="1082" y="3005"/>
                    <a:pt x="1100" y="3002"/>
                    <a:pt x="1118" y="2999"/>
                  </a:cubicBezTo>
                  <a:cubicBezTo>
                    <a:pt x="1200" y="2971"/>
                    <a:pt x="1247" y="2882"/>
                    <a:pt x="1219" y="2798"/>
                  </a:cubicBezTo>
                  <a:lnTo>
                    <a:pt x="329" y="110"/>
                  </a:lnTo>
                  <a:cubicBezTo>
                    <a:pt x="307" y="42"/>
                    <a:pt x="244"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36"/>
            <p:cNvSpPr/>
            <p:nvPr/>
          </p:nvSpPr>
          <p:spPr>
            <a:xfrm>
              <a:off x="752193" y="3491724"/>
              <a:ext cx="86000" cy="197888"/>
            </a:xfrm>
            <a:custGeom>
              <a:avLst/>
              <a:gdLst/>
              <a:ahLst/>
              <a:cxnLst/>
              <a:rect l="l" t="t" r="r" b="b"/>
              <a:pathLst>
                <a:path w="2362" h="5435" extrusionOk="0">
                  <a:moveTo>
                    <a:pt x="583" y="0"/>
                  </a:moveTo>
                  <a:cubicBezTo>
                    <a:pt x="521" y="0"/>
                    <a:pt x="461" y="37"/>
                    <a:pt x="435" y="97"/>
                  </a:cubicBezTo>
                  <a:cubicBezTo>
                    <a:pt x="50" y="1021"/>
                    <a:pt x="0" y="2099"/>
                    <a:pt x="299" y="3055"/>
                  </a:cubicBezTo>
                  <a:cubicBezTo>
                    <a:pt x="597" y="4012"/>
                    <a:pt x="1250" y="4868"/>
                    <a:pt x="2093" y="5410"/>
                  </a:cubicBezTo>
                  <a:cubicBezTo>
                    <a:pt x="2121" y="5429"/>
                    <a:pt x="2150" y="5435"/>
                    <a:pt x="2180" y="5435"/>
                  </a:cubicBezTo>
                  <a:cubicBezTo>
                    <a:pt x="2231" y="5435"/>
                    <a:pt x="2282" y="5410"/>
                    <a:pt x="2313" y="5360"/>
                  </a:cubicBezTo>
                  <a:cubicBezTo>
                    <a:pt x="2362" y="5287"/>
                    <a:pt x="2340" y="5190"/>
                    <a:pt x="2266" y="5141"/>
                  </a:cubicBezTo>
                  <a:cubicBezTo>
                    <a:pt x="1485" y="4641"/>
                    <a:pt x="879" y="3845"/>
                    <a:pt x="603" y="2959"/>
                  </a:cubicBezTo>
                  <a:cubicBezTo>
                    <a:pt x="325" y="2074"/>
                    <a:pt x="372" y="1075"/>
                    <a:pt x="729" y="219"/>
                  </a:cubicBezTo>
                  <a:cubicBezTo>
                    <a:pt x="763" y="138"/>
                    <a:pt x="723" y="45"/>
                    <a:pt x="642" y="12"/>
                  </a:cubicBezTo>
                  <a:cubicBezTo>
                    <a:pt x="623" y="4"/>
                    <a:pt x="603" y="0"/>
                    <a:pt x="5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36"/>
            <p:cNvSpPr/>
            <p:nvPr/>
          </p:nvSpPr>
          <p:spPr>
            <a:xfrm>
              <a:off x="834699" y="3522454"/>
              <a:ext cx="65101" cy="175132"/>
            </a:xfrm>
            <a:custGeom>
              <a:avLst/>
              <a:gdLst/>
              <a:ahLst/>
              <a:cxnLst/>
              <a:rect l="l" t="t" r="r" b="b"/>
              <a:pathLst>
                <a:path w="1788" h="4810" extrusionOk="0">
                  <a:moveTo>
                    <a:pt x="1239" y="0"/>
                  </a:moveTo>
                  <a:cubicBezTo>
                    <a:pt x="1226" y="0"/>
                    <a:pt x="1213" y="2"/>
                    <a:pt x="1200" y="5"/>
                  </a:cubicBezTo>
                  <a:cubicBezTo>
                    <a:pt x="1116" y="27"/>
                    <a:pt x="1065" y="112"/>
                    <a:pt x="1084" y="198"/>
                  </a:cubicBezTo>
                  <a:cubicBezTo>
                    <a:pt x="1454" y="1701"/>
                    <a:pt x="1060" y="3368"/>
                    <a:pt x="56" y="4548"/>
                  </a:cubicBezTo>
                  <a:cubicBezTo>
                    <a:pt x="0" y="4616"/>
                    <a:pt x="9" y="4714"/>
                    <a:pt x="75" y="4772"/>
                  </a:cubicBezTo>
                  <a:cubicBezTo>
                    <a:pt x="104" y="4798"/>
                    <a:pt x="141" y="4810"/>
                    <a:pt x="178" y="4810"/>
                  </a:cubicBezTo>
                  <a:cubicBezTo>
                    <a:pt x="222" y="4810"/>
                    <a:pt x="267" y="4792"/>
                    <a:pt x="298" y="4751"/>
                  </a:cubicBezTo>
                  <a:cubicBezTo>
                    <a:pt x="1367" y="3495"/>
                    <a:pt x="1787" y="1722"/>
                    <a:pt x="1392" y="121"/>
                  </a:cubicBezTo>
                  <a:cubicBezTo>
                    <a:pt x="1374" y="49"/>
                    <a:pt x="1310" y="0"/>
                    <a:pt x="1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6"/>
            <p:cNvSpPr/>
            <p:nvPr/>
          </p:nvSpPr>
          <p:spPr>
            <a:xfrm>
              <a:off x="755724" y="3362574"/>
              <a:ext cx="107446" cy="330858"/>
            </a:xfrm>
            <a:custGeom>
              <a:avLst/>
              <a:gdLst/>
              <a:ahLst/>
              <a:cxnLst/>
              <a:rect l="l" t="t" r="r" b="b"/>
              <a:pathLst>
                <a:path w="2951" h="9087" extrusionOk="0">
                  <a:moveTo>
                    <a:pt x="182" y="1"/>
                  </a:moveTo>
                  <a:cubicBezTo>
                    <a:pt x="154" y="1"/>
                    <a:pt x="126" y="8"/>
                    <a:pt x="100" y="23"/>
                  </a:cubicBezTo>
                  <a:cubicBezTo>
                    <a:pt x="25" y="70"/>
                    <a:pt x="0" y="167"/>
                    <a:pt x="47" y="242"/>
                  </a:cubicBezTo>
                  <a:cubicBezTo>
                    <a:pt x="842" y="1553"/>
                    <a:pt x="1664" y="2907"/>
                    <a:pt x="2121" y="4392"/>
                  </a:cubicBezTo>
                  <a:cubicBezTo>
                    <a:pt x="2626" y="6030"/>
                    <a:pt x="2577" y="7618"/>
                    <a:pt x="1990" y="8860"/>
                  </a:cubicBezTo>
                  <a:cubicBezTo>
                    <a:pt x="1952" y="8939"/>
                    <a:pt x="1987" y="9035"/>
                    <a:pt x="2066" y="9071"/>
                  </a:cubicBezTo>
                  <a:cubicBezTo>
                    <a:pt x="2088" y="9080"/>
                    <a:pt x="2112" y="9086"/>
                    <a:pt x="2134" y="9086"/>
                  </a:cubicBezTo>
                  <a:cubicBezTo>
                    <a:pt x="2193" y="9086"/>
                    <a:pt x="2250" y="9051"/>
                    <a:pt x="2276" y="8994"/>
                  </a:cubicBezTo>
                  <a:cubicBezTo>
                    <a:pt x="2899" y="7679"/>
                    <a:pt x="2950" y="6013"/>
                    <a:pt x="2423" y="4299"/>
                  </a:cubicBezTo>
                  <a:cubicBezTo>
                    <a:pt x="1956" y="2775"/>
                    <a:pt x="1124" y="1404"/>
                    <a:pt x="319" y="78"/>
                  </a:cubicBezTo>
                  <a:cubicBezTo>
                    <a:pt x="288" y="28"/>
                    <a:pt x="236" y="1"/>
                    <a:pt x="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6"/>
            <p:cNvSpPr/>
            <p:nvPr/>
          </p:nvSpPr>
          <p:spPr>
            <a:xfrm>
              <a:off x="835500" y="3563599"/>
              <a:ext cx="163736" cy="135081"/>
            </a:xfrm>
            <a:custGeom>
              <a:avLst/>
              <a:gdLst/>
              <a:ahLst/>
              <a:cxnLst/>
              <a:rect l="l" t="t" r="r" b="b"/>
              <a:pathLst>
                <a:path w="4497" h="3710" extrusionOk="0">
                  <a:moveTo>
                    <a:pt x="4092" y="0"/>
                  </a:moveTo>
                  <a:cubicBezTo>
                    <a:pt x="4080" y="0"/>
                    <a:pt x="4068" y="2"/>
                    <a:pt x="4056" y="4"/>
                  </a:cubicBezTo>
                  <a:cubicBezTo>
                    <a:pt x="3969" y="23"/>
                    <a:pt x="3916" y="109"/>
                    <a:pt x="3937" y="194"/>
                  </a:cubicBezTo>
                  <a:cubicBezTo>
                    <a:pt x="4159" y="1157"/>
                    <a:pt x="3792" y="2216"/>
                    <a:pt x="3021" y="2831"/>
                  </a:cubicBezTo>
                  <a:cubicBezTo>
                    <a:pt x="2556" y="3202"/>
                    <a:pt x="1965" y="3395"/>
                    <a:pt x="1375" y="3395"/>
                  </a:cubicBezTo>
                  <a:cubicBezTo>
                    <a:pt x="988" y="3395"/>
                    <a:pt x="601" y="3312"/>
                    <a:pt x="250" y="3142"/>
                  </a:cubicBezTo>
                  <a:cubicBezTo>
                    <a:pt x="228" y="3131"/>
                    <a:pt x="204" y="3126"/>
                    <a:pt x="181" y="3126"/>
                  </a:cubicBezTo>
                  <a:cubicBezTo>
                    <a:pt x="122" y="3126"/>
                    <a:pt x="66" y="3159"/>
                    <a:pt x="38" y="3216"/>
                  </a:cubicBezTo>
                  <a:cubicBezTo>
                    <a:pt x="0" y="3295"/>
                    <a:pt x="32" y="3387"/>
                    <a:pt x="112" y="3427"/>
                  </a:cubicBezTo>
                  <a:cubicBezTo>
                    <a:pt x="507" y="3615"/>
                    <a:pt x="941" y="3709"/>
                    <a:pt x="1375" y="3709"/>
                  </a:cubicBezTo>
                  <a:cubicBezTo>
                    <a:pt x="2037" y="3709"/>
                    <a:pt x="2699" y="3493"/>
                    <a:pt x="3220" y="3078"/>
                  </a:cubicBezTo>
                  <a:cubicBezTo>
                    <a:pt x="4085" y="2388"/>
                    <a:pt x="4496" y="1201"/>
                    <a:pt x="4247" y="123"/>
                  </a:cubicBezTo>
                  <a:cubicBezTo>
                    <a:pt x="4229" y="49"/>
                    <a:pt x="4165" y="0"/>
                    <a:pt x="40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6"/>
            <p:cNvSpPr/>
            <p:nvPr/>
          </p:nvSpPr>
          <p:spPr>
            <a:xfrm>
              <a:off x="834153" y="3475776"/>
              <a:ext cx="131294" cy="215074"/>
            </a:xfrm>
            <a:custGeom>
              <a:avLst/>
              <a:gdLst/>
              <a:ahLst/>
              <a:cxnLst/>
              <a:rect l="l" t="t" r="r" b="b"/>
              <a:pathLst>
                <a:path w="3606" h="5907" extrusionOk="0">
                  <a:moveTo>
                    <a:pt x="3222" y="1"/>
                  </a:moveTo>
                  <a:cubicBezTo>
                    <a:pt x="3215" y="1"/>
                    <a:pt x="3209" y="1"/>
                    <a:pt x="3202" y="2"/>
                  </a:cubicBezTo>
                  <a:cubicBezTo>
                    <a:pt x="3115" y="11"/>
                    <a:pt x="3050" y="89"/>
                    <a:pt x="3059" y="177"/>
                  </a:cubicBezTo>
                  <a:cubicBezTo>
                    <a:pt x="3276" y="2365"/>
                    <a:pt x="2064" y="4598"/>
                    <a:pt x="108" y="5607"/>
                  </a:cubicBezTo>
                  <a:cubicBezTo>
                    <a:pt x="31" y="5647"/>
                    <a:pt x="0" y="5744"/>
                    <a:pt x="40" y="5820"/>
                  </a:cubicBezTo>
                  <a:cubicBezTo>
                    <a:pt x="68" y="5876"/>
                    <a:pt x="125" y="5907"/>
                    <a:pt x="181" y="5907"/>
                  </a:cubicBezTo>
                  <a:cubicBezTo>
                    <a:pt x="208" y="5907"/>
                    <a:pt x="231" y="5899"/>
                    <a:pt x="253" y="5889"/>
                  </a:cubicBezTo>
                  <a:cubicBezTo>
                    <a:pt x="2322" y="4822"/>
                    <a:pt x="3605" y="2459"/>
                    <a:pt x="3375" y="143"/>
                  </a:cubicBezTo>
                  <a:cubicBezTo>
                    <a:pt x="3367" y="63"/>
                    <a:pt x="3302" y="1"/>
                    <a:pt x="3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6"/>
            <p:cNvSpPr/>
            <p:nvPr/>
          </p:nvSpPr>
          <p:spPr>
            <a:xfrm>
              <a:off x="694628" y="3562980"/>
              <a:ext cx="152558" cy="129656"/>
            </a:xfrm>
            <a:custGeom>
              <a:avLst/>
              <a:gdLst/>
              <a:ahLst/>
              <a:cxnLst/>
              <a:rect l="l" t="t" r="r" b="b"/>
              <a:pathLst>
                <a:path w="4190" h="3561" extrusionOk="0">
                  <a:moveTo>
                    <a:pt x="172" y="0"/>
                  </a:moveTo>
                  <a:cubicBezTo>
                    <a:pt x="161" y="0"/>
                    <a:pt x="150" y="1"/>
                    <a:pt x="140" y="4"/>
                  </a:cubicBezTo>
                  <a:cubicBezTo>
                    <a:pt x="54" y="23"/>
                    <a:pt x="0" y="107"/>
                    <a:pt x="18" y="193"/>
                  </a:cubicBezTo>
                  <a:cubicBezTo>
                    <a:pt x="216" y="1112"/>
                    <a:pt x="722" y="1955"/>
                    <a:pt x="1443" y="2562"/>
                  </a:cubicBezTo>
                  <a:cubicBezTo>
                    <a:pt x="2166" y="3168"/>
                    <a:pt x="3081" y="3523"/>
                    <a:pt x="4023" y="3560"/>
                  </a:cubicBezTo>
                  <a:lnTo>
                    <a:pt x="4028" y="3560"/>
                  </a:lnTo>
                  <a:cubicBezTo>
                    <a:pt x="4113" y="3560"/>
                    <a:pt x="4185" y="3494"/>
                    <a:pt x="4186" y="3407"/>
                  </a:cubicBezTo>
                  <a:cubicBezTo>
                    <a:pt x="4189" y="3319"/>
                    <a:pt x="4122" y="3246"/>
                    <a:pt x="4034" y="3241"/>
                  </a:cubicBezTo>
                  <a:cubicBezTo>
                    <a:pt x="3164" y="3208"/>
                    <a:pt x="2316" y="2880"/>
                    <a:pt x="1648" y="2319"/>
                  </a:cubicBezTo>
                  <a:cubicBezTo>
                    <a:pt x="981" y="1755"/>
                    <a:pt x="511" y="977"/>
                    <a:pt x="327" y="126"/>
                  </a:cubicBezTo>
                  <a:cubicBezTo>
                    <a:pt x="312" y="51"/>
                    <a:pt x="245"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6"/>
            <p:cNvSpPr/>
            <p:nvPr/>
          </p:nvSpPr>
          <p:spPr>
            <a:xfrm>
              <a:off x="608152" y="3656228"/>
              <a:ext cx="242891" cy="95831"/>
            </a:xfrm>
            <a:custGeom>
              <a:avLst/>
              <a:gdLst/>
              <a:ahLst/>
              <a:cxnLst/>
              <a:rect l="l" t="t" r="r" b="b"/>
              <a:pathLst>
                <a:path w="6671" h="2632" extrusionOk="0">
                  <a:moveTo>
                    <a:pt x="181" y="0"/>
                  </a:moveTo>
                  <a:cubicBezTo>
                    <a:pt x="161" y="0"/>
                    <a:pt x="141" y="4"/>
                    <a:pt x="121" y="12"/>
                  </a:cubicBezTo>
                  <a:cubicBezTo>
                    <a:pt x="40" y="46"/>
                    <a:pt x="1" y="140"/>
                    <a:pt x="34" y="219"/>
                  </a:cubicBezTo>
                  <a:cubicBezTo>
                    <a:pt x="529" y="1421"/>
                    <a:pt x="1628" y="2328"/>
                    <a:pt x="2901" y="2585"/>
                  </a:cubicBezTo>
                  <a:cubicBezTo>
                    <a:pt x="3062" y="2617"/>
                    <a:pt x="3228" y="2632"/>
                    <a:pt x="3396" y="2632"/>
                  </a:cubicBezTo>
                  <a:cubicBezTo>
                    <a:pt x="4626" y="2632"/>
                    <a:pt x="5968" y="1802"/>
                    <a:pt x="6619" y="907"/>
                  </a:cubicBezTo>
                  <a:cubicBezTo>
                    <a:pt x="6670" y="835"/>
                    <a:pt x="6655" y="736"/>
                    <a:pt x="6583" y="685"/>
                  </a:cubicBezTo>
                  <a:cubicBezTo>
                    <a:pt x="6555" y="664"/>
                    <a:pt x="6522" y="655"/>
                    <a:pt x="6490" y="655"/>
                  </a:cubicBezTo>
                  <a:cubicBezTo>
                    <a:pt x="6441" y="655"/>
                    <a:pt x="6393" y="677"/>
                    <a:pt x="6362" y="719"/>
                  </a:cubicBezTo>
                  <a:cubicBezTo>
                    <a:pt x="5758" y="1553"/>
                    <a:pt x="4497" y="2315"/>
                    <a:pt x="3392" y="2315"/>
                  </a:cubicBezTo>
                  <a:cubicBezTo>
                    <a:pt x="3246" y="2315"/>
                    <a:pt x="3104" y="2302"/>
                    <a:pt x="2965" y="2274"/>
                  </a:cubicBezTo>
                  <a:cubicBezTo>
                    <a:pt x="1811" y="2040"/>
                    <a:pt x="776" y="1187"/>
                    <a:pt x="328" y="99"/>
                  </a:cubicBezTo>
                  <a:cubicBezTo>
                    <a:pt x="303" y="38"/>
                    <a:pt x="243" y="0"/>
                    <a:pt x="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36"/>
            <p:cNvSpPr/>
            <p:nvPr/>
          </p:nvSpPr>
          <p:spPr>
            <a:xfrm>
              <a:off x="699434" y="3313092"/>
              <a:ext cx="90115" cy="86983"/>
            </a:xfrm>
            <a:custGeom>
              <a:avLst/>
              <a:gdLst/>
              <a:ahLst/>
              <a:cxnLst/>
              <a:rect l="l" t="t" r="r" b="b"/>
              <a:pathLst>
                <a:path w="2475" h="2389" extrusionOk="0">
                  <a:moveTo>
                    <a:pt x="1518" y="1"/>
                  </a:moveTo>
                  <a:cubicBezTo>
                    <a:pt x="1000" y="1"/>
                    <a:pt x="430" y="381"/>
                    <a:pt x="272" y="832"/>
                  </a:cubicBezTo>
                  <a:cubicBezTo>
                    <a:pt x="1" y="1605"/>
                    <a:pt x="673" y="2388"/>
                    <a:pt x="1425" y="2388"/>
                  </a:cubicBezTo>
                  <a:cubicBezTo>
                    <a:pt x="1557" y="2388"/>
                    <a:pt x="1692" y="2364"/>
                    <a:pt x="1824" y="2312"/>
                  </a:cubicBezTo>
                  <a:cubicBezTo>
                    <a:pt x="2206" y="2161"/>
                    <a:pt x="2438" y="1826"/>
                    <a:pt x="2457" y="1419"/>
                  </a:cubicBezTo>
                  <a:cubicBezTo>
                    <a:pt x="2474" y="1125"/>
                    <a:pt x="2389" y="597"/>
                    <a:pt x="2213" y="346"/>
                  </a:cubicBezTo>
                  <a:cubicBezTo>
                    <a:pt x="2038" y="102"/>
                    <a:pt x="1785" y="1"/>
                    <a:pt x="1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6"/>
            <p:cNvSpPr/>
            <p:nvPr/>
          </p:nvSpPr>
          <p:spPr>
            <a:xfrm>
              <a:off x="832296" y="3362866"/>
              <a:ext cx="89350" cy="83088"/>
            </a:xfrm>
            <a:custGeom>
              <a:avLst/>
              <a:gdLst/>
              <a:ahLst/>
              <a:cxnLst/>
              <a:rect l="l" t="t" r="r" b="b"/>
              <a:pathLst>
                <a:path w="2454" h="2282" extrusionOk="0">
                  <a:moveTo>
                    <a:pt x="1250" y="1"/>
                  </a:moveTo>
                  <a:cubicBezTo>
                    <a:pt x="854" y="1"/>
                    <a:pt x="462" y="191"/>
                    <a:pt x="238" y="528"/>
                  </a:cubicBezTo>
                  <a:cubicBezTo>
                    <a:pt x="75" y="772"/>
                    <a:pt x="0" y="1080"/>
                    <a:pt x="37" y="1372"/>
                  </a:cubicBezTo>
                  <a:cubicBezTo>
                    <a:pt x="82" y="1736"/>
                    <a:pt x="297" y="1974"/>
                    <a:pt x="605" y="2142"/>
                  </a:cubicBezTo>
                  <a:cubicBezTo>
                    <a:pt x="783" y="2238"/>
                    <a:pt x="982" y="2282"/>
                    <a:pt x="1181" y="2282"/>
                  </a:cubicBezTo>
                  <a:cubicBezTo>
                    <a:pt x="1814" y="2282"/>
                    <a:pt x="2450" y="1837"/>
                    <a:pt x="2416" y="1196"/>
                  </a:cubicBezTo>
                  <a:cubicBezTo>
                    <a:pt x="2417" y="1184"/>
                    <a:pt x="2423" y="1174"/>
                    <a:pt x="2424" y="1162"/>
                  </a:cubicBezTo>
                  <a:cubicBezTo>
                    <a:pt x="2454" y="893"/>
                    <a:pt x="2342" y="644"/>
                    <a:pt x="2185" y="431"/>
                  </a:cubicBezTo>
                  <a:cubicBezTo>
                    <a:pt x="2057" y="258"/>
                    <a:pt x="1821" y="124"/>
                    <a:pt x="1623" y="59"/>
                  </a:cubicBezTo>
                  <a:cubicBezTo>
                    <a:pt x="1502" y="20"/>
                    <a:pt x="1376" y="1"/>
                    <a:pt x="1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36"/>
            <p:cNvSpPr/>
            <p:nvPr/>
          </p:nvSpPr>
          <p:spPr>
            <a:xfrm>
              <a:off x="724448" y="3451890"/>
              <a:ext cx="88476" cy="86365"/>
            </a:xfrm>
            <a:custGeom>
              <a:avLst/>
              <a:gdLst/>
              <a:ahLst/>
              <a:cxnLst/>
              <a:rect l="l" t="t" r="r" b="b"/>
              <a:pathLst>
                <a:path w="2430" h="2372" extrusionOk="0">
                  <a:moveTo>
                    <a:pt x="1275" y="1"/>
                  </a:moveTo>
                  <a:cubicBezTo>
                    <a:pt x="1237" y="1"/>
                    <a:pt x="1198" y="3"/>
                    <a:pt x="1160" y="6"/>
                  </a:cubicBezTo>
                  <a:cubicBezTo>
                    <a:pt x="1102" y="12"/>
                    <a:pt x="1047" y="27"/>
                    <a:pt x="994" y="43"/>
                  </a:cubicBezTo>
                  <a:cubicBezTo>
                    <a:pt x="777" y="80"/>
                    <a:pt x="573" y="177"/>
                    <a:pt x="410" y="349"/>
                  </a:cubicBezTo>
                  <a:cubicBezTo>
                    <a:pt x="111" y="660"/>
                    <a:pt x="0" y="1084"/>
                    <a:pt x="93" y="1504"/>
                  </a:cubicBezTo>
                  <a:cubicBezTo>
                    <a:pt x="203" y="2005"/>
                    <a:pt x="658" y="2331"/>
                    <a:pt x="1150" y="2369"/>
                  </a:cubicBezTo>
                  <a:cubicBezTo>
                    <a:pt x="1176" y="2371"/>
                    <a:pt x="1202" y="2372"/>
                    <a:pt x="1228" y="2372"/>
                  </a:cubicBezTo>
                  <a:cubicBezTo>
                    <a:pt x="1640" y="2372"/>
                    <a:pt x="2060" y="2136"/>
                    <a:pt x="2268" y="1780"/>
                  </a:cubicBezTo>
                  <a:cubicBezTo>
                    <a:pt x="2369" y="1605"/>
                    <a:pt x="2407" y="1406"/>
                    <a:pt x="2386" y="1215"/>
                  </a:cubicBezTo>
                  <a:cubicBezTo>
                    <a:pt x="2429" y="711"/>
                    <a:pt x="2074" y="203"/>
                    <a:pt x="1604" y="50"/>
                  </a:cubicBezTo>
                  <a:cubicBezTo>
                    <a:pt x="1498" y="17"/>
                    <a:pt x="1386" y="1"/>
                    <a:pt x="1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6"/>
            <p:cNvSpPr/>
            <p:nvPr/>
          </p:nvSpPr>
          <p:spPr>
            <a:xfrm>
              <a:off x="638300" y="3420140"/>
              <a:ext cx="75842" cy="70672"/>
            </a:xfrm>
            <a:custGeom>
              <a:avLst/>
              <a:gdLst/>
              <a:ahLst/>
              <a:cxnLst/>
              <a:rect l="l" t="t" r="r" b="b"/>
              <a:pathLst>
                <a:path w="2083" h="1941" extrusionOk="0">
                  <a:moveTo>
                    <a:pt x="1053" y="0"/>
                  </a:moveTo>
                  <a:cubicBezTo>
                    <a:pt x="577" y="0"/>
                    <a:pt x="106" y="296"/>
                    <a:pt x="54" y="843"/>
                  </a:cubicBezTo>
                  <a:cubicBezTo>
                    <a:pt x="1" y="1400"/>
                    <a:pt x="450" y="1925"/>
                    <a:pt x="1014" y="1940"/>
                  </a:cubicBezTo>
                  <a:cubicBezTo>
                    <a:pt x="1022" y="1940"/>
                    <a:pt x="1030" y="1940"/>
                    <a:pt x="1039" y="1940"/>
                  </a:cubicBezTo>
                  <a:cubicBezTo>
                    <a:pt x="1542" y="1940"/>
                    <a:pt x="2047" y="1500"/>
                    <a:pt x="2073" y="987"/>
                  </a:cubicBezTo>
                  <a:cubicBezTo>
                    <a:pt x="2083" y="787"/>
                    <a:pt x="2020" y="594"/>
                    <a:pt x="1908" y="431"/>
                  </a:cubicBezTo>
                  <a:cubicBezTo>
                    <a:pt x="1708" y="139"/>
                    <a:pt x="1380" y="0"/>
                    <a:pt x="1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6"/>
            <p:cNvSpPr/>
            <p:nvPr/>
          </p:nvSpPr>
          <p:spPr>
            <a:xfrm>
              <a:off x="853523" y="3487755"/>
              <a:ext cx="62261" cy="60878"/>
            </a:xfrm>
            <a:custGeom>
              <a:avLst/>
              <a:gdLst/>
              <a:ahLst/>
              <a:cxnLst/>
              <a:rect l="l" t="t" r="r" b="b"/>
              <a:pathLst>
                <a:path w="1710" h="1672" extrusionOk="0">
                  <a:moveTo>
                    <a:pt x="838" y="0"/>
                  </a:moveTo>
                  <a:cubicBezTo>
                    <a:pt x="462" y="0"/>
                    <a:pt x="167" y="242"/>
                    <a:pt x="37" y="615"/>
                  </a:cubicBezTo>
                  <a:cubicBezTo>
                    <a:pt x="15" y="679"/>
                    <a:pt x="0" y="797"/>
                    <a:pt x="7" y="866"/>
                  </a:cubicBezTo>
                  <a:cubicBezTo>
                    <a:pt x="34" y="1084"/>
                    <a:pt x="87" y="1274"/>
                    <a:pt x="248" y="1432"/>
                  </a:cubicBezTo>
                  <a:cubicBezTo>
                    <a:pt x="383" y="1569"/>
                    <a:pt x="606" y="1671"/>
                    <a:pt x="805" y="1671"/>
                  </a:cubicBezTo>
                  <a:cubicBezTo>
                    <a:pt x="816" y="1671"/>
                    <a:pt x="826" y="1671"/>
                    <a:pt x="837" y="1670"/>
                  </a:cubicBezTo>
                  <a:cubicBezTo>
                    <a:pt x="1217" y="1648"/>
                    <a:pt x="1636" y="1334"/>
                    <a:pt x="1642" y="919"/>
                  </a:cubicBezTo>
                  <a:cubicBezTo>
                    <a:pt x="1709" y="534"/>
                    <a:pt x="1404" y="98"/>
                    <a:pt x="1028" y="20"/>
                  </a:cubicBezTo>
                  <a:cubicBezTo>
                    <a:pt x="963" y="6"/>
                    <a:pt x="899" y="0"/>
                    <a:pt x="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6"/>
            <p:cNvSpPr/>
            <p:nvPr/>
          </p:nvSpPr>
          <p:spPr>
            <a:xfrm>
              <a:off x="911744" y="3444754"/>
              <a:ext cx="71400" cy="63790"/>
            </a:xfrm>
            <a:custGeom>
              <a:avLst/>
              <a:gdLst/>
              <a:ahLst/>
              <a:cxnLst/>
              <a:rect l="l" t="t" r="r" b="b"/>
              <a:pathLst>
                <a:path w="1961" h="1752" extrusionOk="0">
                  <a:moveTo>
                    <a:pt x="979" y="0"/>
                  </a:moveTo>
                  <a:cubicBezTo>
                    <a:pt x="913" y="0"/>
                    <a:pt x="846" y="8"/>
                    <a:pt x="778" y="25"/>
                  </a:cubicBezTo>
                  <a:cubicBezTo>
                    <a:pt x="333" y="133"/>
                    <a:pt x="0" y="621"/>
                    <a:pt x="128" y="1078"/>
                  </a:cubicBezTo>
                  <a:cubicBezTo>
                    <a:pt x="239" y="1467"/>
                    <a:pt x="586" y="1752"/>
                    <a:pt x="983" y="1752"/>
                  </a:cubicBezTo>
                  <a:cubicBezTo>
                    <a:pt x="1048" y="1752"/>
                    <a:pt x="1115" y="1744"/>
                    <a:pt x="1182" y="1728"/>
                  </a:cubicBezTo>
                  <a:cubicBezTo>
                    <a:pt x="1626" y="1619"/>
                    <a:pt x="1960" y="1130"/>
                    <a:pt x="1831" y="674"/>
                  </a:cubicBezTo>
                  <a:cubicBezTo>
                    <a:pt x="1722" y="284"/>
                    <a:pt x="1375" y="0"/>
                    <a:pt x="9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6"/>
            <p:cNvSpPr/>
            <p:nvPr/>
          </p:nvSpPr>
          <p:spPr>
            <a:xfrm>
              <a:off x="676859" y="3665039"/>
              <a:ext cx="71618" cy="57819"/>
            </a:xfrm>
            <a:custGeom>
              <a:avLst/>
              <a:gdLst/>
              <a:ahLst/>
              <a:cxnLst/>
              <a:rect l="l" t="t" r="r" b="b"/>
              <a:pathLst>
                <a:path w="1967" h="1588" extrusionOk="0">
                  <a:moveTo>
                    <a:pt x="1086" y="0"/>
                  </a:moveTo>
                  <a:cubicBezTo>
                    <a:pt x="1026" y="0"/>
                    <a:pt x="962" y="8"/>
                    <a:pt x="893" y="24"/>
                  </a:cubicBezTo>
                  <a:cubicBezTo>
                    <a:pt x="1" y="240"/>
                    <a:pt x="87" y="1588"/>
                    <a:pt x="883" y="1588"/>
                  </a:cubicBezTo>
                  <a:cubicBezTo>
                    <a:pt x="943" y="1588"/>
                    <a:pt x="1007" y="1580"/>
                    <a:pt x="1075" y="1563"/>
                  </a:cubicBezTo>
                  <a:cubicBezTo>
                    <a:pt x="1967" y="1348"/>
                    <a:pt x="1882"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6"/>
            <p:cNvSpPr/>
            <p:nvPr/>
          </p:nvSpPr>
          <p:spPr>
            <a:xfrm>
              <a:off x="568465" y="3548415"/>
              <a:ext cx="64227" cy="44129"/>
            </a:xfrm>
            <a:custGeom>
              <a:avLst/>
              <a:gdLst/>
              <a:ahLst/>
              <a:cxnLst/>
              <a:rect l="l" t="t" r="r" b="b"/>
              <a:pathLst>
                <a:path w="1764" h="1212" extrusionOk="0">
                  <a:moveTo>
                    <a:pt x="869" y="1"/>
                  </a:moveTo>
                  <a:cubicBezTo>
                    <a:pt x="818" y="1"/>
                    <a:pt x="764" y="7"/>
                    <a:pt x="709" y="20"/>
                  </a:cubicBezTo>
                  <a:cubicBezTo>
                    <a:pt x="1" y="192"/>
                    <a:pt x="250" y="1212"/>
                    <a:pt x="896" y="1212"/>
                  </a:cubicBezTo>
                  <a:cubicBezTo>
                    <a:pt x="947" y="1212"/>
                    <a:pt x="1000" y="1206"/>
                    <a:pt x="1055" y="1192"/>
                  </a:cubicBezTo>
                  <a:cubicBezTo>
                    <a:pt x="1763" y="1019"/>
                    <a:pt x="1516"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6"/>
            <p:cNvSpPr/>
            <p:nvPr/>
          </p:nvSpPr>
          <p:spPr>
            <a:xfrm>
              <a:off x="564096" y="3463469"/>
              <a:ext cx="82032" cy="54433"/>
            </a:xfrm>
            <a:custGeom>
              <a:avLst/>
              <a:gdLst/>
              <a:ahLst/>
              <a:cxnLst/>
              <a:rect l="l" t="t" r="r" b="b"/>
              <a:pathLst>
                <a:path w="2253" h="1495" extrusionOk="0">
                  <a:moveTo>
                    <a:pt x="1085" y="0"/>
                  </a:moveTo>
                  <a:cubicBezTo>
                    <a:pt x="1021" y="0"/>
                    <a:pt x="954" y="8"/>
                    <a:pt x="885" y="25"/>
                  </a:cubicBezTo>
                  <a:cubicBezTo>
                    <a:pt x="0" y="238"/>
                    <a:pt x="358" y="1494"/>
                    <a:pt x="1167" y="1494"/>
                  </a:cubicBezTo>
                  <a:cubicBezTo>
                    <a:pt x="1231" y="1494"/>
                    <a:pt x="1297" y="1486"/>
                    <a:pt x="1366" y="1470"/>
                  </a:cubicBezTo>
                  <a:cubicBezTo>
                    <a:pt x="2252" y="1254"/>
                    <a:pt x="1896"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6"/>
            <p:cNvSpPr/>
            <p:nvPr/>
          </p:nvSpPr>
          <p:spPr>
            <a:xfrm>
              <a:off x="573053" y="3632925"/>
              <a:ext cx="73876" cy="58220"/>
            </a:xfrm>
            <a:custGeom>
              <a:avLst/>
              <a:gdLst/>
              <a:ahLst/>
              <a:cxnLst/>
              <a:rect l="l" t="t" r="r" b="b"/>
              <a:pathLst>
                <a:path w="2029" h="1599" extrusionOk="0">
                  <a:moveTo>
                    <a:pt x="1098" y="1"/>
                  </a:moveTo>
                  <a:cubicBezTo>
                    <a:pt x="1037" y="1"/>
                    <a:pt x="972" y="9"/>
                    <a:pt x="903" y="25"/>
                  </a:cubicBezTo>
                  <a:cubicBezTo>
                    <a:pt x="1" y="244"/>
                    <a:pt x="122" y="1599"/>
                    <a:pt x="931" y="1599"/>
                  </a:cubicBezTo>
                  <a:cubicBezTo>
                    <a:pt x="992" y="1599"/>
                    <a:pt x="1057" y="1591"/>
                    <a:pt x="1126" y="1575"/>
                  </a:cubicBezTo>
                  <a:cubicBezTo>
                    <a:pt x="2028" y="1356"/>
                    <a:pt x="1907" y="1"/>
                    <a:pt x="1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6"/>
            <p:cNvSpPr/>
            <p:nvPr/>
          </p:nvSpPr>
          <p:spPr>
            <a:xfrm>
              <a:off x="609063" y="3371604"/>
              <a:ext cx="66922" cy="44311"/>
            </a:xfrm>
            <a:custGeom>
              <a:avLst/>
              <a:gdLst/>
              <a:ahLst/>
              <a:cxnLst/>
              <a:rect l="l" t="t" r="r" b="b"/>
              <a:pathLst>
                <a:path w="1838" h="1217" extrusionOk="0">
                  <a:moveTo>
                    <a:pt x="884" y="0"/>
                  </a:moveTo>
                  <a:cubicBezTo>
                    <a:pt x="832" y="0"/>
                    <a:pt x="777" y="7"/>
                    <a:pt x="720" y="21"/>
                  </a:cubicBezTo>
                  <a:cubicBezTo>
                    <a:pt x="0" y="195"/>
                    <a:pt x="293" y="1217"/>
                    <a:pt x="955" y="1217"/>
                  </a:cubicBezTo>
                  <a:cubicBezTo>
                    <a:pt x="1007" y="1217"/>
                    <a:pt x="1062" y="1210"/>
                    <a:pt x="1118" y="1197"/>
                  </a:cubicBezTo>
                  <a:cubicBezTo>
                    <a:pt x="1838" y="1021"/>
                    <a:pt x="1544" y="0"/>
                    <a:pt x="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6"/>
            <p:cNvSpPr/>
            <p:nvPr/>
          </p:nvSpPr>
          <p:spPr>
            <a:xfrm>
              <a:off x="947281" y="3540587"/>
              <a:ext cx="72929" cy="49372"/>
            </a:xfrm>
            <a:custGeom>
              <a:avLst/>
              <a:gdLst/>
              <a:ahLst/>
              <a:cxnLst/>
              <a:rect l="l" t="t" r="r" b="b"/>
              <a:pathLst>
                <a:path w="2003" h="1356" extrusionOk="0">
                  <a:moveTo>
                    <a:pt x="979" y="0"/>
                  </a:moveTo>
                  <a:cubicBezTo>
                    <a:pt x="921" y="0"/>
                    <a:pt x="862" y="7"/>
                    <a:pt x="799" y="23"/>
                  </a:cubicBezTo>
                  <a:cubicBezTo>
                    <a:pt x="0" y="217"/>
                    <a:pt x="297" y="1356"/>
                    <a:pt x="1026" y="1356"/>
                  </a:cubicBezTo>
                  <a:cubicBezTo>
                    <a:pt x="1084" y="1356"/>
                    <a:pt x="1144" y="1349"/>
                    <a:pt x="1206" y="1334"/>
                  </a:cubicBezTo>
                  <a:cubicBezTo>
                    <a:pt x="2003" y="1141"/>
                    <a:pt x="1707" y="0"/>
                    <a:pt x="9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6"/>
            <p:cNvSpPr/>
            <p:nvPr/>
          </p:nvSpPr>
          <p:spPr>
            <a:xfrm>
              <a:off x="891682" y="3571937"/>
              <a:ext cx="70089" cy="63353"/>
            </a:xfrm>
            <a:custGeom>
              <a:avLst/>
              <a:gdLst/>
              <a:ahLst/>
              <a:cxnLst/>
              <a:rect l="l" t="t" r="r" b="b"/>
              <a:pathLst>
                <a:path w="1925" h="1740" extrusionOk="0">
                  <a:moveTo>
                    <a:pt x="972" y="1"/>
                  </a:moveTo>
                  <a:cubicBezTo>
                    <a:pt x="914" y="1"/>
                    <a:pt x="855" y="8"/>
                    <a:pt x="795" y="22"/>
                  </a:cubicBezTo>
                  <a:cubicBezTo>
                    <a:pt x="356" y="129"/>
                    <a:pt x="0" y="571"/>
                    <a:pt x="114" y="1038"/>
                  </a:cubicBezTo>
                  <a:cubicBezTo>
                    <a:pt x="207" y="1420"/>
                    <a:pt x="553" y="1740"/>
                    <a:pt x="951" y="1740"/>
                  </a:cubicBezTo>
                  <a:cubicBezTo>
                    <a:pt x="1010" y="1740"/>
                    <a:pt x="1069" y="1733"/>
                    <a:pt x="1130" y="1718"/>
                  </a:cubicBezTo>
                  <a:cubicBezTo>
                    <a:pt x="1567" y="1612"/>
                    <a:pt x="1924" y="1170"/>
                    <a:pt x="1809" y="703"/>
                  </a:cubicBezTo>
                  <a:cubicBezTo>
                    <a:pt x="1717" y="320"/>
                    <a:pt x="1371" y="1"/>
                    <a:pt x="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6"/>
            <p:cNvSpPr/>
            <p:nvPr/>
          </p:nvSpPr>
          <p:spPr>
            <a:xfrm>
              <a:off x="781321" y="3568041"/>
              <a:ext cx="68196" cy="64664"/>
            </a:xfrm>
            <a:custGeom>
              <a:avLst/>
              <a:gdLst/>
              <a:ahLst/>
              <a:cxnLst/>
              <a:rect l="l" t="t" r="r" b="b"/>
              <a:pathLst>
                <a:path w="1873" h="1776" extrusionOk="0">
                  <a:moveTo>
                    <a:pt x="923" y="1"/>
                  </a:moveTo>
                  <a:cubicBezTo>
                    <a:pt x="832" y="1"/>
                    <a:pt x="739" y="12"/>
                    <a:pt x="644" y="35"/>
                  </a:cubicBezTo>
                  <a:cubicBezTo>
                    <a:pt x="435" y="85"/>
                    <a:pt x="222" y="298"/>
                    <a:pt x="131" y="481"/>
                  </a:cubicBezTo>
                  <a:cubicBezTo>
                    <a:pt x="30" y="681"/>
                    <a:pt x="1" y="969"/>
                    <a:pt x="83" y="1182"/>
                  </a:cubicBezTo>
                  <a:cubicBezTo>
                    <a:pt x="239" y="1575"/>
                    <a:pt x="569" y="1776"/>
                    <a:pt x="949" y="1776"/>
                  </a:cubicBezTo>
                  <a:cubicBezTo>
                    <a:pt x="1040" y="1776"/>
                    <a:pt x="1133" y="1764"/>
                    <a:pt x="1228" y="1741"/>
                  </a:cubicBezTo>
                  <a:cubicBezTo>
                    <a:pt x="1437" y="1691"/>
                    <a:pt x="1650" y="1478"/>
                    <a:pt x="1741" y="1295"/>
                  </a:cubicBezTo>
                  <a:cubicBezTo>
                    <a:pt x="1842" y="1094"/>
                    <a:pt x="1873" y="806"/>
                    <a:pt x="1789" y="596"/>
                  </a:cubicBezTo>
                  <a:cubicBezTo>
                    <a:pt x="1633" y="201"/>
                    <a:pt x="1303" y="1"/>
                    <a:pt x="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6"/>
            <p:cNvSpPr/>
            <p:nvPr/>
          </p:nvSpPr>
          <p:spPr>
            <a:xfrm>
              <a:off x="662113" y="3530610"/>
              <a:ext cx="63863" cy="63972"/>
            </a:xfrm>
            <a:custGeom>
              <a:avLst/>
              <a:gdLst/>
              <a:ahLst/>
              <a:cxnLst/>
              <a:rect l="l" t="t" r="r" b="b"/>
              <a:pathLst>
                <a:path w="1754" h="1757" extrusionOk="0">
                  <a:moveTo>
                    <a:pt x="796" y="1"/>
                  </a:moveTo>
                  <a:cubicBezTo>
                    <a:pt x="547" y="1"/>
                    <a:pt x="309" y="115"/>
                    <a:pt x="169" y="386"/>
                  </a:cubicBezTo>
                  <a:cubicBezTo>
                    <a:pt x="31" y="653"/>
                    <a:pt x="0" y="998"/>
                    <a:pt x="110" y="1280"/>
                  </a:cubicBezTo>
                  <a:cubicBezTo>
                    <a:pt x="216" y="1546"/>
                    <a:pt x="495" y="1757"/>
                    <a:pt x="781" y="1757"/>
                  </a:cubicBezTo>
                  <a:cubicBezTo>
                    <a:pt x="827" y="1757"/>
                    <a:pt x="873" y="1751"/>
                    <a:pt x="918" y="1740"/>
                  </a:cubicBezTo>
                  <a:cubicBezTo>
                    <a:pt x="1087" y="1697"/>
                    <a:pt x="1244" y="1618"/>
                    <a:pt x="1382" y="1509"/>
                  </a:cubicBezTo>
                  <a:cubicBezTo>
                    <a:pt x="1455" y="1452"/>
                    <a:pt x="1524" y="1388"/>
                    <a:pt x="1582" y="1314"/>
                  </a:cubicBezTo>
                  <a:cubicBezTo>
                    <a:pt x="1621" y="1266"/>
                    <a:pt x="1670" y="1154"/>
                    <a:pt x="1695" y="1131"/>
                  </a:cubicBezTo>
                  <a:cubicBezTo>
                    <a:pt x="1696" y="1123"/>
                    <a:pt x="1698" y="1116"/>
                    <a:pt x="1701" y="1110"/>
                  </a:cubicBezTo>
                  <a:cubicBezTo>
                    <a:pt x="1742" y="960"/>
                    <a:pt x="1753" y="800"/>
                    <a:pt x="1711" y="662"/>
                  </a:cubicBezTo>
                  <a:cubicBezTo>
                    <a:pt x="1596" y="275"/>
                    <a:pt x="1183" y="1"/>
                    <a:pt x="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6"/>
            <p:cNvSpPr/>
            <p:nvPr/>
          </p:nvSpPr>
          <p:spPr>
            <a:xfrm>
              <a:off x="826507" y="3685793"/>
              <a:ext cx="181067" cy="1079993"/>
            </a:xfrm>
            <a:custGeom>
              <a:avLst/>
              <a:gdLst/>
              <a:ahLst/>
              <a:cxnLst/>
              <a:rect l="l" t="t" r="r" b="b"/>
              <a:pathLst>
                <a:path w="4973" h="29662" extrusionOk="0">
                  <a:moveTo>
                    <a:pt x="356" y="1"/>
                  </a:moveTo>
                  <a:cubicBezTo>
                    <a:pt x="325" y="1"/>
                    <a:pt x="293" y="5"/>
                    <a:pt x="262" y="15"/>
                  </a:cubicBezTo>
                  <a:cubicBezTo>
                    <a:pt x="94" y="70"/>
                    <a:pt x="1" y="247"/>
                    <a:pt x="53" y="415"/>
                  </a:cubicBezTo>
                  <a:cubicBezTo>
                    <a:pt x="3017" y="9784"/>
                    <a:pt x="4334" y="19514"/>
                    <a:pt x="3971" y="29334"/>
                  </a:cubicBezTo>
                  <a:cubicBezTo>
                    <a:pt x="3964" y="29507"/>
                    <a:pt x="4102" y="29654"/>
                    <a:pt x="4275" y="29662"/>
                  </a:cubicBezTo>
                  <a:lnTo>
                    <a:pt x="4287" y="29662"/>
                  </a:lnTo>
                  <a:cubicBezTo>
                    <a:pt x="4456" y="29662"/>
                    <a:pt x="4597" y="29528"/>
                    <a:pt x="4605" y="29358"/>
                  </a:cubicBezTo>
                  <a:cubicBezTo>
                    <a:pt x="4972" y="19464"/>
                    <a:pt x="3644" y="9662"/>
                    <a:pt x="660" y="224"/>
                  </a:cubicBezTo>
                  <a:cubicBezTo>
                    <a:pt x="617" y="88"/>
                    <a:pt x="490" y="1"/>
                    <a:pt x="3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36"/>
            <p:cNvSpPr/>
            <p:nvPr/>
          </p:nvSpPr>
          <p:spPr>
            <a:xfrm>
              <a:off x="1238383" y="3874802"/>
              <a:ext cx="195412" cy="172037"/>
            </a:xfrm>
            <a:custGeom>
              <a:avLst/>
              <a:gdLst/>
              <a:ahLst/>
              <a:cxnLst/>
              <a:rect l="l" t="t" r="r" b="b"/>
              <a:pathLst>
                <a:path w="5367" h="4725" extrusionOk="0">
                  <a:moveTo>
                    <a:pt x="5206" y="0"/>
                  </a:moveTo>
                  <a:cubicBezTo>
                    <a:pt x="5120" y="0"/>
                    <a:pt x="5048" y="71"/>
                    <a:pt x="5048" y="159"/>
                  </a:cubicBezTo>
                  <a:cubicBezTo>
                    <a:pt x="5039" y="1370"/>
                    <a:pt x="4487" y="2568"/>
                    <a:pt x="3570" y="3361"/>
                  </a:cubicBezTo>
                  <a:cubicBezTo>
                    <a:pt x="2796" y="4033"/>
                    <a:pt x="1772" y="4407"/>
                    <a:pt x="749" y="4407"/>
                  </a:cubicBezTo>
                  <a:cubicBezTo>
                    <a:pt x="563" y="4407"/>
                    <a:pt x="376" y="4394"/>
                    <a:pt x="190" y="4369"/>
                  </a:cubicBezTo>
                  <a:cubicBezTo>
                    <a:pt x="183" y="4368"/>
                    <a:pt x="176" y="4367"/>
                    <a:pt x="169" y="4367"/>
                  </a:cubicBezTo>
                  <a:cubicBezTo>
                    <a:pt x="91" y="4367"/>
                    <a:pt x="22" y="4426"/>
                    <a:pt x="11" y="4505"/>
                  </a:cubicBezTo>
                  <a:cubicBezTo>
                    <a:pt x="1" y="4592"/>
                    <a:pt x="61" y="4673"/>
                    <a:pt x="148" y="4683"/>
                  </a:cubicBezTo>
                  <a:cubicBezTo>
                    <a:pt x="346" y="4711"/>
                    <a:pt x="546" y="4724"/>
                    <a:pt x="745" y="4724"/>
                  </a:cubicBezTo>
                  <a:cubicBezTo>
                    <a:pt x="1845" y="4724"/>
                    <a:pt x="2946" y="4322"/>
                    <a:pt x="3778" y="3602"/>
                  </a:cubicBezTo>
                  <a:cubicBezTo>
                    <a:pt x="4761" y="2749"/>
                    <a:pt x="5355" y="1461"/>
                    <a:pt x="5366" y="160"/>
                  </a:cubicBezTo>
                  <a:cubicBezTo>
                    <a:pt x="5366" y="72"/>
                    <a:pt x="5296" y="0"/>
                    <a:pt x="5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6"/>
            <p:cNvSpPr/>
            <p:nvPr/>
          </p:nvSpPr>
          <p:spPr>
            <a:xfrm>
              <a:off x="1139310" y="3837918"/>
              <a:ext cx="244275" cy="206226"/>
            </a:xfrm>
            <a:custGeom>
              <a:avLst/>
              <a:gdLst/>
              <a:ahLst/>
              <a:cxnLst/>
              <a:rect l="l" t="t" r="r" b="b"/>
              <a:pathLst>
                <a:path w="6709" h="5664" extrusionOk="0">
                  <a:moveTo>
                    <a:pt x="6479" y="0"/>
                  </a:moveTo>
                  <a:cubicBezTo>
                    <a:pt x="6393" y="6"/>
                    <a:pt x="6325" y="79"/>
                    <a:pt x="6328" y="168"/>
                  </a:cubicBezTo>
                  <a:cubicBezTo>
                    <a:pt x="6388" y="1398"/>
                    <a:pt x="6158" y="2514"/>
                    <a:pt x="5660" y="3396"/>
                  </a:cubicBezTo>
                  <a:cubicBezTo>
                    <a:pt x="5087" y="4416"/>
                    <a:pt x="4134" y="5129"/>
                    <a:pt x="3114" y="5305"/>
                  </a:cubicBezTo>
                  <a:cubicBezTo>
                    <a:pt x="2959" y="5332"/>
                    <a:pt x="2802" y="5345"/>
                    <a:pt x="2645" y="5345"/>
                  </a:cubicBezTo>
                  <a:cubicBezTo>
                    <a:pt x="1696" y="5345"/>
                    <a:pt x="764" y="4864"/>
                    <a:pt x="318" y="4104"/>
                  </a:cubicBezTo>
                  <a:cubicBezTo>
                    <a:pt x="290" y="4054"/>
                    <a:pt x="237" y="4027"/>
                    <a:pt x="182" y="4027"/>
                  </a:cubicBezTo>
                  <a:cubicBezTo>
                    <a:pt x="155" y="4027"/>
                    <a:pt x="127" y="4034"/>
                    <a:pt x="102" y="4048"/>
                  </a:cubicBezTo>
                  <a:cubicBezTo>
                    <a:pt x="27" y="4092"/>
                    <a:pt x="1" y="4189"/>
                    <a:pt x="45" y="4264"/>
                  </a:cubicBezTo>
                  <a:cubicBezTo>
                    <a:pt x="555" y="5131"/>
                    <a:pt x="1568" y="5664"/>
                    <a:pt x="2632" y="5664"/>
                  </a:cubicBezTo>
                  <a:cubicBezTo>
                    <a:pt x="2810" y="5664"/>
                    <a:pt x="2989" y="5649"/>
                    <a:pt x="3170" y="5615"/>
                  </a:cubicBezTo>
                  <a:cubicBezTo>
                    <a:pt x="4281" y="5423"/>
                    <a:pt x="5316" y="4650"/>
                    <a:pt x="5938" y="3551"/>
                  </a:cubicBezTo>
                  <a:cubicBezTo>
                    <a:pt x="6462" y="2614"/>
                    <a:pt x="6708" y="1439"/>
                    <a:pt x="6645" y="151"/>
                  </a:cubicBezTo>
                  <a:cubicBezTo>
                    <a:pt x="6641" y="63"/>
                    <a:pt x="6568" y="3"/>
                    <a:pt x="6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6"/>
            <p:cNvSpPr/>
            <p:nvPr/>
          </p:nvSpPr>
          <p:spPr>
            <a:xfrm>
              <a:off x="1141822" y="3907389"/>
              <a:ext cx="75077" cy="93974"/>
            </a:xfrm>
            <a:custGeom>
              <a:avLst/>
              <a:gdLst/>
              <a:ahLst/>
              <a:cxnLst/>
              <a:rect l="l" t="t" r="r" b="b"/>
              <a:pathLst>
                <a:path w="2062" h="2581" extrusionOk="0">
                  <a:moveTo>
                    <a:pt x="1882" y="0"/>
                  </a:moveTo>
                  <a:cubicBezTo>
                    <a:pt x="1834" y="0"/>
                    <a:pt x="1787" y="23"/>
                    <a:pt x="1756" y="64"/>
                  </a:cubicBezTo>
                  <a:lnTo>
                    <a:pt x="54" y="2327"/>
                  </a:lnTo>
                  <a:cubicBezTo>
                    <a:pt x="1" y="2397"/>
                    <a:pt x="16" y="2496"/>
                    <a:pt x="85" y="2549"/>
                  </a:cubicBezTo>
                  <a:cubicBezTo>
                    <a:pt x="114" y="2569"/>
                    <a:pt x="148" y="2581"/>
                    <a:pt x="180" y="2581"/>
                  </a:cubicBezTo>
                  <a:cubicBezTo>
                    <a:pt x="229" y="2581"/>
                    <a:pt x="276" y="2559"/>
                    <a:pt x="306" y="2518"/>
                  </a:cubicBezTo>
                  <a:lnTo>
                    <a:pt x="2008" y="255"/>
                  </a:lnTo>
                  <a:cubicBezTo>
                    <a:pt x="2061" y="185"/>
                    <a:pt x="2046" y="86"/>
                    <a:pt x="1977" y="33"/>
                  </a:cubicBezTo>
                  <a:cubicBezTo>
                    <a:pt x="1949" y="11"/>
                    <a:pt x="1915" y="0"/>
                    <a:pt x="1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6"/>
            <p:cNvSpPr/>
            <p:nvPr/>
          </p:nvSpPr>
          <p:spPr>
            <a:xfrm>
              <a:off x="1152891" y="3827031"/>
              <a:ext cx="129256" cy="169598"/>
            </a:xfrm>
            <a:custGeom>
              <a:avLst/>
              <a:gdLst/>
              <a:ahLst/>
              <a:cxnLst/>
              <a:rect l="l" t="t" r="r" b="b"/>
              <a:pathLst>
                <a:path w="3550" h="4658" extrusionOk="0">
                  <a:moveTo>
                    <a:pt x="3323" y="1"/>
                  </a:moveTo>
                  <a:cubicBezTo>
                    <a:pt x="3319" y="1"/>
                    <a:pt x="3316" y="1"/>
                    <a:pt x="3312" y="1"/>
                  </a:cubicBezTo>
                  <a:cubicBezTo>
                    <a:pt x="3225" y="5"/>
                    <a:pt x="3159" y="80"/>
                    <a:pt x="3165" y="170"/>
                  </a:cubicBezTo>
                  <a:cubicBezTo>
                    <a:pt x="3231" y="1094"/>
                    <a:pt x="2955" y="2057"/>
                    <a:pt x="2411" y="2807"/>
                  </a:cubicBezTo>
                  <a:cubicBezTo>
                    <a:pt x="1867" y="3557"/>
                    <a:pt x="1038" y="4117"/>
                    <a:pt x="139" y="4343"/>
                  </a:cubicBezTo>
                  <a:cubicBezTo>
                    <a:pt x="54" y="4365"/>
                    <a:pt x="1" y="4452"/>
                    <a:pt x="23" y="4535"/>
                  </a:cubicBezTo>
                  <a:cubicBezTo>
                    <a:pt x="42" y="4609"/>
                    <a:pt x="105" y="4657"/>
                    <a:pt x="177" y="4657"/>
                  </a:cubicBezTo>
                  <a:cubicBezTo>
                    <a:pt x="190" y="4657"/>
                    <a:pt x="204" y="4656"/>
                    <a:pt x="214" y="4651"/>
                  </a:cubicBezTo>
                  <a:cubicBezTo>
                    <a:pt x="1184" y="4408"/>
                    <a:pt x="2079" y="3804"/>
                    <a:pt x="2666" y="2994"/>
                  </a:cubicBezTo>
                  <a:cubicBezTo>
                    <a:pt x="3253" y="2183"/>
                    <a:pt x="3550" y="1145"/>
                    <a:pt x="3481" y="148"/>
                  </a:cubicBezTo>
                  <a:cubicBezTo>
                    <a:pt x="3475" y="65"/>
                    <a:pt x="3405" y="1"/>
                    <a:pt x="3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6"/>
            <p:cNvSpPr/>
            <p:nvPr/>
          </p:nvSpPr>
          <p:spPr>
            <a:xfrm>
              <a:off x="1120085" y="3822188"/>
              <a:ext cx="49918" cy="178919"/>
            </a:xfrm>
            <a:custGeom>
              <a:avLst/>
              <a:gdLst/>
              <a:ahLst/>
              <a:cxnLst/>
              <a:rect l="l" t="t" r="r" b="b"/>
              <a:pathLst>
                <a:path w="1371" h="4914" extrusionOk="0">
                  <a:moveTo>
                    <a:pt x="1191" y="1"/>
                  </a:moveTo>
                  <a:cubicBezTo>
                    <a:pt x="1139" y="1"/>
                    <a:pt x="1087" y="27"/>
                    <a:pt x="1056" y="74"/>
                  </a:cubicBezTo>
                  <a:cubicBezTo>
                    <a:pt x="169" y="1466"/>
                    <a:pt x="0" y="3281"/>
                    <a:pt x="613" y="4812"/>
                  </a:cubicBezTo>
                  <a:cubicBezTo>
                    <a:pt x="636" y="4874"/>
                    <a:pt x="696" y="4914"/>
                    <a:pt x="760" y="4914"/>
                  </a:cubicBezTo>
                  <a:cubicBezTo>
                    <a:pt x="777" y="4914"/>
                    <a:pt x="798" y="4909"/>
                    <a:pt x="818" y="4900"/>
                  </a:cubicBezTo>
                  <a:cubicBezTo>
                    <a:pt x="899" y="4868"/>
                    <a:pt x="939" y="4776"/>
                    <a:pt x="906" y="4695"/>
                  </a:cubicBezTo>
                  <a:cubicBezTo>
                    <a:pt x="331" y="3256"/>
                    <a:pt x="491" y="1550"/>
                    <a:pt x="1322" y="243"/>
                  </a:cubicBezTo>
                  <a:cubicBezTo>
                    <a:pt x="1370" y="169"/>
                    <a:pt x="1348" y="72"/>
                    <a:pt x="1275" y="25"/>
                  </a:cubicBezTo>
                  <a:cubicBezTo>
                    <a:pt x="1249" y="9"/>
                    <a:pt x="1220" y="1"/>
                    <a:pt x="1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6"/>
            <p:cNvSpPr/>
            <p:nvPr/>
          </p:nvSpPr>
          <p:spPr>
            <a:xfrm>
              <a:off x="1144517" y="3708259"/>
              <a:ext cx="187730" cy="291316"/>
            </a:xfrm>
            <a:custGeom>
              <a:avLst/>
              <a:gdLst/>
              <a:ahLst/>
              <a:cxnLst/>
              <a:rect l="l" t="t" r="r" b="b"/>
              <a:pathLst>
                <a:path w="5156" h="8001" extrusionOk="0">
                  <a:moveTo>
                    <a:pt x="4977" y="0"/>
                  </a:moveTo>
                  <a:cubicBezTo>
                    <a:pt x="4941" y="0"/>
                    <a:pt x="4905" y="12"/>
                    <a:pt x="4875" y="37"/>
                  </a:cubicBezTo>
                  <a:cubicBezTo>
                    <a:pt x="3687" y="1036"/>
                    <a:pt x="2461" y="2069"/>
                    <a:pt x="1530" y="3363"/>
                  </a:cubicBezTo>
                  <a:cubicBezTo>
                    <a:pt x="482" y="4820"/>
                    <a:pt x="0" y="6416"/>
                    <a:pt x="169" y="7861"/>
                  </a:cubicBezTo>
                  <a:cubicBezTo>
                    <a:pt x="178" y="7941"/>
                    <a:pt x="247" y="8000"/>
                    <a:pt x="326" y="8000"/>
                  </a:cubicBezTo>
                  <a:lnTo>
                    <a:pt x="347" y="8000"/>
                  </a:lnTo>
                  <a:cubicBezTo>
                    <a:pt x="435" y="7988"/>
                    <a:pt x="497" y="7912"/>
                    <a:pt x="486" y="7824"/>
                  </a:cubicBezTo>
                  <a:cubicBezTo>
                    <a:pt x="325" y="6458"/>
                    <a:pt x="789" y="4940"/>
                    <a:pt x="1789" y="3549"/>
                  </a:cubicBezTo>
                  <a:cubicBezTo>
                    <a:pt x="2696" y="2288"/>
                    <a:pt x="3909" y="1268"/>
                    <a:pt x="5081" y="279"/>
                  </a:cubicBezTo>
                  <a:cubicBezTo>
                    <a:pt x="5147" y="224"/>
                    <a:pt x="5156" y="124"/>
                    <a:pt x="5099" y="56"/>
                  </a:cubicBezTo>
                  <a:cubicBezTo>
                    <a:pt x="5067" y="19"/>
                    <a:pt x="5022" y="0"/>
                    <a:pt x="49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6"/>
            <p:cNvSpPr/>
            <p:nvPr/>
          </p:nvSpPr>
          <p:spPr>
            <a:xfrm>
              <a:off x="1024908" y="3827650"/>
              <a:ext cx="130930" cy="165702"/>
            </a:xfrm>
            <a:custGeom>
              <a:avLst/>
              <a:gdLst/>
              <a:ahLst/>
              <a:cxnLst/>
              <a:rect l="l" t="t" r="r" b="b"/>
              <a:pathLst>
                <a:path w="3596" h="4551" extrusionOk="0">
                  <a:moveTo>
                    <a:pt x="717" y="0"/>
                  </a:moveTo>
                  <a:cubicBezTo>
                    <a:pt x="664" y="0"/>
                    <a:pt x="613" y="26"/>
                    <a:pt x="584" y="75"/>
                  </a:cubicBezTo>
                  <a:cubicBezTo>
                    <a:pt x="1" y="1015"/>
                    <a:pt x="12" y="2272"/>
                    <a:pt x="610" y="3203"/>
                  </a:cubicBezTo>
                  <a:cubicBezTo>
                    <a:pt x="1145" y="4037"/>
                    <a:pt x="2114" y="4551"/>
                    <a:pt x="3097" y="4551"/>
                  </a:cubicBezTo>
                  <a:cubicBezTo>
                    <a:pt x="3213" y="4551"/>
                    <a:pt x="3329" y="4543"/>
                    <a:pt x="3447" y="4530"/>
                  </a:cubicBezTo>
                  <a:cubicBezTo>
                    <a:pt x="3532" y="4518"/>
                    <a:pt x="3595" y="4438"/>
                    <a:pt x="3583" y="4352"/>
                  </a:cubicBezTo>
                  <a:cubicBezTo>
                    <a:pt x="3574" y="4271"/>
                    <a:pt x="3503" y="4214"/>
                    <a:pt x="3421" y="4214"/>
                  </a:cubicBezTo>
                  <a:cubicBezTo>
                    <a:pt x="3416" y="4214"/>
                    <a:pt x="3411" y="4214"/>
                    <a:pt x="3406" y="4214"/>
                  </a:cubicBezTo>
                  <a:cubicBezTo>
                    <a:pt x="3302" y="4228"/>
                    <a:pt x="3198" y="4234"/>
                    <a:pt x="3094" y="4234"/>
                  </a:cubicBezTo>
                  <a:cubicBezTo>
                    <a:pt x="2218" y="4234"/>
                    <a:pt x="1354" y="3774"/>
                    <a:pt x="879" y="3032"/>
                  </a:cubicBezTo>
                  <a:cubicBezTo>
                    <a:pt x="344" y="2203"/>
                    <a:pt x="335" y="1081"/>
                    <a:pt x="852" y="242"/>
                  </a:cubicBezTo>
                  <a:cubicBezTo>
                    <a:pt x="899" y="168"/>
                    <a:pt x="877" y="69"/>
                    <a:pt x="801" y="24"/>
                  </a:cubicBezTo>
                  <a:cubicBezTo>
                    <a:pt x="775" y="8"/>
                    <a:pt x="746" y="0"/>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6"/>
            <p:cNvSpPr/>
            <p:nvPr/>
          </p:nvSpPr>
          <p:spPr>
            <a:xfrm>
              <a:off x="1070312" y="3755156"/>
              <a:ext cx="86146" cy="239651"/>
            </a:xfrm>
            <a:custGeom>
              <a:avLst/>
              <a:gdLst/>
              <a:ahLst/>
              <a:cxnLst/>
              <a:rect l="l" t="t" r="r" b="b"/>
              <a:pathLst>
                <a:path w="2366" h="6582" extrusionOk="0">
                  <a:moveTo>
                    <a:pt x="1100" y="1"/>
                  </a:moveTo>
                  <a:cubicBezTo>
                    <a:pt x="1040" y="1"/>
                    <a:pt x="983" y="34"/>
                    <a:pt x="956" y="93"/>
                  </a:cubicBezTo>
                  <a:cubicBezTo>
                    <a:pt x="0" y="2213"/>
                    <a:pt x="461" y="4862"/>
                    <a:pt x="2080" y="6534"/>
                  </a:cubicBezTo>
                  <a:cubicBezTo>
                    <a:pt x="2112" y="6565"/>
                    <a:pt x="2151" y="6581"/>
                    <a:pt x="2194" y="6581"/>
                  </a:cubicBezTo>
                  <a:cubicBezTo>
                    <a:pt x="2234" y="6581"/>
                    <a:pt x="2275" y="6567"/>
                    <a:pt x="2301" y="6537"/>
                  </a:cubicBezTo>
                  <a:cubicBezTo>
                    <a:pt x="2364" y="6477"/>
                    <a:pt x="2366" y="6376"/>
                    <a:pt x="2306" y="6314"/>
                  </a:cubicBezTo>
                  <a:cubicBezTo>
                    <a:pt x="776" y="4733"/>
                    <a:pt x="339" y="2228"/>
                    <a:pt x="1245" y="223"/>
                  </a:cubicBezTo>
                  <a:cubicBezTo>
                    <a:pt x="1282" y="144"/>
                    <a:pt x="1247" y="52"/>
                    <a:pt x="1166" y="15"/>
                  </a:cubicBezTo>
                  <a:cubicBezTo>
                    <a:pt x="1145" y="5"/>
                    <a:pt x="1122" y="1"/>
                    <a:pt x="11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6"/>
            <p:cNvSpPr/>
            <p:nvPr/>
          </p:nvSpPr>
          <p:spPr>
            <a:xfrm>
              <a:off x="1142696" y="3917621"/>
              <a:ext cx="183688" cy="84653"/>
            </a:xfrm>
            <a:custGeom>
              <a:avLst/>
              <a:gdLst/>
              <a:ahLst/>
              <a:cxnLst/>
              <a:rect l="l" t="t" r="r" b="b"/>
              <a:pathLst>
                <a:path w="5045" h="2325" extrusionOk="0">
                  <a:moveTo>
                    <a:pt x="4864" y="1"/>
                  </a:moveTo>
                  <a:cubicBezTo>
                    <a:pt x="4810" y="1"/>
                    <a:pt x="4758" y="29"/>
                    <a:pt x="4729" y="78"/>
                  </a:cubicBezTo>
                  <a:cubicBezTo>
                    <a:pt x="4282" y="827"/>
                    <a:pt x="3589" y="1415"/>
                    <a:pt x="2777" y="1735"/>
                  </a:cubicBezTo>
                  <a:cubicBezTo>
                    <a:pt x="2316" y="1916"/>
                    <a:pt x="1824" y="2007"/>
                    <a:pt x="1331" y="2007"/>
                  </a:cubicBezTo>
                  <a:cubicBezTo>
                    <a:pt x="957" y="2007"/>
                    <a:pt x="582" y="1954"/>
                    <a:pt x="221" y="1848"/>
                  </a:cubicBezTo>
                  <a:cubicBezTo>
                    <a:pt x="206" y="1844"/>
                    <a:pt x="191" y="1842"/>
                    <a:pt x="176" y="1842"/>
                  </a:cubicBezTo>
                  <a:cubicBezTo>
                    <a:pt x="107" y="1842"/>
                    <a:pt x="43" y="1886"/>
                    <a:pt x="24" y="1956"/>
                  </a:cubicBezTo>
                  <a:cubicBezTo>
                    <a:pt x="0" y="2040"/>
                    <a:pt x="47" y="2128"/>
                    <a:pt x="133" y="2153"/>
                  </a:cubicBezTo>
                  <a:cubicBezTo>
                    <a:pt x="523" y="2268"/>
                    <a:pt x="927" y="2325"/>
                    <a:pt x="1332" y="2325"/>
                  </a:cubicBezTo>
                  <a:cubicBezTo>
                    <a:pt x="1865" y="2325"/>
                    <a:pt x="2397" y="2228"/>
                    <a:pt x="2890" y="2030"/>
                  </a:cubicBezTo>
                  <a:cubicBezTo>
                    <a:pt x="3768" y="1686"/>
                    <a:pt x="4517" y="1052"/>
                    <a:pt x="5000" y="241"/>
                  </a:cubicBezTo>
                  <a:cubicBezTo>
                    <a:pt x="5044" y="166"/>
                    <a:pt x="5019" y="68"/>
                    <a:pt x="4944" y="24"/>
                  </a:cubicBezTo>
                  <a:cubicBezTo>
                    <a:pt x="4919" y="8"/>
                    <a:pt x="4891" y="1"/>
                    <a:pt x="4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6"/>
            <p:cNvSpPr/>
            <p:nvPr/>
          </p:nvSpPr>
          <p:spPr>
            <a:xfrm>
              <a:off x="1140075" y="3982760"/>
              <a:ext cx="238158" cy="109776"/>
            </a:xfrm>
            <a:custGeom>
              <a:avLst/>
              <a:gdLst/>
              <a:ahLst/>
              <a:cxnLst/>
              <a:rect l="l" t="t" r="r" b="b"/>
              <a:pathLst>
                <a:path w="6541" h="3015" extrusionOk="0">
                  <a:moveTo>
                    <a:pt x="178" y="0"/>
                  </a:moveTo>
                  <a:cubicBezTo>
                    <a:pt x="162" y="0"/>
                    <a:pt x="147" y="3"/>
                    <a:pt x="131" y="7"/>
                  </a:cubicBezTo>
                  <a:cubicBezTo>
                    <a:pt x="46" y="34"/>
                    <a:pt x="1" y="123"/>
                    <a:pt x="27" y="206"/>
                  </a:cubicBezTo>
                  <a:cubicBezTo>
                    <a:pt x="398" y="1408"/>
                    <a:pt x="1645" y="2812"/>
                    <a:pt x="3011" y="2985"/>
                  </a:cubicBezTo>
                  <a:cubicBezTo>
                    <a:pt x="3171" y="3004"/>
                    <a:pt x="3331" y="3015"/>
                    <a:pt x="3489" y="3015"/>
                  </a:cubicBezTo>
                  <a:cubicBezTo>
                    <a:pt x="4623" y="3015"/>
                    <a:pt x="5736" y="2518"/>
                    <a:pt x="6482" y="1659"/>
                  </a:cubicBezTo>
                  <a:cubicBezTo>
                    <a:pt x="6541" y="1593"/>
                    <a:pt x="6533" y="1492"/>
                    <a:pt x="6467" y="1436"/>
                  </a:cubicBezTo>
                  <a:cubicBezTo>
                    <a:pt x="6437" y="1409"/>
                    <a:pt x="6400" y="1396"/>
                    <a:pt x="6362" y="1396"/>
                  </a:cubicBezTo>
                  <a:cubicBezTo>
                    <a:pt x="6318" y="1396"/>
                    <a:pt x="6274" y="1415"/>
                    <a:pt x="6243" y="1451"/>
                  </a:cubicBezTo>
                  <a:cubicBezTo>
                    <a:pt x="5563" y="2232"/>
                    <a:pt x="4513" y="2696"/>
                    <a:pt x="3473" y="2696"/>
                  </a:cubicBezTo>
                  <a:cubicBezTo>
                    <a:pt x="3331" y="2696"/>
                    <a:pt x="3189" y="2687"/>
                    <a:pt x="3049" y="2669"/>
                  </a:cubicBezTo>
                  <a:cubicBezTo>
                    <a:pt x="1849" y="2517"/>
                    <a:pt x="675" y="1225"/>
                    <a:pt x="329" y="112"/>
                  </a:cubicBezTo>
                  <a:cubicBezTo>
                    <a:pt x="308" y="43"/>
                    <a:pt x="245" y="0"/>
                    <a:pt x="1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6"/>
            <p:cNvSpPr/>
            <p:nvPr/>
          </p:nvSpPr>
          <p:spPr>
            <a:xfrm>
              <a:off x="1297623" y="3662199"/>
              <a:ext cx="86656" cy="87420"/>
            </a:xfrm>
            <a:custGeom>
              <a:avLst/>
              <a:gdLst/>
              <a:ahLst/>
              <a:cxnLst/>
              <a:rect l="l" t="t" r="r" b="b"/>
              <a:pathLst>
                <a:path w="2380" h="2401" extrusionOk="0">
                  <a:moveTo>
                    <a:pt x="1159" y="0"/>
                  </a:moveTo>
                  <a:cubicBezTo>
                    <a:pt x="998" y="0"/>
                    <a:pt x="837" y="47"/>
                    <a:pt x="687" y="155"/>
                  </a:cubicBezTo>
                  <a:cubicBezTo>
                    <a:pt x="438" y="339"/>
                    <a:pt x="190" y="813"/>
                    <a:pt x="111" y="1095"/>
                  </a:cubicBezTo>
                  <a:cubicBezTo>
                    <a:pt x="1" y="1487"/>
                    <a:pt x="114" y="1879"/>
                    <a:pt x="427" y="2143"/>
                  </a:cubicBezTo>
                  <a:cubicBezTo>
                    <a:pt x="638" y="2321"/>
                    <a:pt x="890" y="2401"/>
                    <a:pt x="1143" y="2401"/>
                  </a:cubicBezTo>
                  <a:cubicBezTo>
                    <a:pt x="1762" y="2401"/>
                    <a:pt x="2379" y="1921"/>
                    <a:pt x="2371" y="1236"/>
                  </a:cubicBezTo>
                  <a:cubicBezTo>
                    <a:pt x="2364" y="665"/>
                    <a:pt x="1764" y="0"/>
                    <a:pt x="1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6"/>
            <p:cNvSpPr/>
            <p:nvPr/>
          </p:nvSpPr>
          <p:spPr>
            <a:xfrm>
              <a:off x="1153474" y="3669554"/>
              <a:ext cx="96195" cy="84289"/>
            </a:xfrm>
            <a:custGeom>
              <a:avLst/>
              <a:gdLst/>
              <a:ahLst/>
              <a:cxnLst/>
              <a:rect l="l" t="t" r="r" b="b"/>
              <a:pathLst>
                <a:path w="2642" h="2315" extrusionOk="0">
                  <a:moveTo>
                    <a:pt x="1395" y="0"/>
                  </a:moveTo>
                  <a:cubicBezTo>
                    <a:pt x="1188" y="0"/>
                    <a:pt x="927" y="52"/>
                    <a:pt x="750" y="172"/>
                  </a:cubicBezTo>
                  <a:cubicBezTo>
                    <a:pt x="534" y="325"/>
                    <a:pt x="346" y="526"/>
                    <a:pt x="292" y="790"/>
                  </a:cubicBezTo>
                  <a:cubicBezTo>
                    <a:pt x="290" y="802"/>
                    <a:pt x="292" y="814"/>
                    <a:pt x="290" y="825"/>
                  </a:cubicBezTo>
                  <a:cubicBezTo>
                    <a:pt x="0" y="1548"/>
                    <a:pt x="742" y="2315"/>
                    <a:pt x="1511" y="2315"/>
                  </a:cubicBezTo>
                  <a:cubicBezTo>
                    <a:pt x="1575" y="2315"/>
                    <a:pt x="1639" y="2309"/>
                    <a:pt x="1703" y="2298"/>
                  </a:cubicBezTo>
                  <a:cubicBezTo>
                    <a:pt x="2048" y="2240"/>
                    <a:pt x="2328" y="2082"/>
                    <a:pt x="2487" y="1752"/>
                  </a:cubicBezTo>
                  <a:cubicBezTo>
                    <a:pt x="2615" y="1486"/>
                    <a:pt x="2641" y="1172"/>
                    <a:pt x="2566" y="887"/>
                  </a:cubicBezTo>
                  <a:cubicBezTo>
                    <a:pt x="2428" y="372"/>
                    <a:pt x="1935" y="6"/>
                    <a:pt x="1403" y="0"/>
                  </a:cubicBezTo>
                  <a:cubicBezTo>
                    <a:pt x="1400" y="0"/>
                    <a:pt x="1398" y="0"/>
                    <a:pt x="13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6"/>
            <p:cNvSpPr/>
            <p:nvPr/>
          </p:nvSpPr>
          <p:spPr>
            <a:xfrm>
              <a:off x="1234596" y="3788326"/>
              <a:ext cx="88840" cy="86656"/>
            </a:xfrm>
            <a:custGeom>
              <a:avLst/>
              <a:gdLst/>
              <a:ahLst/>
              <a:cxnLst/>
              <a:rect l="l" t="t" r="r" b="b"/>
              <a:pathLst>
                <a:path w="2440" h="2380" extrusionOk="0">
                  <a:moveTo>
                    <a:pt x="1209" y="1"/>
                  </a:moveTo>
                  <a:cubicBezTo>
                    <a:pt x="720" y="1"/>
                    <a:pt x="224" y="366"/>
                    <a:pt x="108" y="850"/>
                  </a:cubicBezTo>
                  <a:cubicBezTo>
                    <a:pt x="30" y="1027"/>
                    <a:pt x="1" y="1227"/>
                    <a:pt x="40" y="1425"/>
                  </a:cubicBezTo>
                  <a:cubicBezTo>
                    <a:pt x="127" y="1857"/>
                    <a:pt x="487" y="2233"/>
                    <a:pt x="911" y="2340"/>
                  </a:cubicBezTo>
                  <a:cubicBezTo>
                    <a:pt x="1014" y="2366"/>
                    <a:pt x="1120" y="2379"/>
                    <a:pt x="1225" y="2379"/>
                  </a:cubicBezTo>
                  <a:cubicBezTo>
                    <a:pt x="1607" y="2379"/>
                    <a:pt x="1981" y="2206"/>
                    <a:pt x="2188" y="1860"/>
                  </a:cubicBezTo>
                  <a:cubicBezTo>
                    <a:pt x="2409" y="1491"/>
                    <a:pt x="2440" y="1055"/>
                    <a:pt x="2256" y="663"/>
                  </a:cubicBezTo>
                  <a:cubicBezTo>
                    <a:pt x="2155" y="449"/>
                    <a:pt x="1992" y="290"/>
                    <a:pt x="1799" y="187"/>
                  </a:cubicBezTo>
                  <a:cubicBezTo>
                    <a:pt x="1755" y="155"/>
                    <a:pt x="1707" y="124"/>
                    <a:pt x="1654" y="99"/>
                  </a:cubicBezTo>
                  <a:cubicBezTo>
                    <a:pt x="1517" y="39"/>
                    <a:pt x="1369" y="2"/>
                    <a:pt x="1221" y="1"/>
                  </a:cubicBezTo>
                  <a:cubicBezTo>
                    <a:pt x="1217" y="1"/>
                    <a:pt x="1213" y="1"/>
                    <a:pt x="1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6"/>
            <p:cNvSpPr/>
            <p:nvPr/>
          </p:nvSpPr>
          <p:spPr>
            <a:xfrm>
              <a:off x="1338585" y="3788290"/>
              <a:ext cx="82177" cy="71072"/>
            </a:xfrm>
            <a:custGeom>
              <a:avLst/>
              <a:gdLst/>
              <a:ahLst/>
              <a:cxnLst/>
              <a:rect l="l" t="t" r="r" b="b"/>
              <a:pathLst>
                <a:path w="2257" h="1952" extrusionOk="0">
                  <a:moveTo>
                    <a:pt x="1066" y="1"/>
                  </a:moveTo>
                  <a:cubicBezTo>
                    <a:pt x="860" y="1"/>
                    <a:pt x="653" y="61"/>
                    <a:pt x="475" y="194"/>
                  </a:cubicBezTo>
                  <a:cubicBezTo>
                    <a:pt x="318" y="312"/>
                    <a:pt x="194" y="473"/>
                    <a:pt x="140" y="670"/>
                  </a:cubicBezTo>
                  <a:cubicBezTo>
                    <a:pt x="1" y="1172"/>
                    <a:pt x="350" y="1763"/>
                    <a:pt x="839" y="1911"/>
                  </a:cubicBezTo>
                  <a:cubicBezTo>
                    <a:pt x="929" y="1938"/>
                    <a:pt x="1021" y="1951"/>
                    <a:pt x="1112" y="1951"/>
                  </a:cubicBezTo>
                  <a:cubicBezTo>
                    <a:pt x="1564" y="1951"/>
                    <a:pt x="1994" y="1630"/>
                    <a:pt x="2100" y="1178"/>
                  </a:cubicBezTo>
                  <a:cubicBezTo>
                    <a:pt x="2257" y="507"/>
                    <a:pt x="1666" y="1"/>
                    <a:pt x="1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6"/>
            <p:cNvSpPr/>
            <p:nvPr/>
          </p:nvSpPr>
          <p:spPr>
            <a:xfrm>
              <a:off x="1129115" y="3786542"/>
              <a:ext cx="63608" cy="60987"/>
            </a:xfrm>
            <a:custGeom>
              <a:avLst/>
              <a:gdLst/>
              <a:ahLst/>
              <a:cxnLst/>
              <a:rect l="l" t="t" r="r" b="b"/>
              <a:pathLst>
                <a:path w="1747" h="1675" extrusionOk="0">
                  <a:moveTo>
                    <a:pt x="919" y="1"/>
                  </a:moveTo>
                  <a:cubicBezTo>
                    <a:pt x="560" y="1"/>
                    <a:pt x="186" y="300"/>
                    <a:pt x="130" y="659"/>
                  </a:cubicBezTo>
                  <a:cubicBezTo>
                    <a:pt x="1" y="1053"/>
                    <a:pt x="296" y="1485"/>
                    <a:pt x="651" y="1628"/>
                  </a:cubicBezTo>
                  <a:cubicBezTo>
                    <a:pt x="729" y="1660"/>
                    <a:pt x="820" y="1674"/>
                    <a:pt x="911" y="1674"/>
                  </a:cubicBezTo>
                  <a:cubicBezTo>
                    <a:pt x="1042" y="1674"/>
                    <a:pt x="1177" y="1645"/>
                    <a:pt x="1284" y="1592"/>
                  </a:cubicBezTo>
                  <a:cubicBezTo>
                    <a:pt x="1488" y="1490"/>
                    <a:pt x="1600" y="1329"/>
                    <a:pt x="1694" y="1131"/>
                  </a:cubicBezTo>
                  <a:cubicBezTo>
                    <a:pt x="1723" y="1070"/>
                    <a:pt x="1746" y="953"/>
                    <a:pt x="1746" y="884"/>
                  </a:cubicBezTo>
                  <a:cubicBezTo>
                    <a:pt x="1742" y="426"/>
                    <a:pt x="1469" y="65"/>
                    <a:pt x="998" y="6"/>
                  </a:cubicBezTo>
                  <a:cubicBezTo>
                    <a:pt x="972" y="3"/>
                    <a:pt x="945" y="1"/>
                    <a:pt x="9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6"/>
            <p:cNvSpPr/>
            <p:nvPr/>
          </p:nvSpPr>
          <p:spPr>
            <a:xfrm>
              <a:off x="1078905" y="3725663"/>
              <a:ext cx="73657" cy="63572"/>
            </a:xfrm>
            <a:custGeom>
              <a:avLst/>
              <a:gdLst/>
              <a:ahLst/>
              <a:cxnLst/>
              <a:rect l="l" t="t" r="r" b="b"/>
              <a:pathLst>
                <a:path w="2023" h="1746" extrusionOk="0">
                  <a:moveTo>
                    <a:pt x="1027" y="1"/>
                  </a:moveTo>
                  <a:cubicBezTo>
                    <a:pt x="733" y="1"/>
                    <a:pt x="445" y="153"/>
                    <a:pt x="269" y="409"/>
                  </a:cubicBezTo>
                  <a:cubicBezTo>
                    <a:pt x="1" y="800"/>
                    <a:pt x="161" y="1371"/>
                    <a:pt x="548" y="1615"/>
                  </a:cubicBezTo>
                  <a:cubicBezTo>
                    <a:pt x="690" y="1704"/>
                    <a:pt x="844" y="1745"/>
                    <a:pt x="996" y="1745"/>
                  </a:cubicBezTo>
                  <a:cubicBezTo>
                    <a:pt x="1290" y="1745"/>
                    <a:pt x="1578" y="1592"/>
                    <a:pt x="1754" y="1336"/>
                  </a:cubicBezTo>
                  <a:cubicBezTo>
                    <a:pt x="2023" y="945"/>
                    <a:pt x="1863" y="374"/>
                    <a:pt x="1475" y="130"/>
                  </a:cubicBezTo>
                  <a:cubicBezTo>
                    <a:pt x="1334" y="42"/>
                    <a:pt x="1179" y="1"/>
                    <a:pt x="1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6"/>
            <p:cNvSpPr/>
            <p:nvPr/>
          </p:nvSpPr>
          <p:spPr>
            <a:xfrm>
              <a:off x="1230919" y="4008539"/>
              <a:ext cx="75624" cy="59603"/>
            </a:xfrm>
            <a:custGeom>
              <a:avLst/>
              <a:gdLst/>
              <a:ahLst/>
              <a:cxnLst/>
              <a:rect l="l" t="t" r="r" b="b"/>
              <a:pathLst>
                <a:path w="2077" h="1637" extrusionOk="0">
                  <a:moveTo>
                    <a:pt x="998" y="0"/>
                  </a:moveTo>
                  <a:cubicBezTo>
                    <a:pt x="360" y="0"/>
                    <a:pt x="0" y="1075"/>
                    <a:pt x="707" y="1518"/>
                  </a:cubicBezTo>
                  <a:cubicBezTo>
                    <a:pt x="837" y="1601"/>
                    <a:pt x="963" y="1637"/>
                    <a:pt x="1080" y="1637"/>
                  </a:cubicBezTo>
                  <a:cubicBezTo>
                    <a:pt x="1718" y="1637"/>
                    <a:pt x="2077" y="563"/>
                    <a:pt x="1372" y="119"/>
                  </a:cubicBezTo>
                  <a:cubicBezTo>
                    <a:pt x="1241" y="36"/>
                    <a:pt x="1115" y="0"/>
                    <a:pt x="9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6"/>
            <p:cNvSpPr/>
            <p:nvPr/>
          </p:nvSpPr>
          <p:spPr>
            <a:xfrm>
              <a:off x="1381440" y="3935280"/>
              <a:ext cx="65939" cy="43728"/>
            </a:xfrm>
            <a:custGeom>
              <a:avLst/>
              <a:gdLst/>
              <a:ahLst/>
              <a:cxnLst/>
              <a:rect l="l" t="t" r="r" b="b"/>
              <a:pathLst>
                <a:path w="1811" h="1201" extrusionOk="0">
                  <a:moveTo>
                    <a:pt x="927" y="1"/>
                  </a:moveTo>
                  <a:cubicBezTo>
                    <a:pt x="397" y="1"/>
                    <a:pt x="1" y="751"/>
                    <a:pt x="553" y="1100"/>
                  </a:cubicBezTo>
                  <a:cubicBezTo>
                    <a:pt x="665" y="1170"/>
                    <a:pt x="778" y="1200"/>
                    <a:pt x="885" y="1200"/>
                  </a:cubicBezTo>
                  <a:cubicBezTo>
                    <a:pt x="1416" y="1200"/>
                    <a:pt x="1810" y="452"/>
                    <a:pt x="1257" y="101"/>
                  </a:cubicBezTo>
                  <a:cubicBezTo>
                    <a:pt x="1146" y="31"/>
                    <a:pt x="1034" y="1"/>
                    <a:pt x="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6"/>
            <p:cNvSpPr/>
            <p:nvPr/>
          </p:nvSpPr>
          <p:spPr>
            <a:xfrm>
              <a:off x="1393784" y="3853356"/>
              <a:ext cx="83743" cy="53523"/>
            </a:xfrm>
            <a:custGeom>
              <a:avLst/>
              <a:gdLst/>
              <a:ahLst/>
              <a:cxnLst/>
              <a:rect l="l" t="t" r="r" b="b"/>
              <a:pathLst>
                <a:path w="2300" h="1470" extrusionOk="0">
                  <a:moveTo>
                    <a:pt x="1189" y="0"/>
                  </a:moveTo>
                  <a:cubicBezTo>
                    <a:pt x="521" y="0"/>
                    <a:pt x="1" y="906"/>
                    <a:pt x="690" y="1343"/>
                  </a:cubicBezTo>
                  <a:cubicBezTo>
                    <a:pt x="831" y="1431"/>
                    <a:pt x="974" y="1470"/>
                    <a:pt x="1111" y="1470"/>
                  </a:cubicBezTo>
                  <a:cubicBezTo>
                    <a:pt x="1779" y="1470"/>
                    <a:pt x="2300" y="563"/>
                    <a:pt x="1609" y="127"/>
                  </a:cubicBezTo>
                  <a:cubicBezTo>
                    <a:pt x="1469" y="38"/>
                    <a:pt x="1326" y="0"/>
                    <a:pt x="1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36"/>
            <p:cNvSpPr/>
            <p:nvPr/>
          </p:nvSpPr>
          <p:spPr>
            <a:xfrm>
              <a:off x="1337420" y="4011087"/>
              <a:ext cx="77663" cy="59712"/>
            </a:xfrm>
            <a:custGeom>
              <a:avLst/>
              <a:gdLst/>
              <a:ahLst/>
              <a:cxnLst/>
              <a:rect l="l" t="t" r="r" b="b"/>
              <a:pathLst>
                <a:path w="2133" h="1640" extrusionOk="0">
                  <a:moveTo>
                    <a:pt x="1036" y="1"/>
                  </a:moveTo>
                  <a:cubicBezTo>
                    <a:pt x="387" y="1"/>
                    <a:pt x="0" y="1068"/>
                    <a:pt x="712" y="1518"/>
                  </a:cubicBezTo>
                  <a:cubicBezTo>
                    <a:pt x="846" y="1602"/>
                    <a:pt x="976" y="1639"/>
                    <a:pt x="1096" y="1639"/>
                  </a:cubicBezTo>
                  <a:cubicBezTo>
                    <a:pt x="1747" y="1639"/>
                    <a:pt x="2133" y="572"/>
                    <a:pt x="1420" y="122"/>
                  </a:cubicBezTo>
                  <a:cubicBezTo>
                    <a:pt x="1287" y="38"/>
                    <a:pt x="115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6"/>
            <p:cNvSpPr/>
            <p:nvPr/>
          </p:nvSpPr>
          <p:spPr>
            <a:xfrm>
              <a:off x="1397060" y="3754573"/>
              <a:ext cx="68232" cy="43510"/>
            </a:xfrm>
            <a:custGeom>
              <a:avLst/>
              <a:gdLst/>
              <a:ahLst/>
              <a:cxnLst/>
              <a:rect l="l" t="t" r="r" b="b"/>
              <a:pathLst>
                <a:path w="1874" h="1195" extrusionOk="0">
                  <a:moveTo>
                    <a:pt x="969" y="0"/>
                  </a:moveTo>
                  <a:cubicBezTo>
                    <a:pt x="425" y="0"/>
                    <a:pt x="1" y="737"/>
                    <a:pt x="562" y="1091"/>
                  </a:cubicBezTo>
                  <a:cubicBezTo>
                    <a:pt x="676" y="1163"/>
                    <a:pt x="794" y="1195"/>
                    <a:pt x="906" y="1195"/>
                  </a:cubicBezTo>
                  <a:cubicBezTo>
                    <a:pt x="1449" y="1195"/>
                    <a:pt x="1874" y="456"/>
                    <a:pt x="1314" y="104"/>
                  </a:cubicBezTo>
                  <a:cubicBezTo>
                    <a:pt x="1199" y="32"/>
                    <a:pt x="1082" y="0"/>
                    <a:pt x="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6"/>
            <p:cNvSpPr/>
            <p:nvPr/>
          </p:nvSpPr>
          <p:spPr>
            <a:xfrm>
              <a:off x="1015623" y="3805439"/>
              <a:ext cx="74677" cy="48826"/>
            </a:xfrm>
            <a:custGeom>
              <a:avLst/>
              <a:gdLst/>
              <a:ahLst/>
              <a:cxnLst/>
              <a:rect l="l" t="t" r="r" b="b"/>
              <a:pathLst>
                <a:path w="2051" h="1341" extrusionOk="0">
                  <a:moveTo>
                    <a:pt x="1053" y="0"/>
                  </a:moveTo>
                  <a:cubicBezTo>
                    <a:pt x="455" y="0"/>
                    <a:pt x="0" y="833"/>
                    <a:pt x="623" y="1227"/>
                  </a:cubicBezTo>
                  <a:cubicBezTo>
                    <a:pt x="748" y="1306"/>
                    <a:pt x="875" y="1340"/>
                    <a:pt x="997" y="1340"/>
                  </a:cubicBezTo>
                  <a:cubicBezTo>
                    <a:pt x="1596" y="1340"/>
                    <a:pt x="2050" y="506"/>
                    <a:pt x="1427" y="114"/>
                  </a:cubicBezTo>
                  <a:cubicBezTo>
                    <a:pt x="1302" y="35"/>
                    <a:pt x="1175" y="0"/>
                    <a:pt x="1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6"/>
            <p:cNvSpPr/>
            <p:nvPr/>
          </p:nvSpPr>
          <p:spPr>
            <a:xfrm>
              <a:off x="1058078" y="3852846"/>
              <a:ext cx="73439" cy="63244"/>
            </a:xfrm>
            <a:custGeom>
              <a:avLst/>
              <a:gdLst/>
              <a:ahLst/>
              <a:cxnLst/>
              <a:rect l="l" t="t" r="r" b="b"/>
              <a:pathLst>
                <a:path w="2017" h="1737" extrusionOk="0">
                  <a:moveTo>
                    <a:pt x="1030" y="0"/>
                  </a:moveTo>
                  <a:cubicBezTo>
                    <a:pt x="725" y="0"/>
                    <a:pt x="423" y="175"/>
                    <a:pt x="257" y="439"/>
                  </a:cubicBezTo>
                  <a:cubicBezTo>
                    <a:pt x="0" y="846"/>
                    <a:pt x="197" y="1379"/>
                    <a:pt x="579" y="1619"/>
                  </a:cubicBezTo>
                  <a:cubicBezTo>
                    <a:pt x="706" y="1700"/>
                    <a:pt x="846" y="1736"/>
                    <a:pt x="985" y="1736"/>
                  </a:cubicBezTo>
                  <a:cubicBezTo>
                    <a:pt x="1291" y="1736"/>
                    <a:pt x="1593" y="1560"/>
                    <a:pt x="1759" y="1298"/>
                  </a:cubicBezTo>
                  <a:cubicBezTo>
                    <a:pt x="2016" y="890"/>
                    <a:pt x="1819" y="358"/>
                    <a:pt x="1438" y="117"/>
                  </a:cubicBezTo>
                  <a:cubicBezTo>
                    <a:pt x="1309" y="36"/>
                    <a:pt x="1170" y="0"/>
                    <a:pt x="1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36"/>
            <p:cNvSpPr/>
            <p:nvPr/>
          </p:nvSpPr>
          <p:spPr>
            <a:xfrm>
              <a:off x="1167601" y="3884414"/>
              <a:ext cx="67358" cy="64810"/>
            </a:xfrm>
            <a:custGeom>
              <a:avLst/>
              <a:gdLst/>
              <a:ahLst/>
              <a:cxnLst/>
              <a:rect l="l" t="t" r="r" b="b"/>
              <a:pathLst>
                <a:path w="1850" h="1780" extrusionOk="0">
                  <a:moveTo>
                    <a:pt x="908" y="1"/>
                  </a:moveTo>
                  <a:cubicBezTo>
                    <a:pt x="652" y="1"/>
                    <a:pt x="405" y="110"/>
                    <a:pt x="211" y="341"/>
                  </a:cubicBezTo>
                  <a:cubicBezTo>
                    <a:pt x="64" y="515"/>
                    <a:pt x="1" y="798"/>
                    <a:pt x="32" y="1018"/>
                  </a:cubicBezTo>
                  <a:cubicBezTo>
                    <a:pt x="61" y="1222"/>
                    <a:pt x="196" y="1491"/>
                    <a:pt x="375" y="1606"/>
                  </a:cubicBezTo>
                  <a:cubicBezTo>
                    <a:pt x="557" y="1720"/>
                    <a:pt x="752" y="1780"/>
                    <a:pt x="942" y="1780"/>
                  </a:cubicBezTo>
                  <a:cubicBezTo>
                    <a:pt x="1198" y="1780"/>
                    <a:pt x="1445" y="1671"/>
                    <a:pt x="1639" y="1440"/>
                  </a:cubicBezTo>
                  <a:cubicBezTo>
                    <a:pt x="1786" y="1265"/>
                    <a:pt x="1849" y="984"/>
                    <a:pt x="1819" y="763"/>
                  </a:cubicBezTo>
                  <a:cubicBezTo>
                    <a:pt x="1789" y="559"/>
                    <a:pt x="1654" y="290"/>
                    <a:pt x="1475" y="175"/>
                  </a:cubicBezTo>
                  <a:cubicBezTo>
                    <a:pt x="1293" y="60"/>
                    <a:pt x="1098" y="1"/>
                    <a:pt x="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36"/>
            <p:cNvSpPr/>
            <p:nvPr/>
          </p:nvSpPr>
          <p:spPr>
            <a:xfrm>
              <a:off x="1297259" y="3888820"/>
              <a:ext cx="62916" cy="63645"/>
            </a:xfrm>
            <a:custGeom>
              <a:avLst/>
              <a:gdLst/>
              <a:ahLst/>
              <a:cxnLst/>
              <a:rect l="l" t="t" r="r" b="b"/>
              <a:pathLst>
                <a:path w="1728" h="1748" extrusionOk="0">
                  <a:moveTo>
                    <a:pt x="917" y="1"/>
                  </a:moveTo>
                  <a:cubicBezTo>
                    <a:pt x="618" y="1"/>
                    <a:pt x="306" y="135"/>
                    <a:pt x="133" y="382"/>
                  </a:cubicBezTo>
                  <a:cubicBezTo>
                    <a:pt x="50" y="496"/>
                    <a:pt x="8" y="655"/>
                    <a:pt x="1" y="809"/>
                  </a:cubicBezTo>
                  <a:lnTo>
                    <a:pt x="1" y="830"/>
                  </a:lnTo>
                  <a:cubicBezTo>
                    <a:pt x="15" y="860"/>
                    <a:pt x="27" y="984"/>
                    <a:pt x="49" y="1040"/>
                  </a:cubicBezTo>
                  <a:cubicBezTo>
                    <a:pt x="81" y="1128"/>
                    <a:pt x="124" y="1211"/>
                    <a:pt x="175" y="1289"/>
                  </a:cubicBezTo>
                  <a:cubicBezTo>
                    <a:pt x="271" y="1435"/>
                    <a:pt x="396" y="1561"/>
                    <a:pt x="542" y="1655"/>
                  </a:cubicBezTo>
                  <a:cubicBezTo>
                    <a:pt x="641" y="1718"/>
                    <a:pt x="755" y="1747"/>
                    <a:pt x="871" y="1747"/>
                  </a:cubicBezTo>
                  <a:cubicBezTo>
                    <a:pt x="1089" y="1747"/>
                    <a:pt x="1314" y="1645"/>
                    <a:pt x="1453" y="1479"/>
                  </a:cubicBezTo>
                  <a:cubicBezTo>
                    <a:pt x="1647" y="1248"/>
                    <a:pt x="1727" y="912"/>
                    <a:pt x="1682" y="614"/>
                  </a:cubicBezTo>
                  <a:cubicBezTo>
                    <a:pt x="1618" y="193"/>
                    <a:pt x="1276" y="1"/>
                    <a:pt x="9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6"/>
            <p:cNvSpPr/>
            <p:nvPr/>
          </p:nvSpPr>
          <p:spPr>
            <a:xfrm>
              <a:off x="970656" y="3968960"/>
              <a:ext cx="190461" cy="796833"/>
            </a:xfrm>
            <a:custGeom>
              <a:avLst/>
              <a:gdLst/>
              <a:ahLst/>
              <a:cxnLst/>
              <a:rect l="l" t="t" r="r" b="b"/>
              <a:pathLst>
                <a:path w="5231" h="21885" extrusionOk="0">
                  <a:moveTo>
                    <a:pt x="4869" y="0"/>
                  </a:moveTo>
                  <a:cubicBezTo>
                    <a:pt x="4758" y="0"/>
                    <a:pt x="4650" y="59"/>
                    <a:pt x="4592" y="163"/>
                  </a:cubicBezTo>
                  <a:cubicBezTo>
                    <a:pt x="1530" y="5584"/>
                    <a:pt x="545" y="12632"/>
                    <a:pt x="12" y="21550"/>
                  </a:cubicBezTo>
                  <a:cubicBezTo>
                    <a:pt x="0" y="21723"/>
                    <a:pt x="135" y="21874"/>
                    <a:pt x="309" y="21885"/>
                  </a:cubicBezTo>
                  <a:lnTo>
                    <a:pt x="328" y="21885"/>
                  </a:lnTo>
                  <a:cubicBezTo>
                    <a:pt x="495" y="21885"/>
                    <a:pt x="635" y="21755"/>
                    <a:pt x="645" y="21587"/>
                  </a:cubicBezTo>
                  <a:cubicBezTo>
                    <a:pt x="1175" y="12757"/>
                    <a:pt x="2143" y="5788"/>
                    <a:pt x="5144" y="473"/>
                  </a:cubicBezTo>
                  <a:cubicBezTo>
                    <a:pt x="5231" y="320"/>
                    <a:pt x="5175" y="128"/>
                    <a:pt x="5022" y="41"/>
                  </a:cubicBezTo>
                  <a:cubicBezTo>
                    <a:pt x="4974" y="13"/>
                    <a:pt x="4921" y="0"/>
                    <a:pt x="4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6"/>
            <p:cNvSpPr/>
            <p:nvPr/>
          </p:nvSpPr>
          <p:spPr>
            <a:xfrm>
              <a:off x="595445" y="4419435"/>
              <a:ext cx="387111" cy="341125"/>
            </a:xfrm>
            <a:custGeom>
              <a:avLst/>
              <a:gdLst/>
              <a:ahLst/>
              <a:cxnLst/>
              <a:rect l="l" t="t" r="r" b="b"/>
              <a:pathLst>
                <a:path w="10632" h="9369" extrusionOk="0">
                  <a:moveTo>
                    <a:pt x="84" y="1"/>
                  </a:moveTo>
                  <a:cubicBezTo>
                    <a:pt x="84" y="1"/>
                    <a:pt x="0" y="3467"/>
                    <a:pt x="2949" y="6344"/>
                  </a:cubicBezTo>
                  <a:cubicBezTo>
                    <a:pt x="5899" y="9219"/>
                    <a:pt x="8343" y="8335"/>
                    <a:pt x="10631" y="9369"/>
                  </a:cubicBezTo>
                  <a:cubicBezTo>
                    <a:pt x="9229" y="6124"/>
                    <a:pt x="6862" y="4319"/>
                    <a:pt x="4868" y="3321"/>
                  </a:cubicBezTo>
                  <a:cubicBezTo>
                    <a:pt x="1326" y="1550"/>
                    <a:pt x="737" y="1033"/>
                    <a:pt x="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6"/>
            <p:cNvSpPr/>
            <p:nvPr/>
          </p:nvSpPr>
          <p:spPr>
            <a:xfrm>
              <a:off x="984820" y="4419435"/>
              <a:ext cx="419006" cy="359913"/>
            </a:xfrm>
            <a:custGeom>
              <a:avLst/>
              <a:gdLst/>
              <a:ahLst/>
              <a:cxnLst/>
              <a:rect l="l" t="t" r="r" b="b"/>
              <a:pathLst>
                <a:path w="11508" h="9885" extrusionOk="0">
                  <a:moveTo>
                    <a:pt x="10549" y="1"/>
                  </a:moveTo>
                  <a:lnTo>
                    <a:pt x="10549" y="1"/>
                  </a:lnTo>
                  <a:cubicBezTo>
                    <a:pt x="10401" y="1253"/>
                    <a:pt x="8336" y="3246"/>
                    <a:pt x="5680" y="4278"/>
                  </a:cubicBezTo>
                  <a:cubicBezTo>
                    <a:pt x="3601" y="5088"/>
                    <a:pt x="1403" y="6124"/>
                    <a:pt x="0" y="9369"/>
                  </a:cubicBezTo>
                  <a:cubicBezTo>
                    <a:pt x="2288" y="8335"/>
                    <a:pt x="5608" y="9884"/>
                    <a:pt x="8558" y="7008"/>
                  </a:cubicBezTo>
                  <a:cubicBezTo>
                    <a:pt x="11508" y="4130"/>
                    <a:pt x="10549" y="1"/>
                    <a:pt x="10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6"/>
            <p:cNvSpPr/>
            <p:nvPr/>
          </p:nvSpPr>
          <p:spPr>
            <a:xfrm>
              <a:off x="570213" y="4104372"/>
              <a:ext cx="123648" cy="108829"/>
            </a:xfrm>
            <a:custGeom>
              <a:avLst/>
              <a:gdLst/>
              <a:ahLst/>
              <a:cxnLst/>
              <a:rect l="l" t="t" r="r" b="b"/>
              <a:pathLst>
                <a:path w="3396" h="2989" extrusionOk="0">
                  <a:moveTo>
                    <a:pt x="100" y="0"/>
                  </a:moveTo>
                  <a:cubicBezTo>
                    <a:pt x="44" y="0"/>
                    <a:pt x="0" y="46"/>
                    <a:pt x="0" y="102"/>
                  </a:cubicBezTo>
                  <a:cubicBezTo>
                    <a:pt x="7" y="926"/>
                    <a:pt x="382" y="1739"/>
                    <a:pt x="1004" y="2278"/>
                  </a:cubicBezTo>
                  <a:cubicBezTo>
                    <a:pt x="1532" y="2736"/>
                    <a:pt x="2228" y="2989"/>
                    <a:pt x="2922" y="2989"/>
                  </a:cubicBezTo>
                  <a:cubicBezTo>
                    <a:pt x="3050" y="2989"/>
                    <a:pt x="3176" y="2981"/>
                    <a:pt x="3301" y="2962"/>
                  </a:cubicBezTo>
                  <a:cubicBezTo>
                    <a:pt x="3355" y="2955"/>
                    <a:pt x="3395" y="2903"/>
                    <a:pt x="3388" y="2849"/>
                  </a:cubicBezTo>
                  <a:cubicBezTo>
                    <a:pt x="3378" y="2798"/>
                    <a:pt x="3334" y="2762"/>
                    <a:pt x="3286" y="2762"/>
                  </a:cubicBezTo>
                  <a:cubicBezTo>
                    <a:pt x="3282" y="2762"/>
                    <a:pt x="3278" y="2762"/>
                    <a:pt x="3273" y="2762"/>
                  </a:cubicBezTo>
                  <a:cubicBezTo>
                    <a:pt x="3157" y="2778"/>
                    <a:pt x="3039" y="2786"/>
                    <a:pt x="2922" y="2786"/>
                  </a:cubicBezTo>
                  <a:cubicBezTo>
                    <a:pt x="2274" y="2786"/>
                    <a:pt x="1626" y="2550"/>
                    <a:pt x="1135" y="2125"/>
                  </a:cubicBezTo>
                  <a:cubicBezTo>
                    <a:pt x="557" y="1623"/>
                    <a:pt x="206" y="865"/>
                    <a:pt x="201" y="100"/>
                  </a:cubicBezTo>
                  <a:cubicBezTo>
                    <a:pt x="198" y="45"/>
                    <a:pt x="154"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6"/>
            <p:cNvSpPr/>
            <p:nvPr/>
          </p:nvSpPr>
          <p:spPr>
            <a:xfrm>
              <a:off x="601963" y="4081069"/>
              <a:ext cx="154488" cy="130493"/>
            </a:xfrm>
            <a:custGeom>
              <a:avLst/>
              <a:gdLst/>
              <a:ahLst/>
              <a:cxnLst/>
              <a:rect l="l" t="t" r="r" b="b"/>
              <a:pathLst>
                <a:path w="4243" h="3584" extrusionOk="0">
                  <a:moveTo>
                    <a:pt x="134" y="1"/>
                  </a:moveTo>
                  <a:cubicBezTo>
                    <a:pt x="89" y="1"/>
                    <a:pt x="43" y="47"/>
                    <a:pt x="41" y="97"/>
                  </a:cubicBezTo>
                  <a:cubicBezTo>
                    <a:pt x="0" y="912"/>
                    <a:pt x="156" y="1655"/>
                    <a:pt x="489" y="2247"/>
                  </a:cubicBezTo>
                  <a:cubicBezTo>
                    <a:pt x="881" y="2944"/>
                    <a:pt x="1535" y="3432"/>
                    <a:pt x="2240" y="3554"/>
                  </a:cubicBezTo>
                  <a:cubicBezTo>
                    <a:pt x="2354" y="3574"/>
                    <a:pt x="2467" y="3583"/>
                    <a:pt x="2579" y="3583"/>
                  </a:cubicBezTo>
                  <a:cubicBezTo>
                    <a:pt x="3253" y="3583"/>
                    <a:pt x="3893" y="3245"/>
                    <a:pt x="4215" y="2696"/>
                  </a:cubicBezTo>
                  <a:cubicBezTo>
                    <a:pt x="4242" y="2649"/>
                    <a:pt x="4226" y="2586"/>
                    <a:pt x="4178" y="2558"/>
                  </a:cubicBezTo>
                  <a:cubicBezTo>
                    <a:pt x="4163" y="2550"/>
                    <a:pt x="4146" y="2545"/>
                    <a:pt x="4129" y="2545"/>
                  </a:cubicBezTo>
                  <a:cubicBezTo>
                    <a:pt x="4094" y="2545"/>
                    <a:pt x="4059" y="2563"/>
                    <a:pt x="4040" y="2595"/>
                  </a:cubicBezTo>
                  <a:cubicBezTo>
                    <a:pt x="3760" y="3077"/>
                    <a:pt x="3169" y="3380"/>
                    <a:pt x="2567" y="3380"/>
                  </a:cubicBezTo>
                  <a:cubicBezTo>
                    <a:pt x="2469" y="3380"/>
                    <a:pt x="2371" y="3372"/>
                    <a:pt x="2273" y="3356"/>
                  </a:cubicBezTo>
                  <a:cubicBezTo>
                    <a:pt x="1629" y="3242"/>
                    <a:pt x="1027" y="2792"/>
                    <a:pt x="663" y="2147"/>
                  </a:cubicBezTo>
                  <a:cubicBezTo>
                    <a:pt x="350" y="1589"/>
                    <a:pt x="203" y="883"/>
                    <a:pt x="241" y="106"/>
                  </a:cubicBezTo>
                  <a:cubicBezTo>
                    <a:pt x="243" y="52"/>
                    <a:pt x="200" y="3"/>
                    <a:pt x="146" y="2"/>
                  </a:cubicBezTo>
                  <a:cubicBezTo>
                    <a:pt x="142" y="1"/>
                    <a:pt x="138" y="1"/>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36"/>
            <p:cNvSpPr/>
            <p:nvPr/>
          </p:nvSpPr>
          <p:spPr>
            <a:xfrm>
              <a:off x="707444" y="4124980"/>
              <a:ext cx="47442" cy="59530"/>
            </a:xfrm>
            <a:custGeom>
              <a:avLst/>
              <a:gdLst/>
              <a:ahLst/>
              <a:cxnLst/>
              <a:rect l="l" t="t" r="r" b="b"/>
              <a:pathLst>
                <a:path w="1303" h="1635" extrusionOk="0">
                  <a:moveTo>
                    <a:pt x="112" y="0"/>
                  </a:moveTo>
                  <a:cubicBezTo>
                    <a:pt x="92" y="0"/>
                    <a:pt x="71" y="7"/>
                    <a:pt x="53" y="20"/>
                  </a:cubicBezTo>
                  <a:cubicBezTo>
                    <a:pt x="9" y="56"/>
                    <a:pt x="0" y="117"/>
                    <a:pt x="33" y="161"/>
                  </a:cubicBezTo>
                  <a:lnTo>
                    <a:pt x="1109" y="1593"/>
                  </a:lnTo>
                  <a:cubicBezTo>
                    <a:pt x="1128" y="1619"/>
                    <a:pt x="1158" y="1634"/>
                    <a:pt x="1190" y="1634"/>
                  </a:cubicBezTo>
                  <a:cubicBezTo>
                    <a:pt x="1209" y="1634"/>
                    <a:pt x="1231" y="1627"/>
                    <a:pt x="1250" y="1614"/>
                  </a:cubicBezTo>
                  <a:cubicBezTo>
                    <a:pt x="1294" y="1578"/>
                    <a:pt x="1303" y="1517"/>
                    <a:pt x="1271" y="1473"/>
                  </a:cubicBezTo>
                  <a:lnTo>
                    <a:pt x="194" y="41"/>
                  </a:lnTo>
                  <a:cubicBezTo>
                    <a:pt x="173" y="15"/>
                    <a:pt x="143" y="0"/>
                    <a:pt x="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6"/>
            <p:cNvSpPr/>
            <p:nvPr/>
          </p:nvSpPr>
          <p:spPr>
            <a:xfrm>
              <a:off x="666045" y="4074151"/>
              <a:ext cx="81813" cy="107300"/>
            </a:xfrm>
            <a:custGeom>
              <a:avLst/>
              <a:gdLst/>
              <a:ahLst/>
              <a:cxnLst/>
              <a:rect l="l" t="t" r="r" b="b"/>
              <a:pathLst>
                <a:path w="2247" h="2947" extrusionOk="0">
                  <a:moveTo>
                    <a:pt x="148" y="1"/>
                  </a:moveTo>
                  <a:cubicBezTo>
                    <a:pt x="95" y="1"/>
                    <a:pt x="48" y="40"/>
                    <a:pt x="45" y="95"/>
                  </a:cubicBezTo>
                  <a:cubicBezTo>
                    <a:pt x="1" y="726"/>
                    <a:pt x="187" y="1383"/>
                    <a:pt x="560" y="1895"/>
                  </a:cubicBezTo>
                  <a:cubicBezTo>
                    <a:pt x="932" y="2408"/>
                    <a:pt x="1497" y="2789"/>
                    <a:pt x="2111" y="2943"/>
                  </a:cubicBezTo>
                  <a:cubicBezTo>
                    <a:pt x="2118" y="2945"/>
                    <a:pt x="2129" y="2946"/>
                    <a:pt x="2136" y="2946"/>
                  </a:cubicBezTo>
                  <a:cubicBezTo>
                    <a:pt x="2180" y="2946"/>
                    <a:pt x="2221" y="2917"/>
                    <a:pt x="2233" y="2870"/>
                  </a:cubicBezTo>
                  <a:cubicBezTo>
                    <a:pt x="2246" y="2816"/>
                    <a:pt x="2212" y="2761"/>
                    <a:pt x="2159" y="2748"/>
                  </a:cubicBezTo>
                  <a:cubicBezTo>
                    <a:pt x="1590" y="2606"/>
                    <a:pt x="1067" y="2250"/>
                    <a:pt x="722" y="1776"/>
                  </a:cubicBezTo>
                  <a:cubicBezTo>
                    <a:pt x="377" y="1300"/>
                    <a:pt x="204" y="692"/>
                    <a:pt x="245" y="108"/>
                  </a:cubicBezTo>
                  <a:cubicBezTo>
                    <a:pt x="249" y="52"/>
                    <a:pt x="206" y="4"/>
                    <a:pt x="151" y="1"/>
                  </a:cubicBezTo>
                  <a:cubicBezTo>
                    <a:pt x="150" y="1"/>
                    <a:pt x="149" y="1"/>
                    <a:pt x="1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6"/>
            <p:cNvSpPr/>
            <p:nvPr/>
          </p:nvSpPr>
          <p:spPr>
            <a:xfrm>
              <a:off x="737009" y="4071202"/>
              <a:ext cx="31677" cy="113126"/>
            </a:xfrm>
            <a:custGeom>
              <a:avLst/>
              <a:gdLst/>
              <a:ahLst/>
              <a:cxnLst/>
              <a:rect l="l" t="t" r="r" b="b"/>
              <a:pathLst>
                <a:path w="870" h="3107" extrusionOk="0">
                  <a:moveTo>
                    <a:pt x="116" y="0"/>
                  </a:moveTo>
                  <a:cubicBezTo>
                    <a:pt x="97" y="0"/>
                    <a:pt x="79" y="5"/>
                    <a:pt x="62" y="16"/>
                  </a:cubicBezTo>
                  <a:cubicBezTo>
                    <a:pt x="14" y="47"/>
                    <a:pt x="0" y="108"/>
                    <a:pt x="30" y="155"/>
                  </a:cubicBezTo>
                  <a:cubicBezTo>
                    <a:pt x="557" y="982"/>
                    <a:pt x="658" y="2061"/>
                    <a:pt x="294" y="2969"/>
                  </a:cubicBezTo>
                  <a:cubicBezTo>
                    <a:pt x="275" y="3020"/>
                    <a:pt x="300" y="3079"/>
                    <a:pt x="351" y="3099"/>
                  </a:cubicBezTo>
                  <a:cubicBezTo>
                    <a:pt x="363" y="3105"/>
                    <a:pt x="375" y="3107"/>
                    <a:pt x="388" y="3107"/>
                  </a:cubicBezTo>
                  <a:cubicBezTo>
                    <a:pt x="429" y="3107"/>
                    <a:pt x="466" y="3083"/>
                    <a:pt x="482" y="3045"/>
                  </a:cubicBezTo>
                  <a:cubicBezTo>
                    <a:pt x="870" y="2076"/>
                    <a:pt x="761" y="928"/>
                    <a:pt x="202" y="47"/>
                  </a:cubicBezTo>
                  <a:cubicBezTo>
                    <a:pt x="181" y="16"/>
                    <a:pt x="149" y="0"/>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6"/>
            <p:cNvSpPr/>
            <p:nvPr/>
          </p:nvSpPr>
          <p:spPr>
            <a:xfrm>
              <a:off x="634514" y="3999035"/>
              <a:ext cx="118660" cy="184271"/>
            </a:xfrm>
            <a:custGeom>
              <a:avLst/>
              <a:gdLst/>
              <a:ahLst/>
              <a:cxnLst/>
              <a:rect l="l" t="t" r="r" b="b"/>
              <a:pathLst>
                <a:path w="3259" h="5061" extrusionOk="0">
                  <a:moveTo>
                    <a:pt x="112" y="0"/>
                  </a:moveTo>
                  <a:cubicBezTo>
                    <a:pt x="83" y="0"/>
                    <a:pt x="55" y="12"/>
                    <a:pt x="36" y="36"/>
                  </a:cubicBezTo>
                  <a:cubicBezTo>
                    <a:pt x="1" y="79"/>
                    <a:pt x="6" y="142"/>
                    <a:pt x="48" y="177"/>
                  </a:cubicBezTo>
                  <a:cubicBezTo>
                    <a:pt x="789" y="803"/>
                    <a:pt x="1557" y="1449"/>
                    <a:pt x="2130" y="2246"/>
                  </a:cubicBezTo>
                  <a:cubicBezTo>
                    <a:pt x="2763" y="3125"/>
                    <a:pt x="3055" y="4087"/>
                    <a:pt x="2953" y="4949"/>
                  </a:cubicBezTo>
                  <a:cubicBezTo>
                    <a:pt x="2948" y="5005"/>
                    <a:pt x="2987" y="5053"/>
                    <a:pt x="3042" y="5061"/>
                  </a:cubicBezTo>
                  <a:lnTo>
                    <a:pt x="3053" y="5061"/>
                  </a:lnTo>
                  <a:cubicBezTo>
                    <a:pt x="3102" y="5061"/>
                    <a:pt x="3146" y="5024"/>
                    <a:pt x="3152" y="4971"/>
                  </a:cubicBezTo>
                  <a:cubicBezTo>
                    <a:pt x="3259" y="4059"/>
                    <a:pt x="2953" y="3049"/>
                    <a:pt x="2291" y="2128"/>
                  </a:cubicBezTo>
                  <a:cubicBezTo>
                    <a:pt x="1704" y="1312"/>
                    <a:pt x="927" y="659"/>
                    <a:pt x="177" y="24"/>
                  </a:cubicBezTo>
                  <a:cubicBezTo>
                    <a:pt x="158" y="8"/>
                    <a:pt x="135" y="0"/>
                    <a:pt x="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6"/>
            <p:cNvSpPr/>
            <p:nvPr/>
          </p:nvSpPr>
          <p:spPr>
            <a:xfrm>
              <a:off x="746112" y="4074624"/>
              <a:ext cx="82796" cy="104788"/>
            </a:xfrm>
            <a:custGeom>
              <a:avLst/>
              <a:gdLst/>
              <a:ahLst/>
              <a:cxnLst/>
              <a:rect l="l" t="t" r="r" b="b"/>
              <a:pathLst>
                <a:path w="2274" h="2878" extrusionOk="0">
                  <a:moveTo>
                    <a:pt x="1821" y="1"/>
                  </a:moveTo>
                  <a:cubicBezTo>
                    <a:pt x="1803" y="1"/>
                    <a:pt x="1785" y="5"/>
                    <a:pt x="1768" y="16"/>
                  </a:cubicBezTo>
                  <a:cubicBezTo>
                    <a:pt x="1721" y="45"/>
                    <a:pt x="1706" y="105"/>
                    <a:pt x="1736" y="152"/>
                  </a:cubicBezTo>
                  <a:cubicBezTo>
                    <a:pt x="2062" y="684"/>
                    <a:pt x="2056" y="1392"/>
                    <a:pt x="1718" y="1917"/>
                  </a:cubicBezTo>
                  <a:cubicBezTo>
                    <a:pt x="1415" y="2388"/>
                    <a:pt x="867" y="2676"/>
                    <a:pt x="311" y="2676"/>
                  </a:cubicBezTo>
                  <a:cubicBezTo>
                    <a:pt x="247" y="2676"/>
                    <a:pt x="184" y="2672"/>
                    <a:pt x="120" y="2665"/>
                  </a:cubicBezTo>
                  <a:cubicBezTo>
                    <a:pt x="115" y="2664"/>
                    <a:pt x="110" y="2663"/>
                    <a:pt x="105" y="2663"/>
                  </a:cubicBezTo>
                  <a:cubicBezTo>
                    <a:pt x="57" y="2663"/>
                    <a:pt x="14" y="2701"/>
                    <a:pt x="7" y="2750"/>
                  </a:cubicBezTo>
                  <a:cubicBezTo>
                    <a:pt x="0" y="2806"/>
                    <a:pt x="40" y="2856"/>
                    <a:pt x="94" y="2863"/>
                  </a:cubicBezTo>
                  <a:cubicBezTo>
                    <a:pt x="166" y="2873"/>
                    <a:pt x="239" y="2878"/>
                    <a:pt x="313" y="2878"/>
                  </a:cubicBezTo>
                  <a:cubicBezTo>
                    <a:pt x="935" y="2878"/>
                    <a:pt x="1548" y="2552"/>
                    <a:pt x="1887" y="2027"/>
                  </a:cubicBezTo>
                  <a:cubicBezTo>
                    <a:pt x="2266" y="1437"/>
                    <a:pt x="2273" y="643"/>
                    <a:pt x="1906" y="48"/>
                  </a:cubicBezTo>
                  <a:cubicBezTo>
                    <a:pt x="1887" y="18"/>
                    <a:pt x="1855" y="1"/>
                    <a:pt x="1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6"/>
            <p:cNvSpPr/>
            <p:nvPr/>
          </p:nvSpPr>
          <p:spPr>
            <a:xfrm>
              <a:off x="745493" y="4028710"/>
              <a:ext cx="54579" cy="151611"/>
            </a:xfrm>
            <a:custGeom>
              <a:avLst/>
              <a:gdLst/>
              <a:ahLst/>
              <a:cxnLst/>
              <a:rect l="l" t="t" r="r" b="b"/>
              <a:pathLst>
                <a:path w="1499" h="4164" extrusionOk="0">
                  <a:moveTo>
                    <a:pt x="802" y="0"/>
                  </a:moveTo>
                  <a:cubicBezTo>
                    <a:pt x="788" y="0"/>
                    <a:pt x="774" y="3"/>
                    <a:pt x="762" y="10"/>
                  </a:cubicBezTo>
                  <a:cubicBezTo>
                    <a:pt x="712" y="32"/>
                    <a:pt x="690" y="90"/>
                    <a:pt x="712" y="142"/>
                  </a:cubicBezTo>
                  <a:cubicBezTo>
                    <a:pt x="1284" y="1410"/>
                    <a:pt x="1007" y="2995"/>
                    <a:pt x="39" y="3995"/>
                  </a:cubicBezTo>
                  <a:cubicBezTo>
                    <a:pt x="1" y="4033"/>
                    <a:pt x="1" y="4097"/>
                    <a:pt x="42" y="4136"/>
                  </a:cubicBezTo>
                  <a:cubicBezTo>
                    <a:pt x="61" y="4155"/>
                    <a:pt x="86" y="4164"/>
                    <a:pt x="111" y="4164"/>
                  </a:cubicBezTo>
                  <a:cubicBezTo>
                    <a:pt x="139" y="4164"/>
                    <a:pt x="164" y="4153"/>
                    <a:pt x="183" y="4134"/>
                  </a:cubicBezTo>
                  <a:cubicBezTo>
                    <a:pt x="1206" y="3077"/>
                    <a:pt x="1499" y="1402"/>
                    <a:pt x="894" y="59"/>
                  </a:cubicBezTo>
                  <a:cubicBezTo>
                    <a:pt x="878" y="23"/>
                    <a:pt x="840" y="0"/>
                    <a:pt x="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6"/>
            <p:cNvSpPr/>
            <p:nvPr/>
          </p:nvSpPr>
          <p:spPr>
            <a:xfrm>
              <a:off x="638082" y="4131571"/>
              <a:ext cx="116294" cy="53523"/>
            </a:xfrm>
            <a:custGeom>
              <a:avLst/>
              <a:gdLst/>
              <a:ahLst/>
              <a:cxnLst/>
              <a:rect l="l" t="t" r="r" b="b"/>
              <a:pathLst>
                <a:path w="3194" h="1470" extrusionOk="0">
                  <a:moveTo>
                    <a:pt x="115" y="1"/>
                  </a:moveTo>
                  <a:cubicBezTo>
                    <a:pt x="98" y="1"/>
                    <a:pt x="80" y="6"/>
                    <a:pt x="64" y="16"/>
                  </a:cubicBezTo>
                  <a:cubicBezTo>
                    <a:pt x="16" y="45"/>
                    <a:pt x="1" y="105"/>
                    <a:pt x="29" y="152"/>
                  </a:cubicBezTo>
                  <a:cubicBezTo>
                    <a:pt x="334" y="663"/>
                    <a:pt x="807" y="1065"/>
                    <a:pt x="1362" y="1284"/>
                  </a:cubicBezTo>
                  <a:cubicBezTo>
                    <a:pt x="1675" y="1406"/>
                    <a:pt x="2013" y="1469"/>
                    <a:pt x="2349" y="1469"/>
                  </a:cubicBezTo>
                  <a:cubicBezTo>
                    <a:pt x="2606" y="1469"/>
                    <a:pt x="2861" y="1434"/>
                    <a:pt x="3111" y="1362"/>
                  </a:cubicBezTo>
                  <a:cubicBezTo>
                    <a:pt x="3164" y="1346"/>
                    <a:pt x="3193" y="1290"/>
                    <a:pt x="3179" y="1237"/>
                  </a:cubicBezTo>
                  <a:cubicBezTo>
                    <a:pt x="3165" y="1194"/>
                    <a:pt x="3125" y="1165"/>
                    <a:pt x="3082" y="1165"/>
                  </a:cubicBezTo>
                  <a:cubicBezTo>
                    <a:pt x="3073" y="1165"/>
                    <a:pt x="3063" y="1167"/>
                    <a:pt x="3054" y="1170"/>
                  </a:cubicBezTo>
                  <a:cubicBezTo>
                    <a:pt x="2825" y="1237"/>
                    <a:pt x="2588" y="1271"/>
                    <a:pt x="2351" y="1271"/>
                  </a:cubicBezTo>
                  <a:cubicBezTo>
                    <a:pt x="2040" y="1271"/>
                    <a:pt x="1729" y="1213"/>
                    <a:pt x="1437" y="1098"/>
                  </a:cubicBezTo>
                  <a:cubicBezTo>
                    <a:pt x="923" y="897"/>
                    <a:pt x="484" y="524"/>
                    <a:pt x="201" y="49"/>
                  </a:cubicBezTo>
                  <a:cubicBezTo>
                    <a:pt x="181" y="18"/>
                    <a:pt x="149" y="1"/>
                    <a:pt x="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36"/>
            <p:cNvSpPr/>
            <p:nvPr/>
          </p:nvSpPr>
          <p:spPr>
            <a:xfrm>
              <a:off x="605276" y="4172715"/>
              <a:ext cx="150628" cy="69397"/>
            </a:xfrm>
            <a:custGeom>
              <a:avLst/>
              <a:gdLst/>
              <a:ahLst/>
              <a:cxnLst/>
              <a:rect l="l" t="t" r="r" b="b"/>
              <a:pathLst>
                <a:path w="4137" h="1906" extrusionOk="0">
                  <a:moveTo>
                    <a:pt x="4025" y="0"/>
                  </a:moveTo>
                  <a:cubicBezTo>
                    <a:pt x="3983" y="0"/>
                    <a:pt x="3943" y="28"/>
                    <a:pt x="3930" y="71"/>
                  </a:cubicBezTo>
                  <a:cubicBezTo>
                    <a:pt x="3711" y="774"/>
                    <a:pt x="2965" y="1593"/>
                    <a:pt x="2207" y="1689"/>
                  </a:cubicBezTo>
                  <a:cubicBezTo>
                    <a:pt x="2120" y="1699"/>
                    <a:pt x="2031" y="1705"/>
                    <a:pt x="1943" y="1705"/>
                  </a:cubicBezTo>
                  <a:cubicBezTo>
                    <a:pt x="1284" y="1705"/>
                    <a:pt x="619" y="1412"/>
                    <a:pt x="188" y="918"/>
                  </a:cubicBezTo>
                  <a:cubicBezTo>
                    <a:pt x="168" y="895"/>
                    <a:pt x="140" y="883"/>
                    <a:pt x="112" y="883"/>
                  </a:cubicBezTo>
                  <a:cubicBezTo>
                    <a:pt x="89" y="883"/>
                    <a:pt x="66" y="891"/>
                    <a:pt x="47" y="908"/>
                  </a:cubicBezTo>
                  <a:cubicBezTo>
                    <a:pt x="6" y="944"/>
                    <a:pt x="0" y="1007"/>
                    <a:pt x="37" y="1050"/>
                  </a:cubicBezTo>
                  <a:cubicBezTo>
                    <a:pt x="510" y="1593"/>
                    <a:pt x="1215" y="1906"/>
                    <a:pt x="1930" y="1906"/>
                  </a:cubicBezTo>
                  <a:cubicBezTo>
                    <a:pt x="2033" y="1906"/>
                    <a:pt x="2134" y="1902"/>
                    <a:pt x="2234" y="1888"/>
                  </a:cubicBezTo>
                  <a:cubicBezTo>
                    <a:pt x="3096" y="1780"/>
                    <a:pt x="3886" y="891"/>
                    <a:pt x="4121" y="132"/>
                  </a:cubicBezTo>
                  <a:cubicBezTo>
                    <a:pt x="4137" y="78"/>
                    <a:pt x="4107" y="22"/>
                    <a:pt x="4053" y="4"/>
                  </a:cubicBezTo>
                  <a:cubicBezTo>
                    <a:pt x="4044" y="1"/>
                    <a:pt x="4034" y="0"/>
                    <a:pt x="4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6"/>
            <p:cNvSpPr/>
            <p:nvPr/>
          </p:nvSpPr>
          <p:spPr>
            <a:xfrm>
              <a:off x="601562" y="3969943"/>
              <a:ext cx="54870" cy="55270"/>
            </a:xfrm>
            <a:custGeom>
              <a:avLst/>
              <a:gdLst/>
              <a:ahLst/>
              <a:cxnLst/>
              <a:rect l="l" t="t" r="r" b="b"/>
              <a:pathLst>
                <a:path w="1507" h="1518" extrusionOk="0">
                  <a:moveTo>
                    <a:pt x="770" y="0"/>
                  </a:moveTo>
                  <a:cubicBezTo>
                    <a:pt x="387" y="0"/>
                    <a:pt x="9" y="421"/>
                    <a:pt x="5" y="782"/>
                  </a:cubicBezTo>
                  <a:cubicBezTo>
                    <a:pt x="0" y="1215"/>
                    <a:pt x="391" y="1517"/>
                    <a:pt x="782" y="1517"/>
                  </a:cubicBezTo>
                  <a:cubicBezTo>
                    <a:pt x="942" y="1517"/>
                    <a:pt x="1102" y="1467"/>
                    <a:pt x="1236" y="1355"/>
                  </a:cubicBezTo>
                  <a:cubicBezTo>
                    <a:pt x="1434" y="1187"/>
                    <a:pt x="1506" y="939"/>
                    <a:pt x="1436" y="691"/>
                  </a:cubicBezTo>
                  <a:cubicBezTo>
                    <a:pt x="1384" y="515"/>
                    <a:pt x="1227" y="214"/>
                    <a:pt x="1070" y="99"/>
                  </a:cubicBezTo>
                  <a:cubicBezTo>
                    <a:pt x="974" y="30"/>
                    <a:pt x="872"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6"/>
            <p:cNvSpPr/>
            <p:nvPr/>
          </p:nvSpPr>
          <p:spPr>
            <a:xfrm>
              <a:off x="686690" y="3974677"/>
              <a:ext cx="60878" cy="53304"/>
            </a:xfrm>
            <a:custGeom>
              <a:avLst/>
              <a:gdLst/>
              <a:ahLst/>
              <a:cxnLst/>
              <a:rect l="l" t="t" r="r" b="b"/>
              <a:pathLst>
                <a:path w="1672" h="1464" extrusionOk="0">
                  <a:moveTo>
                    <a:pt x="792" y="0"/>
                  </a:moveTo>
                  <a:cubicBezTo>
                    <a:pt x="789" y="0"/>
                    <a:pt x="786" y="0"/>
                    <a:pt x="783" y="0"/>
                  </a:cubicBezTo>
                  <a:cubicBezTo>
                    <a:pt x="449" y="3"/>
                    <a:pt x="137" y="235"/>
                    <a:pt x="49" y="560"/>
                  </a:cubicBezTo>
                  <a:cubicBezTo>
                    <a:pt x="1" y="740"/>
                    <a:pt x="17" y="939"/>
                    <a:pt x="98" y="1107"/>
                  </a:cubicBezTo>
                  <a:cubicBezTo>
                    <a:pt x="199" y="1316"/>
                    <a:pt x="377" y="1416"/>
                    <a:pt x="594" y="1454"/>
                  </a:cubicBezTo>
                  <a:cubicBezTo>
                    <a:pt x="634" y="1461"/>
                    <a:pt x="673" y="1464"/>
                    <a:pt x="713" y="1464"/>
                  </a:cubicBezTo>
                  <a:cubicBezTo>
                    <a:pt x="1200" y="1464"/>
                    <a:pt x="1671" y="979"/>
                    <a:pt x="1488" y="521"/>
                  </a:cubicBezTo>
                  <a:cubicBezTo>
                    <a:pt x="1485" y="514"/>
                    <a:pt x="1488" y="507"/>
                    <a:pt x="1485" y="499"/>
                  </a:cubicBezTo>
                  <a:cubicBezTo>
                    <a:pt x="1451" y="332"/>
                    <a:pt x="1334" y="204"/>
                    <a:pt x="1196" y="109"/>
                  </a:cubicBezTo>
                  <a:cubicBezTo>
                    <a:pt x="1087" y="33"/>
                    <a:pt x="923" y="0"/>
                    <a:pt x="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6"/>
            <p:cNvSpPr/>
            <p:nvPr/>
          </p:nvSpPr>
          <p:spPr>
            <a:xfrm>
              <a:off x="640084" y="4049719"/>
              <a:ext cx="56217" cy="54870"/>
            </a:xfrm>
            <a:custGeom>
              <a:avLst/>
              <a:gdLst/>
              <a:ahLst/>
              <a:cxnLst/>
              <a:rect l="l" t="t" r="r" b="b"/>
              <a:pathLst>
                <a:path w="1544" h="1507" extrusionOk="0">
                  <a:moveTo>
                    <a:pt x="774" y="1"/>
                  </a:moveTo>
                  <a:cubicBezTo>
                    <a:pt x="772" y="1"/>
                    <a:pt x="770" y="1"/>
                    <a:pt x="768" y="1"/>
                  </a:cubicBezTo>
                  <a:cubicBezTo>
                    <a:pt x="676" y="2"/>
                    <a:pt x="580" y="26"/>
                    <a:pt x="495" y="62"/>
                  </a:cubicBezTo>
                  <a:cubicBezTo>
                    <a:pt x="460" y="77"/>
                    <a:pt x="431" y="98"/>
                    <a:pt x="404" y="120"/>
                  </a:cubicBezTo>
                  <a:cubicBezTo>
                    <a:pt x="282" y="186"/>
                    <a:pt x="178" y="284"/>
                    <a:pt x="115" y="421"/>
                  </a:cubicBezTo>
                  <a:cubicBezTo>
                    <a:pt x="0" y="669"/>
                    <a:pt x="18" y="944"/>
                    <a:pt x="159" y="1177"/>
                  </a:cubicBezTo>
                  <a:cubicBezTo>
                    <a:pt x="290" y="1396"/>
                    <a:pt x="526" y="1506"/>
                    <a:pt x="768" y="1506"/>
                  </a:cubicBezTo>
                  <a:cubicBezTo>
                    <a:pt x="834" y="1506"/>
                    <a:pt x="901" y="1498"/>
                    <a:pt x="966" y="1481"/>
                  </a:cubicBezTo>
                  <a:cubicBezTo>
                    <a:pt x="1235" y="1413"/>
                    <a:pt x="1463" y="1176"/>
                    <a:pt x="1517" y="901"/>
                  </a:cubicBezTo>
                  <a:cubicBezTo>
                    <a:pt x="1544" y="776"/>
                    <a:pt x="1524" y="650"/>
                    <a:pt x="1476" y="538"/>
                  </a:cubicBezTo>
                  <a:cubicBezTo>
                    <a:pt x="1399" y="232"/>
                    <a:pt x="1085" y="1"/>
                    <a:pt x="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6"/>
            <p:cNvSpPr/>
            <p:nvPr/>
          </p:nvSpPr>
          <p:spPr>
            <a:xfrm>
              <a:off x="578405" y="4049719"/>
              <a:ext cx="51993" cy="44930"/>
            </a:xfrm>
            <a:custGeom>
              <a:avLst/>
              <a:gdLst/>
              <a:ahLst/>
              <a:cxnLst/>
              <a:rect l="l" t="t" r="r" b="b"/>
              <a:pathLst>
                <a:path w="1428" h="1234" extrusionOk="0">
                  <a:moveTo>
                    <a:pt x="756" y="0"/>
                  </a:moveTo>
                  <a:cubicBezTo>
                    <a:pt x="376" y="0"/>
                    <a:pt x="1" y="321"/>
                    <a:pt x="101" y="745"/>
                  </a:cubicBezTo>
                  <a:cubicBezTo>
                    <a:pt x="168" y="1032"/>
                    <a:pt x="437" y="1234"/>
                    <a:pt x="723" y="1234"/>
                  </a:cubicBezTo>
                  <a:cubicBezTo>
                    <a:pt x="781" y="1234"/>
                    <a:pt x="839" y="1225"/>
                    <a:pt x="897" y="1208"/>
                  </a:cubicBezTo>
                  <a:cubicBezTo>
                    <a:pt x="1205" y="1114"/>
                    <a:pt x="1427" y="739"/>
                    <a:pt x="1339" y="422"/>
                  </a:cubicBezTo>
                  <a:cubicBezTo>
                    <a:pt x="1305" y="299"/>
                    <a:pt x="1227" y="199"/>
                    <a:pt x="1129" y="123"/>
                  </a:cubicBezTo>
                  <a:cubicBezTo>
                    <a:pt x="1017" y="38"/>
                    <a:pt x="886" y="0"/>
                    <a:pt x="7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6"/>
            <p:cNvSpPr/>
            <p:nvPr/>
          </p:nvSpPr>
          <p:spPr>
            <a:xfrm>
              <a:off x="722664" y="4048627"/>
              <a:ext cx="40197" cy="38558"/>
            </a:xfrm>
            <a:custGeom>
              <a:avLst/>
              <a:gdLst/>
              <a:ahLst/>
              <a:cxnLst/>
              <a:rect l="l" t="t" r="r" b="b"/>
              <a:pathLst>
                <a:path w="1104" h="1059" extrusionOk="0">
                  <a:moveTo>
                    <a:pt x="522" y="0"/>
                  </a:moveTo>
                  <a:cubicBezTo>
                    <a:pt x="506" y="0"/>
                    <a:pt x="490" y="1"/>
                    <a:pt x="474" y="3"/>
                  </a:cubicBezTo>
                  <a:cubicBezTo>
                    <a:pt x="177" y="40"/>
                    <a:pt x="4" y="269"/>
                    <a:pt x="1" y="559"/>
                  </a:cubicBezTo>
                  <a:cubicBezTo>
                    <a:pt x="1" y="603"/>
                    <a:pt x="16" y="677"/>
                    <a:pt x="33" y="715"/>
                  </a:cubicBezTo>
                  <a:cubicBezTo>
                    <a:pt x="92" y="840"/>
                    <a:pt x="164" y="943"/>
                    <a:pt x="292" y="1007"/>
                  </a:cubicBezTo>
                  <a:cubicBezTo>
                    <a:pt x="360" y="1040"/>
                    <a:pt x="445" y="1059"/>
                    <a:pt x="528" y="1059"/>
                  </a:cubicBezTo>
                  <a:cubicBezTo>
                    <a:pt x="586" y="1059"/>
                    <a:pt x="643" y="1050"/>
                    <a:pt x="693" y="1031"/>
                  </a:cubicBezTo>
                  <a:cubicBezTo>
                    <a:pt x="916" y="941"/>
                    <a:pt x="1104" y="667"/>
                    <a:pt x="1023" y="417"/>
                  </a:cubicBezTo>
                  <a:cubicBezTo>
                    <a:pt x="989" y="189"/>
                    <a:pt x="749" y="0"/>
                    <a:pt x="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6"/>
            <p:cNvSpPr/>
            <p:nvPr/>
          </p:nvSpPr>
          <p:spPr>
            <a:xfrm>
              <a:off x="748078" y="4010104"/>
              <a:ext cx="46605" cy="40160"/>
            </a:xfrm>
            <a:custGeom>
              <a:avLst/>
              <a:gdLst/>
              <a:ahLst/>
              <a:cxnLst/>
              <a:rect l="l" t="t" r="r" b="b"/>
              <a:pathLst>
                <a:path w="1280" h="1103" extrusionOk="0">
                  <a:moveTo>
                    <a:pt x="631" y="0"/>
                  </a:moveTo>
                  <a:cubicBezTo>
                    <a:pt x="535" y="0"/>
                    <a:pt x="437" y="26"/>
                    <a:pt x="347" y="83"/>
                  </a:cubicBezTo>
                  <a:cubicBezTo>
                    <a:pt x="103" y="236"/>
                    <a:pt x="0" y="598"/>
                    <a:pt x="171" y="844"/>
                  </a:cubicBezTo>
                  <a:cubicBezTo>
                    <a:pt x="282" y="1006"/>
                    <a:pt x="463" y="1103"/>
                    <a:pt x="649" y="1103"/>
                  </a:cubicBezTo>
                  <a:cubicBezTo>
                    <a:pt x="746" y="1103"/>
                    <a:pt x="843" y="1077"/>
                    <a:pt x="933" y="1020"/>
                  </a:cubicBezTo>
                  <a:cubicBezTo>
                    <a:pt x="1177" y="866"/>
                    <a:pt x="1279" y="504"/>
                    <a:pt x="1109" y="259"/>
                  </a:cubicBezTo>
                  <a:cubicBezTo>
                    <a:pt x="998" y="97"/>
                    <a:pt x="817"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6"/>
            <p:cNvSpPr/>
            <p:nvPr/>
          </p:nvSpPr>
          <p:spPr>
            <a:xfrm>
              <a:off x="650644" y="4189027"/>
              <a:ext cx="47879" cy="37721"/>
            </a:xfrm>
            <a:custGeom>
              <a:avLst/>
              <a:gdLst/>
              <a:ahLst/>
              <a:cxnLst/>
              <a:rect l="l" t="t" r="r" b="b"/>
              <a:pathLst>
                <a:path w="1315" h="1036" extrusionOk="0">
                  <a:moveTo>
                    <a:pt x="684" y="0"/>
                  </a:moveTo>
                  <a:cubicBezTo>
                    <a:pt x="610" y="0"/>
                    <a:pt x="530" y="23"/>
                    <a:pt x="447" y="75"/>
                  </a:cubicBezTo>
                  <a:cubicBezTo>
                    <a:pt x="0" y="357"/>
                    <a:pt x="228" y="1036"/>
                    <a:pt x="632" y="1036"/>
                  </a:cubicBezTo>
                  <a:cubicBezTo>
                    <a:pt x="705" y="1036"/>
                    <a:pt x="785" y="1013"/>
                    <a:pt x="867" y="962"/>
                  </a:cubicBezTo>
                  <a:cubicBezTo>
                    <a:pt x="1314" y="679"/>
                    <a:pt x="1087" y="0"/>
                    <a:pt x="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6"/>
            <p:cNvSpPr/>
            <p:nvPr/>
          </p:nvSpPr>
          <p:spPr>
            <a:xfrm>
              <a:off x="561656" y="4142712"/>
              <a:ext cx="41689" cy="27635"/>
            </a:xfrm>
            <a:custGeom>
              <a:avLst/>
              <a:gdLst/>
              <a:ahLst/>
              <a:cxnLst/>
              <a:rect l="l" t="t" r="r" b="b"/>
              <a:pathLst>
                <a:path w="1145" h="759" extrusionOk="0">
                  <a:moveTo>
                    <a:pt x="558" y="0"/>
                  </a:moveTo>
                  <a:cubicBezTo>
                    <a:pt x="490" y="0"/>
                    <a:pt x="420" y="19"/>
                    <a:pt x="350" y="63"/>
                  </a:cubicBezTo>
                  <a:cubicBezTo>
                    <a:pt x="0" y="285"/>
                    <a:pt x="250" y="758"/>
                    <a:pt x="585" y="758"/>
                  </a:cubicBezTo>
                  <a:cubicBezTo>
                    <a:pt x="652" y="758"/>
                    <a:pt x="723" y="739"/>
                    <a:pt x="793" y="695"/>
                  </a:cubicBezTo>
                  <a:cubicBezTo>
                    <a:pt x="1144" y="475"/>
                    <a:pt x="893"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6"/>
            <p:cNvSpPr/>
            <p:nvPr/>
          </p:nvSpPr>
          <p:spPr>
            <a:xfrm>
              <a:off x="542613" y="4090900"/>
              <a:ext cx="52904" cy="33861"/>
            </a:xfrm>
            <a:custGeom>
              <a:avLst/>
              <a:gdLst/>
              <a:ahLst/>
              <a:cxnLst/>
              <a:rect l="l" t="t" r="r" b="b"/>
              <a:pathLst>
                <a:path w="1453" h="930" extrusionOk="0">
                  <a:moveTo>
                    <a:pt x="701" y="1"/>
                  </a:moveTo>
                  <a:cubicBezTo>
                    <a:pt x="614" y="1"/>
                    <a:pt x="524" y="25"/>
                    <a:pt x="435" y="81"/>
                  </a:cubicBezTo>
                  <a:cubicBezTo>
                    <a:pt x="0" y="356"/>
                    <a:pt x="329" y="930"/>
                    <a:pt x="751" y="930"/>
                  </a:cubicBezTo>
                  <a:cubicBezTo>
                    <a:pt x="838" y="930"/>
                    <a:pt x="929" y="905"/>
                    <a:pt x="1018" y="849"/>
                  </a:cubicBezTo>
                  <a:cubicBezTo>
                    <a:pt x="1453" y="574"/>
                    <a:pt x="1123" y="1"/>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6"/>
            <p:cNvSpPr/>
            <p:nvPr/>
          </p:nvSpPr>
          <p:spPr>
            <a:xfrm>
              <a:off x="582010" y="4190629"/>
              <a:ext cx="49153" cy="37721"/>
            </a:xfrm>
            <a:custGeom>
              <a:avLst/>
              <a:gdLst/>
              <a:ahLst/>
              <a:cxnLst/>
              <a:rect l="l" t="t" r="r" b="b"/>
              <a:pathLst>
                <a:path w="1350" h="1036" extrusionOk="0">
                  <a:moveTo>
                    <a:pt x="693" y="0"/>
                  </a:moveTo>
                  <a:cubicBezTo>
                    <a:pt x="617" y="0"/>
                    <a:pt x="535" y="23"/>
                    <a:pt x="451" y="76"/>
                  </a:cubicBezTo>
                  <a:cubicBezTo>
                    <a:pt x="1" y="361"/>
                    <a:pt x="244" y="1035"/>
                    <a:pt x="654" y="1035"/>
                  </a:cubicBezTo>
                  <a:cubicBezTo>
                    <a:pt x="730" y="1035"/>
                    <a:pt x="812" y="1012"/>
                    <a:pt x="896" y="959"/>
                  </a:cubicBezTo>
                  <a:cubicBezTo>
                    <a:pt x="1350" y="676"/>
                    <a:pt x="1105" y="0"/>
                    <a:pt x="6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6"/>
            <p:cNvSpPr/>
            <p:nvPr/>
          </p:nvSpPr>
          <p:spPr>
            <a:xfrm>
              <a:off x="550296" y="4028346"/>
              <a:ext cx="43146" cy="27526"/>
            </a:xfrm>
            <a:custGeom>
              <a:avLst/>
              <a:gdLst/>
              <a:ahLst/>
              <a:cxnLst/>
              <a:rect l="l" t="t" r="r" b="b"/>
              <a:pathLst>
                <a:path w="1185" h="756" extrusionOk="0">
                  <a:moveTo>
                    <a:pt x="572" y="1"/>
                  </a:moveTo>
                  <a:cubicBezTo>
                    <a:pt x="501" y="1"/>
                    <a:pt x="427" y="21"/>
                    <a:pt x="355" y="67"/>
                  </a:cubicBezTo>
                  <a:cubicBezTo>
                    <a:pt x="0" y="289"/>
                    <a:pt x="269" y="756"/>
                    <a:pt x="614" y="756"/>
                  </a:cubicBezTo>
                  <a:cubicBezTo>
                    <a:pt x="684" y="756"/>
                    <a:pt x="758" y="736"/>
                    <a:pt x="831" y="691"/>
                  </a:cubicBezTo>
                  <a:cubicBezTo>
                    <a:pt x="1185" y="468"/>
                    <a:pt x="916"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6"/>
            <p:cNvSpPr/>
            <p:nvPr/>
          </p:nvSpPr>
          <p:spPr>
            <a:xfrm>
              <a:off x="787438" y="4060570"/>
              <a:ext cx="47224" cy="30839"/>
            </a:xfrm>
            <a:custGeom>
              <a:avLst/>
              <a:gdLst/>
              <a:ahLst/>
              <a:cxnLst/>
              <a:rect l="l" t="t" r="r" b="b"/>
              <a:pathLst>
                <a:path w="1297" h="847" extrusionOk="0">
                  <a:moveTo>
                    <a:pt x="631" y="0"/>
                  </a:moveTo>
                  <a:cubicBezTo>
                    <a:pt x="554" y="0"/>
                    <a:pt x="474" y="22"/>
                    <a:pt x="395" y="71"/>
                  </a:cubicBezTo>
                  <a:cubicBezTo>
                    <a:pt x="1" y="320"/>
                    <a:pt x="288" y="846"/>
                    <a:pt x="667" y="846"/>
                  </a:cubicBezTo>
                  <a:cubicBezTo>
                    <a:pt x="743" y="846"/>
                    <a:pt x="824" y="825"/>
                    <a:pt x="903" y="775"/>
                  </a:cubicBezTo>
                  <a:cubicBezTo>
                    <a:pt x="1297" y="527"/>
                    <a:pt x="1009"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6"/>
            <p:cNvSpPr/>
            <p:nvPr/>
          </p:nvSpPr>
          <p:spPr>
            <a:xfrm>
              <a:off x="761441" y="4090499"/>
              <a:ext cx="46386" cy="40051"/>
            </a:xfrm>
            <a:custGeom>
              <a:avLst/>
              <a:gdLst/>
              <a:ahLst/>
              <a:cxnLst/>
              <a:rect l="l" t="t" r="r" b="b"/>
              <a:pathLst>
                <a:path w="1274" h="1100" extrusionOk="0">
                  <a:moveTo>
                    <a:pt x="622" y="1"/>
                  </a:moveTo>
                  <a:cubicBezTo>
                    <a:pt x="534" y="1"/>
                    <a:pt x="446" y="24"/>
                    <a:pt x="365" y="75"/>
                  </a:cubicBezTo>
                  <a:cubicBezTo>
                    <a:pt x="122" y="227"/>
                    <a:pt x="0" y="564"/>
                    <a:pt x="162" y="822"/>
                  </a:cubicBezTo>
                  <a:cubicBezTo>
                    <a:pt x="266" y="989"/>
                    <a:pt x="458" y="1100"/>
                    <a:pt x="651" y="1100"/>
                  </a:cubicBezTo>
                  <a:cubicBezTo>
                    <a:pt x="739" y="1100"/>
                    <a:pt x="827" y="1077"/>
                    <a:pt x="908" y="1026"/>
                  </a:cubicBezTo>
                  <a:cubicBezTo>
                    <a:pt x="1150" y="873"/>
                    <a:pt x="1274" y="537"/>
                    <a:pt x="1112" y="279"/>
                  </a:cubicBezTo>
                  <a:cubicBezTo>
                    <a:pt x="1006" y="112"/>
                    <a:pt x="815" y="1"/>
                    <a:pt x="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6"/>
            <p:cNvSpPr/>
            <p:nvPr/>
          </p:nvSpPr>
          <p:spPr>
            <a:xfrm>
              <a:off x="695938" y="4110525"/>
              <a:ext cx="42600" cy="40925"/>
            </a:xfrm>
            <a:custGeom>
              <a:avLst/>
              <a:gdLst/>
              <a:ahLst/>
              <a:cxnLst/>
              <a:rect l="l" t="t" r="r" b="b"/>
              <a:pathLst>
                <a:path w="1170" h="1124" extrusionOk="0">
                  <a:moveTo>
                    <a:pt x="596" y="0"/>
                  </a:moveTo>
                  <a:cubicBezTo>
                    <a:pt x="476" y="0"/>
                    <a:pt x="353" y="38"/>
                    <a:pt x="237" y="110"/>
                  </a:cubicBezTo>
                  <a:cubicBezTo>
                    <a:pt x="123" y="182"/>
                    <a:pt x="39" y="353"/>
                    <a:pt x="20" y="482"/>
                  </a:cubicBezTo>
                  <a:cubicBezTo>
                    <a:pt x="1" y="621"/>
                    <a:pt x="40" y="799"/>
                    <a:pt x="133" y="909"/>
                  </a:cubicBezTo>
                  <a:cubicBezTo>
                    <a:pt x="256" y="1055"/>
                    <a:pt x="413" y="1124"/>
                    <a:pt x="575" y="1124"/>
                  </a:cubicBezTo>
                  <a:cubicBezTo>
                    <a:pt x="695" y="1124"/>
                    <a:pt x="818" y="1086"/>
                    <a:pt x="933" y="1014"/>
                  </a:cubicBezTo>
                  <a:cubicBezTo>
                    <a:pt x="1046" y="942"/>
                    <a:pt x="1131" y="771"/>
                    <a:pt x="1149" y="643"/>
                  </a:cubicBezTo>
                  <a:cubicBezTo>
                    <a:pt x="1170" y="504"/>
                    <a:pt x="1131" y="325"/>
                    <a:pt x="1037" y="215"/>
                  </a:cubicBezTo>
                  <a:cubicBezTo>
                    <a:pt x="914" y="69"/>
                    <a:pt x="758" y="0"/>
                    <a:pt x="5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6"/>
            <p:cNvSpPr/>
            <p:nvPr/>
          </p:nvSpPr>
          <p:spPr>
            <a:xfrm>
              <a:off x="616709" y="4113256"/>
              <a:ext cx="39869" cy="40269"/>
            </a:xfrm>
            <a:custGeom>
              <a:avLst/>
              <a:gdLst/>
              <a:ahLst/>
              <a:cxnLst/>
              <a:rect l="l" t="t" r="r" b="b"/>
              <a:pathLst>
                <a:path w="1095" h="1106" extrusionOk="0">
                  <a:moveTo>
                    <a:pt x="514" y="1"/>
                  </a:moveTo>
                  <a:cubicBezTo>
                    <a:pt x="286" y="1"/>
                    <a:pt x="70" y="123"/>
                    <a:pt x="30" y="388"/>
                  </a:cubicBezTo>
                  <a:cubicBezTo>
                    <a:pt x="1" y="576"/>
                    <a:pt x="52" y="789"/>
                    <a:pt x="175" y="936"/>
                  </a:cubicBezTo>
                  <a:cubicBezTo>
                    <a:pt x="264" y="1040"/>
                    <a:pt x="407" y="1105"/>
                    <a:pt x="545" y="1105"/>
                  </a:cubicBezTo>
                  <a:cubicBezTo>
                    <a:pt x="618" y="1105"/>
                    <a:pt x="689" y="1087"/>
                    <a:pt x="751" y="1047"/>
                  </a:cubicBezTo>
                  <a:cubicBezTo>
                    <a:pt x="843" y="988"/>
                    <a:pt x="923" y="908"/>
                    <a:pt x="983" y="815"/>
                  </a:cubicBezTo>
                  <a:cubicBezTo>
                    <a:pt x="1015" y="767"/>
                    <a:pt x="1043" y="712"/>
                    <a:pt x="1064" y="658"/>
                  </a:cubicBezTo>
                  <a:cubicBezTo>
                    <a:pt x="1078" y="621"/>
                    <a:pt x="1084" y="544"/>
                    <a:pt x="1093" y="526"/>
                  </a:cubicBezTo>
                  <a:cubicBezTo>
                    <a:pt x="1095" y="520"/>
                    <a:pt x="1093" y="517"/>
                    <a:pt x="1093" y="513"/>
                  </a:cubicBezTo>
                  <a:cubicBezTo>
                    <a:pt x="1087" y="416"/>
                    <a:pt x="1062" y="316"/>
                    <a:pt x="1011" y="241"/>
                  </a:cubicBezTo>
                  <a:cubicBezTo>
                    <a:pt x="901" y="85"/>
                    <a:pt x="704" y="1"/>
                    <a:pt x="5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6"/>
            <p:cNvSpPr/>
            <p:nvPr/>
          </p:nvSpPr>
          <p:spPr>
            <a:xfrm>
              <a:off x="731402" y="4167108"/>
              <a:ext cx="259967" cy="583689"/>
            </a:xfrm>
            <a:custGeom>
              <a:avLst/>
              <a:gdLst/>
              <a:ahLst/>
              <a:cxnLst/>
              <a:rect l="l" t="t" r="r" b="b"/>
              <a:pathLst>
                <a:path w="7140" h="16031" extrusionOk="0">
                  <a:moveTo>
                    <a:pt x="361" y="1"/>
                  </a:moveTo>
                  <a:cubicBezTo>
                    <a:pt x="298" y="1"/>
                    <a:pt x="235" y="19"/>
                    <a:pt x="179" y="59"/>
                  </a:cubicBezTo>
                  <a:cubicBezTo>
                    <a:pt x="36" y="158"/>
                    <a:pt x="0" y="357"/>
                    <a:pt x="102" y="501"/>
                  </a:cubicBezTo>
                  <a:cubicBezTo>
                    <a:pt x="3285" y="5038"/>
                    <a:pt x="5491" y="10318"/>
                    <a:pt x="6483" y="15770"/>
                  </a:cubicBezTo>
                  <a:cubicBezTo>
                    <a:pt x="6511" y="15924"/>
                    <a:pt x="6645" y="16030"/>
                    <a:pt x="6796" y="16030"/>
                  </a:cubicBezTo>
                  <a:cubicBezTo>
                    <a:pt x="6814" y="16030"/>
                    <a:pt x="6833" y="16029"/>
                    <a:pt x="6853" y="16024"/>
                  </a:cubicBezTo>
                  <a:cubicBezTo>
                    <a:pt x="7025" y="15993"/>
                    <a:pt x="7140" y="15829"/>
                    <a:pt x="7107" y="15656"/>
                  </a:cubicBezTo>
                  <a:cubicBezTo>
                    <a:pt x="6098" y="10114"/>
                    <a:pt x="3855" y="4747"/>
                    <a:pt x="621" y="135"/>
                  </a:cubicBezTo>
                  <a:cubicBezTo>
                    <a:pt x="559" y="48"/>
                    <a:pt x="461" y="1"/>
                    <a:pt x="3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6"/>
            <p:cNvSpPr/>
            <p:nvPr/>
          </p:nvSpPr>
          <p:spPr>
            <a:xfrm>
              <a:off x="1234851" y="4270915"/>
              <a:ext cx="123612" cy="108829"/>
            </a:xfrm>
            <a:custGeom>
              <a:avLst/>
              <a:gdLst/>
              <a:ahLst/>
              <a:cxnLst/>
              <a:rect l="l" t="t" r="r" b="b"/>
              <a:pathLst>
                <a:path w="3395" h="2989" extrusionOk="0">
                  <a:moveTo>
                    <a:pt x="3295" y="0"/>
                  </a:moveTo>
                  <a:cubicBezTo>
                    <a:pt x="3240" y="0"/>
                    <a:pt x="3195" y="45"/>
                    <a:pt x="3195" y="100"/>
                  </a:cubicBezTo>
                  <a:cubicBezTo>
                    <a:pt x="3189" y="867"/>
                    <a:pt x="2839" y="1623"/>
                    <a:pt x="2259" y="2127"/>
                  </a:cubicBezTo>
                  <a:cubicBezTo>
                    <a:pt x="1771" y="2550"/>
                    <a:pt x="1124" y="2786"/>
                    <a:pt x="474" y="2786"/>
                  </a:cubicBezTo>
                  <a:cubicBezTo>
                    <a:pt x="356" y="2786"/>
                    <a:pt x="238" y="2778"/>
                    <a:pt x="121" y="2762"/>
                  </a:cubicBezTo>
                  <a:cubicBezTo>
                    <a:pt x="117" y="2762"/>
                    <a:pt x="113" y="2762"/>
                    <a:pt x="108" y="2762"/>
                  </a:cubicBezTo>
                  <a:cubicBezTo>
                    <a:pt x="59" y="2762"/>
                    <a:pt x="15" y="2799"/>
                    <a:pt x="8" y="2849"/>
                  </a:cubicBezTo>
                  <a:cubicBezTo>
                    <a:pt x="1" y="2905"/>
                    <a:pt x="39" y="2956"/>
                    <a:pt x="93" y="2964"/>
                  </a:cubicBezTo>
                  <a:cubicBezTo>
                    <a:pt x="218" y="2980"/>
                    <a:pt x="346" y="2989"/>
                    <a:pt x="472" y="2989"/>
                  </a:cubicBezTo>
                  <a:cubicBezTo>
                    <a:pt x="1168" y="2989"/>
                    <a:pt x="1863" y="2736"/>
                    <a:pt x="2390" y="2278"/>
                  </a:cubicBezTo>
                  <a:cubicBezTo>
                    <a:pt x="3013" y="1739"/>
                    <a:pt x="3388" y="926"/>
                    <a:pt x="3394" y="102"/>
                  </a:cubicBezTo>
                  <a:cubicBezTo>
                    <a:pt x="3394" y="46"/>
                    <a:pt x="3350" y="0"/>
                    <a:pt x="3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6"/>
            <p:cNvSpPr/>
            <p:nvPr/>
          </p:nvSpPr>
          <p:spPr>
            <a:xfrm>
              <a:off x="1172225" y="4247685"/>
              <a:ext cx="154488" cy="130421"/>
            </a:xfrm>
            <a:custGeom>
              <a:avLst/>
              <a:gdLst/>
              <a:ahLst/>
              <a:cxnLst/>
              <a:rect l="l" t="t" r="r" b="b"/>
              <a:pathLst>
                <a:path w="4243" h="3582" extrusionOk="0">
                  <a:moveTo>
                    <a:pt x="4108" y="0"/>
                  </a:moveTo>
                  <a:cubicBezTo>
                    <a:pt x="4105" y="0"/>
                    <a:pt x="4101" y="0"/>
                    <a:pt x="4097" y="1"/>
                  </a:cubicBezTo>
                  <a:cubicBezTo>
                    <a:pt x="4042" y="4"/>
                    <a:pt x="4000" y="51"/>
                    <a:pt x="4001" y="107"/>
                  </a:cubicBezTo>
                  <a:cubicBezTo>
                    <a:pt x="4041" y="882"/>
                    <a:pt x="3894" y="1590"/>
                    <a:pt x="3580" y="2148"/>
                  </a:cubicBezTo>
                  <a:cubicBezTo>
                    <a:pt x="3219" y="2791"/>
                    <a:pt x="2617" y="3243"/>
                    <a:pt x="1971" y="3355"/>
                  </a:cubicBezTo>
                  <a:cubicBezTo>
                    <a:pt x="1873" y="3372"/>
                    <a:pt x="1774" y="3380"/>
                    <a:pt x="1676" y="3380"/>
                  </a:cubicBezTo>
                  <a:cubicBezTo>
                    <a:pt x="1074" y="3380"/>
                    <a:pt x="485" y="3077"/>
                    <a:pt x="203" y="2596"/>
                  </a:cubicBezTo>
                  <a:cubicBezTo>
                    <a:pt x="184" y="2563"/>
                    <a:pt x="150" y="2545"/>
                    <a:pt x="115" y="2545"/>
                  </a:cubicBezTo>
                  <a:cubicBezTo>
                    <a:pt x="98" y="2545"/>
                    <a:pt x="81" y="2550"/>
                    <a:pt x="65" y="2559"/>
                  </a:cubicBezTo>
                  <a:cubicBezTo>
                    <a:pt x="18" y="2586"/>
                    <a:pt x="0" y="2649"/>
                    <a:pt x="28" y="2696"/>
                  </a:cubicBezTo>
                  <a:cubicBezTo>
                    <a:pt x="349" y="3245"/>
                    <a:pt x="990" y="3581"/>
                    <a:pt x="1664" y="3581"/>
                  </a:cubicBezTo>
                  <a:cubicBezTo>
                    <a:pt x="1775" y="3581"/>
                    <a:pt x="1891" y="3569"/>
                    <a:pt x="2003" y="3553"/>
                  </a:cubicBezTo>
                  <a:cubicBezTo>
                    <a:pt x="2708" y="3430"/>
                    <a:pt x="3361" y="2942"/>
                    <a:pt x="3755" y="2246"/>
                  </a:cubicBezTo>
                  <a:cubicBezTo>
                    <a:pt x="4087" y="1656"/>
                    <a:pt x="4242" y="912"/>
                    <a:pt x="4203" y="97"/>
                  </a:cubicBezTo>
                  <a:cubicBezTo>
                    <a:pt x="4200" y="47"/>
                    <a:pt x="4155" y="0"/>
                    <a:pt x="4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6"/>
            <p:cNvSpPr/>
            <p:nvPr/>
          </p:nvSpPr>
          <p:spPr>
            <a:xfrm>
              <a:off x="1173754" y="4291523"/>
              <a:ext cx="47515" cy="59530"/>
            </a:xfrm>
            <a:custGeom>
              <a:avLst/>
              <a:gdLst/>
              <a:ahLst/>
              <a:cxnLst/>
              <a:rect l="l" t="t" r="r" b="b"/>
              <a:pathLst>
                <a:path w="1305" h="1635" extrusionOk="0">
                  <a:moveTo>
                    <a:pt x="1190" y="0"/>
                  </a:moveTo>
                  <a:cubicBezTo>
                    <a:pt x="1160" y="0"/>
                    <a:pt x="1129" y="15"/>
                    <a:pt x="1109" y="41"/>
                  </a:cubicBezTo>
                  <a:lnTo>
                    <a:pt x="34" y="1473"/>
                  </a:lnTo>
                  <a:cubicBezTo>
                    <a:pt x="1" y="1518"/>
                    <a:pt x="9" y="1580"/>
                    <a:pt x="53" y="1614"/>
                  </a:cubicBezTo>
                  <a:cubicBezTo>
                    <a:pt x="73" y="1627"/>
                    <a:pt x="95" y="1634"/>
                    <a:pt x="115" y="1634"/>
                  </a:cubicBezTo>
                  <a:cubicBezTo>
                    <a:pt x="146" y="1634"/>
                    <a:pt x="175" y="1619"/>
                    <a:pt x="196" y="1593"/>
                  </a:cubicBezTo>
                  <a:lnTo>
                    <a:pt x="1271" y="161"/>
                  </a:lnTo>
                  <a:cubicBezTo>
                    <a:pt x="1305" y="116"/>
                    <a:pt x="1294" y="53"/>
                    <a:pt x="1250" y="20"/>
                  </a:cubicBezTo>
                  <a:cubicBezTo>
                    <a:pt x="1232" y="7"/>
                    <a:pt x="1211" y="0"/>
                    <a:pt x="1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6"/>
            <p:cNvSpPr/>
            <p:nvPr/>
          </p:nvSpPr>
          <p:spPr>
            <a:xfrm>
              <a:off x="1180854" y="4240876"/>
              <a:ext cx="81740" cy="107118"/>
            </a:xfrm>
            <a:custGeom>
              <a:avLst/>
              <a:gdLst/>
              <a:ahLst/>
              <a:cxnLst/>
              <a:rect l="l" t="t" r="r" b="b"/>
              <a:pathLst>
                <a:path w="2245" h="2942" extrusionOk="0">
                  <a:moveTo>
                    <a:pt x="2100" y="0"/>
                  </a:moveTo>
                  <a:cubicBezTo>
                    <a:pt x="2098" y="0"/>
                    <a:pt x="2097" y="0"/>
                    <a:pt x="2095" y="0"/>
                  </a:cubicBezTo>
                  <a:cubicBezTo>
                    <a:pt x="2039" y="3"/>
                    <a:pt x="1998" y="52"/>
                    <a:pt x="2001" y="106"/>
                  </a:cubicBezTo>
                  <a:cubicBezTo>
                    <a:pt x="2042" y="692"/>
                    <a:pt x="1869" y="1300"/>
                    <a:pt x="1524" y="1774"/>
                  </a:cubicBezTo>
                  <a:cubicBezTo>
                    <a:pt x="1179" y="2248"/>
                    <a:pt x="656" y="2602"/>
                    <a:pt x="86" y="2745"/>
                  </a:cubicBezTo>
                  <a:cubicBezTo>
                    <a:pt x="32" y="2758"/>
                    <a:pt x="1" y="2814"/>
                    <a:pt x="13" y="2866"/>
                  </a:cubicBezTo>
                  <a:cubicBezTo>
                    <a:pt x="24" y="2911"/>
                    <a:pt x="64" y="2941"/>
                    <a:pt x="111" y="2941"/>
                  </a:cubicBezTo>
                  <a:cubicBezTo>
                    <a:pt x="116" y="2941"/>
                    <a:pt x="121" y="2941"/>
                    <a:pt x="127" y="2941"/>
                  </a:cubicBezTo>
                  <a:cubicBezTo>
                    <a:pt x="129" y="2941"/>
                    <a:pt x="132" y="2941"/>
                    <a:pt x="135" y="2941"/>
                  </a:cubicBezTo>
                  <a:cubicBezTo>
                    <a:pt x="747" y="2787"/>
                    <a:pt x="1312" y="2405"/>
                    <a:pt x="1685" y="1894"/>
                  </a:cubicBezTo>
                  <a:cubicBezTo>
                    <a:pt x="2058" y="1382"/>
                    <a:pt x="2245" y="724"/>
                    <a:pt x="2201" y="93"/>
                  </a:cubicBezTo>
                  <a:cubicBezTo>
                    <a:pt x="2198" y="39"/>
                    <a:pt x="2151" y="0"/>
                    <a:pt x="2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6"/>
            <p:cNvSpPr/>
            <p:nvPr/>
          </p:nvSpPr>
          <p:spPr>
            <a:xfrm>
              <a:off x="1160028" y="4237745"/>
              <a:ext cx="31640" cy="113126"/>
            </a:xfrm>
            <a:custGeom>
              <a:avLst/>
              <a:gdLst/>
              <a:ahLst/>
              <a:cxnLst/>
              <a:rect l="l" t="t" r="r" b="b"/>
              <a:pathLst>
                <a:path w="869" h="3107" extrusionOk="0">
                  <a:moveTo>
                    <a:pt x="754" y="1"/>
                  </a:moveTo>
                  <a:cubicBezTo>
                    <a:pt x="720" y="1"/>
                    <a:pt x="687" y="17"/>
                    <a:pt x="668" y="47"/>
                  </a:cubicBezTo>
                  <a:cubicBezTo>
                    <a:pt x="107" y="928"/>
                    <a:pt x="0" y="2076"/>
                    <a:pt x="386" y="3045"/>
                  </a:cubicBezTo>
                  <a:cubicBezTo>
                    <a:pt x="404" y="3083"/>
                    <a:pt x="441" y="3107"/>
                    <a:pt x="480" y="3107"/>
                  </a:cubicBezTo>
                  <a:cubicBezTo>
                    <a:pt x="494" y="3107"/>
                    <a:pt x="504" y="3104"/>
                    <a:pt x="517" y="3099"/>
                  </a:cubicBezTo>
                  <a:cubicBezTo>
                    <a:pt x="570" y="3079"/>
                    <a:pt x="593" y="3020"/>
                    <a:pt x="574" y="2969"/>
                  </a:cubicBezTo>
                  <a:cubicBezTo>
                    <a:pt x="210" y="2061"/>
                    <a:pt x="313" y="982"/>
                    <a:pt x="839" y="155"/>
                  </a:cubicBezTo>
                  <a:cubicBezTo>
                    <a:pt x="868" y="108"/>
                    <a:pt x="853" y="45"/>
                    <a:pt x="808" y="16"/>
                  </a:cubicBezTo>
                  <a:cubicBezTo>
                    <a:pt x="791" y="5"/>
                    <a:pt x="772" y="1"/>
                    <a:pt x="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6"/>
            <p:cNvSpPr/>
            <p:nvPr/>
          </p:nvSpPr>
          <p:spPr>
            <a:xfrm>
              <a:off x="1175538" y="4165651"/>
              <a:ext cx="118587" cy="184307"/>
            </a:xfrm>
            <a:custGeom>
              <a:avLst/>
              <a:gdLst/>
              <a:ahLst/>
              <a:cxnLst/>
              <a:rect l="l" t="t" r="r" b="b"/>
              <a:pathLst>
                <a:path w="3257" h="5062" extrusionOk="0">
                  <a:moveTo>
                    <a:pt x="3147" y="0"/>
                  </a:moveTo>
                  <a:cubicBezTo>
                    <a:pt x="3124" y="0"/>
                    <a:pt x="3100" y="9"/>
                    <a:pt x="3081" y="25"/>
                  </a:cubicBezTo>
                  <a:cubicBezTo>
                    <a:pt x="2330" y="657"/>
                    <a:pt x="1554" y="1311"/>
                    <a:pt x="966" y="2128"/>
                  </a:cubicBezTo>
                  <a:cubicBezTo>
                    <a:pt x="304" y="3047"/>
                    <a:pt x="0" y="4057"/>
                    <a:pt x="106" y="4971"/>
                  </a:cubicBezTo>
                  <a:cubicBezTo>
                    <a:pt x="112" y="5022"/>
                    <a:pt x="156" y="5059"/>
                    <a:pt x="206" y="5059"/>
                  </a:cubicBezTo>
                  <a:cubicBezTo>
                    <a:pt x="209" y="5059"/>
                    <a:pt x="213" y="5059"/>
                    <a:pt x="216" y="5062"/>
                  </a:cubicBezTo>
                  <a:cubicBezTo>
                    <a:pt x="272" y="5054"/>
                    <a:pt x="310" y="5004"/>
                    <a:pt x="304" y="4949"/>
                  </a:cubicBezTo>
                  <a:cubicBezTo>
                    <a:pt x="203" y="4085"/>
                    <a:pt x="495" y="3125"/>
                    <a:pt x="1128" y="2245"/>
                  </a:cubicBezTo>
                  <a:cubicBezTo>
                    <a:pt x="1700" y="1447"/>
                    <a:pt x="2468" y="800"/>
                    <a:pt x="3210" y="176"/>
                  </a:cubicBezTo>
                  <a:cubicBezTo>
                    <a:pt x="3254" y="143"/>
                    <a:pt x="3257" y="78"/>
                    <a:pt x="3223" y="35"/>
                  </a:cubicBezTo>
                  <a:cubicBezTo>
                    <a:pt x="3204" y="12"/>
                    <a:pt x="3176" y="0"/>
                    <a:pt x="31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6"/>
            <p:cNvSpPr/>
            <p:nvPr/>
          </p:nvSpPr>
          <p:spPr>
            <a:xfrm>
              <a:off x="1099877" y="4241131"/>
              <a:ext cx="82724" cy="104824"/>
            </a:xfrm>
            <a:custGeom>
              <a:avLst/>
              <a:gdLst/>
              <a:ahLst/>
              <a:cxnLst/>
              <a:rect l="l" t="t" r="r" b="b"/>
              <a:pathLst>
                <a:path w="2272" h="2879" extrusionOk="0">
                  <a:moveTo>
                    <a:pt x="452" y="0"/>
                  </a:moveTo>
                  <a:cubicBezTo>
                    <a:pt x="419" y="0"/>
                    <a:pt x="386" y="17"/>
                    <a:pt x="367" y="48"/>
                  </a:cubicBezTo>
                  <a:cubicBezTo>
                    <a:pt x="0" y="642"/>
                    <a:pt x="8" y="1437"/>
                    <a:pt x="385" y="2027"/>
                  </a:cubicBezTo>
                  <a:cubicBezTo>
                    <a:pt x="723" y="2553"/>
                    <a:pt x="1337" y="2879"/>
                    <a:pt x="1958" y="2879"/>
                  </a:cubicBezTo>
                  <a:cubicBezTo>
                    <a:pt x="2031" y="2879"/>
                    <a:pt x="2104" y="2873"/>
                    <a:pt x="2178" y="2861"/>
                  </a:cubicBezTo>
                  <a:cubicBezTo>
                    <a:pt x="2234" y="2854"/>
                    <a:pt x="2272" y="2805"/>
                    <a:pt x="2265" y="2749"/>
                  </a:cubicBezTo>
                  <a:cubicBezTo>
                    <a:pt x="2258" y="2700"/>
                    <a:pt x="2215" y="2662"/>
                    <a:pt x="2167" y="2662"/>
                  </a:cubicBezTo>
                  <a:cubicBezTo>
                    <a:pt x="2163" y="2662"/>
                    <a:pt x="2158" y="2662"/>
                    <a:pt x="2153" y="2663"/>
                  </a:cubicBezTo>
                  <a:cubicBezTo>
                    <a:pt x="2088" y="2671"/>
                    <a:pt x="2023" y="2675"/>
                    <a:pt x="1959" y="2675"/>
                  </a:cubicBezTo>
                  <a:cubicBezTo>
                    <a:pt x="1402" y="2675"/>
                    <a:pt x="856" y="2386"/>
                    <a:pt x="554" y="1917"/>
                  </a:cubicBezTo>
                  <a:cubicBezTo>
                    <a:pt x="216" y="1391"/>
                    <a:pt x="209" y="682"/>
                    <a:pt x="538" y="152"/>
                  </a:cubicBezTo>
                  <a:cubicBezTo>
                    <a:pt x="567" y="105"/>
                    <a:pt x="552" y="45"/>
                    <a:pt x="504" y="15"/>
                  </a:cubicBezTo>
                  <a:cubicBezTo>
                    <a:pt x="488" y="5"/>
                    <a:pt x="469" y="0"/>
                    <a:pt x="4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6"/>
            <p:cNvSpPr/>
            <p:nvPr/>
          </p:nvSpPr>
          <p:spPr>
            <a:xfrm>
              <a:off x="1128569" y="4195180"/>
              <a:ext cx="54579" cy="151684"/>
            </a:xfrm>
            <a:custGeom>
              <a:avLst/>
              <a:gdLst/>
              <a:ahLst/>
              <a:cxnLst/>
              <a:rect l="l" t="t" r="r" b="b"/>
              <a:pathLst>
                <a:path w="1499" h="4166" extrusionOk="0">
                  <a:moveTo>
                    <a:pt x="698" y="1"/>
                  </a:moveTo>
                  <a:cubicBezTo>
                    <a:pt x="660" y="1"/>
                    <a:pt x="623" y="23"/>
                    <a:pt x="607" y="60"/>
                  </a:cubicBezTo>
                  <a:cubicBezTo>
                    <a:pt x="1" y="1402"/>
                    <a:pt x="293" y="3077"/>
                    <a:pt x="1316" y="4135"/>
                  </a:cubicBezTo>
                  <a:cubicBezTo>
                    <a:pt x="1336" y="4155"/>
                    <a:pt x="1363" y="4166"/>
                    <a:pt x="1388" y="4166"/>
                  </a:cubicBezTo>
                  <a:cubicBezTo>
                    <a:pt x="1412" y="4166"/>
                    <a:pt x="1438" y="4157"/>
                    <a:pt x="1459" y="4136"/>
                  </a:cubicBezTo>
                  <a:cubicBezTo>
                    <a:pt x="1497" y="4098"/>
                    <a:pt x="1499" y="4035"/>
                    <a:pt x="1460" y="3995"/>
                  </a:cubicBezTo>
                  <a:cubicBezTo>
                    <a:pt x="493" y="2995"/>
                    <a:pt x="215" y="1411"/>
                    <a:pt x="788" y="142"/>
                  </a:cubicBezTo>
                  <a:cubicBezTo>
                    <a:pt x="813" y="92"/>
                    <a:pt x="791" y="32"/>
                    <a:pt x="739" y="10"/>
                  </a:cubicBezTo>
                  <a:cubicBezTo>
                    <a:pt x="726" y="4"/>
                    <a:pt x="712" y="1"/>
                    <a:pt x="6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6"/>
            <p:cNvSpPr/>
            <p:nvPr/>
          </p:nvSpPr>
          <p:spPr>
            <a:xfrm>
              <a:off x="1174301" y="4298077"/>
              <a:ext cx="116294" cy="53559"/>
            </a:xfrm>
            <a:custGeom>
              <a:avLst/>
              <a:gdLst/>
              <a:ahLst/>
              <a:cxnLst/>
              <a:rect l="l" t="t" r="r" b="b"/>
              <a:pathLst>
                <a:path w="3194" h="1471" extrusionOk="0">
                  <a:moveTo>
                    <a:pt x="3079" y="0"/>
                  </a:moveTo>
                  <a:cubicBezTo>
                    <a:pt x="3045" y="0"/>
                    <a:pt x="3012" y="18"/>
                    <a:pt x="2994" y="49"/>
                  </a:cubicBezTo>
                  <a:cubicBezTo>
                    <a:pt x="2711" y="523"/>
                    <a:pt x="2272" y="896"/>
                    <a:pt x="1758" y="1097"/>
                  </a:cubicBezTo>
                  <a:cubicBezTo>
                    <a:pt x="1466" y="1212"/>
                    <a:pt x="1155" y="1270"/>
                    <a:pt x="844" y="1270"/>
                  </a:cubicBezTo>
                  <a:cubicBezTo>
                    <a:pt x="607" y="1270"/>
                    <a:pt x="370" y="1237"/>
                    <a:pt x="141" y="1169"/>
                  </a:cubicBezTo>
                  <a:cubicBezTo>
                    <a:pt x="131" y="1166"/>
                    <a:pt x="122" y="1165"/>
                    <a:pt x="112" y="1165"/>
                  </a:cubicBezTo>
                  <a:cubicBezTo>
                    <a:pt x="68" y="1165"/>
                    <a:pt x="28" y="1193"/>
                    <a:pt x="16" y="1237"/>
                  </a:cubicBezTo>
                  <a:cubicBezTo>
                    <a:pt x="0" y="1290"/>
                    <a:pt x="31" y="1345"/>
                    <a:pt x="85" y="1362"/>
                  </a:cubicBezTo>
                  <a:cubicBezTo>
                    <a:pt x="332" y="1434"/>
                    <a:pt x="589" y="1470"/>
                    <a:pt x="845" y="1470"/>
                  </a:cubicBezTo>
                  <a:cubicBezTo>
                    <a:pt x="1181" y="1470"/>
                    <a:pt x="1517" y="1407"/>
                    <a:pt x="1834" y="1282"/>
                  </a:cubicBezTo>
                  <a:cubicBezTo>
                    <a:pt x="2388" y="1066"/>
                    <a:pt x="2862" y="664"/>
                    <a:pt x="3166" y="152"/>
                  </a:cubicBezTo>
                  <a:cubicBezTo>
                    <a:pt x="3194" y="105"/>
                    <a:pt x="3179" y="44"/>
                    <a:pt x="3131" y="15"/>
                  </a:cubicBezTo>
                  <a:cubicBezTo>
                    <a:pt x="3115" y="5"/>
                    <a:pt x="3097" y="0"/>
                    <a:pt x="3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6"/>
            <p:cNvSpPr/>
            <p:nvPr/>
          </p:nvSpPr>
          <p:spPr>
            <a:xfrm>
              <a:off x="1172735" y="4339258"/>
              <a:ext cx="150592" cy="69397"/>
            </a:xfrm>
            <a:custGeom>
              <a:avLst/>
              <a:gdLst/>
              <a:ahLst/>
              <a:cxnLst/>
              <a:rect l="l" t="t" r="r" b="b"/>
              <a:pathLst>
                <a:path w="4136" h="1906" extrusionOk="0">
                  <a:moveTo>
                    <a:pt x="113" y="0"/>
                  </a:moveTo>
                  <a:cubicBezTo>
                    <a:pt x="103" y="0"/>
                    <a:pt x="94" y="1"/>
                    <a:pt x="84" y="4"/>
                  </a:cubicBezTo>
                  <a:cubicBezTo>
                    <a:pt x="30" y="22"/>
                    <a:pt x="1" y="78"/>
                    <a:pt x="18" y="132"/>
                  </a:cubicBezTo>
                  <a:cubicBezTo>
                    <a:pt x="253" y="891"/>
                    <a:pt x="1042" y="1780"/>
                    <a:pt x="1905" y="1888"/>
                  </a:cubicBezTo>
                  <a:cubicBezTo>
                    <a:pt x="2005" y="1902"/>
                    <a:pt x="2106" y="1906"/>
                    <a:pt x="2208" y="1906"/>
                  </a:cubicBezTo>
                  <a:cubicBezTo>
                    <a:pt x="2921" y="1906"/>
                    <a:pt x="3626" y="1593"/>
                    <a:pt x="4099" y="1050"/>
                  </a:cubicBezTo>
                  <a:cubicBezTo>
                    <a:pt x="4136" y="1007"/>
                    <a:pt x="4133" y="944"/>
                    <a:pt x="4090" y="907"/>
                  </a:cubicBezTo>
                  <a:cubicBezTo>
                    <a:pt x="4072" y="891"/>
                    <a:pt x="4049" y="883"/>
                    <a:pt x="4026" y="883"/>
                  </a:cubicBezTo>
                  <a:cubicBezTo>
                    <a:pt x="3998" y="883"/>
                    <a:pt x="3969" y="894"/>
                    <a:pt x="3949" y="918"/>
                  </a:cubicBezTo>
                  <a:cubicBezTo>
                    <a:pt x="3520" y="1412"/>
                    <a:pt x="2855" y="1705"/>
                    <a:pt x="2197" y="1705"/>
                  </a:cubicBezTo>
                  <a:cubicBezTo>
                    <a:pt x="2108" y="1705"/>
                    <a:pt x="2019" y="1700"/>
                    <a:pt x="1930" y="1689"/>
                  </a:cubicBezTo>
                  <a:cubicBezTo>
                    <a:pt x="1171" y="1593"/>
                    <a:pt x="427" y="774"/>
                    <a:pt x="208" y="71"/>
                  </a:cubicBezTo>
                  <a:cubicBezTo>
                    <a:pt x="195" y="27"/>
                    <a:pt x="154" y="0"/>
                    <a:pt x="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6"/>
            <p:cNvSpPr/>
            <p:nvPr/>
          </p:nvSpPr>
          <p:spPr>
            <a:xfrm>
              <a:off x="1272281" y="4136486"/>
              <a:ext cx="54833" cy="55234"/>
            </a:xfrm>
            <a:custGeom>
              <a:avLst/>
              <a:gdLst/>
              <a:ahLst/>
              <a:cxnLst/>
              <a:rect l="l" t="t" r="r" b="b"/>
              <a:pathLst>
                <a:path w="1506" h="1517" extrusionOk="0">
                  <a:moveTo>
                    <a:pt x="736" y="0"/>
                  </a:moveTo>
                  <a:cubicBezTo>
                    <a:pt x="633" y="0"/>
                    <a:pt x="531" y="30"/>
                    <a:pt x="435" y="99"/>
                  </a:cubicBezTo>
                  <a:cubicBezTo>
                    <a:pt x="280" y="214"/>
                    <a:pt x="121" y="515"/>
                    <a:pt x="70" y="691"/>
                  </a:cubicBezTo>
                  <a:cubicBezTo>
                    <a:pt x="1" y="939"/>
                    <a:pt x="71" y="1187"/>
                    <a:pt x="270" y="1353"/>
                  </a:cubicBezTo>
                  <a:cubicBezTo>
                    <a:pt x="403" y="1466"/>
                    <a:pt x="563" y="1517"/>
                    <a:pt x="723" y="1517"/>
                  </a:cubicBezTo>
                  <a:cubicBezTo>
                    <a:pt x="1115" y="1517"/>
                    <a:pt x="1505" y="1214"/>
                    <a:pt x="1500" y="782"/>
                  </a:cubicBezTo>
                  <a:cubicBezTo>
                    <a:pt x="1497" y="421"/>
                    <a:pt x="1118" y="0"/>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6"/>
            <p:cNvSpPr/>
            <p:nvPr/>
          </p:nvSpPr>
          <p:spPr>
            <a:xfrm>
              <a:off x="1181146" y="4141220"/>
              <a:ext cx="60805" cy="53304"/>
            </a:xfrm>
            <a:custGeom>
              <a:avLst/>
              <a:gdLst/>
              <a:ahLst/>
              <a:cxnLst/>
              <a:rect l="l" t="t" r="r" b="b"/>
              <a:pathLst>
                <a:path w="1670" h="1464" extrusionOk="0">
                  <a:moveTo>
                    <a:pt x="880" y="0"/>
                  </a:moveTo>
                  <a:cubicBezTo>
                    <a:pt x="749" y="0"/>
                    <a:pt x="585" y="33"/>
                    <a:pt x="475" y="109"/>
                  </a:cubicBezTo>
                  <a:cubicBezTo>
                    <a:pt x="338" y="204"/>
                    <a:pt x="220" y="331"/>
                    <a:pt x="185" y="499"/>
                  </a:cubicBezTo>
                  <a:cubicBezTo>
                    <a:pt x="184" y="507"/>
                    <a:pt x="185" y="514"/>
                    <a:pt x="184" y="521"/>
                  </a:cubicBezTo>
                  <a:cubicBezTo>
                    <a:pt x="1" y="979"/>
                    <a:pt x="470" y="1464"/>
                    <a:pt x="957" y="1464"/>
                  </a:cubicBezTo>
                  <a:cubicBezTo>
                    <a:pt x="997" y="1464"/>
                    <a:pt x="1037" y="1461"/>
                    <a:pt x="1077" y="1454"/>
                  </a:cubicBezTo>
                  <a:cubicBezTo>
                    <a:pt x="1295" y="1417"/>
                    <a:pt x="1473" y="1316"/>
                    <a:pt x="1573" y="1107"/>
                  </a:cubicBezTo>
                  <a:cubicBezTo>
                    <a:pt x="1654" y="940"/>
                    <a:pt x="1670" y="740"/>
                    <a:pt x="1623" y="560"/>
                  </a:cubicBezTo>
                  <a:cubicBezTo>
                    <a:pt x="1535" y="234"/>
                    <a:pt x="1222" y="3"/>
                    <a:pt x="889" y="0"/>
                  </a:cubicBezTo>
                  <a:cubicBezTo>
                    <a:pt x="886" y="0"/>
                    <a:pt x="883" y="0"/>
                    <a:pt x="8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6"/>
            <p:cNvSpPr/>
            <p:nvPr/>
          </p:nvSpPr>
          <p:spPr>
            <a:xfrm>
              <a:off x="1232339" y="4216262"/>
              <a:ext cx="56290" cy="54870"/>
            </a:xfrm>
            <a:custGeom>
              <a:avLst/>
              <a:gdLst/>
              <a:ahLst/>
              <a:cxnLst/>
              <a:rect l="l" t="t" r="r" b="b"/>
              <a:pathLst>
                <a:path w="1546" h="1507" extrusionOk="0">
                  <a:moveTo>
                    <a:pt x="768" y="1"/>
                  </a:moveTo>
                  <a:cubicBezTo>
                    <a:pt x="458" y="1"/>
                    <a:pt x="146" y="233"/>
                    <a:pt x="70" y="538"/>
                  </a:cubicBezTo>
                  <a:cubicBezTo>
                    <a:pt x="20" y="650"/>
                    <a:pt x="1" y="776"/>
                    <a:pt x="27" y="901"/>
                  </a:cubicBezTo>
                  <a:cubicBezTo>
                    <a:pt x="82" y="1175"/>
                    <a:pt x="309" y="1413"/>
                    <a:pt x="578" y="1481"/>
                  </a:cubicBezTo>
                  <a:cubicBezTo>
                    <a:pt x="643" y="1498"/>
                    <a:pt x="710" y="1506"/>
                    <a:pt x="777" y="1506"/>
                  </a:cubicBezTo>
                  <a:cubicBezTo>
                    <a:pt x="1018" y="1506"/>
                    <a:pt x="1254" y="1396"/>
                    <a:pt x="1386" y="1177"/>
                  </a:cubicBezTo>
                  <a:cubicBezTo>
                    <a:pt x="1527" y="943"/>
                    <a:pt x="1546" y="667"/>
                    <a:pt x="1430" y="421"/>
                  </a:cubicBezTo>
                  <a:cubicBezTo>
                    <a:pt x="1367" y="284"/>
                    <a:pt x="1262" y="186"/>
                    <a:pt x="1142" y="120"/>
                  </a:cubicBezTo>
                  <a:cubicBezTo>
                    <a:pt x="1114" y="98"/>
                    <a:pt x="1085" y="77"/>
                    <a:pt x="1049" y="62"/>
                  </a:cubicBezTo>
                  <a:cubicBezTo>
                    <a:pt x="966" y="26"/>
                    <a:pt x="870" y="1"/>
                    <a:pt x="776" y="1"/>
                  </a:cubicBezTo>
                  <a:cubicBezTo>
                    <a:pt x="773" y="1"/>
                    <a:pt x="770" y="1"/>
                    <a:pt x="7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6"/>
            <p:cNvSpPr/>
            <p:nvPr/>
          </p:nvSpPr>
          <p:spPr>
            <a:xfrm>
              <a:off x="1298279" y="4216189"/>
              <a:ext cx="51993" cy="44966"/>
            </a:xfrm>
            <a:custGeom>
              <a:avLst/>
              <a:gdLst/>
              <a:ahLst/>
              <a:cxnLst/>
              <a:rect l="l" t="t" r="r" b="b"/>
              <a:pathLst>
                <a:path w="1428" h="1235" extrusionOk="0">
                  <a:moveTo>
                    <a:pt x="673" y="0"/>
                  </a:moveTo>
                  <a:cubicBezTo>
                    <a:pt x="543" y="0"/>
                    <a:pt x="412" y="38"/>
                    <a:pt x="300" y="123"/>
                  </a:cubicBezTo>
                  <a:cubicBezTo>
                    <a:pt x="200" y="198"/>
                    <a:pt x="124" y="301"/>
                    <a:pt x="89" y="423"/>
                  </a:cubicBezTo>
                  <a:cubicBezTo>
                    <a:pt x="0" y="740"/>
                    <a:pt x="222" y="1114"/>
                    <a:pt x="531" y="1208"/>
                  </a:cubicBezTo>
                  <a:cubicBezTo>
                    <a:pt x="588" y="1226"/>
                    <a:pt x="647" y="1234"/>
                    <a:pt x="705" y="1234"/>
                  </a:cubicBezTo>
                  <a:cubicBezTo>
                    <a:pt x="991" y="1234"/>
                    <a:pt x="1261" y="1033"/>
                    <a:pt x="1328" y="746"/>
                  </a:cubicBezTo>
                  <a:cubicBezTo>
                    <a:pt x="1427" y="322"/>
                    <a:pt x="1052" y="0"/>
                    <a:pt x="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6"/>
            <p:cNvSpPr/>
            <p:nvPr/>
          </p:nvSpPr>
          <p:spPr>
            <a:xfrm>
              <a:off x="1165780" y="4215133"/>
              <a:ext cx="40269" cy="38595"/>
            </a:xfrm>
            <a:custGeom>
              <a:avLst/>
              <a:gdLst/>
              <a:ahLst/>
              <a:cxnLst/>
              <a:rect l="l" t="t" r="r" b="b"/>
              <a:pathLst>
                <a:path w="1106" h="1060" extrusionOk="0">
                  <a:moveTo>
                    <a:pt x="583" y="1"/>
                  </a:moveTo>
                  <a:cubicBezTo>
                    <a:pt x="355" y="1"/>
                    <a:pt x="116" y="189"/>
                    <a:pt x="82" y="418"/>
                  </a:cubicBezTo>
                  <a:cubicBezTo>
                    <a:pt x="1" y="668"/>
                    <a:pt x="189" y="942"/>
                    <a:pt x="412" y="1032"/>
                  </a:cubicBezTo>
                  <a:cubicBezTo>
                    <a:pt x="462" y="1051"/>
                    <a:pt x="518" y="1060"/>
                    <a:pt x="576" y="1060"/>
                  </a:cubicBezTo>
                  <a:cubicBezTo>
                    <a:pt x="659" y="1060"/>
                    <a:pt x="744" y="1041"/>
                    <a:pt x="813" y="1008"/>
                  </a:cubicBezTo>
                  <a:cubicBezTo>
                    <a:pt x="941" y="944"/>
                    <a:pt x="1013" y="841"/>
                    <a:pt x="1071" y="716"/>
                  </a:cubicBezTo>
                  <a:cubicBezTo>
                    <a:pt x="1090" y="678"/>
                    <a:pt x="1105" y="604"/>
                    <a:pt x="1105" y="560"/>
                  </a:cubicBezTo>
                  <a:cubicBezTo>
                    <a:pt x="1101" y="270"/>
                    <a:pt x="929" y="41"/>
                    <a:pt x="631" y="4"/>
                  </a:cubicBezTo>
                  <a:cubicBezTo>
                    <a:pt x="615" y="2"/>
                    <a:pt x="599" y="1"/>
                    <a:pt x="5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6"/>
            <p:cNvSpPr/>
            <p:nvPr/>
          </p:nvSpPr>
          <p:spPr>
            <a:xfrm>
              <a:off x="1133994" y="4176647"/>
              <a:ext cx="46641" cy="40160"/>
            </a:xfrm>
            <a:custGeom>
              <a:avLst/>
              <a:gdLst/>
              <a:ahLst/>
              <a:cxnLst/>
              <a:rect l="l" t="t" r="r" b="b"/>
              <a:pathLst>
                <a:path w="1281" h="1103" extrusionOk="0">
                  <a:moveTo>
                    <a:pt x="649" y="0"/>
                  </a:moveTo>
                  <a:cubicBezTo>
                    <a:pt x="464" y="0"/>
                    <a:pt x="283" y="97"/>
                    <a:pt x="172" y="259"/>
                  </a:cubicBezTo>
                  <a:cubicBezTo>
                    <a:pt x="0" y="504"/>
                    <a:pt x="103" y="866"/>
                    <a:pt x="348" y="1020"/>
                  </a:cubicBezTo>
                  <a:cubicBezTo>
                    <a:pt x="437" y="1077"/>
                    <a:pt x="534" y="1103"/>
                    <a:pt x="631" y="1103"/>
                  </a:cubicBezTo>
                  <a:cubicBezTo>
                    <a:pt x="816" y="1103"/>
                    <a:pt x="998" y="1006"/>
                    <a:pt x="1109" y="844"/>
                  </a:cubicBezTo>
                  <a:cubicBezTo>
                    <a:pt x="1281" y="598"/>
                    <a:pt x="1178" y="237"/>
                    <a:pt x="933" y="83"/>
                  </a:cubicBezTo>
                  <a:cubicBezTo>
                    <a:pt x="843" y="26"/>
                    <a:pt x="746" y="0"/>
                    <a:pt x="6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6"/>
            <p:cNvSpPr/>
            <p:nvPr/>
          </p:nvSpPr>
          <p:spPr>
            <a:xfrm>
              <a:off x="1230154" y="4355570"/>
              <a:ext cx="47879" cy="37721"/>
            </a:xfrm>
            <a:custGeom>
              <a:avLst/>
              <a:gdLst/>
              <a:ahLst/>
              <a:cxnLst/>
              <a:rect l="l" t="t" r="r" b="b"/>
              <a:pathLst>
                <a:path w="1315" h="1036" extrusionOk="0">
                  <a:moveTo>
                    <a:pt x="631" y="0"/>
                  </a:moveTo>
                  <a:cubicBezTo>
                    <a:pt x="227" y="0"/>
                    <a:pt x="0" y="679"/>
                    <a:pt x="447" y="962"/>
                  </a:cubicBezTo>
                  <a:cubicBezTo>
                    <a:pt x="529" y="1013"/>
                    <a:pt x="609" y="1036"/>
                    <a:pt x="683" y="1036"/>
                  </a:cubicBezTo>
                  <a:cubicBezTo>
                    <a:pt x="1087" y="1036"/>
                    <a:pt x="1314" y="357"/>
                    <a:pt x="867" y="75"/>
                  </a:cubicBezTo>
                  <a:cubicBezTo>
                    <a:pt x="784" y="23"/>
                    <a:pt x="705"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6"/>
            <p:cNvSpPr/>
            <p:nvPr/>
          </p:nvSpPr>
          <p:spPr>
            <a:xfrm>
              <a:off x="1325368" y="4309219"/>
              <a:ext cx="41689" cy="27672"/>
            </a:xfrm>
            <a:custGeom>
              <a:avLst/>
              <a:gdLst/>
              <a:ahLst/>
              <a:cxnLst/>
              <a:rect l="l" t="t" r="r" b="b"/>
              <a:pathLst>
                <a:path w="1145" h="760" extrusionOk="0">
                  <a:moveTo>
                    <a:pt x="585" y="1"/>
                  </a:moveTo>
                  <a:cubicBezTo>
                    <a:pt x="251" y="1"/>
                    <a:pt x="1" y="475"/>
                    <a:pt x="350" y="696"/>
                  </a:cubicBezTo>
                  <a:cubicBezTo>
                    <a:pt x="420" y="740"/>
                    <a:pt x="491" y="759"/>
                    <a:pt x="559" y="759"/>
                  </a:cubicBezTo>
                  <a:cubicBezTo>
                    <a:pt x="894" y="759"/>
                    <a:pt x="1145" y="286"/>
                    <a:pt x="794" y="64"/>
                  </a:cubicBezTo>
                  <a:cubicBezTo>
                    <a:pt x="724" y="20"/>
                    <a:pt x="653" y="1"/>
                    <a:pt x="5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6"/>
            <p:cNvSpPr/>
            <p:nvPr/>
          </p:nvSpPr>
          <p:spPr>
            <a:xfrm>
              <a:off x="1333160" y="4257443"/>
              <a:ext cx="52904" cy="33861"/>
            </a:xfrm>
            <a:custGeom>
              <a:avLst/>
              <a:gdLst/>
              <a:ahLst/>
              <a:cxnLst/>
              <a:rect l="l" t="t" r="r" b="b"/>
              <a:pathLst>
                <a:path w="1453" h="930" extrusionOk="0">
                  <a:moveTo>
                    <a:pt x="750" y="0"/>
                  </a:moveTo>
                  <a:cubicBezTo>
                    <a:pt x="329" y="0"/>
                    <a:pt x="0" y="573"/>
                    <a:pt x="436" y="849"/>
                  </a:cubicBezTo>
                  <a:cubicBezTo>
                    <a:pt x="525" y="905"/>
                    <a:pt x="616" y="930"/>
                    <a:pt x="703" y="930"/>
                  </a:cubicBezTo>
                  <a:cubicBezTo>
                    <a:pt x="1124" y="930"/>
                    <a:pt x="1452" y="356"/>
                    <a:pt x="1017" y="81"/>
                  </a:cubicBezTo>
                  <a:cubicBezTo>
                    <a:pt x="928" y="25"/>
                    <a:pt x="837" y="0"/>
                    <a:pt x="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6"/>
            <p:cNvSpPr/>
            <p:nvPr/>
          </p:nvSpPr>
          <p:spPr>
            <a:xfrm>
              <a:off x="1297514" y="4357172"/>
              <a:ext cx="49117" cy="37721"/>
            </a:xfrm>
            <a:custGeom>
              <a:avLst/>
              <a:gdLst/>
              <a:ahLst/>
              <a:cxnLst/>
              <a:rect l="l" t="t" r="r" b="b"/>
              <a:pathLst>
                <a:path w="1349" h="1036" extrusionOk="0">
                  <a:moveTo>
                    <a:pt x="656" y="0"/>
                  </a:moveTo>
                  <a:cubicBezTo>
                    <a:pt x="245" y="0"/>
                    <a:pt x="1" y="674"/>
                    <a:pt x="453" y="959"/>
                  </a:cubicBezTo>
                  <a:cubicBezTo>
                    <a:pt x="537" y="1012"/>
                    <a:pt x="619" y="1035"/>
                    <a:pt x="695" y="1035"/>
                  </a:cubicBezTo>
                  <a:cubicBezTo>
                    <a:pt x="1105" y="1035"/>
                    <a:pt x="1349" y="361"/>
                    <a:pt x="898" y="76"/>
                  </a:cubicBezTo>
                  <a:cubicBezTo>
                    <a:pt x="814" y="23"/>
                    <a:pt x="732" y="0"/>
                    <a:pt x="6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6"/>
            <p:cNvSpPr/>
            <p:nvPr/>
          </p:nvSpPr>
          <p:spPr>
            <a:xfrm>
              <a:off x="1335199" y="4194889"/>
              <a:ext cx="43182" cy="27526"/>
            </a:xfrm>
            <a:custGeom>
              <a:avLst/>
              <a:gdLst/>
              <a:ahLst/>
              <a:cxnLst/>
              <a:rect l="l" t="t" r="r" b="b"/>
              <a:pathLst>
                <a:path w="1186" h="756" extrusionOk="0">
                  <a:moveTo>
                    <a:pt x="613" y="1"/>
                  </a:moveTo>
                  <a:cubicBezTo>
                    <a:pt x="269" y="1"/>
                    <a:pt x="1" y="467"/>
                    <a:pt x="355" y="691"/>
                  </a:cubicBezTo>
                  <a:cubicBezTo>
                    <a:pt x="427" y="736"/>
                    <a:pt x="501" y="756"/>
                    <a:pt x="572" y="756"/>
                  </a:cubicBezTo>
                  <a:cubicBezTo>
                    <a:pt x="916" y="756"/>
                    <a:pt x="1185" y="289"/>
                    <a:pt x="831" y="67"/>
                  </a:cubicBezTo>
                  <a:cubicBezTo>
                    <a:pt x="758" y="21"/>
                    <a:pt x="684" y="1"/>
                    <a:pt x="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6"/>
            <p:cNvSpPr/>
            <p:nvPr/>
          </p:nvSpPr>
          <p:spPr>
            <a:xfrm>
              <a:off x="1094015" y="4227076"/>
              <a:ext cx="47187" cy="30876"/>
            </a:xfrm>
            <a:custGeom>
              <a:avLst/>
              <a:gdLst/>
              <a:ahLst/>
              <a:cxnLst/>
              <a:rect l="l" t="t" r="r" b="b"/>
              <a:pathLst>
                <a:path w="1296" h="848" extrusionOk="0">
                  <a:moveTo>
                    <a:pt x="666" y="0"/>
                  </a:moveTo>
                  <a:cubicBezTo>
                    <a:pt x="287" y="0"/>
                    <a:pt x="0" y="528"/>
                    <a:pt x="393" y="776"/>
                  </a:cubicBezTo>
                  <a:cubicBezTo>
                    <a:pt x="473" y="826"/>
                    <a:pt x="553" y="847"/>
                    <a:pt x="630" y="847"/>
                  </a:cubicBezTo>
                  <a:cubicBezTo>
                    <a:pt x="1008" y="847"/>
                    <a:pt x="1296" y="321"/>
                    <a:pt x="903" y="72"/>
                  </a:cubicBezTo>
                  <a:cubicBezTo>
                    <a:pt x="823" y="22"/>
                    <a:pt x="743" y="0"/>
                    <a:pt x="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6"/>
            <p:cNvSpPr/>
            <p:nvPr/>
          </p:nvSpPr>
          <p:spPr>
            <a:xfrm>
              <a:off x="1120813" y="4257042"/>
              <a:ext cx="46459" cy="40051"/>
            </a:xfrm>
            <a:custGeom>
              <a:avLst/>
              <a:gdLst/>
              <a:ahLst/>
              <a:cxnLst/>
              <a:rect l="l" t="t" r="r" b="b"/>
              <a:pathLst>
                <a:path w="1276" h="1100" extrusionOk="0">
                  <a:moveTo>
                    <a:pt x="653" y="1"/>
                  </a:moveTo>
                  <a:cubicBezTo>
                    <a:pt x="460" y="1"/>
                    <a:pt x="269" y="112"/>
                    <a:pt x="162" y="279"/>
                  </a:cubicBezTo>
                  <a:cubicBezTo>
                    <a:pt x="1" y="537"/>
                    <a:pt x="124" y="873"/>
                    <a:pt x="367" y="1026"/>
                  </a:cubicBezTo>
                  <a:cubicBezTo>
                    <a:pt x="447" y="1077"/>
                    <a:pt x="535" y="1100"/>
                    <a:pt x="623" y="1100"/>
                  </a:cubicBezTo>
                  <a:cubicBezTo>
                    <a:pt x="817" y="1100"/>
                    <a:pt x="1009" y="989"/>
                    <a:pt x="1114" y="822"/>
                  </a:cubicBezTo>
                  <a:cubicBezTo>
                    <a:pt x="1275" y="564"/>
                    <a:pt x="1152" y="227"/>
                    <a:pt x="910" y="75"/>
                  </a:cubicBezTo>
                  <a:cubicBezTo>
                    <a:pt x="829" y="24"/>
                    <a:pt x="741" y="1"/>
                    <a:pt x="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6"/>
            <p:cNvSpPr/>
            <p:nvPr/>
          </p:nvSpPr>
          <p:spPr>
            <a:xfrm>
              <a:off x="1190103" y="4277068"/>
              <a:ext cx="42600" cy="40925"/>
            </a:xfrm>
            <a:custGeom>
              <a:avLst/>
              <a:gdLst/>
              <a:ahLst/>
              <a:cxnLst/>
              <a:rect l="l" t="t" r="r" b="b"/>
              <a:pathLst>
                <a:path w="1170" h="1124" extrusionOk="0">
                  <a:moveTo>
                    <a:pt x="575" y="0"/>
                  </a:moveTo>
                  <a:cubicBezTo>
                    <a:pt x="413" y="0"/>
                    <a:pt x="257" y="69"/>
                    <a:pt x="133" y="215"/>
                  </a:cubicBezTo>
                  <a:cubicBezTo>
                    <a:pt x="41" y="325"/>
                    <a:pt x="1" y="504"/>
                    <a:pt x="21" y="643"/>
                  </a:cubicBezTo>
                  <a:cubicBezTo>
                    <a:pt x="41" y="771"/>
                    <a:pt x="124" y="942"/>
                    <a:pt x="239" y="1013"/>
                  </a:cubicBezTo>
                  <a:cubicBezTo>
                    <a:pt x="354" y="1086"/>
                    <a:pt x="477" y="1123"/>
                    <a:pt x="597" y="1123"/>
                  </a:cubicBezTo>
                  <a:cubicBezTo>
                    <a:pt x="759" y="1123"/>
                    <a:pt x="915" y="1054"/>
                    <a:pt x="1039" y="909"/>
                  </a:cubicBezTo>
                  <a:cubicBezTo>
                    <a:pt x="1130" y="799"/>
                    <a:pt x="1170" y="621"/>
                    <a:pt x="1151" y="482"/>
                  </a:cubicBezTo>
                  <a:cubicBezTo>
                    <a:pt x="1132" y="353"/>
                    <a:pt x="1048" y="182"/>
                    <a:pt x="933" y="110"/>
                  </a:cubicBezTo>
                  <a:cubicBezTo>
                    <a:pt x="818" y="38"/>
                    <a:pt x="695" y="0"/>
                    <a:pt x="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6"/>
            <p:cNvSpPr/>
            <p:nvPr/>
          </p:nvSpPr>
          <p:spPr>
            <a:xfrm>
              <a:off x="1272063" y="4279799"/>
              <a:ext cx="39869" cy="40233"/>
            </a:xfrm>
            <a:custGeom>
              <a:avLst/>
              <a:gdLst/>
              <a:ahLst/>
              <a:cxnLst/>
              <a:rect l="l" t="t" r="r" b="b"/>
              <a:pathLst>
                <a:path w="1095" h="1105" extrusionOk="0">
                  <a:moveTo>
                    <a:pt x="581" y="1"/>
                  </a:moveTo>
                  <a:cubicBezTo>
                    <a:pt x="392" y="1"/>
                    <a:pt x="195" y="85"/>
                    <a:pt x="85" y="241"/>
                  </a:cubicBezTo>
                  <a:cubicBezTo>
                    <a:pt x="33" y="316"/>
                    <a:pt x="8" y="416"/>
                    <a:pt x="2" y="513"/>
                  </a:cubicBezTo>
                  <a:cubicBezTo>
                    <a:pt x="2" y="517"/>
                    <a:pt x="1" y="520"/>
                    <a:pt x="2" y="526"/>
                  </a:cubicBezTo>
                  <a:cubicBezTo>
                    <a:pt x="11" y="543"/>
                    <a:pt x="17" y="621"/>
                    <a:pt x="32" y="658"/>
                  </a:cubicBezTo>
                  <a:cubicBezTo>
                    <a:pt x="52" y="712"/>
                    <a:pt x="80" y="767"/>
                    <a:pt x="113" y="815"/>
                  </a:cubicBezTo>
                  <a:cubicBezTo>
                    <a:pt x="173" y="908"/>
                    <a:pt x="252" y="988"/>
                    <a:pt x="343" y="1047"/>
                  </a:cubicBezTo>
                  <a:cubicBezTo>
                    <a:pt x="405" y="1087"/>
                    <a:pt x="477" y="1104"/>
                    <a:pt x="549" y="1104"/>
                  </a:cubicBezTo>
                  <a:cubicBezTo>
                    <a:pt x="688" y="1104"/>
                    <a:pt x="831" y="1040"/>
                    <a:pt x="920" y="936"/>
                  </a:cubicBezTo>
                  <a:cubicBezTo>
                    <a:pt x="1043" y="789"/>
                    <a:pt x="1095" y="574"/>
                    <a:pt x="1066" y="388"/>
                  </a:cubicBezTo>
                  <a:cubicBezTo>
                    <a:pt x="1025" y="123"/>
                    <a:pt x="809" y="1"/>
                    <a:pt x="5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6"/>
            <p:cNvSpPr/>
            <p:nvPr/>
          </p:nvSpPr>
          <p:spPr>
            <a:xfrm>
              <a:off x="969527" y="4333578"/>
              <a:ext cx="227745" cy="432223"/>
            </a:xfrm>
            <a:custGeom>
              <a:avLst/>
              <a:gdLst/>
              <a:ahLst/>
              <a:cxnLst/>
              <a:rect l="l" t="t" r="r" b="b"/>
              <a:pathLst>
                <a:path w="6255" h="11871" extrusionOk="0">
                  <a:moveTo>
                    <a:pt x="5894" y="0"/>
                  </a:moveTo>
                  <a:cubicBezTo>
                    <a:pt x="5794" y="0"/>
                    <a:pt x="5695" y="47"/>
                    <a:pt x="5633" y="135"/>
                  </a:cubicBezTo>
                  <a:cubicBezTo>
                    <a:pt x="3342" y="3403"/>
                    <a:pt x="1138" y="8291"/>
                    <a:pt x="58" y="11451"/>
                  </a:cubicBezTo>
                  <a:cubicBezTo>
                    <a:pt x="0" y="11618"/>
                    <a:pt x="90" y="11797"/>
                    <a:pt x="256" y="11855"/>
                  </a:cubicBezTo>
                  <a:cubicBezTo>
                    <a:pt x="290" y="11866"/>
                    <a:pt x="323" y="11871"/>
                    <a:pt x="359" y="11871"/>
                  </a:cubicBezTo>
                  <a:cubicBezTo>
                    <a:pt x="491" y="11871"/>
                    <a:pt x="614" y="11788"/>
                    <a:pt x="657" y="11656"/>
                  </a:cubicBezTo>
                  <a:cubicBezTo>
                    <a:pt x="1724" y="8537"/>
                    <a:pt x="3899" y="3717"/>
                    <a:pt x="6153" y="501"/>
                  </a:cubicBezTo>
                  <a:cubicBezTo>
                    <a:pt x="6254" y="357"/>
                    <a:pt x="6219" y="159"/>
                    <a:pt x="6077" y="58"/>
                  </a:cubicBezTo>
                  <a:cubicBezTo>
                    <a:pt x="6021" y="19"/>
                    <a:pt x="5957" y="0"/>
                    <a:pt x="58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6"/>
            <p:cNvSpPr/>
            <p:nvPr/>
          </p:nvSpPr>
          <p:spPr>
            <a:xfrm>
              <a:off x="498775" y="4617327"/>
              <a:ext cx="503696" cy="163517"/>
            </a:xfrm>
            <a:custGeom>
              <a:avLst/>
              <a:gdLst/>
              <a:ahLst/>
              <a:cxnLst/>
              <a:rect l="l" t="t" r="r" b="b"/>
              <a:pathLst>
                <a:path w="13834" h="4491" extrusionOk="0">
                  <a:moveTo>
                    <a:pt x="1792" y="0"/>
                  </a:moveTo>
                  <a:cubicBezTo>
                    <a:pt x="1203" y="0"/>
                    <a:pt x="605" y="31"/>
                    <a:pt x="0" y="97"/>
                  </a:cubicBezTo>
                  <a:cubicBezTo>
                    <a:pt x="2736" y="2492"/>
                    <a:pt x="3678" y="4491"/>
                    <a:pt x="8221" y="4491"/>
                  </a:cubicBezTo>
                  <a:cubicBezTo>
                    <a:pt x="9554" y="4491"/>
                    <a:pt x="11198" y="4319"/>
                    <a:pt x="13288" y="3934"/>
                  </a:cubicBezTo>
                  <a:cubicBezTo>
                    <a:pt x="13834" y="3833"/>
                    <a:pt x="8394"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6"/>
            <p:cNvSpPr/>
            <p:nvPr/>
          </p:nvSpPr>
          <p:spPr>
            <a:xfrm>
              <a:off x="962682" y="4617327"/>
              <a:ext cx="503660" cy="163517"/>
            </a:xfrm>
            <a:custGeom>
              <a:avLst/>
              <a:gdLst/>
              <a:ahLst/>
              <a:cxnLst/>
              <a:rect l="l" t="t" r="r" b="b"/>
              <a:pathLst>
                <a:path w="13833" h="4491" extrusionOk="0">
                  <a:moveTo>
                    <a:pt x="12041" y="0"/>
                  </a:moveTo>
                  <a:cubicBezTo>
                    <a:pt x="5440" y="0"/>
                    <a:pt x="1" y="3833"/>
                    <a:pt x="547" y="3934"/>
                  </a:cubicBezTo>
                  <a:cubicBezTo>
                    <a:pt x="2636" y="4319"/>
                    <a:pt x="4279" y="4491"/>
                    <a:pt x="5612" y="4491"/>
                  </a:cubicBezTo>
                  <a:cubicBezTo>
                    <a:pt x="10153" y="4491"/>
                    <a:pt x="11096" y="2492"/>
                    <a:pt x="13833" y="97"/>
                  </a:cubicBezTo>
                  <a:cubicBezTo>
                    <a:pt x="13228" y="31"/>
                    <a:pt x="12630" y="0"/>
                    <a:pt x="120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36"/>
          <p:cNvGrpSpPr/>
          <p:nvPr/>
        </p:nvGrpSpPr>
        <p:grpSpPr>
          <a:xfrm>
            <a:off x="6875900" y="-337775"/>
            <a:ext cx="4028680" cy="5070925"/>
            <a:chOff x="6875900" y="-337775"/>
            <a:chExt cx="4028680" cy="5070925"/>
          </a:xfrm>
        </p:grpSpPr>
        <p:sp>
          <p:nvSpPr>
            <p:cNvPr id="7324" name="Google Shape;7324;p36"/>
            <p:cNvSpPr/>
            <p:nvPr/>
          </p:nvSpPr>
          <p:spPr>
            <a:xfrm>
              <a:off x="8542381" y="3778446"/>
              <a:ext cx="686714" cy="571390"/>
            </a:xfrm>
            <a:custGeom>
              <a:avLst/>
              <a:gdLst/>
              <a:ahLst/>
              <a:cxnLst/>
              <a:rect l="l" t="t" r="r" b="b"/>
              <a:pathLst>
                <a:path w="5645" h="4697" extrusionOk="0">
                  <a:moveTo>
                    <a:pt x="1098" y="1"/>
                  </a:moveTo>
                  <a:lnTo>
                    <a:pt x="0" y="4697"/>
                  </a:lnTo>
                  <a:lnTo>
                    <a:pt x="5644" y="4697"/>
                  </a:lnTo>
                  <a:lnTo>
                    <a:pt x="454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6"/>
            <p:cNvSpPr/>
            <p:nvPr/>
          </p:nvSpPr>
          <p:spPr>
            <a:xfrm>
              <a:off x="8582647" y="3314235"/>
              <a:ext cx="606060" cy="504361"/>
            </a:xfrm>
            <a:custGeom>
              <a:avLst/>
              <a:gdLst/>
              <a:ahLst/>
              <a:cxnLst/>
              <a:rect l="l" t="t" r="r" b="b"/>
              <a:pathLst>
                <a:path w="4982" h="4146" extrusionOk="0">
                  <a:moveTo>
                    <a:pt x="969" y="0"/>
                  </a:moveTo>
                  <a:lnTo>
                    <a:pt x="1" y="4145"/>
                  </a:lnTo>
                  <a:lnTo>
                    <a:pt x="4982" y="4145"/>
                  </a:lnTo>
                  <a:lnTo>
                    <a:pt x="40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6"/>
            <p:cNvSpPr/>
            <p:nvPr/>
          </p:nvSpPr>
          <p:spPr>
            <a:xfrm>
              <a:off x="8618777" y="2899414"/>
              <a:ext cx="533922" cy="444387"/>
            </a:xfrm>
            <a:custGeom>
              <a:avLst/>
              <a:gdLst/>
              <a:ahLst/>
              <a:cxnLst/>
              <a:rect l="l" t="t" r="r" b="b"/>
              <a:pathLst>
                <a:path w="4389" h="3653" extrusionOk="0">
                  <a:moveTo>
                    <a:pt x="854" y="1"/>
                  </a:moveTo>
                  <a:lnTo>
                    <a:pt x="0" y="3653"/>
                  </a:lnTo>
                  <a:lnTo>
                    <a:pt x="4388" y="3653"/>
                  </a:lnTo>
                  <a:lnTo>
                    <a:pt x="35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6"/>
            <p:cNvSpPr/>
            <p:nvPr/>
          </p:nvSpPr>
          <p:spPr>
            <a:xfrm>
              <a:off x="8661233" y="2561961"/>
              <a:ext cx="449010" cy="374074"/>
            </a:xfrm>
            <a:custGeom>
              <a:avLst/>
              <a:gdLst/>
              <a:ahLst/>
              <a:cxnLst/>
              <a:rect l="l" t="t" r="r" b="b"/>
              <a:pathLst>
                <a:path w="3691" h="3075" extrusionOk="0">
                  <a:moveTo>
                    <a:pt x="717" y="1"/>
                  </a:moveTo>
                  <a:lnTo>
                    <a:pt x="0" y="3074"/>
                  </a:lnTo>
                  <a:lnTo>
                    <a:pt x="3690" y="3074"/>
                  </a:lnTo>
                  <a:lnTo>
                    <a:pt x="29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6"/>
            <p:cNvSpPr/>
            <p:nvPr/>
          </p:nvSpPr>
          <p:spPr>
            <a:xfrm>
              <a:off x="8704662" y="2239714"/>
              <a:ext cx="362030" cy="355826"/>
            </a:xfrm>
            <a:custGeom>
              <a:avLst/>
              <a:gdLst/>
              <a:ahLst/>
              <a:cxnLst/>
              <a:rect l="l" t="t" r="r" b="b"/>
              <a:pathLst>
                <a:path w="2976" h="2925" extrusionOk="0">
                  <a:moveTo>
                    <a:pt x="578" y="1"/>
                  </a:moveTo>
                  <a:lnTo>
                    <a:pt x="1" y="2924"/>
                  </a:lnTo>
                  <a:lnTo>
                    <a:pt x="2976" y="2924"/>
                  </a:lnTo>
                  <a:lnTo>
                    <a:pt x="23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6"/>
            <p:cNvSpPr/>
            <p:nvPr/>
          </p:nvSpPr>
          <p:spPr>
            <a:xfrm>
              <a:off x="8731060" y="1945933"/>
              <a:ext cx="309234" cy="312519"/>
            </a:xfrm>
            <a:custGeom>
              <a:avLst/>
              <a:gdLst/>
              <a:ahLst/>
              <a:cxnLst/>
              <a:rect l="l" t="t" r="r" b="b"/>
              <a:pathLst>
                <a:path w="2542" h="2569" extrusionOk="0">
                  <a:moveTo>
                    <a:pt x="495" y="1"/>
                  </a:moveTo>
                  <a:lnTo>
                    <a:pt x="1" y="2568"/>
                  </a:lnTo>
                  <a:lnTo>
                    <a:pt x="2542" y="2568"/>
                  </a:lnTo>
                  <a:lnTo>
                    <a:pt x="20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6"/>
            <p:cNvSpPr/>
            <p:nvPr/>
          </p:nvSpPr>
          <p:spPr>
            <a:xfrm>
              <a:off x="8760255" y="1701419"/>
              <a:ext cx="250964" cy="263616"/>
            </a:xfrm>
            <a:custGeom>
              <a:avLst/>
              <a:gdLst/>
              <a:ahLst/>
              <a:cxnLst/>
              <a:rect l="l" t="t" r="r" b="b"/>
              <a:pathLst>
                <a:path w="2063" h="2167" extrusionOk="0">
                  <a:moveTo>
                    <a:pt x="402" y="0"/>
                  </a:moveTo>
                  <a:lnTo>
                    <a:pt x="0" y="2166"/>
                  </a:lnTo>
                  <a:lnTo>
                    <a:pt x="2062" y="2166"/>
                  </a:lnTo>
                  <a:lnTo>
                    <a:pt x="16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6"/>
            <p:cNvSpPr/>
            <p:nvPr/>
          </p:nvSpPr>
          <p:spPr>
            <a:xfrm>
              <a:off x="8777530" y="1490237"/>
              <a:ext cx="216294" cy="234541"/>
            </a:xfrm>
            <a:custGeom>
              <a:avLst/>
              <a:gdLst/>
              <a:ahLst/>
              <a:cxnLst/>
              <a:rect l="l" t="t" r="r" b="b"/>
              <a:pathLst>
                <a:path w="1778" h="1928" extrusionOk="0">
                  <a:moveTo>
                    <a:pt x="347" y="0"/>
                  </a:moveTo>
                  <a:lnTo>
                    <a:pt x="1" y="1928"/>
                  </a:lnTo>
                  <a:lnTo>
                    <a:pt x="1778" y="1928"/>
                  </a:lnTo>
                  <a:lnTo>
                    <a:pt x="14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6"/>
            <p:cNvSpPr/>
            <p:nvPr/>
          </p:nvSpPr>
          <p:spPr>
            <a:xfrm>
              <a:off x="8794074" y="1299371"/>
              <a:ext cx="183327" cy="207535"/>
            </a:xfrm>
            <a:custGeom>
              <a:avLst/>
              <a:gdLst/>
              <a:ahLst/>
              <a:cxnLst/>
              <a:rect l="l" t="t" r="r" b="b"/>
              <a:pathLst>
                <a:path w="1507" h="1706" extrusionOk="0">
                  <a:moveTo>
                    <a:pt x="292" y="0"/>
                  </a:moveTo>
                  <a:lnTo>
                    <a:pt x="0" y="1706"/>
                  </a:lnTo>
                  <a:lnTo>
                    <a:pt x="1506" y="1706"/>
                  </a:lnTo>
                  <a:lnTo>
                    <a:pt x="121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6"/>
            <p:cNvSpPr/>
            <p:nvPr/>
          </p:nvSpPr>
          <p:spPr>
            <a:xfrm>
              <a:off x="7218101" y="-337775"/>
              <a:ext cx="1815140" cy="1516976"/>
            </a:xfrm>
            <a:custGeom>
              <a:avLst/>
              <a:gdLst/>
              <a:ahLst/>
              <a:cxnLst/>
              <a:rect l="l" t="t" r="r" b="b"/>
              <a:pathLst>
                <a:path w="14921" h="12470" extrusionOk="0">
                  <a:moveTo>
                    <a:pt x="5934" y="1"/>
                  </a:moveTo>
                  <a:cubicBezTo>
                    <a:pt x="4436" y="1"/>
                    <a:pt x="2919" y="391"/>
                    <a:pt x="1538" y="1212"/>
                  </a:cubicBezTo>
                  <a:cubicBezTo>
                    <a:pt x="972" y="1548"/>
                    <a:pt x="459" y="1939"/>
                    <a:pt x="1" y="2372"/>
                  </a:cubicBezTo>
                  <a:lnTo>
                    <a:pt x="1638" y="3584"/>
                  </a:lnTo>
                  <a:lnTo>
                    <a:pt x="2861" y="2508"/>
                  </a:lnTo>
                  <a:lnTo>
                    <a:pt x="2058" y="3895"/>
                  </a:lnTo>
                  <a:lnTo>
                    <a:pt x="2499" y="4222"/>
                  </a:lnTo>
                  <a:lnTo>
                    <a:pt x="4482" y="2771"/>
                  </a:lnTo>
                  <a:lnTo>
                    <a:pt x="3458" y="4928"/>
                  </a:lnTo>
                  <a:lnTo>
                    <a:pt x="13662" y="12470"/>
                  </a:lnTo>
                  <a:cubicBezTo>
                    <a:pt x="14921" y="9937"/>
                    <a:pt x="14908" y="6836"/>
                    <a:pt x="13356" y="4223"/>
                  </a:cubicBezTo>
                  <a:cubicBezTo>
                    <a:pt x="11745" y="1508"/>
                    <a:pt x="8877" y="1"/>
                    <a:pt x="59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6"/>
            <p:cNvSpPr/>
            <p:nvPr/>
          </p:nvSpPr>
          <p:spPr>
            <a:xfrm>
              <a:off x="7468456" y="-337653"/>
              <a:ext cx="530516" cy="513485"/>
            </a:xfrm>
            <a:custGeom>
              <a:avLst/>
              <a:gdLst/>
              <a:ahLst/>
              <a:cxnLst/>
              <a:rect l="l" t="t" r="r" b="b"/>
              <a:pathLst>
                <a:path w="4361" h="4221" extrusionOk="0">
                  <a:moveTo>
                    <a:pt x="3881" y="0"/>
                  </a:moveTo>
                  <a:cubicBezTo>
                    <a:pt x="3640" y="0"/>
                    <a:pt x="3398" y="10"/>
                    <a:pt x="3158" y="29"/>
                  </a:cubicBezTo>
                  <a:lnTo>
                    <a:pt x="801" y="2510"/>
                  </a:lnTo>
                  <a:lnTo>
                    <a:pt x="0" y="3894"/>
                  </a:lnTo>
                  <a:lnTo>
                    <a:pt x="442" y="4221"/>
                  </a:lnTo>
                  <a:lnTo>
                    <a:pt x="2350" y="2825"/>
                  </a:lnTo>
                  <a:lnTo>
                    <a:pt x="4360" y="13"/>
                  </a:lnTo>
                  <a:cubicBezTo>
                    <a:pt x="4201" y="5"/>
                    <a:pt x="4041" y="0"/>
                    <a:pt x="3881"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6"/>
            <p:cNvSpPr/>
            <p:nvPr/>
          </p:nvSpPr>
          <p:spPr>
            <a:xfrm>
              <a:off x="7297417" y="-325124"/>
              <a:ext cx="481491" cy="379183"/>
            </a:xfrm>
            <a:custGeom>
              <a:avLst/>
              <a:gdLst/>
              <a:ahLst/>
              <a:cxnLst/>
              <a:rect l="l" t="t" r="r" b="b"/>
              <a:pathLst>
                <a:path w="3958" h="3117" extrusionOk="0">
                  <a:moveTo>
                    <a:pt x="3958" y="0"/>
                  </a:moveTo>
                  <a:cubicBezTo>
                    <a:pt x="3160" y="124"/>
                    <a:pt x="2369" y="362"/>
                    <a:pt x="1610" y="723"/>
                  </a:cubicBezTo>
                  <a:lnTo>
                    <a:pt x="0" y="2754"/>
                  </a:lnTo>
                  <a:lnTo>
                    <a:pt x="490" y="3116"/>
                  </a:lnTo>
                  <a:lnTo>
                    <a:pt x="3958"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6"/>
            <p:cNvSpPr/>
            <p:nvPr/>
          </p:nvSpPr>
          <p:spPr>
            <a:xfrm>
              <a:off x="7737911" y="-331328"/>
              <a:ext cx="565673" cy="724912"/>
            </a:xfrm>
            <a:custGeom>
              <a:avLst/>
              <a:gdLst/>
              <a:ahLst/>
              <a:cxnLst/>
              <a:rect l="l" t="t" r="r" b="b"/>
              <a:pathLst>
                <a:path w="4650" h="5959" extrusionOk="0">
                  <a:moveTo>
                    <a:pt x="2614" y="0"/>
                  </a:moveTo>
                  <a:lnTo>
                    <a:pt x="1" y="5479"/>
                  </a:lnTo>
                  <a:lnTo>
                    <a:pt x="649" y="5959"/>
                  </a:lnTo>
                  <a:lnTo>
                    <a:pt x="4649" y="483"/>
                  </a:lnTo>
                  <a:cubicBezTo>
                    <a:pt x="3993" y="240"/>
                    <a:pt x="3310" y="79"/>
                    <a:pt x="2614"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6"/>
            <p:cNvSpPr/>
            <p:nvPr/>
          </p:nvSpPr>
          <p:spPr>
            <a:xfrm>
              <a:off x="8800278" y="636143"/>
              <a:ext cx="199871" cy="543046"/>
            </a:xfrm>
            <a:custGeom>
              <a:avLst/>
              <a:gdLst/>
              <a:ahLst/>
              <a:cxnLst/>
              <a:rect l="l" t="t" r="r" b="b"/>
              <a:pathLst>
                <a:path w="1643" h="4464" extrusionOk="0">
                  <a:moveTo>
                    <a:pt x="1534" y="0"/>
                  </a:moveTo>
                  <a:lnTo>
                    <a:pt x="0" y="3980"/>
                  </a:lnTo>
                  <a:lnTo>
                    <a:pt x="656" y="4464"/>
                  </a:lnTo>
                  <a:cubicBezTo>
                    <a:pt x="1338" y="3088"/>
                    <a:pt x="1643" y="1544"/>
                    <a:pt x="1534" y="0"/>
                  </a:cubicBez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6"/>
            <p:cNvSpPr/>
            <p:nvPr/>
          </p:nvSpPr>
          <p:spPr>
            <a:xfrm>
              <a:off x="8625103" y="219983"/>
              <a:ext cx="348771" cy="805201"/>
            </a:xfrm>
            <a:custGeom>
              <a:avLst/>
              <a:gdLst/>
              <a:ahLst/>
              <a:cxnLst/>
              <a:rect l="l" t="t" r="r" b="b"/>
              <a:pathLst>
                <a:path w="2867" h="6619" extrusionOk="0">
                  <a:moveTo>
                    <a:pt x="1987" y="0"/>
                  </a:moveTo>
                  <a:lnTo>
                    <a:pt x="1" y="6338"/>
                  </a:lnTo>
                  <a:lnTo>
                    <a:pt x="380" y="6618"/>
                  </a:lnTo>
                  <a:lnTo>
                    <a:pt x="2866" y="2552"/>
                  </a:lnTo>
                  <a:cubicBezTo>
                    <a:pt x="2714" y="1679"/>
                    <a:pt x="2423" y="819"/>
                    <a:pt x="1987"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6"/>
            <p:cNvSpPr/>
            <p:nvPr/>
          </p:nvSpPr>
          <p:spPr>
            <a:xfrm>
              <a:off x="8022206" y="-248363"/>
              <a:ext cx="551804" cy="839385"/>
            </a:xfrm>
            <a:custGeom>
              <a:avLst/>
              <a:gdLst/>
              <a:ahLst/>
              <a:cxnLst/>
              <a:rect l="l" t="t" r="r" b="b"/>
              <a:pathLst>
                <a:path w="4536" h="6900" extrusionOk="0">
                  <a:moveTo>
                    <a:pt x="2806" y="0"/>
                  </a:moveTo>
                  <a:lnTo>
                    <a:pt x="0" y="6525"/>
                  </a:lnTo>
                  <a:lnTo>
                    <a:pt x="506" y="6899"/>
                  </a:lnTo>
                  <a:lnTo>
                    <a:pt x="4535" y="1015"/>
                  </a:lnTo>
                  <a:cubicBezTo>
                    <a:pt x="3997" y="608"/>
                    <a:pt x="3416" y="269"/>
                    <a:pt x="2806"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36"/>
            <p:cNvSpPr/>
            <p:nvPr/>
          </p:nvSpPr>
          <p:spPr>
            <a:xfrm>
              <a:off x="8328399" y="-77569"/>
              <a:ext cx="497549" cy="891695"/>
            </a:xfrm>
            <a:custGeom>
              <a:avLst/>
              <a:gdLst/>
              <a:ahLst/>
              <a:cxnLst/>
              <a:rect l="l" t="t" r="r" b="b"/>
              <a:pathLst>
                <a:path w="4090" h="7330" extrusionOk="0">
                  <a:moveTo>
                    <a:pt x="2498" y="1"/>
                  </a:moveTo>
                  <a:lnTo>
                    <a:pt x="0" y="6982"/>
                  </a:lnTo>
                  <a:lnTo>
                    <a:pt x="473" y="7330"/>
                  </a:lnTo>
                  <a:lnTo>
                    <a:pt x="4090" y="1865"/>
                  </a:lnTo>
                  <a:cubicBezTo>
                    <a:pt x="3639" y="1154"/>
                    <a:pt x="3101" y="530"/>
                    <a:pt x="249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36"/>
            <p:cNvSpPr/>
            <p:nvPr/>
          </p:nvSpPr>
          <p:spPr>
            <a:xfrm>
              <a:off x="7638523" y="105756"/>
              <a:ext cx="1327202" cy="1073440"/>
            </a:xfrm>
            <a:custGeom>
              <a:avLst/>
              <a:gdLst/>
              <a:ahLst/>
              <a:cxnLst/>
              <a:rect l="l" t="t" r="r" b="b"/>
              <a:pathLst>
                <a:path w="10910" h="8824" extrusionOk="0">
                  <a:moveTo>
                    <a:pt x="2481" y="1"/>
                  </a:moveTo>
                  <a:cubicBezTo>
                    <a:pt x="1816" y="1"/>
                    <a:pt x="1151" y="77"/>
                    <a:pt x="501" y="230"/>
                  </a:cubicBezTo>
                  <a:lnTo>
                    <a:pt x="1" y="1282"/>
                  </a:lnTo>
                  <a:lnTo>
                    <a:pt x="10204" y="8824"/>
                  </a:lnTo>
                  <a:cubicBezTo>
                    <a:pt x="10523" y="8184"/>
                    <a:pt x="10758" y="7508"/>
                    <a:pt x="10909" y="6813"/>
                  </a:cubicBezTo>
                  <a:cubicBezTo>
                    <a:pt x="10552" y="5141"/>
                    <a:pt x="9697" y="3558"/>
                    <a:pt x="8351" y="2307"/>
                  </a:cubicBezTo>
                  <a:cubicBezTo>
                    <a:pt x="6690" y="764"/>
                    <a:pt x="4583" y="1"/>
                    <a:pt x="2481"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6"/>
            <p:cNvSpPr/>
            <p:nvPr/>
          </p:nvSpPr>
          <p:spPr>
            <a:xfrm>
              <a:off x="8755998" y="-337775"/>
              <a:ext cx="1815140" cy="1516976"/>
            </a:xfrm>
            <a:custGeom>
              <a:avLst/>
              <a:gdLst/>
              <a:ahLst/>
              <a:cxnLst/>
              <a:rect l="l" t="t" r="r" b="b"/>
              <a:pathLst>
                <a:path w="14921" h="12470" extrusionOk="0">
                  <a:moveTo>
                    <a:pt x="8986" y="1"/>
                  </a:moveTo>
                  <a:cubicBezTo>
                    <a:pt x="6043" y="1"/>
                    <a:pt x="3176" y="1508"/>
                    <a:pt x="1565" y="4223"/>
                  </a:cubicBezTo>
                  <a:cubicBezTo>
                    <a:pt x="14" y="6836"/>
                    <a:pt x="1" y="9937"/>
                    <a:pt x="1260" y="12470"/>
                  </a:cubicBezTo>
                  <a:lnTo>
                    <a:pt x="11463" y="4928"/>
                  </a:lnTo>
                  <a:lnTo>
                    <a:pt x="10440" y="2771"/>
                  </a:lnTo>
                  <a:lnTo>
                    <a:pt x="12421" y="4222"/>
                  </a:lnTo>
                  <a:lnTo>
                    <a:pt x="12863" y="3895"/>
                  </a:lnTo>
                  <a:lnTo>
                    <a:pt x="12061" y="2508"/>
                  </a:lnTo>
                  <a:lnTo>
                    <a:pt x="13283" y="3584"/>
                  </a:lnTo>
                  <a:lnTo>
                    <a:pt x="14920" y="2372"/>
                  </a:lnTo>
                  <a:cubicBezTo>
                    <a:pt x="14463" y="1939"/>
                    <a:pt x="13948" y="1548"/>
                    <a:pt x="13384" y="1212"/>
                  </a:cubicBezTo>
                  <a:cubicBezTo>
                    <a:pt x="12002" y="391"/>
                    <a:pt x="10484" y="1"/>
                    <a:pt x="89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6"/>
            <p:cNvSpPr/>
            <p:nvPr/>
          </p:nvSpPr>
          <p:spPr>
            <a:xfrm>
              <a:off x="9790264" y="-337653"/>
              <a:ext cx="530637" cy="513485"/>
            </a:xfrm>
            <a:custGeom>
              <a:avLst/>
              <a:gdLst/>
              <a:ahLst/>
              <a:cxnLst/>
              <a:rect l="l" t="t" r="r" b="b"/>
              <a:pathLst>
                <a:path w="4362" h="4221" extrusionOk="0">
                  <a:moveTo>
                    <a:pt x="480" y="0"/>
                  </a:moveTo>
                  <a:cubicBezTo>
                    <a:pt x="320" y="0"/>
                    <a:pt x="160" y="5"/>
                    <a:pt x="1" y="13"/>
                  </a:cubicBezTo>
                  <a:lnTo>
                    <a:pt x="2012" y="2825"/>
                  </a:lnTo>
                  <a:lnTo>
                    <a:pt x="3919" y="4221"/>
                  </a:lnTo>
                  <a:lnTo>
                    <a:pt x="4361" y="3894"/>
                  </a:lnTo>
                  <a:lnTo>
                    <a:pt x="3560" y="2510"/>
                  </a:lnTo>
                  <a:lnTo>
                    <a:pt x="1203" y="29"/>
                  </a:lnTo>
                  <a:cubicBezTo>
                    <a:pt x="961" y="10"/>
                    <a:pt x="720" y="0"/>
                    <a:pt x="480"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6"/>
            <p:cNvSpPr/>
            <p:nvPr/>
          </p:nvSpPr>
          <p:spPr>
            <a:xfrm>
              <a:off x="10010207" y="-325124"/>
              <a:ext cx="481369" cy="379183"/>
            </a:xfrm>
            <a:custGeom>
              <a:avLst/>
              <a:gdLst/>
              <a:ahLst/>
              <a:cxnLst/>
              <a:rect l="l" t="t" r="r" b="b"/>
              <a:pathLst>
                <a:path w="3957" h="3117" extrusionOk="0">
                  <a:moveTo>
                    <a:pt x="0" y="0"/>
                  </a:moveTo>
                  <a:lnTo>
                    <a:pt x="3468" y="3116"/>
                  </a:lnTo>
                  <a:lnTo>
                    <a:pt x="3956" y="2754"/>
                  </a:lnTo>
                  <a:lnTo>
                    <a:pt x="2348" y="723"/>
                  </a:lnTo>
                  <a:cubicBezTo>
                    <a:pt x="1589" y="362"/>
                    <a:pt x="798" y="124"/>
                    <a:pt x="0"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6"/>
            <p:cNvSpPr/>
            <p:nvPr/>
          </p:nvSpPr>
          <p:spPr>
            <a:xfrm>
              <a:off x="9485775" y="-331328"/>
              <a:ext cx="565673" cy="724912"/>
            </a:xfrm>
            <a:custGeom>
              <a:avLst/>
              <a:gdLst/>
              <a:ahLst/>
              <a:cxnLst/>
              <a:rect l="l" t="t" r="r" b="b"/>
              <a:pathLst>
                <a:path w="4650" h="5959" extrusionOk="0">
                  <a:moveTo>
                    <a:pt x="2036" y="0"/>
                  </a:moveTo>
                  <a:cubicBezTo>
                    <a:pt x="1339" y="79"/>
                    <a:pt x="656" y="240"/>
                    <a:pt x="0" y="483"/>
                  </a:cubicBezTo>
                  <a:lnTo>
                    <a:pt x="4000" y="5959"/>
                  </a:lnTo>
                  <a:lnTo>
                    <a:pt x="4650" y="5479"/>
                  </a:lnTo>
                  <a:lnTo>
                    <a:pt x="2036"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6"/>
            <p:cNvSpPr/>
            <p:nvPr/>
          </p:nvSpPr>
          <p:spPr>
            <a:xfrm>
              <a:off x="8789086" y="636143"/>
              <a:ext cx="199993" cy="543046"/>
            </a:xfrm>
            <a:custGeom>
              <a:avLst/>
              <a:gdLst/>
              <a:ahLst/>
              <a:cxnLst/>
              <a:rect l="l" t="t" r="r" b="b"/>
              <a:pathLst>
                <a:path w="1644" h="4464" extrusionOk="0">
                  <a:moveTo>
                    <a:pt x="109" y="0"/>
                  </a:moveTo>
                  <a:lnTo>
                    <a:pt x="109" y="0"/>
                  </a:lnTo>
                  <a:cubicBezTo>
                    <a:pt x="0" y="1544"/>
                    <a:pt x="306" y="3088"/>
                    <a:pt x="988" y="4464"/>
                  </a:cubicBezTo>
                  <a:lnTo>
                    <a:pt x="1643" y="3980"/>
                  </a:lnTo>
                  <a:lnTo>
                    <a:pt x="109"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6"/>
            <p:cNvSpPr/>
            <p:nvPr/>
          </p:nvSpPr>
          <p:spPr>
            <a:xfrm>
              <a:off x="8815484" y="219983"/>
              <a:ext cx="348649" cy="805201"/>
            </a:xfrm>
            <a:custGeom>
              <a:avLst/>
              <a:gdLst/>
              <a:ahLst/>
              <a:cxnLst/>
              <a:rect l="l" t="t" r="r" b="b"/>
              <a:pathLst>
                <a:path w="2866" h="6619" extrusionOk="0">
                  <a:moveTo>
                    <a:pt x="880" y="0"/>
                  </a:moveTo>
                  <a:cubicBezTo>
                    <a:pt x="443" y="819"/>
                    <a:pt x="153" y="1679"/>
                    <a:pt x="0" y="2552"/>
                  </a:cubicBezTo>
                  <a:lnTo>
                    <a:pt x="2486" y="6618"/>
                  </a:lnTo>
                  <a:lnTo>
                    <a:pt x="2866" y="6338"/>
                  </a:lnTo>
                  <a:lnTo>
                    <a:pt x="880"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6"/>
            <p:cNvSpPr/>
            <p:nvPr/>
          </p:nvSpPr>
          <p:spPr>
            <a:xfrm>
              <a:off x="9215347" y="-248363"/>
              <a:ext cx="551804" cy="839385"/>
            </a:xfrm>
            <a:custGeom>
              <a:avLst/>
              <a:gdLst/>
              <a:ahLst/>
              <a:cxnLst/>
              <a:rect l="l" t="t" r="r" b="b"/>
              <a:pathLst>
                <a:path w="4536" h="6900" extrusionOk="0">
                  <a:moveTo>
                    <a:pt x="1729" y="0"/>
                  </a:moveTo>
                  <a:cubicBezTo>
                    <a:pt x="1120" y="269"/>
                    <a:pt x="538" y="608"/>
                    <a:pt x="0" y="1015"/>
                  </a:cubicBezTo>
                  <a:lnTo>
                    <a:pt x="4029" y="6899"/>
                  </a:lnTo>
                  <a:lnTo>
                    <a:pt x="4535" y="6525"/>
                  </a:lnTo>
                  <a:lnTo>
                    <a:pt x="1729"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6"/>
            <p:cNvSpPr/>
            <p:nvPr/>
          </p:nvSpPr>
          <p:spPr>
            <a:xfrm>
              <a:off x="8963289" y="-77569"/>
              <a:ext cx="497670" cy="891695"/>
            </a:xfrm>
            <a:custGeom>
              <a:avLst/>
              <a:gdLst/>
              <a:ahLst/>
              <a:cxnLst/>
              <a:rect l="l" t="t" r="r" b="b"/>
              <a:pathLst>
                <a:path w="4091" h="7330" extrusionOk="0">
                  <a:moveTo>
                    <a:pt x="1593" y="1"/>
                  </a:moveTo>
                  <a:cubicBezTo>
                    <a:pt x="989" y="530"/>
                    <a:pt x="451" y="1154"/>
                    <a:pt x="1" y="1865"/>
                  </a:cubicBezTo>
                  <a:lnTo>
                    <a:pt x="3618" y="7330"/>
                  </a:lnTo>
                  <a:lnTo>
                    <a:pt x="4090" y="6982"/>
                  </a:lnTo>
                  <a:lnTo>
                    <a:pt x="1593" y="1"/>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6"/>
            <p:cNvSpPr/>
            <p:nvPr/>
          </p:nvSpPr>
          <p:spPr>
            <a:xfrm>
              <a:off x="8823513" y="105756"/>
              <a:ext cx="1327202" cy="1073440"/>
            </a:xfrm>
            <a:custGeom>
              <a:avLst/>
              <a:gdLst/>
              <a:ahLst/>
              <a:cxnLst/>
              <a:rect l="l" t="t" r="r" b="b"/>
              <a:pathLst>
                <a:path w="10910" h="8824" extrusionOk="0">
                  <a:moveTo>
                    <a:pt x="8429" y="1"/>
                  </a:moveTo>
                  <a:cubicBezTo>
                    <a:pt x="6327" y="1"/>
                    <a:pt x="4221" y="764"/>
                    <a:pt x="2560" y="2307"/>
                  </a:cubicBezTo>
                  <a:cubicBezTo>
                    <a:pt x="1212" y="3558"/>
                    <a:pt x="360" y="5141"/>
                    <a:pt x="1" y="6813"/>
                  </a:cubicBezTo>
                  <a:cubicBezTo>
                    <a:pt x="152" y="7508"/>
                    <a:pt x="388" y="8184"/>
                    <a:pt x="706" y="8824"/>
                  </a:cubicBezTo>
                  <a:lnTo>
                    <a:pt x="10910" y="1282"/>
                  </a:lnTo>
                  <a:lnTo>
                    <a:pt x="10409" y="230"/>
                  </a:lnTo>
                  <a:cubicBezTo>
                    <a:pt x="9759" y="77"/>
                    <a:pt x="9094" y="1"/>
                    <a:pt x="8429"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6"/>
            <p:cNvSpPr/>
            <p:nvPr/>
          </p:nvSpPr>
          <p:spPr>
            <a:xfrm>
              <a:off x="6875900" y="204656"/>
              <a:ext cx="2032650" cy="1095702"/>
            </a:xfrm>
            <a:custGeom>
              <a:avLst/>
              <a:gdLst/>
              <a:ahLst/>
              <a:cxnLst/>
              <a:rect l="l" t="t" r="r" b="b"/>
              <a:pathLst>
                <a:path w="16709" h="9007" extrusionOk="0">
                  <a:moveTo>
                    <a:pt x="7976" y="0"/>
                  </a:moveTo>
                  <a:cubicBezTo>
                    <a:pt x="5276" y="0"/>
                    <a:pt x="2616" y="1264"/>
                    <a:pt x="934" y="3633"/>
                  </a:cubicBezTo>
                  <a:cubicBezTo>
                    <a:pt x="553" y="4170"/>
                    <a:pt x="242" y="4735"/>
                    <a:pt x="1" y="5318"/>
                  </a:cubicBezTo>
                  <a:lnTo>
                    <a:pt x="1988" y="5760"/>
                  </a:lnTo>
                  <a:lnTo>
                    <a:pt x="2674" y="4279"/>
                  </a:lnTo>
                  <a:lnTo>
                    <a:pt x="2674" y="4279"/>
                  </a:lnTo>
                  <a:lnTo>
                    <a:pt x="2503" y="5872"/>
                  </a:lnTo>
                  <a:lnTo>
                    <a:pt x="3039" y="5993"/>
                  </a:lnTo>
                  <a:lnTo>
                    <a:pt x="4262" y="3864"/>
                  </a:lnTo>
                  <a:lnTo>
                    <a:pt x="4202" y="6252"/>
                  </a:lnTo>
                  <a:lnTo>
                    <a:pt x="16585" y="9007"/>
                  </a:lnTo>
                  <a:cubicBezTo>
                    <a:pt x="16709" y="6182"/>
                    <a:pt x="15440" y="3351"/>
                    <a:pt x="12961" y="1592"/>
                  </a:cubicBezTo>
                  <a:cubicBezTo>
                    <a:pt x="11446" y="517"/>
                    <a:pt x="9703" y="0"/>
                    <a:pt x="79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36"/>
            <p:cNvSpPr/>
            <p:nvPr/>
          </p:nvSpPr>
          <p:spPr>
            <a:xfrm>
              <a:off x="8269034" y="444912"/>
              <a:ext cx="308261" cy="778317"/>
            </a:xfrm>
            <a:custGeom>
              <a:avLst/>
              <a:gdLst/>
              <a:ahLst/>
              <a:cxnLst/>
              <a:rect l="l" t="t" r="r" b="b"/>
              <a:pathLst>
                <a:path w="2534" h="6398" extrusionOk="0">
                  <a:moveTo>
                    <a:pt x="2010" y="1"/>
                  </a:moveTo>
                  <a:lnTo>
                    <a:pt x="1" y="5889"/>
                  </a:lnTo>
                  <a:lnTo>
                    <a:pt x="2289" y="6398"/>
                  </a:lnTo>
                  <a:lnTo>
                    <a:pt x="2534" y="473"/>
                  </a:lnTo>
                  <a:cubicBezTo>
                    <a:pt x="2368" y="310"/>
                    <a:pt x="2193" y="152"/>
                    <a:pt x="201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36"/>
            <p:cNvSpPr/>
            <p:nvPr/>
          </p:nvSpPr>
          <p:spPr>
            <a:xfrm>
              <a:off x="7515413" y="204534"/>
              <a:ext cx="435142" cy="853861"/>
            </a:xfrm>
            <a:custGeom>
              <a:avLst/>
              <a:gdLst/>
              <a:ahLst/>
              <a:cxnLst/>
              <a:rect l="l" t="t" r="r" b="b"/>
              <a:pathLst>
                <a:path w="3577" h="7019" extrusionOk="0">
                  <a:moveTo>
                    <a:pt x="2842" y="1"/>
                  </a:moveTo>
                  <a:lnTo>
                    <a:pt x="1" y="6485"/>
                  </a:lnTo>
                  <a:lnTo>
                    <a:pt x="2400" y="7019"/>
                  </a:lnTo>
                  <a:lnTo>
                    <a:pt x="3576" y="43"/>
                  </a:lnTo>
                  <a:cubicBezTo>
                    <a:pt x="3330" y="20"/>
                    <a:pt x="3088" y="4"/>
                    <a:pt x="284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6"/>
            <p:cNvSpPr/>
            <p:nvPr/>
          </p:nvSpPr>
          <p:spPr>
            <a:xfrm>
              <a:off x="6876143" y="351729"/>
              <a:ext cx="433439" cy="553386"/>
            </a:xfrm>
            <a:custGeom>
              <a:avLst/>
              <a:gdLst/>
              <a:ahLst/>
              <a:cxnLst/>
              <a:rect l="l" t="t" r="r" b="b"/>
              <a:pathLst>
                <a:path w="3563" h="4549" extrusionOk="0">
                  <a:moveTo>
                    <a:pt x="3562" y="0"/>
                  </a:moveTo>
                  <a:lnTo>
                    <a:pt x="3562" y="0"/>
                  </a:lnTo>
                  <a:cubicBezTo>
                    <a:pt x="2557" y="596"/>
                    <a:pt x="1656" y="1406"/>
                    <a:pt x="935" y="2423"/>
                  </a:cubicBezTo>
                  <a:cubicBezTo>
                    <a:pt x="552" y="2959"/>
                    <a:pt x="241" y="3523"/>
                    <a:pt x="0" y="4108"/>
                  </a:cubicBezTo>
                  <a:lnTo>
                    <a:pt x="1989" y="4548"/>
                  </a:lnTo>
                  <a:lnTo>
                    <a:pt x="2672" y="3070"/>
                  </a:lnTo>
                  <a:lnTo>
                    <a:pt x="2658" y="3211"/>
                  </a:lnTo>
                  <a:lnTo>
                    <a:pt x="3562"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6"/>
            <p:cNvSpPr/>
            <p:nvPr/>
          </p:nvSpPr>
          <p:spPr>
            <a:xfrm>
              <a:off x="8651501" y="809614"/>
              <a:ext cx="249626" cy="490614"/>
            </a:xfrm>
            <a:custGeom>
              <a:avLst/>
              <a:gdLst/>
              <a:ahLst/>
              <a:cxnLst/>
              <a:rect l="l" t="t" r="r" b="b"/>
              <a:pathLst>
                <a:path w="2052" h="4033" extrusionOk="0">
                  <a:moveTo>
                    <a:pt x="1188" y="1"/>
                  </a:moveTo>
                  <a:lnTo>
                    <a:pt x="0" y="3589"/>
                  </a:lnTo>
                  <a:lnTo>
                    <a:pt x="1989" y="4032"/>
                  </a:lnTo>
                  <a:cubicBezTo>
                    <a:pt x="2052" y="2648"/>
                    <a:pt x="1776" y="1263"/>
                    <a:pt x="1188"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6"/>
            <p:cNvSpPr/>
            <p:nvPr/>
          </p:nvSpPr>
          <p:spPr>
            <a:xfrm>
              <a:off x="7195474" y="252464"/>
              <a:ext cx="336606" cy="713964"/>
            </a:xfrm>
            <a:custGeom>
              <a:avLst/>
              <a:gdLst/>
              <a:ahLst/>
              <a:cxnLst/>
              <a:rect l="l" t="t" r="r" b="b"/>
              <a:pathLst>
                <a:path w="2767" h="5869" extrusionOk="0">
                  <a:moveTo>
                    <a:pt x="2766" y="1"/>
                  </a:moveTo>
                  <a:lnTo>
                    <a:pt x="2766" y="1"/>
                  </a:lnTo>
                  <a:cubicBezTo>
                    <a:pt x="2523" y="78"/>
                    <a:pt x="2283" y="165"/>
                    <a:pt x="2049" y="261"/>
                  </a:cubicBezTo>
                  <a:lnTo>
                    <a:pt x="1" y="5507"/>
                  </a:lnTo>
                  <a:lnTo>
                    <a:pt x="414" y="5597"/>
                  </a:lnTo>
                  <a:lnTo>
                    <a:pt x="1636" y="3470"/>
                  </a:lnTo>
                  <a:lnTo>
                    <a:pt x="1577" y="5857"/>
                  </a:lnTo>
                  <a:lnTo>
                    <a:pt x="1622" y="5869"/>
                  </a:lnTo>
                  <a:lnTo>
                    <a:pt x="2766"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6"/>
            <p:cNvSpPr/>
            <p:nvPr/>
          </p:nvSpPr>
          <p:spPr>
            <a:xfrm>
              <a:off x="7886932" y="278010"/>
              <a:ext cx="422734" cy="867973"/>
            </a:xfrm>
            <a:custGeom>
              <a:avLst/>
              <a:gdLst/>
              <a:ahLst/>
              <a:cxnLst/>
              <a:rect l="l" t="t" r="r" b="b"/>
              <a:pathLst>
                <a:path w="3475" h="7135" extrusionOk="0">
                  <a:moveTo>
                    <a:pt x="2835" y="0"/>
                  </a:moveTo>
                  <a:lnTo>
                    <a:pt x="0" y="6560"/>
                  </a:lnTo>
                  <a:lnTo>
                    <a:pt x="2581" y="7134"/>
                  </a:lnTo>
                  <a:lnTo>
                    <a:pt x="3475" y="284"/>
                  </a:lnTo>
                  <a:cubicBezTo>
                    <a:pt x="3264" y="180"/>
                    <a:pt x="3050" y="86"/>
                    <a:pt x="283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6"/>
            <p:cNvSpPr/>
            <p:nvPr/>
          </p:nvSpPr>
          <p:spPr>
            <a:xfrm>
              <a:off x="8871808" y="204656"/>
              <a:ext cx="2032771" cy="1095702"/>
            </a:xfrm>
            <a:custGeom>
              <a:avLst/>
              <a:gdLst/>
              <a:ahLst/>
              <a:cxnLst/>
              <a:rect l="l" t="t" r="r" b="b"/>
              <a:pathLst>
                <a:path w="16710" h="9007" extrusionOk="0">
                  <a:moveTo>
                    <a:pt x="8734" y="0"/>
                  </a:moveTo>
                  <a:cubicBezTo>
                    <a:pt x="7008" y="0"/>
                    <a:pt x="5265" y="517"/>
                    <a:pt x="3750" y="1592"/>
                  </a:cubicBezTo>
                  <a:cubicBezTo>
                    <a:pt x="1272" y="3351"/>
                    <a:pt x="1" y="6182"/>
                    <a:pt x="124" y="9007"/>
                  </a:cubicBezTo>
                  <a:lnTo>
                    <a:pt x="12507" y="6252"/>
                  </a:lnTo>
                  <a:lnTo>
                    <a:pt x="12448" y="3864"/>
                  </a:lnTo>
                  <a:lnTo>
                    <a:pt x="13670" y="5993"/>
                  </a:lnTo>
                  <a:lnTo>
                    <a:pt x="14207" y="5872"/>
                  </a:lnTo>
                  <a:lnTo>
                    <a:pt x="14037" y="4279"/>
                  </a:lnTo>
                  <a:lnTo>
                    <a:pt x="14037" y="4279"/>
                  </a:lnTo>
                  <a:lnTo>
                    <a:pt x="14722" y="5760"/>
                  </a:lnTo>
                  <a:lnTo>
                    <a:pt x="16709" y="5318"/>
                  </a:lnTo>
                  <a:cubicBezTo>
                    <a:pt x="16468" y="4735"/>
                    <a:pt x="16157" y="4170"/>
                    <a:pt x="15776" y="3633"/>
                  </a:cubicBezTo>
                  <a:cubicBezTo>
                    <a:pt x="14094" y="1264"/>
                    <a:pt x="11434" y="0"/>
                    <a:pt x="87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6"/>
            <p:cNvSpPr/>
            <p:nvPr/>
          </p:nvSpPr>
          <p:spPr>
            <a:xfrm>
              <a:off x="9203304" y="444912"/>
              <a:ext cx="308018" cy="778317"/>
            </a:xfrm>
            <a:custGeom>
              <a:avLst/>
              <a:gdLst/>
              <a:ahLst/>
              <a:cxnLst/>
              <a:rect l="l" t="t" r="r" b="b"/>
              <a:pathLst>
                <a:path w="2532" h="6398" extrusionOk="0">
                  <a:moveTo>
                    <a:pt x="524" y="1"/>
                  </a:moveTo>
                  <a:cubicBezTo>
                    <a:pt x="342" y="152"/>
                    <a:pt x="168" y="310"/>
                    <a:pt x="0" y="473"/>
                  </a:cubicBezTo>
                  <a:lnTo>
                    <a:pt x="243" y="6398"/>
                  </a:lnTo>
                  <a:lnTo>
                    <a:pt x="2532" y="5889"/>
                  </a:lnTo>
                  <a:lnTo>
                    <a:pt x="524"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6"/>
            <p:cNvSpPr/>
            <p:nvPr/>
          </p:nvSpPr>
          <p:spPr>
            <a:xfrm>
              <a:off x="9830287" y="204534"/>
              <a:ext cx="434899" cy="853861"/>
            </a:xfrm>
            <a:custGeom>
              <a:avLst/>
              <a:gdLst/>
              <a:ahLst/>
              <a:cxnLst/>
              <a:rect l="l" t="t" r="r" b="b"/>
              <a:pathLst>
                <a:path w="3575" h="7019" extrusionOk="0">
                  <a:moveTo>
                    <a:pt x="735" y="1"/>
                  </a:moveTo>
                  <a:cubicBezTo>
                    <a:pt x="489" y="4"/>
                    <a:pt x="245" y="20"/>
                    <a:pt x="1" y="43"/>
                  </a:cubicBezTo>
                  <a:lnTo>
                    <a:pt x="1175" y="7019"/>
                  </a:lnTo>
                  <a:lnTo>
                    <a:pt x="3574" y="6485"/>
                  </a:lnTo>
                  <a:lnTo>
                    <a:pt x="735"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6"/>
            <p:cNvSpPr/>
            <p:nvPr/>
          </p:nvSpPr>
          <p:spPr>
            <a:xfrm>
              <a:off x="10470895" y="351729"/>
              <a:ext cx="433439" cy="553386"/>
            </a:xfrm>
            <a:custGeom>
              <a:avLst/>
              <a:gdLst/>
              <a:ahLst/>
              <a:cxnLst/>
              <a:rect l="l" t="t" r="r" b="b"/>
              <a:pathLst>
                <a:path w="3563" h="4549" extrusionOk="0">
                  <a:moveTo>
                    <a:pt x="1" y="0"/>
                  </a:moveTo>
                  <a:lnTo>
                    <a:pt x="906" y="3211"/>
                  </a:lnTo>
                  <a:lnTo>
                    <a:pt x="892" y="3070"/>
                  </a:lnTo>
                  <a:lnTo>
                    <a:pt x="892" y="3070"/>
                  </a:lnTo>
                  <a:lnTo>
                    <a:pt x="1575" y="4548"/>
                  </a:lnTo>
                  <a:lnTo>
                    <a:pt x="3563" y="4108"/>
                  </a:lnTo>
                  <a:cubicBezTo>
                    <a:pt x="3321" y="3523"/>
                    <a:pt x="3010" y="2959"/>
                    <a:pt x="2629" y="2423"/>
                  </a:cubicBezTo>
                  <a:cubicBezTo>
                    <a:pt x="1907" y="1406"/>
                    <a:pt x="1005" y="596"/>
                    <a:pt x="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6"/>
            <p:cNvSpPr/>
            <p:nvPr/>
          </p:nvSpPr>
          <p:spPr>
            <a:xfrm>
              <a:off x="8879594" y="809614"/>
              <a:ext cx="249747" cy="490614"/>
            </a:xfrm>
            <a:custGeom>
              <a:avLst/>
              <a:gdLst/>
              <a:ahLst/>
              <a:cxnLst/>
              <a:rect l="l" t="t" r="r" b="b"/>
              <a:pathLst>
                <a:path w="2053" h="4033" extrusionOk="0">
                  <a:moveTo>
                    <a:pt x="863" y="1"/>
                  </a:moveTo>
                  <a:cubicBezTo>
                    <a:pt x="277" y="1263"/>
                    <a:pt x="1" y="2648"/>
                    <a:pt x="62" y="4032"/>
                  </a:cubicBezTo>
                  <a:lnTo>
                    <a:pt x="2052" y="3589"/>
                  </a:lnTo>
                  <a:lnTo>
                    <a:pt x="863"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6"/>
            <p:cNvSpPr/>
            <p:nvPr/>
          </p:nvSpPr>
          <p:spPr>
            <a:xfrm>
              <a:off x="10248762" y="252464"/>
              <a:ext cx="336362" cy="713964"/>
            </a:xfrm>
            <a:custGeom>
              <a:avLst/>
              <a:gdLst/>
              <a:ahLst/>
              <a:cxnLst/>
              <a:rect l="l" t="t" r="r" b="b"/>
              <a:pathLst>
                <a:path w="2765" h="5869" extrusionOk="0">
                  <a:moveTo>
                    <a:pt x="0" y="1"/>
                  </a:moveTo>
                  <a:lnTo>
                    <a:pt x="1143" y="5869"/>
                  </a:lnTo>
                  <a:lnTo>
                    <a:pt x="1188" y="5857"/>
                  </a:lnTo>
                  <a:lnTo>
                    <a:pt x="1129" y="3470"/>
                  </a:lnTo>
                  <a:lnTo>
                    <a:pt x="1129" y="3470"/>
                  </a:lnTo>
                  <a:lnTo>
                    <a:pt x="2351" y="5597"/>
                  </a:lnTo>
                  <a:lnTo>
                    <a:pt x="2764" y="5507"/>
                  </a:lnTo>
                  <a:lnTo>
                    <a:pt x="716" y="261"/>
                  </a:lnTo>
                  <a:cubicBezTo>
                    <a:pt x="482" y="165"/>
                    <a:pt x="242" y="78"/>
                    <a:pt x="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6"/>
            <p:cNvSpPr/>
            <p:nvPr/>
          </p:nvSpPr>
          <p:spPr>
            <a:xfrm>
              <a:off x="9470934" y="278010"/>
              <a:ext cx="422855" cy="867973"/>
            </a:xfrm>
            <a:custGeom>
              <a:avLst/>
              <a:gdLst/>
              <a:ahLst/>
              <a:cxnLst/>
              <a:rect l="l" t="t" r="r" b="b"/>
              <a:pathLst>
                <a:path w="3476" h="7135" extrusionOk="0">
                  <a:moveTo>
                    <a:pt x="640" y="0"/>
                  </a:moveTo>
                  <a:cubicBezTo>
                    <a:pt x="426" y="86"/>
                    <a:pt x="211" y="180"/>
                    <a:pt x="0" y="284"/>
                  </a:cubicBezTo>
                  <a:lnTo>
                    <a:pt x="894" y="7134"/>
                  </a:lnTo>
                  <a:lnTo>
                    <a:pt x="3475" y="6560"/>
                  </a:lnTo>
                  <a:lnTo>
                    <a:pt x="640"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6"/>
            <p:cNvSpPr/>
            <p:nvPr/>
          </p:nvSpPr>
          <p:spPr>
            <a:xfrm>
              <a:off x="7387073" y="737111"/>
              <a:ext cx="1506514" cy="563118"/>
            </a:xfrm>
            <a:custGeom>
              <a:avLst/>
              <a:gdLst/>
              <a:ahLst/>
              <a:cxnLst/>
              <a:rect l="l" t="t" r="r" b="b"/>
              <a:pathLst>
                <a:path w="12384" h="4629" extrusionOk="0">
                  <a:moveTo>
                    <a:pt x="5088" y="1"/>
                  </a:moveTo>
                  <a:cubicBezTo>
                    <a:pt x="3187" y="1"/>
                    <a:pt x="1404" y="674"/>
                    <a:pt x="2" y="1819"/>
                  </a:cubicBezTo>
                  <a:lnTo>
                    <a:pt x="0" y="1873"/>
                  </a:lnTo>
                  <a:lnTo>
                    <a:pt x="12380" y="4628"/>
                  </a:lnTo>
                  <a:lnTo>
                    <a:pt x="12383" y="4625"/>
                  </a:lnTo>
                  <a:lnTo>
                    <a:pt x="12383" y="4619"/>
                  </a:lnTo>
                  <a:cubicBezTo>
                    <a:pt x="11254" y="2231"/>
                    <a:pt x="8972" y="447"/>
                    <a:pt x="6159" y="72"/>
                  </a:cubicBezTo>
                  <a:cubicBezTo>
                    <a:pt x="5799" y="24"/>
                    <a:pt x="5442" y="1"/>
                    <a:pt x="508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6"/>
            <p:cNvSpPr/>
            <p:nvPr/>
          </p:nvSpPr>
          <p:spPr>
            <a:xfrm>
              <a:off x="7089152" y="850609"/>
              <a:ext cx="1804799" cy="1198374"/>
            </a:xfrm>
            <a:custGeom>
              <a:avLst/>
              <a:gdLst/>
              <a:ahLst/>
              <a:cxnLst/>
              <a:rect l="l" t="t" r="r" b="b"/>
              <a:pathLst>
                <a:path w="14836" h="9851" extrusionOk="0">
                  <a:moveTo>
                    <a:pt x="8061" y="1"/>
                  </a:moveTo>
                  <a:cubicBezTo>
                    <a:pt x="3610" y="1"/>
                    <a:pt x="1" y="3609"/>
                    <a:pt x="1" y="8060"/>
                  </a:cubicBezTo>
                  <a:cubicBezTo>
                    <a:pt x="1" y="8675"/>
                    <a:pt x="69" y="9275"/>
                    <a:pt x="200" y="9851"/>
                  </a:cubicBezTo>
                  <a:lnTo>
                    <a:pt x="1955" y="9112"/>
                  </a:lnTo>
                  <a:lnTo>
                    <a:pt x="1676" y="7615"/>
                  </a:lnTo>
                  <a:lnTo>
                    <a:pt x="1676" y="7615"/>
                  </a:lnTo>
                  <a:lnTo>
                    <a:pt x="2407" y="8922"/>
                  </a:lnTo>
                  <a:lnTo>
                    <a:pt x="2880" y="8721"/>
                  </a:lnTo>
                  <a:lnTo>
                    <a:pt x="2662" y="6437"/>
                  </a:lnTo>
                  <a:lnTo>
                    <a:pt x="3906" y="8289"/>
                  </a:lnTo>
                  <a:lnTo>
                    <a:pt x="7036" y="6972"/>
                  </a:lnTo>
                  <a:lnTo>
                    <a:pt x="6603" y="4758"/>
                  </a:lnTo>
                  <a:lnTo>
                    <a:pt x="7845" y="6632"/>
                  </a:lnTo>
                  <a:lnTo>
                    <a:pt x="9046" y="6126"/>
                  </a:lnTo>
                  <a:lnTo>
                    <a:pt x="8623" y="3202"/>
                  </a:lnTo>
                  <a:lnTo>
                    <a:pt x="10485" y="5521"/>
                  </a:lnTo>
                  <a:lnTo>
                    <a:pt x="14835" y="3692"/>
                  </a:lnTo>
                  <a:cubicBezTo>
                    <a:pt x="13399" y="1471"/>
                    <a:pt x="10901" y="1"/>
                    <a:pt x="80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6"/>
            <p:cNvSpPr/>
            <p:nvPr/>
          </p:nvSpPr>
          <p:spPr>
            <a:xfrm>
              <a:off x="8458807" y="931506"/>
              <a:ext cx="280647" cy="449740"/>
            </a:xfrm>
            <a:custGeom>
              <a:avLst/>
              <a:gdLst/>
              <a:ahLst/>
              <a:cxnLst/>
              <a:rect l="l" t="t" r="r" b="b"/>
              <a:pathLst>
                <a:path w="2307" h="3697" extrusionOk="0">
                  <a:moveTo>
                    <a:pt x="1" y="0"/>
                  </a:moveTo>
                  <a:lnTo>
                    <a:pt x="1991" y="3696"/>
                  </a:lnTo>
                  <a:lnTo>
                    <a:pt x="2307" y="3562"/>
                  </a:lnTo>
                  <a:lnTo>
                    <a:pt x="1891" y="1147"/>
                  </a:lnTo>
                  <a:cubicBezTo>
                    <a:pt x="1320" y="682"/>
                    <a:pt x="684" y="297"/>
                    <a:pt x="1"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6"/>
            <p:cNvSpPr/>
            <p:nvPr/>
          </p:nvSpPr>
          <p:spPr>
            <a:xfrm>
              <a:off x="8106753" y="851948"/>
              <a:ext cx="408987" cy="632337"/>
            </a:xfrm>
            <a:custGeom>
              <a:avLst/>
              <a:gdLst/>
              <a:ahLst/>
              <a:cxnLst/>
              <a:rect l="l" t="t" r="r" b="b"/>
              <a:pathLst>
                <a:path w="3362" h="5198" extrusionOk="0">
                  <a:moveTo>
                    <a:pt x="0" y="0"/>
                  </a:moveTo>
                  <a:lnTo>
                    <a:pt x="2864" y="5198"/>
                  </a:lnTo>
                  <a:lnTo>
                    <a:pt x="3362" y="4990"/>
                  </a:lnTo>
                  <a:lnTo>
                    <a:pt x="2344" y="439"/>
                  </a:lnTo>
                  <a:cubicBezTo>
                    <a:pt x="1607" y="182"/>
                    <a:pt x="817" y="32"/>
                    <a:pt x="0"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6"/>
            <p:cNvSpPr/>
            <p:nvPr/>
          </p:nvSpPr>
          <p:spPr>
            <a:xfrm>
              <a:off x="7122119" y="1337933"/>
              <a:ext cx="212158" cy="629904"/>
            </a:xfrm>
            <a:custGeom>
              <a:avLst/>
              <a:gdLst/>
              <a:ahLst/>
              <a:cxnLst/>
              <a:rect l="l" t="t" r="r" b="b"/>
              <a:pathLst>
                <a:path w="1744" h="5178" extrusionOk="0">
                  <a:moveTo>
                    <a:pt x="828" y="0"/>
                  </a:moveTo>
                  <a:cubicBezTo>
                    <a:pt x="467" y="615"/>
                    <a:pt x="188" y="1281"/>
                    <a:pt x="0" y="1986"/>
                  </a:cubicBezTo>
                  <a:cubicBezTo>
                    <a:pt x="515" y="3068"/>
                    <a:pt x="1075" y="4247"/>
                    <a:pt x="1517" y="5178"/>
                  </a:cubicBezTo>
                  <a:lnTo>
                    <a:pt x="1684" y="5106"/>
                  </a:lnTo>
                  <a:lnTo>
                    <a:pt x="1405" y="3609"/>
                  </a:lnTo>
                  <a:lnTo>
                    <a:pt x="1744" y="4212"/>
                  </a:lnTo>
                  <a:cubicBezTo>
                    <a:pt x="1444" y="2843"/>
                    <a:pt x="1089" y="1208"/>
                    <a:pt x="828"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6"/>
            <p:cNvSpPr/>
            <p:nvPr/>
          </p:nvSpPr>
          <p:spPr>
            <a:xfrm>
              <a:off x="7266761" y="1040989"/>
              <a:ext cx="426383" cy="793523"/>
            </a:xfrm>
            <a:custGeom>
              <a:avLst/>
              <a:gdLst/>
              <a:ahLst/>
              <a:cxnLst/>
              <a:rect l="l" t="t" r="r" b="b"/>
              <a:pathLst>
                <a:path w="3505" h="6523" extrusionOk="0">
                  <a:moveTo>
                    <a:pt x="1833" y="0"/>
                  </a:moveTo>
                  <a:cubicBezTo>
                    <a:pt x="1123" y="519"/>
                    <a:pt x="505" y="1155"/>
                    <a:pt x="1" y="1874"/>
                  </a:cubicBezTo>
                  <a:lnTo>
                    <a:pt x="2929" y="6522"/>
                  </a:lnTo>
                  <a:lnTo>
                    <a:pt x="3505" y="6281"/>
                  </a:lnTo>
                  <a:lnTo>
                    <a:pt x="1833"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6"/>
            <p:cNvSpPr/>
            <p:nvPr/>
          </p:nvSpPr>
          <p:spPr>
            <a:xfrm>
              <a:off x="7809806" y="850609"/>
              <a:ext cx="380156" cy="750094"/>
            </a:xfrm>
            <a:custGeom>
              <a:avLst/>
              <a:gdLst/>
              <a:ahLst/>
              <a:cxnLst/>
              <a:rect l="l" t="t" r="r" b="b"/>
              <a:pathLst>
                <a:path w="3125" h="6166" extrusionOk="0">
                  <a:moveTo>
                    <a:pt x="2132" y="1"/>
                  </a:moveTo>
                  <a:cubicBezTo>
                    <a:pt x="1394" y="1"/>
                    <a:pt x="679" y="103"/>
                    <a:pt x="0" y="290"/>
                  </a:cubicBezTo>
                  <a:lnTo>
                    <a:pt x="3034" y="6165"/>
                  </a:lnTo>
                  <a:lnTo>
                    <a:pt x="3125" y="6128"/>
                  </a:lnTo>
                  <a:lnTo>
                    <a:pt x="2700" y="3202"/>
                  </a:lnTo>
                  <a:lnTo>
                    <a:pt x="2899" y="3449"/>
                  </a:lnTo>
                  <a:lnTo>
                    <a:pt x="2132" y="1"/>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6"/>
            <p:cNvSpPr/>
            <p:nvPr/>
          </p:nvSpPr>
          <p:spPr>
            <a:xfrm>
              <a:off x="7525753" y="897687"/>
              <a:ext cx="419571" cy="822354"/>
            </a:xfrm>
            <a:custGeom>
              <a:avLst/>
              <a:gdLst/>
              <a:ahLst/>
              <a:cxnLst/>
              <a:rect l="l" t="t" r="r" b="b"/>
              <a:pathLst>
                <a:path w="3449" h="6760" extrusionOk="0">
                  <a:moveTo>
                    <a:pt x="2007" y="1"/>
                  </a:moveTo>
                  <a:cubicBezTo>
                    <a:pt x="1288" y="232"/>
                    <a:pt x="614" y="559"/>
                    <a:pt x="0" y="972"/>
                  </a:cubicBezTo>
                  <a:lnTo>
                    <a:pt x="3039" y="6760"/>
                  </a:lnTo>
                  <a:lnTo>
                    <a:pt x="3449" y="6587"/>
                  </a:lnTo>
                  <a:lnTo>
                    <a:pt x="3048" y="4534"/>
                  </a:lnTo>
                  <a:lnTo>
                    <a:pt x="2007" y="1"/>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6"/>
            <p:cNvSpPr/>
            <p:nvPr/>
          </p:nvSpPr>
          <p:spPr>
            <a:xfrm>
              <a:off x="8886041" y="737111"/>
              <a:ext cx="1506514" cy="563118"/>
            </a:xfrm>
            <a:custGeom>
              <a:avLst/>
              <a:gdLst/>
              <a:ahLst/>
              <a:cxnLst/>
              <a:rect l="l" t="t" r="r" b="b"/>
              <a:pathLst>
                <a:path w="12384" h="4629" extrusionOk="0">
                  <a:moveTo>
                    <a:pt x="7295" y="1"/>
                  </a:moveTo>
                  <a:cubicBezTo>
                    <a:pt x="6942" y="1"/>
                    <a:pt x="6584" y="24"/>
                    <a:pt x="6224" y="72"/>
                  </a:cubicBezTo>
                  <a:cubicBezTo>
                    <a:pt x="3411" y="447"/>
                    <a:pt x="1130" y="2231"/>
                    <a:pt x="0" y="4619"/>
                  </a:cubicBezTo>
                  <a:lnTo>
                    <a:pt x="0" y="4625"/>
                  </a:lnTo>
                  <a:lnTo>
                    <a:pt x="3" y="4628"/>
                  </a:lnTo>
                  <a:lnTo>
                    <a:pt x="12383" y="1873"/>
                  </a:lnTo>
                  <a:lnTo>
                    <a:pt x="12382" y="1819"/>
                  </a:lnTo>
                  <a:cubicBezTo>
                    <a:pt x="10979" y="674"/>
                    <a:pt x="9196" y="1"/>
                    <a:pt x="7295"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6"/>
            <p:cNvSpPr/>
            <p:nvPr/>
          </p:nvSpPr>
          <p:spPr>
            <a:xfrm>
              <a:off x="8885433" y="850609"/>
              <a:ext cx="1804678" cy="1198374"/>
            </a:xfrm>
            <a:custGeom>
              <a:avLst/>
              <a:gdLst/>
              <a:ahLst/>
              <a:cxnLst/>
              <a:rect l="l" t="t" r="r" b="b"/>
              <a:pathLst>
                <a:path w="14835" h="9851" extrusionOk="0">
                  <a:moveTo>
                    <a:pt x="6775" y="1"/>
                  </a:moveTo>
                  <a:cubicBezTo>
                    <a:pt x="3934" y="1"/>
                    <a:pt x="1437" y="1471"/>
                    <a:pt x="1" y="3692"/>
                  </a:cubicBezTo>
                  <a:lnTo>
                    <a:pt x="4352" y="5521"/>
                  </a:lnTo>
                  <a:lnTo>
                    <a:pt x="6215" y="3202"/>
                  </a:lnTo>
                  <a:lnTo>
                    <a:pt x="5792" y="6126"/>
                  </a:lnTo>
                  <a:lnTo>
                    <a:pt x="6993" y="6632"/>
                  </a:lnTo>
                  <a:lnTo>
                    <a:pt x="8234" y="4758"/>
                  </a:lnTo>
                  <a:lnTo>
                    <a:pt x="7801" y="6972"/>
                  </a:lnTo>
                  <a:lnTo>
                    <a:pt x="10931" y="8289"/>
                  </a:lnTo>
                  <a:lnTo>
                    <a:pt x="12176" y="6437"/>
                  </a:lnTo>
                  <a:lnTo>
                    <a:pt x="11958" y="8721"/>
                  </a:lnTo>
                  <a:lnTo>
                    <a:pt x="12430" y="8922"/>
                  </a:lnTo>
                  <a:lnTo>
                    <a:pt x="13162" y="7615"/>
                  </a:lnTo>
                  <a:lnTo>
                    <a:pt x="12881" y="9112"/>
                  </a:lnTo>
                  <a:lnTo>
                    <a:pt x="14634" y="9851"/>
                  </a:lnTo>
                  <a:cubicBezTo>
                    <a:pt x="14765" y="9275"/>
                    <a:pt x="14835" y="8675"/>
                    <a:pt x="14835" y="8060"/>
                  </a:cubicBezTo>
                  <a:cubicBezTo>
                    <a:pt x="14835" y="3609"/>
                    <a:pt x="11225" y="1"/>
                    <a:pt x="67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6"/>
            <p:cNvSpPr/>
            <p:nvPr/>
          </p:nvSpPr>
          <p:spPr>
            <a:xfrm>
              <a:off x="9040172" y="931506"/>
              <a:ext cx="280890" cy="449740"/>
            </a:xfrm>
            <a:custGeom>
              <a:avLst/>
              <a:gdLst/>
              <a:ahLst/>
              <a:cxnLst/>
              <a:rect l="l" t="t" r="r" b="b"/>
              <a:pathLst>
                <a:path w="2309" h="3697" extrusionOk="0">
                  <a:moveTo>
                    <a:pt x="2308" y="0"/>
                  </a:moveTo>
                  <a:lnTo>
                    <a:pt x="2308" y="0"/>
                  </a:lnTo>
                  <a:cubicBezTo>
                    <a:pt x="1625" y="297"/>
                    <a:pt x="988" y="682"/>
                    <a:pt x="418" y="1147"/>
                  </a:cubicBezTo>
                  <a:lnTo>
                    <a:pt x="1" y="3562"/>
                  </a:lnTo>
                  <a:lnTo>
                    <a:pt x="318" y="3696"/>
                  </a:lnTo>
                  <a:lnTo>
                    <a:pt x="2308"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6"/>
            <p:cNvSpPr/>
            <p:nvPr/>
          </p:nvSpPr>
          <p:spPr>
            <a:xfrm>
              <a:off x="9263764" y="851948"/>
              <a:ext cx="409231" cy="632337"/>
            </a:xfrm>
            <a:custGeom>
              <a:avLst/>
              <a:gdLst/>
              <a:ahLst/>
              <a:cxnLst/>
              <a:rect l="l" t="t" r="r" b="b"/>
              <a:pathLst>
                <a:path w="3364" h="5198" extrusionOk="0">
                  <a:moveTo>
                    <a:pt x="3364" y="0"/>
                  </a:moveTo>
                  <a:lnTo>
                    <a:pt x="3364" y="0"/>
                  </a:lnTo>
                  <a:cubicBezTo>
                    <a:pt x="2545" y="32"/>
                    <a:pt x="1757" y="182"/>
                    <a:pt x="1018" y="439"/>
                  </a:cubicBezTo>
                  <a:lnTo>
                    <a:pt x="1" y="4990"/>
                  </a:lnTo>
                  <a:lnTo>
                    <a:pt x="499" y="5198"/>
                  </a:lnTo>
                  <a:lnTo>
                    <a:pt x="3364" y="0"/>
                  </a:ln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6"/>
            <p:cNvSpPr/>
            <p:nvPr/>
          </p:nvSpPr>
          <p:spPr>
            <a:xfrm>
              <a:off x="10445227" y="1337933"/>
              <a:ext cx="212158" cy="629904"/>
            </a:xfrm>
            <a:custGeom>
              <a:avLst/>
              <a:gdLst/>
              <a:ahLst/>
              <a:cxnLst/>
              <a:rect l="l" t="t" r="r" b="b"/>
              <a:pathLst>
                <a:path w="1744" h="5178" extrusionOk="0">
                  <a:moveTo>
                    <a:pt x="917" y="0"/>
                  </a:moveTo>
                  <a:cubicBezTo>
                    <a:pt x="655" y="1208"/>
                    <a:pt x="300" y="2843"/>
                    <a:pt x="1" y="4212"/>
                  </a:cubicBezTo>
                  <a:lnTo>
                    <a:pt x="340" y="3609"/>
                  </a:lnTo>
                  <a:lnTo>
                    <a:pt x="340" y="3609"/>
                  </a:lnTo>
                  <a:lnTo>
                    <a:pt x="60" y="5106"/>
                  </a:lnTo>
                  <a:lnTo>
                    <a:pt x="228" y="5178"/>
                  </a:lnTo>
                  <a:cubicBezTo>
                    <a:pt x="670" y="4247"/>
                    <a:pt x="1229" y="3068"/>
                    <a:pt x="1744" y="1986"/>
                  </a:cubicBezTo>
                  <a:cubicBezTo>
                    <a:pt x="1556" y="1281"/>
                    <a:pt x="1277" y="615"/>
                    <a:pt x="917"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6"/>
            <p:cNvSpPr/>
            <p:nvPr/>
          </p:nvSpPr>
          <p:spPr>
            <a:xfrm>
              <a:off x="10086360" y="1040989"/>
              <a:ext cx="426383" cy="793523"/>
            </a:xfrm>
            <a:custGeom>
              <a:avLst/>
              <a:gdLst/>
              <a:ahLst/>
              <a:cxnLst/>
              <a:rect l="l" t="t" r="r" b="b"/>
              <a:pathLst>
                <a:path w="3505" h="6523" extrusionOk="0">
                  <a:moveTo>
                    <a:pt x="1673" y="0"/>
                  </a:moveTo>
                  <a:lnTo>
                    <a:pt x="1" y="6281"/>
                  </a:lnTo>
                  <a:lnTo>
                    <a:pt x="578" y="6522"/>
                  </a:lnTo>
                  <a:lnTo>
                    <a:pt x="3505" y="1874"/>
                  </a:lnTo>
                  <a:cubicBezTo>
                    <a:pt x="3000" y="1155"/>
                    <a:pt x="2382" y="519"/>
                    <a:pt x="1673"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6"/>
            <p:cNvSpPr/>
            <p:nvPr/>
          </p:nvSpPr>
          <p:spPr>
            <a:xfrm>
              <a:off x="9589907" y="850609"/>
              <a:ext cx="380278" cy="750094"/>
            </a:xfrm>
            <a:custGeom>
              <a:avLst/>
              <a:gdLst/>
              <a:ahLst/>
              <a:cxnLst/>
              <a:rect l="l" t="t" r="r" b="b"/>
              <a:pathLst>
                <a:path w="3126" h="6166" extrusionOk="0">
                  <a:moveTo>
                    <a:pt x="992" y="1"/>
                  </a:moveTo>
                  <a:lnTo>
                    <a:pt x="226" y="3449"/>
                  </a:lnTo>
                  <a:lnTo>
                    <a:pt x="424" y="3202"/>
                  </a:lnTo>
                  <a:lnTo>
                    <a:pt x="424" y="3202"/>
                  </a:lnTo>
                  <a:lnTo>
                    <a:pt x="1" y="6128"/>
                  </a:lnTo>
                  <a:lnTo>
                    <a:pt x="89" y="6165"/>
                  </a:lnTo>
                  <a:lnTo>
                    <a:pt x="3125" y="290"/>
                  </a:lnTo>
                  <a:cubicBezTo>
                    <a:pt x="2445" y="103"/>
                    <a:pt x="1731" y="1"/>
                    <a:pt x="992"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6"/>
            <p:cNvSpPr/>
            <p:nvPr/>
          </p:nvSpPr>
          <p:spPr>
            <a:xfrm>
              <a:off x="9834180" y="897687"/>
              <a:ext cx="419814" cy="822354"/>
            </a:xfrm>
            <a:custGeom>
              <a:avLst/>
              <a:gdLst/>
              <a:ahLst/>
              <a:cxnLst/>
              <a:rect l="l" t="t" r="r" b="b"/>
              <a:pathLst>
                <a:path w="3451" h="6760" extrusionOk="0">
                  <a:moveTo>
                    <a:pt x="1444" y="1"/>
                  </a:moveTo>
                  <a:lnTo>
                    <a:pt x="402" y="4534"/>
                  </a:lnTo>
                  <a:lnTo>
                    <a:pt x="1" y="6587"/>
                  </a:lnTo>
                  <a:lnTo>
                    <a:pt x="412" y="6760"/>
                  </a:lnTo>
                  <a:lnTo>
                    <a:pt x="3451" y="972"/>
                  </a:lnTo>
                  <a:cubicBezTo>
                    <a:pt x="2836" y="559"/>
                    <a:pt x="2161" y="232"/>
                    <a:pt x="1444"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6"/>
            <p:cNvSpPr/>
            <p:nvPr/>
          </p:nvSpPr>
          <p:spPr>
            <a:xfrm>
              <a:off x="8855872" y="1123710"/>
              <a:ext cx="306193" cy="306071"/>
            </a:xfrm>
            <a:custGeom>
              <a:avLst/>
              <a:gdLst/>
              <a:ahLst/>
              <a:cxnLst/>
              <a:rect l="l" t="t" r="r" b="b"/>
              <a:pathLst>
                <a:path w="2517" h="2516" extrusionOk="0">
                  <a:moveTo>
                    <a:pt x="1259" y="1"/>
                  </a:moveTo>
                  <a:cubicBezTo>
                    <a:pt x="564" y="1"/>
                    <a:pt x="1" y="563"/>
                    <a:pt x="1" y="1258"/>
                  </a:cubicBezTo>
                  <a:cubicBezTo>
                    <a:pt x="1" y="1952"/>
                    <a:pt x="564" y="2516"/>
                    <a:pt x="1259" y="2516"/>
                  </a:cubicBezTo>
                  <a:cubicBezTo>
                    <a:pt x="1952" y="2516"/>
                    <a:pt x="2516" y="1952"/>
                    <a:pt x="2516" y="1258"/>
                  </a:cubicBezTo>
                  <a:cubicBezTo>
                    <a:pt x="2516" y="563"/>
                    <a:pt x="1952"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6"/>
            <p:cNvSpPr/>
            <p:nvPr/>
          </p:nvSpPr>
          <p:spPr>
            <a:xfrm>
              <a:off x="8934823" y="1160083"/>
              <a:ext cx="36860" cy="35035"/>
            </a:xfrm>
            <a:custGeom>
              <a:avLst/>
              <a:gdLst/>
              <a:ahLst/>
              <a:cxnLst/>
              <a:rect l="l" t="t" r="r" b="b"/>
              <a:pathLst>
                <a:path w="303" h="288" extrusionOk="0">
                  <a:moveTo>
                    <a:pt x="178" y="1"/>
                  </a:moveTo>
                  <a:cubicBezTo>
                    <a:pt x="133" y="1"/>
                    <a:pt x="85" y="25"/>
                    <a:pt x="51" y="68"/>
                  </a:cubicBezTo>
                  <a:cubicBezTo>
                    <a:pt x="0" y="135"/>
                    <a:pt x="0" y="225"/>
                    <a:pt x="57" y="266"/>
                  </a:cubicBezTo>
                  <a:cubicBezTo>
                    <a:pt x="77" y="281"/>
                    <a:pt x="101" y="288"/>
                    <a:pt x="125" y="288"/>
                  </a:cubicBezTo>
                  <a:cubicBezTo>
                    <a:pt x="170" y="288"/>
                    <a:pt x="217" y="264"/>
                    <a:pt x="252" y="221"/>
                  </a:cubicBezTo>
                  <a:cubicBezTo>
                    <a:pt x="303" y="154"/>
                    <a:pt x="300" y="64"/>
                    <a:pt x="246" y="23"/>
                  </a:cubicBezTo>
                  <a:cubicBezTo>
                    <a:pt x="226" y="8"/>
                    <a:pt x="202" y="1"/>
                    <a:pt x="17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6"/>
            <p:cNvSpPr/>
            <p:nvPr/>
          </p:nvSpPr>
          <p:spPr>
            <a:xfrm>
              <a:off x="8983483" y="1197673"/>
              <a:ext cx="37103" cy="35157"/>
            </a:xfrm>
            <a:custGeom>
              <a:avLst/>
              <a:gdLst/>
              <a:ahLst/>
              <a:cxnLst/>
              <a:rect l="l" t="t" r="r" b="b"/>
              <a:pathLst>
                <a:path w="305" h="289" extrusionOk="0">
                  <a:moveTo>
                    <a:pt x="178" y="1"/>
                  </a:moveTo>
                  <a:cubicBezTo>
                    <a:pt x="133" y="1"/>
                    <a:pt x="85" y="24"/>
                    <a:pt x="51" y="69"/>
                  </a:cubicBezTo>
                  <a:cubicBezTo>
                    <a:pt x="0" y="136"/>
                    <a:pt x="0" y="224"/>
                    <a:pt x="57" y="266"/>
                  </a:cubicBezTo>
                  <a:cubicBezTo>
                    <a:pt x="77" y="281"/>
                    <a:pt x="100" y="288"/>
                    <a:pt x="125" y="288"/>
                  </a:cubicBezTo>
                  <a:cubicBezTo>
                    <a:pt x="169" y="288"/>
                    <a:pt x="217" y="265"/>
                    <a:pt x="252" y="221"/>
                  </a:cubicBezTo>
                  <a:cubicBezTo>
                    <a:pt x="304" y="153"/>
                    <a:pt x="303" y="64"/>
                    <a:pt x="246" y="22"/>
                  </a:cubicBezTo>
                  <a:cubicBezTo>
                    <a:pt x="226" y="8"/>
                    <a:pt x="202" y="1"/>
                    <a:pt x="17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6"/>
            <p:cNvSpPr/>
            <p:nvPr/>
          </p:nvSpPr>
          <p:spPr>
            <a:xfrm>
              <a:off x="8927037" y="1223340"/>
              <a:ext cx="36860" cy="35157"/>
            </a:xfrm>
            <a:custGeom>
              <a:avLst/>
              <a:gdLst/>
              <a:ahLst/>
              <a:cxnLst/>
              <a:rect l="l" t="t" r="r" b="b"/>
              <a:pathLst>
                <a:path w="303" h="289" extrusionOk="0">
                  <a:moveTo>
                    <a:pt x="179" y="1"/>
                  </a:moveTo>
                  <a:cubicBezTo>
                    <a:pt x="134" y="1"/>
                    <a:pt x="86" y="24"/>
                    <a:pt x="51" y="69"/>
                  </a:cubicBezTo>
                  <a:cubicBezTo>
                    <a:pt x="0" y="135"/>
                    <a:pt x="3" y="224"/>
                    <a:pt x="57" y="266"/>
                  </a:cubicBezTo>
                  <a:cubicBezTo>
                    <a:pt x="77" y="281"/>
                    <a:pt x="101" y="288"/>
                    <a:pt x="125" y="288"/>
                  </a:cubicBezTo>
                  <a:cubicBezTo>
                    <a:pt x="170" y="288"/>
                    <a:pt x="218" y="264"/>
                    <a:pt x="252" y="221"/>
                  </a:cubicBezTo>
                  <a:cubicBezTo>
                    <a:pt x="303" y="153"/>
                    <a:pt x="301" y="64"/>
                    <a:pt x="246" y="22"/>
                  </a:cubicBezTo>
                  <a:cubicBezTo>
                    <a:pt x="226" y="8"/>
                    <a:pt x="203" y="1"/>
                    <a:pt x="179"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6"/>
            <p:cNvSpPr/>
            <p:nvPr/>
          </p:nvSpPr>
          <p:spPr>
            <a:xfrm>
              <a:off x="8590067" y="1210202"/>
              <a:ext cx="344634" cy="305706"/>
            </a:xfrm>
            <a:custGeom>
              <a:avLst/>
              <a:gdLst/>
              <a:ahLst/>
              <a:cxnLst/>
              <a:rect l="l" t="t" r="r" b="b"/>
              <a:pathLst>
                <a:path w="2833" h="2513" extrusionOk="0">
                  <a:moveTo>
                    <a:pt x="1417" y="0"/>
                  </a:moveTo>
                  <a:cubicBezTo>
                    <a:pt x="1142" y="0"/>
                    <a:pt x="866" y="89"/>
                    <a:pt x="635" y="272"/>
                  </a:cubicBezTo>
                  <a:cubicBezTo>
                    <a:pt x="92" y="703"/>
                    <a:pt x="1" y="1495"/>
                    <a:pt x="434" y="2039"/>
                  </a:cubicBezTo>
                  <a:cubicBezTo>
                    <a:pt x="682" y="2351"/>
                    <a:pt x="1049" y="2513"/>
                    <a:pt x="1419" y="2513"/>
                  </a:cubicBezTo>
                  <a:cubicBezTo>
                    <a:pt x="1693" y="2513"/>
                    <a:pt x="1969" y="2424"/>
                    <a:pt x="2201" y="2241"/>
                  </a:cubicBezTo>
                  <a:cubicBezTo>
                    <a:pt x="2744" y="1808"/>
                    <a:pt x="2833" y="1017"/>
                    <a:pt x="2403" y="475"/>
                  </a:cubicBezTo>
                  <a:cubicBezTo>
                    <a:pt x="2154" y="162"/>
                    <a:pt x="1787" y="0"/>
                    <a:pt x="14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6"/>
            <p:cNvSpPr/>
            <p:nvPr/>
          </p:nvSpPr>
          <p:spPr>
            <a:xfrm>
              <a:off x="8724125" y="1235384"/>
              <a:ext cx="40631" cy="31021"/>
            </a:xfrm>
            <a:custGeom>
              <a:avLst/>
              <a:gdLst/>
              <a:ahLst/>
              <a:cxnLst/>
              <a:rect l="l" t="t" r="r" b="b"/>
              <a:pathLst>
                <a:path w="334" h="255" extrusionOk="0">
                  <a:moveTo>
                    <a:pt x="152" y="0"/>
                  </a:moveTo>
                  <a:cubicBezTo>
                    <a:pt x="86" y="0"/>
                    <a:pt x="30" y="36"/>
                    <a:pt x="17" y="90"/>
                  </a:cubicBezTo>
                  <a:cubicBezTo>
                    <a:pt x="1" y="156"/>
                    <a:pt x="53" y="228"/>
                    <a:pt x="138" y="249"/>
                  </a:cubicBezTo>
                  <a:cubicBezTo>
                    <a:pt x="153" y="252"/>
                    <a:pt x="168" y="254"/>
                    <a:pt x="182" y="254"/>
                  </a:cubicBezTo>
                  <a:cubicBezTo>
                    <a:pt x="247" y="254"/>
                    <a:pt x="303" y="219"/>
                    <a:pt x="316" y="163"/>
                  </a:cubicBezTo>
                  <a:cubicBezTo>
                    <a:pt x="334" y="96"/>
                    <a:pt x="280" y="25"/>
                    <a:pt x="197" y="6"/>
                  </a:cubicBezTo>
                  <a:cubicBezTo>
                    <a:pt x="182" y="2"/>
                    <a:pt x="166" y="0"/>
                    <a:pt x="152"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6"/>
            <p:cNvSpPr/>
            <p:nvPr/>
          </p:nvSpPr>
          <p:spPr>
            <a:xfrm>
              <a:off x="8709284" y="1295235"/>
              <a:ext cx="40631" cy="31021"/>
            </a:xfrm>
            <a:custGeom>
              <a:avLst/>
              <a:gdLst/>
              <a:ahLst/>
              <a:cxnLst/>
              <a:rect l="l" t="t" r="r" b="b"/>
              <a:pathLst>
                <a:path w="334" h="255" extrusionOk="0">
                  <a:moveTo>
                    <a:pt x="154" y="0"/>
                  </a:moveTo>
                  <a:cubicBezTo>
                    <a:pt x="88" y="0"/>
                    <a:pt x="31" y="36"/>
                    <a:pt x="17" y="91"/>
                  </a:cubicBezTo>
                  <a:cubicBezTo>
                    <a:pt x="1" y="156"/>
                    <a:pt x="56" y="229"/>
                    <a:pt x="137" y="250"/>
                  </a:cubicBezTo>
                  <a:cubicBezTo>
                    <a:pt x="152" y="253"/>
                    <a:pt x="167" y="255"/>
                    <a:pt x="181" y="255"/>
                  </a:cubicBezTo>
                  <a:cubicBezTo>
                    <a:pt x="247" y="255"/>
                    <a:pt x="303" y="219"/>
                    <a:pt x="318" y="164"/>
                  </a:cubicBezTo>
                  <a:cubicBezTo>
                    <a:pt x="334" y="97"/>
                    <a:pt x="281" y="26"/>
                    <a:pt x="197" y="5"/>
                  </a:cubicBezTo>
                  <a:cubicBezTo>
                    <a:pt x="183" y="2"/>
                    <a:pt x="168" y="0"/>
                    <a:pt x="154"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6"/>
            <p:cNvSpPr/>
            <p:nvPr/>
          </p:nvSpPr>
          <p:spPr>
            <a:xfrm>
              <a:off x="8769501" y="1279907"/>
              <a:ext cx="40509" cy="31142"/>
            </a:xfrm>
            <a:custGeom>
              <a:avLst/>
              <a:gdLst/>
              <a:ahLst/>
              <a:cxnLst/>
              <a:rect l="l" t="t" r="r" b="b"/>
              <a:pathLst>
                <a:path w="333" h="256" extrusionOk="0">
                  <a:moveTo>
                    <a:pt x="152" y="1"/>
                  </a:moveTo>
                  <a:cubicBezTo>
                    <a:pt x="87" y="1"/>
                    <a:pt x="30" y="37"/>
                    <a:pt x="16" y="92"/>
                  </a:cubicBezTo>
                  <a:cubicBezTo>
                    <a:pt x="0" y="159"/>
                    <a:pt x="55" y="230"/>
                    <a:pt x="137" y="251"/>
                  </a:cubicBezTo>
                  <a:cubicBezTo>
                    <a:pt x="151" y="254"/>
                    <a:pt x="165" y="255"/>
                    <a:pt x="179" y="255"/>
                  </a:cubicBezTo>
                  <a:cubicBezTo>
                    <a:pt x="246" y="255"/>
                    <a:pt x="303" y="220"/>
                    <a:pt x="317" y="165"/>
                  </a:cubicBezTo>
                  <a:cubicBezTo>
                    <a:pt x="333" y="98"/>
                    <a:pt x="281" y="27"/>
                    <a:pt x="196" y="6"/>
                  </a:cubicBezTo>
                  <a:cubicBezTo>
                    <a:pt x="181" y="3"/>
                    <a:pt x="167" y="1"/>
                    <a:pt x="152"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6"/>
            <p:cNvSpPr/>
            <p:nvPr/>
          </p:nvSpPr>
          <p:spPr>
            <a:xfrm>
              <a:off x="8131448" y="4167234"/>
              <a:ext cx="1507122" cy="565916"/>
            </a:xfrm>
            <a:custGeom>
              <a:avLst/>
              <a:gdLst/>
              <a:ahLst/>
              <a:cxnLst/>
              <a:rect l="l" t="t" r="r" b="b"/>
              <a:pathLst>
                <a:path w="12389" h="4652" extrusionOk="0">
                  <a:moveTo>
                    <a:pt x="6194" y="0"/>
                  </a:moveTo>
                  <a:cubicBezTo>
                    <a:pt x="2773" y="0"/>
                    <a:pt x="1" y="2084"/>
                    <a:pt x="1" y="4651"/>
                  </a:cubicBezTo>
                  <a:lnTo>
                    <a:pt x="12388" y="4651"/>
                  </a:lnTo>
                  <a:cubicBezTo>
                    <a:pt x="12388" y="2082"/>
                    <a:pt x="9614" y="0"/>
                    <a:pt x="6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0" name="Google Shape;7390;p36"/>
          <p:cNvSpPr/>
          <p:nvPr/>
        </p:nvSpPr>
        <p:spPr>
          <a:xfrm>
            <a:off x="4363150" y="4316400"/>
            <a:ext cx="1147525" cy="425875"/>
          </a:xfrm>
          <a:custGeom>
            <a:avLst/>
            <a:gdLst/>
            <a:ahLst/>
            <a:cxnLst/>
            <a:rect l="l" t="t" r="r" b="b"/>
            <a:pathLst>
              <a:path w="45901" h="17035" extrusionOk="0">
                <a:moveTo>
                  <a:pt x="23314" y="11298"/>
                </a:moveTo>
                <a:cubicBezTo>
                  <a:pt x="23315" y="11314"/>
                  <a:pt x="23320" y="11330"/>
                  <a:pt x="23328" y="11343"/>
                </a:cubicBezTo>
                <a:cubicBezTo>
                  <a:pt x="23315" y="11377"/>
                  <a:pt x="23302" y="11412"/>
                  <a:pt x="23289" y="11447"/>
                </a:cubicBezTo>
                <a:cubicBezTo>
                  <a:pt x="23298" y="11397"/>
                  <a:pt x="23307" y="11348"/>
                  <a:pt x="23314" y="11298"/>
                </a:cubicBezTo>
                <a:close/>
                <a:moveTo>
                  <a:pt x="4558" y="1"/>
                </a:moveTo>
                <a:cubicBezTo>
                  <a:pt x="4437" y="1"/>
                  <a:pt x="4323" y="60"/>
                  <a:pt x="4257" y="203"/>
                </a:cubicBezTo>
                <a:cubicBezTo>
                  <a:pt x="4107" y="534"/>
                  <a:pt x="3996" y="869"/>
                  <a:pt x="3920" y="1209"/>
                </a:cubicBezTo>
                <a:cubicBezTo>
                  <a:pt x="3749" y="1033"/>
                  <a:pt x="3572" y="865"/>
                  <a:pt x="3380" y="713"/>
                </a:cubicBezTo>
                <a:cubicBezTo>
                  <a:pt x="3298" y="648"/>
                  <a:pt x="3210" y="621"/>
                  <a:pt x="3126" y="621"/>
                </a:cubicBezTo>
                <a:cubicBezTo>
                  <a:pt x="2828" y="621"/>
                  <a:pt x="2580" y="966"/>
                  <a:pt x="2850" y="1243"/>
                </a:cubicBezTo>
                <a:cubicBezTo>
                  <a:pt x="3303" y="1710"/>
                  <a:pt x="3615" y="2302"/>
                  <a:pt x="4078" y="2761"/>
                </a:cubicBezTo>
                <a:cubicBezTo>
                  <a:pt x="4085" y="2768"/>
                  <a:pt x="4094" y="2770"/>
                  <a:pt x="4101" y="2777"/>
                </a:cubicBezTo>
                <a:cubicBezTo>
                  <a:pt x="4019" y="3745"/>
                  <a:pt x="4272" y="4664"/>
                  <a:pt x="4645" y="5596"/>
                </a:cubicBezTo>
                <a:cubicBezTo>
                  <a:pt x="5148" y="6848"/>
                  <a:pt x="5729" y="7887"/>
                  <a:pt x="5873" y="9075"/>
                </a:cubicBezTo>
                <a:cubicBezTo>
                  <a:pt x="5850" y="9484"/>
                  <a:pt x="5843" y="9892"/>
                  <a:pt x="5850" y="10299"/>
                </a:cubicBezTo>
                <a:cubicBezTo>
                  <a:pt x="5824" y="10477"/>
                  <a:pt x="5791" y="10657"/>
                  <a:pt x="5740" y="10843"/>
                </a:cubicBezTo>
                <a:cubicBezTo>
                  <a:pt x="5724" y="10904"/>
                  <a:pt x="5774" y="10950"/>
                  <a:pt x="5825" y="10950"/>
                </a:cubicBezTo>
                <a:cubicBezTo>
                  <a:pt x="5844" y="10950"/>
                  <a:pt x="5862" y="10944"/>
                  <a:pt x="5878" y="10930"/>
                </a:cubicBezTo>
                <a:cubicBezTo>
                  <a:pt x="5910" y="11448"/>
                  <a:pt x="5971" y="11962"/>
                  <a:pt x="6062" y="12472"/>
                </a:cubicBezTo>
                <a:cubicBezTo>
                  <a:pt x="5421" y="12085"/>
                  <a:pt x="4667" y="11887"/>
                  <a:pt x="3914" y="11887"/>
                </a:cubicBezTo>
                <a:cubicBezTo>
                  <a:pt x="3053" y="11887"/>
                  <a:pt x="2195" y="12146"/>
                  <a:pt x="1512" y="12676"/>
                </a:cubicBezTo>
                <a:cubicBezTo>
                  <a:pt x="418" y="13522"/>
                  <a:pt x="1" y="14909"/>
                  <a:pt x="22" y="16251"/>
                </a:cubicBezTo>
                <a:cubicBezTo>
                  <a:pt x="25" y="16378"/>
                  <a:pt x="34" y="16516"/>
                  <a:pt x="117" y="16614"/>
                </a:cubicBezTo>
                <a:cubicBezTo>
                  <a:pt x="195" y="16705"/>
                  <a:pt x="319" y="16738"/>
                  <a:pt x="437" y="16764"/>
                </a:cubicBezTo>
                <a:cubicBezTo>
                  <a:pt x="1377" y="16971"/>
                  <a:pt x="2355" y="17034"/>
                  <a:pt x="3343" y="17034"/>
                </a:cubicBezTo>
                <a:cubicBezTo>
                  <a:pt x="4753" y="17034"/>
                  <a:pt x="6182" y="16906"/>
                  <a:pt x="7549" y="16884"/>
                </a:cubicBezTo>
                <a:cubicBezTo>
                  <a:pt x="13986" y="16787"/>
                  <a:pt x="20425" y="16735"/>
                  <a:pt x="26864" y="16735"/>
                </a:cubicBezTo>
                <a:cubicBezTo>
                  <a:pt x="30598" y="16735"/>
                  <a:pt x="34332" y="16753"/>
                  <a:pt x="38066" y="16789"/>
                </a:cubicBezTo>
                <a:cubicBezTo>
                  <a:pt x="39709" y="16804"/>
                  <a:pt x="41354" y="16824"/>
                  <a:pt x="42998" y="16847"/>
                </a:cubicBezTo>
                <a:cubicBezTo>
                  <a:pt x="43086" y="16848"/>
                  <a:pt x="43175" y="16849"/>
                  <a:pt x="43265" y="16849"/>
                </a:cubicBezTo>
                <a:cubicBezTo>
                  <a:pt x="43753" y="16849"/>
                  <a:pt x="44247" y="16815"/>
                  <a:pt x="44673" y="16587"/>
                </a:cubicBezTo>
                <a:cubicBezTo>
                  <a:pt x="45901" y="15927"/>
                  <a:pt x="45625" y="12686"/>
                  <a:pt x="44445" y="12024"/>
                </a:cubicBezTo>
                <a:cubicBezTo>
                  <a:pt x="44356" y="11976"/>
                  <a:pt x="43832" y="11800"/>
                  <a:pt x="43538" y="11800"/>
                </a:cubicBezTo>
                <a:cubicBezTo>
                  <a:pt x="43417" y="11800"/>
                  <a:pt x="43335" y="11830"/>
                  <a:pt x="43338" y="11910"/>
                </a:cubicBezTo>
                <a:cubicBezTo>
                  <a:pt x="43215" y="8835"/>
                  <a:pt x="41984" y="5726"/>
                  <a:pt x="38326" y="5646"/>
                </a:cubicBezTo>
                <a:cubicBezTo>
                  <a:pt x="38274" y="5644"/>
                  <a:pt x="38223" y="5644"/>
                  <a:pt x="38173" y="5644"/>
                </a:cubicBezTo>
                <a:cubicBezTo>
                  <a:pt x="34396" y="5644"/>
                  <a:pt x="32821" y="8904"/>
                  <a:pt x="32311" y="12159"/>
                </a:cubicBezTo>
                <a:cubicBezTo>
                  <a:pt x="31455" y="11901"/>
                  <a:pt x="30594" y="11747"/>
                  <a:pt x="29772" y="11747"/>
                </a:cubicBezTo>
                <a:cubicBezTo>
                  <a:pt x="28735" y="11747"/>
                  <a:pt x="27760" y="11991"/>
                  <a:pt x="26933" y="12579"/>
                </a:cubicBezTo>
                <a:cubicBezTo>
                  <a:pt x="26446" y="12335"/>
                  <a:pt x="25902" y="12216"/>
                  <a:pt x="25356" y="12216"/>
                </a:cubicBezTo>
                <a:cubicBezTo>
                  <a:pt x="24986" y="12216"/>
                  <a:pt x="24615" y="12270"/>
                  <a:pt x="24261" y="12377"/>
                </a:cubicBezTo>
                <a:cubicBezTo>
                  <a:pt x="23996" y="12312"/>
                  <a:pt x="23728" y="12263"/>
                  <a:pt x="23464" y="12231"/>
                </a:cubicBezTo>
                <a:cubicBezTo>
                  <a:pt x="23568" y="11854"/>
                  <a:pt x="23687" y="11485"/>
                  <a:pt x="23833" y="11129"/>
                </a:cubicBezTo>
                <a:cubicBezTo>
                  <a:pt x="24206" y="10834"/>
                  <a:pt x="24583" y="10555"/>
                  <a:pt x="25010" y="10328"/>
                </a:cubicBezTo>
                <a:cubicBezTo>
                  <a:pt x="25502" y="10066"/>
                  <a:pt x="26031" y="9888"/>
                  <a:pt x="26544" y="9671"/>
                </a:cubicBezTo>
                <a:cubicBezTo>
                  <a:pt x="26753" y="9584"/>
                  <a:pt x="26615" y="9303"/>
                  <a:pt x="26425" y="9303"/>
                </a:cubicBezTo>
                <a:cubicBezTo>
                  <a:pt x="26414" y="9303"/>
                  <a:pt x="26401" y="9304"/>
                  <a:pt x="26389" y="9306"/>
                </a:cubicBezTo>
                <a:cubicBezTo>
                  <a:pt x="25619" y="9452"/>
                  <a:pt x="24828" y="9867"/>
                  <a:pt x="24172" y="10396"/>
                </a:cubicBezTo>
                <a:cubicBezTo>
                  <a:pt x="24452" y="9847"/>
                  <a:pt x="24784" y="9326"/>
                  <a:pt x="25164" y="8835"/>
                </a:cubicBezTo>
                <a:cubicBezTo>
                  <a:pt x="25264" y="8800"/>
                  <a:pt x="25349" y="8728"/>
                  <a:pt x="25373" y="8616"/>
                </a:cubicBezTo>
                <a:cubicBezTo>
                  <a:pt x="25377" y="8596"/>
                  <a:pt x="25380" y="8577"/>
                  <a:pt x="25382" y="8560"/>
                </a:cubicBezTo>
                <a:cubicBezTo>
                  <a:pt x="25798" y="8061"/>
                  <a:pt x="26268" y="7594"/>
                  <a:pt x="26787" y="7167"/>
                </a:cubicBezTo>
                <a:cubicBezTo>
                  <a:pt x="26936" y="7046"/>
                  <a:pt x="26801" y="6861"/>
                  <a:pt x="26646" y="6861"/>
                </a:cubicBezTo>
                <a:cubicBezTo>
                  <a:pt x="26605" y="6861"/>
                  <a:pt x="26563" y="6874"/>
                  <a:pt x="26524" y="6905"/>
                </a:cubicBezTo>
                <a:cubicBezTo>
                  <a:pt x="26106" y="7229"/>
                  <a:pt x="25719" y="7584"/>
                  <a:pt x="25366" y="7962"/>
                </a:cubicBezTo>
                <a:cubicBezTo>
                  <a:pt x="25323" y="7800"/>
                  <a:pt x="25247" y="7644"/>
                  <a:pt x="25134" y="7496"/>
                </a:cubicBezTo>
                <a:cubicBezTo>
                  <a:pt x="25057" y="7393"/>
                  <a:pt x="24951" y="7324"/>
                  <a:pt x="24831" y="7324"/>
                </a:cubicBezTo>
                <a:cubicBezTo>
                  <a:pt x="24788" y="7324"/>
                  <a:pt x="24744" y="7333"/>
                  <a:pt x="24699" y="7353"/>
                </a:cubicBezTo>
                <a:cubicBezTo>
                  <a:pt x="24554" y="7416"/>
                  <a:pt x="24432" y="7600"/>
                  <a:pt x="24497" y="7765"/>
                </a:cubicBezTo>
                <a:cubicBezTo>
                  <a:pt x="24603" y="8031"/>
                  <a:pt x="24675" y="8336"/>
                  <a:pt x="24725" y="8617"/>
                </a:cubicBezTo>
                <a:cubicBezTo>
                  <a:pt x="24730" y="8645"/>
                  <a:pt x="24742" y="8668"/>
                  <a:pt x="24754" y="8689"/>
                </a:cubicBezTo>
                <a:cubicBezTo>
                  <a:pt x="24180" y="9440"/>
                  <a:pt x="23725" y="10267"/>
                  <a:pt x="23396" y="11148"/>
                </a:cubicBezTo>
                <a:cubicBezTo>
                  <a:pt x="23380" y="11168"/>
                  <a:pt x="23361" y="11186"/>
                  <a:pt x="23344" y="11206"/>
                </a:cubicBezTo>
                <a:cubicBezTo>
                  <a:pt x="23333" y="11221"/>
                  <a:pt x="23325" y="11236"/>
                  <a:pt x="23319" y="11251"/>
                </a:cubicBezTo>
                <a:cubicBezTo>
                  <a:pt x="23520" y="9784"/>
                  <a:pt x="23445" y="8266"/>
                  <a:pt x="23079" y="6848"/>
                </a:cubicBezTo>
                <a:cubicBezTo>
                  <a:pt x="23171" y="6674"/>
                  <a:pt x="23213" y="6490"/>
                  <a:pt x="23285" y="6300"/>
                </a:cubicBezTo>
                <a:cubicBezTo>
                  <a:pt x="23368" y="6087"/>
                  <a:pt x="23463" y="5873"/>
                  <a:pt x="23570" y="5670"/>
                </a:cubicBezTo>
                <a:cubicBezTo>
                  <a:pt x="23687" y="5451"/>
                  <a:pt x="23519" y="5264"/>
                  <a:pt x="23326" y="5264"/>
                </a:cubicBezTo>
                <a:cubicBezTo>
                  <a:pt x="23261" y="5264"/>
                  <a:pt x="23194" y="5285"/>
                  <a:pt x="23133" y="5333"/>
                </a:cubicBezTo>
                <a:cubicBezTo>
                  <a:pt x="22992" y="5444"/>
                  <a:pt x="22868" y="5564"/>
                  <a:pt x="22757" y="5696"/>
                </a:cubicBezTo>
                <a:cubicBezTo>
                  <a:pt x="22663" y="5463"/>
                  <a:pt x="22552" y="5235"/>
                  <a:pt x="22466" y="5023"/>
                </a:cubicBezTo>
                <a:cubicBezTo>
                  <a:pt x="22410" y="4887"/>
                  <a:pt x="22263" y="4812"/>
                  <a:pt x="22127" y="4812"/>
                </a:cubicBezTo>
                <a:cubicBezTo>
                  <a:pt x="21977" y="4812"/>
                  <a:pt x="21840" y="4905"/>
                  <a:pt x="21859" y="5105"/>
                </a:cubicBezTo>
                <a:cubicBezTo>
                  <a:pt x="21875" y="5258"/>
                  <a:pt x="21883" y="5422"/>
                  <a:pt x="21893" y="5585"/>
                </a:cubicBezTo>
                <a:cubicBezTo>
                  <a:pt x="21768" y="5533"/>
                  <a:pt x="21634" y="5490"/>
                  <a:pt x="21492" y="5461"/>
                </a:cubicBezTo>
                <a:cubicBezTo>
                  <a:pt x="21475" y="5457"/>
                  <a:pt x="21457" y="5456"/>
                  <a:pt x="21440" y="5456"/>
                </a:cubicBezTo>
                <a:cubicBezTo>
                  <a:pt x="21191" y="5456"/>
                  <a:pt x="21022" y="5814"/>
                  <a:pt x="21289" y="5945"/>
                </a:cubicBezTo>
                <a:cubicBezTo>
                  <a:pt x="21610" y="6102"/>
                  <a:pt x="21903" y="6345"/>
                  <a:pt x="22106" y="6642"/>
                </a:cubicBezTo>
                <a:cubicBezTo>
                  <a:pt x="22148" y="6733"/>
                  <a:pt x="22196" y="6822"/>
                  <a:pt x="22259" y="6900"/>
                </a:cubicBezTo>
                <a:cubicBezTo>
                  <a:pt x="22310" y="6967"/>
                  <a:pt x="22385" y="7001"/>
                  <a:pt x="22466" y="7013"/>
                </a:cubicBezTo>
                <a:cubicBezTo>
                  <a:pt x="22533" y="7072"/>
                  <a:pt x="22614" y="7109"/>
                  <a:pt x="22696" y="7118"/>
                </a:cubicBezTo>
                <a:cubicBezTo>
                  <a:pt x="22953" y="8841"/>
                  <a:pt x="22992" y="10469"/>
                  <a:pt x="22782" y="12189"/>
                </a:cubicBezTo>
                <a:cubicBezTo>
                  <a:pt x="22748" y="12189"/>
                  <a:pt x="22715" y="12192"/>
                  <a:pt x="22681" y="12194"/>
                </a:cubicBezTo>
                <a:cubicBezTo>
                  <a:pt x="22388" y="11101"/>
                  <a:pt x="21544" y="10146"/>
                  <a:pt x="20460" y="9800"/>
                </a:cubicBezTo>
                <a:cubicBezTo>
                  <a:pt x="20150" y="9701"/>
                  <a:pt x="19826" y="9654"/>
                  <a:pt x="19502" y="9654"/>
                </a:cubicBezTo>
                <a:cubicBezTo>
                  <a:pt x="18718" y="9654"/>
                  <a:pt x="17932" y="9930"/>
                  <a:pt x="17317" y="10417"/>
                </a:cubicBezTo>
                <a:cubicBezTo>
                  <a:pt x="17468" y="9301"/>
                  <a:pt x="17792" y="8211"/>
                  <a:pt x="18096" y="7120"/>
                </a:cubicBezTo>
                <a:cubicBezTo>
                  <a:pt x="18100" y="7120"/>
                  <a:pt x="18104" y="7120"/>
                  <a:pt x="18109" y="7120"/>
                </a:cubicBezTo>
                <a:cubicBezTo>
                  <a:pt x="18221" y="7120"/>
                  <a:pt x="18332" y="7069"/>
                  <a:pt x="18403" y="6947"/>
                </a:cubicBezTo>
                <a:cubicBezTo>
                  <a:pt x="18491" y="6797"/>
                  <a:pt x="18541" y="6657"/>
                  <a:pt x="18681" y="6543"/>
                </a:cubicBezTo>
                <a:cubicBezTo>
                  <a:pt x="18808" y="6439"/>
                  <a:pt x="18988" y="6415"/>
                  <a:pt x="19139" y="6371"/>
                </a:cubicBezTo>
                <a:cubicBezTo>
                  <a:pt x="19384" y="6301"/>
                  <a:pt x="19441" y="5948"/>
                  <a:pt x="19212" y="5821"/>
                </a:cubicBezTo>
                <a:cubicBezTo>
                  <a:pt x="19087" y="5750"/>
                  <a:pt x="18983" y="5720"/>
                  <a:pt x="18862" y="5720"/>
                </a:cubicBezTo>
                <a:cubicBezTo>
                  <a:pt x="18810" y="5720"/>
                  <a:pt x="18755" y="5726"/>
                  <a:pt x="18694" y="5736"/>
                </a:cubicBezTo>
                <a:cubicBezTo>
                  <a:pt x="18605" y="5750"/>
                  <a:pt x="18518" y="5779"/>
                  <a:pt x="18433" y="5814"/>
                </a:cubicBezTo>
                <a:cubicBezTo>
                  <a:pt x="18630" y="4950"/>
                  <a:pt x="18762" y="4075"/>
                  <a:pt x="18728" y="3179"/>
                </a:cubicBezTo>
                <a:cubicBezTo>
                  <a:pt x="18724" y="3063"/>
                  <a:pt x="18642" y="3006"/>
                  <a:pt x="18557" y="3006"/>
                </a:cubicBezTo>
                <a:cubicBezTo>
                  <a:pt x="18470" y="3006"/>
                  <a:pt x="18381" y="3065"/>
                  <a:pt x="18368" y="3179"/>
                </a:cubicBezTo>
                <a:cubicBezTo>
                  <a:pt x="18161" y="5097"/>
                  <a:pt x="17508" y="6936"/>
                  <a:pt x="17122" y="8814"/>
                </a:cubicBezTo>
                <a:cubicBezTo>
                  <a:pt x="17038" y="8072"/>
                  <a:pt x="16925" y="7336"/>
                  <a:pt x="16785" y="6605"/>
                </a:cubicBezTo>
                <a:cubicBezTo>
                  <a:pt x="16796" y="6576"/>
                  <a:pt x="16796" y="6544"/>
                  <a:pt x="16775" y="6508"/>
                </a:cubicBezTo>
                <a:cubicBezTo>
                  <a:pt x="16770" y="6503"/>
                  <a:pt x="16767" y="6498"/>
                  <a:pt x="16764" y="6493"/>
                </a:cubicBezTo>
                <a:cubicBezTo>
                  <a:pt x="16724" y="6285"/>
                  <a:pt x="16686" y="6078"/>
                  <a:pt x="16641" y="5873"/>
                </a:cubicBezTo>
                <a:cubicBezTo>
                  <a:pt x="16657" y="5853"/>
                  <a:pt x="16671" y="5829"/>
                  <a:pt x="16676" y="5796"/>
                </a:cubicBezTo>
                <a:cubicBezTo>
                  <a:pt x="16821" y="4994"/>
                  <a:pt x="17048" y="4214"/>
                  <a:pt x="17267" y="3431"/>
                </a:cubicBezTo>
                <a:cubicBezTo>
                  <a:pt x="17297" y="3326"/>
                  <a:pt x="17198" y="3240"/>
                  <a:pt x="17108" y="3240"/>
                </a:cubicBezTo>
                <a:cubicBezTo>
                  <a:pt x="17062" y="3240"/>
                  <a:pt x="17018" y="3263"/>
                  <a:pt x="16994" y="3316"/>
                </a:cubicBezTo>
                <a:cubicBezTo>
                  <a:pt x="16739" y="3885"/>
                  <a:pt x="16571" y="4471"/>
                  <a:pt x="16450" y="5074"/>
                </a:cubicBezTo>
                <a:cubicBezTo>
                  <a:pt x="16213" y="4121"/>
                  <a:pt x="15933" y="3177"/>
                  <a:pt x="15592" y="2248"/>
                </a:cubicBezTo>
                <a:cubicBezTo>
                  <a:pt x="15553" y="2140"/>
                  <a:pt x="15461" y="2092"/>
                  <a:pt x="15369" y="2092"/>
                </a:cubicBezTo>
                <a:cubicBezTo>
                  <a:pt x="15233" y="2092"/>
                  <a:pt x="15099" y="2200"/>
                  <a:pt x="15154" y="2368"/>
                </a:cubicBezTo>
                <a:cubicBezTo>
                  <a:pt x="15514" y="3475"/>
                  <a:pt x="15828" y="4587"/>
                  <a:pt x="16100" y="5707"/>
                </a:cubicBezTo>
                <a:cubicBezTo>
                  <a:pt x="15187" y="4817"/>
                  <a:pt x="14051" y="4182"/>
                  <a:pt x="13800" y="2810"/>
                </a:cubicBezTo>
                <a:cubicBezTo>
                  <a:pt x="13867" y="2754"/>
                  <a:pt x="13911" y="2675"/>
                  <a:pt x="13923" y="2592"/>
                </a:cubicBezTo>
                <a:cubicBezTo>
                  <a:pt x="14357" y="2118"/>
                  <a:pt x="14600" y="1326"/>
                  <a:pt x="14198" y="812"/>
                </a:cubicBezTo>
                <a:cubicBezTo>
                  <a:pt x="14145" y="744"/>
                  <a:pt x="14072" y="715"/>
                  <a:pt x="13996" y="715"/>
                </a:cubicBezTo>
                <a:cubicBezTo>
                  <a:pt x="13856" y="715"/>
                  <a:pt x="13708" y="815"/>
                  <a:pt x="13671" y="950"/>
                </a:cubicBezTo>
                <a:cubicBezTo>
                  <a:pt x="13598" y="1216"/>
                  <a:pt x="13670" y="1492"/>
                  <a:pt x="13624" y="1762"/>
                </a:cubicBezTo>
                <a:cubicBezTo>
                  <a:pt x="13607" y="1861"/>
                  <a:pt x="13577" y="1959"/>
                  <a:pt x="13543" y="2053"/>
                </a:cubicBezTo>
                <a:cubicBezTo>
                  <a:pt x="13502" y="1890"/>
                  <a:pt x="13462" y="1725"/>
                  <a:pt x="13432" y="1562"/>
                </a:cubicBezTo>
                <a:cubicBezTo>
                  <a:pt x="13378" y="1255"/>
                  <a:pt x="13391" y="967"/>
                  <a:pt x="13113" y="775"/>
                </a:cubicBezTo>
                <a:cubicBezTo>
                  <a:pt x="13070" y="746"/>
                  <a:pt x="13015" y="732"/>
                  <a:pt x="12959" y="732"/>
                </a:cubicBezTo>
                <a:cubicBezTo>
                  <a:pt x="12872" y="732"/>
                  <a:pt x="12783" y="765"/>
                  <a:pt x="12730" y="824"/>
                </a:cubicBezTo>
                <a:cubicBezTo>
                  <a:pt x="12514" y="1066"/>
                  <a:pt x="12569" y="1362"/>
                  <a:pt x="12662" y="1648"/>
                </a:cubicBezTo>
                <a:cubicBezTo>
                  <a:pt x="12518" y="1489"/>
                  <a:pt x="12371" y="1325"/>
                  <a:pt x="12175" y="1289"/>
                </a:cubicBezTo>
                <a:cubicBezTo>
                  <a:pt x="12150" y="1284"/>
                  <a:pt x="12125" y="1282"/>
                  <a:pt x="12101" y="1282"/>
                </a:cubicBezTo>
                <a:cubicBezTo>
                  <a:pt x="11957" y="1282"/>
                  <a:pt x="11837" y="1360"/>
                  <a:pt x="11787" y="1509"/>
                </a:cubicBezTo>
                <a:cubicBezTo>
                  <a:pt x="11647" y="1919"/>
                  <a:pt x="12101" y="2342"/>
                  <a:pt x="12409" y="2550"/>
                </a:cubicBezTo>
                <a:cubicBezTo>
                  <a:pt x="12713" y="2753"/>
                  <a:pt x="13056" y="2863"/>
                  <a:pt x="13414" y="2883"/>
                </a:cubicBezTo>
                <a:cubicBezTo>
                  <a:pt x="13549" y="4374"/>
                  <a:pt x="15127" y="5455"/>
                  <a:pt x="16257" y="6368"/>
                </a:cubicBezTo>
                <a:cubicBezTo>
                  <a:pt x="16535" y="7597"/>
                  <a:pt x="16755" y="8836"/>
                  <a:pt x="16913" y="10089"/>
                </a:cubicBezTo>
                <a:cubicBezTo>
                  <a:pt x="16882" y="10350"/>
                  <a:pt x="16862" y="10613"/>
                  <a:pt x="16847" y="10878"/>
                </a:cubicBezTo>
                <a:cubicBezTo>
                  <a:pt x="16743" y="11001"/>
                  <a:pt x="16647" y="11129"/>
                  <a:pt x="16564" y="11267"/>
                </a:cubicBezTo>
                <a:cubicBezTo>
                  <a:pt x="16300" y="10012"/>
                  <a:pt x="16013" y="8738"/>
                  <a:pt x="15381" y="7621"/>
                </a:cubicBezTo>
                <a:cubicBezTo>
                  <a:pt x="14748" y="6505"/>
                  <a:pt x="13712" y="5548"/>
                  <a:pt x="12450" y="5320"/>
                </a:cubicBezTo>
                <a:cubicBezTo>
                  <a:pt x="12255" y="5285"/>
                  <a:pt x="12060" y="5268"/>
                  <a:pt x="11866" y="5268"/>
                </a:cubicBezTo>
                <a:cubicBezTo>
                  <a:pt x="10294" y="5268"/>
                  <a:pt x="8799" y="6382"/>
                  <a:pt x="8002" y="7779"/>
                </a:cubicBezTo>
                <a:cubicBezTo>
                  <a:pt x="7108" y="9349"/>
                  <a:pt x="6906" y="11208"/>
                  <a:pt x="6747" y="13008"/>
                </a:cubicBezTo>
                <a:cubicBezTo>
                  <a:pt x="6655" y="12915"/>
                  <a:pt x="6556" y="12831"/>
                  <a:pt x="6456" y="12749"/>
                </a:cubicBezTo>
                <a:cubicBezTo>
                  <a:pt x="6278" y="11801"/>
                  <a:pt x="6227" y="10867"/>
                  <a:pt x="6260" y="9941"/>
                </a:cubicBezTo>
                <a:cubicBezTo>
                  <a:pt x="6328" y="9613"/>
                  <a:pt x="6348" y="9286"/>
                  <a:pt x="6323" y="8954"/>
                </a:cubicBezTo>
                <a:cubicBezTo>
                  <a:pt x="6525" y="6879"/>
                  <a:pt x="7089" y="4826"/>
                  <a:pt x="7540" y="2706"/>
                </a:cubicBezTo>
                <a:cubicBezTo>
                  <a:pt x="7566" y="2586"/>
                  <a:pt x="7475" y="2510"/>
                  <a:pt x="7383" y="2510"/>
                </a:cubicBezTo>
                <a:cubicBezTo>
                  <a:pt x="7322" y="2510"/>
                  <a:pt x="7260" y="2544"/>
                  <a:pt x="7233" y="2622"/>
                </a:cubicBezTo>
                <a:cubicBezTo>
                  <a:pt x="6691" y="4216"/>
                  <a:pt x="6242" y="5906"/>
                  <a:pt x="6011" y="7615"/>
                </a:cubicBezTo>
                <a:cubicBezTo>
                  <a:pt x="5991" y="7563"/>
                  <a:pt x="5972" y="7511"/>
                  <a:pt x="5952" y="7459"/>
                </a:cubicBezTo>
                <a:cubicBezTo>
                  <a:pt x="5300" y="5833"/>
                  <a:pt x="4552" y="4459"/>
                  <a:pt x="4484" y="2726"/>
                </a:cubicBezTo>
                <a:lnTo>
                  <a:pt x="4484" y="2726"/>
                </a:lnTo>
                <a:cubicBezTo>
                  <a:pt x="4486" y="2726"/>
                  <a:pt x="4488" y="2726"/>
                  <a:pt x="4490" y="2726"/>
                </a:cubicBezTo>
                <a:cubicBezTo>
                  <a:pt x="5195" y="2726"/>
                  <a:pt x="5742" y="2011"/>
                  <a:pt x="5962" y="1395"/>
                </a:cubicBezTo>
                <a:cubicBezTo>
                  <a:pt x="6045" y="1159"/>
                  <a:pt x="5826" y="900"/>
                  <a:pt x="5589" y="900"/>
                </a:cubicBezTo>
                <a:cubicBezTo>
                  <a:pt x="5555" y="900"/>
                  <a:pt x="5520" y="905"/>
                  <a:pt x="5485" y="918"/>
                </a:cubicBezTo>
                <a:cubicBezTo>
                  <a:pt x="5306" y="980"/>
                  <a:pt x="5143" y="1059"/>
                  <a:pt x="4986" y="1146"/>
                </a:cubicBezTo>
                <a:cubicBezTo>
                  <a:pt x="5009" y="902"/>
                  <a:pt x="5019" y="656"/>
                  <a:pt x="5004" y="405"/>
                </a:cubicBezTo>
                <a:cubicBezTo>
                  <a:pt x="4990" y="178"/>
                  <a:pt x="4766" y="1"/>
                  <a:pt x="4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6"/>
          <p:cNvSpPr/>
          <p:nvPr/>
        </p:nvSpPr>
        <p:spPr>
          <a:xfrm>
            <a:off x="8310" y="0"/>
            <a:ext cx="1139185" cy="657283"/>
          </a:xfrm>
          <a:custGeom>
            <a:avLst/>
            <a:gdLst/>
            <a:ahLst/>
            <a:cxnLst/>
            <a:rect l="l" t="t" r="r" b="b"/>
            <a:pathLst>
              <a:path w="30022" h="17322" extrusionOk="0">
                <a:moveTo>
                  <a:pt x="2048" y="4"/>
                </a:moveTo>
                <a:cubicBezTo>
                  <a:pt x="3129" y="1494"/>
                  <a:pt x="4318" y="2904"/>
                  <a:pt x="5616" y="4212"/>
                </a:cubicBezTo>
                <a:cubicBezTo>
                  <a:pt x="4943" y="2758"/>
                  <a:pt x="4237" y="1362"/>
                  <a:pt x="3494" y="4"/>
                </a:cubicBezTo>
                <a:close/>
                <a:moveTo>
                  <a:pt x="432" y="4"/>
                </a:moveTo>
                <a:cubicBezTo>
                  <a:pt x="1666" y="1750"/>
                  <a:pt x="3036" y="3403"/>
                  <a:pt x="4532" y="4931"/>
                </a:cubicBezTo>
                <a:cubicBezTo>
                  <a:pt x="3615" y="3250"/>
                  <a:pt x="2693" y="1612"/>
                  <a:pt x="1746" y="4"/>
                </a:cubicBezTo>
                <a:close/>
                <a:moveTo>
                  <a:pt x="1" y="1"/>
                </a:moveTo>
                <a:lnTo>
                  <a:pt x="1" y="2436"/>
                </a:lnTo>
                <a:lnTo>
                  <a:pt x="3" y="2436"/>
                </a:lnTo>
                <a:cubicBezTo>
                  <a:pt x="727" y="3646"/>
                  <a:pt x="1492" y="4831"/>
                  <a:pt x="2300" y="5988"/>
                </a:cubicBezTo>
                <a:cubicBezTo>
                  <a:pt x="1579" y="3960"/>
                  <a:pt x="827" y="1970"/>
                  <a:pt x="27" y="1"/>
                </a:cubicBezTo>
                <a:close/>
                <a:moveTo>
                  <a:pt x="4606" y="4"/>
                </a:moveTo>
                <a:cubicBezTo>
                  <a:pt x="6013" y="2119"/>
                  <a:pt x="7418" y="4234"/>
                  <a:pt x="8823" y="6349"/>
                </a:cubicBezTo>
                <a:cubicBezTo>
                  <a:pt x="8313" y="4119"/>
                  <a:pt x="7537" y="1991"/>
                  <a:pt x="6515" y="4"/>
                </a:cubicBezTo>
                <a:close/>
                <a:moveTo>
                  <a:pt x="7435" y="2"/>
                </a:moveTo>
                <a:cubicBezTo>
                  <a:pt x="7521" y="106"/>
                  <a:pt x="7605" y="213"/>
                  <a:pt x="7695" y="317"/>
                </a:cubicBezTo>
                <a:cubicBezTo>
                  <a:pt x="8717" y="2648"/>
                  <a:pt x="9849" y="4931"/>
                  <a:pt x="11088" y="7154"/>
                </a:cubicBezTo>
                <a:cubicBezTo>
                  <a:pt x="10816" y="5646"/>
                  <a:pt x="10473" y="4206"/>
                  <a:pt x="10051" y="2817"/>
                </a:cubicBezTo>
                <a:lnTo>
                  <a:pt x="10051" y="2817"/>
                </a:lnTo>
                <a:cubicBezTo>
                  <a:pt x="10279" y="3038"/>
                  <a:pt x="10509" y="3255"/>
                  <a:pt x="10744" y="3469"/>
                </a:cubicBezTo>
                <a:cubicBezTo>
                  <a:pt x="11478" y="5257"/>
                  <a:pt x="12369" y="6980"/>
                  <a:pt x="13408" y="8612"/>
                </a:cubicBezTo>
                <a:cubicBezTo>
                  <a:pt x="12991" y="5569"/>
                  <a:pt x="12286" y="2736"/>
                  <a:pt x="11241" y="2"/>
                </a:cubicBezTo>
                <a:lnTo>
                  <a:pt x="9536" y="2"/>
                </a:lnTo>
                <a:cubicBezTo>
                  <a:pt x="9672" y="469"/>
                  <a:pt x="9814" y="932"/>
                  <a:pt x="9967" y="1390"/>
                </a:cubicBezTo>
                <a:cubicBezTo>
                  <a:pt x="9675" y="945"/>
                  <a:pt x="9380" y="498"/>
                  <a:pt x="9082" y="54"/>
                </a:cubicBezTo>
                <a:cubicBezTo>
                  <a:pt x="9074" y="36"/>
                  <a:pt x="9068" y="21"/>
                  <a:pt x="9060" y="2"/>
                </a:cubicBezTo>
                <a:close/>
                <a:moveTo>
                  <a:pt x="13355" y="4"/>
                </a:moveTo>
                <a:cubicBezTo>
                  <a:pt x="14619" y="3529"/>
                  <a:pt x="16675" y="6769"/>
                  <a:pt x="19348" y="9390"/>
                </a:cubicBezTo>
                <a:cubicBezTo>
                  <a:pt x="18087" y="6142"/>
                  <a:pt x="16407" y="3004"/>
                  <a:pt x="14556" y="4"/>
                </a:cubicBezTo>
                <a:close/>
                <a:moveTo>
                  <a:pt x="11585" y="2"/>
                </a:moveTo>
                <a:lnTo>
                  <a:pt x="11585" y="4"/>
                </a:lnTo>
                <a:cubicBezTo>
                  <a:pt x="12802" y="4015"/>
                  <a:pt x="14782" y="7796"/>
                  <a:pt x="17404" y="11070"/>
                </a:cubicBezTo>
                <a:cubicBezTo>
                  <a:pt x="16049" y="7238"/>
                  <a:pt x="14654" y="3567"/>
                  <a:pt x="12904" y="2"/>
                </a:cubicBezTo>
                <a:close/>
                <a:moveTo>
                  <a:pt x="16056" y="1"/>
                </a:moveTo>
                <a:cubicBezTo>
                  <a:pt x="18320" y="5443"/>
                  <a:pt x="21531" y="10493"/>
                  <a:pt x="25513" y="14843"/>
                </a:cubicBezTo>
                <a:cubicBezTo>
                  <a:pt x="23809" y="9659"/>
                  <a:pt x="21191" y="4880"/>
                  <a:pt x="17618" y="820"/>
                </a:cubicBezTo>
                <a:lnTo>
                  <a:pt x="17618" y="820"/>
                </a:lnTo>
                <a:cubicBezTo>
                  <a:pt x="18289" y="1390"/>
                  <a:pt x="18944" y="1979"/>
                  <a:pt x="19581" y="2588"/>
                </a:cubicBezTo>
                <a:cubicBezTo>
                  <a:pt x="23060" y="7498"/>
                  <a:pt x="26542" y="12409"/>
                  <a:pt x="30021" y="17322"/>
                </a:cubicBezTo>
                <a:cubicBezTo>
                  <a:pt x="28770" y="13183"/>
                  <a:pt x="26618" y="9403"/>
                  <a:pt x="23841" y="6118"/>
                </a:cubicBezTo>
                <a:lnTo>
                  <a:pt x="23841" y="6118"/>
                </a:lnTo>
                <a:cubicBezTo>
                  <a:pt x="25183" y="7187"/>
                  <a:pt x="26611" y="8147"/>
                  <a:pt x="28108" y="8983"/>
                </a:cubicBezTo>
                <a:cubicBezTo>
                  <a:pt x="26684" y="6807"/>
                  <a:pt x="24956" y="4847"/>
                  <a:pt x="22892" y="3369"/>
                </a:cubicBezTo>
                <a:lnTo>
                  <a:pt x="22892" y="3369"/>
                </a:lnTo>
                <a:cubicBezTo>
                  <a:pt x="24423" y="3921"/>
                  <a:pt x="26017" y="4299"/>
                  <a:pt x="27633" y="4481"/>
                </a:cubicBezTo>
                <a:cubicBezTo>
                  <a:pt x="24760" y="2734"/>
                  <a:pt x="21899" y="1279"/>
                  <a:pt x="18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6"/>
          <p:cNvSpPr/>
          <p:nvPr/>
        </p:nvSpPr>
        <p:spPr>
          <a:xfrm>
            <a:off x="8462" y="114"/>
            <a:ext cx="1025236" cy="1352322"/>
          </a:xfrm>
          <a:custGeom>
            <a:avLst/>
            <a:gdLst/>
            <a:ahLst/>
            <a:cxnLst/>
            <a:rect l="l" t="t" r="r" b="b"/>
            <a:pathLst>
              <a:path w="27019" h="35639" extrusionOk="0">
                <a:moveTo>
                  <a:pt x="7590" y="3549"/>
                </a:moveTo>
                <a:lnTo>
                  <a:pt x="7590" y="3549"/>
                </a:lnTo>
                <a:cubicBezTo>
                  <a:pt x="8077" y="3929"/>
                  <a:pt x="8560" y="4321"/>
                  <a:pt x="9031" y="4723"/>
                </a:cubicBezTo>
                <a:cubicBezTo>
                  <a:pt x="9022" y="5480"/>
                  <a:pt x="9026" y="6238"/>
                  <a:pt x="9040" y="6994"/>
                </a:cubicBezTo>
                <a:cubicBezTo>
                  <a:pt x="8793" y="6258"/>
                  <a:pt x="8533" y="5525"/>
                  <a:pt x="8261" y="4799"/>
                </a:cubicBezTo>
                <a:cubicBezTo>
                  <a:pt x="8067" y="4279"/>
                  <a:pt x="7845" y="3917"/>
                  <a:pt x="7590" y="3549"/>
                </a:cubicBezTo>
                <a:close/>
                <a:moveTo>
                  <a:pt x="9460" y="5094"/>
                </a:moveTo>
                <a:lnTo>
                  <a:pt x="9460" y="5094"/>
                </a:lnTo>
                <a:cubicBezTo>
                  <a:pt x="10283" y="5813"/>
                  <a:pt x="11080" y="6563"/>
                  <a:pt x="11841" y="7341"/>
                </a:cubicBezTo>
                <a:cubicBezTo>
                  <a:pt x="11371" y="9561"/>
                  <a:pt x="11133" y="11830"/>
                  <a:pt x="11125" y="14097"/>
                </a:cubicBezTo>
                <a:cubicBezTo>
                  <a:pt x="10993" y="13580"/>
                  <a:pt x="10857" y="13064"/>
                  <a:pt x="10717" y="12547"/>
                </a:cubicBezTo>
                <a:cubicBezTo>
                  <a:pt x="10584" y="10061"/>
                  <a:pt x="10171" y="7609"/>
                  <a:pt x="9460" y="5094"/>
                </a:cubicBezTo>
                <a:close/>
                <a:moveTo>
                  <a:pt x="1" y="1"/>
                </a:moveTo>
                <a:cubicBezTo>
                  <a:pt x="85" y="5403"/>
                  <a:pt x="887" y="10795"/>
                  <a:pt x="2389" y="15984"/>
                </a:cubicBezTo>
                <a:cubicBezTo>
                  <a:pt x="2352" y="13274"/>
                  <a:pt x="2251" y="10599"/>
                  <a:pt x="2063" y="7934"/>
                </a:cubicBezTo>
                <a:lnTo>
                  <a:pt x="2063" y="7934"/>
                </a:lnTo>
                <a:cubicBezTo>
                  <a:pt x="2724" y="10608"/>
                  <a:pt x="3653" y="13215"/>
                  <a:pt x="4841" y="15699"/>
                </a:cubicBezTo>
                <a:cubicBezTo>
                  <a:pt x="3910" y="10290"/>
                  <a:pt x="2813" y="5214"/>
                  <a:pt x="1266" y="1"/>
                </a:cubicBezTo>
                <a:close/>
                <a:moveTo>
                  <a:pt x="2348" y="1"/>
                </a:moveTo>
                <a:cubicBezTo>
                  <a:pt x="2389" y="25"/>
                  <a:pt x="2429" y="47"/>
                  <a:pt x="2470" y="71"/>
                </a:cubicBezTo>
                <a:cubicBezTo>
                  <a:pt x="2540" y="5353"/>
                  <a:pt x="3786" y="10619"/>
                  <a:pt x="6097" y="15368"/>
                </a:cubicBezTo>
                <a:cubicBezTo>
                  <a:pt x="5538" y="10088"/>
                  <a:pt x="4438" y="5276"/>
                  <a:pt x="2818" y="275"/>
                </a:cubicBezTo>
                <a:lnTo>
                  <a:pt x="2818" y="275"/>
                </a:lnTo>
                <a:cubicBezTo>
                  <a:pt x="3153" y="473"/>
                  <a:pt x="3483" y="678"/>
                  <a:pt x="3810" y="886"/>
                </a:cubicBezTo>
                <a:cubicBezTo>
                  <a:pt x="5355" y="6731"/>
                  <a:pt x="6899" y="12578"/>
                  <a:pt x="8444" y="18424"/>
                </a:cubicBezTo>
                <a:cubicBezTo>
                  <a:pt x="9074" y="12365"/>
                  <a:pt x="7674" y="6387"/>
                  <a:pt x="4431" y="1283"/>
                </a:cubicBezTo>
                <a:lnTo>
                  <a:pt x="4431" y="1283"/>
                </a:lnTo>
                <a:cubicBezTo>
                  <a:pt x="5318" y="1865"/>
                  <a:pt x="6185" y="2477"/>
                  <a:pt x="7029" y="3116"/>
                </a:cubicBezTo>
                <a:cubicBezTo>
                  <a:pt x="7370" y="6279"/>
                  <a:pt x="8143" y="9393"/>
                  <a:pt x="9319" y="12349"/>
                </a:cubicBezTo>
                <a:cubicBezTo>
                  <a:pt x="9536" y="14885"/>
                  <a:pt x="9873" y="17411"/>
                  <a:pt x="10330" y="19914"/>
                </a:cubicBezTo>
                <a:cubicBezTo>
                  <a:pt x="10557" y="18397"/>
                  <a:pt x="10695" y="16925"/>
                  <a:pt x="10744" y="15475"/>
                </a:cubicBezTo>
                <a:cubicBezTo>
                  <a:pt x="10887" y="15757"/>
                  <a:pt x="11036" y="16036"/>
                  <a:pt x="11189" y="16314"/>
                </a:cubicBezTo>
                <a:cubicBezTo>
                  <a:pt x="11313" y="18243"/>
                  <a:pt x="11600" y="20164"/>
                  <a:pt x="12057" y="22042"/>
                </a:cubicBezTo>
                <a:cubicBezTo>
                  <a:pt x="13012" y="17137"/>
                  <a:pt x="13063" y="12515"/>
                  <a:pt x="12150" y="7658"/>
                </a:cubicBezTo>
                <a:lnTo>
                  <a:pt x="12150" y="7658"/>
                </a:lnTo>
                <a:cubicBezTo>
                  <a:pt x="12614" y="8141"/>
                  <a:pt x="13069" y="8634"/>
                  <a:pt x="13511" y="9134"/>
                </a:cubicBezTo>
                <a:cubicBezTo>
                  <a:pt x="12612" y="14654"/>
                  <a:pt x="13146" y="20399"/>
                  <a:pt x="15048" y="25657"/>
                </a:cubicBezTo>
                <a:cubicBezTo>
                  <a:pt x="14980" y="20053"/>
                  <a:pt x="14748" y="14710"/>
                  <a:pt x="13598" y="9237"/>
                </a:cubicBezTo>
                <a:lnTo>
                  <a:pt x="13598" y="9237"/>
                </a:lnTo>
                <a:cubicBezTo>
                  <a:pt x="14049" y="9750"/>
                  <a:pt x="14490" y="10272"/>
                  <a:pt x="14917" y="10804"/>
                </a:cubicBezTo>
                <a:cubicBezTo>
                  <a:pt x="14399" y="15546"/>
                  <a:pt x="15282" y="20434"/>
                  <a:pt x="17431" y="24694"/>
                </a:cubicBezTo>
                <a:cubicBezTo>
                  <a:pt x="17237" y="20124"/>
                  <a:pt x="16300" y="15504"/>
                  <a:pt x="15131" y="11070"/>
                </a:cubicBezTo>
                <a:lnTo>
                  <a:pt x="15131" y="11070"/>
                </a:lnTo>
                <a:cubicBezTo>
                  <a:pt x="15892" y="12031"/>
                  <a:pt x="16611" y="13017"/>
                  <a:pt x="17291" y="14029"/>
                </a:cubicBezTo>
                <a:cubicBezTo>
                  <a:pt x="17612" y="20157"/>
                  <a:pt x="19046" y="26223"/>
                  <a:pt x="21510" y="31842"/>
                </a:cubicBezTo>
                <a:cubicBezTo>
                  <a:pt x="21566" y="26386"/>
                  <a:pt x="20626" y="21017"/>
                  <a:pt x="18552" y="16022"/>
                </a:cubicBezTo>
                <a:lnTo>
                  <a:pt x="18552" y="16022"/>
                </a:lnTo>
                <a:cubicBezTo>
                  <a:pt x="19004" y="16778"/>
                  <a:pt x="19434" y="17546"/>
                  <a:pt x="19841" y="18327"/>
                </a:cubicBezTo>
                <a:cubicBezTo>
                  <a:pt x="21555" y="24098"/>
                  <a:pt x="23268" y="29868"/>
                  <a:pt x="24982" y="35638"/>
                </a:cubicBezTo>
                <a:cubicBezTo>
                  <a:pt x="25129" y="31318"/>
                  <a:pt x="24308" y="27047"/>
                  <a:pt x="22739" y="23044"/>
                </a:cubicBezTo>
                <a:lnTo>
                  <a:pt x="22739" y="23044"/>
                </a:lnTo>
                <a:cubicBezTo>
                  <a:pt x="23663" y="24486"/>
                  <a:pt x="24707" y="25855"/>
                  <a:pt x="25856" y="27131"/>
                </a:cubicBezTo>
                <a:cubicBezTo>
                  <a:pt x="25208" y="24611"/>
                  <a:pt x="24202" y="22199"/>
                  <a:pt x="22725" y="20135"/>
                </a:cubicBezTo>
                <a:lnTo>
                  <a:pt x="22725" y="20135"/>
                </a:lnTo>
                <a:cubicBezTo>
                  <a:pt x="23996" y="21150"/>
                  <a:pt x="25382" y="22024"/>
                  <a:pt x="26856" y="22716"/>
                </a:cubicBezTo>
                <a:cubicBezTo>
                  <a:pt x="24110" y="19437"/>
                  <a:pt x="21232" y="16607"/>
                  <a:pt x="17980" y="13900"/>
                </a:cubicBezTo>
                <a:cubicBezTo>
                  <a:pt x="17625" y="13305"/>
                  <a:pt x="17253" y="12716"/>
                  <a:pt x="16868" y="12139"/>
                </a:cubicBezTo>
                <a:lnTo>
                  <a:pt x="16868" y="12139"/>
                </a:lnTo>
                <a:cubicBezTo>
                  <a:pt x="19774" y="14778"/>
                  <a:pt x="23261" y="16774"/>
                  <a:pt x="27018" y="17913"/>
                </a:cubicBezTo>
                <a:cubicBezTo>
                  <a:pt x="23190" y="14765"/>
                  <a:pt x="19223" y="12028"/>
                  <a:pt x="14979" y="9518"/>
                </a:cubicBezTo>
                <a:cubicBezTo>
                  <a:pt x="14382" y="8748"/>
                  <a:pt x="13758" y="8000"/>
                  <a:pt x="13112" y="7271"/>
                </a:cubicBezTo>
                <a:lnTo>
                  <a:pt x="13112" y="7271"/>
                </a:lnTo>
                <a:cubicBezTo>
                  <a:pt x="16060" y="9622"/>
                  <a:pt x="19500" y="11358"/>
                  <a:pt x="23149" y="12309"/>
                </a:cubicBezTo>
                <a:cubicBezTo>
                  <a:pt x="19301" y="9693"/>
                  <a:pt x="15681" y="7346"/>
                  <a:pt x="11449" y="5499"/>
                </a:cubicBezTo>
                <a:cubicBezTo>
                  <a:pt x="11196" y="5244"/>
                  <a:pt x="10941" y="4994"/>
                  <a:pt x="10681" y="4744"/>
                </a:cubicBezTo>
                <a:lnTo>
                  <a:pt x="10681" y="4744"/>
                </a:lnTo>
                <a:cubicBezTo>
                  <a:pt x="13510" y="6391"/>
                  <a:pt x="16657" y="7487"/>
                  <a:pt x="19900" y="7920"/>
                </a:cubicBezTo>
                <a:cubicBezTo>
                  <a:pt x="15782" y="5283"/>
                  <a:pt x="11344" y="2969"/>
                  <a:pt x="6719" y="1365"/>
                </a:cubicBezTo>
                <a:cubicBezTo>
                  <a:pt x="6459" y="1168"/>
                  <a:pt x="6195" y="974"/>
                  <a:pt x="5932" y="783"/>
                </a:cubicBezTo>
                <a:lnTo>
                  <a:pt x="5932" y="783"/>
                </a:lnTo>
                <a:cubicBezTo>
                  <a:pt x="9762" y="2262"/>
                  <a:pt x="13864" y="3039"/>
                  <a:pt x="17970" y="3049"/>
                </a:cubicBezTo>
                <a:cubicBezTo>
                  <a:pt x="15366" y="1796"/>
                  <a:pt x="12765" y="740"/>
                  <a:pt x="10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6"/>
          <p:cNvSpPr/>
          <p:nvPr/>
        </p:nvSpPr>
        <p:spPr>
          <a:xfrm>
            <a:off x="0" y="114"/>
            <a:ext cx="534038" cy="1428477"/>
          </a:xfrm>
          <a:custGeom>
            <a:avLst/>
            <a:gdLst/>
            <a:ahLst/>
            <a:cxnLst/>
            <a:rect l="l" t="t" r="r" b="b"/>
            <a:pathLst>
              <a:path w="14074" h="37646" extrusionOk="0">
                <a:moveTo>
                  <a:pt x="932" y="1"/>
                </a:moveTo>
                <a:cubicBezTo>
                  <a:pt x="2377" y="349"/>
                  <a:pt x="3852" y="675"/>
                  <a:pt x="5386" y="980"/>
                </a:cubicBezTo>
                <a:cubicBezTo>
                  <a:pt x="4745" y="634"/>
                  <a:pt x="4092" y="307"/>
                  <a:pt x="3432" y="1"/>
                </a:cubicBezTo>
                <a:close/>
                <a:moveTo>
                  <a:pt x="222" y="658"/>
                </a:moveTo>
                <a:lnTo>
                  <a:pt x="222" y="2790"/>
                </a:lnTo>
                <a:cubicBezTo>
                  <a:pt x="2422" y="3568"/>
                  <a:pt x="4702" y="4120"/>
                  <a:pt x="7013" y="4425"/>
                </a:cubicBezTo>
                <a:cubicBezTo>
                  <a:pt x="4793" y="2978"/>
                  <a:pt x="2550" y="1693"/>
                  <a:pt x="222" y="658"/>
                </a:cubicBezTo>
                <a:close/>
                <a:moveTo>
                  <a:pt x="222" y="3624"/>
                </a:moveTo>
                <a:lnTo>
                  <a:pt x="222" y="5657"/>
                </a:lnTo>
                <a:cubicBezTo>
                  <a:pt x="2658" y="7407"/>
                  <a:pt x="5404" y="8727"/>
                  <a:pt x="8300" y="9505"/>
                </a:cubicBezTo>
                <a:cubicBezTo>
                  <a:pt x="5765" y="7375"/>
                  <a:pt x="3062" y="5374"/>
                  <a:pt x="222" y="3624"/>
                </a:cubicBezTo>
                <a:close/>
                <a:moveTo>
                  <a:pt x="224" y="6005"/>
                </a:moveTo>
                <a:lnTo>
                  <a:pt x="224" y="7684"/>
                </a:lnTo>
                <a:cubicBezTo>
                  <a:pt x="277" y="7754"/>
                  <a:pt x="333" y="7821"/>
                  <a:pt x="385" y="7891"/>
                </a:cubicBezTo>
                <a:cubicBezTo>
                  <a:pt x="329" y="8050"/>
                  <a:pt x="279" y="8212"/>
                  <a:pt x="224" y="8372"/>
                </a:cubicBezTo>
                <a:lnTo>
                  <a:pt x="224" y="16444"/>
                </a:lnTo>
                <a:cubicBezTo>
                  <a:pt x="668" y="13765"/>
                  <a:pt x="811" y="11064"/>
                  <a:pt x="651" y="8250"/>
                </a:cubicBezTo>
                <a:lnTo>
                  <a:pt x="651" y="8250"/>
                </a:lnTo>
                <a:cubicBezTo>
                  <a:pt x="1050" y="8789"/>
                  <a:pt x="1437" y="9335"/>
                  <a:pt x="1811" y="9890"/>
                </a:cubicBezTo>
                <a:cubicBezTo>
                  <a:pt x="210" y="15247"/>
                  <a:pt x="1" y="21014"/>
                  <a:pt x="1210" y="26472"/>
                </a:cubicBezTo>
                <a:cubicBezTo>
                  <a:pt x="1866" y="20904"/>
                  <a:pt x="2322" y="15578"/>
                  <a:pt x="1887" y="10001"/>
                </a:cubicBezTo>
                <a:lnTo>
                  <a:pt x="1887" y="10001"/>
                </a:lnTo>
                <a:cubicBezTo>
                  <a:pt x="2267" y="10567"/>
                  <a:pt x="2637" y="11143"/>
                  <a:pt x="2992" y="11724"/>
                </a:cubicBezTo>
                <a:cubicBezTo>
                  <a:pt x="1869" y="16361"/>
                  <a:pt x="2114" y="21322"/>
                  <a:pt x="3699" y="25820"/>
                </a:cubicBezTo>
                <a:cubicBezTo>
                  <a:pt x="4093" y="21265"/>
                  <a:pt x="3758" y="16563"/>
                  <a:pt x="3171" y="12014"/>
                </a:cubicBezTo>
                <a:lnTo>
                  <a:pt x="3171" y="12014"/>
                </a:lnTo>
                <a:cubicBezTo>
                  <a:pt x="3800" y="13064"/>
                  <a:pt x="4388" y="14135"/>
                  <a:pt x="4930" y="15227"/>
                </a:cubicBezTo>
                <a:cubicBezTo>
                  <a:pt x="4460" y="21344"/>
                  <a:pt x="5103" y="27545"/>
                  <a:pt x="6824" y="33432"/>
                </a:cubicBezTo>
                <a:cubicBezTo>
                  <a:pt x="7581" y="28028"/>
                  <a:pt x="7339" y="22586"/>
                  <a:pt x="5925" y="17364"/>
                </a:cubicBezTo>
                <a:lnTo>
                  <a:pt x="5925" y="17364"/>
                </a:lnTo>
                <a:cubicBezTo>
                  <a:pt x="6276" y="18171"/>
                  <a:pt x="6605" y="18990"/>
                  <a:pt x="6908" y="19816"/>
                </a:cubicBezTo>
                <a:lnTo>
                  <a:pt x="9779" y="37645"/>
                </a:lnTo>
                <a:cubicBezTo>
                  <a:pt x="10481" y="33380"/>
                  <a:pt x="10216" y="29037"/>
                  <a:pt x="9174" y="24865"/>
                </a:cubicBezTo>
                <a:lnTo>
                  <a:pt x="9174" y="24865"/>
                </a:lnTo>
                <a:cubicBezTo>
                  <a:pt x="9907" y="26416"/>
                  <a:pt x="10765" y="27909"/>
                  <a:pt x="11740" y="29320"/>
                </a:cubicBezTo>
                <a:cubicBezTo>
                  <a:pt x="11421" y="26739"/>
                  <a:pt x="10735" y="24218"/>
                  <a:pt x="9536" y="21979"/>
                </a:cubicBezTo>
                <a:lnTo>
                  <a:pt x="9536" y="21979"/>
                </a:lnTo>
                <a:cubicBezTo>
                  <a:pt x="10660" y="23155"/>
                  <a:pt x="11924" y="24195"/>
                  <a:pt x="13294" y="25073"/>
                </a:cubicBezTo>
                <a:cubicBezTo>
                  <a:pt x="10995" y="21466"/>
                  <a:pt x="8505" y="18291"/>
                  <a:pt x="5629" y="15188"/>
                </a:cubicBezTo>
                <a:cubicBezTo>
                  <a:pt x="5349" y="14553"/>
                  <a:pt x="5057" y="13923"/>
                  <a:pt x="4751" y="13299"/>
                </a:cubicBezTo>
                <a:lnTo>
                  <a:pt x="4751" y="13299"/>
                </a:lnTo>
                <a:cubicBezTo>
                  <a:pt x="7293" y="16289"/>
                  <a:pt x="10497" y="18719"/>
                  <a:pt x="14074" y="20331"/>
                </a:cubicBezTo>
                <a:cubicBezTo>
                  <a:pt x="10682" y="16716"/>
                  <a:pt x="7100" y="13493"/>
                  <a:pt x="3214" y="10455"/>
                </a:cubicBezTo>
                <a:cubicBezTo>
                  <a:pt x="2721" y="9616"/>
                  <a:pt x="2201" y="8793"/>
                  <a:pt x="1654" y="7987"/>
                </a:cubicBezTo>
                <a:lnTo>
                  <a:pt x="1654" y="7987"/>
                </a:lnTo>
                <a:cubicBezTo>
                  <a:pt x="4275" y="10698"/>
                  <a:pt x="7463" y="12862"/>
                  <a:pt x="10960" y="14275"/>
                </a:cubicBezTo>
                <a:cubicBezTo>
                  <a:pt x="7480" y="11188"/>
                  <a:pt x="4190" y="8393"/>
                  <a:pt x="232" y="6016"/>
                </a:cubicBezTo>
                <a:cubicBezTo>
                  <a:pt x="229" y="6014"/>
                  <a:pt x="225" y="6008"/>
                  <a:pt x="224" y="60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6"/>
          <p:cNvSpPr/>
          <p:nvPr/>
        </p:nvSpPr>
        <p:spPr>
          <a:xfrm rot="10800000" flipH="1">
            <a:off x="4202400" y="0"/>
            <a:ext cx="1000175" cy="132100"/>
          </a:xfrm>
          <a:custGeom>
            <a:avLst/>
            <a:gdLst/>
            <a:ahLst/>
            <a:cxnLst/>
            <a:rect l="l" t="t" r="r" b="b"/>
            <a:pathLst>
              <a:path w="40007" h="5284" extrusionOk="0">
                <a:moveTo>
                  <a:pt x="996" y="3179"/>
                </a:moveTo>
                <a:cubicBezTo>
                  <a:pt x="669" y="3179"/>
                  <a:pt x="337" y="3203"/>
                  <a:pt x="0" y="3253"/>
                </a:cubicBezTo>
                <a:cubicBezTo>
                  <a:pt x="622" y="4029"/>
                  <a:pt x="1418" y="4703"/>
                  <a:pt x="2310" y="5280"/>
                </a:cubicBezTo>
                <a:lnTo>
                  <a:pt x="6362" y="5280"/>
                </a:lnTo>
                <a:cubicBezTo>
                  <a:pt x="5808" y="4867"/>
                  <a:pt x="5212" y="4507"/>
                  <a:pt x="4637" y="4188"/>
                </a:cubicBezTo>
                <a:cubicBezTo>
                  <a:pt x="3479" y="3545"/>
                  <a:pt x="2271" y="3179"/>
                  <a:pt x="996" y="3179"/>
                </a:cubicBezTo>
                <a:close/>
                <a:moveTo>
                  <a:pt x="10967" y="1161"/>
                </a:moveTo>
                <a:lnTo>
                  <a:pt x="10967" y="1161"/>
                </a:lnTo>
                <a:cubicBezTo>
                  <a:pt x="11540" y="2683"/>
                  <a:pt x="12446" y="4080"/>
                  <a:pt x="13571" y="5280"/>
                </a:cubicBezTo>
                <a:lnTo>
                  <a:pt x="16248" y="5280"/>
                </a:lnTo>
                <a:cubicBezTo>
                  <a:pt x="15980" y="4906"/>
                  <a:pt x="15687" y="4536"/>
                  <a:pt x="15354" y="4139"/>
                </a:cubicBezTo>
                <a:cubicBezTo>
                  <a:pt x="14237" y="2811"/>
                  <a:pt x="12561" y="1848"/>
                  <a:pt x="10967" y="1161"/>
                </a:cubicBezTo>
                <a:close/>
                <a:moveTo>
                  <a:pt x="16342" y="655"/>
                </a:moveTo>
                <a:cubicBezTo>
                  <a:pt x="16782" y="2575"/>
                  <a:pt x="17455" y="4091"/>
                  <a:pt x="18191" y="5280"/>
                </a:cubicBezTo>
                <a:lnTo>
                  <a:pt x="21080" y="5280"/>
                </a:lnTo>
                <a:cubicBezTo>
                  <a:pt x="19320" y="2517"/>
                  <a:pt x="16343" y="655"/>
                  <a:pt x="16342" y="655"/>
                </a:cubicBezTo>
                <a:close/>
                <a:moveTo>
                  <a:pt x="20542" y="202"/>
                </a:moveTo>
                <a:cubicBezTo>
                  <a:pt x="21049" y="2257"/>
                  <a:pt x="21785" y="3929"/>
                  <a:pt x="22600" y="5280"/>
                </a:cubicBezTo>
                <a:lnTo>
                  <a:pt x="26254" y="5280"/>
                </a:lnTo>
                <a:cubicBezTo>
                  <a:pt x="23925" y="1929"/>
                  <a:pt x="20542" y="202"/>
                  <a:pt x="20542" y="202"/>
                </a:cubicBezTo>
                <a:close/>
                <a:moveTo>
                  <a:pt x="26042" y="1"/>
                </a:moveTo>
                <a:lnTo>
                  <a:pt x="26042" y="1"/>
                </a:lnTo>
                <a:cubicBezTo>
                  <a:pt x="26518" y="2071"/>
                  <a:pt x="27163" y="3814"/>
                  <a:pt x="27884" y="5280"/>
                </a:cubicBezTo>
                <a:lnTo>
                  <a:pt x="31696" y="5280"/>
                </a:lnTo>
                <a:cubicBezTo>
                  <a:pt x="29283" y="1864"/>
                  <a:pt x="26042" y="1"/>
                  <a:pt x="26042" y="1"/>
                </a:cubicBezTo>
                <a:close/>
                <a:moveTo>
                  <a:pt x="33919" y="2550"/>
                </a:moveTo>
                <a:lnTo>
                  <a:pt x="33919" y="2550"/>
                </a:lnTo>
                <a:cubicBezTo>
                  <a:pt x="34003" y="3530"/>
                  <a:pt x="34135" y="4438"/>
                  <a:pt x="34302" y="5280"/>
                </a:cubicBezTo>
                <a:lnTo>
                  <a:pt x="36203" y="5280"/>
                </a:lnTo>
                <a:cubicBezTo>
                  <a:pt x="35067" y="3503"/>
                  <a:pt x="33919" y="2550"/>
                  <a:pt x="33919" y="2550"/>
                </a:cubicBezTo>
                <a:close/>
                <a:moveTo>
                  <a:pt x="37300" y="2702"/>
                </a:moveTo>
                <a:lnTo>
                  <a:pt x="37300" y="2702"/>
                </a:lnTo>
                <a:cubicBezTo>
                  <a:pt x="37409" y="3601"/>
                  <a:pt x="37567" y="4461"/>
                  <a:pt x="37763" y="5280"/>
                </a:cubicBezTo>
                <a:lnTo>
                  <a:pt x="40006" y="5280"/>
                </a:lnTo>
                <a:cubicBezTo>
                  <a:pt x="38591" y="3611"/>
                  <a:pt x="37301" y="2702"/>
                  <a:pt x="37300" y="2702"/>
                </a:cubicBezTo>
                <a:close/>
                <a:moveTo>
                  <a:pt x="6234" y="1042"/>
                </a:moveTo>
                <a:lnTo>
                  <a:pt x="6234" y="1042"/>
                </a:lnTo>
                <a:cubicBezTo>
                  <a:pt x="6724" y="2638"/>
                  <a:pt x="7625" y="4094"/>
                  <a:pt x="8795" y="5283"/>
                </a:cubicBezTo>
                <a:lnTo>
                  <a:pt x="11511" y="5283"/>
                </a:lnTo>
                <a:lnTo>
                  <a:pt x="11511" y="5280"/>
                </a:lnTo>
                <a:cubicBezTo>
                  <a:pt x="11106" y="4779"/>
                  <a:pt x="10651" y="4315"/>
                  <a:pt x="10154" y="3894"/>
                </a:cubicBezTo>
                <a:cubicBezTo>
                  <a:pt x="8885" y="2825"/>
                  <a:pt x="7691" y="1835"/>
                  <a:pt x="6234" y="10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6"/>
          <p:cNvSpPr/>
          <p:nvPr/>
        </p:nvSpPr>
        <p:spPr>
          <a:xfrm rot="10800000" flipH="1">
            <a:off x="4338600" y="75"/>
            <a:ext cx="1172075" cy="345575"/>
          </a:xfrm>
          <a:custGeom>
            <a:avLst/>
            <a:gdLst/>
            <a:ahLst/>
            <a:cxnLst/>
            <a:rect l="l" t="t" r="r" b="b"/>
            <a:pathLst>
              <a:path w="46883" h="13823" extrusionOk="0">
                <a:moveTo>
                  <a:pt x="15609" y="0"/>
                </a:moveTo>
                <a:lnTo>
                  <a:pt x="15609" y="0"/>
                </a:lnTo>
                <a:cubicBezTo>
                  <a:pt x="15642" y="3127"/>
                  <a:pt x="17179" y="6195"/>
                  <a:pt x="19638" y="8121"/>
                </a:cubicBezTo>
                <a:cubicBezTo>
                  <a:pt x="18357" y="7626"/>
                  <a:pt x="17065" y="7158"/>
                  <a:pt x="15761" y="6721"/>
                </a:cubicBezTo>
                <a:cubicBezTo>
                  <a:pt x="15500" y="5135"/>
                  <a:pt x="14311" y="3715"/>
                  <a:pt x="13184" y="2567"/>
                </a:cubicBezTo>
                <a:cubicBezTo>
                  <a:pt x="12018" y="1379"/>
                  <a:pt x="10649" y="589"/>
                  <a:pt x="9002" y="357"/>
                </a:cubicBezTo>
                <a:lnTo>
                  <a:pt x="9002" y="357"/>
                </a:lnTo>
                <a:cubicBezTo>
                  <a:pt x="10046" y="2889"/>
                  <a:pt x="12539" y="5077"/>
                  <a:pt x="15011" y="6469"/>
                </a:cubicBezTo>
                <a:cubicBezTo>
                  <a:pt x="13287" y="5908"/>
                  <a:pt x="11546" y="5400"/>
                  <a:pt x="9790" y="4944"/>
                </a:cubicBezTo>
                <a:cubicBezTo>
                  <a:pt x="7982" y="3145"/>
                  <a:pt x="5499" y="2701"/>
                  <a:pt x="3486" y="2701"/>
                </a:cubicBezTo>
                <a:cubicBezTo>
                  <a:pt x="1518" y="2701"/>
                  <a:pt x="0" y="3125"/>
                  <a:pt x="0" y="3125"/>
                </a:cubicBezTo>
                <a:cubicBezTo>
                  <a:pt x="2421" y="5138"/>
                  <a:pt x="4927" y="5640"/>
                  <a:pt x="6824" y="5640"/>
                </a:cubicBezTo>
                <a:cubicBezTo>
                  <a:pt x="8196" y="5640"/>
                  <a:pt x="9248" y="5378"/>
                  <a:pt x="9720" y="5235"/>
                </a:cubicBezTo>
                <a:cubicBezTo>
                  <a:pt x="11624" y="5730"/>
                  <a:pt x="13509" y="6288"/>
                  <a:pt x="15374" y="6906"/>
                </a:cubicBezTo>
                <a:cubicBezTo>
                  <a:pt x="12701" y="6927"/>
                  <a:pt x="10272" y="7194"/>
                  <a:pt x="7748" y="8113"/>
                </a:cubicBezTo>
                <a:cubicBezTo>
                  <a:pt x="8623" y="8412"/>
                  <a:pt x="9546" y="8557"/>
                  <a:pt x="10470" y="8557"/>
                </a:cubicBezTo>
                <a:cubicBezTo>
                  <a:pt x="12268" y="8557"/>
                  <a:pt x="14069" y="8006"/>
                  <a:pt x="15532" y="6959"/>
                </a:cubicBezTo>
                <a:cubicBezTo>
                  <a:pt x="17007" y="7452"/>
                  <a:pt x="18471" y="7983"/>
                  <a:pt x="19920" y="8550"/>
                </a:cubicBezTo>
                <a:cubicBezTo>
                  <a:pt x="19639" y="8530"/>
                  <a:pt x="19359" y="8520"/>
                  <a:pt x="19082" y="8520"/>
                </a:cubicBezTo>
                <a:cubicBezTo>
                  <a:pt x="16184" y="8520"/>
                  <a:pt x="13470" y="9587"/>
                  <a:pt x="11395" y="11666"/>
                </a:cubicBezTo>
                <a:cubicBezTo>
                  <a:pt x="12088" y="11865"/>
                  <a:pt x="12809" y="11963"/>
                  <a:pt x="13530" y="11963"/>
                </a:cubicBezTo>
                <a:cubicBezTo>
                  <a:pt x="14435" y="11963"/>
                  <a:pt x="15341" y="11808"/>
                  <a:pt x="16192" y="11499"/>
                </a:cubicBezTo>
                <a:cubicBezTo>
                  <a:pt x="17714" y="10947"/>
                  <a:pt x="19055" y="9906"/>
                  <a:pt x="19969" y="8569"/>
                </a:cubicBezTo>
                <a:cubicBezTo>
                  <a:pt x="21370" y="9117"/>
                  <a:pt x="22760" y="9701"/>
                  <a:pt x="24132" y="10320"/>
                </a:cubicBezTo>
                <a:cubicBezTo>
                  <a:pt x="23851" y="10284"/>
                  <a:pt x="23575" y="10266"/>
                  <a:pt x="23305" y="10266"/>
                </a:cubicBezTo>
                <a:cubicBezTo>
                  <a:pt x="20215" y="10266"/>
                  <a:pt x="17896" y="12534"/>
                  <a:pt x="16825" y="13821"/>
                </a:cubicBezTo>
                <a:lnTo>
                  <a:pt x="21390" y="13821"/>
                </a:lnTo>
                <a:cubicBezTo>
                  <a:pt x="23358" y="12726"/>
                  <a:pt x="24399" y="11038"/>
                  <a:pt x="24664" y="10558"/>
                </a:cubicBezTo>
                <a:cubicBezTo>
                  <a:pt x="25936" y="11140"/>
                  <a:pt x="27192" y="11752"/>
                  <a:pt x="28433" y="12390"/>
                </a:cubicBezTo>
                <a:cubicBezTo>
                  <a:pt x="26694" y="12438"/>
                  <a:pt x="25169" y="13064"/>
                  <a:pt x="23942" y="13822"/>
                </a:cubicBezTo>
                <a:lnTo>
                  <a:pt x="27667" y="13822"/>
                </a:lnTo>
                <a:cubicBezTo>
                  <a:pt x="28185" y="13241"/>
                  <a:pt x="28526" y="12739"/>
                  <a:pt x="28671" y="12514"/>
                </a:cubicBezTo>
                <a:cubicBezTo>
                  <a:pt x="29490" y="12938"/>
                  <a:pt x="30302" y="13376"/>
                  <a:pt x="31108" y="13822"/>
                </a:cubicBezTo>
                <a:lnTo>
                  <a:pt x="31722" y="13822"/>
                </a:lnTo>
                <a:cubicBezTo>
                  <a:pt x="30753" y="13277"/>
                  <a:pt x="29776" y="12745"/>
                  <a:pt x="28788" y="12235"/>
                </a:cubicBezTo>
                <a:cubicBezTo>
                  <a:pt x="30021" y="7696"/>
                  <a:pt x="25413" y="2496"/>
                  <a:pt x="25413" y="2496"/>
                </a:cubicBezTo>
                <a:lnTo>
                  <a:pt x="25413" y="2496"/>
                </a:lnTo>
                <a:cubicBezTo>
                  <a:pt x="25063" y="8029"/>
                  <a:pt x="27396" y="11028"/>
                  <a:pt x="28353" y="12013"/>
                </a:cubicBezTo>
                <a:cubicBezTo>
                  <a:pt x="27154" y="11399"/>
                  <a:pt x="25940" y="10811"/>
                  <a:pt x="24714" y="10251"/>
                </a:cubicBezTo>
                <a:cubicBezTo>
                  <a:pt x="24493" y="8231"/>
                  <a:pt x="24151" y="7098"/>
                  <a:pt x="23477" y="5554"/>
                </a:cubicBezTo>
                <a:cubicBezTo>
                  <a:pt x="22782" y="3965"/>
                  <a:pt x="21447" y="2565"/>
                  <a:pt x="20113" y="1456"/>
                </a:cubicBezTo>
                <a:lnTo>
                  <a:pt x="20113" y="1456"/>
                </a:lnTo>
                <a:cubicBezTo>
                  <a:pt x="20349" y="4707"/>
                  <a:pt x="22014" y="7858"/>
                  <a:pt x="24387" y="10107"/>
                </a:cubicBezTo>
                <a:cubicBezTo>
                  <a:pt x="22972" y="9468"/>
                  <a:pt x="21541" y="8863"/>
                  <a:pt x="20094" y="8296"/>
                </a:cubicBezTo>
                <a:cubicBezTo>
                  <a:pt x="20020" y="6700"/>
                  <a:pt x="19441" y="5186"/>
                  <a:pt x="18558" y="3846"/>
                </a:cubicBezTo>
                <a:cubicBezTo>
                  <a:pt x="17645" y="2461"/>
                  <a:pt x="16780" y="1175"/>
                  <a:pt x="15609" y="0"/>
                </a:cubicBezTo>
                <a:close/>
                <a:moveTo>
                  <a:pt x="29571" y="3250"/>
                </a:moveTo>
                <a:lnTo>
                  <a:pt x="29571" y="3250"/>
                </a:lnTo>
                <a:cubicBezTo>
                  <a:pt x="29331" y="8627"/>
                  <a:pt x="31180" y="12030"/>
                  <a:pt x="32590" y="13822"/>
                </a:cubicBezTo>
                <a:lnTo>
                  <a:pt x="34251" y="13822"/>
                </a:lnTo>
                <a:cubicBezTo>
                  <a:pt x="34384" y="7816"/>
                  <a:pt x="29572" y="3250"/>
                  <a:pt x="29571" y="3250"/>
                </a:cubicBezTo>
                <a:close/>
                <a:moveTo>
                  <a:pt x="34900" y="4614"/>
                </a:moveTo>
                <a:cubicBezTo>
                  <a:pt x="34658" y="8559"/>
                  <a:pt x="35296" y="11594"/>
                  <a:pt x="36155" y="13822"/>
                </a:cubicBezTo>
                <a:lnTo>
                  <a:pt x="39461" y="13822"/>
                </a:lnTo>
                <a:cubicBezTo>
                  <a:pt x="38633" y="8523"/>
                  <a:pt x="34901" y="4615"/>
                  <a:pt x="34900" y="4614"/>
                </a:cubicBezTo>
                <a:close/>
                <a:moveTo>
                  <a:pt x="41736" y="9291"/>
                </a:moveTo>
                <a:cubicBezTo>
                  <a:pt x="41394" y="10970"/>
                  <a:pt x="41249" y="12481"/>
                  <a:pt x="41230" y="13822"/>
                </a:cubicBezTo>
                <a:lnTo>
                  <a:pt x="43459" y="13822"/>
                </a:lnTo>
                <a:cubicBezTo>
                  <a:pt x="42919" y="11059"/>
                  <a:pt x="41736" y="9291"/>
                  <a:pt x="41736" y="9291"/>
                </a:cubicBezTo>
                <a:close/>
                <a:moveTo>
                  <a:pt x="44935" y="10396"/>
                </a:moveTo>
                <a:cubicBezTo>
                  <a:pt x="44735" y="11585"/>
                  <a:pt x="44641" y="12730"/>
                  <a:pt x="44622" y="13822"/>
                </a:cubicBezTo>
                <a:lnTo>
                  <a:pt x="46882" y="13822"/>
                </a:lnTo>
                <a:cubicBezTo>
                  <a:pt x="45978" y="11708"/>
                  <a:pt x="44935" y="10396"/>
                  <a:pt x="44935" y="1039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6" name="Google Shape;7396;p36"/>
          <p:cNvGrpSpPr/>
          <p:nvPr/>
        </p:nvGrpSpPr>
        <p:grpSpPr>
          <a:xfrm>
            <a:off x="-139762" y="4730850"/>
            <a:ext cx="9423536" cy="2455670"/>
            <a:chOff x="-139762" y="4730850"/>
            <a:chExt cx="9423536" cy="2455670"/>
          </a:xfrm>
        </p:grpSpPr>
        <p:sp>
          <p:nvSpPr>
            <p:cNvPr id="7397" name="Google Shape;7397;p36"/>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6"/>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36"/>
          <p:cNvGrpSpPr/>
          <p:nvPr/>
        </p:nvGrpSpPr>
        <p:grpSpPr>
          <a:xfrm>
            <a:off x="-299288" y="4192625"/>
            <a:ext cx="9742572" cy="2385990"/>
            <a:chOff x="-299288" y="4192625"/>
            <a:chExt cx="9742572" cy="2385990"/>
          </a:xfrm>
        </p:grpSpPr>
        <p:sp>
          <p:nvSpPr>
            <p:cNvPr id="7400" name="Google Shape;7400;p36"/>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6"/>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6"/>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6"/>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6"/>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6"/>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6"/>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6"/>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6"/>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6"/>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6"/>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6"/>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6"/>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6"/>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6"/>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6"/>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6"/>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6"/>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6"/>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6"/>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420" name="Google Shape;7420;p36"/>
          <p:cNvPicPr preferRelativeResize="0"/>
          <p:nvPr/>
        </p:nvPicPr>
        <p:blipFill>
          <a:blip r:embed="rId2">
            <a:alphaModFix amt="40000"/>
          </a:blip>
          <a:stretch>
            <a:fillRect/>
          </a:stretch>
        </p:blipFill>
        <p:spPr>
          <a:xfrm>
            <a:off x="0" y="0"/>
            <a:ext cx="9143999" cy="5143500"/>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p>
        </p:txBody>
      </p:sp>
      <p:sp>
        <p:nvSpPr>
          <p:cNvPr id="3" name="副标题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1717686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2505060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p>
        </p:txBody>
      </p:sp>
      <p:sp>
        <p:nvSpPr>
          <p:cNvPr id="3" name="文本占位符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3938062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6286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29150" y="1369219"/>
            <a:ext cx="3886200" cy="3263504"/>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35956305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4"/>
            <a:ext cx="7886700" cy="994172"/>
          </a:xfrm>
        </p:spPr>
        <p:txBody>
          <a:bodyPr/>
          <a:lstStyle/>
          <a:p>
            <a:r>
              <a:rPr lang="zh-CN" altLang="en-US"/>
              <a:t>单击此处编辑母版标题样式</a:t>
            </a:r>
          </a:p>
        </p:txBody>
      </p:sp>
      <p:sp>
        <p:nvSpPr>
          <p:cNvPr id="3" name="文本占位符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4" name="内容占位符 3"/>
          <p:cNvSpPr>
            <a:spLocks noGrp="1"/>
          </p:cNvSpPr>
          <p:nvPr>
            <p:ph sz="half" idx="2"/>
          </p:nvPr>
        </p:nvSpPr>
        <p:spPr>
          <a:xfrm>
            <a:off x="629842" y="1878806"/>
            <a:ext cx="3868340"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单击此处编辑母版文本样式</a:t>
            </a:r>
          </a:p>
        </p:txBody>
      </p:sp>
      <p:sp>
        <p:nvSpPr>
          <p:cNvPr id="6" name="内容占位符 5"/>
          <p:cNvSpPr>
            <a:spLocks noGrp="1"/>
          </p:cNvSpPr>
          <p:nvPr>
            <p:ph sz="quarter" idx="4"/>
          </p:nvPr>
        </p:nvSpPr>
        <p:spPr>
          <a:xfrm>
            <a:off x="4629150" y="1878806"/>
            <a:ext cx="3887391" cy="2763441"/>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6890194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35"/>
        <p:cNvGrpSpPr/>
        <p:nvPr/>
      </p:nvGrpSpPr>
      <p:grpSpPr>
        <a:xfrm>
          <a:off x="0" y="0"/>
          <a:ext cx="0" cy="0"/>
          <a:chOff x="0" y="0"/>
          <a:chExt cx="0" cy="0"/>
        </a:xfrm>
      </p:grpSpPr>
      <p:grpSp>
        <p:nvGrpSpPr>
          <p:cNvPr id="336" name="Google Shape;336;p3"/>
          <p:cNvGrpSpPr/>
          <p:nvPr/>
        </p:nvGrpSpPr>
        <p:grpSpPr>
          <a:xfrm>
            <a:off x="-572624" y="-220350"/>
            <a:ext cx="3510349" cy="4954899"/>
            <a:chOff x="-572624" y="-220350"/>
            <a:chExt cx="3510349" cy="4954899"/>
          </a:xfrm>
        </p:grpSpPr>
        <p:sp>
          <p:nvSpPr>
            <p:cNvPr id="337" name="Google Shape;337;p3"/>
            <p:cNvSpPr/>
            <p:nvPr/>
          </p:nvSpPr>
          <p:spPr>
            <a:xfrm flipH="1">
              <a:off x="839686" y="585440"/>
              <a:ext cx="311695" cy="4046319"/>
            </a:xfrm>
            <a:custGeom>
              <a:avLst/>
              <a:gdLst/>
              <a:ahLst/>
              <a:cxnLst/>
              <a:rect l="l" t="t" r="r" b="b"/>
              <a:pathLst>
                <a:path w="3105" h="40308" extrusionOk="0">
                  <a:moveTo>
                    <a:pt x="1551" y="0"/>
                  </a:moveTo>
                  <a:lnTo>
                    <a:pt x="0" y="40308"/>
                  </a:lnTo>
                  <a:lnTo>
                    <a:pt x="3104" y="40308"/>
                  </a:lnTo>
                  <a:lnTo>
                    <a:pt x="15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058019" y="2008396"/>
              <a:ext cx="1131038" cy="1436811"/>
            </a:xfrm>
            <a:custGeom>
              <a:avLst/>
              <a:gdLst/>
              <a:ahLst/>
              <a:cxnLst/>
              <a:rect l="l" t="t" r="r" b="b"/>
              <a:pathLst>
                <a:path w="11267" h="14313" extrusionOk="0">
                  <a:moveTo>
                    <a:pt x="1361" y="1"/>
                  </a:moveTo>
                  <a:lnTo>
                    <a:pt x="1361" y="1"/>
                  </a:lnTo>
                  <a:cubicBezTo>
                    <a:pt x="1361" y="2"/>
                    <a:pt x="0" y="13823"/>
                    <a:pt x="11266" y="14313"/>
                  </a:cubicBezTo>
                  <a:lnTo>
                    <a:pt x="11266" y="11210"/>
                  </a:lnTo>
                  <a:cubicBezTo>
                    <a:pt x="11266" y="11210"/>
                    <a:pt x="11065" y="11235"/>
                    <a:pt x="10720" y="11235"/>
                  </a:cubicBezTo>
                  <a:cubicBezTo>
                    <a:pt x="8772" y="11235"/>
                    <a:pt x="2239" y="10449"/>
                    <a:pt x="1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981459" y="2276122"/>
              <a:ext cx="562758" cy="435370"/>
            </a:xfrm>
            <a:custGeom>
              <a:avLst/>
              <a:gdLst/>
              <a:ahLst/>
              <a:cxnLst/>
              <a:rect l="l" t="t" r="r" b="b"/>
              <a:pathLst>
                <a:path w="5606" h="4337" extrusionOk="0">
                  <a:moveTo>
                    <a:pt x="1" y="0"/>
                  </a:moveTo>
                  <a:cubicBezTo>
                    <a:pt x="1" y="1"/>
                    <a:pt x="279" y="4337"/>
                    <a:pt x="4458" y="4337"/>
                  </a:cubicBezTo>
                  <a:cubicBezTo>
                    <a:pt x="4812" y="4337"/>
                    <a:pt x="5193" y="4306"/>
                    <a:pt x="5605" y="4238"/>
                  </a:cubicBezTo>
                  <a:lnTo>
                    <a:pt x="5211" y="2616"/>
                  </a:lnTo>
                  <a:cubicBezTo>
                    <a:pt x="5211" y="2616"/>
                    <a:pt x="4588" y="2889"/>
                    <a:pt x="3738" y="2889"/>
                  </a:cubicBezTo>
                  <a:cubicBezTo>
                    <a:pt x="2582" y="2889"/>
                    <a:pt x="1004" y="238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330265" y="2314469"/>
              <a:ext cx="498311" cy="671877"/>
            </a:xfrm>
            <a:custGeom>
              <a:avLst/>
              <a:gdLst/>
              <a:ahLst/>
              <a:cxnLst/>
              <a:rect l="l" t="t" r="r" b="b"/>
              <a:pathLst>
                <a:path w="4964" h="6693" extrusionOk="0">
                  <a:moveTo>
                    <a:pt x="3103" y="1"/>
                  </a:moveTo>
                  <a:lnTo>
                    <a:pt x="3103" y="1"/>
                  </a:lnTo>
                  <a:cubicBezTo>
                    <a:pt x="3321" y="4734"/>
                    <a:pt x="0" y="5387"/>
                    <a:pt x="0" y="5387"/>
                  </a:cubicBezTo>
                  <a:lnTo>
                    <a:pt x="1556" y="6693"/>
                  </a:lnTo>
                  <a:cubicBezTo>
                    <a:pt x="4963" y="4246"/>
                    <a:pt x="3103" y="1"/>
                    <a:pt x="3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2614" y="1287431"/>
              <a:ext cx="983070" cy="1045911"/>
            </a:xfrm>
            <a:custGeom>
              <a:avLst/>
              <a:gdLst/>
              <a:ahLst/>
              <a:cxnLst/>
              <a:rect l="l" t="t" r="r" b="b"/>
              <a:pathLst>
                <a:path w="9793" h="10419" extrusionOk="0">
                  <a:moveTo>
                    <a:pt x="8410" y="0"/>
                  </a:moveTo>
                  <a:cubicBezTo>
                    <a:pt x="8410" y="2"/>
                    <a:pt x="8585" y="7737"/>
                    <a:pt x="2250" y="7737"/>
                  </a:cubicBezTo>
                  <a:cubicBezTo>
                    <a:pt x="1577" y="7737"/>
                    <a:pt x="829" y="7650"/>
                    <a:pt x="0" y="7456"/>
                  </a:cubicBezTo>
                  <a:lnTo>
                    <a:pt x="0" y="7456"/>
                  </a:lnTo>
                  <a:lnTo>
                    <a:pt x="355" y="10394"/>
                  </a:lnTo>
                  <a:cubicBezTo>
                    <a:pt x="355" y="10394"/>
                    <a:pt x="583" y="10419"/>
                    <a:pt x="962" y="10419"/>
                  </a:cubicBezTo>
                  <a:cubicBezTo>
                    <a:pt x="3058" y="10419"/>
                    <a:pt x="9792" y="9677"/>
                    <a:pt x="84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87149" y="1810336"/>
              <a:ext cx="529832" cy="252167"/>
            </a:xfrm>
            <a:custGeom>
              <a:avLst/>
              <a:gdLst/>
              <a:ahLst/>
              <a:cxnLst/>
              <a:rect l="l" t="t" r="r" b="b"/>
              <a:pathLst>
                <a:path w="5278" h="2512" extrusionOk="0">
                  <a:moveTo>
                    <a:pt x="714" y="1"/>
                  </a:moveTo>
                  <a:lnTo>
                    <a:pt x="0" y="1974"/>
                  </a:lnTo>
                  <a:cubicBezTo>
                    <a:pt x="0" y="1974"/>
                    <a:pt x="924" y="2512"/>
                    <a:pt x="2055" y="2512"/>
                  </a:cubicBezTo>
                  <a:cubicBezTo>
                    <a:pt x="3153" y="2512"/>
                    <a:pt x="4447" y="2004"/>
                    <a:pt x="5278" y="1"/>
                  </a:cubicBezTo>
                  <a:lnTo>
                    <a:pt x="5278" y="1"/>
                  </a:lnTo>
                  <a:cubicBezTo>
                    <a:pt x="5278" y="1"/>
                    <a:pt x="4269" y="961"/>
                    <a:pt x="2917" y="961"/>
                  </a:cubicBezTo>
                  <a:cubicBezTo>
                    <a:pt x="2241" y="961"/>
                    <a:pt x="1479" y="72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15024" y="2855042"/>
              <a:ext cx="945024" cy="1163763"/>
            </a:xfrm>
            <a:custGeom>
              <a:avLst/>
              <a:gdLst/>
              <a:ahLst/>
              <a:cxnLst/>
              <a:rect l="l" t="t" r="r" b="b"/>
              <a:pathLst>
                <a:path w="9414" h="11593" extrusionOk="0">
                  <a:moveTo>
                    <a:pt x="8761" y="1"/>
                  </a:moveTo>
                  <a:lnTo>
                    <a:pt x="8761" y="1"/>
                  </a:lnTo>
                  <a:cubicBezTo>
                    <a:pt x="6498" y="7521"/>
                    <a:pt x="3071" y="8630"/>
                    <a:pt x="1247" y="8630"/>
                  </a:cubicBezTo>
                  <a:cubicBezTo>
                    <a:pt x="483" y="8630"/>
                    <a:pt x="0" y="8436"/>
                    <a:pt x="0" y="8436"/>
                  </a:cubicBezTo>
                  <a:lnTo>
                    <a:pt x="0" y="8436"/>
                  </a:lnTo>
                  <a:lnTo>
                    <a:pt x="327" y="11593"/>
                  </a:lnTo>
                  <a:cubicBezTo>
                    <a:pt x="9414" y="10613"/>
                    <a:pt x="8761" y="2"/>
                    <a:pt x="8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304535" y="3248450"/>
              <a:ext cx="393810" cy="341510"/>
            </a:xfrm>
            <a:custGeom>
              <a:avLst/>
              <a:gdLst/>
              <a:ahLst/>
              <a:cxnLst/>
              <a:rect l="l" t="t" r="r" b="b"/>
              <a:pathLst>
                <a:path w="3923" h="3402" extrusionOk="0">
                  <a:moveTo>
                    <a:pt x="3923" y="1958"/>
                  </a:moveTo>
                  <a:lnTo>
                    <a:pt x="3923" y="1958"/>
                  </a:lnTo>
                  <a:lnTo>
                    <a:pt x="3923" y="1958"/>
                  </a:lnTo>
                  <a:cubicBezTo>
                    <a:pt x="3923" y="1958"/>
                    <a:pt x="3923" y="1958"/>
                    <a:pt x="3923" y="1958"/>
                  </a:cubicBezTo>
                  <a:close/>
                  <a:moveTo>
                    <a:pt x="169" y="0"/>
                  </a:moveTo>
                  <a:cubicBezTo>
                    <a:pt x="169" y="0"/>
                    <a:pt x="0" y="3402"/>
                    <a:pt x="2503" y="3402"/>
                  </a:cubicBezTo>
                  <a:cubicBezTo>
                    <a:pt x="2630" y="3402"/>
                    <a:pt x="2764" y="3393"/>
                    <a:pt x="2905" y="3374"/>
                  </a:cubicBezTo>
                  <a:lnTo>
                    <a:pt x="3923" y="1958"/>
                  </a:lnTo>
                  <a:lnTo>
                    <a:pt x="3923" y="1958"/>
                  </a:lnTo>
                  <a:cubicBezTo>
                    <a:pt x="3921" y="1960"/>
                    <a:pt x="3476" y="2183"/>
                    <a:pt x="2861" y="2183"/>
                  </a:cubicBezTo>
                  <a:cubicBezTo>
                    <a:pt x="2049" y="2183"/>
                    <a:pt x="942" y="1795"/>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418335" y="2882547"/>
              <a:ext cx="689143" cy="759714"/>
            </a:xfrm>
            <a:custGeom>
              <a:avLst/>
              <a:gdLst/>
              <a:ahLst/>
              <a:cxnLst/>
              <a:rect l="l" t="t" r="r" b="b"/>
              <a:pathLst>
                <a:path w="6865" h="7568" extrusionOk="0">
                  <a:moveTo>
                    <a:pt x="6196" y="0"/>
                  </a:moveTo>
                  <a:cubicBezTo>
                    <a:pt x="5189" y="5277"/>
                    <a:pt x="2453" y="5963"/>
                    <a:pt x="1099" y="5963"/>
                  </a:cubicBezTo>
                  <a:cubicBezTo>
                    <a:pt x="623" y="5963"/>
                    <a:pt x="318" y="5878"/>
                    <a:pt x="318" y="5878"/>
                  </a:cubicBezTo>
                  <a:lnTo>
                    <a:pt x="1" y="7421"/>
                  </a:lnTo>
                  <a:cubicBezTo>
                    <a:pt x="508" y="7521"/>
                    <a:pt x="974" y="7568"/>
                    <a:pt x="1402" y="7568"/>
                  </a:cubicBezTo>
                  <a:cubicBezTo>
                    <a:pt x="6865" y="7568"/>
                    <a:pt x="6196" y="1"/>
                    <a:pt x="6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002310" y="2065013"/>
              <a:ext cx="35135" cy="529932"/>
            </a:xfrm>
            <a:custGeom>
              <a:avLst/>
              <a:gdLst/>
              <a:ahLst/>
              <a:cxnLst/>
              <a:rect l="l" t="t" r="r" b="b"/>
              <a:pathLst>
                <a:path w="350" h="5279" extrusionOk="0">
                  <a:moveTo>
                    <a:pt x="232" y="1"/>
                  </a:moveTo>
                  <a:cubicBezTo>
                    <a:pt x="168" y="1"/>
                    <a:pt x="117" y="52"/>
                    <a:pt x="115" y="116"/>
                  </a:cubicBezTo>
                  <a:lnTo>
                    <a:pt x="2" y="5158"/>
                  </a:lnTo>
                  <a:cubicBezTo>
                    <a:pt x="1" y="5223"/>
                    <a:pt x="53" y="5277"/>
                    <a:pt x="117" y="5278"/>
                  </a:cubicBezTo>
                  <a:lnTo>
                    <a:pt x="118" y="5278"/>
                  </a:lnTo>
                  <a:cubicBezTo>
                    <a:pt x="182" y="5278"/>
                    <a:pt x="233" y="5229"/>
                    <a:pt x="235" y="5164"/>
                  </a:cubicBezTo>
                  <a:lnTo>
                    <a:pt x="348" y="120"/>
                  </a:lnTo>
                  <a:cubicBezTo>
                    <a:pt x="350" y="55"/>
                    <a:pt x="297" y="2"/>
                    <a:pt x="23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977816" y="1603845"/>
              <a:ext cx="23892" cy="416397"/>
            </a:xfrm>
            <a:custGeom>
              <a:avLst/>
              <a:gdLst/>
              <a:ahLst/>
              <a:cxnLst/>
              <a:rect l="l" t="t" r="r" b="b"/>
              <a:pathLst>
                <a:path w="238" h="4148" extrusionOk="0">
                  <a:moveTo>
                    <a:pt x="117" y="1"/>
                  </a:moveTo>
                  <a:cubicBezTo>
                    <a:pt x="53" y="1"/>
                    <a:pt x="1" y="53"/>
                    <a:pt x="1" y="117"/>
                  </a:cubicBezTo>
                  <a:lnTo>
                    <a:pt x="5" y="4031"/>
                  </a:lnTo>
                  <a:cubicBezTo>
                    <a:pt x="5" y="4095"/>
                    <a:pt x="58" y="4147"/>
                    <a:pt x="121" y="4147"/>
                  </a:cubicBezTo>
                  <a:cubicBezTo>
                    <a:pt x="184" y="4147"/>
                    <a:pt x="238" y="4095"/>
                    <a:pt x="238" y="4031"/>
                  </a:cubicBezTo>
                  <a:lnTo>
                    <a:pt x="233" y="117"/>
                  </a:lnTo>
                  <a:cubicBezTo>
                    <a:pt x="233" y="53"/>
                    <a:pt x="181" y="1"/>
                    <a:pt x="117"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928929" y="2455510"/>
              <a:ext cx="42965" cy="618974"/>
            </a:xfrm>
            <a:custGeom>
              <a:avLst/>
              <a:gdLst/>
              <a:ahLst/>
              <a:cxnLst/>
              <a:rect l="l" t="t" r="r" b="b"/>
              <a:pathLst>
                <a:path w="428" h="6166" extrusionOk="0">
                  <a:moveTo>
                    <a:pt x="128" y="1"/>
                  </a:moveTo>
                  <a:cubicBezTo>
                    <a:pt x="123" y="1"/>
                    <a:pt x="119" y="1"/>
                    <a:pt x="115" y="1"/>
                  </a:cubicBezTo>
                  <a:cubicBezTo>
                    <a:pt x="51" y="3"/>
                    <a:pt x="0" y="58"/>
                    <a:pt x="2" y="122"/>
                  </a:cubicBezTo>
                  <a:lnTo>
                    <a:pt x="192" y="6054"/>
                  </a:lnTo>
                  <a:cubicBezTo>
                    <a:pt x="195" y="6117"/>
                    <a:pt x="246" y="6166"/>
                    <a:pt x="309" y="6166"/>
                  </a:cubicBezTo>
                  <a:lnTo>
                    <a:pt x="313" y="6166"/>
                  </a:lnTo>
                  <a:cubicBezTo>
                    <a:pt x="377" y="6165"/>
                    <a:pt x="428" y="6109"/>
                    <a:pt x="425" y="6045"/>
                  </a:cubicBezTo>
                  <a:lnTo>
                    <a:pt x="234" y="115"/>
                  </a:lnTo>
                  <a:cubicBezTo>
                    <a:pt x="233" y="55"/>
                    <a:pt x="184" y="1"/>
                    <a:pt x="128"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006225" y="2749136"/>
              <a:ext cx="23490" cy="593075"/>
            </a:xfrm>
            <a:custGeom>
              <a:avLst/>
              <a:gdLst/>
              <a:ahLst/>
              <a:cxnLst/>
              <a:rect l="l" t="t" r="r" b="b"/>
              <a:pathLst>
                <a:path w="234" h="5908" extrusionOk="0">
                  <a:moveTo>
                    <a:pt x="117" y="0"/>
                  </a:moveTo>
                  <a:cubicBezTo>
                    <a:pt x="53" y="0"/>
                    <a:pt x="1" y="54"/>
                    <a:pt x="1" y="117"/>
                  </a:cubicBezTo>
                  <a:lnTo>
                    <a:pt x="1" y="5791"/>
                  </a:lnTo>
                  <a:cubicBezTo>
                    <a:pt x="1" y="5855"/>
                    <a:pt x="53" y="5907"/>
                    <a:pt x="117" y="5907"/>
                  </a:cubicBezTo>
                  <a:cubicBezTo>
                    <a:pt x="179" y="5907"/>
                    <a:pt x="233" y="5857"/>
                    <a:pt x="233" y="5791"/>
                  </a:cubicBezTo>
                  <a:lnTo>
                    <a:pt x="233" y="117"/>
                  </a:lnTo>
                  <a:cubicBezTo>
                    <a:pt x="233" y="54"/>
                    <a:pt x="179" y="0"/>
                    <a:pt x="11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920697" y="3201269"/>
              <a:ext cx="41559" cy="569886"/>
            </a:xfrm>
            <a:custGeom>
              <a:avLst/>
              <a:gdLst/>
              <a:ahLst/>
              <a:cxnLst/>
              <a:rect l="l" t="t" r="r" b="b"/>
              <a:pathLst>
                <a:path w="414" h="5677" extrusionOk="0">
                  <a:moveTo>
                    <a:pt x="115" y="0"/>
                  </a:moveTo>
                  <a:cubicBezTo>
                    <a:pt x="51" y="2"/>
                    <a:pt x="0" y="57"/>
                    <a:pt x="2" y="120"/>
                  </a:cubicBezTo>
                  <a:lnTo>
                    <a:pt x="179" y="5563"/>
                  </a:lnTo>
                  <a:cubicBezTo>
                    <a:pt x="181" y="5627"/>
                    <a:pt x="232" y="5676"/>
                    <a:pt x="296" y="5676"/>
                  </a:cubicBezTo>
                  <a:lnTo>
                    <a:pt x="298" y="5676"/>
                  </a:lnTo>
                  <a:cubicBezTo>
                    <a:pt x="362" y="5673"/>
                    <a:pt x="413" y="5620"/>
                    <a:pt x="412" y="5556"/>
                  </a:cubicBezTo>
                  <a:lnTo>
                    <a:pt x="234" y="112"/>
                  </a:lnTo>
                  <a:cubicBezTo>
                    <a:pt x="233" y="50"/>
                    <a:pt x="182" y="0"/>
                    <a:pt x="11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038047" y="3394812"/>
              <a:ext cx="35837" cy="460667"/>
            </a:xfrm>
            <a:custGeom>
              <a:avLst/>
              <a:gdLst/>
              <a:ahLst/>
              <a:cxnLst/>
              <a:rect l="l" t="t" r="r" b="b"/>
              <a:pathLst>
                <a:path w="357" h="4589" extrusionOk="0">
                  <a:moveTo>
                    <a:pt x="226" y="0"/>
                  </a:moveTo>
                  <a:cubicBezTo>
                    <a:pt x="170" y="0"/>
                    <a:pt x="124" y="56"/>
                    <a:pt x="122" y="115"/>
                  </a:cubicBezTo>
                  <a:lnTo>
                    <a:pt x="2" y="4470"/>
                  </a:lnTo>
                  <a:cubicBezTo>
                    <a:pt x="0" y="4534"/>
                    <a:pt x="51" y="4587"/>
                    <a:pt x="115" y="4589"/>
                  </a:cubicBezTo>
                  <a:lnTo>
                    <a:pt x="118" y="4589"/>
                  </a:lnTo>
                  <a:cubicBezTo>
                    <a:pt x="180" y="4589"/>
                    <a:pt x="233" y="4541"/>
                    <a:pt x="234" y="4477"/>
                  </a:cubicBezTo>
                  <a:lnTo>
                    <a:pt x="355" y="122"/>
                  </a:lnTo>
                  <a:cubicBezTo>
                    <a:pt x="356" y="58"/>
                    <a:pt x="305" y="5"/>
                    <a:pt x="241" y="2"/>
                  </a:cubicBezTo>
                  <a:cubicBezTo>
                    <a:pt x="236" y="1"/>
                    <a:pt x="231" y="0"/>
                    <a:pt x="226"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983940" y="3703897"/>
              <a:ext cx="23390" cy="504033"/>
            </a:xfrm>
            <a:custGeom>
              <a:avLst/>
              <a:gdLst/>
              <a:ahLst/>
              <a:cxnLst/>
              <a:rect l="l" t="t" r="r" b="b"/>
              <a:pathLst>
                <a:path w="233" h="5021" extrusionOk="0">
                  <a:moveTo>
                    <a:pt x="116" y="1"/>
                  </a:moveTo>
                  <a:cubicBezTo>
                    <a:pt x="54" y="1"/>
                    <a:pt x="0" y="53"/>
                    <a:pt x="0" y="117"/>
                  </a:cubicBezTo>
                  <a:lnTo>
                    <a:pt x="0" y="4905"/>
                  </a:lnTo>
                  <a:cubicBezTo>
                    <a:pt x="0" y="4969"/>
                    <a:pt x="54" y="5021"/>
                    <a:pt x="116" y="5021"/>
                  </a:cubicBezTo>
                  <a:cubicBezTo>
                    <a:pt x="180" y="5021"/>
                    <a:pt x="233" y="4970"/>
                    <a:pt x="233" y="4905"/>
                  </a:cubicBezTo>
                  <a:lnTo>
                    <a:pt x="233" y="117"/>
                  </a:lnTo>
                  <a:cubicBezTo>
                    <a:pt x="233" y="53"/>
                    <a:pt x="180" y="1"/>
                    <a:pt x="11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flipH="1">
              <a:off x="898813" y="4007059"/>
              <a:ext cx="40254" cy="487670"/>
            </a:xfrm>
            <a:custGeom>
              <a:avLst/>
              <a:gdLst/>
              <a:ahLst/>
              <a:cxnLst/>
              <a:rect l="l" t="t" r="r" b="b"/>
              <a:pathLst>
                <a:path w="401" h="4858" extrusionOk="0">
                  <a:moveTo>
                    <a:pt x="120" y="0"/>
                  </a:moveTo>
                  <a:cubicBezTo>
                    <a:pt x="119" y="0"/>
                    <a:pt x="117" y="0"/>
                    <a:pt x="115" y="0"/>
                  </a:cubicBezTo>
                  <a:cubicBezTo>
                    <a:pt x="51" y="2"/>
                    <a:pt x="1" y="57"/>
                    <a:pt x="2" y="121"/>
                  </a:cubicBezTo>
                  <a:lnTo>
                    <a:pt x="166" y="4746"/>
                  </a:lnTo>
                  <a:cubicBezTo>
                    <a:pt x="168" y="4810"/>
                    <a:pt x="220" y="4858"/>
                    <a:pt x="283" y="4858"/>
                  </a:cubicBezTo>
                  <a:lnTo>
                    <a:pt x="286" y="4858"/>
                  </a:lnTo>
                  <a:cubicBezTo>
                    <a:pt x="349" y="4856"/>
                    <a:pt x="400" y="4803"/>
                    <a:pt x="399" y="4739"/>
                  </a:cubicBezTo>
                  <a:lnTo>
                    <a:pt x="235" y="114"/>
                  </a:lnTo>
                  <a:cubicBezTo>
                    <a:pt x="233" y="50"/>
                    <a:pt x="178" y="0"/>
                    <a:pt x="12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flipH="1">
              <a:off x="1068162" y="4067190"/>
              <a:ext cx="37444" cy="482350"/>
            </a:xfrm>
            <a:custGeom>
              <a:avLst/>
              <a:gdLst/>
              <a:ahLst/>
              <a:cxnLst/>
              <a:rect l="l" t="t" r="r" b="b"/>
              <a:pathLst>
                <a:path w="373" h="4805" extrusionOk="0">
                  <a:moveTo>
                    <a:pt x="241" y="0"/>
                  </a:moveTo>
                  <a:cubicBezTo>
                    <a:pt x="186" y="0"/>
                    <a:pt x="140" y="56"/>
                    <a:pt x="137" y="114"/>
                  </a:cubicBezTo>
                  <a:lnTo>
                    <a:pt x="2" y="4685"/>
                  </a:lnTo>
                  <a:cubicBezTo>
                    <a:pt x="1" y="4749"/>
                    <a:pt x="50" y="4803"/>
                    <a:pt x="114" y="4804"/>
                  </a:cubicBezTo>
                  <a:lnTo>
                    <a:pt x="118" y="4804"/>
                  </a:lnTo>
                  <a:cubicBezTo>
                    <a:pt x="179" y="4804"/>
                    <a:pt x="233" y="4753"/>
                    <a:pt x="235" y="4692"/>
                  </a:cubicBezTo>
                  <a:lnTo>
                    <a:pt x="371" y="121"/>
                  </a:lnTo>
                  <a:cubicBezTo>
                    <a:pt x="373" y="57"/>
                    <a:pt x="322" y="3"/>
                    <a:pt x="258" y="2"/>
                  </a:cubicBezTo>
                  <a:cubicBezTo>
                    <a:pt x="252" y="1"/>
                    <a:pt x="246" y="0"/>
                    <a:pt x="24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flipH="1">
              <a:off x="367676" y="1964026"/>
              <a:ext cx="585847" cy="189527"/>
            </a:xfrm>
            <a:custGeom>
              <a:avLst/>
              <a:gdLst/>
              <a:ahLst/>
              <a:cxnLst/>
              <a:rect l="l" t="t" r="r" b="b"/>
              <a:pathLst>
                <a:path w="5836" h="1888" extrusionOk="0">
                  <a:moveTo>
                    <a:pt x="5705" y="0"/>
                  </a:moveTo>
                  <a:cubicBezTo>
                    <a:pt x="5673" y="0"/>
                    <a:pt x="5641" y="13"/>
                    <a:pt x="5617" y="40"/>
                  </a:cubicBezTo>
                  <a:cubicBezTo>
                    <a:pt x="4482" y="1332"/>
                    <a:pt x="3129" y="1656"/>
                    <a:pt x="2056" y="1656"/>
                  </a:cubicBezTo>
                  <a:cubicBezTo>
                    <a:pt x="986" y="1656"/>
                    <a:pt x="195" y="1333"/>
                    <a:pt x="179" y="1327"/>
                  </a:cubicBezTo>
                  <a:cubicBezTo>
                    <a:pt x="164" y="1320"/>
                    <a:pt x="148" y="1317"/>
                    <a:pt x="132" y="1317"/>
                  </a:cubicBezTo>
                  <a:cubicBezTo>
                    <a:pt x="87" y="1317"/>
                    <a:pt x="45" y="1343"/>
                    <a:pt x="27" y="1388"/>
                  </a:cubicBezTo>
                  <a:cubicBezTo>
                    <a:pt x="1" y="1447"/>
                    <a:pt x="28" y="1516"/>
                    <a:pt x="88" y="1540"/>
                  </a:cubicBezTo>
                  <a:cubicBezTo>
                    <a:pt x="104" y="1548"/>
                    <a:pt x="935" y="1888"/>
                    <a:pt x="2059" y="1888"/>
                  </a:cubicBezTo>
                  <a:cubicBezTo>
                    <a:pt x="3183" y="1888"/>
                    <a:pt x="4601" y="1548"/>
                    <a:pt x="5793" y="194"/>
                  </a:cubicBezTo>
                  <a:cubicBezTo>
                    <a:pt x="5835" y="145"/>
                    <a:pt x="5831" y="71"/>
                    <a:pt x="5781" y="28"/>
                  </a:cubicBezTo>
                  <a:cubicBezTo>
                    <a:pt x="5759" y="10"/>
                    <a:pt x="5732" y="0"/>
                    <a:pt x="570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flipH="1">
              <a:off x="160283" y="1644400"/>
              <a:ext cx="202677" cy="416999"/>
            </a:xfrm>
            <a:custGeom>
              <a:avLst/>
              <a:gdLst/>
              <a:ahLst/>
              <a:cxnLst/>
              <a:rect l="l" t="t" r="r" b="b"/>
              <a:pathLst>
                <a:path w="2019" h="4154" extrusionOk="0">
                  <a:moveTo>
                    <a:pt x="1892" y="1"/>
                  </a:moveTo>
                  <a:cubicBezTo>
                    <a:pt x="1834" y="1"/>
                    <a:pt x="1786" y="42"/>
                    <a:pt x="1778" y="100"/>
                  </a:cubicBezTo>
                  <a:cubicBezTo>
                    <a:pt x="1432" y="2405"/>
                    <a:pt x="58" y="3942"/>
                    <a:pt x="44" y="3957"/>
                  </a:cubicBezTo>
                  <a:cubicBezTo>
                    <a:pt x="0" y="4003"/>
                    <a:pt x="4" y="4077"/>
                    <a:pt x="51" y="4121"/>
                  </a:cubicBezTo>
                  <a:cubicBezTo>
                    <a:pt x="73" y="4141"/>
                    <a:pt x="102" y="4153"/>
                    <a:pt x="129" y="4153"/>
                  </a:cubicBezTo>
                  <a:cubicBezTo>
                    <a:pt x="160" y="4153"/>
                    <a:pt x="192" y="4140"/>
                    <a:pt x="217" y="4112"/>
                  </a:cubicBezTo>
                  <a:cubicBezTo>
                    <a:pt x="275" y="4048"/>
                    <a:pt x="1653" y="2513"/>
                    <a:pt x="2009" y="134"/>
                  </a:cubicBezTo>
                  <a:cubicBezTo>
                    <a:pt x="2018" y="71"/>
                    <a:pt x="1974" y="11"/>
                    <a:pt x="1911" y="2"/>
                  </a:cubicBezTo>
                  <a:cubicBezTo>
                    <a:pt x="1904" y="1"/>
                    <a:pt x="1898" y="1"/>
                    <a:pt x="189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flipH="1">
              <a:off x="446981" y="2130765"/>
              <a:ext cx="435771" cy="122470"/>
            </a:xfrm>
            <a:custGeom>
              <a:avLst/>
              <a:gdLst/>
              <a:ahLst/>
              <a:cxnLst/>
              <a:rect l="l" t="t" r="r" b="b"/>
              <a:pathLst>
                <a:path w="4341" h="1220" extrusionOk="0">
                  <a:moveTo>
                    <a:pt x="4210" y="1"/>
                  </a:moveTo>
                  <a:cubicBezTo>
                    <a:pt x="4187" y="1"/>
                    <a:pt x="4163" y="8"/>
                    <a:pt x="4143" y="22"/>
                  </a:cubicBezTo>
                  <a:cubicBezTo>
                    <a:pt x="3009" y="816"/>
                    <a:pt x="1829" y="979"/>
                    <a:pt x="1050" y="979"/>
                  </a:cubicBezTo>
                  <a:cubicBezTo>
                    <a:pt x="511" y="979"/>
                    <a:pt x="163" y="901"/>
                    <a:pt x="155" y="900"/>
                  </a:cubicBezTo>
                  <a:cubicBezTo>
                    <a:pt x="146" y="898"/>
                    <a:pt x="137" y="897"/>
                    <a:pt x="128" y="897"/>
                  </a:cubicBezTo>
                  <a:cubicBezTo>
                    <a:pt x="76" y="897"/>
                    <a:pt x="28" y="934"/>
                    <a:pt x="15" y="987"/>
                  </a:cubicBezTo>
                  <a:cubicBezTo>
                    <a:pt x="1" y="1048"/>
                    <a:pt x="39" y="1112"/>
                    <a:pt x="103" y="1127"/>
                  </a:cubicBezTo>
                  <a:cubicBezTo>
                    <a:pt x="137" y="1136"/>
                    <a:pt x="507" y="1220"/>
                    <a:pt x="1068" y="1220"/>
                  </a:cubicBezTo>
                  <a:cubicBezTo>
                    <a:pt x="1878" y="1220"/>
                    <a:pt x="3090" y="1045"/>
                    <a:pt x="4275" y="212"/>
                  </a:cubicBezTo>
                  <a:cubicBezTo>
                    <a:pt x="4328" y="176"/>
                    <a:pt x="4341" y="103"/>
                    <a:pt x="4304" y="51"/>
                  </a:cubicBezTo>
                  <a:cubicBezTo>
                    <a:pt x="4282" y="18"/>
                    <a:pt x="4246" y="1"/>
                    <a:pt x="421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flipH="1">
              <a:off x="-84254" y="1898173"/>
              <a:ext cx="270638" cy="64046"/>
            </a:xfrm>
            <a:custGeom>
              <a:avLst/>
              <a:gdLst/>
              <a:ahLst/>
              <a:cxnLst/>
              <a:rect l="l" t="t" r="r" b="b"/>
              <a:pathLst>
                <a:path w="2696" h="638" extrusionOk="0">
                  <a:moveTo>
                    <a:pt x="2564" y="1"/>
                  </a:moveTo>
                  <a:cubicBezTo>
                    <a:pt x="2541" y="1"/>
                    <a:pt x="2518" y="8"/>
                    <a:pt x="2498" y="21"/>
                  </a:cubicBezTo>
                  <a:cubicBezTo>
                    <a:pt x="2068" y="317"/>
                    <a:pt x="1561" y="399"/>
                    <a:pt x="1131" y="399"/>
                  </a:cubicBezTo>
                  <a:cubicBezTo>
                    <a:pt x="594" y="399"/>
                    <a:pt x="175" y="271"/>
                    <a:pt x="168" y="269"/>
                  </a:cubicBezTo>
                  <a:cubicBezTo>
                    <a:pt x="156" y="265"/>
                    <a:pt x="144" y="263"/>
                    <a:pt x="132" y="263"/>
                  </a:cubicBezTo>
                  <a:cubicBezTo>
                    <a:pt x="83" y="263"/>
                    <a:pt x="37" y="295"/>
                    <a:pt x="21" y="346"/>
                  </a:cubicBezTo>
                  <a:cubicBezTo>
                    <a:pt x="0" y="407"/>
                    <a:pt x="35" y="472"/>
                    <a:pt x="98" y="492"/>
                  </a:cubicBezTo>
                  <a:cubicBezTo>
                    <a:pt x="130" y="503"/>
                    <a:pt x="567" y="638"/>
                    <a:pt x="1131" y="638"/>
                  </a:cubicBezTo>
                  <a:cubicBezTo>
                    <a:pt x="1598" y="638"/>
                    <a:pt x="2151" y="545"/>
                    <a:pt x="2629" y="213"/>
                  </a:cubicBezTo>
                  <a:cubicBezTo>
                    <a:pt x="2683" y="177"/>
                    <a:pt x="2696" y="104"/>
                    <a:pt x="2660" y="52"/>
                  </a:cubicBezTo>
                  <a:cubicBezTo>
                    <a:pt x="2637" y="19"/>
                    <a:pt x="2601" y="1"/>
                    <a:pt x="256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flipH="1">
              <a:off x="38015" y="1964026"/>
              <a:ext cx="224963" cy="63443"/>
            </a:xfrm>
            <a:custGeom>
              <a:avLst/>
              <a:gdLst/>
              <a:ahLst/>
              <a:cxnLst/>
              <a:rect l="l" t="t" r="r" b="b"/>
              <a:pathLst>
                <a:path w="2241" h="632" extrusionOk="0">
                  <a:moveTo>
                    <a:pt x="132" y="1"/>
                  </a:moveTo>
                  <a:cubicBezTo>
                    <a:pt x="92" y="1"/>
                    <a:pt x="54" y="21"/>
                    <a:pt x="33" y="57"/>
                  </a:cubicBezTo>
                  <a:cubicBezTo>
                    <a:pt x="0" y="113"/>
                    <a:pt x="19" y="185"/>
                    <a:pt x="73" y="217"/>
                  </a:cubicBezTo>
                  <a:cubicBezTo>
                    <a:pt x="106" y="238"/>
                    <a:pt x="773" y="632"/>
                    <a:pt x="1567" y="632"/>
                  </a:cubicBezTo>
                  <a:cubicBezTo>
                    <a:pt x="1755" y="632"/>
                    <a:pt x="1948" y="608"/>
                    <a:pt x="2143" y="558"/>
                  </a:cubicBezTo>
                  <a:cubicBezTo>
                    <a:pt x="2204" y="542"/>
                    <a:pt x="2240" y="476"/>
                    <a:pt x="2224" y="414"/>
                  </a:cubicBezTo>
                  <a:cubicBezTo>
                    <a:pt x="2211" y="362"/>
                    <a:pt x="2164" y="328"/>
                    <a:pt x="2112" y="328"/>
                  </a:cubicBezTo>
                  <a:cubicBezTo>
                    <a:pt x="2102" y="328"/>
                    <a:pt x="2091" y="329"/>
                    <a:pt x="2081" y="332"/>
                  </a:cubicBezTo>
                  <a:cubicBezTo>
                    <a:pt x="1910" y="379"/>
                    <a:pt x="1739" y="398"/>
                    <a:pt x="1573" y="398"/>
                  </a:cubicBezTo>
                  <a:cubicBezTo>
                    <a:pt x="837" y="398"/>
                    <a:pt x="200" y="23"/>
                    <a:pt x="193" y="18"/>
                  </a:cubicBezTo>
                  <a:cubicBezTo>
                    <a:pt x="174" y="7"/>
                    <a:pt x="153" y="1"/>
                    <a:pt x="13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flipH="1">
              <a:off x="1494194" y="2551076"/>
              <a:ext cx="229079" cy="318220"/>
            </a:xfrm>
            <a:custGeom>
              <a:avLst/>
              <a:gdLst/>
              <a:ahLst/>
              <a:cxnLst/>
              <a:rect l="l" t="t" r="r" b="b"/>
              <a:pathLst>
                <a:path w="2282" h="3170" extrusionOk="0">
                  <a:moveTo>
                    <a:pt x="2167" y="0"/>
                  </a:moveTo>
                  <a:cubicBezTo>
                    <a:pt x="2107" y="0"/>
                    <a:pt x="2048" y="47"/>
                    <a:pt x="2046" y="112"/>
                  </a:cubicBezTo>
                  <a:cubicBezTo>
                    <a:pt x="1974" y="1966"/>
                    <a:pt x="100" y="2940"/>
                    <a:pt x="81" y="2949"/>
                  </a:cubicBezTo>
                  <a:cubicBezTo>
                    <a:pt x="25" y="2979"/>
                    <a:pt x="1" y="3048"/>
                    <a:pt x="30" y="3106"/>
                  </a:cubicBezTo>
                  <a:cubicBezTo>
                    <a:pt x="50" y="3147"/>
                    <a:pt x="92" y="3170"/>
                    <a:pt x="134" y="3170"/>
                  </a:cubicBezTo>
                  <a:cubicBezTo>
                    <a:pt x="150" y="3170"/>
                    <a:pt x="168" y="3164"/>
                    <a:pt x="188" y="3157"/>
                  </a:cubicBezTo>
                  <a:cubicBezTo>
                    <a:pt x="270" y="3115"/>
                    <a:pt x="2200" y="2113"/>
                    <a:pt x="2280" y="121"/>
                  </a:cubicBezTo>
                  <a:cubicBezTo>
                    <a:pt x="2282" y="57"/>
                    <a:pt x="2231" y="2"/>
                    <a:pt x="216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flipH="1">
              <a:off x="1559845" y="2638512"/>
              <a:ext cx="391100" cy="430652"/>
            </a:xfrm>
            <a:custGeom>
              <a:avLst/>
              <a:gdLst/>
              <a:ahLst/>
              <a:cxnLst/>
              <a:rect l="l" t="t" r="r" b="b"/>
              <a:pathLst>
                <a:path w="3896" h="4290" extrusionOk="0">
                  <a:moveTo>
                    <a:pt x="134" y="1"/>
                  </a:moveTo>
                  <a:cubicBezTo>
                    <a:pt x="120" y="1"/>
                    <a:pt x="106" y="3"/>
                    <a:pt x="92" y="9"/>
                  </a:cubicBezTo>
                  <a:cubicBezTo>
                    <a:pt x="33" y="32"/>
                    <a:pt x="1" y="99"/>
                    <a:pt x="25" y="159"/>
                  </a:cubicBezTo>
                  <a:cubicBezTo>
                    <a:pt x="36" y="188"/>
                    <a:pt x="1154" y="3075"/>
                    <a:pt x="3712" y="4278"/>
                  </a:cubicBezTo>
                  <a:cubicBezTo>
                    <a:pt x="3728" y="4285"/>
                    <a:pt x="3744" y="4289"/>
                    <a:pt x="3762" y="4289"/>
                  </a:cubicBezTo>
                  <a:cubicBezTo>
                    <a:pt x="3805" y="4289"/>
                    <a:pt x="3849" y="4264"/>
                    <a:pt x="3868" y="4219"/>
                  </a:cubicBezTo>
                  <a:cubicBezTo>
                    <a:pt x="3896" y="4161"/>
                    <a:pt x="3871" y="4091"/>
                    <a:pt x="3813" y="4065"/>
                  </a:cubicBezTo>
                  <a:cubicBezTo>
                    <a:pt x="1341" y="2904"/>
                    <a:pt x="254" y="103"/>
                    <a:pt x="243" y="76"/>
                  </a:cubicBezTo>
                  <a:cubicBezTo>
                    <a:pt x="224" y="30"/>
                    <a:pt x="181" y="1"/>
                    <a:pt x="13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flipH="1">
              <a:off x="1395013" y="3045673"/>
              <a:ext cx="306375" cy="179087"/>
            </a:xfrm>
            <a:custGeom>
              <a:avLst/>
              <a:gdLst/>
              <a:ahLst/>
              <a:cxnLst/>
              <a:rect l="l" t="t" r="r" b="b"/>
              <a:pathLst>
                <a:path w="3052" h="1784" extrusionOk="0">
                  <a:moveTo>
                    <a:pt x="132" y="0"/>
                  </a:moveTo>
                  <a:cubicBezTo>
                    <a:pt x="103" y="0"/>
                    <a:pt x="75" y="10"/>
                    <a:pt x="52" y="31"/>
                  </a:cubicBezTo>
                  <a:cubicBezTo>
                    <a:pt x="4" y="75"/>
                    <a:pt x="1" y="149"/>
                    <a:pt x="44" y="197"/>
                  </a:cubicBezTo>
                  <a:cubicBezTo>
                    <a:pt x="91" y="245"/>
                    <a:pt x="1168" y="1392"/>
                    <a:pt x="2898" y="1779"/>
                  </a:cubicBezTo>
                  <a:cubicBezTo>
                    <a:pt x="2907" y="1783"/>
                    <a:pt x="2914" y="1783"/>
                    <a:pt x="2923" y="1783"/>
                  </a:cubicBezTo>
                  <a:cubicBezTo>
                    <a:pt x="2977" y="1783"/>
                    <a:pt x="3025" y="1745"/>
                    <a:pt x="3038" y="1690"/>
                  </a:cubicBezTo>
                  <a:cubicBezTo>
                    <a:pt x="3051" y="1626"/>
                    <a:pt x="3013" y="1565"/>
                    <a:pt x="2949" y="1550"/>
                  </a:cubicBezTo>
                  <a:cubicBezTo>
                    <a:pt x="1293" y="1181"/>
                    <a:pt x="229" y="47"/>
                    <a:pt x="217" y="37"/>
                  </a:cubicBezTo>
                  <a:cubicBezTo>
                    <a:pt x="195" y="13"/>
                    <a:pt x="163" y="0"/>
                    <a:pt x="13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flipH="1">
              <a:off x="1161217" y="3201069"/>
              <a:ext cx="448319" cy="168747"/>
            </a:xfrm>
            <a:custGeom>
              <a:avLst/>
              <a:gdLst/>
              <a:ahLst/>
              <a:cxnLst/>
              <a:rect l="l" t="t" r="r" b="b"/>
              <a:pathLst>
                <a:path w="4466" h="1681" extrusionOk="0">
                  <a:moveTo>
                    <a:pt x="129" y="0"/>
                  </a:moveTo>
                  <a:cubicBezTo>
                    <a:pt x="98" y="0"/>
                    <a:pt x="68" y="12"/>
                    <a:pt x="45" y="36"/>
                  </a:cubicBezTo>
                  <a:cubicBezTo>
                    <a:pt x="0" y="84"/>
                    <a:pt x="2" y="158"/>
                    <a:pt x="50" y="202"/>
                  </a:cubicBezTo>
                  <a:cubicBezTo>
                    <a:pt x="115" y="264"/>
                    <a:pt x="1636" y="1680"/>
                    <a:pt x="4206" y="1680"/>
                  </a:cubicBezTo>
                  <a:lnTo>
                    <a:pt x="4349" y="1680"/>
                  </a:lnTo>
                  <a:cubicBezTo>
                    <a:pt x="4414" y="1677"/>
                    <a:pt x="4465" y="1623"/>
                    <a:pt x="4464" y="1560"/>
                  </a:cubicBezTo>
                  <a:cubicBezTo>
                    <a:pt x="4464" y="1496"/>
                    <a:pt x="4411" y="1445"/>
                    <a:pt x="4347" y="1445"/>
                  </a:cubicBezTo>
                  <a:lnTo>
                    <a:pt x="4346" y="1445"/>
                  </a:lnTo>
                  <a:cubicBezTo>
                    <a:pt x="4298" y="1446"/>
                    <a:pt x="4251" y="1446"/>
                    <a:pt x="4204" y="1446"/>
                  </a:cubicBezTo>
                  <a:cubicBezTo>
                    <a:pt x="1736" y="1446"/>
                    <a:pt x="225" y="47"/>
                    <a:pt x="211" y="33"/>
                  </a:cubicBezTo>
                  <a:cubicBezTo>
                    <a:pt x="188" y="11"/>
                    <a:pt x="158" y="0"/>
                    <a:pt x="12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flipH="1">
              <a:off x="1111628" y="3146660"/>
              <a:ext cx="254376" cy="58023"/>
            </a:xfrm>
            <a:custGeom>
              <a:avLst/>
              <a:gdLst/>
              <a:ahLst/>
              <a:cxnLst/>
              <a:rect l="l" t="t" r="r" b="b"/>
              <a:pathLst>
                <a:path w="2534" h="578" extrusionOk="0">
                  <a:moveTo>
                    <a:pt x="134" y="0"/>
                  </a:moveTo>
                  <a:cubicBezTo>
                    <a:pt x="89" y="0"/>
                    <a:pt x="45" y="27"/>
                    <a:pt x="26" y="72"/>
                  </a:cubicBezTo>
                  <a:cubicBezTo>
                    <a:pt x="1" y="131"/>
                    <a:pt x="28" y="198"/>
                    <a:pt x="88" y="225"/>
                  </a:cubicBezTo>
                  <a:cubicBezTo>
                    <a:pt x="126" y="241"/>
                    <a:pt x="934" y="578"/>
                    <a:pt x="2000" y="578"/>
                  </a:cubicBezTo>
                  <a:cubicBezTo>
                    <a:pt x="2138" y="578"/>
                    <a:pt x="2278" y="572"/>
                    <a:pt x="2423" y="560"/>
                  </a:cubicBezTo>
                  <a:cubicBezTo>
                    <a:pt x="2487" y="553"/>
                    <a:pt x="2534" y="496"/>
                    <a:pt x="2529" y="434"/>
                  </a:cubicBezTo>
                  <a:cubicBezTo>
                    <a:pt x="2522" y="373"/>
                    <a:pt x="2471" y="327"/>
                    <a:pt x="2412" y="327"/>
                  </a:cubicBezTo>
                  <a:cubicBezTo>
                    <a:pt x="2408" y="327"/>
                    <a:pt x="2405" y="327"/>
                    <a:pt x="2401" y="328"/>
                  </a:cubicBezTo>
                  <a:cubicBezTo>
                    <a:pt x="2266" y="340"/>
                    <a:pt x="2134" y="345"/>
                    <a:pt x="2005" y="345"/>
                  </a:cubicBezTo>
                  <a:cubicBezTo>
                    <a:pt x="983" y="345"/>
                    <a:pt x="189" y="13"/>
                    <a:pt x="178" y="9"/>
                  </a:cubicBezTo>
                  <a:cubicBezTo>
                    <a:pt x="164" y="3"/>
                    <a:pt x="149" y="0"/>
                    <a:pt x="13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flipH="1">
              <a:off x="2262538" y="2502089"/>
              <a:ext cx="177581" cy="92856"/>
            </a:xfrm>
            <a:custGeom>
              <a:avLst/>
              <a:gdLst/>
              <a:ahLst/>
              <a:cxnLst/>
              <a:rect l="l" t="t" r="r" b="b"/>
              <a:pathLst>
                <a:path w="1769" h="925" extrusionOk="0">
                  <a:moveTo>
                    <a:pt x="133" y="0"/>
                  </a:moveTo>
                  <a:cubicBezTo>
                    <a:pt x="112" y="0"/>
                    <a:pt x="91" y="6"/>
                    <a:pt x="73" y="17"/>
                  </a:cubicBezTo>
                  <a:cubicBezTo>
                    <a:pt x="16" y="51"/>
                    <a:pt x="0" y="123"/>
                    <a:pt x="32" y="177"/>
                  </a:cubicBezTo>
                  <a:cubicBezTo>
                    <a:pt x="50" y="203"/>
                    <a:pt x="438" y="823"/>
                    <a:pt x="1636" y="924"/>
                  </a:cubicBezTo>
                  <a:lnTo>
                    <a:pt x="1646" y="924"/>
                  </a:lnTo>
                  <a:cubicBezTo>
                    <a:pt x="1707" y="924"/>
                    <a:pt x="1758" y="879"/>
                    <a:pt x="1762" y="818"/>
                  </a:cubicBezTo>
                  <a:cubicBezTo>
                    <a:pt x="1768" y="753"/>
                    <a:pt x="1719" y="698"/>
                    <a:pt x="1655" y="692"/>
                  </a:cubicBezTo>
                  <a:cubicBezTo>
                    <a:pt x="585" y="600"/>
                    <a:pt x="236" y="61"/>
                    <a:pt x="233" y="55"/>
                  </a:cubicBezTo>
                  <a:cubicBezTo>
                    <a:pt x="211" y="20"/>
                    <a:pt x="172" y="0"/>
                    <a:pt x="13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flipH="1">
              <a:off x="1992302" y="2590628"/>
              <a:ext cx="283487" cy="63443"/>
            </a:xfrm>
            <a:custGeom>
              <a:avLst/>
              <a:gdLst/>
              <a:ahLst/>
              <a:cxnLst/>
              <a:rect l="l" t="t" r="r" b="b"/>
              <a:pathLst>
                <a:path w="2824" h="632" extrusionOk="0">
                  <a:moveTo>
                    <a:pt x="2691" y="1"/>
                  </a:moveTo>
                  <a:cubicBezTo>
                    <a:pt x="2669" y="1"/>
                    <a:pt x="2647" y="7"/>
                    <a:pt x="2627" y="19"/>
                  </a:cubicBezTo>
                  <a:cubicBezTo>
                    <a:pt x="2158" y="315"/>
                    <a:pt x="1587" y="394"/>
                    <a:pt x="1112" y="394"/>
                  </a:cubicBezTo>
                  <a:cubicBezTo>
                    <a:pt x="577" y="394"/>
                    <a:pt x="164" y="293"/>
                    <a:pt x="156" y="291"/>
                  </a:cubicBezTo>
                  <a:cubicBezTo>
                    <a:pt x="146" y="289"/>
                    <a:pt x="137" y="288"/>
                    <a:pt x="128" y="288"/>
                  </a:cubicBezTo>
                  <a:cubicBezTo>
                    <a:pt x="75" y="288"/>
                    <a:pt x="28" y="324"/>
                    <a:pt x="15" y="377"/>
                  </a:cubicBezTo>
                  <a:cubicBezTo>
                    <a:pt x="0" y="438"/>
                    <a:pt x="38" y="502"/>
                    <a:pt x="101" y="518"/>
                  </a:cubicBezTo>
                  <a:cubicBezTo>
                    <a:pt x="133" y="528"/>
                    <a:pt x="559" y="631"/>
                    <a:pt x="1112" y="631"/>
                  </a:cubicBezTo>
                  <a:cubicBezTo>
                    <a:pt x="1620" y="631"/>
                    <a:pt x="2233" y="544"/>
                    <a:pt x="2754" y="217"/>
                  </a:cubicBezTo>
                  <a:cubicBezTo>
                    <a:pt x="2808" y="182"/>
                    <a:pt x="2824" y="109"/>
                    <a:pt x="2790" y="56"/>
                  </a:cubicBezTo>
                  <a:cubicBezTo>
                    <a:pt x="2768" y="20"/>
                    <a:pt x="2730" y="1"/>
                    <a:pt x="269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flipH="1">
              <a:off x="1957068" y="2302624"/>
              <a:ext cx="83320" cy="236708"/>
            </a:xfrm>
            <a:custGeom>
              <a:avLst/>
              <a:gdLst/>
              <a:ahLst/>
              <a:cxnLst/>
              <a:rect l="l" t="t" r="r" b="b"/>
              <a:pathLst>
                <a:path w="830" h="2358" extrusionOk="0">
                  <a:moveTo>
                    <a:pt x="125" y="1"/>
                  </a:moveTo>
                  <a:cubicBezTo>
                    <a:pt x="119" y="1"/>
                    <a:pt x="113" y="1"/>
                    <a:pt x="107" y="2"/>
                  </a:cubicBezTo>
                  <a:cubicBezTo>
                    <a:pt x="44" y="11"/>
                    <a:pt x="0" y="71"/>
                    <a:pt x="9" y="135"/>
                  </a:cubicBezTo>
                  <a:cubicBezTo>
                    <a:pt x="18" y="196"/>
                    <a:pt x="234" y="1660"/>
                    <a:pt x="594" y="2296"/>
                  </a:cubicBezTo>
                  <a:cubicBezTo>
                    <a:pt x="615" y="2336"/>
                    <a:pt x="656" y="2358"/>
                    <a:pt x="695" y="2358"/>
                  </a:cubicBezTo>
                  <a:cubicBezTo>
                    <a:pt x="716" y="2358"/>
                    <a:pt x="735" y="2352"/>
                    <a:pt x="754" y="2340"/>
                  </a:cubicBezTo>
                  <a:cubicBezTo>
                    <a:pt x="810" y="2308"/>
                    <a:pt x="829" y="2237"/>
                    <a:pt x="797" y="2180"/>
                  </a:cubicBezTo>
                  <a:cubicBezTo>
                    <a:pt x="457" y="1581"/>
                    <a:pt x="242" y="114"/>
                    <a:pt x="239" y="100"/>
                  </a:cubicBezTo>
                  <a:cubicBezTo>
                    <a:pt x="231" y="42"/>
                    <a:pt x="182" y="1"/>
                    <a:pt x="12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flipH="1">
              <a:off x="447584" y="3346125"/>
              <a:ext cx="204785" cy="192639"/>
            </a:xfrm>
            <a:custGeom>
              <a:avLst/>
              <a:gdLst/>
              <a:ahLst/>
              <a:cxnLst/>
              <a:rect l="l" t="t" r="r" b="b"/>
              <a:pathLst>
                <a:path w="2040" h="1919" extrusionOk="0">
                  <a:moveTo>
                    <a:pt x="129" y="1"/>
                  </a:moveTo>
                  <a:cubicBezTo>
                    <a:pt x="118" y="1"/>
                    <a:pt x="107" y="2"/>
                    <a:pt x="96" y="5"/>
                  </a:cubicBezTo>
                  <a:cubicBezTo>
                    <a:pt x="33" y="24"/>
                    <a:pt x="0" y="90"/>
                    <a:pt x="17" y="151"/>
                  </a:cubicBezTo>
                  <a:cubicBezTo>
                    <a:pt x="38" y="215"/>
                    <a:pt x="509" y="1720"/>
                    <a:pt x="1899" y="1917"/>
                  </a:cubicBezTo>
                  <a:cubicBezTo>
                    <a:pt x="1905" y="1919"/>
                    <a:pt x="1909" y="1919"/>
                    <a:pt x="1915" y="1919"/>
                  </a:cubicBezTo>
                  <a:cubicBezTo>
                    <a:pt x="1971" y="1919"/>
                    <a:pt x="2022" y="1878"/>
                    <a:pt x="2031" y="1821"/>
                  </a:cubicBezTo>
                  <a:cubicBezTo>
                    <a:pt x="2040" y="1757"/>
                    <a:pt x="1995" y="1698"/>
                    <a:pt x="1931" y="1689"/>
                  </a:cubicBezTo>
                  <a:cubicBezTo>
                    <a:pt x="688" y="1510"/>
                    <a:pt x="244" y="99"/>
                    <a:pt x="241" y="84"/>
                  </a:cubicBezTo>
                  <a:cubicBezTo>
                    <a:pt x="226" y="33"/>
                    <a:pt x="179" y="1"/>
                    <a:pt x="12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flipH="1">
              <a:off x="141311" y="3146560"/>
              <a:ext cx="205588" cy="351247"/>
            </a:xfrm>
            <a:custGeom>
              <a:avLst/>
              <a:gdLst/>
              <a:ahLst/>
              <a:cxnLst/>
              <a:rect l="l" t="t" r="r" b="b"/>
              <a:pathLst>
                <a:path w="2048" h="3499" extrusionOk="0">
                  <a:moveTo>
                    <a:pt x="1914" y="0"/>
                  </a:moveTo>
                  <a:cubicBezTo>
                    <a:pt x="1865" y="0"/>
                    <a:pt x="1820" y="32"/>
                    <a:pt x="1804" y="82"/>
                  </a:cubicBezTo>
                  <a:cubicBezTo>
                    <a:pt x="1797" y="105"/>
                    <a:pt x="1106" y="2294"/>
                    <a:pt x="49" y="3296"/>
                  </a:cubicBezTo>
                  <a:cubicBezTo>
                    <a:pt x="3" y="3343"/>
                    <a:pt x="0" y="3415"/>
                    <a:pt x="44" y="3462"/>
                  </a:cubicBezTo>
                  <a:cubicBezTo>
                    <a:pt x="68" y="3485"/>
                    <a:pt x="99" y="3498"/>
                    <a:pt x="129" y="3498"/>
                  </a:cubicBezTo>
                  <a:cubicBezTo>
                    <a:pt x="158" y="3498"/>
                    <a:pt x="188" y="3488"/>
                    <a:pt x="209" y="3468"/>
                  </a:cubicBezTo>
                  <a:cubicBezTo>
                    <a:pt x="1311" y="2424"/>
                    <a:pt x="1998" y="246"/>
                    <a:pt x="2027" y="153"/>
                  </a:cubicBezTo>
                  <a:cubicBezTo>
                    <a:pt x="2047" y="90"/>
                    <a:pt x="2012" y="25"/>
                    <a:pt x="1950" y="6"/>
                  </a:cubicBezTo>
                  <a:cubicBezTo>
                    <a:pt x="1938" y="2"/>
                    <a:pt x="1926" y="0"/>
                    <a:pt x="191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flipH="1">
              <a:off x="195920" y="3407360"/>
              <a:ext cx="261202" cy="333579"/>
            </a:xfrm>
            <a:custGeom>
              <a:avLst/>
              <a:gdLst/>
              <a:ahLst/>
              <a:cxnLst/>
              <a:rect l="l" t="t" r="r" b="b"/>
              <a:pathLst>
                <a:path w="2602" h="3323" extrusionOk="0">
                  <a:moveTo>
                    <a:pt x="2470" y="1"/>
                  </a:moveTo>
                  <a:cubicBezTo>
                    <a:pt x="2421" y="1"/>
                    <a:pt x="2376" y="32"/>
                    <a:pt x="2360" y="80"/>
                  </a:cubicBezTo>
                  <a:cubicBezTo>
                    <a:pt x="2353" y="101"/>
                    <a:pt x="1678" y="2028"/>
                    <a:pt x="70" y="3110"/>
                  </a:cubicBezTo>
                  <a:cubicBezTo>
                    <a:pt x="15" y="3147"/>
                    <a:pt x="0" y="3219"/>
                    <a:pt x="37" y="3272"/>
                  </a:cubicBezTo>
                  <a:cubicBezTo>
                    <a:pt x="58" y="3305"/>
                    <a:pt x="95" y="3322"/>
                    <a:pt x="134" y="3322"/>
                  </a:cubicBezTo>
                  <a:cubicBezTo>
                    <a:pt x="156" y="3322"/>
                    <a:pt x="179" y="3318"/>
                    <a:pt x="201" y="3305"/>
                  </a:cubicBezTo>
                  <a:cubicBezTo>
                    <a:pt x="1874" y="2180"/>
                    <a:pt x="2555" y="239"/>
                    <a:pt x="2581" y="157"/>
                  </a:cubicBezTo>
                  <a:cubicBezTo>
                    <a:pt x="2601" y="95"/>
                    <a:pt x="2571" y="29"/>
                    <a:pt x="2508" y="8"/>
                  </a:cubicBezTo>
                  <a:cubicBezTo>
                    <a:pt x="2496" y="3"/>
                    <a:pt x="2483" y="1"/>
                    <a:pt x="247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flipH="1">
              <a:off x="393376" y="3575404"/>
              <a:ext cx="249256" cy="165535"/>
            </a:xfrm>
            <a:custGeom>
              <a:avLst/>
              <a:gdLst/>
              <a:ahLst/>
              <a:cxnLst/>
              <a:rect l="l" t="t" r="r" b="b"/>
              <a:pathLst>
                <a:path w="2483" h="1649" extrusionOk="0">
                  <a:moveTo>
                    <a:pt x="2349" y="1"/>
                  </a:moveTo>
                  <a:cubicBezTo>
                    <a:pt x="2310" y="1"/>
                    <a:pt x="2271" y="21"/>
                    <a:pt x="2250" y="56"/>
                  </a:cubicBezTo>
                  <a:cubicBezTo>
                    <a:pt x="2245" y="67"/>
                    <a:pt x="1687" y="951"/>
                    <a:pt x="96" y="1420"/>
                  </a:cubicBezTo>
                  <a:cubicBezTo>
                    <a:pt x="35" y="1438"/>
                    <a:pt x="0" y="1503"/>
                    <a:pt x="18" y="1566"/>
                  </a:cubicBezTo>
                  <a:cubicBezTo>
                    <a:pt x="35" y="1616"/>
                    <a:pt x="80" y="1648"/>
                    <a:pt x="131" y="1648"/>
                  </a:cubicBezTo>
                  <a:cubicBezTo>
                    <a:pt x="143" y="1648"/>
                    <a:pt x="153" y="1647"/>
                    <a:pt x="163" y="1646"/>
                  </a:cubicBezTo>
                  <a:cubicBezTo>
                    <a:pt x="1847" y="1148"/>
                    <a:pt x="2427" y="219"/>
                    <a:pt x="2450" y="179"/>
                  </a:cubicBezTo>
                  <a:cubicBezTo>
                    <a:pt x="2482" y="125"/>
                    <a:pt x="2465" y="54"/>
                    <a:pt x="2410" y="19"/>
                  </a:cubicBezTo>
                  <a:cubicBezTo>
                    <a:pt x="2391" y="7"/>
                    <a:pt x="2370" y="1"/>
                    <a:pt x="234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flipH="1">
              <a:off x="533111" y="3755495"/>
              <a:ext cx="348737" cy="94864"/>
            </a:xfrm>
            <a:custGeom>
              <a:avLst/>
              <a:gdLst/>
              <a:ahLst/>
              <a:cxnLst/>
              <a:rect l="l" t="t" r="r" b="b"/>
              <a:pathLst>
                <a:path w="3474" h="945" extrusionOk="0">
                  <a:moveTo>
                    <a:pt x="3342" y="0"/>
                  </a:moveTo>
                  <a:cubicBezTo>
                    <a:pt x="3324" y="0"/>
                    <a:pt x="3306" y="4"/>
                    <a:pt x="3289" y="13"/>
                  </a:cubicBezTo>
                  <a:cubicBezTo>
                    <a:pt x="1986" y="670"/>
                    <a:pt x="547" y="710"/>
                    <a:pt x="201" y="710"/>
                  </a:cubicBezTo>
                  <a:cubicBezTo>
                    <a:pt x="153" y="710"/>
                    <a:pt x="126" y="709"/>
                    <a:pt x="124" y="709"/>
                  </a:cubicBezTo>
                  <a:cubicBezTo>
                    <a:pt x="56" y="712"/>
                    <a:pt x="5" y="759"/>
                    <a:pt x="3" y="821"/>
                  </a:cubicBezTo>
                  <a:cubicBezTo>
                    <a:pt x="0" y="887"/>
                    <a:pt x="51" y="942"/>
                    <a:pt x="115" y="943"/>
                  </a:cubicBezTo>
                  <a:cubicBezTo>
                    <a:pt x="124" y="943"/>
                    <a:pt x="165" y="945"/>
                    <a:pt x="230" y="945"/>
                  </a:cubicBezTo>
                  <a:cubicBezTo>
                    <a:pt x="643" y="945"/>
                    <a:pt x="2065" y="893"/>
                    <a:pt x="3394" y="221"/>
                  </a:cubicBezTo>
                  <a:cubicBezTo>
                    <a:pt x="3451" y="192"/>
                    <a:pt x="3474" y="122"/>
                    <a:pt x="3445" y="64"/>
                  </a:cubicBezTo>
                  <a:cubicBezTo>
                    <a:pt x="3424" y="24"/>
                    <a:pt x="3384" y="0"/>
                    <a:pt x="334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flipH="1">
              <a:off x="471676" y="3791432"/>
              <a:ext cx="303665" cy="127087"/>
            </a:xfrm>
            <a:custGeom>
              <a:avLst/>
              <a:gdLst/>
              <a:ahLst/>
              <a:cxnLst/>
              <a:rect l="l" t="t" r="r" b="b"/>
              <a:pathLst>
                <a:path w="3025" h="1266" extrusionOk="0">
                  <a:moveTo>
                    <a:pt x="2895" y="0"/>
                  </a:moveTo>
                  <a:cubicBezTo>
                    <a:pt x="2869" y="0"/>
                    <a:pt x="2843" y="9"/>
                    <a:pt x="2821" y="26"/>
                  </a:cubicBezTo>
                  <a:cubicBezTo>
                    <a:pt x="1670" y="969"/>
                    <a:pt x="130" y="1033"/>
                    <a:pt x="116" y="1033"/>
                  </a:cubicBezTo>
                  <a:cubicBezTo>
                    <a:pt x="52" y="1035"/>
                    <a:pt x="1" y="1088"/>
                    <a:pt x="4" y="1152"/>
                  </a:cubicBezTo>
                  <a:cubicBezTo>
                    <a:pt x="5" y="1216"/>
                    <a:pt x="58" y="1266"/>
                    <a:pt x="120" y="1266"/>
                  </a:cubicBezTo>
                  <a:lnTo>
                    <a:pt x="123" y="1266"/>
                  </a:lnTo>
                  <a:cubicBezTo>
                    <a:pt x="190" y="1263"/>
                    <a:pt x="1756" y="1200"/>
                    <a:pt x="2970" y="206"/>
                  </a:cubicBezTo>
                  <a:cubicBezTo>
                    <a:pt x="3018" y="165"/>
                    <a:pt x="3025" y="91"/>
                    <a:pt x="2986" y="42"/>
                  </a:cubicBezTo>
                  <a:cubicBezTo>
                    <a:pt x="2963" y="14"/>
                    <a:pt x="2929" y="0"/>
                    <a:pt x="289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flipH="1">
              <a:off x="-116979" y="3407360"/>
              <a:ext cx="283688" cy="131404"/>
            </a:xfrm>
            <a:custGeom>
              <a:avLst/>
              <a:gdLst/>
              <a:ahLst/>
              <a:cxnLst/>
              <a:rect l="l" t="t" r="r" b="b"/>
              <a:pathLst>
                <a:path w="2826" h="1309" extrusionOk="0">
                  <a:moveTo>
                    <a:pt x="2696" y="1"/>
                  </a:moveTo>
                  <a:cubicBezTo>
                    <a:pt x="2666" y="1"/>
                    <a:pt x="2637" y="12"/>
                    <a:pt x="2615" y="34"/>
                  </a:cubicBezTo>
                  <a:cubicBezTo>
                    <a:pt x="1664" y="957"/>
                    <a:pt x="129" y="1073"/>
                    <a:pt x="114" y="1075"/>
                  </a:cubicBezTo>
                  <a:cubicBezTo>
                    <a:pt x="49" y="1081"/>
                    <a:pt x="1" y="1137"/>
                    <a:pt x="5" y="1200"/>
                  </a:cubicBezTo>
                  <a:cubicBezTo>
                    <a:pt x="8" y="1262"/>
                    <a:pt x="62" y="1309"/>
                    <a:pt x="121" y="1309"/>
                  </a:cubicBezTo>
                  <a:cubicBezTo>
                    <a:pt x="124" y="1309"/>
                    <a:pt x="127" y="1309"/>
                    <a:pt x="131" y="1307"/>
                  </a:cubicBezTo>
                  <a:cubicBezTo>
                    <a:pt x="197" y="1304"/>
                    <a:pt x="1766" y="1185"/>
                    <a:pt x="2778" y="201"/>
                  </a:cubicBezTo>
                  <a:cubicBezTo>
                    <a:pt x="2824" y="156"/>
                    <a:pt x="2826" y="80"/>
                    <a:pt x="2780" y="35"/>
                  </a:cubicBezTo>
                  <a:cubicBezTo>
                    <a:pt x="2757" y="12"/>
                    <a:pt x="2726" y="1"/>
                    <a:pt x="269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flipH="1">
              <a:off x="-289942" y="3201269"/>
              <a:ext cx="187118" cy="283788"/>
            </a:xfrm>
            <a:custGeom>
              <a:avLst/>
              <a:gdLst/>
              <a:ahLst/>
              <a:cxnLst/>
              <a:rect l="l" t="t" r="r" b="b"/>
              <a:pathLst>
                <a:path w="1864" h="2827" extrusionOk="0">
                  <a:moveTo>
                    <a:pt x="1738" y="0"/>
                  </a:moveTo>
                  <a:cubicBezTo>
                    <a:pt x="1683" y="0"/>
                    <a:pt x="1633" y="39"/>
                    <a:pt x="1624" y="96"/>
                  </a:cubicBezTo>
                  <a:cubicBezTo>
                    <a:pt x="1622" y="112"/>
                    <a:pt x="1318" y="1760"/>
                    <a:pt x="68" y="2613"/>
                  </a:cubicBezTo>
                  <a:cubicBezTo>
                    <a:pt x="15" y="2649"/>
                    <a:pt x="1" y="2722"/>
                    <a:pt x="37" y="2776"/>
                  </a:cubicBezTo>
                  <a:cubicBezTo>
                    <a:pt x="59" y="2808"/>
                    <a:pt x="95" y="2827"/>
                    <a:pt x="133" y="2827"/>
                  </a:cubicBezTo>
                  <a:cubicBezTo>
                    <a:pt x="155" y="2827"/>
                    <a:pt x="178" y="2820"/>
                    <a:pt x="199" y="2806"/>
                  </a:cubicBezTo>
                  <a:cubicBezTo>
                    <a:pt x="1529" y="1898"/>
                    <a:pt x="1840" y="207"/>
                    <a:pt x="1852" y="137"/>
                  </a:cubicBezTo>
                  <a:cubicBezTo>
                    <a:pt x="1863" y="73"/>
                    <a:pt x="1821" y="13"/>
                    <a:pt x="1757" y="2"/>
                  </a:cubicBezTo>
                  <a:cubicBezTo>
                    <a:pt x="1751" y="1"/>
                    <a:pt x="1744" y="0"/>
                    <a:pt x="173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flipH="1">
              <a:off x="-129427" y="3504131"/>
              <a:ext cx="274352" cy="95065"/>
            </a:xfrm>
            <a:custGeom>
              <a:avLst/>
              <a:gdLst/>
              <a:ahLst/>
              <a:cxnLst/>
              <a:rect l="l" t="t" r="r" b="b"/>
              <a:pathLst>
                <a:path w="2733" h="947" extrusionOk="0">
                  <a:moveTo>
                    <a:pt x="2600" y="0"/>
                  </a:moveTo>
                  <a:cubicBezTo>
                    <a:pt x="2575" y="0"/>
                    <a:pt x="2550" y="8"/>
                    <a:pt x="2529" y="25"/>
                  </a:cubicBezTo>
                  <a:cubicBezTo>
                    <a:pt x="1727" y="654"/>
                    <a:pt x="598" y="711"/>
                    <a:pt x="239" y="711"/>
                  </a:cubicBezTo>
                  <a:cubicBezTo>
                    <a:pt x="168" y="711"/>
                    <a:pt x="128" y="709"/>
                    <a:pt x="125" y="708"/>
                  </a:cubicBezTo>
                  <a:cubicBezTo>
                    <a:pt x="63" y="711"/>
                    <a:pt x="6" y="756"/>
                    <a:pt x="2" y="820"/>
                  </a:cubicBezTo>
                  <a:cubicBezTo>
                    <a:pt x="0" y="886"/>
                    <a:pt x="50" y="939"/>
                    <a:pt x="114" y="944"/>
                  </a:cubicBezTo>
                  <a:cubicBezTo>
                    <a:pt x="124" y="945"/>
                    <a:pt x="173" y="947"/>
                    <a:pt x="252" y="947"/>
                  </a:cubicBezTo>
                  <a:cubicBezTo>
                    <a:pt x="649" y="947"/>
                    <a:pt x="1815" y="886"/>
                    <a:pt x="2672" y="210"/>
                  </a:cubicBezTo>
                  <a:cubicBezTo>
                    <a:pt x="2723" y="169"/>
                    <a:pt x="2732" y="96"/>
                    <a:pt x="2691" y="45"/>
                  </a:cubicBezTo>
                  <a:cubicBezTo>
                    <a:pt x="2669" y="16"/>
                    <a:pt x="2635" y="0"/>
                    <a:pt x="26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flipH="1">
              <a:off x="983940" y="4318453"/>
              <a:ext cx="23390" cy="222855"/>
            </a:xfrm>
            <a:custGeom>
              <a:avLst/>
              <a:gdLst/>
              <a:ahLst/>
              <a:cxnLst/>
              <a:rect l="l" t="t" r="r" b="b"/>
              <a:pathLst>
                <a:path w="233" h="2220" extrusionOk="0">
                  <a:moveTo>
                    <a:pt x="116" y="1"/>
                  </a:moveTo>
                  <a:cubicBezTo>
                    <a:pt x="54" y="1"/>
                    <a:pt x="0" y="53"/>
                    <a:pt x="0" y="117"/>
                  </a:cubicBezTo>
                  <a:lnTo>
                    <a:pt x="0" y="2103"/>
                  </a:lnTo>
                  <a:cubicBezTo>
                    <a:pt x="0" y="2167"/>
                    <a:pt x="54" y="2220"/>
                    <a:pt x="116" y="2220"/>
                  </a:cubicBezTo>
                  <a:cubicBezTo>
                    <a:pt x="180" y="2220"/>
                    <a:pt x="233" y="2167"/>
                    <a:pt x="233" y="2103"/>
                  </a:cubicBezTo>
                  <a:lnTo>
                    <a:pt x="233" y="117"/>
                  </a:lnTo>
                  <a:cubicBezTo>
                    <a:pt x="233" y="53"/>
                    <a:pt x="180" y="1"/>
                    <a:pt x="11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flipH="1">
              <a:off x="-59961" y="839915"/>
              <a:ext cx="428845" cy="396420"/>
            </a:xfrm>
            <a:custGeom>
              <a:avLst/>
              <a:gdLst/>
              <a:ahLst/>
              <a:cxnLst/>
              <a:rect l="l" t="t" r="r" b="b"/>
              <a:pathLst>
                <a:path w="4272" h="3949" extrusionOk="0">
                  <a:moveTo>
                    <a:pt x="2135" y="1"/>
                  </a:moveTo>
                  <a:cubicBezTo>
                    <a:pt x="2135" y="1"/>
                    <a:pt x="1" y="2092"/>
                    <a:pt x="2135" y="3948"/>
                  </a:cubicBezTo>
                  <a:cubicBezTo>
                    <a:pt x="4271" y="2092"/>
                    <a:pt x="2135" y="1"/>
                    <a:pt x="21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flipH="1">
              <a:off x="-122400" y="1128522"/>
              <a:ext cx="209805" cy="158909"/>
            </a:xfrm>
            <a:custGeom>
              <a:avLst/>
              <a:gdLst/>
              <a:ahLst/>
              <a:cxnLst/>
              <a:rect l="l" t="t" r="r" b="b"/>
              <a:pathLst>
                <a:path w="2090" h="1583" extrusionOk="0">
                  <a:moveTo>
                    <a:pt x="1743" y="0"/>
                  </a:moveTo>
                  <a:cubicBezTo>
                    <a:pt x="1183" y="0"/>
                    <a:pt x="127" y="181"/>
                    <a:pt x="0" y="1521"/>
                  </a:cubicBezTo>
                  <a:cubicBezTo>
                    <a:pt x="179" y="1563"/>
                    <a:pt x="343" y="1583"/>
                    <a:pt x="493" y="1583"/>
                  </a:cubicBezTo>
                  <a:cubicBezTo>
                    <a:pt x="1848" y="1583"/>
                    <a:pt x="2089" y="25"/>
                    <a:pt x="2089" y="25"/>
                  </a:cubicBezTo>
                  <a:cubicBezTo>
                    <a:pt x="2089" y="25"/>
                    <a:pt x="1950" y="0"/>
                    <a:pt x="17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flipH="1">
              <a:off x="-60362" y="1332705"/>
              <a:ext cx="176678" cy="163427"/>
            </a:xfrm>
            <a:custGeom>
              <a:avLst/>
              <a:gdLst/>
              <a:ahLst/>
              <a:cxnLst/>
              <a:rect l="l" t="t" r="r" b="b"/>
              <a:pathLst>
                <a:path w="1760" h="1628" extrusionOk="0">
                  <a:moveTo>
                    <a:pt x="297" y="0"/>
                  </a:moveTo>
                  <a:lnTo>
                    <a:pt x="297" y="0"/>
                  </a:lnTo>
                  <a:cubicBezTo>
                    <a:pt x="0" y="1437"/>
                    <a:pt x="1537" y="1627"/>
                    <a:pt x="1537" y="1627"/>
                  </a:cubicBezTo>
                  <a:cubicBezTo>
                    <a:pt x="1537" y="1627"/>
                    <a:pt x="1759" y="98"/>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flipH="1">
              <a:off x="223526" y="1128522"/>
              <a:ext cx="209805" cy="158909"/>
            </a:xfrm>
            <a:custGeom>
              <a:avLst/>
              <a:gdLst/>
              <a:ahLst/>
              <a:cxnLst/>
              <a:rect l="l" t="t" r="r" b="b"/>
              <a:pathLst>
                <a:path w="2090" h="1583" extrusionOk="0">
                  <a:moveTo>
                    <a:pt x="346" y="0"/>
                  </a:moveTo>
                  <a:cubicBezTo>
                    <a:pt x="140" y="0"/>
                    <a:pt x="0" y="25"/>
                    <a:pt x="0" y="25"/>
                  </a:cubicBezTo>
                  <a:cubicBezTo>
                    <a:pt x="0" y="25"/>
                    <a:pt x="242" y="1583"/>
                    <a:pt x="1597" y="1583"/>
                  </a:cubicBezTo>
                  <a:cubicBezTo>
                    <a:pt x="1747" y="1583"/>
                    <a:pt x="1911" y="1563"/>
                    <a:pt x="2090" y="1521"/>
                  </a:cubicBezTo>
                  <a:cubicBezTo>
                    <a:pt x="1962" y="181"/>
                    <a:pt x="906" y="0"/>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flipH="1">
              <a:off x="194615" y="1332705"/>
              <a:ext cx="176678" cy="163427"/>
            </a:xfrm>
            <a:custGeom>
              <a:avLst/>
              <a:gdLst/>
              <a:ahLst/>
              <a:cxnLst/>
              <a:rect l="l" t="t" r="r" b="b"/>
              <a:pathLst>
                <a:path w="1760" h="1628" extrusionOk="0">
                  <a:moveTo>
                    <a:pt x="1463" y="0"/>
                  </a:moveTo>
                  <a:lnTo>
                    <a:pt x="1463" y="0"/>
                  </a:lnTo>
                  <a:cubicBezTo>
                    <a:pt x="0" y="98"/>
                    <a:pt x="224" y="1627"/>
                    <a:pt x="224" y="1627"/>
                  </a:cubicBezTo>
                  <a:cubicBezTo>
                    <a:pt x="224" y="1627"/>
                    <a:pt x="1759" y="1437"/>
                    <a:pt x="1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flipH="1">
              <a:off x="-487198" y="1383500"/>
              <a:ext cx="397023" cy="367309"/>
            </a:xfrm>
            <a:custGeom>
              <a:avLst/>
              <a:gdLst/>
              <a:ahLst/>
              <a:cxnLst/>
              <a:rect l="l" t="t" r="r" b="b"/>
              <a:pathLst>
                <a:path w="3955" h="3659" extrusionOk="0">
                  <a:moveTo>
                    <a:pt x="2763" y="0"/>
                  </a:moveTo>
                  <a:cubicBezTo>
                    <a:pt x="2763" y="0"/>
                    <a:pt x="1" y="1134"/>
                    <a:pt x="1280" y="3658"/>
                  </a:cubicBezTo>
                  <a:cubicBezTo>
                    <a:pt x="3955" y="2739"/>
                    <a:pt x="2763" y="0"/>
                    <a:pt x="27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flipH="1">
              <a:off x="-514803" y="1724909"/>
              <a:ext cx="250963" cy="128593"/>
            </a:xfrm>
            <a:custGeom>
              <a:avLst/>
              <a:gdLst/>
              <a:ahLst/>
              <a:cxnLst/>
              <a:rect l="l" t="t" r="r" b="b"/>
              <a:pathLst>
                <a:path w="2500" h="1281" extrusionOk="0">
                  <a:moveTo>
                    <a:pt x="1384" y="1"/>
                  </a:moveTo>
                  <a:cubicBezTo>
                    <a:pt x="908" y="1"/>
                    <a:pt x="376" y="202"/>
                    <a:pt x="1" y="924"/>
                  </a:cubicBezTo>
                  <a:cubicBezTo>
                    <a:pt x="364" y="1183"/>
                    <a:pt x="699" y="1281"/>
                    <a:pt x="996" y="1281"/>
                  </a:cubicBezTo>
                  <a:cubicBezTo>
                    <a:pt x="1927" y="1281"/>
                    <a:pt x="2500" y="323"/>
                    <a:pt x="2500" y="323"/>
                  </a:cubicBezTo>
                  <a:cubicBezTo>
                    <a:pt x="2500" y="323"/>
                    <a:pt x="1986" y="1"/>
                    <a:pt x="1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flipH="1">
              <a:off x="-377778" y="1865548"/>
              <a:ext cx="214021" cy="198260"/>
            </a:xfrm>
            <a:custGeom>
              <a:avLst/>
              <a:gdLst/>
              <a:ahLst/>
              <a:cxnLst/>
              <a:rect l="l" t="t" r="r" b="b"/>
              <a:pathLst>
                <a:path w="2132" h="1975" extrusionOk="0">
                  <a:moveTo>
                    <a:pt x="814" y="0"/>
                  </a:moveTo>
                  <a:lnTo>
                    <a:pt x="814" y="0"/>
                  </a:lnTo>
                  <a:cubicBezTo>
                    <a:pt x="0" y="1220"/>
                    <a:pt x="1351" y="1975"/>
                    <a:pt x="1351" y="1975"/>
                  </a:cubicBezTo>
                  <a:cubicBezTo>
                    <a:pt x="1351" y="1975"/>
                    <a:pt x="2132" y="642"/>
                    <a:pt x="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flipH="1">
              <a:off x="-190862" y="1548532"/>
              <a:ext cx="236005" cy="218137"/>
            </a:xfrm>
            <a:custGeom>
              <a:avLst/>
              <a:gdLst/>
              <a:ahLst/>
              <a:cxnLst/>
              <a:rect l="l" t="t" r="r" b="b"/>
              <a:pathLst>
                <a:path w="2351" h="2173" extrusionOk="0">
                  <a:moveTo>
                    <a:pt x="447" y="1"/>
                  </a:moveTo>
                  <a:cubicBezTo>
                    <a:pt x="447" y="1"/>
                    <a:pt x="1" y="1895"/>
                    <a:pt x="1824" y="2173"/>
                  </a:cubicBezTo>
                  <a:cubicBezTo>
                    <a:pt x="2350" y="406"/>
                    <a:pt x="447" y="1"/>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flipH="1">
              <a:off x="576879" y="2971488"/>
              <a:ext cx="224963" cy="208299"/>
            </a:xfrm>
            <a:custGeom>
              <a:avLst/>
              <a:gdLst/>
              <a:ahLst/>
              <a:cxnLst/>
              <a:rect l="l" t="t" r="r" b="b"/>
              <a:pathLst>
                <a:path w="2241" h="2075" extrusionOk="0">
                  <a:moveTo>
                    <a:pt x="1121" y="1"/>
                  </a:moveTo>
                  <a:cubicBezTo>
                    <a:pt x="1121" y="1"/>
                    <a:pt x="0" y="1099"/>
                    <a:pt x="1121" y="2074"/>
                  </a:cubicBezTo>
                  <a:cubicBezTo>
                    <a:pt x="2241" y="1099"/>
                    <a:pt x="1121"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flipH="1">
              <a:off x="546463" y="3129394"/>
              <a:ext cx="110323" cy="83420"/>
            </a:xfrm>
            <a:custGeom>
              <a:avLst/>
              <a:gdLst/>
              <a:ahLst/>
              <a:cxnLst/>
              <a:rect l="l" t="t" r="r" b="b"/>
              <a:pathLst>
                <a:path w="1099" h="831" extrusionOk="0">
                  <a:moveTo>
                    <a:pt x="918" y="0"/>
                  </a:moveTo>
                  <a:cubicBezTo>
                    <a:pt x="625" y="0"/>
                    <a:pt x="67" y="94"/>
                    <a:pt x="0" y="798"/>
                  </a:cubicBezTo>
                  <a:cubicBezTo>
                    <a:pt x="94" y="820"/>
                    <a:pt x="180" y="830"/>
                    <a:pt x="259" y="830"/>
                  </a:cubicBezTo>
                  <a:cubicBezTo>
                    <a:pt x="971" y="830"/>
                    <a:pt x="1098" y="13"/>
                    <a:pt x="1098" y="13"/>
                  </a:cubicBezTo>
                  <a:cubicBezTo>
                    <a:pt x="1098" y="13"/>
                    <a:pt x="1026" y="0"/>
                    <a:pt x="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flipH="1">
              <a:off x="729565" y="3129394"/>
              <a:ext cx="110223" cy="83420"/>
            </a:xfrm>
            <a:custGeom>
              <a:avLst/>
              <a:gdLst/>
              <a:ahLst/>
              <a:cxnLst/>
              <a:rect l="l" t="t" r="r" b="b"/>
              <a:pathLst>
                <a:path w="1098" h="831" extrusionOk="0">
                  <a:moveTo>
                    <a:pt x="180" y="0"/>
                  </a:moveTo>
                  <a:cubicBezTo>
                    <a:pt x="72" y="0"/>
                    <a:pt x="0" y="13"/>
                    <a:pt x="0" y="13"/>
                  </a:cubicBezTo>
                  <a:cubicBezTo>
                    <a:pt x="0" y="13"/>
                    <a:pt x="126" y="830"/>
                    <a:pt x="839" y="830"/>
                  </a:cubicBezTo>
                  <a:cubicBezTo>
                    <a:pt x="918" y="830"/>
                    <a:pt x="1004" y="820"/>
                    <a:pt x="1098" y="798"/>
                  </a:cubicBezTo>
                  <a:cubicBezTo>
                    <a:pt x="1030" y="94"/>
                    <a:pt x="473" y="0"/>
                    <a:pt x="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flipH="1">
              <a:off x="-513800" y="2546559"/>
              <a:ext cx="309487" cy="286097"/>
            </a:xfrm>
            <a:custGeom>
              <a:avLst/>
              <a:gdLst/>
              <a:ahLst/>
              <a:cxnLst/>
              <a:rect l="l" t="t" r="r" b="b"/>
              <a:pathLst>
                <a:path w="3083" h="2850" extrusionOk="0">
                  <a:moveTo>
                    <a:pt x="1542" y="0"/>
                  </a:moveTo>
                  <a:cubicBezTo>
                    <a:pt x="1542" y="0"/>
                    <a:pt x="0" y="1508"/>
                    <a:pt x="1542" y="2850"/>
                  </a:cubicBezTo>
                  <a:cubicBezTo>
                    <a:pt x="3083" y="1508"/>
                    <a:pt x="1542" y="0"/>
                    <a:pt x="15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flipH="1">
              <a:off x="-572624" y="2858656"/>
              <a:ext cx="154191" cy="112532"/>
            </a:xfrm>
            <a:custGeom>
              <a:avLst/>
              <a:gdLst/>
              <a:ahLst/>
              <a:cxnLst/>
              <a:rect l="l" t="t" r="r" b="b"/>
              <a:pathLst>
                <a:path w="1536" h="1121" extrusionOk="0">
                  <a:moveTo>
                    <a:pt x="388" y="1"/>
                  </a:moveTo>
                  <a:cubicBezTo>
                    <a:pt x="270" y="1"/>
                    <a:pt x="142" y="17"/>
                    <a:pt x="0" y="55"/>
                  </a:cubicBezTo>
                  <a:cubicBezTo>
                    <a:pt x="113" y="983"/>
                    <a:pt x="825" y="1121"/>
                    <a:pt x="1239" y="1121"/>
                  </a:cubicBezTo>
                  <a:cubicBezTo>
                    <a:pt x="1414" y="1121"/>
                    <a:pt x="1536" y="1096"/>
                    <a:pt x="1536" y="1096"/>
                  </a:cubicBezTo>
                  <a:cubicBezTo>
                    <a:pt x="1536" y="1096"/>
                    <a:pt x="1338"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flipH="1">
              <a:off x="-572624" y="2709484"/>
              <a:ext cx="135118" cy="102794"/>
            </a:xfrm>
            <a:custGeom>
              <a:avLst/>
              <a:gdLst/>
              <a:ahLst/>
              <a:cxnLst/>
              <a:rect l="l" t="t" r="r" b="b"/>
              <a:pathLst>
                <a:path w="1346" h="1024" extrusionOk="0">
                  <a:moveTo>
                    <a:pt x="1128" y="1"/>
                  </a:moveTo>
                  <a:cubicBezTo>
                    <a:pt x="769" y="1"/>
                    <a:pt x="81" y="116"/>
                    <a:pt x="1" y="984"/>
                  </a:cubicBezTo>
                  <a:cubicBezTo>
                    <a:pt x="115" y="1011"/>
                    <a:pt x="220" y="1023"/>
                    <a:pt x="316" y="1023"/>
                  </a:cubicBezTo>
                  <a:cubicBezTo>
                    <a:pt x="1192" y="1023"/>
                    <a:pt x="1346" y="16"/>
                    <a:pt x="1346" y="16"/>
                  </a:cubicBezTo>
                  <a:cubicBezTo>
                    <a:pt x="1346" y="16"/>
                    <a:pt x="1258"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flipH="1">
              <a:off x="-300883" y="2855243"/>
              <a:ext cx="146060" cy="119358"/>
            </a:xfrm>
            <a:custGeom>
              <a:avLst/>
              <a:gdLst/>
              <a:ahLst/>
              <a:cxnLst/>
              <a:rect l="l" t="t" r="r" b="b"/>
              <a:pathLst>
                <a:path w="1455" h="1189" extrusionOk="0">
                  <a:moveTo>
                    <a:pt x="1161" y="1"/>
                  </a:moveTo>
                  <a:cubicBezTo>
                    <a:pt x="125" y="1"/>
                    <a:pt x="1" y="1181"/>
                    <a:pt x="1" y="1181"/>
                  </a:cubicBezTo>
                  <a:cubicBezTo>
                    <a:pt x="1" y="1181"/>
                    <a:pt x="62" y="1189"/>
                    <a:pt x="159" y="1189"/>
                  </a:cubicBezTo>
                  <a:cubicBezTo>
                    <a:pt x="526" y="1189"/>
                    <a:pt x="1407" y="1079"/>
                    <a:pt x="1454" y="29"/>
                  </a:cubicBezTo>
                  <a:cubicBezTo>
                    <a:pt x="1349" y="10"/>
                    <a:pt x="1252" y="1"/>
                    <a:pt x="11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flipH="1">
              <a:off x="-136555" y="2364561"/>
              <a:ext cx="428443" cy="396320"/>
            </a:xfrm>
            <a:custGeom>
              <a:avLst/>
              <a:gdLst/>
              <a:ahLst/>
              <a:cxnLst/>
              <a:rect l="l" t="t" r="r" b="b"/>
              <a:pathLst>
                <a:path w="4268" h="3948" extrusionOk="0">
                  <a:moveTo>
                    <a:pt x="2133" y="0"/>
                  </a:moveTo>
                  <a:cubicBezTo>
                    <a:pt x="2133" y="0"/>
                    <a:pt x="0" y="2091"/>
                    <a:pt x="2133" y="3948"/>
                  </a:cubicBezTo>
                  <a:cubicBezTo>
                    <a:pt x="4267" y="2091"/>
                    <a:pt x="2133" y="0"/>
                    <a:pt x="2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flipH="1">
              <a:off x="-194175" y="2665214"/>
              <a:ext cx="210005" cy="158809"/>
            </a:xfrm>
            <a:custGeom>
              <a:avLst/>
              <a:gdLst/>
              <a:ahLst/>
              <a:cxnLst/>
              <a:rect l="l" t="t" r="r" b="b"/>
              <a:pathLst>
                <a:path w="2092" h="1582" extrusionOk="0">
                  <a:moveTo>
                    <a:pt x="1745" y="0"/>
                  </a:moveTo>
                  <a:cubicBezTo>
                    <a:pt x="1184" y="0"/>
                    <a:pt x="128" y="181"/>
                    <a:pt x="1" y="1520"/>
                  </a:cubicBezTo>
                  <a:cubicBezTo>
                    <a:pt x="180" y="1562"/>
                    <a:pt x="345" y="1582"/>
                    <a:pt x="495" y="1582"/>
                  </a:cubicBezTo>
                  <a:cubicBezTo>
                    <a:pt x="1850" y="1582"/>
                    <a:pt x="2092" y="25"/>
                    <a:pt x="2092" y="25"/>
                  </a:cubicBezTo>
                  <a:cubicBezTo>
                    <a:pt x="2092" y="25"/>
                    <a:pt x="1952" y="0"/>
                    <a:pt x="1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flipH="1">
              <a:off x="-125110" y="2857451"/>
              <a:ext cx="176678" cy="163226"/>
            </a:xfrm>
            <a:custGeom>
              <a:avLst/>
              <a:gdLst/>
              <a:ahLst/>
              <a:cxnLst/>
              <a:rect l="l" t="t" r="r" b="b"/>
              <a:pathLst>
                <a:path w="1760" h="1626" extrusionOk="0">
                  <a:moveTo>
                    <a:pt x="297" y="0"/>
                  </a:moveTo>
                  <a:lnTo>
                    <a:pt x="297" y="0"/>
                  </a:lnTo>
                  <a:cubicBezTo>
                    <a:pt x="1" y="1435"/>
                    <a:pt x="1536" y="1625"/>
                    <a:pt x="1536" y="1625"/>
                  </a:cubicBezTo>
                  <a:cubicBezTo>
                    <a:pt x="1536" y="1625"/>
                    <a:pt x="1760" y="96"/>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flipH="1">
              <a:off x="154461" y="2665214"/>
              <a:ext cx="210005" cy="158809"/>
            </a:xfrm>
            <a:custGeom>
              <a:avLst/>
              <a:gdLst/>
              <a:ahLst/>
              <a:cxnLst/>
              <a:rect l="l" t="t" r="r" b="b"/>
              <a:pathLst>
                <a:path w="2092" h="1582" extrusionOk="0">
                  <a:moveTo>
                    <a:pt x="347" y="0"/>
                  </a:moveTo>
                  <a:cubicBezTo>
                    <a:pt x="140" y="0"/>
                    <a:pt x="1" y="25"/>
                    <a:pt x="1" y="25"/>
                  </a:cubicBezTo>
                  <a:cubicBezTo>
                    <a:pt x="1" y="25"/>
                    <a:pt x="242" y="1582"/>
                    <a:pt x="1597" y="1582"/>
                  </a:cubicBezTo>
                  <a:cubicBezTo>
                    <a:pt x="1747" y="1582"/>
                    <a:pt x="1912" y="1562"/>
                    <a:pt x="2091" y="1520"/>
                  </a:cubicBezTo>
                  <a:cubicBezTo>
                    <a:pt x="1964" y="181"/>
                    <a:pt x="908"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flipH="1">
              <a:off x="118724" y="2857451"/>
              <a:ext cx="176577" cy="163226"/>
            </a:xfrm>
            <a:custGeom>
              <a:avLst/>
              <a:gdLst/>
              <a:ahLst/>
              <a:cxnLst/>
              <a:rect l="l" t="t" r="r" b="b"/>
              <a:pathLst>
                <a:path w="1759" h="1626" extrusionOk="0">
                  <a:moveTo>
                    <a:pt x="1462" y="0"/>
                  </a:moveTo>
                  <a:cubicBezTo>
                    <a:pt x="1" y="96"/>
                    <a:pt x="223" y="1625"/>
                    <a:pt x="223" y="1625"/>
                  </a:cubicBezTo>
                  <a:cubicBezTo>
                    <a:pt x="223" y="1625"/>
                    <a:pt x="1758" y="1435"/>
                    <a:pt x="14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flipH="1">
              <a:off x="1573296" y="2175135"/>
              <a:ext cx="340807" cy="175674"/>
            </a:xfrm>
            <a:custGeom>
              <a:avLst/>
              <a:gdLst/>
              <a:ahLst/>
              <a:cxnLst/>
              <a:rect l="l" t="t" r="r" b="b"/>
              <a:pathLst>
                <a:path w="3395" h="1750" extrusionOk="0">
                  <a:moveTo>
                    <a:pt x="1501" y="1"/>
                  </a:moveTo>
                  <a:cubicBezTo>
                    <a:pt x="691" y="1"/>
                    <a:pt x="0" y="425"/>
                    <a:pt x="0" y="425"/>
                  </a:cubicBezTo>
                  <a:cubicBezTo>
                    <a:pt x="0" y="425"/>
                    <a:pt x="775" y="1749"/>
                    <a:pt x="2052" y="1749"/>
                  </a:cubicBezTo>
                  <a:cubicBezTo>
                    <a:pt x="2453" y="1749"/>
                    <a:pt x="2903" y="1618"/>
                    <a:pt x="3395" y="1275"/>
                  </a:cubicBezTo>
                  <a:cubicBezTo>
                    <a:pt x="2886" y="277"/>
                    <a:pt x="2155" y="1"/>
                    <a:pt x="1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flipH="1">
              <a:off x="1209703" y="2008396"/>
              <a:ext cx="294931" cy="272746"/>
            </a:xfrm>
            <a:custGeom>
              <a:avLst/>
              <a:gdLst/>
              <a:ahLst/>
              <a:cxnLst/>
              <a:rect l="l" t="t" r="r" b="b"/>
              <a:pathLst>
                <a:path w="2938" h="2717" extrusionOk="0">
                  <a:moveTo>
                    <a:pt x="2638" y="1"/>
                  </a:moveTo>
                  <a:cubicBezTo>
                    <a:pt x="2638" y="1"/>
                    <a:pt x="1" y="245"/>
                    <a:pt x="430" y="2717"/>
                  </a:cubicBezTo>
                  <a:cubicBezTo>
                    <a:pt x="2938" y="2632"/>
                    <a:pt x="2638" y="1"/>
                    <a:pt x="2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flipH="1">
              <a:off x="1538965" y="2384237"/>
              <a:ext cx="215125" cy="199063"/>
            </a:xfrm>
            <a:custGeom>
              <a:avLst/>
              <a:gdLst/>
              <a:ahLst/>
              <a:cxnLst/>
              <a:rect l="l" t="t" r="r" b="b"/>
              <a:pathLst>
                <a:path w="2143" h="1983" extrusionOk="0">
                  <a:moveTo>
                    <a:pt x="1557" y="1"/>
                  </a:moveTo>
                  <a:lnTo>
                    <a:pt x="1557" y="1"/>
                  </a:lnTo>
                  <a:cubicBezTo>
                    <a:pt x="1" y="376"/>
                    <a:pt x="524" y="1982"/>
                    <a:pt x="524" y="1982"/>
                  </a:cubicBezTo>
                  <a:cubicBezTo>
                    <a:pt x="524" y="1982"/>
                    <a:pt x="2143" y="1491"/>
                    <a:pt x="15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flipH="1">
              <a:off x="1238715" y="2350909"/>
              <a:ext cx="189025" cy="132809"/>
            </a:xfrm>
            <a:custGeom>
              <a:avLst/>
              <a:gdLst/>
              <a:ahLst/>
              <a:cxnLst/>
              <a:rect l="l" t="t" r="r" b="b"/>
              <a:pathLst>
                <a:path w="1883" h="1323" extrusionOk="0">
                  <a:moveTo>
                    <a:pt x="503" y="0"/>
                  </a:moveTo>
                  <a:cubicBezTo>
                    <a:pt x="352" y="0"/>
                    <a:pt x="185" y="24"/>
                    <a:pt x="1" y="78"/>
                  </a:cubicBezTo>
                  <a:cubicBezTo>
                    <a:pt x="158" y="1150"/>
                    <a:pt x="964" y="1323"/>
                    <a:pt x="1469" y="1323"/>
                  </a:cubicBezTo>
                  <a:cubicBezTo>
                    <a:pt x="1710" y="1323"/>
                    <a:pt x="1882" y="1283"/>
                    <a:pt x="1882" y="1283"/>
                  </a:cubicBezTo>
                  <a:cubicBezTo>
                    <a:pt x="1882" y="1283"/>
                    <a:pt x="1615"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flipH="1">
              <a:off x="1470402" y="2002172"/>
              <a:ext cx="228878" cy="211411"/>
            </a:xfrm>
            <a:custGeom>
              <a:avLst/>
              <a:gdLst/>
              <a:ahLst/>
              <a:cxnLst/>
              <a:rect l="l" t="t" r="r" b="b"/>
              <a:pathLst>
                <a:path w="2280" h="2106" extrusionOk="0">
                  <a:moveTo>
                    <a:pt x="746" y="0"/>
                  </a:moveTo>
                  <a:lnTo>
                    <a:pt x="746" y="0"/>
                  </a:lnTo>
                  <a:cubicBezTo>
                    <a:pt x="746" y="0"/>
                    <a:pt x="0" y="1517"/>
                    <a:pt x="1489" y="2105"/>
                  </a:cubicBezTo>
                  <a:cubicBezTo>
                    <a:pt x="2280" y="714"/>
                    <a:pt x="746" y="0"/>
                    <a:pt x="7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flipH="1">
              <a:off x="2602238" y="2135282"/>
              <a:ext cx="335487" cy="179288"/>
            </a:xfrm>
            <a:custGeom>
              <a:avLst/>
              <a:gdLst/>
              <a:ahLst/>
              <a:cxnLst/>
              <a:rect l="l" t="t" r="r" b="b"/>
              <a:pathLst>
                <a:path w="3342" h="1786" extrusionOk="0">
                  <a:moveTo>
                    <a:pt x="1384" y="1"/>
                  </a:moveTo>
                  <a:cubicBezTo>
                    <a:pt x="635" y="1"/>
                    <a:pt x="1" y="340"/>
                    <a:pt x="1" y="340"/>
                  </a:cubicBezTo>
                  <a:cubicBezTo>
                    <a:pt x="1" y="340"/>
                    <a:pt x="736" y="1785"/>
                    <a:pt x="2082" y="1785"/>
                  </a:cubicBezTo>
                  <a:cubicBezTo>
                    <a:pt x="2456" y="1785"/>
                    <a:pt x="2876" y="1674"/>
                    <a:pt x="3342" y="1389"/>
                  </a:cubicBezTo>
                  <a:cubicBezTo>
                    <a:pt x="2860" y="288"/>
                    <a:pt x="2073" y="1"/>
                    <a:pt x="1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flipH="1">
              <a:off x="2452866" y="1917648"/>
              <a:ext cx="278468" cy="257688"/>
            </a:xfrm>
            <a:custGeom>
              <a:avLst/>
              <a:gdLst/>
              <a:ahLst/>
              <a:cxnLst/>
              <a:rect l="l" t="t" r="r" b="b"/>
              <a:pathLst>
                <a:path w="2774" h="2567" extrusionOk="0">
                  <a:moveTo>
                    <a:pt x="982" y="0"/>
                  </a:moveTo>
                  <a:cubicBezTo>
                    <a:pt x="982" y="1"/>
                    <a:pt x="1" y="1774"/>
                    <a:pt x="1748" y="2567"/>
                  </a:cubicBezTo>
                  <a:cubicBezTo>
                    <a:pt x="2773" y="944"/>
                    <a:pt x="982" y="1"/>
                    <a:pt x="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flipH="1">
              <a:off x="2557568" y="2372291"/>
              <a:ext cx="215225" cy="198863"/>
            </a:xfrm>
            <a:custGeom>
              <a:avLst/>
              <a:gdLst/>
              <a:ahLst/>
              <a:cxnLst/>
              <a:rect l="l" t="t" r="r" b="b"/>
              <a:pathLst>
                <a:path w="2144" h="1981" extrusionOk="0">
                  <a:moveTo>
                    <a:pt x="1558" y="0"/>
                  </a:moveTo>
                  <a:lnTo>
                    <a:pt x="1558" y="0"/>
                  </a:lnTo>
                  <a:cubicBezTo>
                    <a:pt x="1" y="372"/>
                    <a:pt x="526" y="1980"/>
                    <a:pt x="526" y="1980"/>
                  </a:cubicBezTo>
                  <a:cubicBezTo>
                    <a:pt x="526" y="1980"/>
                    <a:pt x="2144" y="1491"/>
                    <a:pt x="15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flipH="1">
              <a:off x="2291448" y="2128456"/>
              <a:ext cx="216029" cy="118555"/>
            </a:xfrm>
            <a:custGeom>
              <a:avLst/>
              <a:gdLst/>
              <a:ahLst/>
              <a:cxnLst/>
              <a:rect l="l" t="t" r="r" b="b"/>
              <a:pathLst>
                <a:path w="2152" h="1181" extrusionOk="0">
                  <a:moveTo>
                    <a:pt x="1300" y="1"/>
                  </a:moveTo>
                  <a:cubicBezTo>
                    <a:pt x="838" y="1"/>
                    <a:pt x="301" y="191"/>
                    <a:pt x="1" y="949"/>
                  </a:cubicBezTo>
                  <a:cubicBezTo>
                    <a:pt x="292" y="1115"/>
                    <a:pt x="554" y="1180"/>
                    <a:pt x="787" y="1180"/>
                  </a:cubicBezTo>
                  <a:cubicBezTo>
                    <a:pt x="1690" y="1180"/>
                    <a:pt x="2151" y="192"/>
                    <a:pt x="2151" y="192"/>
                  </a:cubicBezTo>
                  <a:cubicBezTo>
                    <a:pt x="2151" y="192"/>
                    <a:pt x="1763" y="1"/>
                    <a:pt x="1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flipH="1">
              <a:off x="1751879" y="1423553"/>
              <a:ext cx="583638" cy="539770"/>
            </a:xfrm>
            <a:custGeom>
              <a:avLst/>
              <a:gdLst/>
              <a:ahLst/>
              <a:cxnLst/>
              <a:rect l="l" t="t" r="r" b="b"/>
              <a:pathLst>
                <a:path w="5814" h="5377" extrusionOk="0">
                  <a:moveTo>
                    <a:pt x="2907" y="1"/>
                  </a:moveTo>
                  <a:cubicBezTo>
                    <a:pt x="2907" y="1"/>
                    <a:pt x="1" y="2846"/>
                    <a:pt x="2907" y="5376"/>
                  </a:cubicBezTo>
                  <a:cubicBezTo>
                    <a:pt x="5813" y="2846"/>
                    <a:pt x="2907"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flipH="1">
              <a:off x="2133944" y="1759240"/>
              <a:ext cx="268128" cy="249356"/>
            </a:xfrm>
            <a:custGeom>
              <a:avLst/>
              <a:gdLst/>
              <a:ahLst/>
              <a:cxnLst/>
              <a:rect l="l" t="t" r="r" b="b"/>
              <a:pathLst>
                <a:path w="2671" h="2484" extrusionOk="0">
                  <a:moveTo>
                    <a:pt x="31" y="1"/>
                  </a:moveTo>
                  <a:cubicBezTo>
                    <a:pt x="28" y="1"/>
                    <a:pt x="27" y="1"/>
                    <a:pt x="27" y="1"/>
                  </a:cubicBezTo>
                  <a:cubicBezTo>
                    <a:pt x="27" y="1"/>
                    <a:pt x="1" y="2484"/>
                    <a:pt x="2271" y="2484"/>
                  </a:cubicBezTo>
                  <a:cubicBezTo>
                    <a:pt x="2346" y="2484"/>
                    <a:pt x="2422" y="2481"/>
                    <a:pt x="2501" y="2475"/>
                  </a:cubicBezTo>
                  <a:cubicBezTo>
                    <a:pt x="2670" y="29"/>
                    <a:pt x="14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flipH="1">
              <a:off x="1685627" y="1759240"/>
              <a:ext cx="268128" cy="249356"/>
            </a:xfrm>
            <a:custGeom>
              <a:avLst/>
              <a:gdLst/>
              <a:ahLst/>
              <a:cxnLst/>
              <a:rect l="l" t="t" r="r" b="b"/>
              <a:pathLst>
                <a:path w="2671" h="2484" extrusionOk="0">
                  <a:moveTo>
                    <a:pt x="2640" y="1"/>
                  </a:moveTo>
                  <a:cubicBezTo>
                    <a:pt x="2525" y="1"/>
                    <a:pt x="1" y="29"/>
                    <a:pt x="170" y="2475"/>
                  </a:cubicBezTo>
                  <a:cubicBezTo>
                    <a:pt x="249" y="2481"/>
                    <a:pt x="325" y="2484"/>
                    <a:pt x="400" y="2484"/>
                  </a:cubicBezTo>
                  <a:cubicBezTo>
                    <a:pt x="2670" y="2484"/>
                    <a:pt x="2644" y="1"/>
                    <a:pt x="2644" y="1"/>
                  </a:cubicBezTo>
                  <a:cubicBezTo>
                    <a:pt x="2644" y="1"/>
                    <a:pt x="2643" y="1"/>
                    <a:pt x="2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flipH="1">
              <a:off x="593942" y="-220350"/>
              <a:ext cx="803381" cy="742949"/>
            </a:xfrm>
            <a:custGeom>
              <a:avLst/>
              <a:gdLst/>
              <a:ahLst/>
              <a:cxnLst/>
              <a:rect l="l" t="t" r="r" b="b"/>
              <a:pathLst>
                <a:path w="8003" h="7401" extrusionOk="0">
                  <a:moveTo>
                    <a:pt x="4001" y="0"/>
                  </a:moveTo>
                  <a:cubicBezTo>
                    <a:pt x="4001" y="0"/>
                    <a:pt x="0" y="3919"/>
                    <a:pt x="4001" y="7401"/>
                  </a:cubicBezTo>
                  <a:cubicBezTo>
                    <a:pt x="8003" y="3919"/>
                    <a:pt x="4001"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flipH="1">
              <a:off x="1207796" y="123770"/>
              <a:ext cx="369015" cy="343216"/>
            </a:xfrm>
            <a:custGeom>
              <a:avLst/>
              <a:gdLst/>
              <a:ahLst/>
              <a:cxnLst/>
              <a:rect l="l" t="t" r="r" b="b"/>
              <a:pathLst>
                <a:path w="3676" h="3419" extrusionOk="0">
                  <a:moveTo>
                    <a:pt x="42" y="1"/>
                  </a:moveTo>
                  <a:cubicBezTo>
                    <a:pt x="38" y="1"/>
                    <a:pt x="36" y="1"/>
                    <a:pt x="36" y="1"/>
                  </a:cubicBezTo>
                  <a:cubicBezTo>
                    <a:pt x="36" y="1"/>
                    <a:pt x="1" y="3418"/>
                    <a:pt x="3127" y="3418"/>
                  </a:cubicBezTo>
                  <a:cubicBezTo>
                    <a:pt x="3230" y="3418"/>
                    <a:pt x="3335" y="3415"/>
                    <a:pt x="3444" y="3407"/>
                  </a:cubicBezTo>
                  <a:cubicBezTo>
                    <a:pt x="3676" y="38"/>
                    <a:pt x="197" y="1"/>
                    <a:pt x="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flipH="1">
              <a:off x="1352551" y="505232"/>
              <a:ext cx="311896" cy="160616"/>
            </a:xfrm>
            <a:custGeom>
              <a:avLst/>
              <a:gdLst/>
              <a:ahLst/>
              <a:cxnLst/>
              <a:rect l="l" t="t" r="r" b="b"/>
              <a:pathLst>
                <a:path w="3107" h="1600" extrusionOk="0">
                  <a:moveTo>
                    <a:pt x="1878" y="0"/>
                  </a:moveTo>
                  <a:cubicBezTo>
                    <a:pt x="710" y="0"/>
                    <a:pt x="1" y="1212"/>
                    <a:pt x="1" y="1212"/>
                  </a:cubicBezTo>
                  <a:cubicBezTo>
                    <a:pt x="1" y="1212"/>
                    <a:pt x="633" y="1600"/>
                    <a:pt x="1374" y="1600"/>
                  </a:cubicBezTo>
                  <a:cubicBezTo>
                    <a:pt x="1972" y="1600"/>
                    <a:pt x="2642" y="1347"/>
                    <a:pt x="3106" y="433"/>
                  </a:cubicBezTo>
                  <a:cubicBezTo>
                    <a:pt x="2657" y="119"/>
                    <a:pt x="224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flipH="1">
              <a:off x="1073080" y="604111"/>
              <a:ext cx="409571" cy="381061"/>
            </a:xfrm>
            <a:custGeom>
              <a:avLst/>
              <a:gdLst/>
              <a:ahLst/>
              <a:cxnLst/>
              <a:rect l="l" t="t" r="r" b="b"/>
              <a:pathLst>
                <a:path w="4080" h="3796" extrusionOk="0">
                  <a:moveTo>
                    <a:pt x="3469" y="1"/>
                  </a:moveTo>
                  <a:cubicBezTo>
                    <a:pt x="1" y="1"/>
                    <a:pt x="39" y="3795"/>
                    <a:pt x="39" y="3795"/>
                  </a:cubicBezTo>
                  <a:cubicBezTo>
                    <a:pt x="39" y="3795"/>
                    <a:pt x="41" y="3795"/>
                    <a:pt x="45" y="3795"/>
                  </a:cubicBezTo>
                  <a:cubicBezTo>
                    <a:pt x="212" y="3795"/>
                    <a:pt x="4080" y="3755"/>
                    <a:pt x="3822" y="13"/>
                  </a:cubicBezTo>
                  <a:cubicBezTo>
                    <a:pt x="3700" y="5"/>
                    <a:pt x="3583" y="1"/>
                    <a:pt x="3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flipH="1">
              <a:off x="414557" y="123770"/>
              <a:ext cx="369116" cy="343216"/>
            </a:xfrm>
            <a:custGeom>
              <a:avLst/>
              <a:gdLst/>
              <a:ahLst/>
              <a:cxnLst/>
              <a:rect l="l" t="t" r="r" b="b"/>
              <a:pathLst>
                <a:path w="3677" h="3419" extrusionOk="0">
                  <a:moveTo>
                    <a:pt x="3636" y="1"/>
                  </a:moveTo>
                  <a:cubicBezTo>
                    <a:pt x="3481" y="1"/>
                    <a:pt x="0" y="38"/>
                    <a:pt x="234" y="3407"/>
                  </a:cubicBezTo>
                  <a:cubicBezTo>
                    <a:pt x="343" y="3415"/>
                    <a:pt x="448" y="3418"/>
                    <a:pt x="551" y="3418"/>
                  </a:cubicBezTo>
                  <a:cubicBezTo>
                    <a:pt x="3677" y="3418"/>
                    <a:pt x="3642" y="1"/>
                    <a:pt x="3642" y="1"/>
                  </a:cubicBezTo>
                  <a:cubicBezTo>
                    <a:pt x="3642" y="1"/>
                    <a:pt x="3640" y="1"/>
                    <a:pt x="3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flipH="1">
              <a:off x="326821" y="505232"/>
              <a:ext cx="311997" cy="160616"/>
            </a:xfrm>
            <a:custGeom>
              <a:avLst/>
              <a:gdLst/>
              <a:ahLst/>
              <a:cxnLst/>
              <a:rect l="l" t="t" r="r" b="b"/>
              <a:pathLst>
                <a:path w="3108" h="1600" extrusionOk="0">
                  <a:moveTo>
                    <a:pt x="1229" y="0"/>
                  </a:moveTo>
                  <a:cubicBezTo>
                    <a:pt x="862" y="0"/>
                    <a:pt x="450" y="119"/>
                    <a:pt x="0" y="433"/>
                  </a:cubicBezTo>
                  <a:cubicBezTo>
                    <a:pt x="465" y="1347"/>
                    <a:pt x="1134" y="1600"/>
                    <a:pt x="1733" y="1600"/>
                  </a:cubicBezTo>
                  <a:cubicBezTo>
                    <a:pt x="2475" y="1600"/>
                    <a:pt x="3107" y="1212"/>
                    <a:pt x="3107" y="1212"/>
                  </a:cubicBezTo>
                  <a:cubicBezTo>
                    <a:pt x="3107" y="1212"/>
                    <a:pt x="2398"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flipH="1">
              <a:off x="508517" y="604111"/>
              <a:ext cx="409571" cy="381061"/>
            </a:xfrm>
            <a:custGeom>
              <a:avLst/>
              <a:gdLst/>
              <a:ahLst/>
              <a:cxnLst/>
              <a:rect l="l" t="t" r="r" b="b"/>
              <a:pathLst>
                <a:path w="4080" h="3796" extrusionOk="0">
                  <a:moveTo>
                    <a:pt x="612" y="1"/>
                  </a:moveTo>
                  <a:cubicBezTo>
                    <a:pt x="498" y="1"/>
                    <a:pt x="380" y="5"/>
                    <a:pt x="258" y="13"/>
                  </a:cubicBezTo>
                  <a:cubicBezTo>
                    <a:pt x="1" y="3755"/>
                    <a:pt x="3867" y="3795"/>
                    <a:pt x="4034" y="3795"/>
                  </a:cubicBezTo>
                  <a:cubicBezTo>
                    <a:pt x="4038" y="3795"/>
                    <a:pt x="4040" y="3795"/>
                    <a:pt x="4040" y="3795"/>
                  </a:cubicBezTo>
                  <a:cubicBezTo>
                    <a:pt x="4040" y="3795"/>
                    <a:pt x="4079" y="1"/>
                    <a:pt x="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flipH="1">
              <a:off x="356430" y="4371055"/>
              <a:ext cx="1267762" cy="363494"/>
            </a:xfrm>
            <a:custGeom>
              <a:avLst/>
              <a:gdLst/>
              <a:ahLst/>
              <a:cxnLst/>
              <a:rect l="l" t="t" r="r" b="b"/>
              <a:pathLst>
                <a:path w="12629" h="3621" extrusionOk="0">
                  <a:moveTo>
                    <a:pt x="6315" y="0"/>
                  </a:moveTo>
                  <a:cubicBezTo>
                    <a:pt x="2827" y="0"/>
                    <a:pt x="1" y="1621"/>
                    <a:pt x="1" y="3621"/>
                  </a:cubicBezTo>
                  <a:lnTo>
                    <a:pt x="12628" y="3621"/>
                  </a:lnTo>
                  <a:cubicBezTo>
                    <a:pt x="12628" y="1621"/>
                    <a:pt x="9802"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 name="Google Shape;419;p3"/>
          <p:cNvGrpSpPr/>
          <p:nvPr/>
        </p:nvGrpSpPr>
        <p:grpSpPr>
          <a:xfrm>
            <a:off x="1666051" y="758170"/>
            <a:ext cx="6516613" cy="3755807"/>
            <a:chOff x="1666051" y="758170"/>
            <a:chExt cx="6516613" cy="3755807"/>
          </a:xfrm>
        </p:grpSpPr>
        <p:sp>
          <p:nvSpPr>
            <p:cNvPr id="420" name="Google Shape;420;p3"/>
            <p:cNvSpPr/>
            <p:nvPr/>
          </p:nvSpPr>
          <p:spPr>
            <a:xfrm rot="-1973773">
              <a:off x="2276601" y="983919"/>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
            <p:cNvSpPr/>
            <p:nvPr/>
          </p:nvSpPr>
          <p:spPr>
            <a:xfrm rot="2359819">
              <a:off x="1705500" y="9839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rot="-1973773">
              <a:off x="7577457" y="132377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7981371" y="1624937"/>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rot="2359819">
              <a:off x="6091647" y="7997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rot="2359819">
              <a:off x="5263698" y="204387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rot="-1973773">
              <a:off x="5697464" y="23207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3288753" y="204387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rot="-1973773">
              <a:off x="6369573" y="18085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rot="2359819">
              <a:off x="2329767" y="138697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rot="2359819">
              <a:off x="4288472" y="42760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3"/>
          <p:cNvGrpSpPr/>
          <p:nvPr/>
        </p:nvGrpSpPr>
        <p:grpSpPr>
          <a:xfrm>
            <a:off x="8434225" y="2677263"/>
            <a:ext cx="410950" cy="1039975"/>
            <a:chOff x="8434225" y="2677263"/>
            <a:chExt cx="410950" cy="1039975"/>
          </a:xfrm>
        </p:grpSpPr>
        <p:sp>
          <p:nvSpPr>
            <p:cNvPr id="432" name="Google Shape;432;p3"/>
            <p:cNvSpPr/>
            <p:nvPr/>
          </p:nvSpPr>
          <p:spPr>
            <a:xfrm>
              <a:off x="8434225" y="2941463"/>
              <a:ext cx="161900" cy="154050"/>
            </a:xfrm>
            <a:custGeom>
              <a:avLst/>
              <a:gdLst/>
              <a:ahLst/>
              <a:cxnLst/>
              <a:rect l="l" t="t" r="r" b="b"/>
              <a:pathLst>
                <a:path w="6476" h="6162" extrusionOk="0">
                  <a:moveTo>
                    <a:pt x="4279" y="1"/>
                  </a:moveTo>
                  <a:cubicBezTo>
                    <a:pt x="4084" y="1"/>
                    <a:pt x="3884" y="78"/>
                    <a:pt x="3708" y="259"/>
                  </a:cubicBezTo>
                  <a:cubicBezTo>
                    <a:pt x="3443" y="530"/>
                    <a:pt x="3312" y="858"/>
                    <a:pt x="3188" y="1200"/>
                  </a:cubicBezTo>
                  <a:cubicBezTo>
                    <a:pt x="2916" y="675"/>
                    <a:pt x="2535" y="304"/>
                    <a:pt x="1924" y="225"/>
                  </a:cubicBezTo>
                  <a:cubicBezTo>
                    <a:pt x="1904" y="222"/>
                    <a:pt x="1885" y="221"/>
                    <a:pt x="1865" y="221"/>
                  </a:cubicBezTo>
                  <a:cubicBezTo>
                    <a:pt x="1587" y="221"/>
                    <a:pt x="1361" y="481"/>
                    <a:pt x="1276" y="718"/>
                  </a:cubicBezTo>
                  <a:cubicBezTo>
                    <a:pt x="1121" y="1148"/>
                    <a:pt x="1255" y="1608"/>
                    <a:pt x="1451" y="2039"/>
                  </a:cubicBezTo>
                  <a:cubicBezTo>
                    <a:pt x="929" y="2046"/>
                    <a:pt x="449" y="2206"/>
                    <a:pt x="141" y="2626"/>
                  </a:cubicBezTo>
                  <a:cubicBezTo>
                    <a:pt x="0" y="2818"/>
                    <a:pt x="38" y="3102"/>
                    <a:pt x="141" y="3297"/>
                  </a:cubicBezTo>
                  <a:cubicBezTo>
                    <a:pt x="286" y="3569"/>
                    <a:pt x="523" y="3747"/>
                    <a:pt x="809" y="3859"/>
                  </a:cubicBezTo>
                  <a:cubicBezTo>
                    <a:pt x="639" y="4125"/>
                    <a:pt x="536" y="4419"/>
                    <a:pt x="538" y="4731"/>
                  </a:cubicBezTo>
                  <a:cubicBezTo>
                    <a:pt x="539" y="5172"/>
                    <a:pt x="932" y="5587"/>
                    <a:pt x="1373" y="5587"/>
                  </a:cubicBezTo>
                  <a:cubicBezTo>
                    <a:pt x="1450" y="5587"/>
                    <a:pt x="1529" y="5574"/>
                    <a:pt x="1608" y="5546"/>
                  </a:cubicBezTo>
                  <a:cubicBezTo>
                    <a:pt x="1804" y="5477"/>
                    <a:pt x="1966" y="5378"/>
                    <a:pt x="2110" y="5260"/>
                  </a:cubicBezTo>
                  <a:cubicBezTo>
                    <a:pt x="2112" y="5859"/>
                    <a:pt x="2601" y="6161"/>
                    <a:pt x="3097" y="6161"/>
                  </a:cubicBezTo>
                  <a:cubicBezTo>
                    <a:pt x="3598" y="6161"/>
                    <a:pt x="4106" y="5854"/>
                    <a:pt x="4132" y="5233"/>
                  </a:cubicBezTo>
                  <a:cubicBezTo>
                    <a:pt x="4365" y="5397"/>
                    <a:pt x="4630" y="5504"/>
                    <a:pt x="4930" y="5504"/>
                  </a:cubicBezTo>
                  <a:cubicBezTo>
                    <a:pt x="4937" y="5504"/>
                    <a:pt x="4944" y="5504"/>
                    <a:pt x="4951" y="5503"/>
                  </a:cubicBezTo>
                  <a:cubicBezTo>
                    <a:pt x="5440" y="5495"/>
                    <a:pt x="5812" y="5106"/>
                    <a:pt x="5832" y="4623"/>
                  </a:cubicBezTo>
                  <a:cubicBezTo>
                    <a:pt x="5849" y="4168"/>
                    <a:pt x="5636" y="3845"/>
                    <a:pt x="5355" y="3563"/>
                  </a:cubicBezTo>
                  <a:cubicBezTo>
                    <a:pt x="5534" y="3554"/>
                    <a:pt x="5713" y="3532"/>
                    <a:pt x="5879" y="3477"/>
                  </a:cubicBezTo>
                  <a:cubicBezTo>
                    <a:pt x="6221" y="3364"/>
                    <a:pt x="6476" y="3062"/>
                    <a:pt x="6476" y="2692"/>
                  </a:cubicBezTo>
                  <a:cubicBezTo>
                    <a:pt x="6476" y="2356"/>
                    <a:pt x="6224" y="1975"/>
                    <a:pt x="5876" y="1909"/>
                  </a:cubicBezTo>
                  <a:cubicBezTo>
                    <a:pt x="5752" y="1885"/>
                    <a:pt x="5615" y="1874"/>
                    <a:pt x="5470" y="1874"/>
                  </a:cubicBezTo>
                  <a:cubicBezTo>
                    <a:pt x="5304" y="1874"/>
                    <a:pt x="5129" y="1889"/>
                    <a:pt x="4952" y="1916"/>
                  </a:cubicBezTo>
                  <a:cubicBezTo>
                    <a:pt x="5107" y="1581"/>
                    <a:pt x="5225" y="1224"/>
                    <a:pt x="5182" y="869"/>
                  </a:cubicBezTo>
                  <a:cubicBezTo>
                    <a:pt x="5124" y="387"/>
                    <a:pt x="4715" y="1"/>
                    <a:pt x="4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8486775" y="2993963"/>
              <a:ext cx="51050" cy="51025"/>
            </a:xfrm>
            <a:custGeom>
              <a:avLst/>
              <a:gdLst/>
              <a:ahLst/>
              <a:cxnLst/>
              <a:rect l="l" t="t" r="r" b="b"/>
              <a:pathLst>
                <a:path w="2042" h="2041" extrusionOk="0">
                  <a:moveTo>
                    <a:pt x="1023" y="1"/>
                  </a:moveTo>
                  <a:cubicBezTo>
                    <a:pt x="1022" y="1"/>
                    <a:pt x="1022" y="1"/>
                    <a:pt x="1021" y="1"/>
                  </a:cubicBezTo>
                  <a:cubicBezTo>
                    <a:pt x="459" y="1"/>
                    <a:pt x="1" y="458"/>
                    <a:pt x="1" y="1021"/>
                  </a:cubicBezTo>
                  <a:cubicBezTo>
                    <a:pt x="1" y="1583"/>
                    <a:pt x="457" y="2041"/>
                    <a:pt x="1021" y="2041"/>
                  </a:cubicBezTo>
                  <a:cubicBezTo>
                    <a:pt x="1584" y="2041"/>
                    <a:pt x="2042" y="1584"/>
                    <a:pt x="2042" y="1021"/>
                  </a:cubicBezTo>
                  <a:cubicBezTo>
                    <a:pt x="2042" y="458"/>
                    <a:pt x="1585"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8531000" y="2677263"/>
              <a:ext cx="215150" cy="204800"/>
            </a:xfrm>
            <a:custGeom>
              <a:avLst/>
              <a:gdLst/>
              <a:ahLst/>
              <a:cxnLst/>
              <a:rect l="l" t="t" r="r" b="b"/>
              <a:pathLst>
                <a:path w="8606" h="8192" extrusionOk="0">
                  <a:moveTo>
                    <a:pt x="5688" y="0"/>
                  </a:moveTo>
                  <a:cubicBezTo>
                    <a:pt x="5429" y="0"/>
                    <a:pt x="5163" y="103"/>
                    <a:pt x="4929" y="343"/>
                  </a:cubicBezTo>
                  <a:cubicBezTo>
                    <a:pt x="4577" y="703"/>
                    <a:pt x="4401" y="1142"/>
                    <a:pt x="4237" y="1594"/>
                  </a:cubicBezTo>
                  <a:cubicBezTo>
                    <a:pt x="3875" y="897"/>
                    <a:pt x="3368" y="404"/>
                    <a:pt x="2557" y="298"/>
                  </a:cubicBezTo>
                  <a:cubicBezTo>
                    <a:pt x="2531" y="294"/>
                    <a:pt x="2505" y="293"/>
                    <a:pt x="2480" y="293"/>
                  </a:cubicBezTo>
                  <a:cubicBezTo>
                    <a:pt x="2110" y="293"/>
                    <a:pt x="1809" y="639"/>
                    <a:pt x="1694" y="954"/>
                  </a:cubicBezTo>
                  <a:cubicBezTo>
                    <a:pt x="1490" y="1524"/>
                    <a:pt x="1667" y="2136"/>
                    <a:pt x="1928" y="2709"/>
                  </a:cubicBezTo>
                  <a:cubicBezTo>
                    <a:pt x="1233" y="2719"/>
                    <a:pt x="597" y="2931"/>
                    <a:pt x="187" y="3491"/>
                  </a:cubicBezTo>
                  <a:cubicBezTo>
                    <a:pt x="1" y="3746"/>
                    <a:pt x="50" y="4123"/>
                    <a:pt x="187" y="4384"/>
                  </a:cubicBezTo>
                  <a:cubicBezTo>
                    <a:pt x="377" y="4746"/>
                    <a:pt x="694" y="4981"/>
                    <a:pt x="1074" y="5130"/>
                  </a:cubicBezTo>
                  <a:cubicBezTo>
                    <a:pt x="848" y="5486"/>
                    <a:pt x="711" y="5875"/>
                    <a:pt x="711" y="6290"/>
                  </a:cubicBezTo>
                  <a:cubicBezTo>
                    <a:pt x="712" y="6875"/>
                    <a:pt x="1235" y="7427"/>
                    <a:pt x="1822" y="7427"/>
                  </a:cubicBezTo>
                  <a:cubicBezTo>
                    <a:pt x="1925" y="7427"/>
                    <a:pt x="2030" y="7410"/>
                    <a:pt x="2134" y="7374"/>
                  </a:cubicBezTo>
                  <a:cubicBezTo>
                    <a:pt x="2394" y="7281"/>
                    <a:pt x="2609" y="7148"/>
                    <a:pt x="2801" y="6992"/>
                  </a:cubicBezTo>
                  <a:cubicBezTo>
                    <a:pt x="2803" y="7789"/>
                    <a:pt x="3453" y="8191"/>
                    <a:pt x="4113" y="8191"/>
                  </a:cubicBezTo>
                  <a:cubicBezTo>
                    <a:pt x="4778" y="8191"/>
                    <a:pt x="5454" y="7782"/>
                    <a:pt x="5488" y="6956"/>
                  </a:cubicBezTo>
                  <a:cubicBezTo>
                    <a:pt x="5798" y="7175"/>
                    <a:pt x="6150" y="7317"/>
                    <a:pt x="6552" y="7317"/>
                  </a:cubicBezTo>
                  <a:cubicBezTo>
                    <a:pt x="6561" y="7317"/>
                    <a:pt x="6569" y="7317"/>
                    <a:pt x="6578" y="7316"/>
                  </a:cubicBezTo>
                  <a:cubicBezTo>
                    <a:pt x="7229" y="7306"/>
                    <a:pt x="7723" y="6789"/>
                    <a:pt x="7748" y="6147"/>
                  </a:cubicBezTo>
                  <a:cubicBezTo>
                    <a:pt x="7771" y="5541"/>
                    <a:pt x="7486" y="5114"/>
                    <a:pt x="7113" y="4737"/>
                  </a:cubicBezTo>
                  <a:cubicBezTo>
                    <a:pt x="7354" y="4725"/>
                    <a:pt x="7590" y="4697"/>
                    <a:pt x="7810" y="4624"/>
                  </a:cubicBezTo>
                  <a:cubicBezTo>
                    <a:pt x="8266" y="4474"/>
                    <a:pt x="8604" y="4074"/>
                    <a:pt x="8604" y="3580"/>
                  </a:cubicBezTo>
                  <a:cubicBezTo>
                    <a:pt x="8605" y="3133"/>
                    <a:pt x="8272" y="2625"/>
                    <a:pt x="7811" y="2537"/>
                  </a:cubicBezTo>
                  <a:cubicBezTo>
                    <a:pt x="7645" y="2505"/>
                    <a:pt x="7462" y="2490"/>
                    <a:pt x="7268" y="2490"/>
                  </a:cubicBezTo>
                  <a:cubicBezTo>
                    <a:pt x="7049" y="2490"/>
                    <a:pt x="6816" y="2510"/>
                    <a:pt x="6582" y="2547"/>
                  </a:cubicBezTo>
                  <a:cubicBezTo>
                    <a:pt x="6786" y="2101"/>
                    <a:pt x="6944" y="1628"/>
                    <a:pt x="6888" y="1154"/>
                  </a:cubicBezTo>
                  <a:cubicBezTo>
                    <a:pt x="6812" y="513"/>
                    <a:pt x="6267" y="0"/>
                    <a:pt x="5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8600775" y="2747013"/>
              <a:ext cx="67875" cy="67875"/>
            </a:xfrm>
            <a:custGeom>
              <a:avLst/>
              <a:gdLst/>
              <a:ahLst/>
              <a:cxnLst/>
              <a:rect l="l" t="t" r="r" b="b"/>
              <a:pathLst>
                <a:path w="2715" h="2715" extrusionOk="0">
                  <a:moveTo>
                    <a:pt x="1358" y="1"/>
                  </a:moveTo>
                  <a:cubicBezTo>
                    <a:pt x="608" y="1"/>
                    <a:pt x="1" y="608"/>
                    <a:pt x="1" y="1358"/>
                  </a:cubicBezTo>
                  <a:cubicBezTo>
                    <a:pt x="1" y="2107"/>
                    <a:pt x="608" y="2715"/>
                    <a:pt x="1358" y="2715"/>
                  </a:cubicBezTo>
                  <a:cubicBezTo>
                    <a:pt x="2107" y="2715"/>
                    <a:pt x="2715" y="2107"/>
                    <a:pt x="2715" y="1358"/>
                  </a:cubicBezTo>
                  <a:cubicBezTo>
                    <a:pt x="2715" y="608"/>
                    <a:pt x="2107"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8459250" y="2841038"/>
              <a:ext cx="385925" cy="876200"/>
            </a:xfrm>
            <a:custGeom>
              <a:avLst/>
              <a:gdLst/>
              <a:ahLst/>
              <a:cxnLst/>
              <a:rect l="l" t="t" r="r" b="b"/>
              <a:pathLst>
                <a:path w="15437" h="35048" extrusionOk="0">
                  <a:moveTo>
                    <a:pt x="14282" y="2988"/>
                  </a:moveTo>
                  <a:lnTo>
                    <a:pt x="14282" y="2988"/>
                  </a:lnTo>
                  <a:cubicBezTo>
                    <a:pt x="14234" y="3040"/>
                    <a:pt x="14186" y="3094"/>
                    <a:pt x="14140" y="3147"/>
                  </a:cubicBezTo>
                  <a:cubicBezTo>
                    <a:pt x="14120" y="3125"/>
                    <a:pt x="14097" y="3107"/>
                    <a:pt x="14072" y="3095"/>
                  </a:cubicBezTo>
                  <a:cubicBezTo>
                    <a:pt x="14142" y="3058"/>
                    <a:pt x="14211" y="3022"/>
                    <a:pt x="14282" y="2988"/>
                  </a:cubicBezTo>
                  <a:close/>
                  <a:moveTo>
                    <a:pt x="13472" y="3418"/>
                  </a:moveTo>
                  <a:lnTo>
                    <a:pt x="13472" y="3418"/>
                  </a:lnTo>
                  <a:cubicBezTo>
                    <a:pt x="13449" y="3438"/>
                    <a:pt x="13424" y="3457"/>
                    <a:pt x="13400" y="3475"/>
                  </a:cubicBezTo>
                  <a:cubicBezTo>
                    <a:pt x="13343" y="3512"/>
                    <a:pt x="13289" y="3552"/>
                    <a:pt x="13232" y="3589"/>
                  </a:cubicBezTo>
                  <a:cubicBezTo>
                    <a:pt x="13227" y="3584"/>
                    <a:pt x="13222" y="3578"/>
                    <a:pt x="13216" y="3573"/>
                  </a:cubicBezTo>
                  <a:cubicBezTo>
                    <a:pt x="13301" y="3521"/>
                    <a:pt x="13385" y="3469"/>
                    <a:pt x="13472" y="3418"/>
                  </a:cubicBezTo>
                  <a:close/>
                  <a:moveTo>
                    <a:pt x="4340" y="14115"/>
                  </a:moveTo>
                  <a:cubicBezTo>
                    <a:pt x="4369" y="14158"/>
                    <a:pt x="4397" y="14203"/>
                    <a:pt x="4426" y="14248"/>
                  </a:cubicBezTo>
                  <a:cubicBezTo>
                    <a:pt x="4422" y="14244"/>
                    <a:pt x="4416" y="14239"/>
                    <a:pt x="4411" y="14234"/>
                  </a:cubicBezTo>
                  <a:cubicBezTo>
                    <a:pt x="4403" y="14221"/>
                    <a:pt x="4398" y="14208"/>
                    <a:pt x="4388" y="14197"/>
                  </a:cubicBezTo>
                  <a:cubicBezTo>
                    <a:pt x="4367" y="14172"/>
                    <a:pt x="4346" y="14154"/>
                    <a:pt x="4325" y="14130"/>
                  </a:cubicBezTo>
                  <a:cubicBezTo>
                    <a:pt x="4331" y="14125"/>
                    <a:pt x="4335" y="14120"/>
                    <a:pt x="4340" y="14115"/>
                  </a:cubicBezTo>
                  <a:close/>
                  <a:moveTo>
                    <a:pt x="3629" y="14741"/>
                  </a:moveTo>
                  <a:lnTo>
                    <a:pt x="3629" y="14741"/>
                  </a:lnTo>
                  <a:cubicBezTo>
                    <a:pt x="3657" y="14746"/>
                    <a:pt x="3686" y="14752"/>
                    <a:pt x="3716" y="14757"/>
                  </a:cubicBezTo>
                  <a:cubicBezTo>
                    <a:pt x="3771" y="14779"/>
                    <a:pt x="3828" y="14799"/>
                    <a:pt x="3885" y="14821"/>
                  </a:cubicBezTo>
                  <a:cubicBezTo>
                    <a:pt x="3799" y="14798"/>
                    <a:pt x="3714" y="14769"/>
                    <a:pt x="3629" y="14741"/>
                  </a:cubicBezTo>
                  <a:close/>
                  <a:moveTo>
                    <a:pt x="8363" y="1"/>
                  </a:moveTo>
                  <a:cubicBezTo>
                    <a:pt x="8228" y="1"/>
                    <a:pt x="8079" y="116"/>
                    <a:pt x="8110" y="292"/>
                  </a:cubicBezTo>
                  <a:cubicBezTo>
                    <a:pt x="9527" y="8238"/>
                    <a:pt x="9349" y="16504"/>
                    <a:pt x="6330" y="24048"/>
                  </a:cubicBezTo>
                  <a:cubicBezTo>
                    <a:pt x="6550" y="18874"/>
                    <a:pt x="5875" y="13751"/>
                    <a:pt x="3255" y="9057"/>
                  </a:cubicBezTo>
                  <a:cubicBezTo>
                    <a:pt x="3209" y="8976"/>
                    <a:pt x="3139" y="8942"/>
                    <a:pt x="3069" y="8942"/>
                  </a:cubicBezTo>
                  <a:cubicBezTo>
                    <a:pt x="2911" y="8942"/>
                    <a:pt x="2751" y="9110"/>
                    <a:pt x="2852" y="9291"/>
                  </a:cubicBezTo>
                  <a:cubicBezTo>
                    <a:pt x="3733" y="10868"/>
                    <a:pt x="4386" y="12493"/>
                    <a:pt x="4860" y="14154"/>
                  </a:cubicBezTo>
                  <a:cubicBezTo>
                    <a:pt x="4453" y="13578"/>
                    <a:pt x="4142" y="12989"/>
                    <a:pt x="3372" y="12637"/>
                  </a:cubicBezTo>
                  <a:cubicBezTo>
                    <a:pt x="2818" y="12384"/>
                    <a:pt x="2237" y="12291"/>
                    <a:pt x="1648" y="12291"/>
                  </a:cubicBezTo>
                  <a:cubicBezTo>
                    <a:pt x="1183" y="12291"/>
                    <a:pt x="713" y="12349"/>
                    <a:pt x="250" y="12430"/>
                  </a:cubicBezTo>
                  <a:cubicBezTo>
                    <a:pt x="0" y="12475"/>
                    <a:pt x="62" y="12806"/>
                    <a:pt x="250" y="12879"/>
                  </a:cubicBezTo>
                  <a:cubicBezTo>
                    <a:pt x="1317" y="13301"/>
                    <a:pt x="1744" y="14346"/>
                    <a:pt x="2698" y="14897"/>
                  </a:cubicBezTo>
                  <a:cubicBezTo>
                    <a:pt x="3444" y="15328"/>
                    <a:pt x="4343" y="15412"/>
                    <a:pt x="5184" y="15499"/>
                  </a:cubicBezTo>
                  <a:cubicBezTo>
                    <a:pt x="5186" y="15499"/>
                    <a:pt x="5187" y="15499"/>
                    <a:pt x="5189" y="15499"/>
                  </a:cubicBezTo>
                  <a:cubicBezTo>
                    <a:pt x="5194" y="15499"/>
                    <a:pt x="5199" y="15498"/>
                    <a:pt x="5205" y="15498"/>
                  </a:cubicBezTo>
                  <a:cubicBezTo>
                    <a:pt x="6621" y="21753"/>
                    <a:pt x="5661" y="28434"/>
                    <a:pt x="4458" y="34756"/>
                  </a:cubicBezTo>
                  <a:cubicBezTo>
                    <a:pt x="4424" y="34932"/>
                    <a:pt x="4572" y="35047"/>
                    <a:pt x="4708" y="35047"/>
                  </a:cubicBezTo>
                  <a:cubicBezTo>
                    <a:pt x="4799" y="35047"/>
                    <a:pt x="4883" y="34997"/>
                    <a:pt x="4906" y="34880"/>
                  </a:cubicBezTo>
                  <a:cubicBezTo>
                    <a:pt x="5498" y="31763"/>
                    <a:pt x="6029" y="28562"/>
                    <a:pt x="6254" y="25370"/>
                  </a:cubicBezTo>
                  <a:cubicBezTo>
                    <a:pt x="6280" y="25350"/>
                    <a:pt x="6301" y="25324"/>
                    <a:pt x="6319" y="25285"/>
                  </a:cubicBezTo>
                  <a:cubicBezTo>
                    <a:pt x="8736" y="19767"/>
                    <a:pt x="9599" y="13860"/>
                    <a:pt x="9397" y="7937"/>
                  </a:cubicBezTo>
                  <a:lnTo>
                    <a:pt x="9397" y="7937"/>
                  </a:lnTo>
                  <a:cubicBezTo>
                    <a:pt x="9418" y="7944"/>
                    <a:pt x="9440" y="7947"/>
                    <a:pt x="9463" y="7947"/>
                  </a:cubicBezTo>
                  <a:cubicBezTo>
                    <a:pt x="9499" y="7947"/>
                    <a:pt x="9537" y="7937"/>
                    <a:pt x="9573" y="7913"/>
                  </a:cubicBezTo>
                  <a:cubicBezTo>
                    <a:pt x="11817" y="6471"/>
                    <a:pt x="13582" y="4502"/>
                    <a:pt x="15319" y="2505"/>
                  </a:cubicBezTo>
                  <a:cubicBezTo>
                    <a:pt x="15437" y="2369"/>
                    <a:pt x="15355" y="2100"/>
                    <a:pt x="15175" y="2100"/>
                  </a:cubicBezTo>
                  <a:cubicBezTo>
                    <a:pt x="15150" y="2100"/>
                    <a:pt x="15123" y="2105"/>
                    <a:pt x="15094" y="2117"/>
                  </a:cubicBezTo>
                  <a:cubicBezTo>
                    <a:pt x="12693" y="3105"/>
                    <a:pt x="10506" y="4624"/>
                    <a:pt x="9354" y="6969"/>
                  </a:cubicBezTo>
                  <a:cubicBezTo>
                    <a:pt x="9231" y="4696"/>
                    <a:pt x="8960" y="2421"/>
                    <a:pt x="8559" y="169"/>
                  </a:cubicBezTo>
                  <a:cubicBezTo>
                    <a:pt x="8538" y="52"/>
                    <a:pt x="8453" y="1"/>
                    <a:pt x="8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 name="Google Shape;437;p3"/>
          <p:cNvSpPr/>
          <p:nvPr/>
        </p:nvSpPr>
        <p:spPr>
          <a:xfrm>
            <a:off x="7091419" y="2171200"/>
            <a:ext cx="1042261" cy="1672518"/>
          </a:xfrm>
          <a:custGeom>
            <a:avLst/>
            <a:gdLst/>
            <a:ahLst/>
            <a:cxnLst/>
            <a:rect l="l" t="t" r="r" b="b"/>
            <a:pathLst>
              <a:path w="36790" h="59037" extrusionOk="0">
                <a:moveTo>
                  <a:pt x="19358" y="11846"/>
                </a:moveTo>
                <a:lnTo>
                  <a:pt x="19343" y="11861"/>
                </a:lnTo>
                <a:cubicBezTo>
                  <a:pt x="19348" y="11856"/>
                  <a:pt x="19353" y="11851"/>
                  <a:pt x="19358" y="11846"/>
                </a:cubicBezTo>
                <a:close/>
                <a:moveTo>
                  <a:pt x="24825" y="35074"/>
                </a:moveTo>
                <a:lnTo>
                  <a:pt x="24825" y="35074"/>
                </a:lnTo>
                <a:cubicBezTo>
                  <a:pt x="24813" y="35160"/>
                  <a:pt x="24803" y="35248"/>
                  <a:pt x="24793" y="35337"/>
                </a:cubicBezTo>
                <a:cubicBezTo>
                  <a:pt x="24752" y="35681"/>
                  <a:pt x="24709" y="36022"/>
                  <a:pt x="24634" y="36362"/>
                </a:cubicBezTo>
                <a:cubicBezTo>
                  <a:pt x="24598" y="36517"/>
                  <a:pt x="24521" y="36700"/>
                  <a:pt x="24489" y="36878"/>
                </a:cubicBezTo>
                <a:cubicBezTo>
                  <a:pt x="23781" y="37695"/>
                  <a:pt x="23090" y="38613"/>
                  <a:pt x="22444" y="39635"/>
                </a:cubicBezTo>
                <a:cubicBezTo>
                  <a:pt x="23141" y="38143"/>
                  <a:pt x="23929" y="36616"/>
                  <a:pt x="24825" y="35074"/>
                </a:cubicBezTo>
                <a:close/>
                <a:moveTo>
                  <a:pt x="23355" y="32938"/>
                </a:moveTo>
                <a:cubicBezTo>
                  <a:pt x="23391" y="33484"/>
                  <a:pt x="23468" y="34029"/>
                  <a:pt x="23531" y="34571"/>
                </a:cubicBezTo>
                <a:cubicBezTo>
                  <a:pt x="23583" y="35023"/>
                  <a:pt x="23626" y="35473"/>
                  <a:pt x="23619" y="35926"/>
                </a:cubicBezTo>
                <a:cubicBezTo>
                  <a:pt x="23614" y="36180"/>
                  <a:pt x="23493" y="36591"/>
                  <a:pt x="23506" y="36885"/>
                </a:cubicBezTo>
                <a:cubicBezTo>
                  <a:pt x="22724" y="38366"/>
                  <a:pt x="22033" y="39826"/>
                  <a:pt x="21428" y="41241"/>
                </a:cubicBezTo>
                <a:cubicBezTo>
                  <a:pt x="21466" y="40950"/>
                  <a:pt x="21491" y="40654"/>
                  <a:pt x="21484" y="40358"/>
                </a:cubicBezTo>
                <a:cubicBezTo>
                  <a:pt x="21482" y="40195"/>
                  <a:pt x="21464" y="40018"/>
                  <a:pt x="21349" y="39901"/>
                </a:cubicBezTo>
                <a:cubicBezTo>
                  <a:pt x="21309" y="39861"/>
                  <a:pt x="21260" y="39835"/>
                  <a:pt x="21208" y="39819"/>
                </a:cubicBezTo>
                <a:cubicBezTo>
                  <a:pt x="21626" y="39240"/>
                  <a:pt x="21990" y="38627"/>
                  <a:pt x="22229" y="37943"/>
                </a:cubicBezTo>
                <a:cubicBezTo>
                  <a:pt x="22308" y="37720"/>
                  <a:pt x="22360" y="37439"/>
                  <a:pt x="22193" y="37267"/>
                </a:cubicBezTo>
                <a:cubicBezTo>
                  <a:pt x="22119" y="37188"/>
                  <a:pt x="22025" y="37156"/>
                  <a:pt x="21925" y="37156"/>
                </a:cubicBezTo>
                <a:cubicBezTo>
                  <a:pt x="21720" y="37156"/>
                  <a:pt x="21487" y="37290"/>
                  <a:pt x="21320" y="37437"/>
                </a:cubicBezTo>
                <a:cubicBezTo>
                  <a:pt x="20737" y="37954"/>
                  <a:pt x="20306" y="38596"/>
                  <a:pt x="19965" y="39299"/>
                </a:cubicBezTo>
                <a:cubicBezTo>
                  <a:pt x="20199" y="38574"/>
                  <a:pt x="20446" y="37850"/>
                  <a:pt x="20717" y="37126"/>
                </a:cubicBezTo>
                <a:cubicBezTo>
                  <a:pt x="21466" y="35662"/>
                  <a:pt x="22568" y="34387"/>
                  <a:pt x="23355" y="32938"/>
                </a:cubicBezTo>
                <a:close/>
                <a:moveTo>
                  <a:pt x="15768" y="43020"/>
                </a:moveTo>
                <a:cubicBezTo>
                  <a:pt x="15846" y="43156"/>
                  <a:pt x="15932" y="43288"/>
                  <a:pt x="16019" y="43420"/>
                </a:cubicBezTo>
                <a:cubicBezTo>
                  <a:pt x="16132" y="43596"/>
                  <a:pt x="16237" y="43775"/>
                  <a:pt x="16342" y="43956"/>
                </a:cubicBezTo>
                <a:cubicBezTo>
                  <a:pt x="16323" y="45682"/>
                  <a:pt x="16317" y="47341"/>
                  <a:pt x="16320" y="48913"/>
                </a:cubicBezTo>
                <a:cubicBezTo>
                  <a:pt x="16207" y="48246"/>
                  <a:pt x="16041" y="47607"/>
                  <a:pt x="15764" y="46991"/>
                </a:cubicBezTo>
                <a:cubicBezTo>
                  <a:pt x="15652" y="46289"/>
                  <a:pt x="15534" y="45598"/>
                  <a:pt x="15404" y="44915"/>
                </a:cubicBezTo>
                <a:cubicBezTo>
                  <a:pt x="15456" y="44278"/>
                  <a:pt x="15603" y="43649"/>
                  <a:pt x="15768" y="43020"/>
                </a:cubicBezTo>
                <a:close/>
                <a:moveTo>
                  <a:pt x="20494" y="40742"/>
                </a:moveTo>
                <a:cubicBezTo>
                  <a:pt x="20493" y="40765"/>
                  <a:pt x="20493" y="40787"/>
                  <a:pt x="20493" y="40811"/>
                </a:cubicBezTo>
                <a:cubicBezTo>
                  <a:pt x="20479" y="41577"/>
                  <a:pt x="20466" y="42343"/>
                  <a:pt x="20456" y="43111"/>
                </a:cubicBezTo>
                <a:cubicBezTo>
                  <a:pt x="20450" y="43325"/>
                  <a:pt x="20417" y="43579"/>
                  <a:pt x="20394" y="43828"/>
                </a:cubicBezTo>
                <a:cubicBezTo>
                  <a:pt x="19875" y="45223"/>
                  <a:pt x="19435" y="46560"/>
                  <a:pt x="19062" y="47812"/>
                </a:cubicBezTo>
                <a:cubicBezTo>
                  <a:pt x="18537" y="48328"/>
                  <a:pt x="18104" y="48932"/>
                  <a:pt x="17777" y="49591"/>
                </a:cubicBezTo>
                <a:cubicBezTo>
                  <a:pt x="17688" y="49772"/>
                  <a:pt x="17606" y="49957"/>
                  <a:pt x="17538" y="50146"/>
                </a:cubicBezTo>
                <a:cubicBezTo>
                  <a:pt x="17862" y="47793"/>
                  <a:pt x="18329" y="45249"/>
                  <a:pt x="18996" y="42645"/>
                </a:cubicBezTo>
                <a:cubicBezTo>
                  <a:pt x="19453" y="41986"/>
                  <a:pt x="19980" y="41369"/>
                  <a:pt x="20494" y="40742"/>
                </a:cubicBezTo>
                <a:close/>
                <a:moveTo>
                  <a:pt x="15990" y="48496"/>
                </a:moveTo>
                <a:lnTo>
                  <a:pt x="15990" y="48496"/>
                </a:lnTo>
                <a:cubicBezTo>
                  <a:pt x="16104" y="48676"/>
                  <a:pt x="16226" y="48891"/>
                  <a:pt x="16322" y="49114"/>
                </a:cubicBezTo>
                <a:cubicBezTo>
                  <a:pt x="16326" y="49864"/>
                  <a:pt x="16330" y="50596"/>
                  <a:pt x="16336" y="51305"/>
                </a:cubicBezTo>
                <a:cubicBezTo>
                  <a:pt x="16233" y="50350"/>
                  <a:pt x="16118" y="49413"/>
                  <a:pt x="15990" y="48496"/>
                </a:cubicBezTo>
                <a:close/>
                <a:moveTo>
                  <a:pt x="16595" y="44436"/>
                </a:moveTo>
                <a:lnTo>
                  <a:pt x="16595" y="44436"/>
                </a:lnTo>
                <a:cubicBezTo>
                  <a:pt x="16897" y="45046"/>
                  <a:pt x="17132" y="45689"/>
                  <a:pt x="17298" y="46346"/>
                </a:cubicBezTo>
                <a:cubicBezTo>
                  <a:pt x="17427" y="46851"/>
                  <a:pt x="17555" y="47420"/>
                  <a:pt x="17591" y="47987"/>
                </a:cubicBezTo>
                <a:cubicBezTo>
                  <a:pt x="17102" y="50896"/>
                  <a:pt x="16836" y="53585"/>
                  <a:pt x="16696" y="55853"/>
                </a:cubicBezTo>
                <a:cubicBezTo>
                  <a:pt x="16682" y="55592"/>
                  <a:pt x="16670" y="55327"/>
                  <a:pt x="16653" y="55069"/>
                </a:cubicBezTo>
                <a:cubicBezTo>
                  <a:pt x="16595" y="52100"/>
                  <a:pt x="16560" y="48450"/>
                  <a:pt x="16595" y="44436"/>
                </a:cubicBezTo>
                <a:close/>
                <a:moveTo>
                  <a:pt x="18336" y="50476"/>
                </a:moveTo>
                <a:lnTo>
                  <a:pt x="18336" y="50476"/>
                </a:lnTo>
                <a:cubicBezTo>
                  <a:pt x="17793" y="52670"/>
                  <a:pt x="17423" y="54681"/>
                  <a:pt x="17168" y="56409"/>
                </a:cubicBezTo>
                <a:cubicBezTo>
                  <a:pt x="17029" y="57363"/>
                  <a:pt x="16922" y="58230"/>
                  <a:pt x="16845" y="58996"/>
                </a:cubicBezTo>
                <a:cubicBezTo>
                  <a:pt x="16859" y="58226"/>
                  <a:pt x="16888" y="57361"/>
                  <a:pt x="16938" y="56412"/>
                </a:cubicBezTo>
                <a:cubicBezTo>
                  <a:pt x="17011" y="55046"/>
                  <a:pt x="17132" y="53509"/>
                  <a:pt x="17320" y="51851"/>
                </a:cubicBezTo>
                <a:cubicBezTo>
                  <a:pt x="17588" y="51351"/>
                  <a:pt x="17946" y="50903"/>
                  <a:pt x="18336" y="50476"/>
                </a:cubicBezTo>
                <a:close/>
                <a:moveTo>
                  <a:pt x="5760" y="40296"/>
                </a:moveTo>
                <a:cubicBezTo>
                  <a:pt x="5699" y="40296"/>
                  <a:pt x="5640" y="40306"/>
                  <a:pt x="5583" y="40331"/>
                </a:cubicBezTo>
                <a:cubicBezTo>
                  <a:pt x="5384" y="40416"/>
                  <a:pt x="5288" y="40655"/>
                  <a:pt x="5309" y="40873"/>
                </a:cubicBezTo>
                <a:cubicBezTo>
                  <a:pt x="5334" y="41088"/>
                  <a:pt x="5451" y="41283"/>
                  <a:pt x="5576" y="41457"/>
                </a:cubicBezTo>
                <a:cubicBezTo>
                  <a:pt x="6273" y="42419"/>
                  <a:pt x="7305" y="43054"/>
                  <a:pt x="8242" y="43757"/>
                </a:cubicBezTo>
                <a:cubicBezTo>
                  <a:pt x="8578" y="44007"/>
                  <a:pt x="8881" y="44278"/>
                  <a:pt x="9165" y="44565"/>
                </a:cubicBezTo>
                <a:cubicBezTo>
                  <a:pt x="10444" y="46262"/>
                  <a:pt x="12021" y="48609"/>
                  <a:pt x="13398" y="51373"/>
                </a:cubicBezTo>
                <a:cubicBezTo>
                  <a:pt x="12889" y="50641"/>
                  <a:pt x="12357" y="49994"/>
                  <a:pt x="11842" y="49433"/>
                </a:cubicBezTo>
                <a:cubicBezTo>
                  <a:pt x="10768" y="47992"/>
                  <a:pt x="9463" y="46690"/>
                  <a:pt x="7955" y="45735"/>
                </a:cubicBezTo>
                <a:cubicBezTo>
                  <a:pt x="7777" y="45622"/>
                  <a:pt x="7591" y="45513"/>
                  <a:pt x="7387" y="45476"/>
                </a:cubicBezTo>
                <a:cubicBezTo>
                  <a:pt x="7344" y="45468"/>
                  <a:pt x="7299" y="45464"/>
                  <a:pt x="7255" y="45464"/>
                </a:cubicBezTo>
                <a:cubicBezTo>
                  <a:pt x="7088" y="45464"/>
                  <a:pt x="6921" y="45519"/>
                  <a:pt x="6813" y="45645"/>
                </a:cubicBezTo>
                <a:cubicBezTo>
                  <a:pt x="6666" y="45813"/>
                  <a:pt x="6663" y="46067"/>
                  <a:pt x="6746" y="46272"/>
                </a:cubicBezTo>
                <a:cubicBezTo>
                  <a:pt x="6835" y="46475"/>
                  <a:pt x="6997" y="46637"/>
                  <a:pt x="7165" y="46781"/>
                </a:cubicBezTo>
                <a:cubicBezTo>
                  <a:pt x="7664" y="47207"/>
                  <a:pt x="8243" y="47529"/>
                  <a:pt x="8818" y="47849"/>
                </a:cubicBezTo>
                <a:cubicBezTo>
                  <a:pt x="9131" y="48024"/>
                  <a:pt x="9445" y="48196"/>
                  <a:pt x="9756" y="48369"/>
                </a:cubicBezTo>
                <a:cubicBezTo>
                  <a:pt x="9340" y="48225"/>
                  <a:pt x="8908" y="48131"/>
                  <a:pt x="8470" y="48110"/>
                </a:cubicBezTo>
                <a:cubicBezTo>
                  <a:pt x="8447" y="48109"/>
                  <a:pt x="8425" y="48108"/>
                  <a:pt x="8402" y="48108"/>
                </a:cubicBezTo>
                <a:cubicBezTo>
                  <a:pt x="8251" y="48108"/>
                  <a:pt x="8089" y="48138"/>
                  <a:pt x="8018" y="48266"/>
                </a:cubicBezTo>
                <a:cubicBezTo>
                  <a:pt x="7952" y="48384"/>
                  <a:pt x="7998" y="48537"/>
                  <a:pt x="8091" y="48635"/>
                </a:cubicBezTo>
                <a:cubicBezTo>
                  <a:pt x="8180" y="48731"/>
                  <a:pt x="8313" y="48782"/>
                  <a:pt x="8435" y="48833"/>
                </a:cubicBezTo>
                <a:cubicBezTo>
                  <a:pt x="9247" y="49141"/>
                  <a:pt x="10091" y="49365"/>
                  <a:pt x="10893" y="49702"/>
                </a:cubicBezTo>
                <a:cubicBezTo>
                  <a:pt x="11626" y="50008"/>
                  <a:pt x="12158" y="50431"/>
                  <a:pt x="12724" y="50915"/>
                </a:cubicBezTo>
                <a:cubicBezTo>
                  <a:pt x="13389" y="51788"/>
                  <a:pt x="14030" y="52799"/>
                  <a:pt x="14558" y="53944"/>
                </a:cubicBezTo>
                <a:cubicBezTo>
                  <a:pt x="14729" y="54360"/>
                  <a:pt x="14889" y="54783"/>
                  <a:pt x="15043" y="55213"/>
                </a:cubicBezTo>
                <a:cubicBezTo>
                  <a:pt x="14572" y="54496"/>
                  <a:pt x="13948" y="53881"/>
                  <a:pt x="13219" y="53433"/>
                </a:cubicBezTo>
                <a:cubicBezTo>
                  <a:pt x="13052" y="53328"/>
                  <a:pt x="12872" y="53229"/>
                  <a:pt x="12678" y="53199"/>
                </a:cubicBezTo>
                <a:cubicBezTo>
                  <a:pt x="12640" y="53193"/>
                  <a:pt x="12601" y="53190"/>
                  <a:pt x="12562" y="53190"/>
                </a:cubicBezTo>
                <a:cubicBezTo>
                  <a:pt x="12399" y="53190"/>
                  <a:pt x="12236" y="53243"/>
                  <a:pt x="12127" y="53361"/>
                </a:cubicBezTo>
                <a:cubicBezTo>
                  <a:pt x="11899" y="53609"/>
                  <a:pt x="12014" y="54030"/>
                  <a:pt x="12268" y="54257"/>
                </a:cubicBezTo>
                <a:cubicBezTo>
                  <a:pt x="12516" y="54481"/>
                  <a:pt x="12857" y="54564"/>
                  <a:pt x="13173" y="54680"/>
                </a:cubicBezTo>
                <a:cubicBezTo>
                  <a:pt x="13927" y="54945"/>
                  <a:pt x="14717" y="55420"/>
                  <a:pt x="15203" y="56068"/>
                </a:cubicBezTo>
                <a:cubicBezTo>
                  <a:pt x="15298" y="56197"/>
                  <a:pt x="15375" y="56339"/>
                  <a:pt x="15448" y="56484"/>
                </a:cubicBezTo>
                <a:cubicBezTo>
                  <a:pt x="15468" y="56520"/>
                  <a:pt x="15484" y="56558"/>
                  <a:pt x="15504" y="56594"/>
                </a:cubicBezTo>
                <a:cubicBezTo>
                  <a:pt x="15742" y="57380"/>
                  <a:pt x="15953" y="58182"/>
                  <a:pt x="16125" y="58999"/>
                </a:cubicBezTo>
                <a:cubicBezTo>
                  <a:pt x="16218" y="59005"/>
                  <a:pt x="16312" y="59010"/>
                  <a:pt x="16400" y="59013"/>
                </a:cubicBezTo>
                <a:cubicBezTo>
                  <a:pt x="16223" y="58144"/>
                  <a:pt x="16000" y="57294"/>
                  <a:pt x="15741" y="56461"/>
                </a:cubicBezTo>
                <a:cubicBezTo>
                  <a:pt x="15496" y="55639"/>
                  <a:pt x="15210" y="54841"/>
                  <a:pt x="14902" y="54062"/>
                </a:cubicBezTo>
                <a:lnTo>
                  <a:pt x="14916" y="54053"/>
                </a:lnTo>
                <a:cubicBezTo>
                  <a:pt x="14881" y="53975"/>
                  <a:pt x="14845" y="53899"/>
                  <a:pt x="14807" y="53818"/>
                </a:cubicBezTo>
                <a:cubicBezTo>
                  <a:pt x="14515" y="53100"/>
                  <a:pt x="14202" y="52403"/>
                  <a:pt x="13877" y="51728"/>
                </a:cubicBezTo>
                <a:cubicBezTo>
                  <a:pt x="13840" y="51229"/>
                  <a:pt x="13741" y="50743"/>
                  <a:pt x="13776" y="50226"/>
                </a:cubicBezTo>
                <a:cubicBezTo>
                  <a:pt x="13832" y="49476"/>
                  <a:pt x="13980" y="48738"/>
                  <a:pt x="14066" y="47988"/>
                </a:cubicBezTo>
                <a:cubicBezTo>
                  <a:pt x="14083" y="47858"/>
                  <a:pt x="14093" y="47721"/>
                  <a:pt x="14057" y="47592"/>
                </a:cubicBezTo>
                <a:cubicBezTo>
                  <a:pt x="14020" y="47463"/>
                  <a:pt x="13921" y="47347"/>
                  <a:pt x="13791" y="47326"/>
                </a:cubicBezTo>
                <a:cubicBezTo>
                  <a:pt x="13776" y="47323"/>
                  <a:pt x="13762" y="47322"/>
                  <a:pt x="13748" y="47322"/>
                </a:cubicBezTo>
                <a:cubicBezTo>
                  <a:pt x="13629" y="47322"/>
                  <a:pt x="13518" y="47399"/>
                  <a:pt x="13452" y="47498"/>
                </a:cubicBezTo>
                <a:cubicBezTo>
                  <a:pt x="13375" y="47609"/>
                  <a:pt x="13348" y="47746"/>
                  <a:pt x="13326" y="47878"/>
                </a:cubicBezTo>
                <a:cubicBezTo>
                  <a:pt x="13201" y="48606"/>
                  <a:pt x="13145" y="49601"/>
                  <a:pt x="13302" y="50502"/>
                </a:cubicBezTo>
                <a:cubicBezTo>
                  <a:pt x="12738" y="49170"/>
                  <a:pt x="12301" y="47774"/>
                  <a:pt x="11975" y="46538"/>
                </a:cubicBezTo>
                <a:cubicBezTo>
                  <a:pt x="11726" y="45076"/>
                  <a:pt x="11611" y="43592"/>
                  <a:pt x="11633" y="42109"/>
                </a:cubicBezTo>
                <a:cubicBezTo>
                  <a:pt x="11637" y="41882"/>
                  <a:pt x="11641" y="41644"/>
                  <a:pt x="11540" y="41442"/>
                </a:cubicBezTo>
                <a:cubicBezTo>
                  <a:pt x="11458" y="41277"/>
                  <a:pt x="11280" y="41142"/>
                  <a:pt x="11102" y="41142"/>
                </a:cubicBezTo>
                <a:cubicBezTo>
                  <a:pt x="11062" y="41142"/>
                  <a:pt x="11023" y="41148"/>
                  <a:pt x="10985" y="41163"/>
                </a:cubicBezTo>
                <a:cubicBezTo>
                  <a:pt x="10838" y="41217"/>
                  <a:pt x="10749" y="41362"/>
                  <a:pt x="10694" y="41507"/>
                </a:cubicBezTo>
                <a:cubicBezTo>
                  <a:pt x="10547" y="41902"/>
                  <a:pt x="10605" y="42346"/>
                  <a:pt x="10678" y="42761"/>
                </a:cubicBezTo>
                <a:cubicBezTo>
                  <a:pt x="10848" y="43708"/>
                  <a:pt x="11089" y="44637"/>
                  <a:pt x="11402" y="45546"/>
                </a:cubicBezTo>
                <a:cubicBezTo>
                  <a:pt x="11439" y="45651"/>
                  <a:pt x="11479" y="45758"/>
                  <a:pt x="11522" y="45864"/>
                </a:cubicBezTo>
                <a:cubicBezTo>
                  <a:pt x="11752" y="46818"/>
                  <a:pt x="12053" y="47905"/>
                  <a:pt x="12434" y="49009"/>
                </a:cubicBezTo>
                <a:cubicBezTo>
                  <a:pt x="11941" y="48156"/>
                  <a:pt x="11441" y="47357"/>
                  <a:pt x="10956" y="46624"/>
                </a:cubicBezTo>
                <a:cubicBezTo>
                  <a:pt x="10597" y="45701"/>
                  <a:pt x="10425" y="44681"/>
                  <a:pt x="10275" y="43693"/>
                </a:cubicBezTo>
                <a:cubicBezTo>
                  <a:pt x="10248" y="43524"/>
                  <a:pt x="10222" y="43349"/>
                  <a:pt x="10133" y="43204"/>
                </a:cubicBezTo>
                <a:cubicBezTo>
                  <a:pt x="10054" y="43078"/>
                  <a:pt x="9914" y="42980"/>
                  <a:pt x="9769" y="42980"/>
                </a:cubicBezTo>
                <a:cubicBezTo>
                  <a:pt x="9747" y="42980"/>
                  <a:pt x="9726" y="42982"/>
                  <a:pt x="9704" y="42987"/>
                </a:cubicBezTo>
                <a:cubicBezTo>
                  <a:pt x="9552" y="43018"/>
                  <a:pt x="9443" y="43163"/>
                  <a:pt x="9407" y="43319"/>
                </a:cubicBezTo>
                <a:cubicBezTo>
                  <a:pt x="9374" y="43471"/>
                  <a:pt x="9402" y="43632"/>
                  <a:pt x="9437" y="43784"/>
                </a:cubicBezTo>
                <a:cubicBezTo>
                  <a:pt x="9485" y="43997"/>
                  <a:pt x="9551" y="44207"/>
                  <a:pt x="9624" y="44413"/>
                </a:cubicBezTo>
                <a:cubicBezTo>
                  <a:pt x="9509" y="44224"/>
                  <a:pt x="9394" y="44036"/>
                  <a:pt x="9274" y="43850"/>
                </a:cubicBezTo>
                <a:cubicBezTo>
                  <a:pt x="8801" y="43106"/>
                  <a:pt x="8206" y="42456"/>
                  <a:pt x="7718" y="41728"/>
                </a:cubicBezTo>
                <a:cubicBezTo>
                  <a:pt x="7266" y="41190"/>
                  <a:pt x="6765" y="40659"/>
                  <a:pt x="6115" y="40384"/>
                </a:cubicBezTo>
                <a:cubicBezTo>
                  <a:pt x="6004" y="40336"/>
                  <a:pt x="5881" y="40296"/>
                  <a:pt x="5760" y="40296"/>
                </a:cubicBezTo>
                <a:close/>
                <a:moveTo>
                  <a:pt x="22975" y="1"/>
                </a:moveTo>
                <a:cubicBezTo>
                  <a:pt x="22722" y="1"/>
                  <a:pt x="22444" y="184"/>
                  <a:pt x="22252" y="381"/>
                </a:cubicBezTo>
                <a:cubicBezTo>
                  <a:pt x="21482" y="1161"/>
                  <a:pt x="20995" y="2182"/>
                  <a:pt x="20696" y="3240"/>
                </a:cubicBezTo>
                <a:cubicBezTo>
                  <a:pt x="20530" y="3828"/>
                  <a:pt x="20378" y="4477"/>
                  <a:pt x="20279" y="5126"/>
                </a:cubicBezTo>
                <a:cubicBezTo>
                  <a:pt x="20246" y="4964"/>
                  <a:pt x="20179" y="4822"/>
                  <a:pt x="20041" y="4731"/>
                </a:cubicBezTo>
                <a:cubicBezTo>
                  <a:pt x="19964" y="4680"/>
                  <a:pt x="19875" y="4657"/>
                  <a:pt x="19786" y="4657"/>
                </a:cubicBezTo>
                <a:cubicBezTo>
                  <a:pt x="19580" y="4657"/>
                  <a:pt x="19365" y="4777"/>
                  <a:pt x="19245" y="4955"/>
                </a:cubicBezTo>
                <a:cubicBezTo>
                  <a:pt x="19069" y="5206"/>
                  <a:pt x="19046" y="5529"/>
                  <a:pt x="19053" y="5835"/>
                </a:cubicBezTo>
                <a:cubicBezTo>
                  <a:pt x="19073" y="6585"/>
                  <a:pt x="19247" y="7324"/>
                  <a:pt x="19346" y="8068"/>
                </a:cubicBezTo>
                <a:cubicBezTo>
                  <a:pt x="19367" y="8226"/>
                  <a:pt x="19417" y="8599"/>
                  <a:pt x="19433" y="8979"/>
                </a:cubicBezTo>
                <a:cubicBezTo>
                  <a:pt x="18990" y="10930"/>
                  <a:pt x="18607" y="13024"/>
                  <a:pt x="18279" y="15210"/>
                </a:cubicBezTo>
                <a:cubicBezTo>
                  <a:pt x="18255" y="15329"/>
                  <a:pt x="18233" y="15444"/>
                  <a:pt x="18213" y="15560"/>
                </a:cubicBezTo>
                <a:lnTo>
                  <a:pt x="18223" y="15564"/>
                </a:lnTo>
                <a:cubicBezTo>
                  <a:pt x="18161" y="15998"/>
                  <a:pt x="18098" y="16439"/>
                  <a:pt x="18037" y="16879"/>
                </a:cubicBezTo>
                <a:cubicBezTo>
                  <a:pt x="18143" y="15365"/>
                  <a:pt x="18137" y="13834"/>
                  <a:pt x="17854" y="12350"/>
                </a:cubicBezTo>
                <a:cubicBezTo>
                  <a:pt x="17792" y="12021"/>
                  <a:pt x="17622" y="11623"/>
                  <a:pt x="17291" y="11623"/>
                </a:cubicBezTo>
                <a:cubicBezTo>
                  <a:pt x="17288" y="11623"/>
                  <a:pt x="17285" y="11623"/>
                  <a:pt x="17282" y="11623"/>
                </a:cubicBezTo>
                <a:cubicBezTo>
                  <a:pt x="16987" y="11631"/>
                  <a:pt x="16815" y="11973"/>
                  <a:pt x="16788" y="12268"/>
                </a:cubicBezTo>
                <a:cubicBezTo>
                  <a:pt x="16735" y="12819"/>
                  <a:pt x="16932" y="13352"/>
                  <a:pt x="17100" y="13877"/>
                </a:cubicBezTo>
                <a:cubicBezTo>
                  <a:pt x="17589" y="15418"/>
                  <a:pt x="17807" y="17010"/>
                  <a:pt x="17813" y="18620"/>
                </a:cubicBezTo>
                <a:cubicBezTo>
                  <a:pt x="17505" y="21115"/>
                  <a:pt x="17258" y="23696"/>
                  <a:pt x="17059" y="26297"/>
                </a:cubicBezTo>
                <a:cubicBezTo>
                  <a:pt x="17029" y="25272"/>
                  <a:pt x="16986" y="24285"/>
                  <a:pt x="16924" y="23346"/>
                </a:cubicBezTo>
                <a:cubicBezTo>
                  <a:pt x="16986" y="22347"/>
                  <a:pt x="17112" y="21352"/>
                  <a:pt x="17301" y="20369"/>
                </a:cubicBezTo>
                <a:cubicBezTo>
                  <a:pt x="17441" y="19624"/>
                  <a:pt x="17625" y="18865"/>
                  <a:pt x="17540" y="18111"/>
                </a:cubicBezTo>
                <a:cubicBezTo>
                  <a:pt x="17516" y="17906"/>
                  <a:pt x="17453" y="17677"/>
                  <a:pt x="17269" y="17589"/>
                </a:cubicBezTo>
                <a:cubicBezTo>
                  <a:pt x="17223" y="17566"/>
                  <a:pt x="17173" y="17555"/>
                  <a:pt x="17123" y="17555"/>
                </a:cubicBezTo>
                <a:cubicBezTo>
                  <a:pt x="16959" y="17555"/>
                  <a:pt x="16790" y="17667"/>
                  <a:pt x="16703" y="17813"/>
                </a:cubicBezTo>
                <a:cubicBezTo>
                  <a:pt x="16590" y="18005"/>
                  <a:pt x="16580" y="18240"/>
                  <a:pt x="16574" y="18461"/>
                </a:cubicBezTo>
                <a:cubicBezTo>
                  <a:pt x="16565" y="18715"/>
                  <a:pt x="16564" y="18966"/>
                  <a:pt x="16560" y="19221"/>
                </a:cubicBezTo>
                <a:cubicBezTo>
                  <a:pt x="16441" y="18148"/>
                  <a:pt x="16306" y="17179"/>
                  <a:pt x="16174" y="16314"/>
                </a:cubicBezTo>
                <a:cubicBezTo>
                  <a:pt x="16228" y="15695"/>
                  <a:pt x="16284" y="15077"/>
                  <a:pt x="16336" y="14456"/>
                </a:cubicBezTo>
                <a:cubicBezTo>
                  <a:pt x="16360" y="14189"/>
                  <a:pt x="16383" y="13920"/>
                  <a:pt x="16408" y="13653"/>
                </a:cubicBezTo>
                <a:cubicBezTo>
                  <a:pt x="16419" y="13511"/>
                  <a:pt x="16429" y="13363"/>
                  <a:pt x="16370" y="13236"/>
                </a:cubicBezTo>
                <a:cubicBezTo>
                  <a:pt x="16322" y="13137"/>
                  <a:pt x="16215" y="13062"/>
                  <a:pt x="16111" y="13062"/>
                </a:cubicBezTo>
                <a:cubicBezTo>
                  <a:pt x="16078" y="13062"/>
                  <a:pt x="16046" y="13069"/>
                  <a:pt x="16016" y="13085"/>
                </a:cubicBezTo>
                <a:cubicBezTo>
                  <a:pt x="15907" y="13145"/>
                  <a:pt x="15880" y="13289"/>
                  <a:pt x="15870" y="13416"/>
                </a:cubicBezTo>
                <a:cubicBezTo>
                  <a:pt x="15843" y="13718"/>
                  <a:pt x="15834" y="14006"/>
                  <a:pt x="15840" y="14291"/>
                </a:cubicBezTo>
                <a:cubicBezTo>
                  <a:pt x="15825" y="13933"/>
                  <a:pt x="15810" y="13573"/>
                  <a:pt x="15765" y="13217"/>
                </a:cubicBezTo>
                <a:cubicBezTo>
                  <a:pt x="15642" y="12182"/>
                  <a:pt x="15418" y="11151"/>
                  <a:pt x="14979" y="10199"/>
                </a:cubicBezTo>
                <a:cubicBezTo>
                  <a:pt x="14832" y="9881"/>
                  <a:pt x="14572" y="9528"/>
                  <a:pt x="14240" y="9528"/>
                </a:cubicBezTo>
                <a:cubicBezTo>
                  <a:pt x="14208" y="9528"/>
                  <a:pt x="14175" y="9531"/>
                  <a:pt x="14142" y="9538"/>
                </a:cubicBezTo>
                <a:cubicBezTo>
                  <a:pt x="13877" y="9595"/>
                  <a:pt x="13716" y="9886"/>
                  <a:pt x="13710" y="10156"/>
                </a:cubicBezTo>
                <a:cubicBezTo>
                  <a:pt x="13705" y="10427"/>
                  <a:pt x="13819" y="10683"/>
                  <a:pt x="13934" y="10930"/>
                </a:cubicBezTo>
                <a:cubicBezTo>
                  <a:pt x="14382" y="11911"/>
                  <a:pt x="14830" y="12890"/>
                  <a:pt x="15282" y="13868"/>
                </a:cubicBezTo>
                <a:cubicBezTo>
                  <a:pt x="15117" y="13676"/>
                  <a:pt x="14929" y="13508"/>
                  <a:pt x="14714" y="13375"/>
                </a:cubicBezTo>
                <a:cubicBezTo>
                  <a:pt x="14579" y="13296"/>
                  <a:pt x="14435" y="13229"/>
                  <a:pt x="14280" y="13224"/>
                </a:cubicBezTo>
                <a:cubicBezTo>
                  <a:pt x="14277" y="13224"/>
                  <a:pt x="14274" y="13224"/>
                  <a:pt x="14271" y="13224"/>
                </a:cubicBezTo>
                <a:cubicBezTo>
                  <a:pt x="14122" y="13224"/>
                  <a:pt x="13962" y="13299"/>
                  <a:pt x="13897" y="13435"/>
                </a:cubicBezTo>
                <a:cubicBezTo>
                  <a:pt x="13825" y="13580"/>
                  <a:pt x="13877" y="13758"/>
                  <a:pt x="13974" y="13887"/>
                </a:cubicBezTo>
                <a:cubicBezTo>
                  <a:pt x="14072" y="14016"/>
                  <a:pt x="14208" y="14105"/>
                  <a:pt x="14334" y="14205"/>
                </a:cubicBezTo>
                <a:cubicBezTo>
                  <a:pt x="14849" y="14607"/>
                  <a:pt x="15223" y="15167"/>
                  <a:pt x="15489" y="15761"/>
                </a:cubicBezTo>
                <a:cubicBezTo>
                  <a:pt x="15671" y="16125"/>
                  <a:pt x="15863" y="16671"/>
                  <a:pt x="16029" y="17180"/>
                </a:cubicBezTo>
                <a:cubicBezTo>
                  <a:pt x="16135" y="17952"/>
                  <a:pt x="16243" y="18799"/>
                  <a:pt x="16342" y="19710"/>
                </a:cubicBezTo>
                <a:cubicBezTo>
                  <a:pt x="16300" y="19562"/>
                  <a:pt x="16248" y="19417"/>
                  <a:pt x="16185" y="19278"/>
                </a:cubicBezTo>
                <a:cubicBezTo>
                  <a:pt x="16086" y="19068"/>
                  <a:pt x="15946" y="18798"/>
                  <a:pt x="15712" y="18712"/>
                </a:cubicBezTo>
                <a:cubicBezTo>
                  <a:pt x="15644" y="18686"/>
                  <a:pt x="15584" y="18675"/>
                  <a:pt x="15530" y="18675"/>
                </a:cubicBezTo>
                <a:cubicBezTo>
                  <a:pt x="15188" y="18675"/>
                  <a:pt x="15135" y="19147"/>
                  <a:pt x="15243" y="19436"/>
                </a:cubicBezTo>
                <a:cubicBezTo>
                  <a:pt x="15295" y="19581"/>
                  <a:pt x="15372" y="19711"/>
                  <a:pt x="15456" y="19838"/>
                </a:cubicBezTo>
                <a:cubicBezTo>
                  <a:pt x="15596" y="20047"/>
                  <a:pt x="15760" y="20242"/>
                  <a:pt x="15883" y="20461"/>
                </a:cubicBezTo>
                <a:cubicBezTo>
                  <a:pt x="16134" y="20914"/>
                  <a:pt x="16340" y="21396"/>
                  <a:pt x="16487" y="21892"/>
                </a:cubicBezTo>
                <a:cubicBezTo>
                  <a:pt x="16522" y="22018"/>
                  <a:pt x="16552" y="22148"/>
                  <a:pt x="16577" y="22277"/>
                </a:cubicBezTo>
                <a:cubicBezTo>
                  <a:pt x="16637" y="23080"/>
                  <a:pt x="16689" y="23921"/>
                  <a:pt x="16729" y="24796"/>
                </a:cubicBezTo>
                <a:cubicBezTo>
                  <a:pt x="16552" y="23871"/>
                  <a:pt x="16302" y="22963"/>
                  <a:pt x="15969" y="22084"/>
                </a:cubicBezTo>
                <a:cubicBezTo>
                  <a:pt x="15754" y="21517"/>
                  <a:pt x="15494" y="20944"/>
                  <a:pt x="15047" y="20533"/>
                </a:cubicBezTo>
                <a:cubicBezTo>
                  <a:pt x="14888" y="20385"/>
                  <a:pt x="14679" y="20257"/>
                  <a:pt x="14471" y="20257"/>
                </a:cubicBezTo>
                <a:cubicBezTo>
                  <a:pt x="14420" y="20257"/>
                  <a:pt x="14370" y="20265"/>
                  <a:pt x="14320" y="20282"/>
                </a:cubicBezTo>
                <a:cubicBezTo>
                  <a:pt x="14043" y="20377"/>
                  <a:pt x="13926" y="20729"/>
                  <a:pt x="13989" y="21016"/>
                </a:cubicBezTo>
                <a:cubicBezTo>
                  <a:pt x="14050" y="21303"/>
                  <a:pt x="14244" y="21541"/>
                  <a:pt x="14422" y="21776"/>
                </a:cubicBezTo>
                <a:cubicBezTo>
                  <a:pt x="15209" y="22799"/>
                  <a:pt x="15828" y="23949"/>
                  <a:pt x="16261" y="25166"/>
                </a:cubicBezTo>
                <a:cubicBezTo>
                  <a:pt x="16476" y="25774"/>
                  <a:pt x="16644" y="26399"/>
                  <a:pt x="16760" y="27033"/>
                </a:cubicBezTo>
                <a:cubicBezTo>
                  <a:pt x="16778" y="27117"/>
                  <a:pt x="16792" y="27209"/>
                  <a:pt x="16802" y="27298"/>
                </a:cubicBezTo>
                <a:cubicBezTo>
                  <a:pt x="16816" y="28028"/>
                  <a:pt x="16818" y="28775"/>
                  <a:pt x="16813" y="29541"/>
                </a:cubicBezTo>
                <a:lnTo>
                  <a:pt x="16829" y="29541"/>
                </a:lnTo>
                <a:cubicBezTo>
                  <a:pt x="16808" y="29915"/>
                  <a:pt x="16786" y="30291"/>
                  <a:pt x="16763" y="30665"/>
                </a:cubicBezTo>
                <a:cubicBezTo>
                  <a:pt x="16700" y="29578"/>
                  <a:pt x="16514" y="28503"/>
                  <a:pt x="16197" y="27463"/>
                </a:cubicBezTo>
                <a:cubicBezTo>
                  <a:pt x="16114" y="27198"/>
                  <a:pt x="15992" y="26902"/>
                  <a:pt x="15727" y="26824"/>
                </a:cubicBezTo>
                <a:cubicBezTo>
                  <a:pt x="15688" y="26812"/>
                  <a:pt x="15649" y="26807"/>
                  <a:pt x="15610" y="26807"/>
                </a:cubicBezTo>
                <a:cubicBezTo>
                  <a:pt x="15400" y="26807"/>
                  <a:pt x="15194" y="26959"/>
                  <a:pt x="15097" y="27152"/>
                </a:cubicBezTo>
                <a:cubicBezTo>
                  <a:pt x="14982" y="27381"/>
                  <a:pt x="14988" y="27652"/>
                  <a:pt x="15025" y="27906"/>
                </a:cubicBezTo>
                <a:cubicBezTo>
                  <a:pt x="15250" y="29453"/>
                  <a:pt x="16472" y="30752"/>
                  <a:pt x="16677" y="32278"/>
                </a:cubicBezTo>
                <a:cubicBezTo>
                  <a:pt x="16641" y="32989"/>
                  <a:pt x="16608" y="33698"/>
                  <a:pt x="16578" y="34402"/>
                </a:cubicBezTo>
                <a:cubicBezTo>
                  <a:pt x="16573" y="34416"/>
                  <a:pt x="16570" y="34432"/>
                  <a:pt x="16564" y="34443"/>
                </a:cubicBezTo>
                <a:cubicBezTo>
                  <a:pt x="16570" y="34435"/>
                  <a:pt x="16573" y="34423"/>
                  <a:pt x="16578" y="34413"/>
                </a:cubicBezTo>
                <a:lnTo>
                  <a:pt x="16578" y="34413"/>
                </a:lnTo>
                <a:cubicBezTo>
                  <a:pt x="16541" y="35302"/>
                  <a:pt x="16507" y="36183"/>
                  <a:pt x="16479" y="37053"/>
                </a:cubicBezTo>
                <a:cubicBezTo>
                  <a:pt x="16464" y="36200"/>
                  <a:pt x="16436" y="35351"/>
                  <a:pt x="16392" y="34498"/>
                </a:cubicBezTo>
                <a:cubicBezTo>
                  <a:pt x="16356" y="33785"/>
                  <a:pt x="16309" y="33065"/>
                  <a:pt x="16061" y="32399"/>
                </a:cubicBezTo>
                <a:cubicBezTo>
                  <a:pt x="15934" y="32057"/>
                  <a:pt x="15617" y="31839"/>
                  <a:pt x="15359" y="31839"/>
                </a:cubicBezTo>
                <a:cubicBezTo>
                  <a:pt x="15125" y="31839"/>
                  <a:pt x="14939" y="32019"/>
                  <a:pt x="14988" y="32450"/>
                </a:cubicBezTo>
                <a:cubicBezTo>
                  <a:pt x="15010" y="32644"/>
                  <a:pt x="15054" y="32836"/>
                  <a:pt x="15111" y="33029"/>
                </a:cubicBezTo>
                <a:cubicBezTo>
                  <a:pt x="15282" y="33602"/>
                  <a:pt x="15566" y="34172"/>
                  <a:pt x="15721" y="34727"/>
                </a:cubicBezTo>
                <a:cubicBezTo>
                  <a:pt x="15814" y="35058"/>
                  <a:pt x="15893" y="35394"/>
                  <a:pt x="15962" y="35731"/>
                </a:cubicBezTo>
                <a:cubicBezTo>
                  <a:pt x="15936" y="35654"/>
                  <a:pt x="15913" y="35575"/>
                  <a:pt x="15884" y="35497"/>
                </a:cubicBezTo>
                <a:cubicBezTo>
                  <a:pt x="15734" y="35086"/>
                  <a:pt x="15451" y="34637"/>
                  <a:pt x="15012" y="34620"/>
                </a:cubicBezTo>
                <a:cubicBezTo>
                  <a:pt x="15004" y="34619"/>
                  <a:pt x="14996" y="34619"/>
                  <a:pt x="14988" y="34619"/>
                </a:cubicBezTo>
                <a:cubicBezTo>
                  <a:pt x="14716" y="34619"/>
                  <a:pt x="14462" y="34802"/>
                  <a:pt x="14330" y="35040"/>
                </a:cubicBezTo>
                <a:cubicBezTo>
                  <a:pt x="14194" y="35286"/>
                  <a:pt x="14165" y="35582"/>
                  <a:pt x="14194" y="35861"/>
                </a:cubicBezTo>
                <a:cubicBezTo>
                  <a:pt x="14278" y="36760"/>
                  <a:pt x="14853" y="37526"/>
                  <a:pt x="15298" y="38313"/>
                </a:cubicBezTo>
                <a:cubicBezTo>
                  <a:pt x="15804" y="39210"/>
                  <a:pt x="16188" y="40241"/>
                  <a:pt x="16370" y="41287"/>
                </a:cubicBezTo>
                <a:cubicBezTo>
                  <a:pt x="16366" y="41426"/>
                  <a:pt x="16365" y="41567"/>
                  <a:pt x="16360" y="41703"/>
                </a:cubicBezTo>
                <a:cubicBezTo>
                  <a:pt x="16346" y="41702"/>
                  <a:pt x="16332" y="41702"/>
                  <a:pt x="16319" y="41702"/>
                </a:cubicBezTo>
                <a:cubicBezTo>
                  <a:pt x="16230" y="41702"/>
                  <a:pt x="16143" y="41718"/>
                  <a:pt x="16058" y="41746"/>
                </a:cubicBezTo>
                <a:cubicBezTo>
                  <a:pt x="16062" y="41697"/>
                  <a:pt x="16062" y="41650"/>
                  <a:pt x="16052" y="41600"/>
                </a:cubicBezTo>
                <a:cubicBezTo>
                  <a:pt x="16028" y="41461"/>
                  <a:pt x="15939" y="41325"/>
                  <a:pt x="15798" y="41292"/>
                </a:cubicBezTo>
                <a:cubicBezTo>
                  <a:pt x="15775" y="41286"/>
                  <a:pt x="15753" y="41283"/>
                  <a:pt x="15730" y="41283"/>
                </a:cubicBezTo>
                <a:cubicBezTo>
                  <a:pt x="15528" y="41283"/>
                  <a:pt x="15367" y="41506"/>
                  <a:pt x="15288" y="41710"/>
                </a:cubicBezTo>
                <a:cubicBezTo>
                  <a:pt x="15090" y="42214"/>
                  <a:pt x="15037" y="42726"/>
                  <a:pt x="15054" y="43246"/>
                </a:cubicBezTo>
                <a:cubicBezTo>
                  <a:pt x="14815" y="42126"/>
                  <a:pt x="14551" y="41032"/>
                  <a:pt x="14263" y="39965"/>
                </a:cubicBezTo>
                <a:lnTo>
                  <a:pt x="14283" y="39961"/>
                </a:lnTo>
                <a:cubicBezTo>
                  <a:pt x="14234" y="39805"/>
                  <a:pt x="14184" y="39654"/>
                  <a:pt x="14132" y="39502"/>
                </a:cubicBezTo>
                <a:cubicBezTo>
                  <a:pt x="13903" y="38685"/>
                  <a:pt x="13659" y="37883"/>
                  <a:pt x="13398" y="37096"/>
                </a:cubicBezTo>
                <a:cubicBezTo>
                  <a:pt x="13518" y="35410"/>
                  <a:pt x="13596" y="33719"/>
                  <a:pt x="13696" y="32034"/>
                </a:cubicBezTo>
                <a:cubicBezTo>
                  <a:pt x="13716" y="31682"/>
                  <a:pt x="13733" y="31310"/>
                  <a:pt x="13573" y="30993"/>
                </a:cubicBezTo>
                <a:cubicBezTo>
                  <a:pt x="13448" y="30756"/>
                  <a:pt x="13185" y="30574"/>
                  <a:pt x="12930" y="30574"/>
                </a:cubicBezTo>
                <a:cubicBezTo>
                  <a:pt x="12848" y="30574"/>
                  <a:pt x="12767" y="30593"/>
                  <a:pt x="12692" y="30635"/>
                </a:cubicBezTo>
                <a:cubicBezTo>
                  <a:pt x="12401" y="30795"/>
                  <a:pt x="12348" y="31181"/>
                  <a:pt x="12340" y="31512"/>
                </a:cubicBezTo>
                <a:cubicBezTo>
                  <a:pt x="12340" y="32701"/>
                  <a:pt x="12416" y="33864"/>
                  <a:pt x="12672" y="35025"/>
                </a:cubicBezTo>
                <a:cubicBezTo>
                  <a:pt x="12672" y="35031"/>
                  <a:pt x="12677" y="35037"/>
                  <a:pt x="12677" y="35043"/>
                </a:cubicBezTo>
                <a:cubicBezTo>
                  <a:pt x="12332" y="34125"/>
                  <a:pt x="11968" y="33226"/>
                  <a:pt x="11583" y="32350"/>
                </a:cubicBezTo>
                <a:cubicBezTo>
                  <a:pt x="11474" y="31350"/>
                  <a:pt x="11458" y="30341"/>
                  <a:pt x="11541" y="29337"/>
                </a:cubicBezTo>
                <a:cubicBezTo>
                  <a:pt x="11552" y="29187"/>
                  <a:pt x="11567" y="29030"/>
                  <a:pt x="11517" y="28888"/>
                </a:cubicBezTo>
                <a:cubicBezTo>
                  <a:pt x="11469" y="28758"/>
                  <a:pt x="11344" y="28641"/>
                  <a:pt x="11206" y="28641"/>
                </a:cubicBezTo>
                <a:cubicBezTo>
                  <a:pt x="11195" y="28641"/>
                  <a:pt x="11185" y="28642"/>
                  <a:pt x="11174" y="28643"/>
                </a:cubicBezTo>
                <a:cubicBezTo>
                  <a:pt x="10972" y="28670"/>
                  <a:pt x="10884" y="28917"/>
                  <a:pt x="10856" y="29122"/>
                </a:cubicBezTo>
                <a:cubicBezTo>
                  <a:pt x="10767" y="29726"/>
                  <a:pt x="10794" y="30347"/>
                  <a:pt x="10927" y="30943"/>
                </a:cubicBezTo>
                <a:cubicBezTo>
                  <a:pt x="10907" y="30900"/>
                  <a:pt x="10886" y="30859"/>
                  <a:pt x="10866" y="30814"/>
                </a:cubicBezTo>
                <a:lnTo>
                  <a:pt x="10874" y="30810"/>
                </a:lnTo>
                <a:cubicBezTo>
                  <a:pt x="10866" y="30791"/>
                  <a:pt x="10473" y="29742"/>
                  <a:pt x="10048" y="28161"/>
                </a:cubicBezTo>
                <a:cubicBezTo>
                  <a:pt x="10048" y="27052"/>
                  <a:pt x="10163" y="25947"/>
                  <a:pt x="10412" y="24862"/>
                </a:cubicBezTo>
                <a:cubicBezTo>
                  <a:pt x="10454" y="24694"/>
                  <a:pt x="10490" y="24503"/>
                  <a:pt x="10392" y="24361"/>
                </a:cubicBezTo>
                <a:cubicBezTo>
                  <a:pt x="10328" y="24270"/>
                  <a:pt x="10222" y="24229"/>
                  <a:pt x="10111" y="24229"/>
                </a:cubicBezTo>
                <a:cubicBezTo>
                  <a:pt x="9998" y="24229"/>
                  <a:pt x="9881" y="24271"/>
                  <a:pt x="9797" y="24347"/>
                </a:cubicBezTo>
                <a:cubicBezTo>
                  <a:pt x="9652" y="24478"/>
                  <a:pt x="9588" y="24673"/>
                  <a:pt x="9546" y="24869"/>
                </a:cubicBezTo>
                <a:cubicBezTo>
                  <a:pt x="9681" y="23791"/>
                  <a:pt x="9806" y="22713"/>
                  <a:pt x="9941" y="21640"/>
                </a:cubicBezTo>
                <a:cubicBezTo>
                  <a:pt x="9979" y="21326"/>
                  <a:pt x="9865" y="20766"/>
                  <a:pt x="9474" y="20766"/>
                </a:cubicBezTo>
                <a:cubicBezTo>
                  <a:pt x="9445" y="20766"/>
                  <a:pt x="9415" y="20769"/>
                  <a:pt x="9383" y="20775"/>
                </a:cubicBezTo>
                <a:cubicBezTo>
                  <a:pt x="9242" y="20801"/>
                  <a:pt x="9132" y="20909"/>
                  <a:pt x="9045" y="21020"/>
                </a:cubicBezTo>
                <a:cubicBezTo>
                  <a:pt x="8644" y="21535"/>
                  <a:pt x="8601" y="22234"/>
                  <a:pt x="8650" y="22883"/>
                </a:cubicBezTo>
                <a:cubicBezTo>
                  <a:pt x="8693" y="23471"/>
                  <a:pt x="8802" y="24049"/>
                  <a:pt x="8946" y="24621"/>
                </a:cubicBezTo>
                <a:cubicBezTo>
                  <a:pt x="9017" y="24902"/>
                  <a:pt x="9075" y="25263"/>
                  <a:pt x="9181" y="25583"/>
                </a:cubicBezTo>
                <a:cubicBezTo>
                  <a:pt x="9367" y="26577"/>
                  <a:pt x="9587" y="27495"/>
                  <a:pt x="9799" y="28279"/>
                </a:cubicBezTo>
                <a:cubicBezTo>
                  <a:pt x="9681" y="27932"/>
                  <a:pt x="9559" y="27591"/>
                  <a:pt x="9457" y="27252"/>
                </a:cubicBezTo>
                <a:cubicBezTo>
                  <a:pt x="9172" y="26320"/>
                  <a:pt x="8888" y="25388"/>
                  <a:pt x="8601" y="24458"/>
                </a:cubicBezTo>
                <a:cubicBezTo>
                  <a:pt x="8544" y="24270"/>
                  <a:pt x="8484" y="24073"/>
                  <a:pt x="8350" y="23931"/>
                </a:cubicBezTo>
                <a:cubicBezTo>
                  <a:pt x="8259" y="23834"/>
                  <a:pt x="8124" y="23770"/>
                  <a:pt x="7996" y="23770"/>
                </a:cubicBezTo>
                <a:cubicBezTo>
                  <a:pt x="7934" y="23770"/>
                  <a:pt x="7873" y="23785"/>
                  <a:pt x="7819" y="23818"/>
                </a:cubicBezTo>
                <a:cubicBezTo>
                  <a:pt x="7596" y="23954"/>
                  <a:pt x="7622" y="24281"/>
                  <a:pt x="7679" y="24532"/>
                </a:cubicBezTo>
                <a:cubicBezTo>
                  <a:pt x="7679" y="24934"/>
                  <a:pt x="7892" y="25433"/>
                  <a:pt x="8062" y="25847"/>
                </a:cubicBezTo>
                <a:cubicBezTo>
                  <a:pt x="7622" y="25175"/>
                  <a:pt x="7168" y="24513"/>
                  <a:pt x="6694" y="23868"/>
                </a:cubicBezTo>
                <a:cubicBezTo>
                  <a:pt x="6116" y="22619"/>
                  <a:pt x="5820" y="21259"/>
                  <a:pt x="5867" y="19865"/>
                </a:cubicBezTo>
                <a:cubicBezTo>
                  <a:pt x="5876" y="19645"/>
                  <a:pt x="5891" y="19417"/>
                  <a:pt x="5830" y="19205"/>
                </a:cubicBezTo>
                <a:cubicBezTo>
                  <a:pt x="5767" y="18992"/>
                  <a:pt x="5605" y="18792"/>
                  <a:pt x="5388" y="18756"/>
                </a:cubicBezTo>
                <a:cubicBezTo>
                  <a:pt x="5363" y="18752"/>
                  <a:pt x="5338" y="18750"/>
                  <a:pt x="5313" y="18750"/>
                </a:cubicBezTo>
                <a:cubicBezTo>
                  <a:pt x="5039" y="18750"/>
                  <a:pt x="4806" y="19004"/>
                  <a:pt x="4697" y="19267"/>
                </a:cubicBezTo>
                <a:cubicBezTo>
                  <a:pt x="4447" y="19872"/>
                  <a:pt x="4586" y="20569"/>
                  <a:pt x="4802" y="21187"/>
                </a:cubicBezTo>
                <a:cubicBezTo>
                  <a:pt x="4869" y="21370"/>
                  <a:pt x="4936" y="21545"/>
                  <a:pt x="5012" y="21715"/>
                </a:cubicBezTo>
                <a:cubicBezTo>
                  <a:pt x="4923" y="21607"/>
                  <a:pt x="4836" y="21501"/>
                  <a:pt x="4747" y="21396"/>
                </a:cubicBezTo>
                <a:cubicBezTo>
                  <a:pt x="3977" y="19637"/>
                  <a:pt x="2732" y="17887"/>
                  <a:pt x="1270" y="16717"/>
                </a:cubicBezTo>
                <a:cubicBezTo>
                  <a:pt x="1063" y="16532"/>
                  <a:pt x="802" y="16347"/>
                  <a:pt x="543" y="16347"/>
                </a:cubicBezTo>
                <a:cubicBezTo>
                  <a:pt x="475" y="16347"/>
                  <a:pt x="406" y="16360"/>
                  <a:pt x="339" y="16389"/>
                </a:cubicBezTo>
                <a:cubicBezTo>
                  <a:pt x="117" y="16484"/>
                  <a:pt x="1" y="16743"/>
                  <a:pt x="8" y="16987"/>
                </a:cubicBezTo>
                <a:cubicBezTo>
                  <a:pt x="17" y="17228"/>
                  <a:pt x="131" y="17456"/>
                  <a:pt x="263" y="17654"/>
                </a:cubicBezTo>
                <a:cubicBezTo>
                  <a:pt x="906" y="18629"/>
                  <a:pt x="1975" y="19184"/>
                  <a:pt x="2909" y="19830"/>
                </a:cubicBezTo>
                <a:cubicBezTo>
                  <a:pt x="2999" y="19893"/>
                  <a:pt x="3085" y="19959"/>
                  <a:pt x="3170" y="20024"/>
                </a:cubicBezTo>
                <a:cubicBezTo>
                  <a:pt x="3977" y="20899"/>
                  <a:pt x="4750" y="21801"/>
                  <a:pt x="5481" y="22730"/>
                </a:cubicBezTo>
                <a:cubicBezTo>
                  <a:pt x="4888" y="22304"/>
                  <a:pt x="4155" y="22018"/>
                  <a:pt x="3576" y="21990"/>
                </a:cubicBezTo>
                <a:cubicBezTo>
                  <a:pt x="3559" y="21989"/>
                  <a:pt x="3542" y="21988"/>
                  <a:pt x="3525" y="21988"/>
                </a:cubicBezTo>
                <a:cubicBezTo>
                  <a:pt x="3398" y="21988"/>
                  <a:pt x="3263" y="22019"/>
                  <a:pt x="3213" y="22130"/>
                </a:cubicBezTo>
                <a:cubicBezTo>
                  <a:pt x="3145" y="22282"/>
                  <a:pt x="3302" y="22439"/>
                  <a:pt x="3447" y="22525"/>
                </a:cubicBezTo>
                <a:cubicBezTo>
                  <a:pt x="3961" y="22827"/>
                  <a:pt x="4543" y="22988"/>
                  <a:pt x="5107" y="23189"/>
                </a:cubicBezTo>
                <a:cubicBezTo>
                  <a:pt x="5530" y="23339"/>
                  <a:pt x="5894" y="23590"/>
                  <a:pt x="6283" y="23782"/>
                </a:cubicBezTo>
                <a:cubicBezTo>
                  <a:pt x="7261" y="25100"/>
                  <a:pt x="8163" y="26469"/>
                  <a:pt x="8996" y="27899"/>
                </a:cubicBezTo>
                <a:cubicBezTo>
                  <a:pt x="8412" y="27311"/>
                  <a:pt x="7722" y="26828"/>
                  <a:pt x="6965" y="26489"/>
                </a:cubicBezTo>
                <a:cubicBezTo>
                  <a:pt x="6816" y="26423"/>
                  <a:pt x="6639" y="26367"/>
                  <a:pt x="6476" y="26367"/>
                </a:cubicBezTo>
                <a:cubicBezTo>
                  <a:pt x="6348" y="26367"/>
                  <a:pt x="6228" y="26401"/>
                  <a:pt x="6139" y="26494"/>
                </a:cubicBezTo>
                <a:cubicBezTo>
                  <a:pt x="5989" y="26650"/>
                  <a:pt x="5999" y="26907"/>
                  <a:pt x="6104" y="27093"/>
                </a:cubicBezTo>
                <a:cubicBezTo>
                  <a:pt x="6207" y="27281"/>
                  <a:pt x="6385" y="27416"/>
                  <a:pt x="6561" y="27539"/>
                </a:cubicBezTo>
                <a:cubicBezTo>
                  <a:pt x="7397" y="28143"/>
                  <a:pt x="8272" y="28695"/>
                  <a:pt x="9070" y="29351"/>
                </a:cubicBezTo>
                <a:cubicBezTo>
                  <a:pt x="9469" y="29680"/>
                  <a:pt x="9849" y="30033"/>
                  <a:pt x="10184" y="30425"/>
                </a:cubicBezTo>
                <a:cubicBezTo>
                  <a:pt x="10372" y="30648"/>
                  <a:pt x="10527" y="30939"/>
                  <a:pt x="10721" y="31160"/>
                </a:cubicBezTo>
                <a:cubicBezTo>
                  <a:pt x="11558" y="32902"/>
                  <a:pt x="12301" y="34727"/>
                  <a:pt x="12950" y="36641"/>
                </a:cubicBezTo>
                <a:cubicBezTo>
                  <a:pt x="11759" y="34233"/>
                  <a:pt x="10364" y="32569"/>
                  <a:pt x="9211" y="31475"/>
                </a:cubicBezTo>
                <a:cubicBezTo>
                  <a:pt x="8649" y="30633"/>
                  <a:pt x="7919" y="29868"/>
                  <a:pt x="7160" y="29225"/>
                </a:cubicBezTo>
                <a:cubicBezTo>
                  <a:pt x="6780" y="28900"/>
                  <a:pt x="6343" y="28590"/>
                  <a:pt x="5844" y="28580"/>
                </a:cubicBezTo>
                <a:cubicBezTo>
                  <a:pt x="5841" y="28580"/>
                  <a:pt x="5838" y="28580"/>
                  <a:pt x="5834" y="28580"/>
                </a:cubicBezTo>
                <a:cubicBezTo>
                  <a:pt x="5587" y="28580"/>
                  <a:pt x="5312" y="28688"/>
                  <a:pt x="5239" y="28920"/>
                </a:cubicBezTo>
                <a:cubicBezTo>
                  <a:pt x="5187" y="29086"/>
                  <a:pt x="5256" y="29268"/>
                  <a:pt x="5368" y="29397"/>
                </a:cubicBezTo>
                <a:cubicBezTo>
                  <a:pt x="5483" y="29529"/>
                  <a:pt x="5636" y="29617"/>
                  <a:pt x="5787" y="29701"/>
                </a:cubicBezTo>
                <a:cubicBezTo>
                  <a:pt x="6537" y="30124"/>
                  <a:pt x="7287" y="30550"/>
                  <a:pt x="8039" y="30975"/>
                </a:cubicBezTo>
                <a:cubicBezTo>
                  <a:pt x="8211" y="31071"/>
                  <a:pt x="8398" y="31164"/>
                  <a:pt x="8577" y="31261"/>
                </a:cubicBezTo>
                <a:cubicBezTo>
                  <a:pt x="9380" y="31961"/>
                  <a:pt x="10357" y="32975"/>
                  <a:pt x="11316" y="34379"/>
                </a:cubicBezTo>
                <a:cubicBezTo>
                  <a:pt x="11307" y="34370"/>
                  <a:pt x="11300" y="34359"/>
                  <a:pt x="11290" y="34352"/>
                </a:cubicBezTo>
                <a:cubicBezTo>
                  <a:pt x="10547" y="33625"/>
                  <a:pt x="9631" y="33078"/>
                  <a:pt x="8629" y="32800"/>
                </a:cubicBezTo>
                <a:cubicBezTo>
                  <a:pt x="8489" y="32762"/>
                  <a:pt x="8335" y="32733"/>
                  <a:pt x="8188" y="32733"/>
                </a:cubicBezTo>
                <a:cubicBezTo>
                  <a:pt x="7989" y="32733"/>
                  <a:pt x="7804" y="32786"/>
                  <a:pt x="7687" y="32942"/>
                </a:cubicBezTo>
                <a:cubicBezTo>
                  <a:pt x="7494" y="33190"/>
                  <a:pt x="7615" y="33573"/>
                  <a:pt x="7856" y="33778"/>
                </a:cubicBezTo>
                <a:cubicBezTo>
                  <a:pt x="8095" y="33982"/>
                  <a:pt x="8412" y="34055"/>
                  <a:pt x="8715" y="34136"/>
                </a:cubicBezTo>
                <a:cubicBezTo>
                  <a:pt x="9336" y="34136"/>
                  <a:pt x="10197" y="34648"/>
                  <a:pt x="10734" y="34928"/>
                </a:cubicBezTo>
                <a:cubicBezTo>
                  <a:pt x="11280" y="35215"/>
                  <a:pt x="11785" y="35556"/>
                  <a:pt x="12272" y="35927"/>
                </a:cubicBezTo>
                <a:cubicBezTo>
                  <a:pt x="12850" y="36974"/>
                  <a:pt x="13396" y="38183"/>
                  <a:pt x="13864" y="39574"/>
                </a:cubicBezTo>
                <a:cubicBezTo>
                  <a:pt x="14151" y="40606"/>
                  <a:pt x="14420" y="41662"/>
                  <a:pt x="14663" y="42747"/>
                </a:cubicBezTo>
                <a:cubicBezTo>
                  <a:pt x="14538" y="42393"/>
                  <a:pt x="14412" y="42040"/>
                  <a:pt x="14263" y="41696"/>
                </a:cubicBezTo>
                <a:cubicBezTo>
                  <a:pt x="13825" y="40661"/>
                  <a:pt x="13230" y="39681"/>
                  <a:pt x="12406" y="38921"/>
                </a:cubicBezTo>
                <a:cubicBezTo>
                  <a:pt x="12225" y="38754"/>
                  <a:pt x="12028" y="38596"/>
                  <a:pt x="11792" y="38530"/>
                </a:cubicBezTo>
                <a:cubicBezTo>
                  <a:pt x="11725" y="38511"/>
                  <a:pt x="11654" y="38501"/>
                  <a:pt x="11583" y="38501"/>
                </a:cubicBezTo>
                <a:cubicBezTo>
                  <a:pt x="11407" y="38501"/>
                  <a:pt x="11231" y="38562"/>
                  <a:pt x="11121" y="38696"/>
                </a:cubicBezTo>
                <a:cubicBezTo>
                  <a:pt x="10967" y="38886"/>
                  <a:pt x="10975" y="39167"/>
                  <a:pt x="11073" y="39385"/>
                </a:cubicBezTo>
                <a:cubicBezTo>
                  <a:pt x="11174" y="39607"/>
                  <a:pt x="11350" y="39785"/>
                  <a:pt x="11519" y="39957"/>
                </a:cubicBezTo>
                <a:cubicBezTo>
                  <a:pt x="12992" y="41507"/>
                  <a:pt x="14171" y="43220"/>
                  <a:pt x="15144" y="45104"/>
                </a:cubicBezTo>
                <a:cubicBezTo>
                  <a:pt x="15216" y="45484"/>
                  <a:pt x="15283" y="45869"/>
                  <a:pt x="15348" y="46253"/>
                </a:cubicBezTo>
                <a:cubicBezTo>
                  <a:pt x="15316" y="46201"/>
                  <a:pt x="15286" y="46145"/>
                  <a:pt x="15253" y="46095"/>
                </a:cubicBezTo>
                <a:cubicBezTo>
                  <a:pt x="15124" y="45905"/>
                  <a:pt x="14979" y="45711"/>
                  <a:pt x="14774" y="45606"/>
                </a:cubicBezTo>
                <a:cubicBezTo>
                  <a:pt x="14691" y="45565"/>
                  <a:pt x="14595" y="45543"/>
                  <a:pt x="14501" y="45543"/>
                </a:cubicBezTo>
                <a:cubicBezTo>
                  <a:pt x="14361" y="45543"/>
                  <a:pt x="14226" y="45592"/>
                  <a:pt x="14141" y="45701"/>
                </a:cubicBezTo>
                <a:cubicBezTo>
                  <a:pt x="14032" y="45843"/>
                  <a:pt x="14035" y="46051"/>
                  <a:pt x="14105" y="46217"/>
                </a:cubicBezTo>
                <a:cubicBezTo>
                  <a:pt x="14176" y="46385"/>
                  <a:pt x="14304" y="46521"/>
                  <a:pt x="14427" y="46653"/>
                </a:cubicBezTo>
                <a:cubicBezTo>
                  <a:pt x="14843" y="47087"/>
                  <a:pt x="15265" y="47522"/>
                  <a:pt x="15625" y="48002"/>
                </a:cubicBezTo>
                <a:cubicBezTo>
                  <a:pt x="15840" y="49471"/>
                  <a:pt x="16019" y="50985"/>
                  <a:pt x="16161" y="52544"/>
                </a:cubicBezTo>
                <a:cubicBezTo>
                  <a:pt x="16008" y="51677"/>
                  <a:pt x="15811" y="50820"/>
                  <a:pt x="15583" y="49991"/>
                </a:cubicBezTo>
                <a:cubicBezTo>
                  <a:pt x="15523" y="49776"/>
                  <a:pt x="15460" y="49557"/>
                  <a:pt x="15326" y="49377"/>
                </a:cubicBezTo>
                <a:cubicBezTo>
                  <a:pt x="15208" y="49217"/>
                  <a:pt x="15020" y="49092"/>
                  <a:pt x="14822" y="49092"/>
                </a:cubicBezTo>
                <a:cubicBezTo>
                  <a:pt x="14801" y="49092"/>
                  <a:pt x="14780" y="49094"/>
                  <a:pt x="14759" y="49096"/>
                </a:cubicBezTo>
                <a:cubicBezTo>
                  <a:pt x="14515" y="49128"/>
                  <a:pt x="14330" y="49353"/>
                  <a:pt x="14273" y="49594"/>
                </a:cubicBezTo>
                <a:cubicBezTo>
                  <a:pt x="14212" y="49835"/>
                  <a:pt x="14257" y="50087"/>
                  <a:pt x="14314" y="50328"/>
                </a:cubicBezTo>
                <a:cubicBezTo>
                  <a:pt x="14591" y="51492"/>
                  <a:pt x="15153" y="52565"/>
                  <a:pt x="15642" y="53655"/>
                </a:cubicBezTo>
                <a:cubicBezTo>
                  <a:pt x="15950" y="54343"/>
                  <a:pt x="16226" y="55050"/>
                  <a:pt x="16383" y="55787"/>
                </a:cubicBezTo>
                <a:cubicBezTo>
                  <a:pt x="16388" y="56009"/>
                  <a:pt x="16392" y="56224"/>
                  <a:pt x="16398" y="56434"/>
                </a:cubicBezTo>
                <a:cubicBezTo>
                  <a:pt x="16419" y="57393"/>
                  <a:pt x="16443" y="58262"/>
                  <a:pt x="16469" y="59028"/>
                </a:cubicBezTo>
                <a:cubicBezTo>
                  <a:pt x="16608" y="59033"/>
                  <a:pt x="16745" y="59036"/>
                  <a:pt x="16880" y="59036"/>
                </a:cubicBezTo>
                <a:cubicBezTo>
                  <a:pt x="16954" y="59036"/>
                  <a:pt x="17028" y="59035"/>
                  <a:pt x="17100" y="59033"/>
                </a:cubicBezTo>
                <a:cubicBezTo>
                  <a:pt x="17140" y="58638"/>
                  <a:pt x="17189" y="58210"/>
                  <a:pt x="17245" y="57763"/>
                </a:cubicBezTo>
                <a:cubicBezTo>
                  <a:pt x="17489" y="57300"/>
                  <a:pt x="17771" y="56857"/>
                  <a:pt x="18092" y="56447"/>
                </a:cubicBezTo>
                <a:cubicBezTo>
                  <a:pt x="18295" y="56187"/>
                  <a:pt x="18510" y="55942"/>
                  <a:pt x="18739" y="55708"/>
                </a:cubicBezTo>
                <a:cubicBezTo>
                  <a:pt x="19101" y="55343"/>
                  <a:pt x="19503" y="54995"/>
                  <a:pt x="19733" y="54532"/>
                </a:cubicBezTo>
                <a:cubicBezTo>
                  <a:pt x="19848" y="54303"/>
                  <a:pt x="19893" y="53977"/>
                  <a:pt x="19684" y="53827"/>
                </a:cubicBezTo>
                <a:cubicBezTo>
                  <a:pt x="19621" y="53780"/>
                  <a:pt x="19547" y="53761"/>
                  <a:pt x="19470" y="53761"/>
                </a:cubicBezTo>
                <a:cubicBezTo>
                  <a:pt x="19339" y="53761"/>
                  <a:pt x="19198" y="53816"/>
                  <a:pt x="19080" y="53881"/>
                </a:cubicBezTo>
                <a:cubicBezTo>
                  <a:pt x="18438" y="54236"/>
                  <a:pt x="17961" y="54841"/>
                  <a:pt x="17655" y="55507"/>
                </a:cubicBezTo>
                <a:cubicBezTo>
                  <a:pt x="17604" y="55621"/>
                  <a:pt x="17556" y="55735"/>
                  <a:pt x="17516" y="55852"/>
                </a:cubicBezTo>
                <a:cubicBezTo>
                  <a:pt x="17783" y="54144"/>
                  <a:pt x="18163" y="52192"/>
                  <a:pt x="18708" y="50074"/>
                </a:cubicBezTo>
                <a:cubicBezTo>
                  <a:pt x="19326" y="49433"/>
                  <a:pt x="19968" y="48801"/>
                  <a:pt x="20414" y="48044"/>
                </a:cubicBezTo>
                <a:cubicBezTo>
                  <a:pt x="20565" y="47787"/>
                  <a:pt x="20681" y="47432"/>
                  <a:pt x="20474" y="47218"/>
                </a:cubicBezTo>
                <a:cubicBezTo>
                  <a:pt x="20394" y="47135"/>
                  <a:pt x="20294" y="47101"/>
                  <a:pt x="20185" y="47101"/>
                </a:cubicBezTo>
                <a:cubicBezTo>
                  <a:pt x="19975" y="47101"/>
                  <a:pt x="19736" y="47226"/>
                  <a:pt x="19559" y="47364"/>
                </a:cubicBezTo>
                <a:cubicBezTo>
                  <a:pt x="19518" y="47397"/>
                  <a:pt x="19481" y="47433"/>
                  <a:pt x="19439" y="47465"/>
                </a:cubicBezTo>
                <a:cubicBezTo>
                  <a:pt x="19621" y="46862"/>
                  <a:pt x="19822" y="46246"/>
                  <a:pt x="20034" y="45612"/>
                </a:cubicBezTo>
                <a:cubicBezTo>
                  <a:pt x="20305" y="45264"/>
                  <a:pt x="20543" y="44861"/>
                  <a:pt x="20824" y="44549"/>
                </a:cubicBezTo>
                <a:cubicBezTo>
                  <a:pt x="21370" y="43949"/>
                  <a:pt x="21980" y="43404"/>
                  <a:pt x="22639" y="42933"/>
                </a:cubicBezTo>
                <a:cubicBezTo>
                  <a:pt x="22889" y="42757"/>
                  <a:pt x="23160" y="42574"/>
                  <a:pt x="23280" y="42293"/>
                </a:cubicBezTo>
                <a:cubicBezTo>
                  <a:pt x="23399" y="42011"/>
                  <a:pt x="23276" y="41606"/>
                  <a:pt x="22976" y="41554"/>
                </a:cubicBezTo>
                <a:cubicBezTo>
                  <a:pt x="22955" y="41551"/>
                  <a:pt x="22934" y="41549"/>
                  <a:pt x="22913" y="41549"/>
                </a:cubicBezTo>
                <a:cubicBezTo>
                  <a:pt x="22748" y="41549"/>
                  <a:pt x="22591" y="41649"/>
                  <a:pt x="22456" y="41750"/>
                </a:cubicBezTo>
                <a:cubicBezTo>
                  <a:pt x="21826" y="42219"/>
                  <a:pt x="21294" y="42802"/>
                  <a:pt x="20867" y="43454"/>
                </a:cubicBezTo>
                <a:cubicBezTo>
                  <a:pt x="20930" y="43260"/>
                  <a:pt x="20988" y="43065"/>
                  <a:pt x="21039" y="42886"/>
                </a:cubicBezTo>
                <a:cubicBezTo>
                  <a:pt x="21076" y="42790"/>
                  <a:pt x="21112" y="42694"/>
                  <a:pt x="21152" y="42599"/>
                </a:cubicBezTo>
                <a:cubicBezTo>
                  <a:pt x="21846" y="41062"/>
                  <a:pt x="22652" y="39719"/>
                  <a:pt x="23514" y="38537"/>
                </a:cubicBezTo>
                <a:cubicBezTo>
                  <a:pt x="24029" y="38194"/>
                  <a:pt x="24633" y="38011"/>
                  <a:pt x="25220" y="37829"/>
                </a:cubicBezTo>
                <a:cubicBezTo>
                  <a:pt x="25976" y="37595"/>
                  <a:pt x="26768" y="37318"/>
                  <a:pt x="27274" y="36715"/>
                </a:cubicBezTo>
                <a:cubicBezTo>
                  <a:pt x="27346" y="36627"/>
                  <a:pt x="27413" y="36531"/>
                  <a:pt x="27432" y="36419"/>
                </a:cubicBezTo>
                <a:cubicBezTo>
                  <a:pt x="27453" y="36306"/>
                  <a:pt x="27411" y="36180"/>
                  <a:pt x="27317" y="36122"/>
                </a:cubicBezTo>
                <a:cubicBezTo>
                  <a:pt x="27275" y="36099"/>
                  <a:pt x="27227" y="36092"/>
                  <a:pt x="27177" y="36092"/>
                </a:cubicBezTo>
                <a:cubicBezTo>
                  <a:pt x="27128" y="36092"/>
                  <a:pt x="27077" y="36099"/>
                  <a:pt x="27030" y="36108"/>
                </a:cubicBezTo>
                <a:cubicBezTo>
                  <a:pt x="26171" y="36280"/>
                  <a:pt x="25354" y="36656"/>
                  <a:pt x="24654" y="37182"/>
                </a:cubicBezTo>
                <a:cubicBezTo>
                  <a:pt x="24578" y="37239"/>
                  <a:pt x="24504" y="37301"/>
                  <a:pt x="24432" y="37360"/>
                </a:cubicBezTo>
                <a:cubicBezTo>
                  <a:pt x="24896" y="36804"/>
                  <a:pt x="25370" y="36292"/>
                  <a:pt x="25844" y="35820"/>
                </a:cubicBezTo>
                <a:cubicBezTo>
                  <a:pt x="26547" y="35487"/>
                  <a:pt x="27297" y="35253"/>
                  <a:pt x="28067" y="35143"/>
                </a:cubicBezTo>
                <a:cubicBezTo>
                  <a:pt x="28702" y="35053"/>
                  <a:pt x="29418" y="35001"/>
                  <a:pt x="29833" y="34514"/>
                </a:cubicBezTo>
                <a:cubicBezTo>
                  <a:pt x="29937" y="34390"/>
                  <a:pt x="30014" y="34207"/>
                  <a:pt x="29921" y="34076"/>
                </a:cubicBezTo>
                <a:cubicBezTo>
                  <a:pt x="29856" y="33986"/>
                  <a:pt x="29741" y="33961"/>
                  <a:pt x="29626" y="33961"/>
                </a:cubicBezTo>
                <a:cubicBezTo>
                  <a:pt x="29590" y="33961"/>
                  <a:pt x="29554" y="33964"/>
                  <a:pt x="29519" y="33967"/>
                </a:cubicBezTo>
                <a:cubicBezTo>
                  <a:pt x="28625" y="34046"/>
                  <a:pt x="27754" y="34327"/>
                  <a:pt x="26974" y="34773"/>
                </a:cubicBezTo>
                <a:cubicBezTo>
                  <a:pt x="27879" y="33992"/>
                  <a:pt x="28761" y="33346"/>
                  <a:pt x="29568" y="32832"/>
                </a:cubicBezTo>
                <a:cubicBezTo>
                  <a:pt x="30916" y="32406"/>
                  <a:pt x="32264" y="31978"/>
                  <a:pt x="33612" y="31555"/>
                </a:cubicBezTo>
                <a:cubicBezTo>
                  <a:pt x="33893" y="31467"/>
                  <a:pt x="34188" y="31368"/>
                  <a:pt x="34380" y="31144"/>
                </a:cubicBezTo>
                <a:cubicBezTo>
                  <a:pt x="34568" y="30916"/>
                  <a:pt x="34588" y="30523"/>
                  <a:pt x="34343" y="30362"/>
                </a:cubicBezTo>
                <a:cubicBezTo>
                  <a:pt x="34264" y="30311"/>
                  <a:pt x="34175" y="30291"/>
                  <a:pt x="34082" y="30291"/>
                </a:cubicBezTo>
                <a:cubicBezTo>
                  <a:pt x="33948" y="30291"/>
                  <a:pt x="33806" y="30332"/>
                  <a:pt x="33678" y="30377"/>
                </a:cubicBezTo>
                <a:cubicBezTo>
                  <a:pt x="32781" y="30679"/>
                  <a:pt x="31914" y="31081"/>
                  <a:pt x="31097" y="31563"/>
                </a:cubicBezTo>
                <a:cubicBezTo>
                  <a:pt x="31206" y="31459"/>
                  <a:pt x="31319" y="31359"/>
                  <a:pt x="31421" y="31250"/>
                </a:cubicBezTo>
                <a:cubicBezTo>
                  <a:pt x="31505" y="31161"/>
                  <a:pt x="31593" y="31039"/>
                  <a:pt x="31540" y="30932"/>
                </a:cubicBezTo>
                <a:cubicBezTo>
                  <a:pt x="31498" y="30850"/>
                  <a:pt x="31393" y="30823"/>
                  <a:pt x="31300" y="30823"/>
                </a:cubicBezTo>
                <a:cubicBezTo>
                  <a:pt x="31296" y="30823"/>
                  <a:pt x="31292" y="30823"/>
                  <a:pt x="31287" y="30823"/>
                </a:cubicBezTo>
                <a:cubicBezTo>
                  <a:pt x="30930" y="30823"/>
                  <a:pt x="30616" y="31059"/>
                  <a:pt x="30352" y="31297"/>
                </a:cubicBezTo>
                <a:cubicBezTo>
                  <a:pt x="29820" y="31782"/>
                  <a:pt x="29243" y="32370"/>
                  <a:pt x="28847" y="32988"/>
                </a:cubicBezTo>
                <a:cubicBezTo>
                  <a:pt x="28789" y="33025"/>
                  <a:pt x="28734" y="33065"/>
                  <a:pt x="28676" y="33107"/>
                </a:cubicBezTo>
                <a:cubicBezTo>
                  <a:pt x="28655" y="33116"/>
                  <a:pt x="28636" y="33126"/>
                  <a:pt x="28615" y="33137"/>
                </a:cubicBezTo>
                <a:cubicBezTo>
                  <a:pt x="28625" y="33133"/>
                  <a:pt x="28636" y="33131"/>
                  <a:pt x="28646" y="33126"/>
                </a:cubicBezTo>
                <a:lnTo>
                  <a:pt x="28646" y="33126"/>
                </a:lnTo>
                <a:cubicBezTo>
                  <a:pt x="28286" y="33381"/>
                  <a:pt x="27913" y="33653"/>
                  <a:pt x="27536" y="33954"/>
                </a:cubicBezTo>
                <a:cubicBezTo>
                  <a:pt x="28007" y="33402"/>
                  <a:pt x="28453" y="32824"/>
                  <a:pt x="28854" y="32242"/>
                </a:cubicBezTo>
                <a:cubicBezTo>
                  <a:pt x="28969" y="32076"/>
                  <a:pt x="29082" y="31898"/>
                  <a:pt x="29111" y="31699"/>
                </a:cubicBezTo>
                <a:cubicBezTo>
                  <a:pt x="29138" y="31501"/>
                  <a:pt x="29059" y="31271"/>
                  <a:pt x="28876" y="31188"/>
                </a:cubicBezTo>
                <a:cubicBezTo>
                  <a:pt x="28825" y="31166"/>
                  <a:pt x="28773" y="31156"/>
                  <a:pt x="28721" y="31156"/>
                </a:cubicBezTo>
                <a:cubicBezTo>
                  <a:pt x="28554" y="31156"/>
                  <a:pt x="28384" y="31255"/>
                  <a:pt x="28256" y="31372"/>
                </a:cubicBezTo>
                <a:cubicBezTo>
                  <a:pt x="27641" y="31928"/>
                  <a:pt x="27496" y="32796"/>
                  <a:pt x="27261" y="33553"/>
                </a:cubicBezTo>
                <a:cubicBezTo>
                  <a:pt x="27138" y="33943"/>
                  <a:pt x="26968" y="34271"/>
                  <a:pt x="26772" y="34592"/>
                </a:cubicBezTo>
                <a:cubicBezTo>
                  <a:pt x="26303" y="34997"/>
                  <a:pt x="25836" y="35437"/>
                  <a:pt x="25367" y="35919"/>
                </a:cubicBezTo>
                <a:cubicBezTo>
                  <a:pt x="25751" y="35225"/>
                  <a:pt x="26033" y="34442"/>
                  <a:pt x="26174" y="33756"/>
                </a:cubicBezTo>
                <a:cubicBezTo>
                  <a:pt x="26213" y="33574"/>
                  <a:pt x="26241" y="33382"/>
                  <a:pt x="26196" y="33202"/>
                </a:cubicBezTo>
                <a:cubicBezTo>
                  <a:pt x="26177" y="33128"/>
                  <a:pt x="26138" y="33057"/>
                  <a:pt x="26092" y="32994"/>
                </a:cubicBezTo>
                <a:cubicBezTo>
                  <a:pt x="26379" y="32545"/>
                  <a:pt x="26674" y="32097"/>
                  <a:pt x="26981" y="31651"/>
                </a:cubicBezTo>
                <a:cubicBezTo>
                  <a:pt x="27836" y="31044"/>
                  <a:pt x="28924" y="30803"/>
                  <a:pt x="29798" y="30210"/>
                </a:cubicBezTo>
                <a:cubicBezTo>
                  <a:pt x="29994" y="30076"/>
                  <a:pt x="30202" y="29845"/>
                  <a:pt x="30099" y="29627"/>
                </a:cubicBezTo>
                <a:cubicBezTo>
                  <a:pt x="30041" y="29509"/>
                  <a:pt x="29905" y="29450"/>
                  <a:pt x="29776" y="29450"/>
                </a:cubicBezTo>
                <a:cubicBezTo>
                  <a:pt x="29772" y="29450"/>
                  <a:pt x="29769" y="29450"/>
                  <a:pt x="29765" y="29450"/>
                </a:cubicBezTo>
                <a:cubicBezTo>
                  <a:pt x="29637" y="29450"/>
                  <a:pt x="29516" y="29498"/>
                  <a:pt x="29400" y="29548"/>
                </a:cubicBezTo>
                <a:cubicBezTo>
                  <a:pt x="28734" y="29849"/>
                  <a:pt x="28156" y="30308"/>
                  <a:pt x="27627" y="30808"/>
                </a:cubicBezTo>
                <a:cubicBezTo>
                  <a:pt x="27578" y="30857"/>
                  <a:pt x="27526" y="30903"/>
                  <a:pt x="27470" y="30953"/>
                </a:cubicBezTo>
                <a:cubicBezTo>
                  <a:pt x="28345" y="29720"/>
                  <a:pt x="29293" y="28497"/>
                  <a:pt x="30324" y="27288"/>
                </a:cubicBezTo>
                <a:cubicBezTo>
                  <a:pt x="30787" y="26960"/>
                  <a:pt x="31339" y="26748"/>
                  <a:pt x="31865" y="26571"/>
                </a:cubicBezTo>
                <a:cubicBezTo>
                  <a:pt x="32738" y="26292"/>
                  <a:pt x="33658" y="26074"/>
                  <a:pt x="34383" y="25514"/>
                </a:cubicBezTo>
                <a:cubicBezTo>
                  <a:pt x="34498" y="25425"/>
                  <a:pt x="34618" y="25292"/>
                  <a:pt x="34570" y="25156"/>
                </a:cubicBezTo>
                <a:cubicBezTo>
                  <a:pt x="34529" y="25037"/>
                  <a:pt x="34390" y="25004"/>
                  <a:pt x="34254" y="25004"/>
                </a:cubicBezTo>
                <a:cubicBezTo>
                  <a:pt x="34218" y="25004"/>
                  <a:pt x="34183" y="25006"/>
                  <a:pt x="34149" y="25010"/>
                </a:cubicBezTo>
                <a:cubicBezTo>
                  <a:pt x="33064" y="25150"/>
                  <a:pt x="32149" y="25576"/>
                  <a:pt x="31353" y="26188"/>
                </a:cubicBezTo>
                <a:cubicBezTo>
                  <a:pt x="31454" y="26059"/>
                  <a:pt x="31544" y="25933"/>
                  <a:pt x="31613" y="25838"/>
                </a:cubicBezTo>
                <a:cubicBezTo>
                  <a:pt x="31828" y="25603"/>
                  <a:pt x="32050" y="25371"/>
                  <a:pt x="32272" y="25139"/>
                </a:cubicBezTo>
                <a:cubicBezTo>
                  <a:pt x="33282" y="24458"/>
                  <a:pt x="34290" y="23776"/>
                  <a:pt x="35298" y="23098"/>
                </a:cubicBezTo>
                <a:cubicBezTo>
                  <a:pt x="35767" y="22780"/>
                  <a:pt x="36250" y="22453"/>
                  <a:pt x="36580" y="21990"/>
                </a:cubicBezTo>
                <a:cubicBezTo>
                  <a:pt x="36667" y="21869"/>
                  <a:pt x="36746" y="21733"/>
                  <a:pt x="36761" y="21583"/>
                </a:cubicBezTo>
                <a:cubicBezTo>
                  <a:pt x="36789" y="21423"/>
                  <a:pt x="36726" y="21257"/>
                  <a:pt x="36591" y="21188"/>
                </a:cubicBezTo>
                <a:cubicBezTo>
                  <a:pt x="36540" y="21161"/>
                  <a:pt x="36484" y="21150"/>
                  <a:pt x="36427" y="21150"/>
                </a:cubicBezTo>
                <a:cubicBezTo>
                  <a:pt x="36336" y="21150"/>
                  <a:pt x="36240" y="21177"/>
                  <a:pt x="36151" y="21208"/>
                </a:cubicBezTo>
                <a:cubicBezTo>
                  <a:pt x="35692" y="21208"/>
                  <a:pt x="34985" y="21719"/>
                  <a:pt x="34617" y="21963"/>
                </a:cubicBezTo>
                <a:cubicBezTo>
                  <a:pt x="34137" y="22288"/>
                  <a:pt x="33693" y="22671"/>
                  <a:pt x="33306" y="23108"/>
                </a:cubicBezTo>
                <a:cubicBezTo>
                  <a:pt x="33104" y="23336"/>
                  <a:pt x="32915" y="23579"/>
                  <a:pt x="32746" y="23831"/>
                </a:cubicBezTo>
                <a:cubicBezTo>
                  <a:pt x="32749" y="23809"/>
                  <a:pt x="32754" y="23788"/>
                  <a:pt x="32754" y="23765"/>
                </a:cubicBezTo>
                <a:cubicBezTo>
                  <a:pt x="32757" y="23612"/>
                  <a:pt x="32683" y="23445"/>
                  <a:pt x="32541" y="23385"/>
                </a:cubicBezTo>
                <a:cubicBezTo>
                  <a:pt x="32501" y="23368"/>
                  <a:pt x="32461" y="23360"/>
                  <a:pt x="32422" y="23360"/>
                </a:cubicBezTo>
                <a:cubicBezTo>
                  <a:pt x="32218" y="23360"/>
                  <a:pt x="32024" y="23566"/>
                  <a:pt x="31904" y="23754"/>
                </a:cubicBezTo>
                <a:cubicBezTo>
                  <a:pt x="31792" y="23920"/>
                  <a:pt x="31180" y="24926"/>
                  <a:pt x="30811" y="25748"/>
                </a:cubicBezTo>
                <a:cubicBezTo>
                  <a:pt x="30860" y="25457"/>
                  <a:pt x="30864" y="25159"/>
                  <a:pt x="30814" y="24863"/>
                </a:cubicBezTo>
                <a:cubicBezTo>
                  <a:pt x="30788" y="24698"/>
                  <a:pt x="30738" y="24532"/>
                  <a:pt x="30626" y="24406"/>
                </a:cubicBezTo>
                <a:cubicBezTo>
                  <a:pt x="30544" y="24312"/>
                  <a:pt x="30421" y="24247"/>
                  <a:pt x="30298" y="24247"/>
                </a:cubicBezTo>
                <a:cubicBezTo>
                  <a:pt x="30258" y="24247"/>
                  <a:pt x="30217" y="24254"/>
                  <a:pt x="30179" y="24270"/>
                </a:cubicBezTo>
                <a:cubicBezTo>
                  <a:pt x="29957" y="24357"/>
                  <a:pt x="29908" y="24640"/>
                  <a:pt x="29881" y="24873"/>
                </a:cubicBezTo>
                <a:cubicBezTo>
                  <a:pt x="29706" y="26468"/>
                  <a:pt x="29157" y="27991"/>
                  <a:pt x="28318" y="29350"/>
                </a:cubicBezTo>
                <a:cubicBezTo>
                  <a:pt x="27902" y="29896"/>
                  <a:pt x="27500" y="30443"/>
                  <a:pt x="27115" y="30993"/>
                </a:cubicBezTo>
                <a:cubicBezTo>
                  <a:pt x="27457" y="30212"/>
                  <a:pt x="27672" y="29379"/>
                  <a:pt x="27723" y="28511"/>
                </a:cubicBezTo>
                <a:cubicBezTo>
                  <a:pt x="27734" y="28319"/>
                  <a:pt x="27737" y="28120"/>
                  <a:pt x="27670" y="27942"/>
                </a:cubicBezTo>
                <a:cubicBezTo>
                  <a:pt x="27598" y="27761"/>
                  <a:pt x="27440" y="27604"/>
                  <a:pt x="27248" y="27594"/>
                </a:cubicBezTo>
                <a:cubicBezTo>
                  <a:pt x="27238" y="27593"/>
                  <a:pt x="27228" y="27592"/>
                  <a:pt x="27218" y="27592"/>
                </a:cubicBezTo>
                <a:cubicBezTo>
                  <a:pt x="27048" y="27592"/>
                  <a:pt x="26890" y="27705"/>
                  <a:pt x="26799" y="27849"/>
                </a:cubicBezTo>
                <a:cubicBezTo>
                  <a:pt x="26702" y="28002"/>
                  <a:pt x="26663" y="28186"/>
                  <a:pt x="26634" y="28364"/>
                </a:cubicBezTo>
                <a:cubicBezTo>
                  <a:pt x="26511" y="29138"/>
                  <a:pt x="26540" y="29925"/>
                  <a:pt x="26495" y="30707"/>
                </a:cubicBezTo>
                <a:cubicBezTo>
                  <a:pt x="26469" y="31165"/>
                  <a:pt x="26434" y="31712"/>
                  <a:pt x="26293" y="32196"/>
                </a:cubicBezTo>
                <a:cubicBezTo>
                  <a:pt x="26153" y="32406"/>
                  <a:pt x="26018" y="32614"/>
                  <a:pt x="25881" y="32824"/>
                </a:cubicBezTo>
                <a:cubicBezTo>
                  <a:pt x="25867" y="32820"/>
                  <a:pt x="25857" y="32810"/>
                  <a:pt x="25844" y="32809"/>
                </a:cubicBezTo>
                <a:cubicBezTo>
                  <a:pt x="25824" y="32806"/>
                  <a:pt x="25805" y="32804"/>
                  <a:pt x="25786" y="32804"/>
                </a:cubicBezTo>
                <a:cubicBezTo>
                  <a:pt x="25740" y="32804"/>
                  <a:pt x="25696" y="32813"/>
                  <a:pt x="25652" y="32829"/>
                </a:cubicBezTo>
                <a:cubicBezTo>
                  <a:pt x="25707" y="32624"/>
                  <a:pt x="25757" y="32419"/>
                  <a:pt x="25794" y="32211"/>
                </a:cubicBezTo>
                <a:cubicBezTo>
                  <a:pt x="25820" y="32074"/>
                  <a:pt x="25841" y="31931"/>
                  <a:pt x="25803" y="31799"/>
                </a:cubicBezTo>
                <a:cubicBezTo>
                  <a:pt x="25763" y="31668"/>
                  <a:pt x="25649" y="31550"/>
                  <a:pt x="25514" y="31550"/>
                </a:cubicBezTo>
                <a:cubicBezTo>
                  <a:pt x="25512" y="31550"/>
                  <a:pt x="25510" y="31550"/>
                  <a:pt x="25507" y="31550"/>
                </a:cubicBezTo>
                <a:cubicBezTo>
                  <a:pt x="25319" y="31554"/>
                  <a:pt x="25212" y="31758"/>
                  <a:pt x="25143" y="31933"/>
                </a:cubicBezTo>
                <a:cubicBezTo>
                  <a:pt x="25014" y="32265"/>
                  <a:pt x="24895" y="32605"/>
                  <a:pt x="24777" y="32943"/>
                </a:cubicBezTo>
                <a:cubicBezTo>
                  <a:pt x="24810" y="32609"/>
                  <a:pt x="24833" y="32278"/>
                  <a:pt x="24839" y="31954"/>
                </a:cubicBezTo>
                <a:cubicBezTo>
                  <a:pt x="24845" y="31705"/>
                  <a:pt x="24839" y="31448"/>
                  <a:pt x="24746" y="31216"/>
                </a:cubicBezTo>
                <a:cubicBezTo>
                  <a:pt x="24651" y="30982"/>
                  <a:pt x="24448" y="30781"/>
                  <a:pt x="24200" y="30757"/>
                </a:cubicBezTo>
                <a:cubicBezTo>
                  <a:pt x="24184" y="30755"/>
                  <a:pt x="24169" y="30755"/>
                  <a:pt x="24154" y="30755"/>
                </a:cubicBezTo>
                <a:cubicBezTo>
                  <a:pt x="23924" y="30755"/>
                  <a:pt x="23707" y="30904"/>
                  <a:pt x="23580" y="31099"/>
                </a:cubicBezTo>
                <a:cubicBezTo>
                  <a:pt x="23480" y="31257"/>
                  <a:pt x="23428" y="31444"/>
                  <a:pt x="23394" y="31631"/>
                </a:cubicBezTo>
                <a:cubicBezTo>
                  <a:pt x="23325" y="31605"/>
                  <a:pt x="23248" y="31593"/>
                  <a:pt x="23169" y="31593"/>
                </a:cubicBezTo>
                <a:cubicBezTo>
                  <a:pt x="23033" y="31593"/>
                  <a:pt x="22891" y="31628"/>
                  <a:pt x="22770" y="31687"/>
                </a:cubicBezTo>
                <a:cubicBezTo>
                  <a:pt x="22232" y="31954"/>
                  <a:pt x="21922" y="32526"/>
                  <a:pt x="21677" y="33075"/>
                </a:cubicBezTo>
                <a:cubicBezTo>
                  <a:pt x="21145" y="34278"/>
                  <a:pt x="20840" y="35509"/>
                  <a:pt x="20562" y="36760"/>
                </a:cubicBezTo>
                <a:cubicBezTo>
                  <a:pt x="20259" y="37563"/>
                  <a:pt x="19978" y="38371"/>
                  <a:pt x="19714" y="39175"/>
                </a:cubicBezTo>
                <a:cubicBezTo>
                  <a:pt x="19892" y="38286"/>
                  <a:pt x="20034" y="37390"/>
                  <a:pt x="20137" y="36488"/>
                </a:cubicBezTo>
                <a:cubicBezTo>
                  <a:pt x="20163" y="36292"/>
                  <a:pt x="20164" y="36051"/>
                  <a:pt x="20001" y="35939"/>
                </a:cubicBezTo>
                <a:cubicBezTo>
                  <a:pt x="19952" y="35905"/>
                  <a:pt x="19896" y="35890"/>
                  <a:pt x="19839" y="35890"/>
                </a:cubicBezTo>
                <a:cubicBezTo>
                  <a:pt x="19709" y="35890"/>
                  <a:pt x="19572" y="35968"/>
                  <a:pt x="19496" y="36079"/>
                </a:cubicBezTo>
                <a:cubicBezTo>
                  <a:pt x="19386" y="36241"/>
                  <a:pt x="19367" y="36445"/>
                  <a:pt x="19354" y="36641"/>
                </a:cubicBezTo>
                <a:cubicBezTo>
                  <a:pt x="19270" y="37781"/>
                  <a:pt x="19184" y="38917"/>
                  <a:pt x="19099" y="40057"/>
                </a:cubicBezTo>
                <a:cubicBezTo>
                  <a:pt x="19059" y="40585"/>
                  <a:pt x="19016" y="40828"/>
                  <a:pt x="18987" y="41610"/>
                </a:cubicBezTo>
                <a:cubicBezTo>
                  <a:pt x="18610" y="42988"/>
                  <a:pt x="18289" y="44349"/>
                  <a:pt x="18019" y="45679"/>
                </a:cubicBezTo>
                <a:cubicBezTo>
                  <a:pt x="18019" y="45067"/>
                  <a:pt x="17976" y="44455"/>
                  <a:pt x="17879" y="43851"/>
                </a:cubicBezTo>
                <a:cubicBezTo>
                  <a:pt x="17776" y="43196"/>
                  <a:pt x="17593" y="42513"/>
                  <a:pt x="17113" y="42052"/>
                </a:cubicBezTo>
                <a:cubicBezTo>
                  <a:pt x="16974" y="41921"/>
                  <a:pt x="16811" y="41814"/>
                  <a:pt x="16630" y="41750"/>
                </a:cubicBezTo>
                <a:cubicBezTo>
                  <a:pt x="16646" y="40818"/>
                  <a:pt x="16666" y="39871"/>
                  <a:pt x="16693" y="38913"/>
                </a:cubicBezTo>
                <a:cubicBezTo>
                  <a:pt x="16696" y="38762"/>
                  <a:pt x="16702" y="38610"/>
                  <a:pt x="16703" y="38460"/>
                </a:cubicBezTo>
                <a:cubicBezTo>
                  <a:pt x="17113" y="37298"/>
                  <a:pt x="17701" y="36206"/>
                  <a:pt x="18458" y="35228"/>
                </a:cubicBezTo>
                <a:cubicBezTo>
                  <a:pt x="19105" y="34395"/>
                  <a:pt x="19905" y="33584"/>
                  <a:pt x="20051" y="32538"/>
                </a:cubicBezTo>
                <a:cubicBezTo>
                  <a:pt x="20087" y="32281"/>
                  <a:pt x="20057" y="31970"/>
                  <a:pt x="19838" y="31829"/>
                </a:cubicBezTo>
                <a:cubicBezTo>
                  <a:pt x="19761" y="31781"/>
                  <a:pt x="19675" y="31761"/>
                  <a:pt x="19586" y="31761"/>
                </a:cubicBezTo>
                <a:cubicBezTo>
                  <a:pt x="19448" y="31761"/>
                  <a:pt x="19303" y="31809"/>
                  <a:pt x="19177" y="31871"/>
                </a:cubicBezTo>
                <a:cubicBezTo>
                  <a:pt x="18322" y="32287"/>
                  <a:pt x="17809" y="33181"/>
                  <a:pt x="17454" y="34063"/>
                </a:cubicBezTo>
                <a:cubicBezTo>
                  <a:pt x="17146" y="34838"/>
                  <a:pt x="16912" y="35641"/>
                  <a:pt x="16766" y="36458"/>
                </a:cubicBezTo>
                <a:cubicBezTo>
                  <a:pt x="16796" y="35575"/>
                  <a:pt x="16832" y="34673"/>
                  <a:pt x="16872" y="33761"/>
                </a:cubicBezTo>
                <a:cubicBezTo>
                  <a:pt x="17403" y="32631"/>
                  <a:pt x="18100" y="31584"/>
                  <a:pt x="18934" y="30661"/>
                </a:cubicBezTo>
                <a:cubicBezTo>
                  <a:pt x="19070" y="30510"/>
                  <a:pt x="19217" y="30355"/>
                  <a:pt x="19288" y="30163"/>
                </a:cubicBezTo>
                <a:cubicBezTo>
                  <a:pt x="19356" y="29970"/>
                  <a:pt x="19329" y="29726"/>
                  <a:pt x="19162" y="29602"/>
                </a:cubicBezTo>
                <a:cubicBezTo>
                  <a:pt x="19089" y="29547"/>
                  <a:pt x="19004" y="29525"/>
                  <a:pt x="18916" y="29525"/>
                </a:cubicBezTo>
                <a:cubicBezTo>
                  <a:pt x="18768" y="29525"/>
                  <a:pt x="18610" y="29587"/>
                  <a:pt x="18480" y="29663"/>
                </a:cubicBezTo>
                <a:cubicBezTo>
                  <a:pt x="17833" y="30037"/>
                  <a:pt x="17383" y="30689"/>
                  <a:pt x="17120" y="31391"/>
                </a:cubicBezTo>
                <a:cubicBezTo>
                  <a:pt x="17059" y="31555"/>
                  <a:pt x="17008" y="31722"/>
                  <a:pt x="16963" y="31891"/>
                </a:cubicBezTo>
                <a:cubicBezTo>
                  <a:pt x="17010" y="31008"/>
                  <a:pt x="17062" y="30114"/>
                  <a:pt x="17119" y="29215"/>
                </a:cubicBezTo>
                <a:cubicBezTo>
                  <a:pt x="17360" y="28471"/>
                  <a:pt x="17728" y="27810"/>
                  <a:pt x="18213" y="27148"/>
                </a:cubicBezTo>
                <a:cubicBezTo>
                  <a:pt x="18817" y="26320"/>
                  <a:pt x="19498" y="25533"/>
                  <a:pt x="19945" y="24612"/>
                </a:cubicBezTo>
                <a:cubicBezTo>
                  <a:pt x="20074" y="24347"/>
                  <a:pt x="20175" y="24004"/>
                  <a:pt x="19987" y="23781"/>
                </a:cubicBezTo>
                <a:cubicBezTo>
                  <a:pt x="19894" y="23670"/>
                  <a:pt x="19749" y="23620"/>
                  <a:pt x="19603" y="23620"/>
                </a:cubicBezTo>
                <a:cubicBezTo>
                  <a:pt x="19543" y="23620"/>
                  <a:pt x="19483" y="23628"/>
                  <a:pt x="19426" y="23645"/>
                </a:cubicBezTo>
                <a:cubicBezTo>
                  <a:pt x="19228" y="23702"/>
                  <a:pt x="19066" y="23832"/>
                  <a:pt x="18917" y="23976"/>
                </a:cubicBezTo>
                <a:cubicBezTo>
                  <a:pt x="18187" y="24667"/>
                  <a:pt x="17715" y="25602"/>
                  <a:pt x="17434" y="26570"/>
                </a:cubicBezTo>
                <a:cubicBezTo>
                  <a:pt x="17367" y="26796"/>
                  <a:pt x="17305" y="27029"/>
                  <a:pt x="17252" y="27267"/>
                </a:cubicBezTo>
                <a:cubicBezTo>
                  <a:pt x="17355" y="25831"/>
                  <a:pt x="17474" y="24392"/>
                  <a:pt x="17611" y="22952"/>
                </a:cubicBezTo>
                <a:cubicBezTo>
                  <a:pt x="18115" y="21634"/>
                  <a:pt x="19095" y="20506"/>
                  <a:pt x="19842" y="19283"/>
                </a:cubicBezTo>
                <a:cubicBezTo>
                  <a:pt x="19992" y="19037"/>
                  <a:pt x="20137" y="18774"/>
                  <a:pt x="20159" y="18487"/>
                </a:cubicBezTo>
                <a:cubicBezTo>
                  <a:pt x="20180" y="18200"/>
                  <a:pt x="20050" y="17880"/>
                  <a:pt x="19783" y="17774"/>
                </a:cubicBezTo>
                <a:cubicBezTo>
                  <a:pt x="19717" y="17748"/>
                  <a:pt x="19647" y="17736"/>
                  <a:pt x="19577" y="17736"/>
                </a:cubicBezTo>
                <a:cubicBezTo>
                  <a:pt x="19424" y="17736"/>
                  <a:pt x="19268" y="17793"/>
                  <a:pt x="19142" y="17882"/>
                </a:cubicBezTo>
                <a:cubicBezTo>
                  <a:pt x="18960" y="18012"/>
                  <a:pt x="18830" y="18204"/>
                  <a:pt x="18715" y="18398"/>
                </a:cubicBezTo>
                <a:cubicBezTo>
                  <a:pt x="18293" y="19103"/>
                  <a:pt x="18031" y="19888"/>
                  <a:pt x="17844" y="20686"/>
                </a:cubicBezTo>
                <a:cubicBezTo>
                  <a:pt x="18044" y="18865"/>
                  <a:pt x="18273" y="17073"/>
                  <a:pt x="18538" y="15324"/>
                </a:cubicBezTo>
                <a:cubicBezTo>
                  <a:pt x="18824" y="13875"/>
                  <a:pt x="19422" y="12410"/>
                  <a:pt x="20044" y="11170"/>
                </a:cubicBezTo>
                <a:cubicBezTo>
                  <a:pt x="21124" y="10097"/>
                  <a:pt x="22206" y="9026"/>
                  <a:pt x="23286" y="7953"/>
                </a:cubicBezTo>
                <a:cubicBezTo>
                  <a:pt x="23473" y="7771"/>
                  <a:pt x="23663" y="7578"/>
                  <a:pt x="23756" y="7334"/>
                </a:cubicBezTo>
                <a:cubicBezTo>
                  <a:pt x="23967" y="6779"/>
                  <a:pt x="23683" y="6574"/>
                  <a:pt x="23308" y="6574"/>
                </a:cubicBezTo>
                <a:cubicBezTo>
                  <a:pt x="23083" y="6574"/>
                  <a:pt x="22825" y="6648"/>
                  <a:pt x="22622" y="6765"/>
                </a:cubicBezTo>
                <a:cubicBezTo>
                  <a:pt x="22565" y="6798"/>
                  <a:pt x="22512" y="6833"/>
                  <a:pt x="22466" y="6871"/>
                </a:cubicBezTo>
                <a:cubicBezTo>
                  <a:pt x="21706" y="7502"/>
                  <a:pt x="21085" y="8381"/>
                  <a:pt x="20639" y="9260"/>
                </a:cubicBezTo>
                <a:cubicBezTo>
                  <a:pt x="20500" y="9535"/>
                  <a:pt x="20382" y="9845"/>
                  <a:pt x="20265" y="10160"/>
                </a:cubicBezTo>
                <a:cubicBezTo>
                  <a:pt x="20005" y="10628"/>
                  <a:pt x="19740" y="11144"/>
                  <a:pt x="19485" y="11694"/>
                </a:cubicBezTo>
                <a:cubicBezTo>
                  <a:pt x="19443" y="11746"/>
                  <a:pt x="19404" y="11798"/>
                  <a:pt x="19358" y="11846"/>
                </a:cubicBezTo>
                <a:lnTo>
                  <a:pt x="19358" y="11846"/>
                </a:lnTo>
                <a:lnTo>
                  <a:pt x="19463" y="11740"/>
                </a:lnTo>
                <a:lnTo>
                  <a:pt x="19463" y="11740"/>
                </a:lnTo>
                <a:cubicBezTo>
                  <a:pt x="19264" y="12178"/>
                  <a:pt x="19069" y="12635"/>
                  <a:pt x="18895" y="13105"/>
                </a:cubicBezTo>
                <a:cubicBezTo>
                  <a:pt x="19062" y="12147"/>
                  <a:pt x="19240" y="11210"/>
                  <a:pt x="19427" y="10298"/>
                </a:cubicBezTo>
                <a:cubicBezTo>
                  <a:pt x="19829" y="9721"/>
                  <a:pt x="20218" y="9136"/>
                  <a:pt x="20603" y="8548"/>
                </a:cubicBezTo>
                <a:cubicBezTo>
                  <a:pt x="20768" y="8299"/>
                  <a:pt x="21759" y="7258"/>
                  <a:pt x="21154" y="6998"/>
                </a:cubicBezTo>
                <a:cubicBezTo>
                  <a:pt x="21117" y="6983"/>
                  <a:pt x="21079" y="6976"/>
                  <a:pt x="21042" y="6976"/>
                </a:cubicBezTo>
                <a:cubicBezTo>
                  <a:pt x="20894" y="6976"/>
                  <a:pt x="20750" y="7086"/>
                  <a:pt x="20643" y="7173"/>
                </a:cubicBezTo>
                <a:cubicBezTo>
                  <a:pt x="20357" y="7408"/>
                  <a:pt x="20132" y="7778"/>
                  <a:pt x="19965" y="8105"/>
                </a:cubicBezTo>
                <a:cubicBezTo>
                  <a:pt x="19929" y="8180"/>
                  <a:pt x="19902" y="8259"/>
                  <a:pt x="19866" y="8333"/>
                </a:cubicBezTo>
                <a:cubicBezTo>
                  <a:pt x="20132" y="7226"/>
                  <a:pt x="20417" y="6167"/>
                  <a:pt x="20722" y="5163"/>
                </a:cubicBezTo>
                <a:cubicBezTo>
                  <a:pt x="20935" y="4711"/>
                  <a:pt x="21175" y="4274"/>
                  <a:pt x="21477" y="3837"/>
                </a:cubicBezTo>
                <a:cubicBezTo>
                  <a:pt x="22092" y="2948"/>
                  <a:pt x="22774" y="2097"/>
                  <a:pt x="23262" y="1129"/>
                </a:cubicBezTo>
                <a:cubicBezTo>
                  <a:pt x="23432" y="792"/>
                  <a:pt x="23549" y="318"/>
                  <a:pt x="23246" y="90"/>
                </a:cubicBezTo>
                <a:cubicBezTo>
                  <a:pt x="23163" y="27"/>
                  <a:pt x="23071" y="1"/>
                  <a:pt x="22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flipH="1">
            <a:off x="7276900" y="3503950"/>
            <a:ext cx="1867100" cy="1298425"/>
          </a:xfrm>
          <a:custGeom>
            <a:avLst/>
            <a:gdLst/>
            <a:ahLst/>
            <a:cxnLst/>
            <a:rect l="l" t="t" r="r" b="b"/>
            <a:pathLst>
              <a:path w="74684" h="51937" extrusionOk="0">
                <a:moveTo>
                  <a:pt x="34275" y="0"/>
                </a:moveTo>
                <a:cubicBezTo>
                  <a:pt x="32435" y="0"/>
                  <a:pt x="30578" y="296"/>
                  <a:pt x="28807" y="792"/>
                </a:cubicBezTo>
                <a:cubicBezTo>
                  <a:pt x="27652" y="1116"/>
                  <a:pt x="26502" y="1531"/>
                  <a:pt x="25533" y="2237"/>
                </a:cubicBezTo>
                <a:cubicBezTo>
                  <a:pt x="24307" y="3127"/>
                  <a:pt x="23298" y="4431"/>
                  <a:pt x="22465" y="5697"/>
                </a:cubicBezTo>
                <a:cubicBezTo>
                  <a:pt x="21507" y="4470"/>
                  <a:pt x="20003" y="3687"/>
                  <a:pt x="18450" y="3603"/>
                </a:cubicBezTo>
                <a:cubicBezTo>
                  <a:pt x="18355" y="3598"/>
                  <a:pt x="18261" y="3595"/>
                  <a:pt x="18166" y="3595"/>
                </a:cubicBezTo>
                <a:cubicBezTo>
                  <a:pt x="17079" y="3595"/>
                  <a:pt x="15990" y="3929"/>
                  <a:pt x="15110" y="4564"/>
                </a:cubicBezTo>
                <a:cubicBezTo>
                  <a:pt x="14153" y="5257"/>
                  <a:pt x="13337" y="6326"/>
                  <a:pt x="13100" y="7483"/>
                </a:cubicBezTo>
                <a:cubicBezTo>
                  <a:pt x="12110" y="5880"/>
                  <a:pt x="10216" y="4954"/>
                  <a:pt x="8345" y="4954"/>
                </a:cubicBezTo>
                <a:cubicBezTo>
                  <a:pt x="7501" y="4954"/>
                  <a:pt x="6661" y="5142"/>
                  <a:pt x="5911" y="5542"/>
                </a:cubicBezTo>
                <a:cubicBezTo>
                  <a:pt x="4979" y="6040"/>
                  <a:pt x="4212" y="6798"/>
                  <a:pt x="3538" y="7611"/>
                </a:cubicBezTo>
                <a:cubicBezTo>
                  <a:pt x="1416" y="10176"/>
                  <a:pt x="254" y="12898"/>
                  <a:pt x="0" y="16217"/>
                </a:cubicBezTo>
                <a:lnTo>
                  <a:pt x="0" y="51936"/>
                </a:lnTo>
                <a:lnTo>
                  <a:pt x="73900" y="51936"/>
                </a:lnTo>
                <a:lnTo>
                  <a:pt x="74378" y="35694"/>
                </a:lnTo>
                <a:cubicBezTo>
                  <a:pt x="74602" y="33102"/>
                  <a:pt x="74683" y="30498"/>
                  <a:pt x="74621" y="27897"/>
                </a:cubicBezTo>
                <a:cubicBezTo>
                  <a:pt x="74593" y="26753"/>
                  <a:pt x="74536" y="25603"/>
                  <a:pt x="74303" y="24482"/>
                </a:cubicBezTo>
                <a:cubicBezTo>
                  <a:pt x="73983" y="22935"/>
                  <a:pt x="73333" y="21475"/>
                  <a:pt x="72575" y="20090"/>
                </a:cubicBezTo>
                <a:cubicBezTo>
                  <a:pt x="71191" y="17562"/>
                  <a:pt x="69386" y="15203"/>
                  <a:pt x="67002" y="13585"/>
                </a:cubicBezTo>
                <a:cubicBezTo>
                  <a:pt x="65175" y="12345"/>
                  <a:pt x="62976" y="11577"/>
                  <a:pt x="60785" y="11577"/>
                </a:cubicBezTo>
                <a:cubicBezTo>
                  <a:pt x="60116" y="11577"/>
                  <a:pt x="59447" y="11649"/>
                  <a:pt x="58790" y="11801"/>
                </a:cubicBezTo>
                <a:cubicBezTo>
                  <a:pt x="58285" y="11918"/>
                  <a:pt x="57873" y="12084"/>
                  <a:pt x="57468" y="12406"/>
                </a:cubicBezTo>
                <a:cubicBezTo>
                  <a:pt x="56657" y="10328"/>
                  <a:pt x="54811" y="8682"/>
                  <a:pt x="52654" y="8114"/>
                </a:cubicBezTo>
                <a:cubicBezTo>
                  <a:pt x="52078" y="7963"/>
                  <a:pt x="51475" y="7889"/>
                  <a:pt x="50867" y="7889"/>
                </a:cubicBezTo>
                <a:cubicBezTo>
                  <a:pt x="49200" y="7889"/>
                  <a:pt x="47499" y="8445"/>
                  <a:pt x="46231" y="9479"/>
                </a:cubicBezTo>
                <a:cubicBezTo>
                  <a:pt x="46041" y="5753"/>
                  <a:pt x="43235" y="2481"/>
                  <a:pt x="39791" y="1042"/>
                </a:cubicBezTo>
                <a:cubicBezTo>
                  <a:pt x="38044" y="313"/>
                  <a:pt x="36168" y="0"/>
                  <a:pt x="34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flipH="1">
            <a:off x="5590575" y="4395050"/>
            <a:ext cx="1319075" cy="407400"/>
          </a:xfrm>
          <a:custGeom>
            <a:avLst/>
            <a:gdLst/>
            <a:ahLst/>
            <a:cxnLst/>
            <a:rect l="l" t="t" r="r" b="b"/>
            <a:pathLst>
              <a:path w="52763" h="16296" extrusionOk="0">
                <a:moveTo>
                  <a:pt x="9512" y="1"/>
                </a:moveTo>
                <a:cubicBezTo>
                  <a:pt x="8493" y="1"/>
                  <a:pt x="7477" y="135"/>
                  <a:pt x="6580" y="597"/>
                </a:cubicBezTo>
                <a:cubicBezTo>
                  <a:pt x="5584" y="1113"/>
                  <a:pt x="4828" y="1984"/>
                  <a:pt x="4099" y="2835"/>
                </a:cubicBezTo>
                <a:cubicBezTo>
                  <a:pt x="3451" y="3591"/>
                  <a:pt x="2803" y="4348"/>
                  <a:pt x="2155" y="5105"/>
                </a:cubicBezTo>
                <a:lnTo>
                  <a:pt x="1" y="15872"/>
                </a:lnTo>
                <a:lnTo>
                  <a:pt x="52762" y="16295"/>
                </a:lnTo>
                <a:cubicBezTo>
                  <a:pt x="51755" y="13816"/>
                  <a:pt x="49879" y="10979"/>
                  <a:pt x="48560" y="8651"/>
                </a:cubicBezTo>
                <a:cubicBezTo>
                  <a:pt x="47091" y="6061"/>
                  <a:pt x="45237" y="3416"/>
                  <a:pt x="42428" y="2431"/>
                </a:cubicBezTo>
                <a:cubicBezTo>
                  <a:pt x="41469" y="2095"/>
                  <a:pt x="40445" y="1974"/>
                  <a:pt x="39428" y="1974"/>
                </a:cubicBezTo>
                <a:cubicBezTo>
                  <a:pt x="39361" y="1974"/>
                  <a:pt x="39294" y="1975"/>
                  <a:pt x="39227" y="1976"/>
                </a:cubicBezTo>
                <a:cubicBezTo>
                  <a:pt x="34640" y="2047"/>
                  <a:pt x="30723" y="4432"/>
                  <a:pt x="28299" y="8327"/>
                </a:cubicBezTo>
                <a:cubicBezTo>
                  <a:pt x="27131" y="6932"/>
                  <a:pt x="25594" y="5795"/>
                  <a:pt x="23828" y="5362"/>
                </a:cubicBezTo>
                <a:cubicBezTo>
                  <a:pt x="23247" y="5219"/>
                  <a:pt x="22639" y="5138"/>
                  <a:pt x="22037" y="5138"/>
                </a:cubicBezTo>
                <a:cubicBezTo>
                  <a:pt x="20809" y="5138"/>
                  <a:pt x="19603" y="5472"/>
                  <a:pt x="18695" y="6286"/>
                </a:cubicBezTo>
                <a:cubicBezTo>
                  <a:pt x="17356" y="3991"/>
                  <a:pt x="15838" y="1539"/>
                  <a:pt x="13360" y="578"/>
                </a:cubicBezTo>
                <a:cubicBezTo>
                  <a:pt x="12457" y="226"/>
                  <a:pt x="11482" y="103"/>
                  <a:pt x="10515" y="37"/>
                </a:cubicBezTo>
                <a:cubicBezTo>
                  <a:pt x="10183" y="15"/>
                  <a:pt x="9848" y="1"/>
                  <a:pt x="9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rot="5400000" flipH="1">
            <a:off x="8195215" y="-124352"/>
            <a:ext cx="820723" cy="1069447"/>
          </a:xfrm>
          <a:custGeom>
            <a:avLst/>
            <a:gdLst/>
            <a:ahLst/>
            <a:cxnLst/>
            <a:rect l="l" t="t" r="r" b="b"/>
            <a:pathLst>
              <a:path w="18825" h="24530" extrusionOk="0">
                <a:moveTo>
                  <a:pt x="15638" y="0"/>
                </a:moveTo>
                <a:cubicBezTo>
                  <a:pt x="16051" y="3931"/>
                  <a:pt x="16917" y="7478"/>
                  <a:pt x="17706" y="10103"/>
                </a:cubicBezTo>
                <a:cubicBezTo>
                  <a:pt x="18084" y="11364"/>
                  <a:pt x="18470" y="12495"/>
                  <a:pt x="18825" y="13467"/>
                </a:cubicBezTo>
                <a:lnTo>
                  <a:pt x="18825" y="6553"/>
                </a:lnTo>
                <a:cubicBezTo>
                  <a:pt x="18784" y="6348"/>
                  <a:pt x="18741" y="6140"/>
                  <a:pt x="18694" y="5928"/>
                </a:cubicBezTo>
                <a:cubicBezTo>
                  <a:pt x="18241" y="3782"/>
                  <a:pt x="17742" y="1757"/>
                  <a:pt x="17276" y="0"/>
                </a:cubicBezTo>
                <a:close/>
                <a:moveTo>
                  <a:pt x="10045" y="0"/>
                </a:moveTo>
                <a:lnTo>
                  <a:pt x="10045" y="3"/>
                </a:lnTo>
                <a:lnTo>
                  <a:pt x="8976" y="3"/>
                </a:lnTo>
                <a:cubicBezTo>
                  <a:pt x="11082" y="4069"/>
                  <a:pt x="14758" y="10680"/>
                  <a:pt x="18584" y="15346"/>
                </a:cubicBezTo>
                <a:cubicBezTo>
                  <a:pt x="11712" y="8864"/>
                  <a:pt x="1269" y="2755"/>
                  <a:pt x="1154" y="2687"/>
                </a:cubicBezTo>
                <a:cubicBezTo>
                  <a:pt x="1149" y="2684"/>
                  <a:pt x="1144" y="2683"/>
                  <a:pt x="1138" y="2683"/>
                </a:cubicBezTo>
                <a:cubicBezTo>
                  <a:pt x="1126" y="2683"/>
                  <a:pt x="1114" y="2688"/>
                  <a:pt x="1107" y="2697"/>
                </a:cubicBezTo>
                <a:cubicBezTo>
                  <a:pt x="1095" y="2709"/>
                  <a:pt x="1096" y="2730"/>
                  <a:pt x="1107" y="2744"/>
                </a:cubicBezTo>
                <a:cubicBezTo>
                  <a:pt x="5355" y="7674"/>
                  <a:pt x="10967" y="11667"/>
                  <a:pt x="15039" y="14203"/>
                </a:cubicBezTo>
                <a:cubicBezTo>
                  <a:pt x="8171" y="11180"/>
                  <a:pt x="151" y="9752"/>
                  <a:pt x="47" y="9733"/>
                </a:cubicBezTo>
                <a:cubicBezTo>
                  <a:pt x="44" y="9732"/>
                  <a:pt x="42" y="9732"/>
                  <a:pt x="40" y="9732"/>
                </a:cubicBezTo>
                <a:cubicBezTo>
                  <a:pt x="26" y="9732"/>
                  <a:pt x="11" y="9741"/>
                  <a:pt x="7" y="9755"/>
                </a:cubicBezTo>
                <a:cubicBezTo>
                  <a:pt x="0" y="9769"/>
                  <a:pt x="6" y="9789"/>
                  <a:pt x="19" y="9798"/>
                </a:cubicBezTo>
                <a:cubicBezTo>
                  <a:pt x="61" y="9826"/>
                  <a:pt x="4186" y="12649"/>
                  <a:pt x="9178" y="14411"/>
                </a:cubicBezTo>
                <a:cubicBezTo>
                  <a:pt x="11883" y="15366"/>
                  <a:pt x="14932" y="16113"/>
                  <a:pt x="17166" y="16599"/>
                </a:cubicBezTo>
                <a:cubicBezTo>
                  <a:pt x="14447" y="16257"/>
                  <a:pt x="11432" y="16151"/>
                  <a:pt x="8745" y="16151"/>
                </a:cubicBezTo>
                <a:cubicBezTo>
                  <a:pt x="4436" y="16151"/>
                  <a:pt x="967" y="16423"/>
                  <a:pt x="902" y="16429"/>
                </a:cubicBezTo>
                <a:cubicBezTo>
                  <a:pt x="885" y="16431"/>
                  <a:pt x="870" y="16444"/>
                  <a:pt x="869" y="16461"/>
                </a:cubicBezTo>
                <a:cubicBezTo>
                  <a:pt x="866" y="16480"/>
                  <a:pt x="877" y="16496"/>
                  <a:pt x="893" y="16502"/>
                </a:cubicBezTo>
                <a:cubicBezTo>
                  <a:pt x="5227" y="17789"/>
                  <a:pt x="9248" y="18135"/>
                  <a:pt x="12325" y="18135"/>
                </a:cubicBezTo>
                <a:cubicBezTo>
                  <a:pt x="13129" y="18135"/>
                  <a:pt x="13869" y="18112"/>
                  <a:pt x="14533" y="18075"/>
                </a:cubicBezTo>
                <a:cubicBezTo>
                  <a:pt x="15352" y="18029"/>
                  <a:pt x="16103" y="17962"/>
                  <a:pt x="16773" y="17884"/>
                </a:cubicBezTo>
                <a:lnTo>
                  <a:pt x="16773" y="17884"/>
                </a:lnTo>
                <a:cubicBezTo>
                  <a:pt x="12155" y="19418"/>
                  <a:pt x="6576" y="22872"/>
                  <a:pt x="6504" y="22918"/>
                </a:cubicBezTo>
                <a:cubicBezTo>
                  <a:pt x="6491" y="22927"/>
                  <a:pt x="6483" y="22943"/>
                  <a:pt x="6489" y="22959"/>
                </a:cubicBezTo>
                <a:cubicBezTo>
                  <a:pt x="6495" y="22973"/>
                  <a:pt x="6510" y="22985"/>
                  <a:pt x="6525" y="22985"/>
                </a:cubicBezTo>
                <a:cubicBezTo>
                  <a:pt x="10081" y="22886"/>
                  <a:pt x="15056" y="20369"/>
                  <a:pt x="17987" y="18696"/>
                </a:cubicBezTo>
                <a:lnTo>
                  <a:pt x="17987" y="18696"/>
                </a:lnTo>
                <a:cubicBezTo>
                  <a:pt x="14907" y="21117"/>
                  <a:pt x="12917" y="24434"/>
                  <a:pt x="12894" y="24474"/>
                </a:cubicBezTo>
                <a:cubicBezTo>
                  <a:pt x="12887" y="24489"/>
                  <a:pt x="12888" y="24508"/>
                  <a:pt x="12901" y="24521"/>
                </a:cubicBezTo>
                <a:cubicBezTo>
                  <a:pt x="12909" y="24526"/>
                  <a:pt x="12918" y="24529"/>
                  <a:pt x="12927" y="24529"/>
                </a:cubicBezTo>
                <a:cubicBezTo>
                  <a:pt x="12934" y="24529"/>
                  <a:pt x="12941" y="24527"/>
                  <a:pt x="12948" y="24524"/>
                </a:cubicBezTo>
                <a:cubicBezTo>
                  <a:pt x="15754" y="22617"/>
                  <a:pt x="17646" y="20748"/>
                  <a:pt x="18824" y="19377"/>
                </a:cubicBezTo>
                <a:lnTo>
                  <a:pt x="18824" y="13632"/>
                </a:lnTo>
                <a:cubicBezTo>
                  <a:pt x="17375" y="10793"/>
                  <a:pt x="14731" y="6290"/>
                  <a:pt x="10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rot="5400000" flipH="1">
            <a:off x="7538397" y="-144124"/>
            <a:ext cx="1039975" cy="1328241"/>
          </a:xfrm>
          <a:custGeom>
            <a:avLst/>
            <a:gdLst/>
            <a:ahLst/>
            <a:cxnLst/>
            <a:rect l="l" t="t" r="r" b="b"/>
            <a:pathLst>
              <a:path w="23854" h="30466" extrusionOk="0">
                <a:moveTo>
                  <a:pt x="10975" y="1"/>
                </a:moveTo>
                <a:cubicBezTo>
                  <a:pt x="10970" y="1"/>
                  <a:pt x="10965" y="2"/>
                  <a:pt x="10960" y="5"/>
                </a:cubicBezTo>
                <a:cubicBezTo>
                  <a:pt x="10944" y="12"/>
                  <a:pt x="10937" y="31"/>
                  <a:pt x="10940" y="48"/>
                </a:cubicBezTo>
                <a:cubicBezTo>
                  <a:pt x="12614" y="6094"/>
                  <a:pt x="15745" y="11399"/>
                  <a:pt x="18074" y="14782"/>
                </a:cubicBezTo>
                <a:cubicBezTo>
                  <a:pt x="18985" y="16105"/>
                  <a:pt x="19845" y="17243"/>
                  <a:pt x="20575" y="18161"/>
                </a:cubicBezTo>
                <a:cubicBezTo>
                  <a:pt x="18009" y="15526"/>
                  <a:pt x="12977" y="11002"/>
                  <a:pt x="3875" y="4860"/>
                </a:cubicBezTo>
                <a:cubicBezTo>
                  <a:pt x="3868" y="4855"/>
                  <a:pt x="3861" y="4853"/>
                  <a:pt x="3854" y="4853"/>
                </a:cubicBezTo>
                <a:cubicBezTo>
                  <a:pt x="3844" y="4853"/>
                  <a:pt x="3834" y="4858"/>
                  <a:pt x="3826" y="4867"/>
                </a:cubicBezTo>
                <a:cubicBezTo>
                  <a:pt x="3814" y="4881"/>
                  <a:pt x="3814" y="4900"/>
                  <a:pt x="3827" y="4915"/>
                </a:cubicBezTo>
                <a:cubicBezTo>
                  <a:pt x="3924" y="5021"/>
                  <a:pt x="12751" y="14488"/>
                  <a:pt x="20517" y="19501"/>
                </a:cubicBezTo>
                <a:cubicBezTo>
                  <a:pt x="11991" y="15432"/>
                  <a:pt x="180" y="12809"/>
                  <a:pt x="50" y="12780"/>
                </a:cubicBezTo>
                <a:cubicBezTo>
                  <a:pt x="47" y="12780"/>
                  <a:pt x="45" y="12779"/>
                  <a:pt x="42" y="12779"/>
                </a:cubicBezTo>
                <a:cubicBezTo>
                  <a:pt x="27" y="12779"/>
                  <a:pt x="14" y="12788"/>
                  <a:pt x="8" y="12802"/>
                </a:cubicBezTo>
                <a:cubicBezTo>
                  <a:pt x="0" y="12818"/>
                  <a:pt x="8" y="12838"/>
                  <a:pt x="22" y="12847"/>
                </a:cubicBezTo>
                <a:cubicBezTo>
                  <a:pt x="5574" y="16243"/>
                  <a:pt x="12137" y="18326"/>
                  <a:pt x="16791" y="19495"/>
                </a:cubicBezTo>
                <a:cubicBezTo>
                  <a:pt x="14837" y="19292"/>
                  <a:pt x="12841" y="19216"/>
                  <a:pt x="10957" y="19216"/>
                </a:cubicBezTo>
                <a:cubicBezTo>
                  <a:pt x="5645" y="19216"/>
                  <a:pt x="1226" y="19815"/>
                  <a:pt x="1150" y="19826"/>
                </a:cubicBezTo>
                <a:cubicBezTo>
                  <a:pt x="1131" y="19827"/>
                  <a:pt x="1118" y="19842"/>
                  <a:pt x="1118" y="19861"/>
                </a:cubicBezTo>
                <a:cubicBezTo>
                  <a:pt x="1117" y="19877"/>
                  <a:pt x="1128" y="19892"/>
                  <a:pt x="1144" y="19898"/>
                </a:cubicBezTo>
                <a:cubicBezTo>
                  <a:pt x="1191" y="19913"/>
                  <a:pt x="5982" y="21340"/>
                  <a:pt x="11273" y="21489"/>
                </a:cubicBezTo>
                <a:cubicBezTo>
                  <a:pt x="11694" y="21501"/>
                  <a:pt x="12120" y="21507"/>
                  <a:pt x="12548" y="21507"/>
                </a:cubicBezTo>
                <a:cubicBezTo>
                  <a:pt x="15042" y="21507"/>
                  <a:pt x="17608" y="21318"/>
                  <a:pt x="19549" y="21129"/>
                </a:cubicBezTo>
                <a:lnTo>
                  <a:pt x="19549" y="21129"/>
                </a:lnTo>
                <a:cubicBezTo>
                  <a:pt x="12536" y="22449"/>
                  <a:pt x="4110" y="25902"/>
                  <a:pt x="4011" y="25941"/>
                </a:cubicBezTo>
                <a:cubicBezTo>
                  <a:pt x="3995" y="25948"/>
                  <a:pt x="3987" y="25965"/>
                  <a:pt x="3989" y="25983"/>
                </a:cubicBezTo>
                <a:cubicBezTo>
                  <a:pt x="3994" y="26002"/>
                  <a:pt x="4010" y="26012"/>
                  <a:pt x="4026" y="26012"/>
                </a:cubicBezTo>
                <a:cubicBezTo>
                  <a:pt x="9727" y="25886"/>
                  <a:pt x="14495" y="24488"/>
                  <a:pt x="17493" y="23338"/>
                </a:cubicBezTo>
                <a:cubicBezTo>
                  <a:pt x="18258" y="23045"/>
                  <a:pt x="18951" y="22751"/>
                  <a:pt x="19566" y="22472"/>
                </a:cubicBezTo>
                <a:lnTo>
                  <a:pt x="19566" y="22472"/>
                </a:lnTo>
                <a:cubicBezTo>
                  <a:pt x="15638" y="25345"/>
                  <a:pt x="11382" y="30340"/>
                  <a:pt x="11327" y="30405"/>
                </a:cubicBezTo>
                <a:cubicBezTo>
                  <a:pt x="11317" y="30419"/>
                  <a:pt x="11317" y="30436"/>
                  <a:pt x="11325" y="30449"/>
                </a:cubicBezTo>
                <a:cubicBezTo>
                  <a:pt x="11332" y="30459"/>
                  <a:pt x="11345" y="30465"/>
                  <a:pt x="11357" y="30465"/>
                </a:cubicBezTo>
                <a:cubicBezTo>
                  <a:pt x="11360" y="30465"/>
                  <a:pt x="11364" y="30465"/>
                  <a:pt x="11367" y="30463"/>
                </a:cubicBezTo>
                <a:cubicBezTo>
                  <a:pt x="14724" y="29282"/>
                  <a:pt x="18690" y="25364"/>
                  <a:pt x="20967" y="22874"/>
                </a:cubicBezTo>
                <a:lnTo>
                  <a:pt x="20967" y="22874"/>
                </a:lnTo>
                <a:cubicBezTo>
                  <a:pt x="18776" y="26122"/>
                  <a:pt x="17899" y="29888"/>
                  <a:pt x="17887" y="29934"/>
                </a:cubicBezTo>
                <a:cubicBezTo>
                  <a:pt x="17884" y="29950"/>
                  <a:pt x="17891" y="29969"/>
                  <a:pt x="17907" y="29976"/>
                </a:cubicBezTo>
                <a:cubicBezTo>
                  <a:pt x="17912" y="29979"/>
                  <a:pt x="17917" y="29980"/>
                  <a:pt x="17922" y="29980"/>
                </a:cubicBezTo>
                <a:cubicBezTo>
                  <a:pt x="17933" y="29980"/>
                  <a:pt x="17943" y="29975"/>
                  <a:pt x="17951" y="29968"/>
                </a:cubicBezTo>
                <a:cubicBezTo>
                  <a:pt x="21531" y="25385"/>
                  <a:pt x="22587" y="21725"/>
                  <a:pt x="22793" y="20900"/>
                </a:cubicBezTo>
                <a:lnTo>
                  <a:pt x="23851" y="21840"/>
                </a:lnTo>
                <a:lnTo>
                  <a:pt x="23851" y="21554"/>
                </a:lnTo>
                <a:lnTo>
                  <a:pt x="23854" y="21554"/>
                </a:lnTo>
                <a:cubicBezTo>
                  <a:pt x="23505" y="21272"/>
                  <a:pt x="23177" y="21003"/>
                  <a:pt x="22874" y="20755"/>
                </a:cubicBezTo>
                <a:lnTo>
                  <a:pt x="22885" y="20745"/>
                </a:lnTo>
                <a:cubicBezTo>
                  <a:pt x="22911" y="20728"/>
                  <a:pt x="22939" y="20710"/>
                  <a:pt x="22967" y="20694"/>
                </a:cubicBezTo>
                <a:cubicBezTo>
                  <a:pt x="23175" y="20594"/>
                  <a:pt x="23476" y="20444"/>
                  <a:pt x="23854" y="20233"/>
                </a:cubicBezTo>
                <a:lnTo>
                  <a:pt x="23854" y="17877"/>
                </a:lnTo>
                <a:cubicBezTo>
                  <a:pt x="23851" y="17884"/>
                  <a:pt x="23845" y="17893"/>
                  <a:pt x="23842" y="17900"/>
                </a:cubicBezTo>
                <a:cubicBezTo>
                  <a:pt x="23845" y="17883"/>
                  <a:pt x="23850" y="17862"/>
                  <a:pt x="23854" y="17842"/>
                </a:cubicBezTo>
                <a:lnTo>
                  <a:pt x="23854" y="3001"/>
                </a:lnTo>
                <a:cubicBezTo>
                  <a:pt x="22687" y="8707"/>
                  <a:pt x="22488" y="13606"/>
                  <a:pt x="22539" y="16798"/>
                </a:cubicBezTo>
                <a:cubicBezTo>
                  <a:pt x="21469" y="8936"/>
                  <a:pt x="17900" y="214"/>
                  <a:pt x="17858" y="112"/>
                </a:cubicBezTo>
                <a:cubicBezTo>
                  <a:pt x="17852" y="99"/>
                  <a:pt x="17840" y="89"/>
                  <a:pt x="17825" y="89"/>
                </a:cubicBezTo>
                <a:cubicBezTo>
                  <a:pt x="17823" y="89"/>
                  <a:pt x="17820" y="90"/>
                  <a:pt x="17817" y="90"/>
                </a:cubicBezTo>
                <a:cubicBezTo>
                  <a:pt x="17800" y="93"/>
                  <a:pt x="17788" y="111"/>
                  <a:pt x="17788" y="127"/>
                </a:cubicBezTo>
                <a:cubicBezTo>
                  <a:pt x="17967" y="6945"/>
                  <a:pt x="19972" y="13509"/>
                  <a:pt x="21385" y="17330"/>
                </a:cubicBezTo>
                <a:cubicBezTo>
                  <a:pt x="20717" y="15972"/>
                  <a:pt x="19492" y="13572"/>
                  <a:pt x="17739" y="10508"/>
                </a:cubicBezTo>
                <a:cubicBezTo>
                  <a:pt x="14414" y="4693"/>
                  <a:pt x="11037" y="63"/>
                  <a:pt x="11005" y="16"/>
                </a:cubicBezTo>
                <a:cubicBezTo>
                  <a:pt x="10997" y="7"/>
                  <a:pt x="10986" y="1"/>
                  <a:pt x="109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3"/>
          <p:cNvGrpSpPr/>
          <p:nvPr/>
        </p:nvGrpSpPr>
        <p:grpSpPr>
          <a:xfrm>
            <a:off x="8472475" y="1146763"/>
            <a:ext cx="671525" cy="1423725"/>
            <a:chOff x="8472475" y="1146763"/>
            <a:chExt cx="671525" cy="1423725"/>
          </a:xfrm>
        </p:grpSpPr>
        <p:sp>
          <p:nvSpPr>
            <p:cNvPr id="443" name="Google Shape;443;p3"/>
            <p:cNvSpPr/>
            <p:nvPr/>
          </p:nvSpPr>
          <p:spPr>
            <a:xfrm>
              <a:off x="8653450" y="1146788"/>
              <a:ext cx="490475" cy="838900"/>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8653450" y="1146763"/>
              <a:ext cx="490475" cy="582900"/>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a:off x="8487425" y="1573063"/>
              <a:ext cx="656500" cy="716050"/>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8487425" y="1573113"/>
              <a:ext cx="656500" cy="513175"/>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8472550" y="1923688"/>
              <a:ext cx="671450" cy="646800"/>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8472475" y="1924638"/>
              <a:ext cx="671450" cy="440300"/>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 name="Google Shape;449;p3"/>
          <p:cNvGrpSpPr/>
          <p:nvPr/>
        </p:nvGrpSpPr>
        <p:grpSpPr>
          <a:xfrm>
            <a:off x="7594206" y="2869656"/>
            <a:ext cx="801279" cy="1129003"/>
            <a:chOff x="7594206" y="3022056"/>
            <a:chExt cx="801279" cy="1129003"/>
          </a:xfrm>
        </p:grpSpPr>
        <p:sp>
          <p:nvSpPr>
            <p:cNvPr id="450" name="Google Shape;450;p3"/>
            <p:cNvSpPr/>
            <p:nvPr/>
          </p:nvSpPr>
          <p:spPr>
            <a:xfrm>
              <a:off x="7836470" y="3387126"/>
              <a:ext cx="178337" cy="693902"/>
            </a:xfrm>
            <a:custGeom>
              <a:avLst/>
              <a:gdLst/>
              <a:ahLst/>
              <a:cxnLst/>
              <a:rect l="l" t="t" r="r" b="b"/>
              <a:pathLst>
                <a:path w="5915" h="23015" extrusionOk="0">
                  <a:moveTo>
                    <a:pt x="360" y="0"/>
                  </a:moveTo>
                  <a:cubicBezTo>
                    <a:pt x="317" y="0"/>
                    <a:pt x="274" y="9"/>
                    <a:pt x="233" y="27"/>
                  </a:cubicBezTo>
                  <a:cubicBezTo>
                    <a:pt x="71" y="98"/>
                    <a:pt x="1" y="284"/>
                    <a:pt x="70" y="446"/>
                  </a:cubicBezTo>
                  <a:cubicBezTo>
                    <a:pt x="3173" y="7513"/>
                    <a:pt x="4921" y="15003"/>
                    <a:pt x="5272" y="22712"/>
                  </a:cubicBezTo>
                  <a:cubicBezTo>
                    <a:pt x="5281" y="22882"/>
                    <a:pt x="5421" y="23014"/>
                    <a:pt x="5590" y="23014"/>
                  </a:cubicBezTo>
                  <a:lnTo>
                    <a:pt x="5604" y="23014"/>
                  </a:lnTo>
                  <a:cubicBezTo>
                    <a:pt x="5779" y="23006"/>
                    <a:pt x="5914" y="22857"/>
                    <a:pt x="5907" y="22683"/>
                  </a:cubicBezTo>
                  <a:cubicBezTo>
                    <a:pt x="5554" y="14896"/>
                    <a:pt x="3786" y="7329"/>
                    <a:pt x="651" y="190"/>
                  </a:cubicBezTo>
                  <a:cubicBezTo>
                    <a:pt x="600" y="72"/>
                    <a:pt x="483"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7994883" y="3349347"/>
              <a:ext cx="191392" cy="778021"/>
            </a:xfrm>
            <a:custGeom>
              <a:avLst/>
              <a:gdLst/>
              <a:ahLst/>
              <a:cxnLst/>
              <a:rect l="l" t="t" r="r" b="b"/>
              <a:pathLst>
                <a:path w="6348" h="25805" extrusionOk="0">
                  <a:moveTo>
                    <a:pt x="5987" y="0"/>
                  </a:moveTo>
                  <a:cubicBezTo>
                    <a:pt x="5863" y="0"/>
                    <a:pt x="5745" y="74"/>
                    <a:pt x="5694" y="196"/>
                  </a:cubicBezTo>
                  <a:cubicBezTo>
                    <a:pt x="1929" y="9231"/>
                    <a:pt x="400" y="21812"/>
                    <a:pt x="20" y="25454"/>
                  </a:cubicBezTo>
                  <a:cubicBezTo>
                    <a:pt x="1" y="25629"/>
                    <a:pt x="128" y="25784"/>
                    <a:pt x="302" y="25802"/>
                  </a:cubicBezTo>
                  <a:cubicBezTo>
                    <a:pt x="314" y="25805"/>
                    <a:pt x="324" y="25805"/>
                    <a:pt x="336" y="25805"/>
                  </a:cubicBezTo>
                  <a:cubicBezTo>
                    <a:pt x="496" y="25805"/>
                    <a:pt x="632" y="25683"/>
                    <a:pt x="651" y="25520"/>
                  </a:cubicBezTo>
                  <a:cubicBezTo>
                    <a:pt x="1027" y="21900"/>
                    <a:pt x="2547" y="9397"/>
                    <a:pt x="6278" y="440"/>
                  </a:cubicBezTo>
                  <a:cubicBezTo>
                    <a:pt x="6347" y="279"/>
                    <a:pt x="6269" y="92"/>
                    <a:pt x="6108" y="25"/>
                  </a:cubicBezTo>
                  <a:cubicBezTo>
                    <a:pt x="6068" y="8"/>
                    <a:pt x="6027" y="0"/>
                    <a:pt x="59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8139096" y="3280331"/>
              <a:ext cx="73325" cy="153554"/>
            </a:xfrm>
            <a:custGeom>
              <a:avLst/>
              <a:gdLst/>
              <a:ahLst/>
              <a:cxnLst/>
              <a:rect l="l" t="t" r="r" b="b"/>
              <a:pathLst>
                <a:path w="2432" h="5093" extrusionOk="0">
                  <a:moveTo>
                    <a:pt x="1804" y="0"/>
                  </a:moveTo>
                  <a:cubicBezTo>
                    <a:pt x="1795" y="0"/>
                    <a:pt x="1787" y="1"/>
                    <a:pt x="1778" y="1"/>
                  </a:cubicBezTo>
                  <a:cubicBezTo>
                    <a:pt x="1618" y="13"/>
                    <a:pt x="1473" y="110"/>
                    <a:pt x="1369" y="233"/>
                  </a:cubicBezTo>
                  <a:cubicBezTo>
                    <a:pt x="1126" y="519"/>
                    <a:pt x="1059" y="972"/>
                    <a:pt x="937" y="1322"/>
                  </a:cubicBezTo>
                  <a:cubicBezTo>
                    <a:pt x="790" y="1747"/>
                    <a:pt x="657" y="2179"/>
                    <a:pt x="530" y="2610"/>
                  </a:cubicBezTo>
                  <a:cubicBezTo>
                    <a:pt x="360" y="3192"/>
                    <a:pt x="169" y="3788"/>
                    <a:pt x="71" y="4387"/>
                  </a:cubicBezTo>
                  <a:cubicBezTo>
                    <a:pt x="0" y="4817"/>
                    <a:pt x="162" y="5092"/>
                    <a:pt x="428" y="5092"/>
                  </a:cubicBezTo>
                  <a:cubicBezTo>
                    <a:pt x="512" y="5092"/>
                    <a:pt x="606" y="5065"/>
                    <a:pt x="707" y="5007"/>
                  </a:cubicBezTo>
                  <a:cubicBezTo>
                    <a:pt x="1275" y="4676"/>
                    <a:pt x="1510" y="3626"/>
                    <a:pt x="1693" y="3055"/>
                  </a:cubicBezTo>
                  <a:cubicBezTo>
                    <a:pt x="1831" y="2626"/>
                    <a:pt x="1953" y="2189"/>
                    <a:pt x="2065" y="1753"/>
                  </a:cubicBezTo>
                  <a:cubicBezTo>
                    <a:pt x="2163" y="1362"/>
                    <a:pt x="2432" y="831"/>
                    <a:pt x="2325" y="439"/>
                  </a:cubicBezTo>
                  <a:cubicBezTo>
                    <a:pt x="2269" y="229"/>
                    <a:pt x="2093" y="45"/>
                    <a:pt x="1884" y="7"/>
                  </a:cubicBezTo>
                  <a:cubicBezTo>
                    <a:pt x="1858" y="2"/>
                    <a:pt x="1831"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8103035" y="3319165"/>
              <a:ext cx="144750" cy="119093"/>
            </a:xfrm>
            <a:custGeom>
              <a:avLst/>
              <a:gdLst/>
              <a:ahLst/>
              <a:cxnLst/>
              <a:rect l="l" t="t" r="r" b="b"/>
              <a:pathLst>
                <a:path w="4801" h="3950" extrusionOk="0">
                  <a:moveTo>
                    <a:pt x="1588" y="1"/>
                  </a:moveTo>
                  <a:cubicBezTo>
                    <a:pt x="1098" y="1"/>
                    <a:pt x="1331" y="2039"/>
                    <a:pt x="1331" y="2039"/>
                  </a:cubicBezTo>
                  <a:cubicBezTo>
                    <a:pt x="1331" y="2039"/>
                    <a:pt x="689" y="520"/>
                    <a:pt x="349" y="520"/>
                  </a:cubicBezTo>
                  <a:cubicBezTo>
                    <a:pt x="331" y="520"/>
                    <a:pt x="314" y="525"/>
                    <a:pt x="298" y="534"/>
                  </a:cubicBezTo>
                  <a:cubicBezTo>
                    <a:pt x="1" y="701"/>
                    <a:pt x="98" y="3344"/>
                    <a:pt x="1568" y="3807"/>
                  </a:cubicBezTo>
                  <a:cubicBezTo>
                    <a:pt x="1775" y="3906"/>
                    <a:pt x="1985" y="3949"/>
                    <a:pt x="2193" y="3949"/>
                  </a:cubicBezTo>
                  <a:cubicBezTo>
                    <a:pt x="3538" y="3949"/>
                    <a:pt x="4801" y="2136"/>
                    <a:pt x="4657" y="1861"/>
                  </a:cubicBezTo>
                  <a:cubicBezTo>
                    <a:pt x="4634" y="1815"/>
                    <a:pt x="4584" y="1796"/>
                    <a:pt x="4516" y="1796"/>
                  </a:cubicBezTo>
                  <a:cubicBezTo>
                    <a:pt x="4094" y="1796"/>
                    <a:pt x="2966" y="2548"/>
                    <a:pt x="2966" y="2548"/>
                  </a:cubicBezTo>
                  <a:cubicBezTo>
                    <a:pt x="2966" y="2548"/>
                    <a:pt x="4542" y="666"/>
                    <a:pt x="3711" y="666"/>
                  </a:cubicBezTo>
                  <a:cubicBezTo>
                    <a:pt x="3655" y="666"/>
                    <a:pt x="3589" y="674"/>
                    <a:pt x="3510" y="692"/>
                  </a:cubicBezTo>
                  <a:cubicBezTo>
                    <a:pt x="3014" y="899"/>
                    <a:pt x="2584" y="1432"/>
                    <a:pt x="2240" y="1993"/>
                  </a:cubicBezTo>
                  <a:cubicBezTo>
                    <a:pt x="2265" y="1331"/>
                    <a:pt x="2199" y="642"/>
                    <a:pt x="1898" y="190"/>
                  </a:cubicBezTo>
                  <a:cubicBezTo>
                    <a:pt x="1772" y="58"/>
                    <a:pt x="1670" y="1"/>
                    <a:pt x="1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7674257" y="3851815"/>
              <a:ext cx="320555" cy="282475"/>
            </a:xfrm>
            <a:custGeom>
              <a:avLst/>
              <a:gdLst/>
              <a:ahLst/>
              <a:cxnLst/>
              <a:rect l="l" t="t" r="r" b="b"/>
              <a:pathLst>
                <a:path w="10632" h="9369" extrusionOk="0">
                  <a:moveTo>
                    <a:pt x="84" y="1"/>
                  </a:moveTo>
                  <a:cubicBezTo>
                    <a:pt x="84" y="1"/>
                    <a:pt x="1" y="3468"/>
                    <a:pt x="2951" y="6344"/>
                  </a:cubicBezTo>
                  <a:cubicBezTo>
                    <a:pt x="5899" y="9221"/>
                    <a:pt x="8344" y="8335"/>
                    <a:pt x="10632" y="9369"/>
                  </a:cubicBezTo>
                  <a:cubicBezTo>
                    <a:pt x="9230" y="6124"/>
                    <a:pt x="6864" y="4319"/>
                    <a:pt x="4868" y="3321"/>
                  </a:cubicBezTo>
                  <a:cubicBezTo>
                    <a:pt x="1330" y="1548"/>
                    <a:pt x="738" y="103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7594206" y="4015626"/>
              <a:ext cx="417125" cy="135434"/>
            </a:xfrm>
            <a:custGeom>
              <a:avLst/>
              <a:gdLst/>
              <a:ahLst/>
              <a:cxnLst/>
              <a:rect l="l" t="t" r="r" b="b"/>
              <a:pathLst>
                <a:path w="13835" h="4492" extrusionOk="0">
                  <a:moveTo>
                    <a:pt x="1793" y="1"/>
                  </a:moveTo>
                  <a:cubicBezTo>
                    <a:pt x="1203" y="1"/>
                    <a:pt x="605" y="31"/>
                    <a:pt x="1" y="97"/>
                  </a:cubicBezTo>
                  <a:cubicBezTo>
                    <a:pt x="2737" y="2493"/>
                    <a:pt x="3680" y="4491"/>
                    <a:pt x="8222" y="4491"/>
                  </a:cubicBezTo>
                  <a:cubicBezTo>
                    <a:pt x="9555" y="4491"/>
                    <a:pt x="11199" y="4319"/>
                    <a:pt x="13288" y="3934"/>
                  </a:cubicBezTo>
                  <a:cubicBezTo>
                    <a:pt x="13834" y="3833"/>
                    <a:pt x="8395" y="1"/>
                    <a:pt x="1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7996753" y="3851815"/>
              <a:ext cx="346936" cy="298033"/>
            </a:xfrm>
            <a:custGeom>
              <a:avLst/>
              <a:gdLst/>
              <a:ahLst/>
              <a:cxnLst/>
              <a:rect l="l" t="t" r="r" b="b"/>
              <a:pathLst>
                <a:path w="11507" h="9885" extrusionOk="0">
                  <a:moveTo>
                    <a:pt x="10548" y="1"/>
                  </a:moveTo>
                  <a:lnTo>
                    <a:pt x="10548" y="1"/>
                  </a:lnTo>
                  <a:cubicBezTo>
                    <a:pt x="10399" y="1255"/>
                    <a:pt x="8335" y="3246"/>
                    <a:pt x="5679" y="4279"/>
                  </a:cubicBezTo>
                  <a:cubicBezTo>
                    <a:pt x="3599" y="5089"/>
                    <a:pt x="1403" y="6124"/>
                    <a:pt x="0" y="9369"/>
                  </a:cubicBezTo>
                  <a:cubicBezTo>
                    <a:pt x="2287" y="8335"/>
                    <a:pt x="5607" y="9884"/>
                    <a:pt x="8557" y="7008"/>
                  </a:cubicBezTo>
                  <a:cubicBezTo>
                    <a:pt x="11506" y="4130"/>
                    <a:pt x="10548" y="1"/>
                    <a:pt x="10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78391" y="4015626"/>
              <a:ext cx="417095" cy="135434"/>
            </a:xfrm>
            <a:custGeom>
              <a:avLst/>
              <a:gdLst/>
              <a:ahLst/>
              <a:cxnLst/>
              <a:rect l="l" t="t" r="r" b="b"/>
              <a:pathLst>
                <a:path w="13834" h="4492" extrusionOk="0">
                  <a:moveTo>
                    <a:pt x="12042" y="1"/>
                  </a:moveTo>
                  <a:cubicBezTo>
                    <a:pt x="5440" y="1"/>
                    <a:pt x="0" y="3833"/>
                    <a:pt x="546" y="3934"/>
                  </a:cubicBezTo>
                  <a:cubicBezTo>
                    <a:pt x="2636" y="4319"/>
                    <a:pt x="4279" y="4491"/>
                    <a:pt x="5612" y="4491"/>
                  </a:cubicBezTo>
                  <a:cubicBezTo>
                    <a:pt x="10154" y="4491"/>
                    <a:pt x="11097" y="2493"/>
                    <a:pt x="13834" y="97"/>
                  </a:cubicBezTo>
                  <a:cubicBezTo>
                    <a:pt x="13229" y="31"/>
                    <a:pt x="12631" y="1"/>
                    <a:pt x="120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733022" y="3303939"/>
              <a:ext cx="130519" cy="116560"/>
            </a:xfrm>
            <a:custGeom>
              <a:avLst/>
              <a:gdLst/>
              <a:ahLst/>
              <a:cxnLst/>
              <a:rect l="l" t="t" r="r" b="b"/>
              <a:pathLst>
                <a:path w="4329" h="3866" extrusionOk="0">
                  <a:moveTo>
                    <a:pt x="537" y="0"/>
                  </a:moveTo>
                  <a:cubicBezTo>
                    <a:pt x="460" y="0"/>
                    <a:pt x="384" y="15"/>
                    <a:pt x="315" y="48"/>
                  </a:cubicBezTo>
                  <a:cubicBezTo>
                    <a:pt x="279" y="62"/>
                    <a:pt x="250" y="81"/>
                    <a:pt x="225" y="105"/>
                  </a:cubicBezTo>
                  <a:cubicBezTo>
                    <a:pt x="63" y="240"/>
                    <a:pt x="0" y="488"/>
                    <a:pt x="56" y="698"/>
                  </a:cubicBezTo>
                  <a:cubicBezTo>
                    <a:pt x="159" y="1093"/>
                    <a:pt x="652" y="1419"/>
                    <a:pt x="933" y="1711"/>
                  </a:cubicBezTo>
                  <a:cubicBezTo>
                    <a:pt x="1247" y="2036"/>
                    <a:pt x="1569" y="2353"/>
                    <a:pt x="1900" y="2660"/>
                  </a:cubicBezTo>
                  <a:cubicBezTo>
                    <a:pt x="2342" y="3065"/>
                    <a:pt x="3066" y="3859"/>
                    <a:pt x="3726" y="3865"/>
                  </a:cubicBezTo>
                  <a:cubicBezTo>
                    <a:pt x="3729" y="3865"/>
                    <a:pt x="3732" y="3865"/>
                    <a:pt x="3736" y="3865"/>
                  </a:cubicBezTo>
                  <a:cubicBezTo>
                    <a:pt x="4213" y="3865"/>
                    <a:pt x="4328" y="3453"/>
                    <a:pt x="3969" y="3012"/>
                  </a:cubicBezTo>
                  <a:cubicBezTo>
                    <a:pt x="3588" y="2541"/>
                    <a:pt x="3126" y="2116"/>
                    <a:pt x="2692" y="1697"/>
                  </a:cubicBezTo>
                  <a:cubicBezTo>
                    <a:pt x="2369" y="1384"/>
                    <a:pt x="2038" y="1075"/>
                    <a:pt x="1701" y="780"/>
                  </a:cubicBezTo>
                  <a:cubicBezTo>
                    <a:pt x="1422" y="537"/>
                    <a:pt x="1137" y="177"/>
                    <a:pt x="786" y="46"/>
                  </a:cubicBezTo>
                  <a:cubicBezTo>
                    <a:pt x="707" y="18"/>
                    <a:pt x="622" y="0"/>
                    <a:pt x="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7720841" y="3313105"/>
              <a:ext cx="166036" cy="124700"/>
            </a:xfrm>
            <a:custGeom>
              <a:avLst/>
              <a:gdLst/>
              <a:ahLst/>
              <a:cxnLst/>
              <a:rect l="l" t="t" r="r" b="b"/>
              <a:pathLst>
                <a:path w="5507" h="4136" extrusionOk="0">
                  <a:moveTo>
                    <a:pt x="3942" y="1"/>
                  </a:moveTo>
                  <a:cubicBezTo>
                    <a:pt x="3942" y="1"/>
                    <a:pt x="3942" y="1"/>
                    <a:pt x="3942" y="1"/>
                  </a:cubicBezTo>
                  <a:cubicBezTo>
                    <a:pt x="3573" y="5"/>
                    <a:pt x="3789" y="1821"/>
                    <a:pt x="3789" y="1821"/>
                  </a:cubicBezTo>
                  <a:cubicBezTo>
                    <a:pt x="3789" y="1821"/>
                    <a:pt x="3078" y="156"/>
                    <a:pt x="2639" y="156"/>
                  </a:cubicBezTo>
                  <a:cubicBezTo>
                    <a:pt x="2533" y="156"/>
                    <a:pt x="2443" y="254"/>
                    <a:pt x="2382" y="497"/>
                  </a:cubicBezTo>
                  <a:cubicBezTo>
                    <a:pt x="2343" y="1036"/>
                    <a:pt x="2626" y="1667"/>
                    <a:pt x="2977" y="2231"/>
                  </a:cubicBezTo>
                  <a:cubicBezTo>
                    <a:pt x="2463" y="1947"/>
                    <a:pt x="1898" y="1719"/>
                    <a:pt x="1405" y="1719"/>
                  </a:cubicBezTo>
                  <a:cubicBezTo>
                    <a:pt x="1345" y="1719"/>
                    <a:pt x="1287" y="1722"/>
                    <a:pt x="1230" y="1729"/>
                  </a:cubicBezTo>
                  <a:cubicBezTo>
                    <a:pt x="0" y="2099"/>
                    <a:pt x="2622" y="3069"/>
                    <a:pt x="2622" y="3069"/>
                  </a:cubicBezTo>
                  <a:cubicBezTo>
                    <a:pt x="2622" y="3069"/>
                    <a:pt x="2316" y="3048"/>
                    <a:pt x="1956" y="3048"/>
                  </a:cubicBezTo>
                  <a:cubicBezTo>
                    <a:pt x="1436" y="3048"/>
                    <a:pt x="804" y="3093"/>
                    <a:pt x="813" y="3310"/>
                  </a:cubicBezTo>
                  <a:cubicBezTo>
                    <a:pt x="822" y="3543"/>
                    <a:pt x="1948" y="4136"/>
                    <a:pt x="3003" y="4136"/>
                  </a:cubicBezTo>
                  <a:cubicBezTo>
                    <a:pt x="3571" y="4136"/>
                    <a:pt x="4118" y="3964"/>
                    <a:pt x="4460" y="3472"/>
                  </a:cubicBezTo>
                  <a:cubicBezTo>
                    <a:pt x="5507" y="2344"/>
                    <a:pt x="4282" y="1"/>
                    <a:pt x="3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7983969" y="3220692"/>
              <a:ext cx="32652" cy="906671"/>
            </a:xfrm>
            <a:custGeom>
              <a:avLst/>
              <a:gdLst/>
              <a:ahLst/>
              <a:cxnLst/>
              <a:rect l="l" t="t" r="r" b="b"/>
              <a:pathLst>
                <a:path w="1083" h="30072" extrusionOk="0">
                  <a:moveTo>
                    <a:pt x="335" y="0"/>
                  </a:moveTo>
                  <a:cubicBezTo>
                    <a:pt x="327" y="0"/>
                    <a:pt x="319" y="0"/>
                    <a:pt x="311" y="1"/>
                  </a:cubicBezTo>
                  <a:cubicBezTo>
                    <a:pt x="138" y="7"/>
                    <a:pt x="0" y="154"/>
                    <a:pt x="6" y="327"/>
                  </a:cubicBezTo>
                  <a:cubicBezTo>
                    <a:pt x="322" y="10087"/>
                    <a:pt x="448" y="19987"/>
                    <a:pt x="380" y="29752"/>
                  </a:cubicBezTo>
                  <a:cubicBezTo>
                    <a:pt x="380" y="29926"/>
                    <a:pt x="521" y="30069"/>
                    <a:pt x="696" y="30072"/>
                  </a:cubicBezTo>
                  <a:lnTo>
                    <a:pt x="698" y="30072"/>
                  </a:lnTo>
                  <a:cubicBezTo>
                    <a:pt x="869" y="30072"/>
                    <a:pt x="1013" y="29929"/>
                    <a:pt x="1015" y="29756"/>
                  </a:cubicBezTo>
                  <a:cubicBezTo>
                    <a:pt x="1082" y="19981"/>
                    <a:pt x="956" y="10074"/>
                    <a:pt x="639" y="308"/>
                  </a:cubicBezTo>
                  <a:cubicBezTo>
                    <a:pt x="633" y="141"/>
                    <a:pt x="499"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7808671" y="3607772"/>
              <a:ext cx="206950" cy="489787"/>
            </a:xfrm>
            <a:custGeom>
              <a:avLst/>
              <a:gdLst/>
              <a:ahLst/>
              <a:cxnLst/>
              <a:rect l="l" t="t" r="r" b="b"/>
              <a:pathLst>
                <a:path w="6864" h="16245" extrusionOk="0">
                  <a:moveTo>
                    <a:pt x="363" y="1"/>
                  </a:moveTo>
                  <a:cubicBezTo>
                    <a:pt x="308" y="1"/>
                    <a:pt x="251" y="15"/>
                    <a:pt x="199" y="47"/>
                  </a:cubicBezTo>
                  <a:cubicBezTo>
                    <a:pt x="49" y="136"/>
                    <a:pt x="1" y="330"/>
                    <a:pt x="90" y="481"/>
                  </a:cubicBezTo>
                  <a:cubicBezTo>
                    <a:pt x="2979" y="5290"/>
                    <a:pt x="5036" y="10509"/>
                    <a:pt x="6206" y="15993"/>
                  </a:cubicBezTo>
                  <a:cubicBezTo>
                    <a:pt x="6238" y="16141"/>
                    <a:pt x="6371" y="16244"/>
                    <a:pt x="6517" y="16244"/>
                  </a:cubicBezTo>
                  <a:cubicBezTo>
                    <a:pt x="6539" y="16244"/>
                    <a:pt x="6561" y="16243"/>
                    <a:pt x="6583" y="16237"/>
                  </a:cubicBezTo>
                  <a:cubicBezTo>
                    <a:pt x="6754" y="16200"/>
                    <a:pt x="6864" y="16031"/>
                    <a:pt x="6827" y="15859"/>
                  </a:cubicBezTo>
                  <a:cubicBezTo>
                    <a:pt x="5641" y="10306"/>
                    <a:pt x="3559" y="5021"/>
                    <a:pt x="634" y="154"/>
                  </a:cubicBezTo>
                  <a:cubicBezTo>
                    <a:pt x="575" y="55"/>
                    <a:pt x="471"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7994612" y="3579761"/>
              <a:ext cx="199834" cy="547614"/>
            </a:xfrm>
            <a:custGeom>
              <a:avLst/>
              <a:gdLst/>
              <a:ahLst/>
              <a:cxnLst/>
              <a:rect l="l" t="t" r="r" b="b"/>
              <a:pathLst>
                <a:path w="6628" h="18163" extrusionOk="0">
                  <a:moveTo>
                    <a:pt x="6263" y="0"/>
                  </a:moveTo>
                  <a:cubicBezTo>
                    <a:pt x="6148" y="0"/>
                    <a:pt x="6038" y="63"/>
                    <a:pt x="5982" y="172"/>
                  </a:cubicBezTo>
                  <a:cubicBezTo>
                    <a:pt x="3140" y="5726"/>
                    <a:pt x="1139" y="11652"/>
                    <a:pt x="32" y="17788"/>
                  </a:cubicBezTo>
                  <a:cubicBezTo>
                    <a:pt x="1" y="17960"/>
                    <a:pt x="115" y="18126"/>
                    <a:pt x="287" y="18157"/>
                  </a:cubicBezTo>
                  <a:cubicBezTo>
                    <a:pt x="308" y="18160"/>
                    <a:pt x="325" y="18163"/>
                    <a:pt x="345" y="18163"/>
                  </a:cubicBezTo>
                  <a:cubicBezTo>
                    <a:pt x="494" y="18163"/>
                    <a:pt x="629" y="18054"/>
                    <a:pt x="659" y="17901"/>
                  </a:cubicBezTo>
                  <a:cubicBezTo>
                    <a:pt x="1754" y="11827"/>
                    <a:pt x="3735" y="5961"/>
                    <a:pt x="6547" y="463"/>
                  </a:cubicBezTo>
                  <a:cubicBezTo>
                    <a:pt x="6628" y="307"/>
                    <a:pt x="6565" y="114"/>
                    <a:pt x="6409" y="36"/>
                  </a:cubicBezTo>
                  <a:cubicBezTo>
                    <a:pt x="6362" y="12"/>
                    <a:pt x="6312" y="0"/>
                    <a:pt x="6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8116814" y="3471760"/>
              <a:ext cx="66662" cy="169172"/>
            </a:xfrm>
            <a:custGeom>
              <a:avLst/>
              <a:gdLst/>
              <a:ahLst/>
              <a:cxnLst/>
              <a:rect l="l" t="t" r="r" b="b"/>
              <a:pathLst>
                <a:path w="2211" h="5611" extrusionOk="0">
                  <a:moveTo>
                    <a:pt x="1052" y="0"/>
                  </a:moveTo>
                  <a:cubicBezTo>
                    <a:pt x="999" y="0"/>
                    <a:pt x="946" y="20"/>
                    <a:pt x="902" y="64"/>
                  </a:cubicBezTo>
                  <a:cubicBezTo>
                    <a:pt x="522" y="455"/>
                    <a:pt x="1" y="1145"/>
                    <a:pt x="67" y="1948"/>
                  </a:cubicBezTo>
                  <a:cubicBezTo>
                    <a:pt x="168" y="3196"/>
                    <a:pt x="1725" y="4955"/>
                    <a:pt x="1711" y="5610"/>
                  </a:cubicBezTo>
                  <a:cubicBezTo>
                    <a:pt x="2211" y="4594"/>
                    <a:pt x="1454" y="2424"/>
                    <a:pt x="1352" y="1716"/>
                  </a:cubicBezTo>
                  <a:cubicBezTo>
                    <a:pt x="1265" y="1110"/>
                    <a:pt x="1253" y="572"/>
                    <a:pt x="1258" y="208"/>
                  </a:cubicBezTo>
                  <a:cubicBezTo>
                    <a:pt x="1261" y="83"/>
                    <a:pt x="1159" y="0"/>
                    <a:pt x="10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8172594" y="3534776"/>
              <a:ext cx="144207" cy="92169"/>
            </a:xfrm>
            <a:custGeom>
              <a:avLst/>
              <a:gdLst/>
              <a:ahLst/>
              <a:cxnLst/>
              <a:rect l="l" t="t" r="r" b="b"/>
              <a:pathLst>
                <a:path w="4783" h="3057" extrusionOk="0">
                  <a:moveTo>
                    <a:pt x="4474" y="1"/>
                  </a:moveTo>
                  <a:cubicBezTo>
                    <a:pt x="4413" y="1"/>
                    <a:pt x="4351" y="21"/>
                    <a:pt x="4296" y="67"/>
                  </a:cubicBezTo>
                  <a:cubicBezTo>
                    <a:pt x="4026" y="288"/>
                    <a:pt x="3661" y="567"/>
                    <a:pt x="3219" y="838"/>
                  </a:cubicBezTo>
                  <a:cubicBezTo>
                    <a:pt x="2613" y="1214"/>
                    <a:pt x="462" y="2021"/>
                    <a:pt x="1" y="3056"/>
                  </a:cubicBezTo>
                  <a:cubicBezTo>
                    <a:pt x="497" y="2626"/>
                    <a:pt x="2842" y="2695"/>
                    <a:pt x="3867" y="1973"/>
                  </a:cubicBezTo>
                  <a:cubicBezTo>
                    <a:pt x="4448" y="1563"/>
                    <a:pt x="4670" y="860"/>
                    <a:pt x="4752" y="327"/>
                  </a:cubicBezTo>
                  <a:cubicBezTo>
                    <a:pt x="4782" y="141"/>
                    <a:pt x="4634"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8158875" y="3491358"/>
              <a:ext cx="86199" cy="148971"/>
            </a:xfrm>
            <a:custGeom>
              <a:avLst/>
              <a:gdLst/>
              <a:ahLst/>
              <a:cxnLst/>
              <a:rect l="l" t="t" r="r" b="b"/>
              <a:pathLst>
                <a:path w="2859" h="4941" extrusionOk="0">
                  <a:moveTo>
                    <a:pt x="2345" y="1"/>
                  </a:moveTo>
                  <a:cubicBezTo>
                    <a:pt x="2223" y="1"/>
                    <a:pt x="2099" y="37"/>
                    <a:pt x="1998" y="106"/>
                  </a:cubicBezTo>
                  <a:cubicBezTo>
                    <a:pt x="1660" y="332"/>
                    <a:pt x="1512" y="906"/>
                    <a:pt x="1329" y="1267"/>
                  </a:cubicBezTo>
                  <a:cubicBezTo>
                    <a:pt x="1125" y="1670"/>
                    <a:pt x="932" y="2079"/>
                    <a:pt x="751" y="2492"/>
                  </a:cubicBezTo>
                  <a:cubicBezTo>
                    <a:pt x="513" y="3043"/>
                    <a:pt x="1" y="3985"/>
                    <a:pt x="211" y="4609"/>
                  </a:cubicBezTo>
                  <a:cubicBezTo>
                    <a:pt x="285" y="4831"/>
                    <a:pt x="422" y="4941"/>
                    <a:pt x="579" y="4941"/>
                  </a:cubicBezTo>
                  <a:cubicBezTo>
                    <a:pt x="748" y="4941"/>
                    <a:pt x="939" y="4813"/>
                    <a:pt x="1096" y="4559"/>
                  </a:cubicBezTo>
                  <a:cubicBezTo>
                    <a:pt x="1418" y="4044"/>
                    <a:pt x="1666" y="3471"/>
                    <a:pt x="1921" y="2921"/>
                  </a:cubicBezTo>
                  <a:cubicBezTo>
                    <a:pt x="2109" y="2511"/>
                    <a:pt x="2291" y="2100"/>
                    <a:pt x="2462" y="1684"/>
                  </a:cubicBezTo>
                  <a:cubicBezTo>
                    <a:pt x="2601" y="1341"/>
                    <a:pt x="2849" y="953"/>
                    <a:pt x="2855" y="579"/>
                  </a:cubicBezTo>
                  <a:cubicBezTo>
                    <a:pt x="2858" y="417"/>
                    <a:pt x="2813" y="248"/>
                    <a:pt x="2699" y="135"/>
                  </a:cubicBezTo>
                  <a:cubicBezTo>
                    <a:pt x="2670" y="112"/>
                    <a:pt x="2642" y="90"/>
                    <a:pt x="2613" y="71"/>
                  </a:cubicBezTo>
                  <a:cubicBezTo>
                    <a:pt x="2533" y="23"/>
                    <a:pt x="2440"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8059256" y="3460303"/>
              <a:ext cx="298214" cy="207010"/>
            </a:xfrm>
            <a:custGeom>
              <a:avLst/>
              <a:gdLst/>
              <a:ahLst/>
              <a:cxnLst/>
              <a:rect l="l" t="t" r="r" b="b"/>
              <a:pathLst>
                <a:path w="9891" h="6866" extrusionOk="0">
                  <a:moveTo>
                    <a:pt x="969" y="0"/>
                  </a:moveTo>
                  <a:cubicBezTo>
                    <a:pt x="857" y="0"/>
                    <a:pt x="746" y="47"/>
                    <a:pt x="670" y="148"/>
                  </a:cubicBezTo>
                  <a:cubicBezTo>
                    <a:pt x="669" y="151"/>
                    <a:pt x="667" y="152"/>
                    <a:pt x="667" y="154"/>
                  </a:cubicBezTo>
                  <a:cubicBezTo>
                    <a:pt x="484" y="405"/>
                    <a:pt x="343" y="694"/>
                    <a:pt x="242" y="988"/>
                  </a:cubicBezTo>
                  <a:cubicBezTo>
                    <a:pt x="46" y="1549"/>
                    <a:pt x="1" y="2165"/>
                    <a:pt x="124" y="2750"/>
                  </a:cubicBezTo>
                  <a:cubicBezTo>
                    <a:pt x="477" y="4410"/>
                    <a:pt x="1985" y="4998"/>
                    <a:pt x="3164" y="5961"/>
                  </a:cubicBezTo>
                  <a:cubicBezTo>
                    <a:pt x="3253" y="6033"/>
                    <a:pt x="3341" y="6109"/>
                    <a:pt x="3426" y="6189"/>
                  </a:cubicBezTo>
                  <a:cubicBezTo>
                    <a:pt x="3541" y="6203"/>
                    <a:pt x="3654" y="6222"/>
                    <a:pt x="3767" y="6244"/>
                  </a:cubicBezTo>
                  <a:cubicBezTo>
                    <a:pt x="4786" y="6439"/>
                    <a:pt x="5769" y="6866"/>
                    <a:pt x="6768" y="6866"/>
                  </a:cubicBezTo>
                  <a:cubicBezTo>
                    <a:pt x="7253" y="6866"/>
                    <a:pt x="7741" y="6765"/>
                    <a:pt x="8238" y="6490"/>
                  </a:cubicBezTo>
                  <a:cubicBezTo>
                    <a:pt x="8758" y="6202"/>
                    <a:pt x="9190" y="5769"/>
                    <a:pt x="9488" y="5256"/>
                  </a:cubicBezTo>
                  <a:cubicBezTo>
                    <a:pt x="9635" y="5004"/>
                    <a:pt x="9758" y="4728"/>
                    <a:pt x="9829" y="4443"/>
                  </a:cubicBezTo>
                  <a:cubicBezTo>
                    <a:pt x="9829" y="4441"/>
                    <a:pt x="9830" y="4438"/>
                    <a:pt x="9830" y="4435"/>
                  </a:cubicBezTo>
                  <a:cubicBezTo>
                    <a:pt x="9891" y="4181"/>
                    <a:pt x="9677" y="3962"/>
                    <a:pt x="9433" y="3962"/>
                  </a:cubicBezTo>
                  <a:cubicBezTo>
                    <a:pt x="9388" y="3962"/>
                    <a:pt x="9341" y="3970"/>
                    <a:pt x="9296" y="3986"/>
                  </a:cubicBezTo>
                  <a:cubicBezTo>
                    <a:pt x="8397" y="4311"/>
                    <a:pt x="7457" y="4523"/>
                    <a:pt x="6510" y="4653"/>
                  </a:cubicBezTo>
                  <a:cubicBezTo>
                    <a:pt x="5821" y="4744"/>
                    <a:pt x="5169" y="4882"/>
                    <a:pt x="4509" y="5077"/>
                  </a:cubicBezTo>
                  <a:cubicBezTo>
                    <a:pt x="4261" y="5150"/>
                    <a:pt x="4023" y="5255"/>
                    <a:pt x="3799" y="5387"/>
                  </a:cubicBezTo>
                  <a:cubicBezTo>
                    <a:pt x="3760" y="5133"/>
                    <a:pt x="3688" y="4883"/>
                    <a:pt x="3585" y="4645"/>
                  </a:cubicBezTo>
                  <a:cubicBezTo>
                    <a:pt x="3164" y="3672"/>
                    <a:pt x="2656" y="2804"/>
                    <a:pt x="1977" y="1885"/>
                  </a:cubicBezTo>
                  <a:cubicBezTo>
                    <a:pt x="1644" y="1431"/>
                    <a:pt x="1479" y="892"/>
                    <a:pt x="1375" y="337"/>
                  </a:cubicBezTo>
                  <a:cubicBezTo>
                    <a:pt x="1335" y="123"/>
                    <a:pt x="1151" y="0"/>
                    <a:pt x="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7819163" y="3481951"/>
              <a:ext cx="54240" cy="165614"/>
            </a:xfrm>
            <a:custGeom>
              <a:avLst/>
              <a:gdLst/>
              <a:ahLst/>
              <a:cxnLst/>
              <a:rect l="l" t="t" r="r" b="b"/>
              <a:pathLst>
                <a:path w="1799" h="5493" extrusionOk="0">
                  <a:moveTo>
                    <a:pt x="614" y="0"/>
                  </a:moveTo>
                  <a:cubicBezTo>
                    <a:pt x="435" y="0"/>
                    <a:pt x="268" y="156"/>
                    <a:pt x="299" y="367"/>
                  </a:cubicBezTo>
                  <a:cubicBezTo>
                    <a:pt x="347" y="700"/>
                    <a:pt x="391" y="1123"/>
                    <a:pt x="399" y="1591"/>
                  </a:cubicBezTo>
                  <a:cubicBezTo>
                    <a:pt x="409" y="2306"/>
                    <a:pt x="1" y="4568"/>
                    <a:pt x="656" y="5493"/>
                  </a:cubicBezTo>
                  <a:cubicBezTo>
                    <a:pt x="540" y="4846"/>
                    <a:pt x="1798" y="2869"/>
                    <a:pt x="1703" y="1618"/>
                  </a:cubicBezTo>
                  <a:cubicBezTo>
                    <a:pt x="1651" y="952"/>
                    <a:pt x="1217" y="427"/>
                    <a:pt x="820" y="80"/>
                  </a:cubicBezTo>
                  <a:cubicBezTo>
                    <a:pt x="757" y="25"/>
                    <a:pt x="684" y="0"/>
                    <a:pt x="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7676006" y="3563992"/>
              <a:ext cx="156569" cy="70370"/>
            </a:xfrm>
            <a:custGeom>
              <a:avLst/>
              <a:gdLst/>
              <a:ahLst/>
              <a:cxnLst/>
              <a:rect l="l" t="t" r="r" b="b"/>
              <a:pathLst>
                <a:path w="5193" h="2334" extrusionOk="0">
                  <a:moveTo>
                    <a:pt x="313" y="0"/>
                  </a:moveTo>
                  <a:cubicBezTo>
                    <a:pt x="145" y="0"/>
                    <a:pt x="1" y="165"/>
                    <a:pt x="59" y="350"/>
                  </a:cubicBezTo>
                  <a:cubicBezTo>
                    <a:pt x="220" y="869"/>
                    <a:pt x="551" y="1551"/>
                    <a:pt x="1203" y="1873"/>
                  </a:cubicBezTo>
                  <a:cubicBezTo>
                    <a:pt x="1823" y="2177"/>
                    <a:pt x="2802" y="2181"/>
                    <a:pt x="3649" y="2181"/>
                  </a:cubicBezTo>
                  <a:cubicBezTo>
                    <a:pt x="3670" y="2181"/>
                    <a:pt x="3691" y="2181"/>
                    <a:pt x="3712" y="2181"/>
                  </a:cubicBezTo>
                  <a:cubicBezTo>
                    <a:pt x="4376" y="2181"/>
                    <a:pt x="4949" y="2183"/>
                    <a:pt x="5192" y="2334"/>
                  </a:cubicBezTo>
                  <a:cubicBezTo>
                    <a:pt x="4575" y="1385"/>
                    <a:pt x="2323" y="924"/>
                    <a:pt x="1662" y="650"/>
                  </a:cubicBezTo>
                  <a:cubicBezTo>
                    <a:pt x="1170" y="444"/>
                    <a:pt x="753" y="221"/>
                    <a:pt x="449" y="39"/>
                  </a:cubicBezTo>
                  <a:cubicBezTo>
                    <a:pt x="404" y="12"/>
                    <a:pt x="358" y="0"/>
                    <a:pt x="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7741796" y="3509268"/>
              <a:ext cx="101937" cy="139082"/>
            </a:xfrm>
            <a:custGeom>
              <a:avLst/>
              <a:gdLst/>
              <a:ahLst/>
              <a:cxnLst/>
              <a:rect l="l" t="t" r="r" b="b"/>
              <a:pathLst>
                <a:path w="3381" h="4613" extrusionOk="0">
                  <a:moveTo>
                    <a:pt x="537" y="1"/>
                  </a:moveTo>
                  <a:cubicBezTo>
                    <a:pt x="408" y="1"/>
                    <a:pt x="280" y="39"/>
                    <a:pt x="185" y="120"/>
                  </a:cubicBezTo>
                  <a:cubicBezTo>
                    <a:pt x="157" y="142"/>
                    <a:pt x="134" y="167"/>
                    <a:pt x="112" y="196"/>
                  </a:cubicBezTo>
                  <a:cubicBezTo>
                    <a:pt x="18" y="327"/>
                    <a:pt x="0" y="499"/>
                    <a:pt x="28" y="659"/>
                  </a:cubicBezTo>
                  <a:cubicBezTo>
                    <a:pt x="91" y="1027"/>
                    <a:pt x="398" y="1371"/>
                    <a:pt x="589" y="1688"/>
                  </a:cubicBezTo>
                  <a:cubicBezTo>
                    <a:pt x="822" y="2074"/>
                    <a:pt x="1066" y="2452"/>
                    <a:pt x="1317" y="2826"/>
                  </a:cubicBezTo>
                  <a:cubicBezTo>
                    <a:pt x="1655" y="3330"/>
                    <a:pt x="1991" y="3855"/>
                    <a:pt x="2389" y="4315"/>
                  </a:cubicBezTo>
                  <a:cubicBezTo>
                    <a:pt x="2562" y="4515"/>
                    <a:pt x="2747" y="4613"/>
                    <a:pt x="2904" y="4613"/>
                  </a:cubicBezTo>
                  <a:cubicBezTo>
                    <a:pt x="3086" y="4613"/>
                    <a:pt x="3230" y="4480"/>
                    <a:pt x="3273" y="4222"/>
                  </a:cubicBezTo>
                  <a:cubicBezTo>
                    <a:pt x="3380" y="3573"/>
                    <a:pt x="2727" y="2722"/>
                    <a:pt x="2404" y="2215"/>
                  </a:cubicBezTo>
                  <a:cubicBezTo>
                    <a:pt x="2161" y="1835"/>
                    <a:pt x="1905" y="1463"/>
                    <a:pt x="1640" y="1098"/>
                  </a:cubicBezTo>
                  <a:cubicBezTo>
                    <a:pt x="1404" y="770"/>
                    <a:pt x="1167" y="227"/>
                    <a:pt x="799" y="57"/>
                  </a:cubicBezTo>
                  <a:cubicBezTo>
                    <a:pt x="718" y="20"/>
                    <a:pt x="627"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7643383" y="3456443"/>
              <a:ext cx="285129" cy="233301"/>
            </a:xfrm>
            <a:custGeom>
              <a:avLst/>
              <a:gdLst/>
              <a:ahLst/>
              <a:cxnLst/>
              <a:rect l="l" t="t" r="r" b="b"/>
              <a:pathLst>
                <a:path w="9457" h="7738" extrusionOk="0">
                  <a:moveTo>
                    <a:pt x="8223" y="1"/>
                  </a:moveTo>
                  <a:cubicBezTo>
                    <a:pt x="8020" y="1"/>
                    <a:pt x="7819" y="160"/>
                    <a:pt x="7812" y="403"/>
                  </a:cubicBezTo>
                  <a:cubicBezTo>
                    <a:pt x="7794" y="1074"/>
                    <a:pt x="7603" y="1728"/>
                    <a:pt x="7305" y="2330"/>
                  </a:cubicBezTo>
                  <a:cubicBezTo>
                    <a:pt x="6862" y="3230"/>
                    <a:pt x="6541" y="4082"/>
                    <a:pt x="6305" y="5004"/>
                  </a:cubicBezTo>
                  <a:cubicBezTo>
                    <a:pt x="6240" y="5256"/>
                    <a:pt x="6210" y="5513"/>
                    <a:pt x="6210" y="5770"/>
                  </a:cubicBezTo>
                  <a:cubicBezTo>
                    <a:pt x="5972" y="5675"/>
                    <a:pt x="5719" y="5610"/>
                    <a:pt x="5462" y="5575"/>
                  </a:cubicBezTo>
                  <a:cubicBezTo>
                    <a:pt x="4898" y="5502"/>
                    <a:pt x="4349" y="5466"/>
                    <a:pt x="3784" y="5466"/>
                  </a:cubicBezTo>
                  <a:cubicBezTo>
                    <a:pt x="3663" y="5466"/>
                    <a:pt x="3542" y="5467"/>
                    <a:pt x="3420" y="5471"/>
                  </a:cubicBezTo>
                  <a:cubicBezTo>
                    <a:pt x="3301" y="5474"/>
                    <a:pt x="3181" y="5475"/>
                    <a:pt x="3062" y="5475"/>
                  </a:cubicBezTo>
                  <a:cubicBezTo>
                    <a:pt x="2226" y="5475"/>
                    <a:pt x="1386" y="5406"/>
                    <a:pt x="564" y="5251"/>
                  </a:cubicBezTo>
                  <a:cubicBezTo>
                    <a:pt x="538" y="5246"/>
                    <a:pt x="513" y="5243"/>
                    <a:pt x="488" y="5243"/>
                  </a:cubicBezTo>
                  <a:cubicBezTo>
                    <a:pt x="219" y="5243"/>
                    <a:pt x="1" y="5517"/>
                    <a:pt x="109" y="5779"/>
                  </a:cubicBezTo>
                  <a:cubicBezTo>
                    <a:pt x="109" y="5782"/>
                    <a:pt x="109" y="5785"/>
                    <a:pt x="110" y="5786"/>
                  </a:cubicBezTo>
                  <a:cubicBezTo>
                    <a:pt x="225" y="6057"/>
                    <a:pt x="389" y="6309"/>
                    <a:pt x="571" y="6534"/>
                  </a:cubicBezTo>
                  <a:cubicBezTo>
                    <a:pt x="947" y="6992"/>
                    <a:pt x="1442" y="7352"/>
                    <a:pt x="2000" y="7556"/>
                  </a:cubicBezTo>
                  <a:cubicBezTo>
                    <a:pt x="2351" y="7684"/>
                    <a:pt x="2686" y="7737"/>
                    <a:pt x="3011" y="7737"/>
                  </a:cubicBezTo>
                  <a:cubicBezTo>
                    <a:pt x="4197" y="7737"/>
                    <a:pt x="5238" y="7023"/>
                    <a:pt x="6376" y="6610"/>
                  </a:cubicBezTo>
                  <a:cubicBezTo>
                    <a:pt x="6483" y="6571"/>
                    <a:pt x="6591" y="6535"/>
                    <a:pt x="6703" y="6502"/>
                  </a:cubicBezTo>
                  <a:cubicBezTo>
                    <a:pt x="6775" y="6411"/>
                    <a:pt x="6850" y="6321"/>
                    <a:pt x="6928" y="6236"/>
                  </a:cubicBezTo>
                  <a:cubicBezTo>
                    <a:pt x="7941" y="5099"/>
                    <a:pt x="9339" y="4283"/>
                    <a:pt x="9425" y="2587"/>
                  </a:cubicBezTo>
                  <a:cubicBezTo>
                    <a:pt x="9456" y="1991"/>
                    <a:pt x="9315" y="1390"/>
                    <a:pt x="9035" y="866"/>
                  </a:cubicBezTo>
                  <a:cubicBezTo>
                    <a:pt x="8889" y="591"/>
                    <a:pt x="8706" y="327"/>
                    <a:pt x="8484" y="110"/>
                  </a:cubicBezTo>
                  <a:lnTo>
                    <a:pt x="8478" y="104"/>
                  </a:lnTo>
                  <a:cubicBezTo>
                    <a:pt x="8405" y="33"/>
                    <a:pt x="8314" y="1"/>
                    <a:pt x="8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7983788" y="3058207"/>
              <a:ext cx="169081" cy="236979"/>
            </a:xfrm>
            <a:custGeom>
              <a:avLst/>
              <a:gdLst/>
              <a:ahLst/>
              <a:cxnLst/>
              <a:rect l="l" t="t" r="r" b="b"/>
              <a:pathLst>
                <a:path w="5608" h="7860" extrusionOk="0">
                  <a:moveTo>
                    <a:pt x="4718" y="1"/>
                  </a:moveTo>
                  <a:cubicBezTo>
                    <a:pt x="4524" y="1"/>
                    <a:pt x="4330" y="103"/>
                    <a:pt x="4233" y="315"/>
                  </a:cubicBezTo>
                  <a:cubicBezTo>
                    <a:pt x="4000" y="826"/>
                    <a:pt x="3677" y="1462"/>
                    <a:pt x="3260" y="2129"/>
                  </a:cubicBezTo>
                  <a:cubicBezTo>
                    <a:pt x="2627" y="3145"/>
                    <a:pt x="0" y="5964"/>
                    <a:pt x="81" y="7860"/>
                  </a:cubicBezTo>
                  <a:lnTo>
                    <a:pt x="81" y="7860"/>
                  </a:lnTo>
                  <a:cubicBezTo>
                    <a:pt x="502" y="6847"/>
                    <a:pt x="4076" y="5199"/>
                    <a:pt x="5075" y="3352"/>
                  </a:cubicBezTo>
                  <a:cubicBezTo>
                    <a:pt x="5608" y="2368"/>
                    <a:pt x="5471" y="1233"/>
                    <a:pt x="5228" y="384"/>
                  </a:cubicBezTo>
                  <a:cubicBezTo>
                    <a:pt x="5154" y="132"/>
                    <a:pt x="4937" y="1"/>
                    <a:pt x="4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7813495" y="3036016"/>
              <a:ext cx="175805" cy="234838"/>
            </a:xfrm>
            <a:custGeom>
              <a:avLst/>
              <a:gdLst/>
              <a:ahLst/>
              <a:cxnLst/>
              <a:rect l="l" t="t" r="r" b="b"/>
              <a:pathLst>
                <a:path w="5831" h="7789" extrusionOk="0">
                  <a:moveTo>
                    <a:pt x="836" y="0"/>
                  </a:moveTo>
                  <a:cubicBezTo>
                    <a:pt x="647" y="0"/>
                    <a:pt x="457" y="117"/>
                    <a:pt x="397" y="335"/>
                  </a:cubicBezTo>
                  <a:cubicBezTo>
                    <a:pt x="156" y="1210"/>
                    <a:pt x="1" y="2473"/>
                    <a:pt x="631" y="3518"/>
                  </a:cubicBezTo>
                  <a:cubicBezTo>
                    <a:pt x="1714" y="5317"/>
                    <a:pt x="5360" y="6796"/>
                    <a:pt x="5830" y="7788"/>
                  </a:cubicBezTo>
                  <a:cubicBezTo>
                    <a:pt x="5823" y="5891"/>
                    <a:pt x="3068" y="3198"/>
                    <a:pt x="2387" y="2211"/>
                  </a:cubicBezTo>
                  <a:cubicBezTo>
                    <a:pt x="1880" y="1477"/>
                    <a:pt x="1497" y="780"/>
                    <a:pt x="1233" y="248"/>
                  </a:cubicBezTo>
                  <a:cubicBezTo>
                    <a:pt x="1150" y="80"/>
                    <a:pt x="993"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7950833" y="3022056"/>
              <a:ext cx="70069" cy="268275"/>
            </a:xfrm>
            <a:custGeom>
              <a:avLst/>
              <a:gdLst/>
              <a:ahLst/>
              <a:cxnLst/>
              <a:rect l="l" t="t" r="r" b="b"/>
              <a:pathLst>
                <a:path w="2324" h="8898" extrusionOk="0">
                  <a:moveTo>
                    <a:pt x="1051" y="0"/>
                  </a:moveTo>
                  <a:cubicBezTo>
                    <a:pt x="1019" y="0"/>
                    <a:pt x="987" y="2"/>
                    <a:pt x="955" y="6"/>
                  </a:cubicBezTo>
                  <a:cubicBezTo>
                    <a:pt x="896" y="14"/>
                    <a:pt x="838" y="28"/>
                    <a:pt x="780" y="49"/>
                  </a:cubicBezTo>
                  <a:cubicBezTo>
                    <a:pt x="529" y="147"/>
                    <a:pt x="346" y="375"/>
                    <a:pt x="242" y="625"/>
                  </a:cubicBezTo>
                  <a:cubicBezTo>
                    <a:pt x="1" y="1203"/>
                    <a:pt x="118" y="1964"/>
                    <a:pt x="101" y="2586"/>
                  </a:cubicBezTo>
                  <a:cubicBezTo>
                    <a:pt x="79" y="3340"/>
                    <a:pt x="80" y="4094"/>
                    <a:pt x="95" y="4849"/>
                  </a:cubicBezTo>
                  <a:cubicBezTo>
                    <a:pt x="115" y="5865"/>
                    <a:pt x="109" y="6912"/>
                    <a:pt x="253" y="7919"/>
                  </a:cubicBezTo>
                  <a:cubicBezTo>
                    <a:pt x="342" y="8544"/>
                    <a:pt x="649" y="8898"/>
                    <a:pt x="1005" y="8898"/>
                  </a:cubicBezTo>
                  <a:cubicBezTo>
                    <a:pt x="1191" y="8898"/>
                    <a:pt x="1391" y="8800"/>
                    <a:pt x="1579" y="8593"/>
                  </a:cubicBezTo>
                  <a:cubicBezTo>
                    <a:pt x="2324" y="7778"/>
                    <a:pt x="2174" y="5983"/>
                    <a:pt x="2180" y="4977"/>
                  </a:cubicBezTo>
                  <a:cubicBezTo>
                    <a:pt x="2183" y="4219"/>
                    <a:pt x="2159" y="3463"/>
                    <a:pt x="2120" y="2707"/>
                  </a:cubicBezTo>
                  <a:cubicBezTo>
                    <a:pt x="2083" y="2031"/>
                    <a:pt x="2244" y="1049"/>
                    <a:pt x="1877" y="475"/>
                  </a:cubicBezTo>
                  <a:cubicBezTo>
                    <a:pt x="1698" y="196"/>
                    <a:pt x="1374" y="0"/>
                    <a:pt x="1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7728047" y="3070298"/>
              <a:ext cx="517585" cy="237944"/>
            </a:xfrm>
            <a:custGeom>
              <a:avLst/>
              <a:gdLst/>
              <a:ahLst/>
              <a:cxnLst/>
              <a:rect l="l" t="t" r="r" b="b"/>
              <a:pathLst>
                <a:path w="17167" h="7892" extrusionOk="0">
                  <a:moveTo>
                    <a:pt x="16390" y="0"/>
                  </a:moveTo>
                  <a:cubicBezTo>
                    <a:pt x="16178" y="0"/>
                    <a:pt x="15962" y="96"/>
                    <a:pt x="15821" y="302"/>
                  </a:cubicBezTo>
                  <a:cubicBezTo>
                    <a:pt x="15185" y="1233"/>
                    <a:pt x="14323" y="1980"/>
                    <a:pt x="13357" y="2559"/>
                  </a:cubicBezTo>
                  <a:cubicBezTo>
                    <a:pt x="11917" y="3422"/>
                    <a:pt x="10694" y="4333"/>
                    <a:pt x="9522" y="5418"/>
                  </a:cubicBezTo>
                  <a:cubicBezTo>
                    <a:pt x="9203" y="5713"/>
                    <a:pt x="8927" y="6048"/>
                    <a:pt x="8694" y="6410"/>
                  </a:cubicBezTo>
                  <a:cubicBezTo>
                    <a:pt x="8444" y="6061"/>
                    <a:pt x="8146" y="5739"/>
                    <a:pt x="7816" y="5459"/>
                  </a:cubicBezTo>
                  <a:cubicBezTo>
                    <a:pt x="6933" y="4713"/>
                    <a:pt x="6027" y="4061"/>
                    <a:pt x="5033" y="3456"/>
                  </a:cubicBezTo>
                  <a:cubicBezTo>
                    <a:pt x="3666" y="2621"/>
                    <a:pt x="2371" y="1657"/>
                    <a:pt x="1208" y="552"/>
                  </a:cubicBezTo>
                  <a:cubicBezTo>
                    <a:pt x="1074" y="424"/>
                    <a:pt x="904" y="365"/>
                    <a:pt x="737" y="365"/>
                  </a:cubicBezTo>
                  <a:cubicBezTo>
                    <a:pt x="439" y="365"/>
                    <a:pt x="149" y="555"/>
                    <a:pt x="87" y="882"/>
                  </a:cubicBezTo>
                  <a:cubicBezTo>
                    <a:pt x="87" y="886"/>
                    <a:pt x="85" y="891"/>
                    <a:pt x="85" y="894"/>
                  </a:cubicBezTo>
                  <a:cubicBezTo>
                    <a:pt x="1" y="1378"/>
                    <a:pt x="2" y="1883"/>
                    <a:pt x="54" y="2371"/>
                  </a:cubicBezTo>
                  <a:cubicBezTo>
                    <a:pt x="165" y="3361"/>
                    <a:pt x="535" y="4315"/>
                    <a:pt x="1137" y="5108"/>
                  </a:cubicBezTo>
                  <a:cubicBezTo>
                    <a:pt x="2902" y="7432"/>
                    <a:pt x="5647" y="7173"/>
                    <a:pt x="8164" y="7748"/>
                  </a:cubicBezTo>
                  <a:cubicBezTo>
                    <a:pt x="8350" y="7788"/>
                    <a:pt x="8538" y="7838"/>
                    <a:pt x="8723" y="7892"/>
                  </a:cubicBezTo>
                  <a:cubicBezTo>
                    <a:pt x="8907" y="7829"/>
                    <a:pt x="9092" y="7772"/>
                    <a:pt x="9280" y="7722"/>
                  </a:cubicBezTo>
                  <a:cubicBezTo>
                    <a:pt x="11739" y="7039"/>
                    <a:pt x="14451" y="7158"/>
                    <a:pt x="16112" y="4847"/>
                  </a:cubicBezTo>
                  <a:cubicBezTo>
                    <a:pt x="16695" y="4036"/>
                    <a:pt x="17041" y="3060"/>
                    <a:pt x="17122" y="2067"/>
                  </a:cubicBezTo>
                  <a:cubicBezTo>
                    <a:pt x="17166" y="1547"/>
                    <a:pt x="17146" y="1010"/>
                    <a:pt x="17033" y="499"/>
                  </a:cubicBezTo>
                  <a:cubicBezTo>
                    <a:pt x="17033" y="496"/>
                    <a:pt x="17033" y="491"/>
                    <a:pt x="17030" y="488"/>
                  </a:cubicBezTo>
                  <a:cubicBezTo>
                    <a:pt x="16957" y="176"/>
                    <a:pt x="16677" y="0"/>
                    <a:pt x="16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 name="Google Shape;475;p3"/>
          <p:cNvSpPr/>
          <p:nvPr/>
        </p:nvSpPr>
        <p:spPr>
          <a:xfrm flipH="1">
            <a:off x="6649850" y="3923125"/>
            <a:ext cx="2494150" cy="879250"/>
          </a:xfrm>
          <a:custGeom>
            <a:avLst/>
            <a:gdLst/>
            <a:ahLst/>
            <a:cxnLst/>
            <a:rect l="l" t="t" r="r" b="b"/>
            <a:pathLst>
              <a:path w="99766" h="35170" extrusionOk="0">
                <a:moveTo>
                  <a:pt x="46417" y="0"/>
                </a:moveTo>
                <a:cubicBezTo>
                  <a:pt x="44033" y="0"/>
                  <a:pt x="41619" y="320"/>
                  <a:pt x="39561" y="1490"/>
                </a:cubicBezTo>
                <a:cubicBezTo>
                  <a:pt x="38210" y="2258"/>
                  <a:pt x="37077" y="3356"/>
                  <a:pt x="35965" y="4442"/>
                </a:cubicBezTo>
                <a:cubicBezTo>
                  <a:pt x="33974" y="6383"/>
                  <a:pt x="32024" y="8336"/>
                  <a:pt x="31023" y="10929"/>
                </a:cubicBezTo>
                <a:cubicBezTo>
                  <a:pt x="29732" y="9982"/>
                  <a:pt x="28088" y="9695"/>
                  <a:pt x="26468" y="9695"/>
                </a:cubicBezTo>
                <a:cubicBezTo>
                  <a:pt x="26183" y="9695"/>
                  <a:pt x="25899" y="9704"/>
                  <a:pt x="25618" y="9720"/>
                </a:cubicBezTo>
                <a:cubicBezTo>
                  <a:pt x="24942" y="9758"/>
                  <a:pt x="24261" y="9832"/>
                  <a:pt x="23611" y="10030"/>
                </a:cubicBezTo>
                <a:cubicBezTo>
                  <a:pt x="21755" y="10598"/>
                  <a:pt x="20321" y="12224"/>
                  <a:pt x="19245" y="13839"/>
                </a:cubicBezTo>
                <a:cubicBezTo>
                  <a:pt x="17614" y="11833"/>
                  <a:pt x="15755" y="10013"/>
                  <a:pt x="13716" y="8423"/>
                </a:cubicBezTo>
                <a:cubicBezTo>
                  <a:pt x="12535" y="7502"/>
                  <a:pt x="11260" y="6643"/>
                  <a:pt x="9811" y="6266"/>
                </a:cubicBezTo>
                <a:cubicBezTo>
                  <a:pt x="9224" y="6114"/>
                  <a:pt x="8619" y="6045"/>
                  <a:pt x="8013" y="6045"/>
                </a:cubicBezTo>
                <a:cubicBezTo>
                  <a:pt x="7294" y="6045"/>
                  <a:pt x="6573" y="6142"/>
                  <a:pt x="5874" y="6311"/>
                </a:cubicBezTo>
                <a:cubicBezTo>
                  <a:pt x="3399" y="6909"/>
                  <a:pt x="986" y="8312"/>
                  <a:pt x="0" y="10658"/>
                </a:cubicBezTo>
                <a:lnTo>
                  <a:pt x="0" y="35169"/>
                </a:lnTo>
                <a:lnTo>
                  <a:pt x="99766" y="35169"/>
                </a:lnTo>
                <a:cubicBezTo>
                  <a:pt x="98499" y="32236"/>
                  <a:pt x="96595" y="23426"/>
                  <a:pt x="92043" y="23426"/>
                </a:cubicBezTo>
                <a:cubicBezTo>
                  <a:pt x="91746" y="23426"/>
                  <a:pt x="91438" y="23464"/>
                  <a:pt x="91118" y="23543"/>
                </a:cubicBezTo>
                <a:cubicBezTo>
                  <a:pt x="90912" y="23594"/>
                  <a:pt x="90699" y="23610"/>
                  <a:pt x="90483" y="23610"/>
                </a:cubicBezTo>
                <a:cubicBezTo>
                  <a:pt x="90097" y="23610"/>
                  <a:pt x="89701" y="23558"/>
                  <a:pt x="89318" y="23558"/>
                </a:cubicBezTo>
                <a:cubicBezTo>
                  <a:pt x="89279" y="23558"/>
                  <a:pt x="89239" y="23558"/>
                  <a:pt x="89200" y="23559"/>
                </a:cubicBezTo>
                <a:cubicBezTo>
                  <a:pt x="88480" y="22013"/>
                  <a:pt x="87416" y="20629"/>
                  <a:pt x="86107" y="19535"/>
                </a:cubicBezTo>
                <a:cubicBezTo>
                  <a:pt x="85314" y="18872"/>
                  <a:pt x="84418" y="18310"/>
                  <a:pt x="83421" y="18048"/>
                </a:cubicBezTo>
                <a:cubicBezTo>
                  <a:pt x="82922" y="17919"/>
                  <a:pt x="82409" y="17868"/>
                  <a:pt x="81893" y="17868"/>
                </a:cubicBezTo>
                <a:cubicBezTo>
                  <a:pt x="81429" y="17868"/>
                  <a:pt x="80963" y="17909"/>
                  <a:pt x="80503" y="17973"/>
                </a:cubicBezTo>
                <a:cubicBezTo>
                  <a:pt x="77268" y="18420"/>
                  <a:pt x="74320" y="20104"/>
                  <a:pt x="72040" y="22440"/>
                </a:cubicBezTo>
                <a:cubicBezTo>
                  <a:pt x="71035" y="20676"/>
                  <a:pt x="69893" y="18990"/>
                  <a:pt x="68628" y="17403"/>
                </a:cubicBezTo>
                <a:cubicBezTo>
                  <a:pt x="67746" y="16300"/>
                  <a:pt x="66695" y="15178"/>
                  <a:pt x="65304" y="14935"/>
                </a:cubicBezTo>
                <a:cubicBezTo>
                  <a:pt x="65061" y="14893"/>
                  <a:pt x="64815" y="14872"/>
                  <a:pt x="64570" y="14872"/>
                </a:cubicBezTo>
                <a:cubicBezTo>
                  <a:pt x="63377" y="14872"/>
                  <a:pt x="62195" y="15357"/>
                  <a:pt x="61271" y="16132"/>
                </a:cubicBezTo>
                <a:cubicBezTo>
                  <a:pt x="59630" y="13376"/>
                  <a:pt x="58142" y="10532"/>
                  <a:pt x="56816" y="7612"/>
                </a:cubicBezTo>
                <a:cubicBezTo>
                  <a:pt x="55644" y="5031"/>
                  <a:pt x="54410" y="2183"/>
                  <a:pt x="51884" y="898"/>
                </a:cubicBezTo>
                <a:cubicBezTo>
                  <a:pt x="50563" y="226"/>
                  <a:pt x="49047" y="79"/>
                  <a:pt x="47567" y="23"/>
                </a:cubicBezTo>
                <a:cubicBezTo>
                  <a:pt x="47186" y="9"/>
                  <a:pt x="46801" y="0"/>
                  <a:pt x="46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flipH="1">
            <a:off x="7426675" y="4393675"/>
            <a:ext cx="1717325" cy="408700"/>
          </a:xfrm>
          <a:custGeom>
            <a:avLst/>
            <a:gdLst/>
            <a:ahLst/>
            <a:cxnLst/>
            <a:rect l="l" t="t" r="r" b="b"/>
            <a:pathLst>
              <a:path w="68693" h="16348" extrusionOk="0">
                <a:moveTo>
                  <a:pt x="49485" y="1"/>
                </a:moveTo>
                <a:cubicBezTo>
                  <a:pt x="47318" y="1"/>
                  <a:pt x="45095" y="850"/>
                  <a:pt x="43445" y="2290"/>
                </a:cubicBezTo>
                <a:cubicBezTo>
                  <a:pt x="42024" y="3531"/>
                  <a:pt x="41047" y="5325"/>
                  <a:pt x="39564" y="6493"/>
                </a:cubicBezTo>
                <a:cubicBezTo>
                  <a:pt x="38947" y="5698"/>
                  <a:pt x="38034" y="5044"/>
                  <a:pt x="37033" y="5044"/>
                </a:cubicBezTo>
                <a:cubicBezTo>
                  <a:pt x="36999" y="5044"/>
                  <a:pt x="36964" y="5045"/>
                  <a:pt x="36930" y="5046"/>
                </a:cubicBezTo>
                <a:cubicBezTo>
                  <a:pt x="35889" y="5094"/>
                  <a:pt x="34893" y="6048"/>
                  <a:pt x="35156" y="7057"/>
                </a:cubicBezTo>
                <a:cubicBezTo>
                  <a:pt x="34461" y="6773"/>
                  <a:pt x="33706" y="6620"/>
                  <a:pt x="32955" y="6620"/>
                </a:cubicBezTo>
                <a:cubicBezTo>
                  <a:pt x="32193" y="6620"/>
                  <a:pt x="31437" y="6778"/>
                  <a:pt x="30755" y="7120"/>
                </a:cubicBezTo>
                <a:cubicBezTo>
                  <a:pt x="29403" y="7797"/>
                  <a:pt x="28490" y="9220"/>
                  <a:pt x="28534" y="10731"/>
                </a:cubicBezTo>
                <a:cubicBezTo>
                  <a:pt x="26972" y="8035"/>
                  <a:pt x="25028" y="5565"/>
                  <a:pt x="22776" y="3413"/>
                </a:cubicBezTo>
                <a:cubicBezTo>
                  <a:pt x="21556" y="2247"/>
                  <a:pt x="20091" y="1116"/>
                  <a:pt x="18408" y="1116"/>
                </a:cubicBezTo>
                <a:cubicBezTo>
                  <a:pt x="18388" y="1116"/>
                  <a:pt x="18369" y="1117"/>
                  <a:pt x="18349" y="1117"/>
                </a:cubicBezTo>
                <a:cubicBezTo>
                  <a:pt x="16829" y="1140"/>
                  <a:pt x="15480" y="2102"/>
                  <a:pt x="14424" y="3196"/>
                </a:cubicBezTo>
                <a:cubicBezTo>
                  <a:pt x="12710" y="4973"/>
                  <a:pt x="11582" y="7090"/>
                  <a:pt x="11000" y="9489"/>
                </a:cubicBezTo>
                <a:cubicBezTo>
                  <a:pt x="10450" y="8691"/>
                  <a:pt x="9899" y="7890"/>
                  <a:pt x="9347" y="7092"/>
                </a:cubicBezTo>
                <a:cubicBezTo>
                  <a:pt x="8603" y="6011"/>
                  <a:pt x="7672" y="4821"/>
                  <a:pt x="6362" y="4755"/>
                </a:cubicBezTo>
                <a:cubicBezTo>
                  <a:pt x="6324" y="4753"/>
                  <a:pt x="6285" y="4752"/>
                  <a:pt x="6246" y="4752"/>
                </a:cubicBezTo>
                <a:cubicBezTo>
                  <a:pt x="5087" y="4752"/>
                  <a:pt x="4112" y="5660"/>
                  <a:pt x="3387" y="6580"/>
                </a:cubicBezTo>
                <a:cubicBezTo>
                  <a:pt x="1268" y="9267"/>
                  <a:pt x="151" y="12929"/>
                  <a:pt x="0" y="16347"/>
                </a:cubicBezTo>
                <a:lnTo>
                  <a:pt x="68692" y="16347"/>
                </a:lnTo>
                <a:cubicBezTo>
                  <a:pt x="68639" y="15022"/>
                  <a:pt x="68029" y="13269"/>
                  <a:pt x="67468" y="12062"/>
                </a:cubicBezTo>
                <a:cubicBezTo>
                  <a:pt x="66695" y="10400"/>
                  <a:pt x="65073" y="9149"/>
                  <a:pt x="63262" y="8864"/>
                </a:cubicBezTo>
                <a:cubicBezTo>
                  <a:pt x="62981" y="8820"/>
                  <a:pt x="62693" y="8798"/>
                  <a:pt x="62404" y="8798"/>
                </a:cubicBezTo>
                <a:cubicBezTo>
                  <a:pt x="60831" y="8798"/>
                  <a:pt x="59202" y="9443"/>
                  <a:pt x="58208" y="10631"/>
                </a:cubicBezTo>
                <a:cubicBezTo>
                  <a:pt x="57465" y="7044"/>
                  <a:pt x="56473" y="3076"/>
                  <a:pt x="53390" y="1096"/>
                </a:cubicBezTo>
                <a:cubicBezTo>
                  <a:pt x="52219" y="344"/>
                  <a:pt x="50863" y="1"/>
                  <a:pt x="494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 name="Google Shape;477;p3"/>
          <p:cNvGrpSpPr/>
          <p:nvPr/>
        </p:nvGrpSpPr>
        <p:grpSpPr>
          <a:xfrm>
            <a:off x="-139762" y="4730850"/>
            <a:ext cx="9423536" cy="2455670"/>
            <a:chOff x="-139762" y="4730850"/>
            <a:chExt cx="9423536" cy="2455670"/>
          </a:xfrm>
        </p:grpSpPr>
        <p:sp>
          <p:nvSpPr>
            <p:cNvPr id="478" name="Google Shape;478;p3"/>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 name="Google Shape;480;p3"/>
          <p:cNvGrpSpPr/>
          <p:nvPr/>
        </p:nvGrpSpPr>
        <p:grpSpPr>
          <a:xfrm>
            <a:off x="3702100" y="4791725"/>
            <a:ext cx="117850" cy="112175"/>
            <a:chOff x="3549700" y="4639325"/>
            <a:chExt cx="117850" cy="112175"/>
          </a:xfrm>
        </p:grpSpPr>
        <p:sp>
          <p:nvSpPr>
            <p:cNvPr id="481" name="Google Shape;481;p3"/>
            <p:cNvSpPr/>
            <p:nvPr/>
          </p:nvSpPr>
          <p:spPr>
            <a:xfrm>
              <a:off x="3549700" y="46393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3587950" y="46775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a:off x="1141050" y="5031325"/>
            <a:ext cx="117850" cy="112175"/>
            <a:chOff x="1141050" y="5031325"/>
            <a:chExt cx="117850" cy="112175"/>
          </a:xfrm>
        </p:grpSpPr>
        <p:sp>
          <p:nvSpPr>
            <p:cNvPr id="484" name="Google Shape;484;p3"/>
            <p:cNvSpPr/>
            <p:nvPr/>
          </p:nvSpPr>
          <p:spPr>
            <a:xfrm>
              <a:off x="1141050" y="50313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1179300" y="50695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3"/>
          <p:cNvGrpSpPr/>
          <p:nvPr/>
        </p:nvGrpSpPr>
        <p:grpSpPr>
          <a:xfrm>
            <a:off x="6934225" y="4684700"/>
            <a:ext cx="117850" cy="112175"/>
            <a:chOff x="6477025" y="4227500"/>
            <a:chExt cx="117850" cy="112175"/>
          </a:xfrm>
        </p:grpSpPr>
        <p:sp>
          <p:nvSpPr>
            <p:cNvPr id="487" name="Google Shape;487;p3"/>
            <p:cNvSpPr/>
            <p:nvPr/>
          </p:nvSpPr>
          <p:spPr>
            <a:xfrm>
              <a:off x="6477025" y="422750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6515275" y="426575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3"/>
          <p:cNvGrpSpPr/>
          <p:nvPr/>
        </p:nvGrpSpPr>
        <p:grpSpPr>
          <a:xfrm>
            <a:off x="8580775" y="4919150"/>
            <a:ext cx="117850" cy="112175"/>
            <a:chOff x="8275975" y="4614350"/>
            <a:chExt cx="117850" cy="112175"/>
          </a:xfrm>
        </p:grpSpPr>
        <p:sp>
          <p:nvSpPr>
            <p:cNvPr id="490" name="Google Shape;490;p3"/>
            <p:cNvSpPr/>
            <p:nvPr/>
          </p:nvSpPr>
          <p:spPr>
            <a:xfrm>
              <a:off x="8275975" y="461435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8314225" y="465260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 name="Google Shape;492;p3"/>
          <p:cNvGrpSpPr/>
          <p:nvPr/>
        </p:nvGrpSpPr>
        <p:grpSpPr>
          <a:xfrm>
            <a:off x="1258897" y="3664800"/>
            <a:ext cx="1285648" cy="1197277"/>
            <a:chOff x="1258897" y="3817200"/>
            <a:chExt cx="1285648" cy="1197277"/>
          </a:xfrm>
        </p:grpSpPr>
        <p:sp>
          <p:nvSpPr>
            <p:cNvPr id="493" name="Google Shape;493;p3"/>
            <p:cNvSpPr/>
            <p:nvPr/>
          </p:nvSpPr>
          <p:spPr>
            <a:xfrm>
              <a:off x="1883053" y="4731261"/>
              <a:ext cx="489938" cy="257632"/>
            </a:xfrm>
            <a:custGeom>
              <a:avLst/>
              <a:gdLst/>
              <a:ahLst/>
              <a:cxnLst/>
              <a:rect l="l" t="t" r="r" b="b"/>
              <a:pathLst>
                <a:path w="16250" h="8545" extrusionOk="0">
                  <a:moveTo>
                    <a:pt x="16006" y="1"/>
                  </a:moveTo>
                  <a:cubicBezTo>
                    <a:pt x="15995" y="1"/>
                    <a:pt x="15983" y="1"/>
                    <a:pt x="15971" y="3"/>
                  </a:cubicBezTo>
                  <a:cubicBezTo>
                    <a:pt x="8854" y="966"/>
                    <a:pt x="4566" y="3705"/>
                    <a:pt x="2216" y="5825"/>
                  </a:cubicBezTo>
                  <a:cubicBezTo>
                    <a:pt x="902" y="7009"/>
                    <a:pt x="1" y="8260"/>
                    <a:pt x="23" y="8451"/>
                  </a:cubicBezTo>
                  <a:lnTo>
                    <a:pt x="290" y="8457"/>
                  </a:lnTo>
                  <a:lnTo>
                    <a:pt x="293" y="8457"/>
                  </a:lnTo>
                  <a:lnTo>
                    <a:pt x="459" y="8545"/>
                  </a:lnTo>
                  <a:cubicBezTo>
                    <a:pt x="466" y="8534"/>
                    <a:pt x="1051" y="7480"/>
                    <a:pt x="2515" y="6159"/>
                  </a:cubicBezTo>
                  <a:cubicBezTo>
                    <a:pt x="4817" y="4082"/>
                    <a:pt x="9030" y="1410"/>
                    <a:pt x="16028" y="463"/>
                  </a:cubicBezTo>
                  <a:cubicBezTo>
                    <a:pt x="16156" y="447"/>
                    <a:pt x="16250" y="329"/>
                    <a:pt x="16232" y="201"/>
                  </a:cubicBezTo>
                  <a:cubicBezTo>
                    <a:pt x="16215" y="83"/>
                    <a:pt x="16120" y="1"/>
                    <a:pt x="16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1894963" y="4736658"/>
              <a:ext cx="64883" cy="192025"/>
            </a:xfrm>
            <a:custGeom>
              <a:avLst/>
              <a:gdLst/>
              <a:ahLst/>
              <a:cxnLst/>
              <a:rect l="l" t="t" r="r" b="b"/>
              <a:pathLst>
                <a:path w="2152" h="6369" extrusionOk="0">
                  <a:moveTo>
                    <a:pt x="1889" y="0"/>
                  </a:moveTo>
                  <a:cubicBezTo>
                    <a:pt x="1836" y="0"/>
                    <a:pt x="1782" y="18"/>
                    <a:pt x="1738" y="55"/>
                  </a:cubicBezTo>
                  <a:cubicBezTo>
                    <a:pt x="1667" y="115"/>
                    <a:pt x="1" y="1561"/>
                    <a:pt x="1382" y="6200"/>
                  </a:cubicBezTo>
                  <a:cubicBezTo>
                    <a:pt x="1400" y="6260"/>
                    <a:pt x="1441" y="6308"/>
                    <a:pt x="1493" y="6338"/>
                  </a:cubicBezTo>
                  <a:cubicBezTo>
                    <a:pt x="1527" y="6358"/>
                    <a:pt x="1566" y="6368"/>
                    <a:pt x="1607" y="6368"/>
                  </a:cubicBezTo>
                  <a:cubicBezTo>
                    <a:pt x="1630" y="6368"/>
                    <a:pt x="1653" y="6365"/>
                    <a:pt x="1676" y="6358"/>
                  </a:cubicBezTo>
                  <a:cubicBezTo>
                    <a:pt x="1799" y="6322"/>
                    <a:pt x="1870" y="6191"/>
                    <a:pt x="1833" y="6066"/>
                  </a:cubicBezTo>
                  <a:cubicBezTo>
                    <a:pt x="554" y="1779"/>
                    <a:pt x="2015" y="438"/>
                    <a:pt x="2039" y="416"/>
                  </a:cubicBezTo>
                  <a:cubicBezTo>
                    <a:pt x="2139" y="332"/>
                    <a:pt x="2152" y="185"/>
                    <a:pt x="2068" y="86"/>
                  </a:cubicBezTo>
                  <a:cubicBezTo>
                    <a:pt x="2023" y="29"/>
                    <a:pt x="1957"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1945225" y="4704819"/>
              <a:ext cx="83033" cy="198900"/>
            </a:xfrm>
            <a:custGeom>
              <a:avLst/>
              <a:gdLst/>
              <a:ahLst/>
              <a:cxnLst/>
              <a:rect l="l" t="t" r="r" b="b"/>
              <a:pathLst>
                <a:path w="2754" h="6597" extrusionOk="0">
                  <a:moveTo>
                    <a:pt x="2493" y="0"/>
                  </a:moveTo>
                  <a:cubicBezTo>
                    <a:pt x="2426" y="0"/>
                    <a:pt x="2360" y="28"/>
                    <a:pt x="2314" y="81"/>
                  </a:cubicBezTo>
                  <a:cubicBezTo>
                    <a:pt x="2219" y="190"/>
                    <a:pt x="0" y="2793"/>
                    <a:pt x="560" y="6397"/>
                  </a:cubicBezTo>
                  <a:cubicBezTo>
                    <a:pt x="570" y="6470"/>
                    <a:pt x="617" y="6530"/>
                    <a:pt x="677" y="6566"/>
                  </a:cubicBezTo>
                  <a:cubicBezTo>
                    <a:pt x="711" y="6586"/>
                    <a:pt x="750" y="6597"/>
                    <a:pt x="790" y="6597"/>
                  </a:cubicBezTo>
                  <a:cubicBezTo>
                    <a:pt x="802" y="6597"/>
                    <a:pt x="815" y="6596"/>
                    <a:pt x="827" y="6594"/>
                  </a:cubicBezTo>
                  <a:cubicBezTo>
                    <a:pt x="956" y="6573"/>
                    <a:pt x="1044" y="6454"/>
                    <a:pt x="1024" y="6325"/>
                  </a:cubicBezTo>
                  <a:cubicBezTo>
                    <a:pt x="497" y="2945"/>
                    <a:pt x="2646" y="415"/>
                    <a:pt x="2668" y="390"/>
                  </a:cubicBezTo>
                  <a:cubicBezTo>
                    <a:pt x="2753" y="290"/>
                    <a:pt x="2742" y="142"/>
                    <a:pt x="2645" y="58"/>
                  </a:cubicBezTo>
                  <a:cubicBezTo>
                    <a:pt x="2601" y="19"/>
                    <a:pt x="254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1989095" y="4689020"/>
              <a:ext cx="112791" cy="195161"/>
            </a:xfrm>
            <a:custGeom>
              <a:avLst/>
              <a:gdLst/>
              <a:ahLst/>
              <a:cxnLst/>
              <a:rect l="l" t="t" r="r" b="b"/>
              <a:pathLst>
                <a:path w="3741" h="6473" extrusionOk="0">
                  <a:moveTo>
                    <a:pt x="3483" y="0"/>
                  </a:moveTo>
                  <a:cubicBezTo>
                    <a:pt x="3423" y="0"/>
                    <a:pt x="3363" y="23"/>
                    <a:pt x="3318" y="69"/>
                  </a:cubicBezTo>
                  <a:cubicBezTo>
                    <a:pt x="3182" y="205"/>
                    <a:pt x="0" y="3428"/>
                    <a:pt x="11" y="6238"/>
                  </a:cubicBezTo>
                  <a:cubicBezTo>
                    <a:pt x="14" y="6326"/>
                    <a:pt x="61" y="6401"/>
                    <a:pt x="133" y="6442"/>
                  </a:cubicBezTo>
                  <a:cubicBezTo>
                    <a:pt x="168" y="6463"/>
                    <a:pt x="206" y="6472"/>
                    <a:pt x="250" y="6473"/>
                  </a:cubicBezTo>
                  <a:cubicBezTo>
                    <a:pt x="378" y="6472"/>
                    <a:pt x="484" y="6367"/>
                    <a:pt x="484" y="6237"/>
                  </a:cubicBezTo>
                  <a:cubicBezTo>
                    <a:pt x="472" y="3623"/>
                    <a:pt x="3620" y="435"/>
                    <a:pt x="3651" y="401"/>
                  </a:cubicBezTo>
                  <a:cubicBezTo>
                    <a:pt x="3740" y="310"/>
                    <a:pt x="3740" y="160"/>
                    <a:pt x="3649" y="69"/>
                  </a:cubicBezTo>
                  <a:cubicBezTo>
                    <a:pt x="3603" y="23"/>
                    <a:pt x="3543" y="0"/>
                    <a:pt x="3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1916521" y="4933515"/>
              <a:ext cx="200980" cy="60029"/>
            </a:xfrm>
            <a:custGeom>
              <a:avLst/>
              <a:gdLst/>
              <a:ahLst/>
              <a:cxnLst/>
              <a:rect l="l" t="t" r="r" b="b"/>
              <a:pathLst>
                <a:path w="6666" h="1991" extrusionOk="0">
                  <a:moveTo>
                    <a:pt x="270" y="1"/>
                  </a:moveTo>
                  <a:cubicBezTo>
                    <a:pt x="193" y="1"/>
                    <a:pt x="118" y="37"/>
                    <a:pt x="73" y="105"/>
                  </a:cubicBezTo>
                  <a:cubicBezTo>
                    <a:pt x="1" y="214"/>
                    <a:pt x="32" y="359"/>
                    <a:pt x="140" y="430"/>
                  </a:cubicBezTo>
                  <a:cubicBezTo>
                    <a:pt x="359" y="574"/>
                    <a:pt x="575" y="706"/>
                    <a:pt x="788" y="825"/>
                  </a:cubicBezTo>
                  <a:cubicBezTo>
                    <a:pt x="2460" y="1765"/>
                    <a:pt x="3936" y="1990"/>
                    <a:pt x="4965" y="1990"/>
                  </a:cubicBezTo>
                  <a:cubicBezTo>
                    <a:pt x="5864" y="1990"/>
                    <a:pt x="6422" y="1819"/>
                    <a:pt x="6473" y="1801"/>
                  </a:cubicBezTo>
                  <a:cubicBezTo>
                    <a:pt x="6598" y="1762"/>
                    <a:pt x="6666" y="1630"/>
                    <a:pt x="6625" y="1506"/>
                  </a:cubicBezTo>
                  <a:cubicBezTo>
                    <a:pt x="6594" y="1406"/>
                    <a:pt x="6500" y="1343"/>
                    <a:pt x="6400" y="1343"/>
                  </a:cubicBezTo>
                  <a:cubicBezTo>
                    <a:pt x="6376" y="1343"/>
                    <a:pt x="6353" y="1346"/>
                    <a:pt x="6329" y="1354"/>
                  </a:cubicBezTo>
                  <a:cubicBezTo>
                    <a:pt x="6319" y="1358"/>
                    <a:pt x="5815" y="1511"/>
                    <a:pt x="4985" y="1511"/>
                  </a:cubicBezTo>
                  <a:cubicBezTo>
                    <a:pt x="3895" y="1511"/>
                    <a:pt x="2240" y="1247"/>
                    <a:pt x="399" y="38"/>
                  </a:cubicBezTo>
                  <a:cubicBezTo>
                    <a:pt x="359" y="13"/>
                    <a:pt x="314"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1948994" y="4901977"/>
              <a:ext cx="209452" cy="47486"/>
            </a:xfrm>
            <a:custGeom>
              <a:avLst/>
              <a:gdLst/>
              <a:ahLst/>
              <a:cxnLst/>
              <a:rect l="l" t="t" r="r" b="b"/>
              <a:pathLst>
                <a:path w="6947" h="1575" extrusionOk="0">
                  <a:moveTo>
                    <a:pt x="263" y="0"/>
                  </a:moveTo>
                  <a:cubicBezTo>
                    <a:pt x="173" y="0"/>
                    <a:pt x="89" y="52"/>
                    <a:pt x="49" y="141"/>
                  </a:cubicBezTo>
                  <a:cubicBezTo>
                    <a:pt x="0" y="253"/>
                    <a:pt x="44" y="384"/>
                    <a:pt x="148" y="442"/>
                  </a:cubicBezTo>
                  <a:cubicBezTo>
                    <a:pt x="154" y="445"/>
                    <a:pt x="162" y="448"/>
                    <a:pt x="166" y="451"/>
                  </a:cubicBezTo>
                  <a:cubicBezTo>
                    <a:pt x="2103" y="1318"/>
                    <a:pt x="3621" y="1574"/>
                    <a:pt x="4720" y="1574"/>
                  </a:cubicBezTo>
                  <a:cubicBezTo>
                    <a:pt x="6046" y="1574"/>
                    <a:pt x="6761" y="1202"/>
                    <a:pt x="6865" y="1078"/>
                  </a:cubicBezTo>
                  <a:cubicBezTo>
                    <a:pt x="6947" y="980"/>
                    <a:pt x="6943" y="821"/>
                    <a:pt x="6844" y="739"/>
                  </a:cubicBezTo>
                  <a:cubicBezTo>
                    <a:pt x="6798" y="700"/>
                    <a:pt x="6742" y="680"/>
                    <a:pt x="6688" y="680"/>
                  </a:cubicBezTo>
                  <a:cubicBezTo>
                    <a:pt x="6626" y="680"/>
                    <a:pt x="6565" y="706"/>
                    <a:pt x="6521" y="759"/>
                  </a:cubicBezTo>
                  <a:cubicBezTo>
                    <a:pt x="6512" y="767"/>
                    <a:pt x="5926" y="1107"/>
                    <a:pt x="4711" y="1107"/>
                  </a:cubicBezTo>
                  <a:cubicBezTo>
                    <a:pt x="3703" y="1107"/>
                    <a:pt x="2262" y="873"/>
                    <a:pt x="360" y="21"/>
                  </a:cubicBezTo>
                  <a:cubicBezTo>
                    <a:pt x="328" y="7"/>
                    <a:pt x="296"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1978964" y="4868147"/>
              <a:ext cx="217743" cy="42692"/>
            </a:xfrm>
            <a:custGeom>
              <a:avLst/>
              <a:gdLst/>
              <a:ahLst/>
              <a:cxnLst/>
              <a:rect l="l" t="t" r="r" b="b"/>
              <a:pathLst>
                <a:path w="7222" h="1416" extrusionOk="0">
                  <a:moveTo>
                    <a:pt x="6958" y="0"/>
                  </a:moveTo>
                  <a:cubicBezTo>
                    <a:pt x="6928" y="0"/>
                    <a:pt x="6898" y="6"/>
                    <a:pt x="6869" y="18"/>
                  </a:cubicBezTo>
                  <a:cubicBezTo>
                    <a:pt x="6836" y="32"/>
                    <a:pt x="4532" y="947"/>
                    <a:pt x="2538" y="947"/>
                  </a:cubicBezTo>
                  <a:cubicBezTo>
                    <a:pt x="1717" y="947"/>
                    <a:pt x="949" y="792"/>
                    <a:pt x="413" y="356"/>
                  </a:cubicBezTo>
                  <a:cubicBezTo>
                    <a:pt x="370" y="321"/>
                    <a:pt x="317" y="304"/>
                    <a:pt x="265" y="304"/>
                  </a:cubicBezTo>
                  <a:cubicBezTo>
                    <a:pt x="197" y="304"/>
                    <a:pt x="128" y="333"/>
                    <a:pt x="82" y="391"/>
                  </a:cubicBezTo>
                  <a:cubicBezTo>
                    <a:pt x="0" y="489"/>
                    <a:pt x="15" y="639"/>
                    <a:pt x="116" y="721"/>
                  </a:cubicBezTo>
                  <a:cubicBezTo>
                    <a:pt x="226" y="812"/>
                    <a:pt x="347" y="893"/>
                    <a:pt x="472" y="964"/>
                  </a:cubicBezTo>
                  <a:cubicBezTo>
                    <a:pt x="1059" y="1294"/>
                    <a:pt x="1791" y="1416"/>
                    <a:pt x="2551" y="1416"/>
                  </a:cubicBezTo>
                  <a:cubicBezTo>
                    <a:pt x="4624" y="1416"/>
                    <a:pt x="6905" y="510"/>
                    <a:pt x="7043" y="454"/>
                  </a:cubicBezTo>
                  <a:cubicBezTo>
                    <a:pt x="7164" y="406"/>
                    <a:pt x="7222" y="269"/>
                    <a:pt x="7173" y="149"/>
                  </a:cubicBezTo>
                  <a:cubicBezTo>
                    <a:pt x="7138" y="56"/>
                    <a:pt x="7051" y="0"/>
                    <a:pt x="69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2028020" y="4683502"/>
              <a:ext cx="128680" cy="174056"/>
            </a:xfrm>
            <a:custGeom>
              <a:avLst/>
              <a:gdLst/>
              <a:ahLst/>
              <a:cxnLst/>
              <a:rect l="l" t="t" r="r" b="b"/>
              <a:pathLst>
                <a:path w="4268" h="5773" extrusionOk="0">
                  <a:moveTo>
                    <a:pt x="4006" y="1"/>
                  </a:moveTo>
                  <a:cubicBezTo>
                    <a:pt x="3979" y="1"/>
                    <a:pt x="3951" y="6"/>
                    <a:pt x="3924" y="16"/>
                  </a:cubicBezTo>
                  <a:cubicBezTo>
                    <a:pt x="3570" y="145"/>
                    <a:pt x="752" y="3107"/>
                    <a:pt x="32" y="5468"/>
                  </a:cubicBezTo>
                  <a:cubicBezTo>
                    <a:pt x="0" y="5577"/>
                    <a:pt x="49" y="5688"/>
                    <a:pt x="143" y="5743"/>
                  </a:cubicBezTo>
                  <a:cubicBezTo>
                    <a:pt x="157" y="5749"/>
                    <a:pt x="172" y="5754"/>
                    <a:pt x="188" y="5762"/>
                  </a:cubicBezTo>
                  <a:cubicBezTo>
                    <a:pt x="212" y="5769"/>
                    <a:pt x="236" y="5773"/>
                    <a:pt x="259" y="5773"/>
                  </a:cubicBezTo>
                  <a:cubicBezTo>
                    <a:pt x="359" y="5773"/>
                    <a:pt x="451" y="5707"/>
                    <a:pt x="482" y="5606"/>
                  </a:cubicBezTo>
                  <a:cubicBezTo>
                    <a:pt x="1141" y="3440"/>
                    <a:pt x="3771" y="659"/>
                    <a:pt x="4101" y="451"/>
                  </a:cubicBezTo>
                  <a:cubicBezTo>
                    <a:pt x="4211" y="399"/>
                    <a:pt x="4267" y="273"/>
                    <a:pt x="4225" y="156"/>
                  </a:cubicBezTo>
                  <a:cubicBezTo>
                    <a:pt x="4190" y="61"/>
                    <a:pt x="4101" y="1"/>
                    <a:pt x="4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2016592" y="4822498"/>
              <a:ext cx="229713" cy="48150"/>
            </a:xfrm>
            <a:custGeom>
              <a:avLst/>
              <a:gdLst/>
              <a:ahLst/>
              <a:cxnLst/>
              <a:rect l="l" t="t" r="r" b="b"/>
              <a:pathLst>
                <a:path w="7619" h="1597" extrusionOk="0">
                  <a:moveTo>
                    <a:pt x="7349" y="1"/>
                  </a:moveTo>
                  <a:cubicBezTo>
                    <a:pt x="7318" y="1"/>
                    <a:pt x="7286" y="7"/>
                    <a:pt x="7256" y="20"/>
                  </a:cubicBezTo>
                  <a:cubicBezTo>
                    <a:pt x="7224" y="33"/>
                    <a:pt x="4659" y="1124"/>
                    <a:pt x="2030" y="1124"/>
                  </a:cubicBezTo>
                  <a:cubicBezTo>
                    <a:pt x="1450" y="1124"/>
                    <a:pt x="867" y="1071"/>
                    <a:pt x="307" y="942"/>
                  </a:cubicBezTo>
                  <a:cubicBezTo>
                    <a:pt x="289" y="938"/>
                    <a:pt x="271" y="936"/>
                    <a:pt x="253" y="936"/>
                  </a:cubicBezTo>
                  <a:cubicBezTo>
                    <a:pt x="147" y="936"/>
                    <a:pt x="49" y="1008"/>
                    <a:pt x="24" y="1118"/>
                  </a:cubicBezTo>
                  <a:cubicBezTo>
                    <a:pt x="0" y="1222"/>
                    <a:pt x="50" y="1326"/>
                    <a:pt x="138" y="1376"/>
                  </a:cubicBezTo>
                  <a:cubicBezTo>
                    <a:pt x="156" y="1387"/>
                    <a:pt x="178" y="1396"/>
                    <a:pt x="203" y="1398"/>
                  </a:cubicBezTo>
                  <a:cubicBezTo>
                    <a:pt x="808" y="1539"/>
                    <a:pt x="1435" y="1596"/>
                    <a:pt x="2054" y="1596"/>
                  </a:cubicBezTo>
                  <a:cubicBezTo>
                    <a:pt x="4750" y="1596"/>
                    <a:pt x="7312" y="507"/>
                    <a:pt x="7443" y="451"/>
                  </a:cubicBezTo>
                  <a:cubicBezTo>
                    <a:pt x="7562" y="400"/>
                    <a:pt x="7618" y="262"/>
                    <a:pt x="7567" y="143"/>
                  </a:cubicBezTo>
                  <a:cubicBezTo>
                    <a:pt x="7528" y="54"/>
                    <a:pt x="7441" y="1"/>
                    <a:pt x="7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2164242" y="4771453"/>
              <a:ext cx="171131" cy="36270"/>
            </a:xfrm>
            <a:custGeom>
              <a:avLst/>
              <a:gdLst/>
              <a:ahLst/>
              <a:cxnLst/>
              <a:rect l="l" t="t" r="r" b="b"/>
              <a:pathLst>
                <a:path w="5676" h="1203" extrusionOk="0">
                  <a:moveTo>
                    <a:pt x="5406" y="0"/>
                  </a:moveTo>
                  <a:cubicBezTo>
                    <a:pt x="5368" y="0"/>
                    <a:pt x="5328" y="10"/>
                    <a:pt x="5292" y="30"/>
                  </a:cubicBezTo>
                  <a:cubicBezTo>
                    <a:pt x="5276" y="40"/>
                    <a:pt x="4014" y="727"/>
                    <a:pt x="2289" y="727"/>
                  </a:cubicBezTo>
                  <a:cubicBezTo>
                    <a:pt x="1682" y="727"/>
                    <a:pt x="1019" y="642"/>
                    <a:pt x="332" y="413"/>
                  </a:cubicBezTo>
                  <a:cubicBezTo>
                    <a:pt x="308" y="405"/>
                    <a:pt x="283" y="401"/>
                    <a:pt x="259" y="401"/>
                  </a:cubicBezTo>
                  <a:cubicBezTo>
                    <a:pt x="161" y="401"/>
                    <a:pt x="70" y="464"/>
                    <a:pt x="36" y="561"/>
                  </a:cubicBezTo>
                  <a:cubicBezTo>
                    <a:pt x="0" y="670"/>
                    <a:pt x="47" y="786"/>
                    <a:pt x="144" y="840"/>
                  </a:cubicBezTo>
                  <a:cubicBezTo>
                    <a:pt x="156" y="848"/>
                    <a:pt x="171" y="854"/>
                    <a:pt x="182" y="860"/>
                  </a:cubicBezTo>
                  <a:cubicBezTo>
                    <a:pt x="930" y="1109"/>
                    <a:pt x="1648" y="1202"/>
                    <a:pt x="2301" y="1202"/>
                  </a:cubicBezTo>
                  <a:cubicBezTo>
                    <a:pt x="4124" y="1202"/>
                    <a:pt x="5445" y="481"/>
                    <a:pt x="5520" y="441"/>
                  </a:cubicBezTo>
                  <a:cubicBezTo>
                    <a:pt x="5633" y="378"/>
                    <a:pt x="5676" y="235"/>
                    <a:pt x="5611" y="121"/>
                  </a:cubicBezTo>
                  <a:cubicBezTo>
                    <a:pt x="5569" y="44"/>
                    <a:pt x="5489" y="0"/>
                    <a:pt x="5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2185438" y="4688989"/>
              <a:ext cx="151715" cy="96299"/>
            </a:xfrm>
            <a:custGeom>
              <a:avLst/>
              <a:gdLst/>
              <a:ahLst/>
              <a:cxnLst/>
              <a:rect l="l" t="t" r="r" b="b"/>
              <a:pathLst>
                <a:path w="5032" h="3194" extrusionOk="0">
                  <a:moveTo>
                    <a:pt x="4775" y="1"/>
                  </a:moveTo>
                  <a:cubicBezTo>
                    <a:pt x="4758" y="1"/>
                    <a:pt x="4741" y="2"/>
                    <a:pt x="4724" y="6"/>
                  </a:cubicBezTo>
                  <a:cubicBezTo>
                    <a:pt x="4591" y="34"/>
                    <a:pt x="1406" y="717"/>
                    <a:pt x="70" y="2816"/>
                  </a:cubicBezTo>
                  <a:cubicBezTo>
                    <a:pt x="1" y="2926"/>
                    <a:pt x="17" y="3097"/>
                    <a:pt x="131" y="3161"/>
                  </a:cubicBezTo>
                  <a:lnTo>
                    <a:pt x="142" y="3167"/>
                  </a:lnTo>
                  <a:cubicBezTo>
                    <a:pt x="173" y="3185"/>
                    <a:pt x="208" y="3193"/>
                    <a:pt x="244" y="3193"/>
                  </a:cubicBezTo>
                  <a:cubicBezTo>
                    <a:pt x="330" y="3193"/>
                    <a:pt x="418" y="3145"/>
                    <a:pt x="466" y="3069"/>
                  </a:cubicBezTo>
                  <a:cubicBezTo>
                    <a:pt x="1695" y="1139"/>
                    <a:pt x="4793" y="467"/>
                    <a:pt x="4824" y="460"/>
                  </a:cubicBezTo>
                  <a:cubicBezTo>
                    <a:pt x="4951" y="433"/>
                    <a:pt x="5031" y="310"/>
                    <a:pt x="5006" y="184"/>
                  </a:cubicBezTo>
                  <a:cubicBezTo>
                    <a:pt x="4982" y="74"/>
                    <a:pt x="4884" y="1"/>
                    <a:pt x="4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2052170" y="4088651"/>
              <a:ext cx="249763" cy="494400"/>
            </a:xfrm>
            <a:custGeom>
              <a:avLst/>
              <a:gdLst/>
              <a:ahLst/>
              <a:cxnLst/>
              <a:rect l="l" t="t" r="r" b="b"/>
              <a:pathLst>
                <a:path w="8284" h="16398" extrusionOk="0">
                  <a:moveTo>
                    <a:pt x="8025" y="0"/>
                  </a:moveTo>
                  <a:cubicBezTo>
                    <a:pt x="7965" y="0"/>
                    <a:pt x="7906" y="23"/>
                    <a:pt x="7860" y="69"/>
                  </a:cubicBezTo>
                  <a:cubicBezTo>
                    <a:pt x="2745" y="5110"/>
                    <a:pt x="948" y="9873"/>
                    <a:pt x="340" y="12979"/>
                  </a:cubicBezTo>
                  <a:cubicBezTo>
                    <a:pt x="1" y="14716"/>
                    <a:pt x="8" y="16255"/>
                    <a:pt x="140" y="16397"/>
                  </a:cubicBezTo>
                  <a:lnTo>
                    <a:pt x="311" y="16240"/>
                  </a:lnTo>
                  <a:lnTo>
                    <a:pt x="311" y="16239"/>
                  </a:lnTo>
                  <a:lnTo>
                    <a:pt x="543" y="16209"/>
                  </a:lnTo>
                  <a:cubicBezTo>
                    <a:pt x="540" y="16196"/>
                    <a:pt x="421" y="15004"/>
                    <a:pt x="800" y="13067"/>
                  </a:cubicBezTo>
                  <a:cubicBezTo>
                    <a:pt x="1394" y="10026"/>
                    <a:pt x="3158" y="5359"/>
                    <a:pt x="8189" y="402"/>
                  </a:cubicBezTo>
                  <a:cubicBezTo>
                    <a:pt x="8283" y="311"/>
                    <a:pt x="8284" y="161"/>
                    <a:pt x="8193" y="70"/>
                  </a:cubicBezTo>
                  <a:cubicBezTo>
                    <a:pt x="8146" y="24"/>
                    <a:pt x="8086" y="0"/>
                    <a:pt x="80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1945255" y="4341196"/>
              <a:ext cx="129524" cy="161453"/>
            </a:xfrm>
            <a:custGeom>
              <a:avLst/>
              <a:gdLst/>
              <a:ahLst/>
              <a:cxnLst/>
              <a:rect l="l" t="t" r="r" b="b"/>
              <a:pathLst>
                <a:path w="4296" h="5355" extrusionOk="0">
                  <a:moveTo>
                    <a:pt x="716" y="0"/>
                  </a:moveTo>
                  <a:cubicBezTo>
                    <a:pt x="609" y="0"/>
                    <a:pt x="512" y="73"/>
                    <a:pt x="487" y="182"/>
                  </a:cubicBezTo>
                  <a:cubicBezTo>
                    <a:pt x="465" y="271"/>
                    <a:pt x="1" y="2430"/>
                    <a:pt x="3890" y="5309"/>
                  </a:cubicBezTo>
                  <a:cubicBezTo>
                    <a:pt x="3933" y="5340"/>
                    <a:pt x="3982" y="5355"/>
                    <a:pt x="4031" y="5355"/>
                  </a:cubicBezTo>
                  <a:cubicBezTo>
                    <a:pt x="4041" y="5355"/>
                    <a:pt x="4051" y="5354"/>
                    <a:pt x="4061" y="5353"/>
                  </a:cubicBezTo>
                  <a:cubicBezTo>
                    <a:pt x="4122" y="5344"/>
                    <a:pt x="4180" y="5313"/>
                    <a:pt x="4218" y="5259"/>
                  </a:cubicBezTo>
                  <a:cubicBezTo>
                    <a:pt x="4296" y="5155"/>
                    <a:pt x="4274" y="5008"/>
                    <a:pt x="4171" y="4932"/>
                  </a:cubicBezTo>
                  <a:cubicBezTo>
                    <a:pt x="575" y="2268"/>
                    <a:pt x="939" y="318"/>
                    <a:pt x="946" y="287"/>
                  </a:cubicBezTo>
                  <a:cubicBezTo>
                    <a:pt x="973" y="162"/>
                    <a:pt x="896" y="36"/>
                    <a:pt x="772" y="7"/>
                  </a:cubicBezTo>
                  <a:cubicBezTo>
                    <a:pt x="753" y="2"/>
                    <a:pt x="73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1988703" y="4274683"/>
              <a:ext cx="91445" cy="192658"/>
            </a:xfrm>
            <a:custGeom>
              <a:avLst/>
              <a:gdLst/>
              <a:ahLst/>
              <a:cxnLst/>
              <a:rect l="l" t="t" r="r" b="b"/>
              <a:pathLst>
                <a:path w="3033" h="6390" extrusionOk="0">
                  <a:moveTo>
                    <a:pt x="453" y="0"/>
                  </a:moveTo>
                  <a:cubicBezTo>
                    <a:pt x="332" y="0"/>
                    <a:pt x="232" y="95"/>
                    <a:pt x="222" y="217"/>
                  </a:cubicBezTo>
                  <a:cubicBezTo>
                    <a:pt x="213" y="361"/>
                    <a:pt x="0" y="3777"/>
                    <a:pt x="2611" y="6323"/>
                  </a:cubicBezTo>
                  <a:cubicBezTo>
                    <a:pt x="2656" y="6367"/>
                    <a:pt x="2716" y="6389"/>
                    <a:pt x="2775" y="6389"/>
                  </a:cubicBezTo>
                  <a:cubicBezTo>
                    <a:pt x="2785" y="6389"/>
                    <a:pt x="2795" y="6389"/>
                    <a:pt x="2805" y="6387"/>
                  </a:cubicBezTo>
                  <a:cubicBezTo>
                    <a:pt x="2855" y="6380"/>
                    <a:pt x="2905" y="6355"/>
                    <a:pt x="2943" y="6321"/>
                  </a:cubicBezTo>
                  <a:cubicBezTo>
                    <a:pt x="3032" y="6229"/>
                    <a:pt x="3032" y="6080"/>
                    <a:pt x="2938" y="5988"/>
                  </a:cubicBezTo>
                  <a:cubicBezTo>
                    <a:pt x="489" y="3599"/>
                    <a:pt x="690" y="286"/>
                    <a:pt x="692" y="253"/>
                  </a:cubicBezTo>
                  <a:cubicBezTo>
                    <a:pt x="702" y="122"/>
                    <a:pt x="602" y="10"/>
                    <a:pt x="475" y="1"/>
                  </a:cubicBezTo>
                  <a:cubicBezTo>
                    <a:pt x="467" y="1"/>
                    <a:pt x="460"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2025788" y="4217607"/>
              <a:ext cx="64792" cy="217562"/>
            </a:xfrm>
            <a:custGeom>
              <a:avLst/>
              <a:gdLst/>
              <a:ahLst/>
              <a:cxnLst/>
              <a:rect l="l" t="t" r="r" b="b"/>
              <a:pathLst>
                <a:path w="2149" h="7216" extrusionOk="0">
                  <a:moveTo>
                    <a:pt x="873" y="1"/>
                  </a:moveTo>
                  <a:cubicBezTo>
                    <a:pt x="757" y="1"/>
                    <a:pt x="656" y="86"/>
                    <a:pt x="639" y="203"/>
                  </a:cubicBezTo>
                  <a:cubicBezTo>
                    <a:pt x="612" y="392"/>
                    <a:pt x="1" y="4878"/>
                    <a:pt x="1697" y="7122"/>
                  </a:cubicBezTo>
                  <a:cubicBezTo>
                    <a:pt x="1743" y="7182"/>
                    <a:pt x="1812" y="7215"/>
                    <a:pt x="1882" y="7215"/>
                  </a:cubicBezTo>
                  <a:cubicBezTo>
                    <a:pt x="1893" y="7215"/>
                    <a:pt x="1903" y="7214"/>
                    <a:pt x="1914" y="7213"/>
                  </a:cubicBezTo>
                  <a:cubicBezTo>
                    <a:pt x="1954" y="7208"/>
                    <a:pt x="1992" y="7194"/>
                    <a:pt x="2027" y="7167"/>
                  </a:cubicBezTo>
                  <a:cubicBezTo>
                    <a:pt x="2130" y="7091"/>
                    <a:pt x="2149" y="6941"/>
                    <a:pt x="2073" y="6838"/>
                  </a:cubicBezTo>
                  <a:cubicBezTo>
                    <a:pt x="496" y="4753"/>
                    <a:pt x="1099" y="313"/>
                    <a:pt x="1105" y="269"/>
                  </a:cubicBezTo>
                  <a:cubicBezTo>
                    <a:pt x="1124" y="141"/>
                    <a:pt x="1033" y="22"/>
                    <a:pt x="905" y="3"/>
                  </a:cubicBezTo>
                  <a:cubicBezTo>
                    <a:pt x="894" y="2"/>
                    <a:pt x="883" y="1"/>
                    <a:pt x="8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2062331" y="4370564"/>
              <a:ext cx="182317" cy="114057"/>
            </a:xfrm>
            <a:custGeom>
              <a:avLst/>
              <a:gdLst/>
              <a:ahLst/>
              <a:cxnLst/>
              <a:rect l="l" t="t" r="r" b="b"/>
              <a:pathLst>
                <a:path w="6047" h="3783" extrusionOk="0">
                  <a:moveTo>
                    <a:pt x="5807" y="0"/>
                  </a:moveTo>
                  <a:cubicBezTo>
                    <a:pt x="5683" y="0"/>
                    <a:pt x="5583" y="85"/>
                    <a:pt x="5576" y="209"/>
                  </a:cubicBezTo>
                  <a:cubicBezTo>
                    <a:pt x="5573" y="230"/>
                    <a:pt x="4692" y="2301"/>
                    <a:pt x="206" y="3317"/>
                  </a:cubicBezTo>
                  <a:cubicBezTo>
                    <a:pt x="78" y="3347"/>
                    <a:pt x="0" y="3472"/>
                    <a:pt x="30" y="3598"/>
                  </a:cubicBezTo>
                  <a:cubicBezTo>
                    <a:pt x="52" y="3707"/>
                    <a:pt x="150" y="3782"/>
                    <a:pt x="257" y="3782"/>
                  </a:cubicBezTo>
                  <a:cubicBezTo>
                    <a:pt x="267" y="3782"/>
                    <a:pt x="278" y="3781"/>
                    <a:pt x="288" y="3780"/>
                  </a:cubicBezTo>
                  <a:cubicBezTo>
                    <a:pt x="295" y="3780"/>
                    <a:pt x="303" y="3777"/>
                    <a:pt x="309" y="3776"/>
                  </a:cubicBezTo>
                  <a:cubicBezTo>
                    <a:pt x="4871" y="2742"/>
                    <a:pt x="6025" y="553"/>
                    <a:pt x="6043" y="259"/>
                  </a:cubicBezTo>
                  <a:cubicBezTo>
                    <a:pt x="6047" y="131"/>
                    <a:pt x="5950" y="8"/>
                    <a:pt x="5822" y="0"/>
                  </a:cubicBezTo>
                  <a:cubicBezTo>
                    <a:pt x="5817" y="0"/>
                    <a:pt x="5812" y="0"/>
                    <a:pt x="5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2071919" y="4304261"/>
              <a:ext cx="171312" cy="142610"/>
            </a:xfrm>
            <a:custGeom>
              <a:avLst/>
              <a:gdLst/>
              <a:ahLst/>
              <a:cxnLst/>
              <a:rect l="l" t="t" r="r" b="b"/>
              <a:pathLst>
                <a:path w="5682" h="4730" extrusionOk="0">
                  <a:moveTo>
                    <a:pt x="5412" y="1"/>
                  </a:moveTo>
                  <a:cubicBezTo>
                    <a:pt x="5332" y="1"/>
                    <a:pt x="5255" y="41"/>
                    <a:pt x="5212" y="114"/>
                  </a:cubicBezTo>
                  <a:cubicBezTo>
                    <a:pt x="5186" y="156"/>
                    <a:pt x="2677" y="4260"/>
                    <a:pt x="329" y="4260"/>
                  </a:cubicBezTo>
                  <a:cubicBezTo>
                    <a:pt x="303" y="4260"/>
                    <a:pt x="277" y="4259"/>
                    <a:pt x="250" y="4258"/>
                  </a:cubicBezTo>
                  <a:cubicBezTo>
                    <a:pt x="248" y="4258"/>
                    <a:pt x="247" y="4258"/>
                    <a:pt x="245" y="4258"/>
                  </a:cubicBezTo>
                  <a:cubicBezTo>
                    <a:pt x="117" y="4258"/>
                    <a:pt x="12" y="4355"/>
                    <a:pt x="7" y="4484"/>
                  </a:cubicBezTo>
                  <a:cubicBezTo>
                    <a:pt x="1" y="4613"/>
                    <a:pt x="102" y="4724"/>
                    <a:pt x="233" y="4728"/>
                  </a:cubicBezTo>
                  <a:cubicBezTo>
                    <a:pt x="266" y="4729"/>
                    <a:pt x="298" y="4730"/>
                    <a:pt x="331" y="4730"/>
                  </a:cubicBezTo>
                  <a:cubicBezTo>
                    <a:pt x="442" y="4730"/>
                    <a:pt x="553" y="4722"/>
                    <a:pt x="663" y="4709"/>
                  </a:cubicBezTo>
                  <a:cubicBezTo>
                    <a:pt x="3155" y="4379"/>
                    <a:pt x="5509" y="531"/>
                    <a:pt x="5613" y="358"/>
                  </a:cubicBezTo>
                  <a:cubicBezTo>
                    <a:pt x="5682" y="247"/>
                    <a:pt x="5645" y="103"/>
                    <a:pt x="5535" y="35"/>
                  </a:cubicBezTo>
                  <a:cubicBezTo>
                    <a:pt x="5496" y="12"/>
                    <a:pt x="5454" y="1"/>
                    <a:pt x="5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2065919" y="4180431"/>
              <a:ext cx="39979" cy="209904"/>
            </a:xfrm>
            <a:custGeom>
              <a:avLst/>
              <a:gdLst/>
              <a:ahLst/>
              <a:cxnLst/>
              <a:rect l="l" t="t" r="r" b="b"/>
              <a:pathLst>
                <a:path w="1326" h="6962" extrusionOk="0">
                  <a:moveTo>
                    <a:pt x="880" y="1"/>
                  </a:moveTo>
                  <a:cubicBezTo>
                    <a:pt x="803" y="1"/>
                    <a:pt x="727" y="38"/>
                    <a:pt x="683" y="107"/>
                  </a:cubicBezTo>
                  <a:cubicBezTo>
                    <a:pt x="477" y="426"/>
                    <a:pt x="0" y="4483"/>
                    <a:pt x="843" y="6806"/>
                  </a:cubicBezTo>
                  <a:cubicBezTo>
                    <a:pt x="877" y="6901"/>
                    <a:pt x="967" y="6962"/>
                    <a:pt x="1063" y="6962"/>
                  </a:cubicBezTo>
                  <a:cubicBezTo>
                    <a:pt x="1073" y="6962"/>
                    <a:pt x="1084" y="6961"/>
                    <a:pt x="1094" y="6960"/>
                  </a:cubicBezTo>
                  <a:cubicBezTo>
                    <a:pt x="1110" y="6955"/>
                    <a:pt x="1126" y="6953"/>
                    <a:pt x="1141" y="6945"/>
                  </a:cubicBezTo>
                  <a:cubicBezTo>
                    <a:pt x="1264" y="6901"/>
                    <a:pt x="1326" y="6768"/>
                    <a:pt x="1283" y="6644"/>
                  </a:cubicBezTo>
                  <a:cubicBezTo>
                    <a:pt x="510" y="4517"/>
                    <a:pt x="946" y="713"/>
                    <a:pt x="1085" y="348"/>
                  </a:cubicBezTo>
                  <a:cubicBezTo>
                    <a:pt x="1145" y="242"/>
                    <a:pt x="1112" y="106"/>
                    <a:pt x="1007" y="38"/>
                  </a:cubicBezTo>
                  <a:cubicBezTo>
                    <a:pt x="968" y="13"/>
                    <a:pt x="924" y="1"/>
                    <a:pt x="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085035" y="4238110"/>
              <a:ext cx="170378" cy="165071"/>
            </a:xfrm>
            <a:custGeom>
              <a:avLst/>
              <a:gdLst/>
              <a:ahLst/>
              <a:cxnLst/>
              <a:rect l="l" t="t" r="r" b="b"/>
              <a:pathLst>
                <a:path w="5651" h="5475" extrusionOk="0">
                  <a:moveTo>
                    <a:pt x="5382" y="0"/>
                  </a:moveTo>
                  <a:cubicBezTo>
                    <a:pt x="5300" y="0"/>
                    <a:pt x="5222" y="43"/>
                    <a:pt x="5179" y="119"/>
                  </a:cubicBezTo>
                  <a:cubicBezTo>
                    <a:pt x="5159" y="153"/>
                    <a:pt x="3081" y="3740"/>
                    <a:pt x="174" y="5025"/>
                  </a:cubicBezTo>
                  <a:cubicBezTo>
                    <a:pt x="56" y="5078"/>
                    <a:pt x="0" y="5216"/>
                    <a:pt x="55" y="5335"/>
                  </a:cubicBezTo>
                  <a:cubicBezTo>
                    <a:pt x="94" y="5422"/>
                    <a:pt x="179" y="5475"/>
                    <a:pt x="270" y="5475"/>
                  </a:cubicBezTo>
                  <a:cubicBezTo>
                    <a:pt x="280" y="5475"/>
                    <a:pt x="290" y="5474"/>
                    <a:pt x="300" y="5473"/>
                  </a:cubicBezTo>
                  <a:cubicBezTo>
                    <a:pt x="322" y="5471"/>
                    <a:pt x="343" y="5465"/>
                    <a:pt x="363" y="5457"/>
                  </a:cubicBezTo>
                  <a:cubicBezTo>
                    <a:pt x="3410" y="4110"/>
                    <a:pt x="5498" y="505"/>
                    <a:pt x="5586" y="354"/>
                  </a:cubicBezTo>
                  <a:cubicBezTo>
                    <a:pt x="5651" y="239"/>
                    <a:pt x="5613" y="97"/>
                    <a:pt x="5499" y="32"/>
                  </a:cubicBezTo>
                  <a:cubicBezTo>
                    <a:pt x="5462" y="11"/>
                    <a:pt x="5422" y="0"/>
                    <a:pt x="5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091095" y="4131375"/>
              <a:ext cx="70641" cy="190337"/>
            </a:xfrm>
            <a:custGeom>
              <a:avLst/>
              <a:gdLst/>
              <a:ahLst/>
              <a:cxnLst/>
              <a:rect l="l" t="t" r="r" b="b"/>
              <a:pathLst>
                <a:path w="2343" h="6313" extrusionOk="0">
                  <a:moveTo>
                    <a:pt x="2073" y="0"/>
                  </a:moveTo>
                  <a:cubicBezTo>
                    <a:pt x="1995" y="0"/>
                    <a:pt x="1919" y="39"/>
                    <a:pt x="1876" y="110"/>
                  </a:cubicBezTo>
                  <a:cubicBezTo>
                    <a:pt x="1799" y="233"/>
                    <a:pt x="1" y="3157"/>
                    <a:pt x="1033" y="6155"/>
                  </a:cubicBezTo>
                  <a:cubicBezTo>
                    <a:pt x="1069" y="6251"/>
                    <a:pt x="1159" y="6313"/>
                    <a:pt x="1256" y="6313"/>
                  </a:cubicBezTo>
                  <a:cubicBezTo>
                    <a:pt x="1266" y="6313"/>
                    <a:pt x="1277" y="6312"/>
                    <a:pt x="1287" y="6311"/>
                  </a:cubicBezTo>
                  <a:cubicBezTo>
                    <a:pt x="1303" y="6309"/>
                    <a:pt x="1318" y="6305"/>
                    <a:pt x="1332" y="6299"/>
                  </a:cubicBezTo>
                  <a:cubicBezTo>
                    <a:pt x="1456" y="6257"/>
                    <a:pt x="1520" y="6123"/>
                    <a:pt x="1478" y="6000"/>
                  </a:cubicBezTo>
                  <a:cubicBezTo>
                    <a:pt x="519" y="3220"/>
                    <a:pt x="2256" y="388"/>
                    <a:pt x="2274" y="360"/>
                  </a:cubicBezTo>
                  <a:cubicBezTo>
                    <a:pt x="2343" y="249"/>
                    <a:pt x="2309" y="107"/>
                    <a:pt x="2199" y="37"/>
                  </a:cubicBezTo>
                  <a:cubicBezTo>
                    <a:pt x="2160" y="12"/>
                    <a:pt x="2116" y="0"/>
                    <a:pt x="2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163126" y="4143646"/>
              <a:ext cx="132992" cy="117072"/>
            </a:xfrm>
            <a:custGeom>
              <a:avLst/>
              <a:gdLst/>
              <a:ahLst/>
              <a:cxnLst/>
              <a:rect l="l" t="t" r="r" b="b"/>
              <a:pathLst>
                <a:path w="4411" h="3883" extrusionOk="0">
                  <a:moveTo>
                    <a:pt x="4143" y="1"/>
                  </a:moveTo>
                  <a:cubicBezTo>
                    <a:pt x="4053" y="1"/>
                    <a:pt x="3966" y="51"/>
                    <a:pt x="3927" y="141"/>
                  </a:cubicBezTo>
                  <a:cubicBezTo>
                    <a:pt x="3915" y="164"/>
                    <a:pt x="2829" y="2544"/>
                    <a:pt x="190" y="3424"/>
                  </a:cubicBezTo>
                  <a:cubicBezTo>
                    <a:pt x="67" y="3465"/>
                    <a:pt x="1" y="3599"/>
                    <a:pt x="42" y="3722"/>
                  </a:cubicBezTo>
                  <a:cubicBezTo>
                    <a:pt x="72" y="3821"/>
                    <a:pt x="164" y="3883"/>
                    <a:pt x="263" y="3883"/>
                  </a:cubicBezTo>
                  <a:cubicBezTo>
                    <a:pt x="273" y="3883"/>
                    <a:pt x="284" y="3882"/>
                    <a:pt x="294" y="3880"/>
                  </a:cubicBezTo>
                  <a:cubicBezTo>
                    <a:pt x="309" y="3879"/>
                    <a:pt x="324" y="3876"/>
                    <a:pt x="338" y="3870"/>
                  </a:cubicBezTo>
                  <a:cubicBezTo>
                    <a:pt x="3172" y="2926"/>
                    <a:pt x="4309" y="436"/>
                    <a:pt x="4356" y="331"/>
                  </a:cubicBezTo>
                  <a:cubicBezTo>
                    <a:pt x="4410" y="213"/>
                    <a:pt x="4356" y="74"/>
                    <a:pt x="4237" y="20"/>
                  </a:cubicBezTo>
                  <a:cubicBezTo>
                    <a:pt x="4206" y="7"/>
                    <a:pt x="4174"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167679" y="4076500"/>
              <a:ext cx="80380" cy="161755"/>
            </a:xfrm>
            <a:custGeom>
              <a:avLst/>
              <a:gdLst/>
              <a:ahLst/>
              <a:cxnLst/>
              <a:rect l="l" t="t" r="r" b="b"/>
              <a:pathLst>
                <a:path w="2666" h="5365" extrusionOk="0">
                  <a:moveTo>
                    <a:pt x="2410" y="1"/>
                  </a:moveTo>
                  <a:cubicBezTo>
                    <a:pt x="2343" y="1"/>
                    <a:pt x="2277" y="30"/>
                    <a:pt x="2228" y="84"/>
                  </a:cubicBezTo>
                  <a:cubicBezTo>
                    <a:pt x="2137" y="184"/>
                    <a:pt x="1" y="2642"/>
                    <a:pt x="192" y="5124"/>
                  </a:cubicBezTo>
                  <a:cubicBezTo>
                    <a:pt x="200" y="5245"/>
                    <a:pt x="305" y="5364"/>
                    <a:pt x="424" y="5364"/>
                  </a:cubicBezTo>
                  <a:cubicBezTo>
                    <a:pt x="431" y="5364"/>
                    <a:pt x="438" y="5364"/>
                    <a:pt x="446" y="5363"/>
                  </a:cubicBezTo>
                  <a:cubicBezTo>
                    <a:pt x="450" y="5363"/>
                    <a:pt x="456" y="5362"/>
                    <a:pt x="459" y="5362"/>
                  </a:cubicBezTo>
                  <a:cubicBezTo>
                    <a:pt x="582" y="5344"/>
                    <a:pt x="669" y="5212"/>
                    <a:pt x="659" y="5090"/>
                  </a:cubicBezTo>
                  <a:cubicBezTo>
                    <a:pt x="485" y="2810"/>
                    <a:pt x="2559" y="410"/>
                    <a:pt x="2579" y="387"/>
                  </a:cubicBezTo>
                  <a:cubicBezTo>
                    <a:pt x="2666" y="290"/>
                    <a:pt x="2656" y="144"/>
                    <a:pt x="2559" y="58"/>
                  </a:cubicBezTo>
                  <a:cubicBezTo>
                    <a:pt x="2516" y="19"/>
                    <a:pt x="2463" y="1"/>
                    <a:pt x="2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1836651" y="4167164"/>
              <a:ext cx="80139" cy="64732"/>
            </a:xfrm>
            <a:custGeom>
              <a:avLst/>
              <a:gdLst/>
              <a:ahLst/>
              <a:cxnLst/>
              <a:rect l="l" t="t" r="r" b="b"/>
              <a:pathLst>
                <a:path w="2658" h="2147" extrusionOk="0">
                  <a:moveTo>
                    <a:pt x="2114" y="0"/>
                  </a:moveTo>
                  <a:cubicBezTo>
                    <a:pt x="2110" y="0"/>
                    <a:pt x="2106" y="1"/>
                    <a:pt x="2102" y="1"/>
                  </a:cubicBezTo>
                  <a:cubicBezTo>
                    <a:pt x="1803" y="19"/>
                    <a:pt x="1718" y="492"/>
                    <a:pt x="1704" y="932"/>
                  </a:cubicBezTo>
                  <a:lnTo>
                    <a:pt x="1704" y="932"/>
                  </a:lnTo>
                  <a:cubicBezTo>
                    <a:pt x="1665" y="541"/>
                    <a:pt x="1578" y="123"/>
                    <a:pt x="1386" y="20"/>
                  </a:cubicBezTo>
                  <a:cubicBezTo>
                    <a:pt x="1363" y="8"/>
                    <a:pt x="1343" y="2"/>
                    <a:pt x="1325" y="2"/>
                  </a:cubicBezTo>
                  <a:cubicBezTo>
                    <a:pt x="1028" y="2"/>
                    <a:pt x="1252" y="1488"/>
                    <a:pt x="1252" y="1488"/>
                  </a:cubicBezTo>
                  <a:cubicBezTo>
                    <a:pt x="1252" y="1488"/>
                    <a:pt x="883" y="275"/>
                    <a:pt x="504" y="275"/>
                  </a:cubicBezTo>
                  <a:cubicBezTo>
                    <a:pt x="473" y="275"/>
                    <a:pt x="441" y="283"/>
                    <a:pt x="411" y="300"/>
                  </a:cubicBezTo>
                  <a:cubicBezTo>
                    <a:pt x="1" y="531"/>
                    <a:pt x="1051" y="1836"/>
                    <a:pt x="1051" y="1836"/>
                  </a:cubicBezTo>
                  <a:cubicBezTo>
                    <a:pt x="1377" y="2114"/>
                    <a:pt x="1823" y="2146"/>
                    <a:pt x="2012" y="2146"/>
                  </a:cubicBezTo>
                  <a:cubicBezTo>
                    <a:pt x="2069" y="2146"/>
                    <a:pt x="2102" y="2143"/>
                    <a:pt x="2102" y="2143"/>
                  </a:cubicBezTo>
                  <a:cubicBezTo>
                    <a:pt x="2102" y="2143"/>
                    <a:pt x="2658" y="0"/>
                    <a:pt x="2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1831314" y="4197557"/>
              <a:ext cx="116861" cy="154217"/>
            </a:xfrm>
            <a:custGeom>
              <a:avLst/>
              <a:gdLst/>
              <a:ahLst/>
              <a:cxnLst/>
              <a:rect l="l" t="t" r="r" b="b"/>
              <a:pathLst>
                <a:path w="3876" h="5115" extrusionOk="0">
                  <a:moveTo>
                    <a:pt x="2377" y="0"/>
                  </a:moveTo>
                  <a:cubicBezTo>
                    <a:pt x="2315" y="0"/>
                    <a:pt x="2252" y="13"/>
                    <a:pt x="2187" y="43"/>
                  </a:cubicBezTo>
                  <a:cubicBezTo>
                    <a:pt x="1749" y="241"/>
                    <a:pt x="1602" y="516"/>
                    <a:pt x="1183" y="516"/>
                  </a:cubicBezTo>
                  <a:cubicBezTo>
                    <a:pt x="1155" y="516"/>
                    <a:pt x="1126" y="515"/>
                    <a:pt x="1096" y="513"/>
                  </a:cubicBezTo>
                  <a:cubicBezTo>
                    <a:pt x="892" y="495"/>
                    <a:pt x="676" y="422"/>
                    <a:pt x="492" y="422"/>
                  </a:cubicBezTo>
                  <a:cubicBezTo>
                    <a:pt x="237" y="422"/>
                    <a:pt x="43" y="563"/>
                    <a:pt x="28" y="1187"/>
                  </a:cubicBezTo>
                  <a:cubicBezTo>
                    <a:pt x="0" y="2203"/>
                    <a:pt x="396" y="5114"/>
                    <a:pt x="2275" y="5114"/>
                  </a:cubicBezTo>
                  <a:cubicBezTo>
                    <a:pt x="2383" y="5114"/>
                    <a:pt x="2495" y="5105"/>
                    <a:pt x="2612" y="5085"/>
                  </a:cubicBezTo>
                  <a:cubicBezTo>
                    <a:pt x="2612" y="5085"/>
                    <a:pt x="3612" y="4219"/>
                    <a:pt x="3746" y="2493"/>
                  </a:cubicBezTo>
                  <a:cubicBezTo>
                    <a:pt x="3876" y="834"/>
                    <a:pt x="3732" y="446"/>
                    <a:pt x="3408" y="446"/>
                  </a:cubicBezTo>
                  <a:cubicBezTo>
                    <a:pt x="3395" y="446"/>
                    <a:pt x="3382" y="447"/>
                    <a:pt x="3369" y="448"/>
                  </a:cubicBezTo>
                  <a:cubicBezTo>
                    <a:pt x="3360" y="449"/>
                    <a:pt x="3351" y="449"/>
                    <a:pt x="3343" y="449"/>
                  </a:cubicBezTo>
                  <a:cubicBezTo>
                    <a:pt x="3048" y="449"/>
                    <a:pt x="2742" y="0"/>
                    <a:pt x="2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1842772" y="4247487"/>
              <a:ext cx="86350" cy="115324"/>
            </a:xfrm>
            <a:custGeom>
              <a:avLst/>
              <a:gdLst/>
              <a:ahLst/>
              <a:cxnLst/>
              <a:rect l="l" t="t" r="r" b="b"/>
              <a:pathLst>
                <a:path w="2864" h="3825" extrusionOk="0">
                  <a:moveTo>
                    <a:pt x="1325" y="0"/>
                  </a:moveTo>
                  <a:cubicBezTo>
                    <a:pt x="974" y="0"/>
                    <a:pt x="1081" y="1077"/>
                    <a:pt x="1232" y="1976"/>
                  </a:cubicBezTo>
                  <a:lnTo>
                    <a:pt x="1232" y="1976"/>
                  </a:lnTo>
                  <a:cubicBezTo>
                    <a:pt x="1082" y="1357"/>
                    <a:pt x="877" y="729"/>
                    <a:pt x="661" y="729"/>
                  </a:cubicBezTo>
                  <a:cubicBezTo>
                    <a:pt x="605" y="729"/>
                    <a:pt x="548" y="772"/>
                    <a:pt x="491" y="868"/>
                  </a:cubicBezTo>
                  <a:cubicBezTo>
                    <a:pt x="0" y="1698"/>
                    <a:pt x="1075" y="3207"/>
                    <a:pt x="1075" y="3207"/>
                  </a:cubicBezTo>
                  <a:lnTo>
                    <a:pt x="1721" y="3824"/>
                  </a:lnTo>
                  <a:cubicBezTo>
                    <a:pt x="1721" y="3824"/>
                    <a:pt x="2094" y="3770"/>
                    <a:pt x="2328" y="3373"/>
                  </a:cubicBezTo>
                  <a:cubicBezTo>
                    <a:pt x="2561" y="2975"/>
                    <a:pt x="2864" y="977"/>
                    <a:pt x="2551" y="594"/>
                  </a:cubicBezTo>
                  <a:cubicBezTo>
                    <a:pt x="2532" y="570"/>
                    <a:pt x="2514" y="560"/>
                    <a:pt x="2495" y="560"/>
                  </a:cubicBezTo>
                  <a:cubicBezTo>
                    <a:pt x="2207" y="560"/>
                    <a:pt x="1970" y="3218"/>
                    <a:pt x="1970" y="3218"/>
                  </a:cubicBezTo>
                  <a:cubicBezTo>
                    <a:pt x="1970" y="3218"/>
                    <a:pt x="2153" y="296"/>
                    <a:pt x="1406" y="17"/>
                  </a:cubicBezTo>
                  <a:cubicBezTo>
                    <a:pt x="1377" y="6"/>
                    <a:pt x="1350" y="0"/>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1857696" y="4324372"/>
              <a:ext cx="83124" cy="66632"/>
            </a:xfrm>
            <a:custGeom>
              <a:avLst/>
              <a:gdLst/>
              <a:ahLst/>
              <a:cxnLst/>
              <a:rect l="l" t="t" r="r" b="b"/>
              <a:pathLst>
                <a:path w="2757" h="2210" extrusionOk="0">
                  <a:moveTo>
                    <a:pt x="577" y="1"/>
                  </a:moveTo>
                  <a:cubicBezTo>
                    <a:pt x="551" y="1"/>
                    <a:pt x="528" y="10"/>
                    <a:pt x="507" y="32"/>
                  </a:cubicBezTo>
                  <a:cubicBezTo>
                    <a:pt x="338" y="209"/>
                    <a:pt x="14" y="107"/>
                    <a:pt x="0" y="372"/>
                  </a:cubicBezTo>
                  <a:cubicBezTo>
                    <a:pt x="0" y="372"/>
                    <a:pt x="458" y="1152"/>
                    <a:pt x="1300" y="2209"/>
                  </a:cubicBezTo>
                  <a:lnTo>
                    <a:pt x="1803" y="2063"/>
                  </a:lnTo>
                  <a:cubicBezTo>
                    <a:pt x="1803" y="2063"/>
                    <a:pt x="1660" y="1525"/>
                    <a:pt x="2090" y="1161"/>
                  </a:cubicBezTo>
                  <a:cubicBezTo>
                    <a:pt x="2517" y="798"/>
                    <a:pt x="2756" y="631"/>
                    <a:pt x="2306" y="475"/>
                  </a:cubicBezTo>
                  <a:cubicBezTo>
                    <a:pt x="1856" y="320"/>
                    <a:pt x="1980" y="115"/>
                    <a:pt x="1648" y="80"/>
                  </a:cubicBezTo>
                  <a:cubicBezTo>
                    <a:pt x="1638" y="79"/>
                    <a:pt x="1629" y="79"/>
                    <a:pt x="1621" y="79"/>
                  </a:cubicBezTo>
                  <a:cubicBezTo>
                    <a:pt x="1346" y="79"/>
                    <a:pt x="1496" y="536"/>
                    <a:pt x="1311" y="536"/>
                  </a:cubicBezTo>
                  <a:cubicBezTo>
                    <a:pt x="1300" y="536"/>
                    <a:pt x="1287" y="535"/>
                    <a:pt x="1273" y="531"/>
                  </a:cubicBezTo>
                  <a:cubicBezTo>
                    <a:pt x="1056" y="476"/>
                    <a:pt x="761" y="1"/>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1993677" y="4348855"/>
              <a:ext cx="77214" cy="74018"/>
            </a:xfrm>
            <a:custGeom>
              <a:avLst/>
              <a:gdLst/>
              <a:ahLst/>
              <a:cxnLst/>
              <a:rect l="l" t="t" r="r" b="b"/>
              <a:pathLst>
                <a:path w="2561" h="2455" extrusionOk="0">
                  <a:moveTo>
                    <a:pt x="460" y="1"/>
                  </a:moveTo>
                  <a:cubicBezTo>
                    <a:pt x="0" y="1"/>
                    <a:pt x="210" y="1646"/>
                    <a:pt x="210" y="1646"/>
                  </a:cubicBezTo>
                  <a:cubicBezTo>
                    <a:pt x="383" y="2176"/>
                    <a:pt x="944" y="2455"/>
                    <a:pt x="944" y="2455"/>
                  </a:cubicBezTo>
                  <a:cubicBezTo>
                    <a:pt x="944" y="2455"/>
                    <a:pt x="2561" y="895"/>
                    <a:pt x="2064" y="628"/>
                  </a:cubicBezTo>
                  <a:cubicBezTo>
                    <a:pt x="2024" y="607"/>
                    <a:pt x="1983" y="597"/>
                    <a:pt x="1940" y="597"/>
                  </a:cubicBezTo>
                  <a:cubicBezTo>
                    <a:pt x="1704" y="597"/>
                    <a:pt x="1442" y="903"/>
                    <a:pt x="1236" y="1215"/>
                  </a:cubicBezTo>
                  <a:lnTo>
                    <a:pt x="1236" y="1215"/>
                  </a:lnTo>
                  <a:cubicBezTo>
                    <a:pt x="1408" y="860"/>
                    <a:pt x="1554" y="456"/>
                    <a:pt x="1443" y="268"/>
                  </a:cubicBezTo>
                  <a:cubicBezTo>
                    <a:pt x="1419" y="228"/>
                    <a:pt x="1391" y="210"/>
                    <a:pt x="1358" y="210"/>
                  </a:cubicBezTo>
                  <a:cubicBezTo>
                    <a:pt x="1088" y="210"/>
                    <a:pt x="562" y="1450"/>
                    <a:pt x="562" y="1450"/>
                  </a:cubicBezTo>
                  <a:cubicBezTo>
                    <a:pt x="562" y="1450"/>
                    <a:pt x="937" y="19"/>
                    <a:pt x="467" y="1"/>
                  </a:cubicBezTo>
                  <a:cubicBezTo>
                    <a:pt x="464" y="1"/>
                    <a:pt x="462" y="1"/>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1906843" y="4374363"/>
              <a:ext cx="163684" cy="155393"/>
            </a:xfrm>
            <a:custGeom>
              <a:avLst/>
              <a:gdLst/>
              <a:ahLst/>
              <a:cxnLst/>
              <a:rect l="l" t="t" r="r" b="b"/>
              <a:pathLst>
                <a:path w="5429" h="5154" extrusionOk="0">
                  <a:moveTo>
                    <a:pt x="2455" y="0"/>
                  </a:moveTo>
                  <a:cubicBezTo>
                    <a:pt x="2293" y="0"/>
                    <a:pt x="2109" y="123"/>
                    <a:pt x="1878" y="478"/>
                  </a:cubicBezTo>
                  <a:cubicBezTo>
                    <a:pt x="1292" y="1380"/>
                    <a:pt x="0" y="4331"/>
                    <a:pt x="2044" y="5153"/>
                  </a:cubicBezTo>
                  <a:cubicBezTo>
                    <a:pt x="2044" y="5153"/>
                    <a:pt x="3351" y="4939"/>
                    <a:pt x="4366" y="3538"/>
                  </a:cubicBezTo>
                  <a:cubicBezTo>
                    <a:pt x="5380" y="2137"/>
                    <a:pt x="5429" y="1754"/>
                    <a:pt x="5113" y="1595"/>
                  </a:cubicBezTo>
                  <a:cubicBezTo>
                    <a:pt x="4797" y="1438"/>
                    <a:pt x="4824" y="695"/>
                    <a:pt x="4316" y="632"/>
                  </a:cubicBezTo>
                  <a:cubicBezTo>
                    <a:pt x="4227" y="621"/>
                    <a:pt x="4146" y="617"/>
                    <a:pt x="4070" y="617"/>
                  </a:cubicBezTo>
                  <a:cubicBezTo>
                    <a:pt x="3921" y="617"/>
                    <a:pt x="3792" y="631"/>
                    <a:pt x="3669" y="631"/>
                  </a:cubicBezTo>
                  <a:cubicBezTo>
                    <a:pt x="3494" y="631"/>
                    <a:pt x="3332" y="603"/>
                    <a:pt x="3141" y="463"/>
                  </a:cubicBezTo>
                  <a:cubicBezTo>
                    <a:pt x="2904" y="289"/>
                    <a:pt x="2705" y="0"/>
                    <a:pt x="2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1938441" y="4426675"/>
              <a:ext cx="85023" cy="106701"/>
            </a:xfrm>
            <a:custGeom>
              <a:avLst/>
              <a:gdLst/>
              <a:ahLst/>
              <a:cxnLst/>
              <a:rect l="l" t="t" r="r" b="b"/>
              <a:pathLst>
                <a:path w="2820" h="3539" extrusionOk="0">
                  <a:moveTo>
                    <a:pt x="1939" y="0"/>
                  </a:moveTo>
                  <a:cubicBezTo>
                    <a:pt x="1641" y="0"/>
                    <a:pt x="1221" y="875"/>
                    <a:pt x="909" y="1647"/>
                  </a:cubicBezTo>
                  <a:lnTo>
                    <a:pt x="909" y="1647"/>
                  </a:lnTo>
                  <a:cubicBezTo>
                    <a:pt x="1123" y="983"/>
                    <a:pt x="1285" y="279"/>
                    <a:pt x="1004" y="279"/>
                  </a:cubicBezTo>
                  <a:cubicBezTo>
                    <a:pt x="963" y="279"/>
                    <a:pt x="913" y="294"/>
                    <a:pt x="852" y="326"/>
                  </a:cubicBezTo>
                  <a:cubicBezTo>
                    <a:pt x="1" y="775"/>
                    <a:pt x="127" y="2624"/>
                    <a:pt x="127" y="2624"/>
                  </a:cubicBezTo>
                  <a:lnTo>
                    <a:pt x="356" y="3487"/>
                  </a:lnTo>
                  <a:cubicBezTo>
                    <a:pt x="356" y="3487"/>
                    <a:pt x="474" y="3538"/>
                    <a:pt x="652" y="3538"/>
                  </a:cubicBezTo>
                  <a:cubicBezTo>
                    <a:pt x="780" y="3538"/>
                    <a:pt x="940" y="3512"/>
                    <a:pt x="1109" y="3421"/>
                  </a:cubicBezTo>
                  <a:cubicBezTo>
                    <a:pt x="1515" y="3205"/>
                    <a:pt x="2820" y="1659"/>
                    <a:pt x="2754" y="1170"/>
                  </a:cubicBezTo>
                  <a:cubicBezTo>
                    <a:pt x="2748" y="1125"/>
                    <a:pt x="2727" y="1105"/>
                    <a:pt x="2694" y="1105"/>
                  </a:cubicBezTo>
                  <a:cubicBezTo>
                    <a:pt x="2372" y="1105"/>
                    <a:pt x="886" y="3103"/>
                    <a:pt x="886" y="3103"/>
                  </a:cubicBezTo>
                  <a:cubicBezTo>
                    <a:pt x="886" y="3103"/>
                    <a:pt x="2569" y="709"/>
                    <a:pt x="2078" y="79"/>
                  </a:cubicBezTo>
                  <a:cubicBezTo>
                    <a:pt x="2036" y="25"/>
                    <a:pt x="1989" y="0"/>
                    <a:pt x="19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1931265" y="4486555"/>
              <a:ext cx="67235" cy="74682"/>
            </a:xfrm>
            <a:custGeom>
              <a:avLst/>
              <a:gdLst/>
              <a:ahLst/>
              <a:cxnLst/>
              <a:rect l="l" t="t" r="r" b="b"/>
              <a:pathLst>
                <a:path w="2230" h="2477" extrusionOk="0">
                  <a:moveTo>
                    <a:pt x="179" y="1"/>
                  </a:moveTo>
                  <a:cubicBezTo>
                    <a:pt x="119" y="1"/>
                    <a:pt x="65" y="23"/>
                    <a:pt x="18" y="92"/>
                  </a:cubicBezTo>
                  <a:cubicBezTo>
                    <a:pt x="18" y="92"/>
                    <a:pt x="1" y="995"/>
                    <a:pt x="165" y="2338"/>
                  </a:cubicBezTo>
                  <a:lnTo>
                    <a:pt x="670" y="2476"/>
                  </a:lnTo>
                  <a:cubicBezTo>
                    <a:pt x="670" y="2476"/>
                    <a:pt x="830" y="1942"/>
                    <a:pt x="1384" y="1858"/>
                  </a:cubicBezTo>
                  <a:cubicBezTo>
                    <a:pt x="1939" y="1771"/>
                    <a:pt x="2230" y="1755"/>
                    <a:pt x="1929" y="1387"/>
                  </a:cubicBezTo>
                  <a:cubicBezTo>
                    <a:pt x="1628" y="1017"/>
                    <a:pt x="1839" y="909"/>
                    <a:pt x="1573" y="705"/>
                  </a:cubicBezTo>
                  <a:cubicBezTo>
                    <a:pt x="1533" y="674"/>
                    <a:pt x="1496" y="662"/>
                    <a:pt x="1462" y="662"/>
                  </a:cubicBezTo>
                  <a:cubicBezTo>
                    <a:pt x="1305" y="662"/>
                    <a:pt x="1207" y="932"/>
                    <a:pt x="1091" y="932"/>
                  </a:cubicBezTo>
                  <a:cubicBezTo>
                    <a:pt x="1068" y="932"/>
                    <a:pt x="1044" y="921"/>
                    <a:pt x="1018" y="895"/>
                  </a:cubicBezTo>
                  <a:cubicBezTo>
                    <a:pt x="848" y="716"/>
                    <a:pt x="861" y="64"/>
                    <a:pt x="655" y="64"/>
                  </a:cubicBezTo>
                  <a:cubicBezTo>
                    <a:pt x="647" y="64"/>
                    <a:pt x="637" y="66"/>
                    <a:pt x="628" y="68"/>
                  </a:cubicBezTo>
                  <a:cubicBezTo>
                    <a:pt x="602" y="75"/>
                    <a:pt x="576" y="78"/>
                    <a:pt x="550" y="78"/>
                  </a:cubicBezTo>
                  <a:cubicBezTo>
                    <a:pt x="416" y="78"/>
                    <a:pt x="288"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1849133" y="4364202"/>
              <a:ext cx="84963" cy="650275"/>
            </a:xfrm>
            <a:custGeom>
              <a:avLst/>
              <a:gdLst/>
              <a:ahLst/>
              <a:cxnLst/>
              <a:rect l="l" t="t" r="r" b="b"/>
              <a:pathLst>
                <a:path w="2818" h="21568" extrusionOk="0">
                  <a:moveTo>
                    <a:pt x="1915" y="0"/>
                  </a:moveTo>
                  <a:cubicBezTo>
                    <a:pt x="1907" y="0"/>
                    <a:pt x="1900" y="1"/>
                    <a:pt x="1892" y="1"/>
                  </a:cubicBezTo>
                  <a:cubicBezTo>
                    <a:pt x="1759" y="10"/>
                    <a:pt x="1656" y="128"/>
                    <a:pt x="1665" y="264"/>
                  </a:cubicBezTo>
                  <a:cubicBezTo>
                    <a:pt x="2322" y="9624"/>
                    <a:pt x="52" y="21155"/>
                    <a:pt x="27" y="21271"/>
                  </a:cubicBezTo>
                  <a:cubicBezTo>
                    <a:pt x="1" y="21406"/>
                    <a:pt x="86" y="21534"/>
                    <a:pt x="221" y="21562"/>
                  </a:cubicBezTo>
                  <a:cubicBezTo>
                    <a:pt x="236" y="21564"/>
                    <a:pt x="252" y="21567"/>
                    <a:pt x="268" y="21567"/>
                  </a:cubicBezTo>
                  <a:cubicBezTo>
                    <a:pt x="384" y="21567"/>
                    <a:pt x="487" y="21487"/>
                    <a:pt x="510" y="21366"/>
                  </a:cubicBezTo>
                  <a:cubicBezTo>
                    <a:pt x="532" y="21252"/>
                    <a:pt x="2817" y="9656"/>
                    <a:pt x="2155" y="229"/>
                  </a:cubicBezTo>
                  <a:cubicBezTo>
                    <a:pt x="2147" y="103"/>
                    <a:pt x="2040" y="0"/>
                    <a:pt x="1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1881998" y="4529068"/>
              <a:ext cx="92380" cy="243130"/>
            </a:xfrm>
            <a:custGeom>
              <a:avLst/>
              <a:gdLst/>
              <a:ahLst/>
              <a:cxnLst/>
              <a:rect l="l" t="t" r="r" b="b"/>
              <a:pathLst>
                <a:path w="3064" h="8064" extrusionOk="0">
                  <a:moveTo>
                    <a:pt x="2783" y="0"/>
                  </a:moveTo>
                  <a:cubicBezTo>
                    <a:pt x="2728" y="0"/>
                    <a:pt x="2672" y="19"/>
                    <a:pt x="2627" y="59"/>
                  </a:cubicBezTo>
                  <a:cubicBezTo>
                    <a:pt x="0" y="2331"/>
                    <a:pt x="252" y="7624"/>
                    <a:pt x="263" y="7849"/>
                  </a:cubicBezTo>
                  <a:cubicBezTo>
                    <a:pt x="271" y="7981"/>
                    <a:pt x="379" y="8062"/>
                    <a:pt x="509" y="8062"/>
                  </a:cubicBezTo>
                  <a:cubicBezTo>
                    <a:pt x="514" y="8062"/>
                    <a:pt x="519" y="8062"/>
                    <a:pt x="523" y="8063"/>
                  </a:cubicBezTo>
                  <a:cubicBezTo>
                    <a:pt x="660" y="8063"/>
                    <a:pt x="764" y="7959"/>
                    <a:pt x="757" y="7822"/>
                  </a:cubicBezTo>
                  <a:cubicBezTo>
                    <a:pt x="754" y="7769"/>
                    <a:pt x="506" y="2557"/>
                    <a:pt x="2950" y="441"/>
                  </a:cubicBezTo>
                  <a:cubicBezTo>
                    <a:pt x="3053" y="351"/>
                    <a:pt x="3063" y="193"/>
                    <a:pt x="2975" y="90"/>
                  </a:cubicBezTo>
                  <a:cubicBezTo>
                    <a:pt x="2925" y="31"/>
                    <a:pt x="2854" y="0"/>
                    <a:pt x="2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1888209" y="4222250"/>
              <a:ext cx="656335" cy="597452"/>
            </a:xfrm>
            <a:custGeom>
              <a:avLst/>
              <a:gdLst/>
              <a:ahLst/>
              <a:cxnLst/>
              <a:rect l="l" t="t" r="r" b="b"/>
              <a:pathLst>
                <a:path w="21769" h="19816" extrusionOk="0">
                  <a:moveTo>
                    <a:pt x="18729" y="0"/>
                  </a:moveTo>
                  <a:lnTo>
                    <a:pt x="18729" y="0"/>
                  </a:lnTo>
                  <a:cubicBezTo>
                    <a:pt x="18729" y="1"/>
                    <a:pt x="17414" y="2220"/>
                    <a:pt x="8707" y="7805"/>
                  </a:cubicBezTo>
                  <a:cubicBezTo>
                    <a:pt x="0" y="13389"/>
                    <a:pt x="3122" y="19552"/>
                    <a:pt x="3122" y="19552"/>
                  </a:cubicBezTo>
                  <a:cubicBezTo>
                    <a:pt x="3122" y="19552"/>
                    <a:pt x="3638" y="19816"/>
                    <a:pt x="4699" y="19816"/>
                  </a:cubicBezTo>
                  <a:cubicBezTo>
                    <a:pt x="6412" y="19816"/>
                    <a:pt x="9543" y="19127"/>
                    <a:pt x="14209" y="15525"/>
                  </a:cubicBezTo>
                  <a:cubicBezTo>
                    <a:pt x="21768" y="9693"/>
                    <a:pt x="18729" y="1"/>
                    <a:pt x="187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2031638" y="4700447"/>
              <a:ext cx="194829" cy="80892"/>
            </a:xfrm>
            <a:custGeom>
              <a:avLst/>
              <a:gdLst/>
              <a:ahLst/>
              <a:cxnLst/>
              <a:rect l="l" t="t" r="r" b="b"/>
              <a:pathLst>
                <a:path w="6462" h="2683" extrusionOk="0">
                  <a:moveTo>
                    <a:pt x="6066" y="0"/>
                  </a:moveTo>
                  <a:cubicBezTo>
                    <a:pt x="4684" y="0"/>
                    <a:pt x="1" y="2028"/>
                    <a:pt x="1" y="2028"/>
                  </a:cubicBezTo>
                  <a:cubicBezTo>
                    <a:pt x="126" y="2496"/>
                    <a:pt x="585" y="2682"/>
                    <a:pt x="1203" y="2682"/>
                  </a:cubicBezTo>
                  <a:cubicBezTo>
                    <a:pt x="3062" y="2682"/>
                    <a:pt x="6367" y="1001"/>
                    <a:pt x="6445" y="228"/>
                  </a:cubicBezTo>
                  <a:cubicBezTo>
                    <a:pt x="6461" y="68"/>
                    <a:pt x="6319" y="0"/>
                    <a:pt x="6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2038060" y="4562536"/>
              <a:ext cx="88611" cy="182287"/>
            </a:xfrm>
            <a:custGeom>
              <a:avLst/>
              <a:gdLst/>
              <a:ahLst/>
              <a:cxnLst/>
              <a:rect l="l" t="t" r="r" b="b"/>
              <a:pathLst>
                <a:path w="2939" h="6046" extrusionOk="0">
                  <a:moveTo>
                    <a:pt x="1832" y="1"/>
                  </a:moveTo>
                  <a:cubicBezTo>
                    <a:pt x="1727" y="1"/>
                    <a:pt x="1597" y="55"/>
                    <a:pt x="1438" y="175"/>
                  </a:cubicBezTo>
                  <a:cubicBezTo>
                    <a:pt x="412" y="947"/>
                    <a:pt x="0" y="5916"/>
                    <a:pt x="0" y="5916"/>
                  </a:cubicBezTo>
                  <a:cubicBezTo>
                    <a:pt x="72" y="6005"/>
                    <a:pt x="150" y="6045"/>
                    <a:pt x="233" y="6045"/>
                  </a:cubicBezTo>
                  <a:cubicBezTo>
                    <a:pt x="1241" y="6045"/>
                    <a:pt x="2938" y="1"/>
                    <a:pt x="18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2123508" y="4601461"/>
              <a:ext cx="213583" cy="76491"/>
            </a:xfrm>
            <a:custGeom>
              <a:avLst/>
              <a:gdLst/>
              <a:ahLst/>
              <a:cxnLst/>
              <a:rect l="l" t="t" r="r" b="b"/>
              <a:pathLst>
                <a:path w="7084" h="2537" extrusionOk="0">
                  <a:moveTo>
                    <a:pt x="5780" y="0"/>
                  </a:moveTo>
                  <a:cubicBezTo>
                    <a:pt x="5297" y="0"/>
                    <a:pt x="4593" y="115"/>
                    <a:pt x="3617" y="404"/>
                  </a:cubicBezTo>
                  <a:cubicBezTo>
                    <a:pt x="0" y="1470"/>
                    <a:pt x="177" y="2292"/>
                    <a:pt x="177" y="2292"/>
                  </a:cubicBezTo>
                  <a:cubicBezTo>
                    <a:pt x="169" y="2465"/>
                    <a:pt x="439" y="2537"/>
                    <a:pt x="868" y="2537"/>
                  </a:cubicBezTo>
                  <a:cubicBezTo>
                    <a:pt x="2172" y="2537"/>
                    <a:pt x="4947" y="1872"/>
                    <a:pt x="5875" y="1348"/>
                  </a:cubicBezTo>
                  <a:cubicBezTo>
                    <a:pt x="6774" y="838"/>
                    <a:pt x="7083" y="0"/>
                    <a:pt x="5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2137739" y="4476695"/>
              <a:ext cx="94671" cy="126932"/>
            </a:xfrm>
            <a:custGeom>
              <a:avLst/>
              <a:gdLst/>
              <a:ahLst/>
              <a:cxnLst/>
              <a:rect l="l" t="t" r="r" b="b"/>
              <a:pathLst>
                <a:path w="3140" h="4210" extrusionOk="0">
                  <a:moveTo>
                    <a:pt x="2161" y="0"/>
                  </a:moveTo>
                  <a:cubicBezTo>
                    <a:pt x="1" y="0"/>
                    <a:pt x="120" y="4070"/>
                    <a:pt x="226" y="4138"/>
                  </a:cubicBezTo>
                  <a:cubicBezTo>
                    <a:pt x="303" y="4187"/>
                    <a:pt x="384" y="4210"/>
                    <a:pt x="467" y="4210"/>
                  </a:cubicBezTo>
                  <a:cubicBezTo>
                    <a:pt x="1582" y="4210"/>
                    <a:pt x="3140" y="127"/>
                    <a:pt x="2443" y="22"/>
                  </a:cubicBezTo>
                  <a:cubicBezTo>
                    <a:pt x="2345" y="7"/>
                    <a:pt x="2251" y="0"/>
                    <a:pt x="2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2225961" y="4506515"/>
              <a:ext cx="177282" cy="84118"/>
            </a:xfrm>
            <a:custGeom>
              <a:avLst/>
              <a:gdLst/>
              <a:ahLst/>
              <a:cxnLst/>
              <a:rect l="l" t="t" r="r" b="b"/>
              <a:pathLst>
                <a:path w="5880" h="2790" extrusionOk="0">
                  <a:moveTo>
                    <a:pt x="4697" y="0"/>
                  </a:moveTo>
                  <a:cubicBezTo>
                    <a:pt x="3297" y="0"/>
                    <a:pt x="0" y="2237"/>
                    <a:pt x="0" y="2237"/>
                  </a:cubicBezTo>
                  <a:cubicBezTo>
                    <a:pt x="33" y="2630"/>
                    <a:pt x="328" y="2789"/>
                    <a:pt x="762" y="2789"/>
                  </a:cubicBezTo>
                  <a:cubicBezTo>
                    <a:pt x="2368" y="2789"/>
                    <a:pt x="5880" y="618"/>
                    <a:pt x="5104" y="101"/>
                  </a:cubicBezTo>
                  <a:cubicBezTo>
                    <a:pt x="5001" y="31"/>
                    <a:pt x="4862" y="0"/>
                    <a:pt x="4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2234976" y="4389800"/>
              <a:ext cx="129555" cy="142610"/>
            </a:xfrm>
            <a:custGeom>
              <a:avLst/>
              <a:gdLst/>
              <a:ahLst/>
              <a:cxnLst/>
              <a:rect l="l" t="t" r="r" b="b"/>
              <a:pathLst>
                <a:path w="4297" h="4730" extrusionOk="0">
                  <a:moveTo>
                    <a:pt x="3199" y="1"/>
                  </a:moveTo>
                  <a:cubicBezTo>
                    <a:pt x="3063" y="1"/>
                    <a:pt x="2864" y="73"/>
                    <a:pt x="2588" y="235"/>
                  </a:cubicBezTo>
                  <a:cubicBezTo>
                    <a:pt x="1" y="1754"/>
                    <a:pt x="123" y="4710"/>
                    <a:pt x="123" y="4710"/>
                  </a:cubicBezTo>
                  <a:cubicBezTo>
                    <a:pt x="152" y="4723"/>
                    <a:pt x="184" y="4729"/>
                    <a:pt x="220" y="4729"/>
                  </a:cubicBezTo>
                  <a:cubicBezTo>
                    <a:pt x="1193" y="4729"/>
                    <a:pt x="4297" y="1"/>
                    <a:pt x="3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2338394" y="4302663"/>
              <a:ext cx="132087" cy="171614"/>
            </a:xfrm>
            <a:custGeom>
              <a:avLst/>
              <a:gdLst/>
              <a:ahLst/>
              <a:cxnLst/>
              <a:rect l="l" t="t" r="r" b="b"/>
              <a:pathLst>
                <a:path w="4381" h="5692" extrusionOk="0">
                  <a:moveTo>
                    <a:pt x="3419" y="1"/>
                  </a:moveTo>
                  <a:cubicBezTo>
                    <a:pt x="3339" y="1"/>
                    <a:pt x="3234" y="40"/>
                    <a:pt x="3101" y="125"/>
                  </a:cubicBezTo>
                  <a:cubicBezTo>
                    <a:pt x="1171" y="1358"/>
                    <a:pt x="1" y="5424"/>
                    <a:pt x="1" y="5424"/>
                  </a:cubicBezTo>
                  <a:cubicBezTo>
                    <a:pt x="106" y="5609"/>
                    <a:pt x="240" y="5692"/>
                    <a:pt x="395" y="5692"/>
                  </a:cubicBezTo>
                  <a:cubicBezTo>
                    <a:pt x="1680" y="5692"/>
                    <a:pt x="4380" y="1"/>
                    <a:pt x="3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1376486" y="3817200"/>
              <a:ext cx="559433" cy="727218"/>
            </a:xfrm>
            <a:custGeom>
              <a:avLst/>
              <a:gdLst/>
              <a:ahLst/>
              <a:cxnLst/>
              <a:rect l="l" t="t" r="r" b="b"/>
              <a:pathLst>
                <a:path w="18555" h="24120" extrusionOk="0">
                  <a:moveTo>
                    <a:pt x="6613" y="0"/>
                  </a:moveTo>
                  <a:cubicBezTo>
                    <a:pt x="6613" y="0"/>
                    <a:pt x="1" y="7714"/>
                    <a:pt x="4651" y="16051"/>
                  </a:cubicBezTo>
                  <a:cubicBezTo>
                    <a:pt x="9017" y="23881"/>
                    <a:pt x="12774" y="24119"/>
                    <a:pt x="13215" y="24119"/>
                  </a:cubicBezTo>
                  <a:cubicBezTo>
                    <a:pt x="13244" y="24119"/>
                    <a:pt x="13259" y="24118"/>
                    <a:pt x="13259" y="24118"/>
                  </a:cubicBezTo>
                  <a:cubicBezTo>
                    <a:pt x="13259" y="24118"/>
                    <a:pt x="18555" y="19684"/>
                    <a:pt x="12750" y="11122"/>
                  </a:cubicBezTo>
                  <a:cubicBezTo>
                    <a:pt x="6946" y="2560"/>
                    <a:pt x="6613" y="0"/>
                    <a:pt x="6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1585342" y="4348614"/>
              <a:ext cx="165373" cy="139353"/>
            </a:xfrm>
            <a:custGeom>
              <a:avLst/>
              <a:gdLst/>
              <a:ahLst/>
              <a:cxnLst/>
              <a:rect l="l" t="t" r="r" b="b"/>
              <a:pathLst>
                <a:path w="5485" h="4622" extrusionOk="0">
                  <a:moveTo>
                    <a:pt x="450" y="0"/>
                  </a:moveTo>
                  <a:cubicBezTo>
                    <a:pt x="359" y="0"/>
                    <a:pt x="297" y="40"/>
                    <a:pt x="270" y="126"/>
                  </a:cubicBezTo>
                  <a:cubicBezTo>
                    <a:pt x="0" y="983"/>
                    <a:pt x="3184" y="4621"/>
                    <a:pt x="4834" y="4621"/>
                  </a:cubicBezTo>
                  <a:cubicBezTo>
                    <a:pt x="5096" y="4621"/>
                    <a:pt x="5320" y="4529"/>
                    <a:pt x="5484" y="4320"/>
                  </a:cubicBezTo>
                  <a:cubicBezTo>
                    <a:pt x="5484" y="4320"/>
                    <a:pt x="1400" y="0"/>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1716439" y="4270974"/>
              <a:ext cx="84088" cy="187804"/>
            </a:xfrm>
            <a:custGeom>
              <a:avLst/>
              <a:gdLst/>
              <a:ahLst/>
              <a:cxnLst/>
              <a:rect l="l" t="t" r="r" b="b"/>
              <a:pathLst>
                <a:path w="2789" h="6229" extrusionOk="0">
                  <a:moveTo>
                    <a:pt x="1754" y="0"/>
                  </a:moveTo>
                  <a:cubicBezTo>
                    <a:pt x="753" y="0"/>
                    <a:pt x="0" y="6228"/>
                    <a:pt x="1043" y="6228"/>
                  </a:cubicBezTo>
                  <a:cubicBezTo>
                    <a:pt x="1094" y="6228"/>
                    <a:pt x="1149" y="6213"/>
                    <a:pt x="1210" y="6181"/>
                  </a:cubicBezTo>
                  <a:cubicBezTo>
                    <a:pt x="1210" y="6181"/>
                    <a:pt x="2788" y="1452"/>
                    <a:pt x="2149" y="337"/>
                  </a:cubicBezTo>
                  <a:cubicBezTo>
                    <a:pt x="2016" y="104"/>
                    <a:pt x="1883" y="0"/>
                    <a:pt x="1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1533332" y="4222341"/>
              <a:ext cx="178518" cy="137695"/>
            </a:xfrm>
            <a:custGeom>
              <a:avLst/>
              <a:gdLst/>
              <a:ahLst/>
              <a:cxnLst/>
              <a:rect l="l" t="t" r="r" b="b"/>
              <a:pathLst>
                <a:path w="5921" h="4567" extrusionOk="0">
                  <a:moveTo>
                    <a:pt x="594" y="0"/>
                  </a:moveTo>
                  <a:cubicBezTo>
                    <a:pt x="0" y="0"/>
                    <a:pt x="73" y="698"/>
                    <a:pt x="571" y="1351"/>
                  </a:cubicBezTo>
                  <a:cubicBezTo>
                    <a:pt x="1335" y="2358"/>
                    <a:pt x="4412" y="4567"/>
                    <a:pt x="5241" y="4567"/>
                  </a:cubicBezTo>
                  <a:cubicBezTo>
                    <a:pt x="5342" y="4567"/>
                    <a:pt x="5409" y="4535"/>
                    <a:pt x="5435" y="4464"/>
                  </a:cubicBezTo>
                  <a:cubicBezTo>
                    <a:pt x="5435" y="4464"/>
                    <a:pt x="5920" y="3778"/>
                    <a:pt x="3019" y="1373"/>
                  </a:cubicBezTo>
                  <a:cubicBezTo>
                    <a:pt x="1801" y="365"/>
                    <a:pt x="1023" y="0"/>
                    <a:pt x="5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1671695" y="4146661"/>
              <a:ext cx="98048" cy="140740"/>
            </a:xfrm>
            <a:custGeom>
              <a:avLst/>
              <a:gdLst/>
              <a:ahLst/>
              <a:cxnLst/>
              <a:rect l="l" t="t" r="r" b="b"/>
              <a:pathLst>
                <a:path w="3252" h="4668" extrusionOk="0">
                  <a:moveTo>
                    <a:pt x="811" y="0"/>
                  </a:moveTo>
                  <a:cubicBezTo>
                    <a:pt x="129" y="0"/>
                    <a:pt x="1" y="4668"/>
                    <a:pt x="1191" y="4668"/>
                  </a:cubicBezTo>
                  <a:cubicBezTo>
                    <a:pt x="1217" y="4668"/>
                    <a:pt x="1243" y="4666"/>
                    <a:pt x="1269" y="4662"/>
                  </a:cubicBezTo>
                  <a:cubicBezTo>
                    <a:pt x="1397" y="4639"/>
                    <a:pt x="3252" y="634"/>
                    <a:pt x="851" y="5"/>
                  </a:cubicBezTo>
                  <a:cubicBezTo>
                    <a:pt x="837" y="2"/>
                    <a:pt x="824"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1499351" y="4109817"/>
              <a:ext cx="146619" cy="129404"/>
            </a:xfrm>
            <a:custGeom>
              <a:avLst/>
              <a:gdLst/>
              <a:ahLst/>
              <a:cxnLst/>
              <a:rect l="l" t="t" r="r" b="b"/>
              <a:pathLst>
                <a:path w="4863" h="4292" extrusionOk="0">
                  <a:moveTo>
                    <a:pt x="1101" y="1"/>
                  </a:moveTo>
                  <a:cubicBezTo>
                    <a:pt x="1070" y="1"/>
                    <a:pt x="1040" y="3"/>
                    <a:pt x="1011" y="9"/>
                  </a:cubicBezTo>
                  <a:cubicBezTo>
                    <a:pt x="1" y="196"/>
                    <a:pt x="2994" y="4292"/>
                    <a:pt x="4368" y="4292"/>
                  </a:cubicBezTo>
                  <a:cubicBezTo>
                    <a:pt x="4577" y="4292"/>
                    <a:pt x="4748" y="4198"/>
                    <a:pt x="4862" y="3982"/>
                  </a:cubicBezTo>
                  <a:cubicBezTo>
                    <a:pt x="4862" y="3982"/>
                    <a:pt x="2309" y="1"/>
                    <a:pt x="1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1592397" y="4018369"/>
              <a:ext cx="96993" cy="167815"/>
            </a:xfrm>
            <a:custGeom>
              <a:avLst/>
              <a:gdLst/>
              <a:ahLst/>
              <a:cxnLst/>
              <a:rect l="l" t="t" r="r" b="b"/>
              <a:pathLst>
                <a:path w="3217" h="5566" extrusionOk="0">
                  <a:moveTo>
                    <a:pt x="862" y="0"/>
                  </a:moveTo>
                  <a:cubicBezTo>
                    <a:pt x="0" y="0"/>
                    <a:pt x="1054" y="5566"/>
                    <a:pt x="1938" y="5566"/>
                  </a:cubicBezTo>
                  <a:cubicBezTo>
                    <a:pt x="1938" y="5566"/>
                    <a:pt x="1939" y="5566"/>
                    <a:pt x="1939" y="5566"/>
                  </a:cubicBezTo>
                  <a:cubicBezTo>
                    <a:pt x="1939" y="5566"/>
                    <a:pt x="3217" y="2895"/>
                    <a:pt x="1435" y="479"/>
                  </a:cubicBezTo>
                  <a:cubicBezTo>
                    <a:pt x="1189" y="145"/>
                    <a:pt x="1001" y="0"/>
                    <a:pt x="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1527452" y="3895201"/>
              <a:ext cx="73476" cy="195131"/>
            </a:xfrm>
            <a:custGeom>
              <a:avLst/>
              <a:gdLst/>
              <a:ahLst/>
              <a:cxnLst/>
              <a:rect l="l" t="t" r="r" b="b"/>
              <a:pathLst>
                <a:path w="2437" h="6472" extrusionOk="0">
                  <a:moveTo>
                    <a:pt x="829" y="1"/>
                  </a:moveTo>
                  <a:cubicBezTo>
                    <a:pt x="0" y="1"/>
                    <a:pt x="321" y="6471"/>
                    <a:pt x="1597" y="6471"/>
                  </a:cubicBezTo>
                  <a:cubicBezTo>
                    <a:pt x="1696" y="6471"/>
                    <a:pt x="1801" y="6432"/>
                    <a:pt x="1911" y="6348"/>
                  </a:cubicBezTo>
                  <a:cubicBezTo>
                    <a:pt x="1911" y="6348"/>
                    <a:pt x="2437" y="2150"/>
                    <a:pt x="1148" y="256"/>
                  </a:cubicBezTo>
                  <a:cubicBezTo>
                    <a:pt x="1027" y="80"/>
                    <a:pt x="921" y="1"/>
                    <a:pt x="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1258897" y="4364202"/>
              <a:ext cx="651029" cy="615030"/>
            </a:xfrm>
            <a:custGeom>
              <a:avLst/>
              <a:gdLst/>
              <a:ahLst/>
              <a:cxnLst/>
              <a:rect l="l" t="t" r="r" b="b"/>
              <a:pathLst>
                <a:path w="21593" h="20399" extrusionOk="0">
                  <a:moveTo>
                    <a:pt x="3450" y="0"/>
                  </a:moveTo>
                  <a:lnTo>
                    <a:pt x="3450" y="0"/>
                  </a:lnTo>
                  <a:cubicBezTo>
                    <a:pt x="3450" y="1"/>
                    <a:pt x="1" y="9556"/>
                    <a:pt x="7306" y="15704"/>
                  </a:cubicBezTo>
                  <a:cubicBezTo>
                    <a:pt x="12052" y="19699"/>
                    <a:pt x="15237" y="20399"/>
                    <a:pt x="16885" y="20399"/>
                  </a:cubicBezTo>
                  <a:cubicBezTo>
                    <a:pt x="17772" y="20399"/>
                    <a:pt x="18214" y="20196"/>
                    <a:pt x="18214" y="20196"/>
                  </a:cubicBezTo>
                  <a:cubicBezTo>
                    <a:pt x="18214" y="20196"/>
                    <a:pt x="21593" y="14174"/>
                    <a:pt x="13132" y="8223"/>
                  </a:cubicBezTo>
                  <a:cubicBezTo>
                    <a:pt x="4669" y="2273"/>
                    <a:pt x="3450" y="0"/>
                    <a:pt x="3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1568850" y="4852047"/>
              <a:ext cx="192086" cy="87164"/>
            </a:xfrm>
            <a:custGeom>
              <a:avLst/>
              <a:gdLst/>
              <a:ahLst/>
              <a:cxnLst/>
              <a:rect l="l" t="t" r="r" b="b"/>
              <a:pathLst>
                <a:path w="6371" h="2891" extrusionOk="0">
                  <a:moveTo>
                    <a:pt x="344" y="0"/>
                  </a:moveTo>
                  <a:cubicBezTo>
                    <a:pt x="125" y="0"/>
                    <a:pt x="1" y="64"/>
                    <a:pt x="9" y="213"/>
                  </a:cubicBezTo>
                  <a:cubicBezTo>
                    <a:pt x="56" y="1007"/>
                    <a:pt x="3430" y="2890"/>
                    <a:pt x="5263" y="2890"/>
                  </a:cubicBezTo>
                  <a:cubicBezTo>
                    <a:pt x="5820" y="2890"/>
                    <a:pt x="6235" y="2716"/>
                    <a:pt x="6370" y="2285"/>
                  </a:cubicBezTo>
                  <a:cubicBezTo>
                    <a:pt x="6370" y="2285"/>
                    <a:pt x="1655" y="0"/>
                    <a:pt x="3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1674710" y="4719352"/>
              <a:ext cx="80681" cy="184217"/>
            </a:xfrm>
            <a:custGeom>
              <a:avLst/>
              <a:gdLst/>
              <a:ahLst/>
              <a:cxnLst/>
              <a:rect l="l" t="t" r="r" b="b"/>
              <a:pathLst>
                <a:path w="2676" h="6110" extrusionOk="0">
                  <a:moveTo>
                    <a:pt x="1085" y="1"/>
                  </a:moveTo>
                  <a:cubicBezTo>
                    <a:pt x="0" y="1"/>
                    <a:pt x="1444" y="6109"/>
                    <a:pt x="2448" y="6109"/>
                  </a:cubicBezTo>
                  <a:cubicBezTo>
                    <a:pt x="2527" y="6109"/>
                    <a:pt x="2604" y="6071"/>
                    <a:pt x="2676" y="5990"/>
                  </a:cubicBezTo>
                  <a:cubicBezTo>
                    <a:pt x="2676" y="5990"/>
                    <a:pt x="2476" y="1009"/>
                    <a:pt x="1484" y="191"/>
                  </a:cubicBezTo>
                  <a:cubicBezTo>
                    <a:pt x="1324" y="60"/>
                    <a:pt x="1192"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1463140" y="4749533"/>
              <a:ext cx="210960" cy="82913"/>
            </a:xfrm>
            <a:custGeom>
              <a:avLst/>
              <a:gdLst/>
              <a:ahLst/>
              <a:cxnLst/>
              <a:rect l="l" t="t" r="r" b="b"/>
              <a:pathLst>
                <a:path w="6997" h="2750" extrusionOk="0">
                  <a:moveTo>
                    <a:pt x="1170" y="0"/>
                  </a:moveTo>
                  <a:cubicBezTo>
                    <a:pt x="1" y="0"/>
                    <a:pt x="284" y="816"/>
                    <a:pt x="1132" y="1346"/>
                  </a:cubicBezTo>
                  <a:cubicBezTo>
                    <a:pt x="2070" y="1930"/>
                    <a:pt x="4985" y="2750"/>
                    <a:pt x="6222" y="2750"/>
                  </a:cubicBezTo>
                  <a:cubicBezTo>
                    <a:pt x="6570" y="2750"/>
                    <a:pt x="6786" y="2685"/>
                    <a:pt x="6786" y="2531"/>
                  </a:cubicBezTo>
                  <a:cubicBezTo>
                    <a:pt x="6786" y="2531"/>
                    <a:pt x="6997" y="1719"/>
                    <a:pt x="3430" y="497"/>
                  </a:cubicBezTo>
                  <a:cubicBezTo>
                    <a:pt x="2387" y="140"/>
                    <a:pt x="1654" y="0"/>
                    <a:pt x="1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1572166" y="4628989"/>
              <a:ext cx="95033" cy="129012"/>
            </a:xfrm>
            <a:custGeom>
              <a:avLst/>
              <a:gdLst/>
              <a:ahLst/>
              <a:cxnLst/>
              <a:rect l="l" t="t" r="r" b="b"/>
              <a:pathLst>
                <a:path w="3152" h="4279" extrusionOk="0">
                  <a:moveTo>
                    <a:pt x="912" y="1"/>
                  </a:moveTo>
                  <a:cubicBezTo>
                    <a:pt x="845" y="1"/>
                    <a:pt x="775" y="4"/>
                    <a:pt x="703" y="12"/>
                  </a:cubicBezTo>
                  <a:cubicBezTo>
                    <a:pt x="1" y="88"/>
                    <a:pt x="1403" y="4278"/>
                    <a:pt x="2518" y="4278"/>
                  </a:cubicBezTo>
                  <a:cubicBezTo>
                    <a:pt x="2595" y="4278"/>
                    <a:pt x="2670" y="4258"/>
                    <a:pt x="2744" y="4216"/>
                  </a:cubicBezTo>
                  <a:cubicBezTo>
                    <a:pt x="2855" y="4153"/>
                    <a:pt x="3151" y="1"/>
                    <a:pt x="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1399340" y="4651783"/>
              <a:ext cx="175413" cy="89154"/>
            </a:xfrm>
            <a:custGeom>
              <a:avLst/>
              <a:gdLst/>
              <a:ahLst/>
              <a:cxnLst/>
              <a:rect l="l" t="t" r="r" b="b"/>
              <a:pathLst>
                <a:path w="5818" h="2957" extrusionOk="0">
                  <a:moveTo>
                    <a:pt x="1168" y="0"/>
                  </a:moveTo>
                  <a:cubicBezTo>
                    <a:pt x="1026" y="0"/>
                    <a:pt x="905" y="26"/>
                    <a:pt x="809" y="84"/>
                  </a:cubicBezTo>
                  <a:cubicBezTo>
                    <a:pt x="0" y="577"/>
                    <a:pt x="3530" y="2957"/>
                    <a:pt x="5103" y="2957"/>
                  </a:cubicBezTo>
                  <a:cubicBezTo>
                    <a:pt x="5499" y="2957"/>
                    <a:pt x="5771" y="2806"/>
                    <a:pt x="5818" y="2435"/>
                  </a:cubicBezTo>
                  <a:cubicBezTo>
                    <a:pt x="5818" y="2435"/>
                    <a:pt x="2538" y="0"/>
                    <a:pt x="1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1444838" y="4536756"/>
              <a:ext cx="126419" cy="146348"/>
            </a:xfrm>
            <a:custGeom>
              <a:avLst/>
              <a:gdLst/>
              <a:ahLst/>
              <a:cxnLst/>
              <a:rect l="l" t="t" r="r" b="b"/>
              <a:pathLst>
                <a:path w="4193" h="4854" extrusionOk="0">
                  <a:moveTo>
                    <a:pt x="1058" y="1"/>
                  </a:moveTo>
                  <a:cubicBezTo>
                    <a:pt x="0" y="1"/>
                    <a:pt x="2909" y="4854"/>
                    <a:pt x="3862" y="4854"/>
                  </a:cubicBezTo>
                  <a:cubicBezTo>
                    <a:pt x="3892" y="4854"/>
                    <a:pt x="3920" y="4849"/>
                    <a:pt x="3946" y="4839"/>
                  </a:cubicBezTo>
                  <a:cubicBezTo>
                    <a:pt x="3946" y="4839"/>
                    <a:pt x="4193" y="1889"/>
                    <a:pt x="1673" y="261"/>
                  </a:cubicBezTo>
                  <a:cubicBezTo>
                    <a:pt x="1395" y="81"/>
                    <a:pt x="1194" y="1"/>
                    <a:pt x="1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1342355" y="4445037"/>
              <a:ext cx="124640" cy="175352"/>
            </a:xfrm>
            <a:custGeom>
              <a:avLst/>
              <a:gdLst/>
              <a:ahLst/>
              <a:cxnLst/>
              <a:rect l="l" t="t" r="r" b="b"/>
              <a:pathLst>
                <a:path w="4134" h="5816" extrusionOk="0">
                  <a:moveTo>
                    <a:pt x="939" y="0"/>
                  </a:moveTo>
                  <a:cubicBezTo>
                    <a:pt x="1" y="0"/>
                    <a:pt x="2473" y="5815"/>
                    <a:pt x="3747" y="5815"/>
                  </a:cubicBezTo>
                  <a:cubicBezTo>
                    <a:pt x="3894" y="5815"/>
                    <a:pt x="4026" y="5737"/>
                    <a:pt x="4134" y="5564"/>
                  </a:cubicBezTo>
                  <a:cubicBezTo>
                    <a:pt x="4134" y="5564"/>
                    <a:pt x="3138" y="1452"/>
                    <a:pt x="1262" y="138"/>
                  </a:cubicBezTo>
                  <a:cubicBezTo>
                    <a:pt x="1127" y="44"/>
                    <a:pt x="1020" y="0"/>
                    <a:pt x="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1897043" y="4759543"/>
              <a:ext cx="131303" cy="186779"/>
            </a:xfrm>
            <a:custGeom>
              <a:avLst/>
              <a:gdLst/>
              <a:ahLst/>
              <a:cxnLst/>
              <a:rect l="l" t="t" r="r" b="b"/>
              <a:pathLst>
                <a:path w="4355" h="6195" extrusionOk="0">
                  <a:moveTo>
                    <a:pt x="3852" y="1"/>
                  </a:moveTo>
                  <a:cubicBezTo>
                    <a:pt x="471" y="4040"/>
                    <a:pt x="20" y="5969"/>
                    <a:pt x="1" y="6050"/>
                  </a:cubicBezTo>
                  <a:lnTo>
                    <a:pt x="641" y="6194"/>
                  </a:lnTo>
                  <a:cubicBezTo>
                    <a:pt x="645" y="6175"/>
                    <a:pt x="1103" y="4307"/>
                    <a:pt x="4354" y="423"/>
                  </a:cubicBezTo>
                  <a:lnTo>
                    <a:pt x="38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1758017" y="4501118"/>
              <a:ext cx="159252" cy="506369"/>
            </a:xfrm>
            <a:custGeom>
              <a:avLst/>
              <a:gdLst/>
              <a:ahLst/>
              <a:cxnLst/>
              <a:rect l="l" t="t" r="r" b="b"/>
              <a:pathLst>
                <a:path w="5282" h="16795" extrusionOk="0">
                  <a:moveTo>
                    <a:pt x="550" y="1"/>
                  </a:moveTo>
                  <a:lnTo>
                    <a:pt x="1" y="362"/>
                  </a:lnTo>
                  <a:cubicBezTo>
                    <a:pt x="47" y="431"/>
                    <a:pt x="4618" y="7472"/>
                    <a:pt x="4274" y="16771"/>
                  </a:cubicBezTo>
                  <a:lnTo>
                    <a:pt x="4932" y="16794"/>
                  </a:lnTo>
                  <a:cubicBezTo>
                    <a:pt x="5281" y="7278"/>
                    <a:pt x="597" y="70"/>
                    <a:pt x="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 name="Google Shape;551;p3"/>
          <p:cNvGrpSpPr/>
          <p:nvPr/>
        </p:nvGrpSpPr>
        <p:grpSpPr>
          <a:xfrm>
            <a:off x="-299288" y="4192625"/>
            <a:ext cx="9742572" cy="2385990"/>
            <a:chOff x="-299288" y="4192625"/>
            <a:chExt cx="9742572" cy="2385990"/>
          </a:xfrm>
        </p:grpSpPr>
        <p:sp>
          <p:nvSpPr>
            <p:cNvPr id="552" name="Google Shape;552;p3"/>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72" name="Google Shape;572;p3"/>
          <p:cNvPicPr preferRelativeResize="0"/>
          <p:nvPr/>
        </p:nvPicPr>
        <p:blipFill>
          <a:blip r:embed="rId2">
            <a:alphaModFix amt="40000"/>
          </a:blip>
          <a:stretch>
            <a:fillRect/>
          </a:stretch>
        </p:blipFill>
        <p:spPr>
          <a:xfrm>
            <a:off x="-12" y="0"/>
            <a:ext cx="9143999" cy="5143500"/>
          </a:xfrm>
          <a:prstGeom prst="rect">
            <a:avLst/>
          </a:prstGeom>
          <a:noFill/>
          <a:ln>
            <a:noFill/>
          </a:ln>
        </p:spPr>
      </p:pic>
      <p:sp>
        <p:nvSpPr>
          <p:cNvPr id="573" name="Google Shape;573;p3"/>
          <p:cNvSpPr txBox="1">
            <a:spLocks noGrp="1"/>
          </p:cNvSpPr>
          <p:nvPr>
            <p:ph type="title" hasCustomPrompt="1"/>
          </p:nvPr>
        </p:nvSpPr>
        <p:spPr>
          <a:xfrm>
            <a:off x="3796813" y="663161"/>
            <a:ext cx="1550100" cy="14100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000"/>
              <a:buNone/>
              <a:defRPr sz="7500">
                <a:solidFill>
                  <a:schemeClr val="accent6"/>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74" name="Google Shape;574;p3"/>
          <p:cNvSpPr txBox="1">
            <a:spLocks noGrp="1"/>
          </p:cNvSpPr>
          <p:nvPr>
            <p:ph type="subTitle" idx="1"/>
          </p:nvPr>
        </p:nvSpPr>
        <p:spPr>
          <a:xfrm rot="535">
            <a:off x="2644262" y="3665088"/>
            <a:ext cx="3855600" cy="404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75" name="Google Shape;575;p3"/>
          <p:cNvSpPr txBox="1">
            <a:spLocks noGrp="1"/>
          </p:cNvSpPr>
          <p:nvPr>
            <p:ph type="title" idx="2"/>
          </p:nvPr>
        </p:nvSpPr>
        <p:spPr>
          <a:xfrm>
            <a:off x="1781688" y="2369100"/>
            <a:ext cx="5580600" cy="15039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4374870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36030868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内容占位符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8418325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图片占位符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42508671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3079561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273844"/>
            <a:ext cx="1971675" cy="4358879"/>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28650" y="273844"/>
            <a:ext cx="5800725" cy="4358879"/>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D997B5FA-0921-464F-AAE1-844C04324D75}" type="datetimeFigureOut">
              <a:rPr lang="zh-CN" altLang="en-US" smtClean="0"/>
              <a:t>2024/11/25</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169863557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dk1"/>
        </a:solidFill>
        <a:effectLst/>
      </p:bgPr>
    </p:bg>
    <p:spTree>
      <p:nvGrpSpPr>
        <p:cNvPr id="1" name="Shape 8"/>
        <p:cNvGrpSpPr/>
        <p:nvPr/>
      </p:nvGrpSpPr>
      <p:grpSpPr>
        <a:xfrm>
          <a:off x="0" y="0"/>
          <a:ext cx="0" cy="0"/>
          <a:chOff x="0" y="0"/>
          <a:chExt cx="0" cy="0"/>
        </a:xfrm>
      </p:grpSpPr>
      <p:sp>
        <p:nvSpPr>
          <p:cNvPr id="9" name="Google Shape;9;p2"/>
          <p:cNvSpPr/>
          <p:nvPr/>
        </p:nvSpPr>
        <p:spPr>
          <a:xfrm>
            <a:off x="1860025" y="3912900"/>
            <a:ext cx="7283884" cy="123061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1860025" y="4216575"/>
            <a:ext cx="3292737" cy="409108"/>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flipH="1">
            <a:off x="941" y="4309775"/>
            <a:ext cx="7642384" cy="83359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12;p2"/>
          <p:cNvGrpSpPr/>
          <p:nvPr/>
        </p:nvGrpSpPr>
        <p:grpSpPr>
          <a:xfrm>
            <a:off x="456506" y="4454146"/>
            <a:ext cx="1639143" cy="689390"/>
            <a:chOff x="456506" y="4454146"/>
            <a:chExt cx="1639143" cy="689390"/>
          </a:xfrm>
        </p:grpSpPr>
        <p:sp>
          <p:nvSpPr>
            <p:cNvPr id="13" name="Google Shape;13;p2"/>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Google Shape;25;p2"/>
          <p:cNvSpPr/>
          <p:nvPr/>
        </p:nvSpPr>
        <p:spPr>
          <a:xfrm>
            <a:off x="320975" y="913051"/>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435634" y="4731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912926" y="91305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7694750" y="76049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txBox="1">
            <a:spLocks noGrp="1"/>
          </p:cNvSpPr>
          <p:nvPr>
            <p:ph type="ctrTitle"/>
          </p:nvPr>
        </p:nvSpPr>
        <p:spPr>
          <a:xfrm>
            <a:off x="1130775" y="604100"/>
            <a:ext cx="4563300" cy="2593500"/>
          </a:xfrm>
          <a:prstGeom prst="rect">
            <a:avLst/>
          </a:prstGeom>
        </p:spPr>
        <p:txBody>
          <a:bodyPr spcFirstLastPara="1" wrap="square" lIns="91425" tIns="91425" rIns="91425" bIns="91425" anchor="b" anchorCtr="0">
            <a:noAutofit/>
          </a:bodyPr>
          <a:lstStyle>
            <a:lvl1pPr lvl="0" algn="l">
              <a:lnSpc>
                <a:spcPct val="90000"/>
              </a:lnSpc>
              <a:spcBef>
                <a:spcPts val="0"/>
              </a:spcBef>
              <a:spcAft>
                <a:spcPts val="0"/>
              </a:spcAft>
              <a:buClr>
                <a:schemeClr val="accent1"/>
              </a:buClr>
              <a:buSzPts val="5200"/>
              <a:buFont typeface="Patrick Hand"/>
              <a:buNone/>
              <a:defRPr sz="6000">
                <a:solidFill>
                  <a:schemeClr val="accent2"/>
                </a:solidFill>
                <a:latin typeface="Patrick Hand"/>
                <a:ea typeface="Patrick Hand"/>
                <a:cs typeface="Patrick Hand"/>
                <a:sym typeface="Patrick Hand"/>
              </a:defRPr>
            </a:lvl1pPr>
            <a:lvl2pPr lvl="1">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2pPr>
            <a:lvl3pPr lvl="2">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3pPr>
            <a:lvl4pPr lvl="3">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4pPr>
            <a:lvl5pPr lvl="4">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5pPr>
            <a:lvl6pPr lvl="5">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6pPr>
            <a:lvl7pPr lvl="6">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7pPr>
            <a:lvl8pPr lvl="7">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8pPr>
            <a:lvl9pPr lvl="8">
              <a:spcBef>
                <a:spcPts val="0"/>
              </a:spcBef>
              <a:spcAft>
                <a:spcPts val="0"/>
              </a:spcAft>
              <a:buClr>
                <a:schemeClr val="accent1"/>
              </a:buClr>
              <a:buSzPts val="5200"/>
              <a:buFont typeface="Cabin Sketch"/>
              <a:buNone/>
              <a:defRPr sz="5200">
                <a:solidFill>
                  <a:schemeClr val="accent1"/>
                </a:solidFill>
                <a:latin typeface="Cabin Sketch"/>
                <a:ea typeface="Cabin Sketch"/>
                <a:cs typeface="Cabin Sketch"/>
                <a:sym typeface="Cabin Sketch"/>
              </a:defRPr>
            </a:lvl9pPr>
          </a:lstStyle>
          <a:p>
            <a:endParaRPr/>
          </a:p>
        </p:txBody>
      </p:sp>
      <p:sp>
        <p:nvSpPr>
          <p:cNvPr id="30" name="Google Shape;30;p2"/>
          <p:cNvSpPr txBox="1">
            <a:spLocks noGrp="1"/>
          </p:cNvSpPr>
          <p:nvPr>
            <p:ph type="subTitle" idx="1"/>
          </p:nvPr>
        </p:nvSpPr>
        <p:spPr>
          <a:xfrm>
            <a:off x="1130775" y="3061625"/>
            <a:ext cx="2775000" cy="476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6"/>
              </a:buClr>
              <a:buSzPts val="1600"/>
              <a:buFont typeface="Patrick Hand"/>
              <a:buNone/>
              <a:defRPr sz="1600"/>
            </a:lvl1pPr>
            <a:lvl2pPr lvl="1">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37802451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dk1"/>
        </a:solidFill>
        <a:effectLst/>
      </p:bgPr>
    </p:bg>
    <p:spTree>
      <p:nvGrpSpPr>
        <p:cNvPr id="1" name="Shape 31"/>
        <p:cNvGrpSpPr/>
        <p:nvPr/>
      </p:nvGrpSpPr>
      <p:grpSpPr>
        <a:xfrm>
          <a:off x="0" y="0"/>
          <a:ext cx="0" cy="0"/>
          <a:chOff x="0" y="0"/>
          <a:chExt cx="0" cy="0"/>
        </a:xfrm>
      </p:grpSpPr>
      <p:grpSp>
        <p:nvGrpSpPr>
          <p:cNvPr id="32" name="Google Shape;32;p3"/>
          <p:cNvGrpSpPr/>
          <p:nvPr/>
        </p:nvGrpSpPr>
        <p:grpSpPr>
          <a:xfrm>
            <a:off x="785612" y="3481272"/>
            <a:ext cx="4309167" cy="1669408"/>
            <a:chOff x="2189450" y="2220300"/>
            <a:chExt cx="3202175" cy="1240550"/>
          </a:xfrm>
        </p:grpSpPr>
        <p:sp>
          <p:nvSpPr>
            <p:cNvPr id="33" name="Google Shape;33;p3"/>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35;p3"/>
          <p:cNvSpPr/>
          <p:nvPr/>
        </p:nvSpPr>
        <p:spPr>
          <a:xfrm>
            <a:off x="884606" y="4666716"/>
            <a:ext cx="255429" cy="33250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1196730" y="4399918"/>
            <a:ext cx="415135" cy="638067"/>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flipH="1">
            <a:off x="1668577" y="4718636"/>
            <a:ext cx="177073" cy="230528"/>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 name="Google Shape;38;p3"/>
          <p:cNvGrpSpPr/>
          <p:nvPr/>
        </p:nvGrpSpPr>
        <p:grpSpPr>
          <a:xfrm>
            <a:off x="3349466" y="3839498"/>
            <a:ext cx="3391103" cy="1313742"/>
            <a:chOff x="2189450" y="2220300"/>
            <a:chExt cx="3202175" cy="1240550"/>
          </a:xfrm>
        </p:grpSpPr>
        <p:sp>
          <p:nvSpPr>
            <p:cNvPr id="39" name="Google Shape;39;p3"/>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 name="Google Shape;41;p3"/>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txBox="1">
            <a:spLocks noGrp="1"/>
          </p:cNvSpPr>
          <p:nvPr>
            <p:ph type="title"/>
          </p:nvPr>
        </p:nvSpPr>
        <p:spPr>
          <a:xfrm>
            <a:off x="1700950" y="2420475"/>
            <a:ext cx="5742000" cy="55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4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7" name="Google Shape;47;p3"/>
          <p:cNvSpPr txBox="1">
            <a:spLocks noGrp="1"/>
          </p:cNvSpPr>
          <p:nvPr>
            <p:ph type="subTitle" idx="1"/>
          </p:nvPr>
        </p:nvSpPr>
        <p:spPr>
          <a:xfrm>
            <a:off x="1701050" y="2947482"/>
            <a:ext cx="5742000" cy="47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6"/>
              </a:buClr>
              <a:buSzPts val="1600"/>
              <a:buFont typeface="Patrick Hand"/>
              <a:buNone/>
              <a:defRPr sz="1600"/>
            </a:lvl1pPr>
            <a:lvl2pPr lvl="1"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
        <p:nvSpPr>
          <p:cNvPr id="48" name="Google Shape;48;p3"/>
          <p:cNvSpPr/>
          <p:nvPr/>
        </p:nvSpPr>
        <p:spPr>
          <a:xfrm flipH="1">
            <a:off x="1716703" y="4761096"/>
            <a:ext cx="5710522" cy="40066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flipH="1">
            <a:off x="350087" y="4932295"/>
            <a:ext cx="3183988" cy="21838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flipH="1">
            <a:off x="7924902" y="4666716"/>
            <a:ext cx="255429" cy="33250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flipH="1">
            <a:off x="7453072" y="4399918"/>
            <a:ext cx="415135" cy="638067"/>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219287" y="4718636"/>
            <a:ext cx="177073" cy="230528"/>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5530862" y="4932295"/>
            <a:ext cx="3183988" cy="21838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68133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dk1"/>
        </a:solidFill>
        <a:effectLst/>
      </p:bgPr>
    </p:bg>
    <p:spTree>
      <p:nvGrpSpPr>
        <p:cNvPr id="1" name="Shape 54"/>
        <p:cNvGrpSpPr/>
        <p:nvPr/>
      </p:nvGrpSpPr>
      <p:grpSpPr>
        <a:xfrm>
          <a:off x="0" y="0"/>
          <a:ext cx="0" cy="0"/>
          <a:chOff x="0" y="0"/>
          <a:chExt cx="0" cy="0"/>
        </a:xfrm>
      </p:grpSpPr>
      <p:sp>
        <p:nvSpPr>
          <p:cNvPr id="55" name="Google Shape;55;p4"/>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417059" y="43356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a:off x="7021900" y="243101"/>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a:off x="8151912" y="1158576"/>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6602950"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61" name="Google Shape;61;p4"/>
          <p:cNvGrpSpPr/>
          <p:nvPr/>
        </p:nvGrpSpPr>
        <p:grpSpPr>
          <a:xfrm>
            <a:off x="313566" y="3695318"/>
            <a:ext cx="3349475" cy="1297615"/>
            <a:chOff x="2189450" y="2220300"/>
            <a:chExt cx="3202175" cy="1240550"/>
          </a:xfrm>
        </p:grpSpPr>
        <p:sp>
          <p:nvSpPr>
            <p:cNvPr id="62" name="Google Shape;62;p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64;p4"/>
          <p:cNvGrpSpPr/>
          <p:nvPr/>
        </p:nvGrpSpPr>
        <p:grpSpPr>
          <a:xfrm>
            <a:off x="2306553" y="3973883"/>
            <a:ext cx="2636030" cy="1021221"/>
            <a:chOff x="2189450" y="2220300"/>
            <a:chExt cx="3202175" cy="1240550"/>
          </a:xfrm>
        </p:grpSpPr>
        <p:sp>
          <p:nvSpPr>
            <p:cNvPr id="65" name="Google Shape;65;p4"/>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4"/>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 name="Google Shape;67;p4"/>
          <p:cNvSpPr/>
          <p:nvPr/>
        </p:nvSpPr>
        <p:spPr>
          <a:xfrm>
            <a:off x="4676248" y="4603180"/>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4"/>
          <p:cNvSpPr/>
          <p:nvPr/>
        </p:nvSpPr>
        <p:spPr>
          <a:xfrm>
            <a:off x="0"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4"/>
          <p:cNvSpPr txBox="1">
            <a:spLocks noGrp="1"/>
          </p:cNvSpPr>
          <p:nvPr>
            <p:ph type="subTitle" idx="1"/>
          </p:nvPr>
        </p:nvSpPr>
        <p:spPr>
          <a:xfrm>
            <a:off x="536850" y="967277"/>
            <a:ext cx="8070300" cy="33810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434343"/>
              </a:buClr>
              <a:buSzPts val="1200"/>
              <a:buFont typeface="Livvic"/>
              <a:buAutoNum type="arabicPeriod"/>
              <a:defRPr sz="1200"/>
            </a:lvl1pPr>
            <a:lvl2pPr lvl="1" rtl="0">
              <a:spcBef>
                <a:spcPts val="1600"/>
              </a:spcBef>
              <a:spcAft>
                <a:spcPts val="0"/>
              </a:spcAft>
              <a:buClr>
                <a:srgbClr val="434343"/>
              </a:buClr>
              <a:buSzPts val="1200"/>
              <a:buFont typeface="Roboto Condensed Light"/>
              <a:buAutoNum type="alphaLcPeriod"/>
              <a:defRPr/>
            </a:lvl2pPr>
            <a:lvl3pPr lvl="2" rtl="0">
              <a:spcBef>
                <a:spcPts val="1600"/>
              </a:spcBef>
              <a:spcAft>
                <a:spcPts val="0"/>
              </a:spcAft>
              <a:buClr>
                <a:srgbClr val="434343"/>
              </a:buClr>
              <a:buSzPts val="1200"/>
              <a:buFont typeface="Roboto Condensed Light"/>
              <a:buAutoNum type="romanLcPeriod"/>
              <a:defRPr/>
            </a:lvl3pPr>
            <a:lvl4pPr lvl="3" rtl="0">
              <a:spcBef>
                <a:spcPts val="1600"/>
              </a:spcBef>
              <a:spcAft>
                <a:spcPts val="0"/>
              </a:spcAft>
              <a:buClr>
                <a:srgbClr val="434343"/>
              </a:buClr>
              <a:buSzPts val="1200"/>
              <a:buFont typeface="Roboto Condensed Light"/>
              <a:buAutoNum type="arabicPeriod"/>
              <a:defRPr/>
            </a:lvl4pPr>
            <a:lvl5pPr lvl="4" rtl="0">
              <a:spcBef>
                <a:spcPts val="1600"/>
              </a:spcBef>
              <a:spcAft>
                <a:spcPts val="0"/>
              </a:spcAft>
              <a:buClr>
                <a:srgbClr val="434343"/>
              </a:buClr>
              <a:buSzPts val="1200"/>
              <a:buFont typeface="Roboto Condensed Light"/>
              <a:buAutoNum type="alphaLcPeriod"/>
              <a:defRPr/>
            </a:lvl5pPr>
            <a:lvl6pPr lvl="5" rtl="0">
              <a:spcBef>
                <a:spcPts val="1600"/>
              </a:spcBef>
              <a:spcAft>
                <a:spcPts val="0"/>
              </a:spcAft>
              <a:buClr>
                <a:srgbClr val="434343"/>
              </a:buClr>
              <a:buSzPts val="1200"/>
              <a:buFont typeface="Roboto Condensed Light"/>
              <a:buAutoNum type="romanLcPeriod"/>
              <a:defRPr/>
            </a:lvl6pPr>
            <a:lvl7pPr lvl="6" rtl="0">
              <a:spcBef>
                <a:spcPts val="1600"/>
              </a:spcBef>
              <a:spcAft>
                <a:spcPts val="0"/>
              </a:spcAft>
              <a:buClr>
                <a:srgbClr val="434343"/>
              </a:buClr>
              <a:buSzPts val="1200"/>
              <a:buFont typeface="Roboto Condensed Light"/>
              <a:buAutoNum type="arabicPeriod"/>
              <a:defRPr/>
            </a:lvl7pPr>
            <a:lvl8pPr lvl="7" rtl="0">
              <a:spcBef>
                <a:spcPts val="1600"/>
              </a:spcBef>
              <a:spcAft>
                <a:spcPts val="0"/>
              </a:spcAft>
              <a:buClr>
                <a:srgbClr val="434343"/>
              </a:buClr>
              <a:buSzPts val="1200"/>
              <a:buFont typeface="Roboto Condensed Light"/>
              <a:buAutoNum type="alphaLcPeriod"/>
              <a:defRPr/>
            </a:lvl8pPr>
            <a:lvl9pPr lvl="8" rtl="0">
              <a:spcBef>
                <a:spcPts val="1600"/>
              </a:spcBef>
              <a:spcAft>
                <a:spcPts val="1600"/>
              </a:spcAft>
              <a:buClr>
                <a:srgbClr val="434343"/>
              </a:buClr>
              <a:buSzPts val="1200"/>
              <a:buFont typeface="Roboto Condensed Light"/>
              <a:buAutoNum type="romanLcPeriod"/>
              <a:defRPr/>
            </a:lvl9pPr>
          </a:lstStyle>
          <a:p>
            <a:endParaRPr/>
          </a:p>
        </p:txBody>
      </p:sp>
      <p:grpSp>
        <p:nvGrpSpPr>
          <p:cNvPr id="70" name="Google Shape;70;p4"/>
          <p:cNvGrpSpPr/>
          <p:nvPr/>
        </p:nvGrpSpPr>
        <p:grpSpPr>
          <a:xfrm>
            <a:off x="6460945" y="4224285"/>
            <a:ext cx="1779618" cy="680752"/>
            <a:chOff x="6460945" y="4155274"/>
            <a:chExt cx="1779618" cy="680752"/>
          </a:xfrm>
        </p:grpSpPr>
        <p:grpSp>
          <p:nvGrpSpPr>
            <p:cNvPr id="71" name="Google Shape;71;p4"/>
            <p:cNvGrpSpPr/>
            <p:nvPr/>
          </p:nvGrpSpPr>
          <p:grpSpPr>
            <a:xfrm>
              <a:off x="6826943" y="4258421"/>
              <a:ext cx="189425" cy="557741"/>
              <a:chOff x="1538085" y="1915884"/>
              <a:chExt cx="119927" cy="353269"/>
            </a:xfrm>
          </p:grpSpPr>
          <p:sp>
            <p:nvSpPr>
              <p:cNvPr id="72" name="Google Shape;72;p4"/>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4"/>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4"/>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4"/>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4"/>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 name="Google Shape;77;p4"/>
            <p:cNvGrpSpPr/>
            <p:nvPr/>
          </p:nvGrpSpPr>
          <p:grpSpPr>
            <a:xfrm>
              <a:off x="7908012" y="4319937"/>
              <a:ext cx="172995" cy="509414"/>
              <a:chOff x="1538085" y="1915884"/>
              <a:chExt cx="119927" cy="353269"/>
            </a:xfrm>
          </p:grpSpPr>
          <p:sp>
            <p:nvSpPr>
              <p:cNvPr id="78" name="Google Shape;78;p4"/>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83;p4"/>
            <p:cNvGrpSpPr/>
            <p:nvPr/>
          </p:nvGrpSpPr>
          <p:grpSpPr>
            <a:xfrm>
              <a:off x="6460945" y="4155274"/>
              <a:ext cx="1779618" cy="680752"/>
              <a:chOff x="1158083" y="1875109"/>
              <a:chExt cx="1096770" cy="419622"/>
            </a:xfrm>
          </p:grpSpPr>
          <p:sp>
            <p:nvSpPr>
              <p:cNvPr id="84" name="Google Shape;84;p4"/>
              <p:cNvSpPr/>
              <p:nvPr/>
            </p:nvSpPr>
            <p:spPr>
              <a:xfrm>
                <a:off x="1594300" y="1938906"/>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1565921" y="1918020"/>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1538085" y="1941584"/>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1578771" y="1915884"/>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1550410" y="2014829"/>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1923995" y="1945766"/>
                <a:ext cx="63712" cy="119896"/>
              </a:xfrm>
              <a:custGeom>
                <a:avLst/>
                <a:gdLst/>
                <a:ahLst/>
                <a:cxnLst/>
                <a:rect l="l" t="t" r="r" b="b"/>
                <a:pathLst>
                  <a:path w="3520" h="6625" extrusionOk="0">
                    <a:moveTo>
                      <a:pt x="3520" y="0"/>
                    </a:moveTo>
                    <a:cubicBezTo>
                      <a:pt x="1302" y="1094"/>
                      <a:pt x="1" y="3667"/>
                      <a:pt x="385" y="6240"/>
                    </a:cubicBezTo>
                    <a:lnTo>
                      <a:pt x="563" y="6624"/>
                    </a:lnTo>
                    <a:cubicBezTo>
                      <a:pt x="2071" y="4761"/>
                      <a:pt x="3106" y="2455"/>
                      <a:pt x="3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a:off x="1886005" y="1914184"/>
                <a:ext cx="46046" cy="152544"/>
              </a:xfrm>
              <a:custGeom>
                <a:avLst/>
                <a:gdLst/>
                <a:ahLst/>
                <a:cxnLst/>
                <a:rect l="l" t="t" r="r" b="b"/>
                <a:pathLst>
                  <a:path w="2544" h="8429" extrusionOk="0">
                    <a:moveTo>
                      <a:pt x="1449" y="0"/>
                    </a:moveTo>
                    <a:cubicBezTo>
                      <a:pt x="0" y="2455"/>
                      <a:pt x="148" y="5826"/>
                      <a:pt x="1774" y="8428"/>
                    </a:cubicBezTo>
                    <a:lnTo>
                      <a:pt x="2425" y="7985"/>
                    </a:lnTo>
                    <a:cubicBezTo>
                      <a:pt x="2543" y="5323"/>
                      <a:pt x="2218" y="2603"/>
                      <a:pt x="1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1873155" y="1981619"/>
                <a:ext cx="63712" cy="78688"/>
              </a:xfrm>
              <a:custGeom>
                <a:avLst/>
                <a:gdLst/>
                <a:ahLst/>
                <a:cxnLst/>
                <a:rect l="l" t="t" r="r" b="b"/>
                <a:pathLst>
                  <a:path w="3520" h="4348" extrusionOk="0">
                    <a:moveTo>
                      <a:pt x="89" y="0"/>
                    </a:moveTo>
                    <a:lnTo>
                      <a:pt x="89" y="0"/>
                    </a:lnTo>
                    <a:cubicBezTo>
                      <a:pt x="0" y="1597"/>
                      <a:pt x="917" y="3283"/>
                      <a:pt x="2337" y="4111"/>
                    </a:cubicBezTo>
                    <a:lnTo>
                      <a:pt x="3519" y="4348"/>
                    </a:lnTo>
                    <a:cubicBezTo>
                      <a:pt x="2898" y="2573"/>
                      <a:pt x="1656" y="1035"/>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1912231" y="1958073"/>
                <a:ext cx="39078" cy="108657"/>
              </a:xfrm>
              <a:custGeom>
                <a:avLst/>
                <a:gdLst/>
                <a:ahLst/>
                <a:cxnLst/>
                <a:rect l="l" t="t" r="r" b="b"/>
                <a:pathLst>
                  <a:path w="2159" h="6004" extrusionOk="0">
                    <a:moveTo>
                      <a:pt x="1508" y="0"/>
                    </a:moveTo>
                    <a:lnTo>
                      <a:pt x="1508" y="0"/>
                    </a:lnTo>
                    <a:cubicBezTo>
                      <a:pt x="296" y="1627"/>
                      <a:pt x="0" y="3963"/>
                      <a:pt x="739" y="6003"/>
                    </a:cubicBezTo>
                    <a:lnTo>
                      <a:pt x="1420" y="5501"/>
                    </a:lnTo>
                    <a:cubicBezTo>
                      <a:pt x="2129" y="3845"/>
                      <a:pt x="2159" y="1804"/>
                      <a:pt x="15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1888141" y="2051842"/>
                <a:ext cx="70138" cy="238815"/>
              </a:xfrm>
              <a:custGeom>
                <a:avLst/>
                <a:gdLst/>
                <a:ahLst/>
                <a:cxnLst/>
                <a:rect l="l" t="t" r="r" b="b"/>
                <a:pathLst>
                  <a:path w="3875" h="13196" extrusionOk="0">
                    <a:moveTo>
                      <a:pt x="1515" y="1"/>
                    </a:moveTo>
                    <a:cubicBezTo>
                      <a:pt x="1066" y="1"/>
                      <a:pt x="595" y="268"/>
                      <a:pt x="355" y="675"/>
                    </a:cubicBezTo>
                    <a:cubicBezTo>
                      <a:pt x="0" y="1296"/>
                      <a:pt x="89" y="2153"/>
                      <a:pt x="207" y="2893"/>
                    </a:cubicBezTo>
                    <a:cubicBezTo>
                      <a:pt x="740" y="6323"/>
                      <a:pt x="1479" y="9753"/>
                      <a:pt x="2248" y="13184"/>
                    </a:cubicBezTo>
                    <a:cubicBezTo>
                      <a:pt x="2279" y="13192"/>
                      <a:pt x="2309" y="13195"/>
                      <a:pt x="2338" y="13195"/>
                    </a:cubicBezTo>
                    <a:cubicBezTo>
                      <a:pt x="2638" y="13195"/>
                      <a:pt x="2815" y="12795"/>
                      <a:pt x="2869" y="12444"/>
                    </a:cubicBezTo>
                    <a:cubicBezTo>
                      <a:pt x="3490" y="8955"/>
                      <a:pt x="3815" y="5347"/>
                      <a:pt x="3874" y="1739"/>
                    </a:cubicBezTo>
                    <a:cubicBezTo>
                      <a:pt x="3874" y="1414"/>
                      <a:pt x="3874" y="1029"/>
                      <a:pt x="3667" y="704"/>
                    </a:cubicBezTo>
                    <a:cubicBezTo>
                      <a:pt x="3537" y="486"/>
                      <a:pt x="3278" y="301"/>
                      <a:pt x="3032" y="301"/>
                    </a:cubicBezTo>
                    <a:cubicBezTo>
                      <a:pt x="2944" y="301"/>
                      <a:pt x="2858" y="324"/>
                      <a:pt x="2780" y="379"/>
                    </a:cubicBezTo>
                    <a:lnTo>
                      <a:pt x="2248" y="320"/>
                    </a:lnTo>
                    <a:cubicBezTo>
                      <a:pt x="2048" y="98"/>
                      <a:pt x="1785" y="1"/>
                      <a:pt x="15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1899381" y="2153429"/>
                <a:ext cx="22498" cy="10714"/>
              </a:xfrm>
              <a:custGeom>
                <a:avLst/>
                <a:gdLst/>
                <a:ahLst/>
                <a:cxnLst/>
                <a:rect l="l" t="t" r="r" b="b"/>
                <a:pathLst>
                  <a:path w="1243" h="592" extrusionOk="0">
                    <a:moveTo>
                      <a:pt x="266" y="0"/>
                    </a:moveTo>
                    <a:cubicBezTo>
                      <a:pt x="178" y="0"/>
                      <a:pt x="119" y="30"/>
                      <a:pt x="59" y="89"/>
                    </a:cubicBezTo>
                    <a:cubicBezTo>
                      <a:pt x="30" y="118"/>
                      <a:pt x="0" y="178"/>
                      <a:pt x="0" y="266"/>
                    </a:cubicBezTo>
                    <a:cubicBezTo>
                      <a:pt x="0" y="325"/>
                      <a:pt x="30" y="414"/>
                      <a:pt x="59" y="444"/>
                    </a:cubicBezTo>
                    <a:lnTo>
                      <a:pt x="119" y="473"/>
                    </a:lnTo>
                    <a:cubicBezTo>
                      <a:pt x="178" y="532"/>
                      <a:pt x="207" y="532"/>
                      <a:pt x="266" y="532"/>
                    </a:cubicBezTo>
                    <a:cubicBezTo>
                      <a:pt x="503" y="562"/>
                      <a:pt x="740" y="592"/>
                      <a:pt x="1006" y="592"/>
                    </a:cubicBezTo>
                    <a:cubicBezTo>
                      <a:pt x="1065" y="592"/>
                      <a:pt x="1154" y="562"/>
                      <a:pt x="1183" y="532"/>
                    </a:cubicBezTo>
                    <a:cubicBezTo>
                      <a:pt x="1213" y="473"/>
                      <a:pt x="1242" y="414"/>
                      <a:pt x="1242" y="325"/>
                    </a:cubicBezTo>
                    <a:cubicBezTo>
                      <a:pt x="1242" y="266"/>
                      <a:pt x="1213" y="178"/>
                      <a:pt x="1183" y="148"/>
                    </a:cubicBezTo>
                    <a:lnTo>
                      <a:pt x="1154" y="118"/>
                    </a:lnTo>
                    <a:cubicBezTo>
                      <a:pt x="1095" y="89"/>
                      <a:pt x="1065" y="89"/>
                      <a:pt x="1006" y="89"/>
                    </a:cubicBezTo>
                    <a:cubicBezTo>
                      <a:pt x="740" y="30"/>
                      <a:pt x="503" y="0"/>
                      <a:pt x="266"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1934710" y="2185535"/>
                <a:ext cx="18752" cy="9646"/>
              </a:xfrm>
              <a:custGeom>
                <a:avLst/>
                <a:gdLst/>
                <a:ahLst/>
                <a:cxnLst/>
                <a:rect l="l" t="t" r="r" b="b"/>
                <a:pathLst>
                  <a:path w="1036" h="533" extrusionOk="0">
                    <a:moveTo>
                      <a:pt x="266" y="1"/>
                    </a:moveTo>
                    <a:cubicBezTo>
                      <a:pt x="178" y="1"/>
                      <a:pt x="118" y="30"/>
                      <a:pt x="59" y="89"/>
                    </a:cubicBezTo>
                    <a:cubicBezTo>
                      <a:pt x="30" y="119"/>
                      <a:pt x="0" y="178"/>
                      <a:pt x="0" y="267"/>
                    </a:cubicBezTo>
                    <a:cubicBezTo>
                      <a:pt x="0" y="326"/>
                      <a:pt x="30" y="415"/>
                      <a:pt x="59" y="444"/>
                    </a:cubicBezTo>
                    <a:cubicBezTo>
                      <a:pt x="148" y="474"/>
                      <a:pt x="178" y="533"/>
                      <a:pt x="266" y="533"/>
                    </a:cubicBezTo>
                    <a:lnTo>
                      <a:pt x="769" y="533"/>
                    </a:lnTo>
                    <a:cubicBezTo>
                      <a:pt x="858" y="533"/>
                      <a:pt x="917" y="474"/>
                      <a:pt x="976" y="444"/>
                    </a:cubicBezTo>
                    <a:cubicBezTo>
                      <a:pt x="1006" y="415"/>
                      <a:pt x="1035" y="326"/>
                      <a:pt x="1035" y="267"/>
                    </a:cubicBezTo>
                    <a:cubicBezTo>
                      <a:pt x="1035" y="178"/>
                      <a:pt x="1006" y="119"/>
                      <a:pt x="976" y="89"/>
                    </a:cubicBezTo>
                    <a:cubicBezTo>
                      <a:pt x="917" y="30"/>
                      <a:pt x="858" y="1"/>
                      <a:pt x="769" y="1"/>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1910620" y="2208557"/>
                <a:ext cx="18209" cy="9103"/>
              </a:xfrm>
              <a:custGeom>
                <a:avLst/>
                <a:gdLst/>
                <a:ahLst/>
                <a:cxnLst/>
                <a:rect l="l" t="t" r="r" b="b"/>
                <a:pathLst>
                  <a:path w="1006" h="503" extrusionOk="0">
                    <a:moveTo>
                      <a:pt x="296" y="0"/>
                    </a:moveTo>
                    <a:cubicBezTo>
                      <a:pt x="237" y="0"/>
                      <a:pt x="148" y="0"/>
                      <a:pt x="119" y="30"/>
                    </a:cubicBezTo>
                    <a:cubicBezTo>
                      <a:pt x="89" y="59"/>
                      <a:pt x="0" y="148"/>
                      <a:pt x="0" y="178"/>
                    </a:cubicBezTo>
                    <a:cubicBezTo>
                      <a:pt x="0" y="237"/>
                      <a:pt x="0" y="325"/>
                      <a:pt x="30" y="355"/>
                    </a:cubicBezTo>
                    <a:cubicBezTo>
                      <a:pt x="30" y="444"/>
                      <a:pt x="89" y="473"/>
                      <a:pt x="148" y="473"/>
                    </a:cubicBezTo>
                    <a:cubicBezTo>
                      <a:pt x="326" y="503"/>
                      <a:pt x="562" y="503"/>
                      <a:pt x="740" y="503"/>
                    </a:cubicBezTo>
                    <a:cubicBezTo>
                      <a:pt x="828" y="503"/>
                      <a:pt x="888" y="473"/>
                      <a:pt x="917" y="444"/>
                    </a:cubicBezTo>
                    <a:cubicBezTo>
                      <a:pt x="976" y="385"/>
                      <a:pt x="1006" y="325"/>
                      <a:pt x="1006" y="237"/>
                    </a:cubicBezTo>
                    <a:cubicBezTo>
                      <a:pt x="1006" y="178"/>
                      <a:pt x="976" y="89"/>
                      <a:pt x="917" y="59"/>
                    </a:cubicBezTo>
                    <a:cubicBezTo>
                      <a:pt x="888" y="30"/>
                      <a:pt x="828" y="0"/>
                      <a:pt x="740"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1772000" y="1898131"/>
                <a:ext cx="63712" cy="90994"/>
              </a:xfrm>
              <a:custGeom>
                <a:avLst/>
                <a:gdLst/>
                <a:ahLst/>
                <a:cxnLst/>
                <a:rect l="l" t="t" r="r" b="b"/>
                <a:pathLst>
                  <a:path w="3520" h="5028" extrusionOk="0">
                    <a:moveTo>
                      <a:pt x="3519" y="0"/>
                    </a:moveTo>
                    <a:lnTo>
                      <a:pt x="3519" y="0"/>
                    </a:lnTo>
                    <a:cubicBezTo>
                      <a:pt x="1420" y="828"/>
                      <a:pt x="0" y="2810"/>
                      <a:pt x="178" y="4732"/>
                    </a:cubicBezTo>
                    <a:lnTo>
                      <a:pt x="355" y="5027"/>
                    </a:lnTo>
                    <a:cubicBezTo>
                      <a:pt x="1893" y="3578"/>
                      <a:pt x="2987" y="1834"/>
                      <a:pt x="35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1743621" y="1877245"/>
                <a:ext cx="41232" cy="110811"/>
              </a:xfrm>
              <a:custGeom>
                <a:avLst/>
                <a:gdLst/>
                <a:ahLst/>
                <a:cxnLst/>
                <a:rect l="l" t="t" r="r" b="b"/>
                <a:pathLst>
                  <a:path w="2278" h="6123" extrusionOk="0">
                    <a:moveTo>
                      <a:pt x="829" y="1"/>
                    </a:moveTo>
                    <a:cubicBezTo>
                      <a:pt x="1" y="1982"/>
                      <a:pt x="385" y="4466"/>
                      <a:pt x="1834" y="6122"/>
                    </a:cubicBezTo>
                    <a:lnTo>
                      <a:pt x="2278" y="5738"/>
                    </a:lnTo>
                    <a:cubicBezTo>
                      <a:pt x="2130" y="3757"/>
                      <a:pt x="1657" y="1805"/>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1715785" y="1900809"/>
                <a:ext cx="65866" cy="82959"/>
              </a:xfrm>
              <a:custGeom>
                <a:avLst/>
                <a:gdLst/>
                <a:ahLst/>
                <a:cxnLst/>
                <a:rect l="l" t="t" r="r" b="b"/>
                <a:pathLst>
                  <a:path w="3639" h="4584" extrusionOk="0">
                    <a:moveTo>
                      <a:pt x="178" y="0"/>
                    </a:moveTo>
                    <a:lnTo>
                      <a:pt x="178" y="0"/>
                    </a:lnTo>
                    <a:cubicBezTo>
                      <a:pt x="1" y="1686"/>
                      <a:pt x="888" y="3460"/>
                      <a:pt x="2367" y="4318"/>
                    </a:cubicBezTo>
                    <a:lnTo>
                      <a:pt x="3638" y="4584"/>
                    </a:lnTo>
                    <a:cubicBezTo>
                      <a:pt x="3077" y="2691"/>
                      <a:pt x="1805" y="1035"/>
                      <a:pt x="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1756471" y="1875109"/>
                <a:ext cx="44978" cy="115082"/>
              </a:xfrm>
              <a:custGeom>
                <a:avLst/>
                <a:gdLst/>
                <a:ahLst/>
                <a:cxnLst/>
                <a:rect l="l" t="t" r="r" b="b"/>
                <a:pathLst>
                  <a:path w="2485" h="6359" extrusionOk="0">
                    <a:moveTo>
                      <a:pt x="1893" y="1"/>
                    </a:moveTo>
                    <a:lnTo>
                      <a:pt x="1893" y="1"/>
                    </a:lnTo>
                    <a:cubicBezTo>
                      <a:pt x="503" y="1745"/>
                      <a:pt x="0" y="4229"/>
                      <a:pt x="681" y="6359"/>
                    </a:cubicBezTo>
                    <a:lnTo>
                      <a:pt x="1450" y="5885"/>
                    </a:lnTo>
                    <a:cubicBezTo>
                      <a:pt x="2337" y="4082"/>
                      <a:pt x="2485" y="1923"/>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1728110" y="1974054"/>
                <a:ext cx="74952" cy="254324"/>
              </a:xfrm>
              <a:custGeom>
                <a:avLst/>
                <a:gdLst/>
                <a:ahLst/>
                <a:cxnLst/>
                <a:rect l="l" t="t" r="r" b="b"/>
                <a:pathLst>
                  <a:path w="4141" h="14053" extrusionOk="0">
                    <a:moveTo>
                      <a:pt x="1744" y="1"/>
                    </a:moveTo>
                    <a:cubicBezTo>
                      <a:pt x="1252" y="1"/>
                      <a:pt x="724" y="295"/>
                      <a:pt x="444" y="744"/>
                    </a:cubicBezTo>
                    <a:cubicBezTo>
                      <a:pt x="0" y="1453"/>
                      <a:pt x="59" y="2311"/>
                      <a:pt x="148" y="3110"/>
                    </a:cubicBezTo>
                    <a:cubicBezTo>
                      <a:pt x="473" y="6777"/>
                      <a:pt x="1065" y="10384"/>
                      <a:pt x="1656" y="14051"/>
                    </a:cubicBezTo>
                    <a:cubicBezTo>
                      <a:pt x="1669" y="14052"/>
                      <a:pt x="1682" y="14053"/>
                      <a:pt x="1695" y="14053"/>
                    </a:cubicBezTo>
                    <a:cubicBezTo>
                      <a:pt x="2083" y="14053"/>
                      <a:pt x="2280" y="13625"/>
                      <a:pt x="2366" y="13253"/>
                    </a:cubicBezTo>
                    <a:cubicBezTo>
                      <a:pt x="3283" y="9497"/>
                      <a:pt x="3874" y="5653"/>
                      <a:pt x="4081" y="1808"/>
                    </a:cubicBezTo>
                    <a:cubicBezTo>
                      <a:pt x="4140" y="1453"/>
                      <a:pt x="4140" y="1039"/>
                      <a:pt x="3933" y="714"/>
                    </a:cubicBezTo>
                    <a:cubicBezTo>
                      <a:pt x="3805" y="479"/>
                      <a:pt x="3538" y="306"/>
                      <a:pt x="3288" y="306"/>
                    </a:cubicBezTo>
                    <a:cubicBezTo>
                      <a:pt x="3192" y="306"/>
                      <a:pt x="3099" y="331"/>
                      <a:pt x="3017" y="389"/>
                    </a:cubicBezTo>
                    <a:lnTo>
                      <a:pt x="2514" y="330"/>
                    </a:lnTo>
                    <a:cubicBezTo>
                      <a:pt x="2307" y="101"/>
                      <a:pt x="2032" y="1"/>
                      <a:pt x="17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1771457" y="2115965"/>
                <a:ext cx="19295" cy="10171"/>
              </a:xfrm>
              <a:custGeom>
                <a:avLst/>
                <a:gdLst/>
                <a:ahLst/>
                <a:cxnLst/>
                <a:rect l="l" t="t" r="r" b="b"/>
                <a:pathLst>
                  <a:path w="1066" h="562" extrusionOk="0">
                    <a:moveTo>
                      <a:pt x="829" y="0"/>
                    </a:moveTo>
                    <a:cubicBezTo>
                      <a:pt x="622" y="0"/>
                      <a:pt x="444" y="0"/>
                      <a:pt x="267" y="30"/>
                    </a:cubicBezTo>
                    <a:cubicBezTo>
                      <a:pt x="178" y="30"/>
                      <a:pt x="119" y="89"/>
                      <a:pt x="89" y="118"/>
                    </a:cubicBezTo>
                    <a:cubicBezTo>
                      <a:pt x="30" y="148"/>
                      <a:pt x="1" y="237"/>
                      <a:pt x="1" y="296"/>
                    </a:cubicBezTo>
                    <a:cubicBezTo>
                      <a:pt x="1" y="385"/>
                      <a:pt x="30" y="444"/>
                      <a:pt x="89" y="473"/>
                    </a:cubicBezTo>
                    <a:cubicBezTo>
                      <a:pt x="148" y="532"/>
                      <a:pt x="178" y="562"/>
                      <a:pt x="267" y="562"/>
                    </a:cubicBezTo>
                    <a:cubicBezTo>
                      <a:pt x="444" y="562"/>
                      <a:pt x="622" y="562"/>
                      <a:pt x="829" y="532"/>
                    </a:cubicBezTo>
                    <a:cubicBezTo>
                      <a:pt x="888" y="532"/>
                      <a:pt x="976" y="473"/>
                      <a:pt x="1006" y="444"/>
                    </a:cubicBezTo>
                    <a:cubicBezTo>
                      <a:pt x="1036" y="414"/>
                      <a:pt x="1065" y="325"/>
                      <a:pt x="1065" y="266"/>
                    </a:cubicBezTo>
                    <a:cubicBezTo>
                      <a:pt x="1065" y="178"/>
                      <a:pt x="1036" y="118"/>
                      <a:pt x="1006" y="89"/>
                    </a:cubicBezTo>
                    <a:cubicBezTo>
                      <a:pt x="976" y="30"/>
                      <a:pt x="888" y="0"/>
                      <a:pt x="829" y="0"/>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1743096" y="2141646"/>
                <a:ext cx="20344" cy="9121"/>
              </a:xfrm>
              <a:custGeom>
                <a:avLst/>
                <a:gdLst/>
                <a:ahLst/>
                <a:cxnLst/>
                <a:rect l="l" t="t" r="r" b="b"/>
                <a:pathLst>
                  <a:path w="1124" h="504" extrusionOk="0">
                    <a:moveTo>
                      <a:pt x="237" y="1"/>
                    </a:moveTo>
                    <a:cubicBezTo>
                      <a:pt x="207" y="1"/>
                      <a:pt x="178" y="1"/>
                      <a:pt x="118" y="30"/>
                    </a:cubicBezTo>
                    <a:cubicBezTo>
                      <a:pt x="89" y="60"/>
                      <a:pt x="0" y="148"/>
                      <a:pt x="0" y="178"/>
                    </a:cubicBezTo>
                    <a:cubicBezTo>
                      <a:pt x="0" y="237"/>
                      <a:pt x="0" y="326"/>
                      <a:pt x="59" y="355"/>
                    </a:cubicBezTo>
                    <a:cubicBezTo>
                      <a:pt x="59" y="385"/>
                      <a:pt x="118" y="474"/>
                      <a:pt x="207" y="474"/>
                    </a:cubicBezTo>
                    <a:cubicBezTo>
                      <a:pt x="414" y="503"/>
                      <a:pt x="651" y="503"/>
                      <a:pt x="858" y="503"/>
                    </a:cubicBezTo>
                    <a:cubicBezTo>
                      <a:pt x="917" y="503"/>
                      <a:pt x="947" y="503"/>
                      <a:pt x="976" y="474"/>
                    </a:cubicBezTo>
                    <a:cubicBezTo>
                      <a:pt x="1006" y="474"/>
                      <a:pt x="1065" y="444"/>
                      <a:pt x="1065" y="444"/>
                    </a:cubicBezTo>
                    <a:cubicBezTo>
                      <a:pt x="1094" y="385"/>
                      <a:pt x="1124" y="326"/>
                      <a:pt x="1124" y="237"/>
                    </a:cubicBezTo>
                    <a:cubicBezTo>
                      <a:pt x="1124" y="178"/>
                      <a:pt x="1094" y="89"/>
                      <a:pt x="1065" y="60"/>
                    </a:cubicBezTo>
                    <a:cubicBezTo>
                      <a:pt x="1006" y="30"/>
                      <a:pt x="947" y="1"/>
                      <a:pt x="858" y="1"/>
                    </a:cubicBezTo>
                    <a:cubicBezTo>
                      <a:pt x="769" y="15"/>
                      <a:pt x="680" y="23"/>
                      <a:pt x="592" y="23"/>
                    </a:cubicBezTo>
                    <a:cubicBezTo>
                      <a:pt x="503" y="23"/>
                      <a:pt x="414" y="15"/>
                      <a:pt x="325" y="1"/>
                    </a:cubicBezTo>
                    <a:close/>
                  </a:path>
                </a:pathLst>
              </a:custGeom>
              <a:solidFill>
                <a:srgbClr val="E086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1158083" y="2102789"/>
                <a:ext cx="1096770" cy="191942"/>
              </a:xfrm>
              <a:custGeom>
                <a:avLst/>
                <a:gdLst/>
                <a:ahLst/>
                <a:cxnLst/>
                <a:rect l="l" t="t" r="r" b="b"/>
                <a:pathLst>
                  <a:path w="60595" h="10606" extrusionOk="0">
                    <a:moveTo>
                      <a:pt x="36111" y="0"/>
                    </a:moveTo>
                    <a:cubicBezTo>
                      <a:pt x="33705" y="0"/>
                      <a:pt x="31266" y="1121"/>
                      <a:pt x="29750" y="3242"/>
                    </a:cubicBezTo>
                    <a:cubicBezTo>
                      <a:pt x="29168" y="2808"/>
                      <a:pt x="28465" y="2597"/>
                      <a:pt x="27755" y="2597"/>
                    </a:cubicBezTo>
                    <a:cubicBezTo>
                      <a:pt x="26770" y="2597"/>
                      <a:pt x="25770" y="3001"/>
                      <a:pt x="25048" y="3774"/>
                    </a:cubicBezTo>
                    <a:cubicBezTo>
                      <a:pt x="24342" y="2432"/>
                      <a:pt x="22962" y="1784"/>
                      <a:pt x="21592" y="1784"/>
                    </a:cubicBezTo>
                    <a:cubicBezTo>
                      <a:pt x="21242" y="1784"/>
                      <a:pt x="20891" y="1827"/>
                      <a:pt x="20553" y="1911"/>
                    </a:cubicBezTo>
                    <a:cubicBezTo>
                      <a:pt x="18897" y="2325"/>
                      <a:pt x="17448" y="3508"/>
                      <a:pt x="16118" y="4720"/>
                    </a:cubicBezTo>
                    <a:cubicBezTo>
                      <a:pt x="15496" y="5312"/>
                      <a:pt x="14787" y="5933"/>
                      <a:pt x="13959" y="5933"/>
                    </a:cubicBezTo>
                    <a:cubicBezTo>
                      <a:pt x="13190" y="5933"/>
                      <a:pt x="12539" y="5401"/>
                      <a:pt x="11800" y="5253"/>
                    </a:cubicBezTo>
                    <a:cubicBezTo>
                      <a:pt x="11661" y="5225"/>
                      <a:pt x="11525" y="5212"/>
                      <a:pt x="11390" y="5212"/>
                    </a:cubicBezTo>
                    <a:cubicBezTo>
                      <a:pt x="9521" y="5212"/>
                      <a:pt x="8053" y="7725"/>
                      <a:pt x="6122" y="7973"/>
                    </a:cubicBezTo>
                    <a:cubicBezTo>
                      <a:pt x="5993" y="7998"/>
                      <a:pt x="5862" y="8006"/>
                      <a:pt x="5728" y="8006"/>
                    </a:cubicBezTo>
                    <a:cubicBezTo>
                      <a:pt x="5372" y="8006"/>
                      <a:pt x="5001" y="7944"/>
                      <a:pt x="4614" y="7944"/>
                    </a:cubicBezTo>
                    <a:cubicBezTo>
                      <a:pt x="4541" y="7940"/>
                      <a:pt x="4467" y="7938"/>
                      <a:pt x="4394" y="7938"/>
                    </a:cubicBezTo>
                    <a:cubicBezTo>
                      <a:pt x="2721" y="7938"/>
                      <a:pt x="1049" y="8898"/>
                      <a:pt x="1" y="10428"/>
                    </a:cubicBezTo>
                    <a:lnTo>
                      <a:pt x="60594" y="10605"/>
                    </a:lnTo>
                    <a:cubicBezTo>
                      <a:pt x="59855" y="9600"/>
                      <a:pt x="58761" y="8890"/>
                      <a:pt x="57637" y="8742"/>
                    </a:cubicBezTo>
                    <a:cubicBezTo>
                      <a:pt x="56987" y="8654"/>
                      <a:pt x="56306" y="8713"/>
                      <a:pt x="55774" y="8269"/>
                    </a:cubicBezTo>
                    <a:cubicBezTo>
                      <a:pt x="55153" y="7796"/>
                      <a:pt x="54976" y="6731"/>
                      <a:pt x="54266" y="6347"/>
                    </a:cubicBezTo>
                    <a:cubicBezTo>
                      <a:pt x="54080" y="6251"/>
                      <a:pt x="53893" y="6212"/>
                      <a:pt x="53704" y="6212"/>
                    </a:cubicBezTo>
                    <a:cubicBezTo>
                      <a:pt x="52897" y="6212"/>
                      <a:pt x="52058" y="6920"/>
                      <a:pt x="51220" y="6968"/>
                    </a:cubicBezTo>
                    <a:cubicBezTo>
                      <a:pt x="51188" y="6970"/>
                      <a:pt x="51156" y="6971"/>
                      <a:pt x="51124" y="6971"/>
                    </a:cubicBezTo>
                    <a:cubicBezTo>
                      <a:pt x="49273" y="6971"/>
                      <a:pt x="48057" y="3905"/>
                      <a:pt x="46359" y="3905"/>
                    </a:cubicBezTo>
                    <a:cubicBezTo>
                      <a:pt x="46209" y="3905"/>
                      <a:pt x="46055" y="3929"/>
                      <a:pt x="45897" y="3981"/>
                    </a:cubicBezTo>
                    <a:cubicBezTo>
                      <a:pt x="45485" y="4119"/>
                      <a:pt x="45123" y="4460"/>
                      <a:pt x="44718" y="4460"/>
                    </a:cubicBezTo>
                    <a:cubicBezTo>
                      <a:pt x="44688" y="4460"/>
                      <a:pt x="44657" y="4458"/>
                      <a:pt x="44625" y="4454"/>
                    </a:cubicBezTo>
                    <a:cubicBezTo>
                      <a:pt x="44182" y="4425"/>
                      <a:pt x="43827" y="4011"/>
                      <a:pt x="43502" y="3685"/>
                    </a:cubicBezTo>
                    <a:cubicBezTo>
                      <a:pt x="41609" y="1645"/>
                      <a:pt x="39184" y="225"/>
                      <a:pt x="36641" y="18"/>
                    </a:cubicBezTo>
                    <a:cubicBezTo>
                      <a:pt x="36465" y="6"/>
                      <a:pt x="36288" y="0"/>
                      <a:pt x="361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1795547" y="2102789"/>
                <a:ext cx="458201" cy="191942"/>
              </a:xfrm>
              <a:custGeom>
                <a:avLst/>
                <a:gdLst/>
                <a:ahLst/>
                <a:cxnLst/>
                <a:rect l="l" t="t" r="r" b="b"/>
                <a:pathLst>
                  <a:path w="25315" h="10606" extrusionOk="0">
                    <a:moveTo>
                      <a:pt x="880" y="1"/>
                    </a:moveTo>
                    <a:cubicBezTo>
                      <a:pt x="575" y="1"/>
                      <a:pt x="282" y="21"/>
                      <a:pt x="0" y="78"/>
                    </a:cubicBezTo>
                    <a:cubicBezTo>
                      <a:pt x="2455" y="1142"/>
                      <a:pt x="4525" y="3271"/>
                      <a:pt x="5589" y="5992"/>
                    </a:cubicBezTo>
                    <a:cubicBezTo>
                      <a:pt x="6053" y="5799"/>
                      <a:pt x="6537" y="5708"/>
                      <a:pt x="7021" y="5708"/>
                    </a:cubicBezTo>
                    <a:cubicBezTo>
                      <a:pt x="8543" y="5708"/>
                      <a:pt x="10060" y="6611"/>
                      <a:pt x="10912" y="8092"/>
                    </a:cubicBezTo>
                    <a:cubicBezTo>
                      <a:pt x="11291" y="7919"/>
                      <a:pt x="11699" y="7835"/>
                      <a:pt x="12110" y="7835"/>
                    </a:cubicBezTo>
                    <a:cubicBezTo>
                      <a:pt x="13177" y="7835"/>
                      <a:pt x="14264" y="8398"/>
                      <a:pt x="14905" y="9422"/>
                    </a:cubicBezTo>
                    <a:cubicBezTo>
                      <a:pt x="15171" y="9807"/>
                      <a:pt x="15378" y="10310"/>
                      <a:pt x="15762" y="10517"/>
                    </a:cubicBezTo>
                    <a:cubicBezTo>
                      <a:pt x="15792" y="10517"/>
                      <a:pt x="15792" y="10546"/>
                      <a:pt x="15822" y="10546"/>
                    </a:cubicBezTo>
                    <a:lnTo>
                      <a:pt x="25314" y="10605"/>
                    </a:lnTo>
                    <a:cubicBezTo>
                      <a:pt x="24634" y="9600"/>
                      <a:pt x="23540" y="8949"/>
                      <a:pt x="22416" y="8742"/>
                    </a:cubicBezTo>
                    <a:cubicBezTo>
                      <a:pt x="21766" y="8683"/>
                      <a:pt x="21085" y="8713"/>
                      <a:pt x="20553" y="8269"/>
                    </a:cubicBezTo>
                    <a:cubicBezTo>
                      <a:pt x="19932" y="7766"/>
                      <a:pt x="19755" y="6731"/>
                      <a:pt x="19045" y="6347"/>
                    </a:cubicBezTo>
                    <a:cubicBezTo>
                      <a:pt x="18859" y="6251"/>
                      <a:pt x="18674" y="6212"/>
                      <a:pt x="18488" y="6212"/>
                    </a:cubicBezTo>
                    <a:cubicBezTo>
                      <a:pt x="17694" y="6212"/>
                      <a:pt x="16885" y="6920"/>
                      <a:pt x="15999" y="6968"/>
                    </a:cubicBezTo>
                    <a:cubicBezTo>
                      <a:pt x="15967" y="6970"/>
                      <a:pt x="15935" y="6971"/>
                      <a:pt x="15903" y="6971"/>
                    </a:cubicBezTo>
                    <a:cubicBezTo>
                      <a:pt x="14052" y="6971"/>
                      <a:pt x="12836" y="3905"/>
                      <a:pt x="11138" y="3905"/>
                    </a:cubicBezTo>
                    <a:cubicBezTo>
                      <a:pt x="10988" y="3905"/>
                      <a:pt x="10834" y="3929"/>
                      <a:pt x="10676" y="3981"/>
                    </a:cubicBezTo>
                    <a:cubicBezTo>
                      <a:pt x="10264" y="4119"/>
                      <a:pt x="9902" y="4460"/>
                      <a:pt x="9497" y="4460"/>
                    </a:cubicBezTo>
                    <a:cubicBezTo>
                      <a:pt x="9467" y="4460"/>
                      <a:pt x="9436" y="4458"/>
                      <a:pt x="9404" y="4454"/>
                    </a:cubicBezTo>
                    <a:cubicBezTo>
                      <a:pt x="8961" y="4425"/>
                      <a:pt x="8606" y="4070"/>
                      <a:pt x="8281" y="3685"/>
                    </a:cubicBezTo>
                    <a:cubicBezTo>
                      <a:pt x="6388" y="1645"/>
                      <a:pt x="3993" y="225"/>
                      <a:pt x="1420" y="18"/>
                    </a:cubicBezTo>
                    <a:cubicBezTo>
                      <a:pt x="1236" y="8"/>
                      <a:pt x="1056" y="1"/>
                      <a:pt x="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4036356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dk1"/>
        </a:solidFill>
        <a:effectLst/>
      </p:bgPr>
    </p:bg>
    <p:spTree>
      <p:nvGrpSpPr>
        <p:cNvPr id="1" name="Shape 106"/>
        <p:cNvGrpSpPr/>
        <p:nvPr/>
      </p:nvGrpSpPr>
      <p:grpSpPr>
        <a:xfrm>
          <a:off x="0" y="0"/>
          <a:ext cx="0" cy="0"/>
          <a:chOff x="0" y="0"/>
          <a:chExt cx="0" cy="0"/>
        </a:xfrm>
      </p:grpSpPr>
      <p:sp>
        <p:nvSpPr>
          <p:cNvPr id="107" name="Google Shape;107;p5"/>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315902" y="286552"/>
            <a:ext cx="800532" cy="5057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6601850" y="444601"/>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8438037" y="513251"/>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7908000" y="23074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txBox="1">
            <a:spLocks noGrp="1"/>
          </p:cNvSpPr>
          <p:nvPr>
            <p:ph type="body" idx="1"/>
          </p:nvPr>
        </p:nvSpPr>
        <p:spPr>
          <a:xfrm>
            <a:off x="2727230" y="1889952"/>
            <a:ext cx="4285800" cy="1072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Char char="●"/>
              <a:defRPr sz="1400">
                <a:solidFill>
                  <a:schemeClr val="lt2"/>
                </a:solidFill>
              </a:defRPr>
            </a:lvl1pPr>
            <a:lvl2pPr marL="914400" lvl="1" indent="-304800" rtl="0">
              <a:spcBef>
                <a:spcPts val="1600"/>
              </a:spcBef>
              <a:spcAft>
                <a:spcPts val="0"/>
              </a:spcAft>
              <a:buClr>
                <a:schemeClr val="lt2"/>
              </a:buClr>
              <a:buSzPts val="1200"/>
              <a:buChar char="○"/>
              <a:defRPr sz="1200">
                <a:solidFill>
                  <a:schemeClr val="lt2"/>
                </a:solidFill>
              </a:defRPr>
            </a:lvl2pPr>
            <a:lvl3pPr marL="1371600" lvl="2" indent="-304800" rtl="0">
              <a:spcBef>
                <a:spcPts val="1600"/>
              </a:spcBef>
              <a:spcAft>
                <a:spcPts val="0"/>
              </a:spcAft>
              <a:buClr>
                <a:schemeClr val="lt2"/>
              </a:buClr>
              <a:buSzPts val="1200"/>
              <a:buChar char="■"/>
              <a:defRPr sz="1200">
                <a:solidFill>
                  <a:schemeClr val="lt2"/>
                </a:solidFill>
              </a:defRPr>
            </a:lvl3pPr>
            <a:lvl4pPr marL="1828800" lvl="3" indent="-304800" rtl="0">
              <a:spcBef>
                <a:spcPts val="1600"/>
              </a:spcBef>
              <a:spcAft>
                <a:spcPts val="0"/>
              </a:spcAft>
              <a:buClr>
                <a:schemeClr val="lt2"/>
              </a:buClr>
              <a:buSzPts val="1200"/>
              <a:buChar char="●"/>
              <a:defRPr sz="1200">
                <a:solidFill>
                  <a:schemeClr val="lt2"/>
                </a:solidFill>
              </a:defRPr>
            </a:lvl4pPr>
            <a:lvl5pPr marL="2286000" lvl="4" indent="-304800" rtl="0">
              <a:spcBef>
                <a:spcPts val="1600"/>
              </a:spcBef>
              <a:spcAft>
                <a:spcPts val="0"/>
              </a:spcAft>
              <a:buClr>
                <a:schemeClr val="lt2"/>
              </a:buClr>
              <a:buSzPts val="1200"/>
              <a:buChar char="○"/>
              <a:defRPr sz="1200">
                <a:solidFill>
                  <a:schemeClr val="lt2"/>
                </a:solidFill>
              </a:defRPr>
            </a:lvl5pPr>
            <a:lvl6pPr marL="2743200" lvl="5" indent="-304800" rtl="0">
              <a:spcBef>
                <a:spcPts val="1600"/>
              </a:spcBef>
              <a:spcAft>
                <a:spcPts val="0"/>
              </a:spcAft>
              <a:buClr>
                <a:schemeClr val="lt2"/>
              </a:buClr>
              <a:buSzPts val="1200"/>
              <a:buChar char="■"/>
              <a:defRPr sz="1200">
                <a:solidFill>
                  <a:schemeClr val="lt2"/>
                </a:solidFill>
              </a:defRPr>
            </a:lvl6pPr>
            <a:lvl7pPr marL="3200400" lvl="6" indent="-304800" rtl="0">
              <a:spcBef>
                <a:spcPts val="1600"/>
              </a:spcBef>
              <a:spcAft>
                <a:spcPts val="0"/>
              </a:spcAft>
              <a:buClr>
                <a:schemeClr val="lt2"/>
              </a:buClr>
              <a:buSzPts val="1200"/>
              <a:buChar char="●"/>
              <a:defRPr sz="1200">
                <a:solidFill>
                  <a:schemeClr val="lt2"/>
                </a:solidFill>
              </a:defRPr>
            </a:lvl7pPr>
            <a:lvl8pPr marL="3657600" lvl="7" indent="-304800" rtl="0">
              <a:spcBef>
                <a:spcPts val="1600"/>
              </a:spcBef>
              <a:spcAft>
                <a:spcPts val="0"/>
              </a:spcAft>
              <a:buClr>
                <a:schemeClr val="lt2"/>
              </a:buClr>
              <a:buSzPts val="1200"/>
              <a:buChar char="○"/>
              <a:defRPr sz="1200">
                <a:solidFill>
                  <a:schemeClr val="lt2"/>
                </a:solidFill>
              </a:defRPr>
            </a:lvl8pPr>
            <a:lvl9pPr marL="4114800" lvl="8" indent="-304800" rtl="0">
              <a:spcBef>
                <a:spcPts val="1600"/>
              </a:spcBef>
              <a:spcAft>
                <a:spcPts val="1600"/>
              </a:spcAft>
              <a:buClr>
                <a:schemeClr val="lt2"/>
              </a:buClr>
              <a:buSzPts val="1200"/>
              <a:buChar char="■"/>
              <a:defRPr sz="1200">
                <a:solidFill>
                  <a:schemeClr val="lt2"/>
                </a:solidFill>
              </a:defRPr>
            </a:lvl9pPr>
          </a:lstStyle>
          <a:p>
            <a:endParaRPr/>
          </a:p>
        </p:txBody>
      </p:sp>
      <p:sp>
        <p:nvSpPr>
          <p:cNvPr id="113" name="Google Shape;113;p5"/>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14" name="Google Shape;114;p5"/>
          <p:cNvSpPr txBox="1">
            <a:spLocks noGrp="1"/>
          </p:cNvSpPr>
          <p:nvPr>
            <p:ph type="subTitle" idx="2"/>
          </p:nvPr>
        </p:nvSpPr>
        <p:spPr>
          <a:xfrm>
            <a:off x="2727230" y="1673950"/>
            <a:ext cx="4285800" cy="2379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15" name="Google Shape;115;p5"/>
          <p:cNvSpPr txBox="1">
            <a:spLocks noGrp="1"/>
          </p:cNvSpPr>
          <p:nvPr>
            <p:ph type="body" idx="3"/>
          </p:nvPr>
        </p:nvSpPr>
        <p:spPr>
          <a:xfrm>
            <a:off x="2727230" y="3316820"/>
            <a:ext cx="4285800" cy="10728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Char char="●"/>
              <a:defRPr sz="1400">
                <a:solidFill>
                  <a:schemeClr val="lt2"/>
                </a:solidFill>
              </a:defRPr>
            </a:lvl1pPr>
            <a:lvl2pPr marL="914400" lvl="1" indent="-304800" rtl="0">
              <a:spcBef>
                <a:spcPts val="0"/>
              </a:spcBef>
              <a:spcAft>
                <a:spcPts val="0"/>
              </a:spcAft>
              <a:buClr>
                <a:schemeClr val="lt2"/>
              </a:buClr>
              <a:buSzPts val="1200"/>
              <a:buChar char="○"/>
              <a:defRPr sz="1200">
                <a:solidFill>
                  <a:schemeClr val="lt2"/>
                </a:solidFill>
              </a:defRPr>
            </a:lvl2pPr>
            <a:lvl3pPr marL="1371600" lvl="2" indent="-304800" rtl="0">
              <a:spcBef>
                <a:spcPts val="1600"/>
              </a:spcBef>
              <a:spcAft>
                <a:spcPts val="0"/>
              </a:spcAft>
              <a:buClr>
                <a:schemeClr val="lt2"/>
              </a:buClr>
              <a:buSzPts val="1200"/>
              <a:buChar char="■"/>
              <a:defRPr sz="1200">
                <a:solidFill>
                  <a:schemeClr val="lt2"/>
                </a:solidFill>
              </a:defRPr>
            </a:lvl3pPr>
            <a:lvl4pPr marL="1828800" lvl="3" indent="-304800" rtl="0">
              <a:spcBef>
                <a:spcPts val="1600"/>
              </a:spcBef>
              <a:spcAft>
                <a:spcPts val="0"/>
              </a:spcAft>
              <a:buClr>
                <a:schemeClr val="lt2"/>
              </a:buClr>
              <a:buSzPts val="1200"/>
              <a:buChar char="●"/>
              <a:defRPr sz="1200">
                <a:solidFill>
                  <a:schemeClr val="lt2"/>
                </a:solidFill>
              </a:defRPr>
            </a:lvl4pPr>
            <a:lvl5pPr marL="2286000" lvl="4" indent="-304800" rtl="0">
              <a:spcBef>
                <a:spcPts val="1600"/>
              </a:spcBef>
              <a:spcAft>
                <a:spcPts val="0"/>
              </a:spcAft>
              <a:buClr>
                <a:schemeClr val="lt2"/>
              </a:buClr>
              <a:buSzPts val="1200"/>
              <a:buChar char="○"/>
              <a:defRPr sz="1200">
                <a:solidFill>
                  <a:schemeClr val="lt2"/>
                </a:solidFill>
              </a:defRPr>
            </a:lvl5pPr>
            <a:lvl6pPr marL="2743200" lvl="5" indent="-304800" rtl="0">
              <a:spcBef>
                <a:spcPts val="1600"/>
              </a:spcBef>
              <a:spcAft>
                <a:spcPts val="0"/>
              </a:spcAft>
              <a:buClr>
                <a:schemeClr val="lt2"/>
              </a:buClr>
              <a:buSzPts val="1200"/>
              <a:buChar char="■"/>
              <a:defRPr sz="1200">
                <a:solidFill>
                  <a:schemeClr val="lt2"/>
                </a:solidFill>
              </a:defRPr>
            </a:lvl6pPr>
            <a:lvl7pPr marL="3200400" lvl="6" indent="-304800" rtl="0">
              <a:spcBef>
                <a:spcPts val="1600"/>
              </a:spcBef>
              <a:spcAft>
                <a:spcPts val="0"/>
              </a:spcAft>
              <a:buClr>
                <a:schemeClr val="lt2"/>
              </a:buClr>
              <a:buSzPts val="1200"/>
              <a:buChar char="●"/>
              <a:defRPr sz="1200">
                <a:solidFill>
                  <a:schemeClr val="lt2"/>
                </a:solidFill>
              </a:defRPr>
            </a:lvl7pPr>
            <a:lvl8pPr marL="3657600" lvl="7" indent="-304800" rtl="0">
              <a:spcBef>
                <a:spcPts val="1600"/>
              </a:spcBef>
              <a:spcAft>
                <a:spcPts val="0"/>
              </a:spcAft>
              <a:buClr>
                <a:schemeClr val="lt2"/>
              </a:buClr>
              <a:buSzPts val="1200"/>
              <a:buChar char="○"/>
              <a:defRPr sz="1200">
                <a:solidFill>
                  <a:schemeClr val="lt2"/>
                </a:solidFill>
              </a:defRPr>
            </a:lvl8pPr>
            <a:lvl9pPr marL="4114800" lvl="8" indent="-304800" rtl="0">
              <a:spcBef>
                <a:spcPts val="1600"/>
              </a:spcBef>
              <a:spcAft>
                <a:spcPts val="1600"/>
              </a:spcAft>
              <a:buClr>
                <a:schemeClr val="lt2"/>
              </a:buClr>
              <a:buSzPts val="1200"/>
              <a:buChar char="■"/>
              <a:defRPr sz="1200">
                <a:solidFill>
                  <a:schemeClr val="lt2"/>
                </a:solidFill>
              </a:defRPr>
            </a:lvl9pPr>
          </a:lstStyle>
          <a:p>
            <a:endParaRPr/>
          </a:p>
        </p:txBody>
      </p:sp>
      <p:sp>
        <p:nvSpPr>
          <p:cNvPr id="116" name="Google Shape;116;p5"/>
          <p:cNvSpPr txBox="1">
            <a:spLocks noGrp="1"/>
          </p:cNvSpPr>
          <p:nvPr>
            <p:ph type="subTitle" idx="4"/>
          </p:nvPr>
        </p:nvSpPr>
        <p:spPr>
          <a:xfrm>
            <a:off x="2727230" y="3101650"/>
            <a:ext cx="4285800" cy="237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29849237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76"/>
        <p:cNvGrpSpPr/>
        <p:nvPr/>
      </p:nvGrpSpPr>
      <p:grpSpPr>
        <a:xfrm>
          <a:off x="0" y="0"/>
          <a:ext cx="0" cy="0"/>
          <a:chOff x="0" y="0"/>
          <a:chExt cx="0" cy="0"/>
        </a:xfrm>
      </p:grpSpPr>
      <p:grpSp>
        <p:nvGrpSpPr>
          <p:cNvPr id="577" name="Google Shape;577;p4"/>
          <p:cNvGrpSpPr/>
          <p:nvPr/>
        </p:nvGrpSpPr>
        <p:grpSpPr>
          <a:xfrm>
            <a:off x="28" y="120808"/>
            <a:ext cx="8907807" cy="3942745"/>
            <a:chOff x="28" y="120808"/>
            <a:chExt cx="8907807" cy="3942745"/>
          </a:xfrm>
        </p:grpSpPr>
        <p:sp>
          <p:nvSpPr>
            <p:cNvPr id="578" name="Google Shape;578;p4"/>
            <p:cNvSpPr/>
            <p:nvPr/>
          </p:nvSpPr>
          <p:spPr>
            <a:xfrm>
              <a:off x="28" y="2242384"/>
              <a:ext cx="15453" cy="41584"/>
            </a:xfrm>
            <a:custGeom>
              <a:avLst/>
              <a:gdLst/>
              <a:ahLst/>
              <a:cxnLst/>
              <a:rect l="l" t="t" r="r" b="b"/>
              <a:pathLst>
                <a:path w="547" h="1472" extrusionOk="0">
                  <a:moveTo>
                    <a:pt x="0" y="1"/>
                  </a:moveTo>
                  <a:lnTo>
                    <a:pt x="0" y="1472"/>
                  </a:lnTo>
                  <a:cubicBezTo>
                    <a:pt x="164" y="1328"/>
                    <a:pt x="307" y="1168"/>
                    <a:pt x="391" y="968"/>
                  </a:cubicBezTo>
                  <a:cubicBezTo>
                    <a:pt x="547" y="601"/>
                    <a:pt x="391" y="74"/>
                    <a:pt x="0" y="1"/>
                  </a:cubicBezTo>
                  <a:close/>
                </a:path>
              </a:pathLst>
            </a:custGeom>
            <a:solidFill>
              <a:srgbClr val="8EC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
            <p:cNvSpPr/>
            <p:nvPr/>
          </p:nvSpPr>
          <p:spPr>
            <a:xfrm rot="-8826227" flipH="1">
              <a:off x="395051" y="382822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
            <p:cNvSpPr/>
            <p:nvPr/>
          </p:nvSpPr>
          <p:spPr>
            <a:xfrm rot="8440181" flipH="1">
              <a:off x="329950" y="9365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
            <p:cNvSpPr/>
            <p:nvPr/>
          </p:nvSpPr>
          <p:spPr>
            <a:xfrm rot="-8826227" flipH="1">
              <a:off x="8461207" y="1030615"/>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
            <p:cNvSpPr/>
            <p:nvPr/>
          </p:nvSpPr>
          <p:spPr>
            <a:xfrm rot="10800000" flipH="1">
              <a:off x="7902996" y="280998"/>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
            <p:cNvSpPr/>
            <p:nvPr/>
          </p:nvSpPr>
          <p:spPr>
            <a:xfrm rot="8440181" flipH="1">
              <a:off x="8667097" y="158319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
            <p:cNvSpPr/>
            <p:nvPr/>
          </p:nvSpPr>
          <p:spPr>
            <a:xfrm rot="8440181" flipH="1">
              <a:off x="117123" y="1216036"/>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
            <p:cNvSpPr/>
            <p:nvPr/>
          </p:nvSpPr>
          <p:spPr>
            <a:xfrm rot="-8826227" flipH="1">
              <a:off x="280889" y="3589173"/>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
            <p:cNvSpPr/>
            <p:nvPr/>
          </p:nvSpPr>
          <p:spPr>
            <a:xfrm rot="10800000" flipH="1">
              <a:off x="7315528" y="759048"/>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
            <p:cNvSpPr/>
            <p:nvPr/>
          </p:nvSpPr>
          <p:spPr>
            <a:xfrm rot="-8826227" flipH="1">
              <a:off x="2079098" y="159723"/>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
            <p:cNvSpPr/>
            <p:nvPr/>
          </p:nvSpPr>
          <p:spPr>
            <a:xfrm rot="8440181" flipH="1">
              <a:off x="7133392" y="3972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
            <p:cNvSpPr/>
            <p:nvPr/>
          </p:nvSpPr>
          <p:spPr>
            <a:xfrm rot="8440181" flipH="1">
              <a:off x="1615822" y="23944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 name="Google Shape;590;p4"/>
          <p:cNvGrpSpPr/>
          <p:nvPr/>
        </p:nvGrpSpPr>
        <p:grpSpPr>
          <a:xfrm>
            <a:off x="8357499" y="3382549"/>
            <a:ext cx="785173" cy="1373504"/>
            <a:chOff x="8357499" y="3382549"/>
            <a:chExt cx="785173" cy="1373504"/>
          </a:xfrm>
        </p:grpSpPr>
        <p:sp>
          <p:nvSpPr>
            <p:cNvPr id="591" name="Google Shape;591;p4"/>
            <p:cNvSpPr/>
            <p:nvPr/>
          </p:nvSpPr>
          <p:spPr>
            <a:xfrm>
              <a:off x="8547830" y="3382549"/>
              <a:ext cx="574901" cy="1373452"/>
            </a:xfrm>
            <a:custGeom>
              <a:avLst/>
              <a:gdLst/>
              <a:ahLst/>
              <a:cxnLst/>
              <a:rect l="l" t="t" r="r" b="b"/>
              <a:pathLst>
                <a:path w="19734" h="47145" extrusionOk="0">
                  <a:moveTo>
                    <a:pt x="5551" y="0"/>
                  </a:moveTo>
                  <a:cubicBezTo>
                    <a:pt x="3992" y="0"/>
                    <a:pt x="2672" y="1361"/>
                    <a:pt x="2272" y="2872"/>
                  </a:cubicBezTo>
                  <a:cubicBezTo>
                    <a:pt x="1871" y="4394"/>
                    <a:pt x="2216" y="6014"/>
                    <a:pt x="2712" y="7507"/>
                  </a:cubicBezTo>
                  <a:cubicBezTo>
                    <a:pt x="3208" y="9000"/>
                    <a:pt x="3857" y="10460"/>
                    <a:pt x="4089" y="12017"/>
                  </a:cubicBezTo>
                  <a:cubicBezTo>
                    <a:pt x="4942" y="17762"/>
                    <a:pt x="1" y="23380"/>
                    <a:pt x="1435" y="29004"/>
                  </a:cubicBezTo>
                  <a:cubicBezTo>
                    <a:pt x="2140" y="31771"/>
                    <a:pt x="4301" y="33983"/>
                    <a:pt x="5054" y="36738"/>
                  </a:cubicBezTo>
                  <a:cubicBezTo>
                    <a:pt x="5561" y="38597"/>
                    <a:pt x="5392" y="40566"/>
                    <a:pt x="5199" y="42483"/>
                  </a:cubicBezTo>
                  <a:cubicBezTo>
                    <a:pt x="5062" y="43860"/>
                    <a:pt x="4920" y="45256"/>
                    <a:pt x="5010" y="46630"/>
                  </a:cubicBezTo>
                  <a:cubicBezTo>
                    <a:pt x="8391" y="46851"/>
                    <a:pt x="11761" y="47145"/>
                    <a:pt x="15157" y="47145"/>
                  </a:cubicBezTo>
                  <a:cubicBezTo>
                    <a:pt x="15647" y="47145"/>
                    <a:pt x="16136" y="47139"/>
                    <a:pt x="16627" y="47126"/>
                  </a:cubicBezTo>
                  <a:cubicBezTo>
                    <a:pt x="17658" y="47097"/>
                    <a:pt x="18671" y="47035"/>
                    <a:pt x="19669" y="46938"/>
                  </a:cubicBezTo>
                  <a:cubicBezTo>
                    <a:pt x="19734" y="46265"/>
                    <a:pt x="19714" y="45586"/>
                    <a:pt x="19593" y="44917"/>
                  </a:cubicBezTo>
                  <a:cubicBezTo>
                    <a:pt x="19092" y="42146"/>
                    <a:pt x="17125" y="39847"/>
                    <a:pt x="16384" y="37131"/>
                  </a:cubicBezTo>
                  <a:cubicBezTo>
                    <a:pt x="14966" y="31946"/>
                    <a:pt x="18167" y="26043"/>
                    <a:pt x="15823" y="21206"/>
                  </a:cubicBezTo>
                  <a:cubicBezTo>
                    <a:pt x="14625" y="18735"/>
                    <a:pt x="12179" y="17073"/>
                    <a:pt x="10846" y="14673"/>
                  </a:cubicBezTo>
                  <a:cubicBezTo>
                    <a:pt x="9526" y="12296"/>
                    <a:pt x="9428" y="9458"/>
                    <a:pt x="9389" y="6742"/>
                  </a:cubicBezTo>
                  <a:cubicBezTo>
                    <a:pt x="9368" y="5306"/>
                    <a:pt x="9348" y="3828"/>
                    <a:pt x="8794" y="2502"/>
                  </a:cubicBezTo>
                  <a:cubicBezTo>
                    <a:pt x="8241" y="1175"/>
                    <a:pt x="7020" y="22"/>
                    <a:pt x="5584" y="0"/>
                  </a:cubicBezTo>
                  <a:cubicBezTo>
                    <a:pt x="5573" y="0"/>
                    <a:pt x="5562" y="0"/>
                    <a:pt x="55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
            <p:cNvSpPr/>
            <p:nvPr/>
          </p:nvSpPr>
          <p:spPr>
            <a:xfrm>
              <a:off x="8674649" y="3505670"/>
              <a:ext cx="265426" cy="1249376"/>
            </a:xfrm>
            <a:custGeom>
              <a:avLst/>
              <a:gdLst/>
              <a:ahLst/>
              <a:cxnLst/>
              <a:rect l="l" t="t" r="r" b="b"/>
              <a:pathLst>
                <a:path w="9111" h="42886" extrusionOk="0">
                  <a:moveTo>
                    <a:pt x="1847" y="0"/>
                  </a:moveTo>
                  <a:cubicBezTo>
                    <a:pt x="1685" y="2"/>
                    <a:pt x="1556" y="135"/>
                    <a:pt x="1557" y="295"/>
                  </a:cubicBezTo>
                  <a:cubicBezTo>
                    <a:pt x="1569" y="1483"/>
                    <a:pt x="1619" y="2671"/>
                    <a:pt x="1695" y="3858"/>
                  </a:cubicBezTo>
                  <a:lnTo>
                    <a:pt x="518" y="2837"/>
                  </a:lnTo>
                  <a:cubicBezTo>
                    <a:pt x="464" y="2789"/>
                    <a:pt x="396" y="2766"/>
                    <a:pt x="328" y="2766"/>
                  </a:cubicBezTo>
                  <a:cubicBezTo>
                    <a:pt x="246" y="2766"/>
                    <a:pt x="164" y="2800"/>
                    <a:pt x="106" y="2866"/>
                  </a:cubicBezTo>
                  <a:cubicBezTo>
                    <a:pt x="1" y="2987"/>
                    <a:pt x="14" y="3171"/>
                    <a:pt x="135" y="3277"/>
                  </a:cubicBezTo>
                  <a:lnTo>
                    <a:pt x="1749" y="4679"/>
                  </a:lnTo>
                  <a:cubicBezTo>
                    <a:pt x="2175" y="10371"/>
                    <a:pt x="3253" y="16031"/>
                    <a:pt x="4412" y="21575"/>
                  </a:cubicBezTo>
                  <a:lnTo>
                    <a:pt x="534" y="17647"/>
                  </a:lnTo>
                  <a:cubicBezTo>
                    <a:pt x="473" y="17589"/>
                    <a:pt x="397" y="17560"/>
                    <a:pt x="321" y="17560"/>
                  </a:cubicBezTo>
                  <a:cubicBezTo>
                    <a:pt x="247" y="17560"/>
                    <a:pt x="174" y="17588"/>
                    <a:pt x="117" y="17644"/>
                  </a:cubicBezTo>
                  <a:cubicBezTo>
                    <a:pt x="1" y="17757"/>
                    <a:pt x="1" y="17943"/>
                    <a:pt x="114" y="18057"/>
                  </a:cubicBezTo>
                  <a:lnTo>
                    <a:pt x="4631" y="22632"/>
                  </a:lnTo>
                  <a:cubicBezTo>
                    <a:pt x="4770" y="23298"/>
                    <a:pt x="4912" y="23965"/>
                    <a:pt x="5054" y="24627"/>
                  </a:cubicBezTo>
                  <a:cubicBezTo>
                    <a:pt x="6319" y="30592"/>
                    <a:pt x="7621" y="36712"/>
                    <a:pt x="8211" y="42866"/>
                  </a:cubicBezTo>
                  <a:cubicBezTo>
                    <a:pt x="8407" y="42874"/>
                    <a:pt x="8602" y="42880"/>
                    <a:pt x="8797" y="42886"/>
                  </a:cubicBezTo>
                  <a:cubicBezTo>
                    <a:pt x="8354" y="38231"/>
                    <a:pt x="7510" y="33608"/>
                    <a:pt x="6577" y="29055"/>
                  </a:cubicBezTo>
                  <a:lnTo>
                    <a:pt x="9037" y="24300"/>
                  </a:lnTo>
                  <a:cubicBezTo>
                    <a:pt x="9111" y="24157"/>
                    <a:pt x="9056" y="23982"/>
                    <a:pt x="8913" y="23908"/>
                  </a:cubicBezTo>
                  <a:cubicBezTo>
                    <a:pt x="8870" y="23886"/>
                    <a:pt x="8824" y="23875"/>
                    <a:pt x="8779" y="23875"/>
                  </a:cubicBezTo>
                  <a:cubicBezTo>
                    <a:pt x="8673" y="23875"/>
                    <a:pt x="8571" y="23933"/>
                    <a:pt x="8520" y="24033"/>
                  </a:cubicBezTo>
                  <a:lnTo>
                    <a:pt x="6392" y="28147"/>
                  </a:lnTo>
                  <a:cubicBezTo>
                    <a:pt x="6138" y="26928"/>
                    <a:pt x="5881" y="25712"/>
                    <a:pt x="5625" y="24504"/>
                  </a:cubicBezTo>
                  <a:cubicBezTo>
                    <a:pt x="5073" y="21912"/>
                    <a:pt x="4519" y="19288"/>
                    <a:pt x="4017" y="16647"/>
                  </a:cubicBezTo>
                  <a:lnTo>
                    <a:pt x="5600" y="12722"/>
                  </a:lnTo>
                  <a:cubicBezTo>
                    <a:pt x="5661" y="12574"/>
                    <a:pt x="5588" y="12403"/>
                    <a:pt x="5440" y="12343"/>
                  </a:cubicBezTo>
                  <a:cubicBezTo>
                    <a:pt x="5405" y="12329"/>
                    <a:pt x="5368" y="12322"/>
                    <a:pt x="5332" y="12322"/>
                  </a:cubicBezTo>
                  <a:cubicBezTo>
                    <a:pt x="5216" y="12322"/>
                    <a:pt x="5106" y="12391"/>
                    <a:pt x="5060" y="12506"/>
                  </a:cubicBezTo>
                  <a:lnTo>
                    <a:pt x="3819" y="15586"/>
                  </a:lnTo>
                  <a:cubicBezTo>
                    <a:pt x="2890" y="10530"/>
                    <a:pt x="2188" y="5410"/>
                    <a:pt x="2141" y="289"/>
                  </a:cubicBezTo>
                  <a:cubicBezTo>
                    <a:pt x="2138" y="129"/>
                    <a:pt x="2009" y="0"/>
                    <a:pt x="184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
            <p:cNvSpPr/>
            <p:nvPr/>
          </p:nvSpPr>
          <p:spPr>
            <a:xfrm>
              <a:off x="8925052" y="3806829"/>
              <a:ext cx="217620" cy="949224"/>
            </a:xfrm>
            <a:custGeom>
              <a:avLst/>
              <a:gdLst/>
              <a:ahLst/>
              <a:cxnLst/>
              <a:rect l="l" t="t" r="r" b="b"/>
              <a:pathLst>
                <a:path w="7470" h="32583" extrusionOk="0">
                  <a:moveTo>
                    <a:pt x="5104" y="0"/>
                  </a:moveTo>
                  <a:cubicBezTo>
                    <a:pt x="4309" y="0"/>
                    <a:pt x="3499" y="386"/>
                    <a:pt x="2955" y="985"/>
                  </a:cubicBezTo>
                  <a:cubicBezTo>
                    <a:pt x="2198" y="1823"/>
                    <a:pt x="1897" y="2993"/>
                    <a:pt x="1876" y="4124"/>
                  </a:cubicBezTo>
                  <a:cubicBezTo>
                    <a:pt x="1853" y="5253"/>
                    <a:pt x="2084" y="6371"/>
                    <a:pt x="2253" y="7488"/>
                  </a:cubicBezTo>
                  <a:cubicBezTo>
                    <a:pt x="2601" y="9753"/>
                    <a:pt x="2711" y="12108"/>
                    <a:pt x="2038" y="14300"/>
                  </a:cubicBezTo>
                  <a:cubicBezTo>
                    <a:pt x="1384" y="16423"/>
                    <a:pt x="1" y="18429"/>
                    <a:pt x="200" y="20643"/>
                  </a:cubicBezTo>
                  <a:cubicBezTo>
                    <a:pt x="384" y="22672"/>
                    <a:pt x="1888" y="24435"/>
                    <a:pt x="1917" y="26472"/>
                  </a:cubicBezTo>
                  <a:cubicBezTo>
                    <a:pt x="1935" y="27891"/>
                    <a:pt x="1233" y="29206"/>
                    <a:pt x="886" y="30585"/>
                  </a:cubicBezTo>
                  <a:cubicBezTo>
                    <a:pt x="742" y="31154"/>
                    <a:pt x="661" y="31838"/>
                    <a:pt x="658" y="32563"/>
                  </a:cubicBezTo>
                  <a:cubicBezTo>
                    <a:pt x="1181" y="32575"/>
                    <a:pt x="1705" y="32582"/>
                    <a:pt x="2230" y="32582"/>
                  </a:cubicBezTo>
                  <a:cubicBezTo>
                    <a:pt x="2712" y="32582"/>
                    <a:pt x="3195" y="32576"/>
                    <a:pt x="3679" y="32563"/>
                  </a:cubicBezTo>
                  <a:cubicBezTo>
                    <a:pt x="4968" y="32528"/>
                    <a:pt x="6229" y="32436"/>
                    <a:pt x="7470" y="32297"/>
                  </a:cubicBezTo>
                  <a:lnTo>
                    <a:pt x="7470" y="1932"/>
                  </a:lnTo>
                  <a:cubicBezTo>
                    <a:pt x="7204" y="1177"/>
                    <a:pt x="6744" y="519"/>
                    <a:pt x="6026" y="194"/>
                  </a:cubicBezTo>
                  <a:cubicBezTo>
                    <a:pt x="5733" y="61"/>
                    <a:pt x="5420" y="0"/>
                    <a:pt x="5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
            <p:cNvSpPr/>
            <p:nvPr/>
          </p:nvSpPr>
          <p:spPr>
            <a:xfrm>
              <a:off x="8998731" y="3944604"/>
              <a:ext cx="140244" cy="809155"/>
            </a:xfrm>
            <a:custGeom>
              <a:avLst/>
              <a:gdLst/>
              <a:ahLst/>
              <a:cxnLst/>
              <a:rect l="l" t="t" r="r" b="b"/>
              <a:pathLst>
                <a:path w="4814" h="27775" extrusionOk="0">
                  <a:moveTo>
                    <a:pt x="2463" y="1"/>
                  </a:moveTo>
                  <a:cubicBezTo>
                    <a:pt x="2303" y="1"/>
                    <a:pt x="2173" y="132"/>
                    <a:pt x="2173" y="292"/>
                  </a:cubicBezTo>
                  <a:cubicBezTo>
                    <a:pt x="2190" y="3529"/>
                    <a:pt x="2305" y="6890"/>
                    <a:pt x="2416" y="10142"/>
                  </a:cubicBezTo>
                  <a:cubicBezTo>
                    <a:pt x="2499" y="12544"/>
                    <a:pt x="2582" y="14973"/>
                    <a:pt x="2629" y="17405"/>
                  </a:cubicBezTo>
                  <a:lnTo>
                    <a:pt x="567" y="14575"/>
                  </a:lnTo>
                  <a:cubicBezTo>
                    <a:pt x="510" y="14497"/>
                    <a:pt x="421" y="14455"/>
                    <a:pt x="331" y="14455"/>
                  </a:cubicBezTo>
                  <a:cubicBezTo>
                    <a:pt x="271" y="14455"/>
                    <a:pt x="211" y="14473"/>
                    <a:pt x="159" y="14511"/>
                  </a:cubicBezTo>
                  <a:cubicBezTo>
                    <a:pt x="29" y="14605"/>
                    <a:pt x="1" y="14789"/>
                    <a:pt x="94" y="14919"/>
                  </a:cubicBezTo>
                  <a:lnTo>
                    <a:pt x="2649" y="18420"/>
                  </a:lnTo>
                  <a:cubicBezTo>
                    <a:pt x="2694" y="21553"/>
                    <a:pt x="2672" y="24687"/>
                    <a:pt x="2498" y="27775"/>
                  </a:cubicBezTo>
                  <a:cubicBezTo>
                    <a:pt x="2694" y="27763"/>
                    <a:pt x="2887" y="27754"/>
                    <a:pt x="3082" y="27741"/>
                  </a:cubicBezTo>
                  <a:cubicBezTo>
                    <a:pt x="3248" y="24725"/>
                    <a:pt x="3275" y="21668"/>
                    <a:pt x="3233" y="18612"/>
                  </a:cubicBezTo>
                  <a:cubicBezTo>
                    <a:pt x="3318" y="18512"/>
                    <a:pt x="3330" y="18367"/>
                    <a:pt x="3250" y="18257"/>
                  </a:cubicBezTo>
                  <a:lnTo>
                    <a:pt x="3227" y="18225"/>
                  </a:lnTo>
                  <a:cubicBezTo>
                    <a:pt x="3194" y="16071"/>
                    <a:pt x="3129" y="13915"/>
                    <a:pt x="3058" y="11777"/>
                  </a:cubicBezTo>
                  <a:lnTo>
                    <a:pt x="4714" y="9712"/>
                  </a:lnTo>
                  <a:cubicBezTo>
                    <a:pt x="4814" y="9586"/>
                    <a:pt x="4796" y="9402"/>
                    <a:pt x="4669" y="9302"/>
                  </a:cubicBezTo>
                  <a:cubicBezTo>
                    <a:pt x="4616" y="9260"/>
                    <a:pt x="4551" y="9238"/>
                    <a:pt x="4487" y="9238"/>
                  </a:cubicBezTo>
                  <a:cubicBezTo>
                    <a:pt x="4401" y="9238"/>
                    <a:pt x="4317" y="9275"/>
                    <a:pt x="4260" y="9348"/>
                  </a:cubicBezTo>
                  <a:lnTo>
                    <a:pt x="3028" y="10883"/>
                  </a:lnTo>
                  <a:cubicBezTo>
                    <a:pt x="3019" y="10631"/>
                    <a:pt x="3011" y="10376"/>
                    <a:pt x="3001" y="10124"/>
                  </a:cubicBezTo>
                  <a:cubicBezTo>
                    <a:pt x="2890" y="6878"/>
                    <a:pt x="2774" y="3520"/>
                    <a:pt x="2758" y="290"/>
                  </a:cubicBezTo>
                  <a:cubicBezTo>
                    <a:pt x="2758" y="130"/>
                    <a:pt x="2626" y="1"/>
                    <a:pt x="246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
            <p:cNvSpPr/>
            <p:nvPr/>
          </p:nvSpPr>
          <p:spPr>
            <a:xfrm>
              <a:off x="8357499" y="3838265"/>
              <a:ext cx="493534" cy="913071"/>
            </a:xfrm>
            <a:custGeom>
              <a:avLst/>
              <a:gdLst/>
              <a:ahLst/>
              <a:cxnLst/>
              <a:rect l="l" t="t" r="r" b="b"/>
              <a:pathLst>
                <a:path w="16941" h="31342" extrusionOk="0">
                  <a:moveTo>
                    <a:pt x="2813" y="1"/>
                  </a:moveTo>
                  <a:cubicBezTo>
                    <a:pt x="2084" y="1"/>
                    <a:pt x="1388" y="260"/>
                    <a:pt x="937" y="841"/>
                  </a:cubicBezTo>
                  <a:cubicBezTo>
                    <a:pt x="1" y="2049"/>
                    <a:pt x="602" y="3842"/>
                    <a:pt x="1555" y="5038"/>
                  </a:cubicBezTo>
                  <a:cubicBezTo>
                    <a:pt x="2507" y="6229"/>
                    <a:pt x="3794" y="7206"/>
                    <a:pt x="4372" y="8619"/>
                  </a:cubicBezTo>
                  <a:cubicBezTo>
                    <a:pt x="5522" y="11412"/>
                    <a:pt x="3484" y="14698"/>
                    <a:pt x="4422" y="17571"/>
                  </a:cubicBezTo>
                  <a:cubicBezTo>
                    <a:pt x="5205" y="19970"/>
                    <a:pt x="7807" y="21309"/>
                    <a:pt x="8983" y="23542"/>
                  </a:cubicBezTo>
                  <a:cubicBezTo>
                    <a:pt x="9976" y="25425"/>
                    <a:pt x="9833" y="27670"/>
                    <a:pt x="9925" y="29793"/>
                  </a:cubicBezTo>
                  <a:cubicBezTo>
                    <a:pt x="9940" y="30119"/>
                    <a:pt x="9966" y="30496"/>
                    <a:pt x="10011" y="30896"/>
                  </a:cubicBezTo>
                  <a:cubicBezTo>
                    <a:pt x="12303" y="31023"/>
                    <a:pt x="14586" y="31210"/>
                    <a:pt x="16873" y="31342"/>
                  </a:cubicBezTo>
                  <a:cubicBezTo>
                    <a:pt x="16941" y="30762"/>
                    <a:pt x="16923" y="30155"/>
                    <a:pt x="16808" y="29537"/>
                  </a:cubicBezTo>
                  <a:cubicBezTo>
                    <a:pt x="16547" y="28155"/>
                    <a:pt x="15929" y="26867"/>
                    <a:pt x="15340" y="25588"/>
                  </a:cubicBezTo>
                  <a:cubicBezTo>
                    <a:pt x="14752" y="24308"/>
                    <a:pt x="14182" y="22991"/>
                    <a:pt x="14027" y="21590"/>
                  </a:cubicBezTo>
                  <a:cubicBezTo>
                    <a:pt x="13775" y="19280"/>
                    <a:pt x="14652" y="16790"/>
                    <a:pt x="13649" y="14695"/>
                  </a:cubicBezTo>
                  <a:cubicBezTo>
                    <a:pt x="12576" y="12445"/>
                    <a:pt x="9759" y="11563"/>
                    <a:pt x="8353" y="9504"/>
                  </a:cubicBezTo>
                  <a:cubicBezTo>
                    <a:pt x="7474" y="8219"/>
                    <a:pt x="7240" y="6614"/>
                    <a:pt x="6946" y="5086"/>
                  </a:cubicBezTo>
                  <a:cubicBezTo>
                    <a:pt x="6652" y="3559"/>
                    <a:pt x="6224" y="1952"/>
                    <a:pt x="5086" y="888"/>
                  </a:cubicBezTo>
                  <a:cubicBezTo>
                    <a:pt x="4486" y="326"/>
                    <a:pt x="3629" y="1"/>
                    <a:pt x="2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
            <p:cNvSpPr/>
            <p:nvPr/>
          </p:nvSpPr>
          <p:spPr>
            <a:xfrm>
              <a:off x="8442978" y="3916489"/>
              <a:ext cx="337791" cy="830451"/>
            </a:xfrm>
            <a:custGeom>
              <a:avLst/>
              <a:gdLst/>
              <a:ahLst/>
              <a:cxnLst/>
              <a:rect l="l" t="t" r="r" b="b"/>
              <a:pathLst>
                <a:path w="11595" h="28506" extrusionOk="0">
                  <a:moveTo>
                    <a:pt x="330" y="0"/>
                  </a:moveTo>
                  <a:cubicBezTo>
                    <a:pt x="268" y="0"/>
                    <a:pt x="205" y="20"/>
                    <a:pt x="151" y="61"/>
                  </a:cubicBezTo>
                  <a:cubicBezTo>
                    <a:pt x="23" y="159"/>
                    <a:pt x="0" y="342"/>
                    <a:pt x="99" y="470"/>
                  </a:cubicBezTo>
                  <a:cubicBezTo>
                    <a:pt x="669" y="1213"/>
                    <a:pt x="1187" y="1986"/>
                    <a:pt x="1663" y="2783"/>
                  </a:cubicBezTo>
                  <a:lnTo>
                    <a:pt x="395" y="2497"/>
                  </a:lnTo>
                  <a:cubicBezTo>
                    <a:pt x="373" y="2491"/>
                    <a:pt x="351" y="2489"/>
                    <a:pt x="329" y="2489"/>
                  </a:cubicBezTo>
                  <a:cubicBezTo>
                    <a:pt x="196" y="2489"/>
                    <a:pt x="76" y="2582"/>
                    <a:pt x="46" y="2717"/>
                  </a:cubicBezTo>
                  <a:cubicBezTo>
                    <a:pt x="10" y="2874"/>
                    <a:pt x="108" y="3029"/>
                    <a:pt x="266" y="3066"/>
                  </a:cubicBezTo>
                  <a:lnTo>
                    <a:pt x="2061" y="3472"/>
                  </a:lnTo>
                  <a:cubicBezTo>
                    <a:pt x="3355" y="5804"/>
                    <a:pt x="4314" y="8324"/>
                    <a:pt x="5176" y="10853"/>
                  </a:cubicBezTo>
                  <a:lnTo>
                    <a:pt x="3742" y="10385"/>
                  </a:lnTo>
                  <a:cubicBezTo>
                    <a:pt x="3712" y="10375"/>
                    <a:pt x="3681" y="10371"/>
                    <a:pt x="3651" y="10371"/>
                  </a:cubicBezTo>
                  <a:cubicBezTo>
                    <a:pt x="3529" y="10371"/>
                    <a:pt x="3415" y="10448"/>
                    <a:pt x="3375" y="10571"/>
                  </a:cubicBezTo>
                  <a:cubicBezTo>
                    <a:pt x="3325" y="10725"/>
                    <a:pt x="3408" y="10888"/>
                    <a:pt x="3561" y="10939"/>
                  </a:cubicBezTo>
                  <a:lnTo>
                    <a:pt x="5409" y="11542"/>
                  </a:lnTo>
                  <a:cubicBezTo>
                    <a:pt x="5608" y="12144"/>
                    <a:pt x="5804" y="12743"/>
                    <a:pt x="6000" y="13340"/>
                  </a:cubicBezTo>
                  <a:lnTo>
                    <a:pt x="9791" y="24887"/>
                  </a:lnTo>
                  <a:lnTo>
                    <a:pt x="8434" y="23985"/>
                  </a:lnTo>
                  <a:cubicBezTo>
                    <a:pt x="8384" y="23953"/>
                    <a:pt x="8328" y="23937"/>
                    <a:pt x="8273" y="23937"/>
                  </a:cubicBezTo>
                  <a:cubicBezTo>
                    <a:pt x="8178" y="23937"/>
                    <a:pt x="8086" y="23982"/>
                    <a:pt x="8031" y="24067"/>
                  </a:cubicBezTo>
                  <a:cubicBezTo>
                    <a:pt x="7942" y="24201"/>
                    <a:pt x="7978" y="24382"/>
                    <a:pt x="8111" y="24472"/>
                  </a:cubicBezTo>
                  <a:lnTo>
                    <a:pt x="10086" y="25781"/>
                  </a:lnTo>
                  <a:lnTo>
                    <a:pt x="10965" y="28462"/>
                  </a:lnTo>
                  <a:cubicBezTo>
                    <a:pt x="11174" y="28477"/>
                    <a:pt x="11384" y="28491"/>
                    <a:pt x="11594" y="28506"/>
                  </a:cubicBezTo>
                  <a:lnTo>
                    <a:pt x="7466" y="15934"/>
                  </a:lnTo>
                  <a:lnTo>
                    <a:pt x="8556" y="11377"/>
                  </a:lnTo>
                  <a:cubicBezTo>
                    <a:pt x="8594" y="11220"/>
                    <a:pt x="8498" y="11065"/>
                    <a:pt x="8342" y="11027"/>
                  </a:cubicBezTo>
                  <a:cubicBezTo>
                    <a:pt x="8320" y="11022"/>
                    <a:pt x="8297" y="11019"/>
                    <a:pt x="8275" y="11019"/>
                  </a:cubicBezTo>
                  <a:cubicBezTo>
                    <a:pt x="8143" y="11019"/>
                    <a:pt x="8023" y="11107"/>
                    <a:pt x="7990" y="11241"/>
                  </a:cubicBezTo>
                  <a:lnTo>
                    <a:pt x="7121" y="14877"/>
                  </a:lnTo>
                  <a:lnTo>
                    <a:pt x="6556" y="13157"/>
                  </a:lnTo>
                  <a:cubicBezTo>
                    <a:pt x="5075" y="8643"/>
                    <a:pt x="3542" y="3976"/>
                    <a:pt x="561" y="114"/>
                  </a:cubicBezTo>
                  <a:cubicBezTo>
                    <a:pt x="503" y="39"/>
                    <a:pt x="417" y="0"/>
                    <a:pt x="33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 name="Google Shape;597;p4"/>
          <p:cNvGrpSpPr/>
          <p:nvPr/>
        </p:nvGrpSpPr>
        <p:grpSpPr>
          <a:xfrm>
            <a:off x="-139762" y="4730850"/>
            <a:ext cx="9423536" cy="2455670"/>
            <a:chOff x="-139762" y="4730850"/>
            <a:chExt cx="9423536" cy="2455670"/>
          </a:xfrm>
        </p:grpSpPr>
        <p:sp>
          <p:nvSpPr>
            <p:cNvPr id="598" name="Google Shape;598;p4"/>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 name="Google Shape;600;p4"/>
          <p:cNvSpPr/>
          <p:nvPr/>
        </p:nvSpPr>
        <p:spPr>
          <a:xfrm>
            <a:off x="8771625" y="259575"/>
            <a:ext cx="371050" cy="1650950"/>
          </a:xfrm>
          <a:custGeom>
            <a:avLst/>
            <a:gdLst/>
            <a:ahLst/>
            <a:cxnLst/>
            <a:rect l="l" t="t" r="r" b="b"/>
            <a:pathLst>
              <a:path w="14842" h="66038" extrusionOk="0">
                <a:moveTo>
                  <a:pt x="12810" y="14973"/>
                </a:moveTo>
                <a:lnTo>
                  <a:pt x="12792" y="15002"/>
                </a:lnTo>
                <a:cubicBezTo>
                  <a:pt x="12799" y="14992"/>
                  <a:pt x="12805" y="14983"/>
                  <a:pt x="12810" y="14973"/>
                </a:cubicBezTo>
                <a:close/>
                <a:moveTo>
                  <a:pt x="9142" y="36252"/>
                </a:moveTo>
                <a:cubicBezTo>
                  <a:pt x="9140" y="36303"/>
                  <a:pt x="9140" y="36351"/>
                  <a:pt x="9140" y="36400"/>
                </a:cubicBezTo>
                <a:cubicBezTo>
                  <a:pt x="9137" y="36381"/>
                  <a:pt x="9134" y="36366"/>
                  <a:pt x="9130" y="36348"/>
                </a:cubicBezTo>
                <a:cubicBezTo>
                  <a:pt x="9134" y="36317"/>
                  <a:pt x="9137" y="36285"/>
                  <a:pt x="9142" y="36252"/>
                </a:cubicBezTo>
                <a:close/>
                <a:moveTo>
                  <a:pt x="13877" y="1"/>
                </a:moveTo>
                <a:cubicBezTo>
                  <a:pt x="13529" y="1"/>
                  <a:pt x="13197" y="338"/>
                  <a:pt x="13000" y="663"/>
                </a:cubicBezTo>
                <a:cubicBezTo>
                  <a:pt x="12312" y="1800"/>
                  <a:pt x="12024" y="3141"/>
                  <a:pt x="11969" y="4468"/>
                </a:cubicBezTo>
                <a:cubicBezTo>
                  <a:pt x="11939" y="5208"/>
                  <a:pt x="11941" y="6017"/>
                  <a:pt x="12005" y="6807"/>
                </a:cubicBezTo>
                <a:cubicBezTo>
                  <a:pt x="11923" y="6628"/>
                  <a:pt x="11802" y="6477"/>
                  <a:pt x="11617" y="6411"/>
                </a:cubicBezTo>
                <a:cubicBezTo>
                  <a:pt x="11557" y="6389"/>
                  <a:pt x="11495" y="6379"/>
                  <a:pt x="11434" y="6379"/>
                </a:cubicBezTo>
                <a:cubicBezTo>
                  <a:pt x="11140" y="6379"/>
                  <a:pt x="10850" y="6613"/>
                  <a:pt x="10740" y="6897"/>
                </a:cubicBezTo>
                <a:cubicBezTo>
                  <a:pt x="10606" y="7243"/>
                  <a:pt x="10670" y="7632"/>
                  <a:pt x="10765" y="7989"/>
                </a:cubicBezTo>
                <a:cubicBezTo>
                  <a:pt x="10999" y="8868"/>
                  <a:pt x="11410" y="9688"/>
                  <a:pt x="11736" y="10538"/>
                </a:cubicBezTo>
                <a:cubicBezTo>
                  <a:pt x="11803" y="10719"/>
                  <a:pt x="11968" y="11147"/>
                  <a:pt x="12094" y="11589"/>
                </a:cubicBezTo>
                <a:cubicBezTo>
                  <a:pt x="12120" y="14012"/>
                  <a:pt x="12256" y="16582"/>
                  <a:pt x="12483" y="19245"/>
                </a:cubicBezTo>
                <a:cubicBezTo>
                  <a:pt x="12488" y="19390"/>
                  <a:pt x="12496" y="19536"/>
                  <a:pt x="12504" y="19681"/>
                </a:cubicBezTo>
                <a:lnTo>
                  <a:pt x="12520" y="19679"/>
                </a:lnTo>
                <a:cubicBezTo>
                  <a:pt x="12564" y="20200"/>
                  <a:pt x="12615" y="20726"/>
                  <a:pt x="12668" y="21254"/>
                </a:cubicBezTo>
                <a:cubicBezTo>
                  <a:pt x="12368" y="19447"/>
                  <a:pt x="11931" y="17659"/>
                  <a:pt x="11181" y="15997"/>
                </a:cubicBezTo>
                <a:cubicBezTo>
                  <a:pt x="11032" y="15664"/>
                  <a:pt x="10764" y="15284"/>
                  <a:pt x="10426" y="15284"/>
                </a:cubicBezTo>
                <a:cubicBezTo>
                  <a:pt x="10387" y="15284"/>
                  <a:pt x="10347" y="15289"/>
                  <a:pt x="10306" y="15300"/>
                </a:cubicBezTo>
                <a:cubicBezTo>
                  <a:pt x="9959" y="15392"/>
                  <a:pt x="9853" y="15844"/>
                  <a:pt x="9903" y="16199"/>
                </a:cubicBezTo>
                <a:cubicBezTo>
                  <a:pt x="9995" y="16862"/>
                  <a:pt x="10378" y="17438"/>
                  <a:pt x="10722" y="18010"/>
                </a:cubicBezTo>
                <a:cubicBezTo>
                  <a:pt x="11731" y="19689"/>
                  <a:pt x="12435" y="21505"/>
                  <a:pt x="12894" y="23402"/>
                </a:cubicBezTo>
                <a:cubicBezTo>
                  <a:pt x="13235" y="26429"/>
                  <a:pt x="13667" y="29537"/>
                  <a:pt x="14162" y="32658"/>
                </a:cubicBezTo>
                <a:cubicBezTo>
                  <a:pt x="13839" y="31453"/>
                  <a:pt x="13508" y="30300"/>
                  <a:pt x="13172" y="29208"/>
                </a:cubicBezTo>
                <a:cubicBezTo>
                  <a:pt x="12964" y="28013"/>
                  <a:pt x="12834" y="26807"/>
                  <a:pt x="12782" y="25601"/>
                </a:cubicBezTo>
                <a:cubicBezTo>
                  <a:pt x="12742" y="24681"/>
                  <a:pt x="12744" y="23739"/>
                  <a:pt x="12431" y="22871"/>
                </a:cubicBezTo>
                <a:cubicBezTo>
                  <a:pt x="12346" y="22637"/>
                  <a:pt x="12209" y="22385"/>
                  <a:pt x="11966" y="22332"/>
                </a:cubicBezTo>
                <a:cubicBezTo>
                  <a:pt x="11937" y="22325"/>
                  <a:pt x="11908" y="22322"/>
                  <a:pt x="11879" y="22322"/>
                </a:cubicBezTo>
                <a:cubicBezTo>
                  <a:pt x="11647" y="22322"/>
                  <a:pt x="11434" y="22526"/>
                  <a:pt x="11364" y="22755"/>
                </a:cubicBezTo>
                <a:cubicBezTo>
                  <a:pt x="11285" y="23013"/>
                  <a:pt x="11337" y="23290"/>
                  <a:pt x="11393" y="23555"/>
                </a:cubicBezTo>
                <a:cubicBezTo>
                  <a:pt x="11456" y="23856"/>
                  <a:pt x="11523" y="24157"/>
                  <a:pt x="11592" y="24458"/>
                </a:cubicBezTo>
                <a:cubicBezTo>
                  <a:pt x="11149" y="23231"/>
                  <a:pt x="10719" y="22118"/>
                  <a:pt x="10320" y="21136"/>
                </a:cubicBezTo>
                <a:cubicBezTo>
                  <a:pt x="10210" y="20392"/>
                  <a:pt x="10101" y="19648"/>
                  <a:pt x="9989" y="18902"/>
                </a:cubicBezTo>
                <a:cubicBezTo>
                  <a:pt x="9940" y="18579"/>
                  <a:pt x="9894" y="18260"/>
                  <a:pt x="9846" y="17937"/>
                </a:cubicBezTo>
                <a:cubicBezTo>
                  <a:pt x="9821" y="17766"/>
                  <a:pt x="9793" y="17587"/>
                  <a:pt x="9682" y="17454"/>
                </a:cubicBezTo>
                <a:cubicBezTo>
                  <a:pt x="9614" y="17371"/>
                  <a:pt x="9502" y="17315"/>
                  <a:pt x="9397" y="17315"/>
                </a:cubicBezTo>
                <a:cubicBezTo>
                  <a:pt x="9335" y="17315"/>
                  <a:pt x="9275" y="17334"/>
                  <a:pt x="9228" y="17378"/>
                </a:cubicBezTo>
                <a:cubicBezTo>
                  <a:pt x="9114" y="17480"/>
                  <a:pt x="9123" y="17657"/>
                  <a:pt x="9145" y="17809"/>
                </a:cubicBezTo>
                <a:cubicBezTo>
                  <a:pt x="9199" y="18178"/>
                  <a:pt x="9272" y="18528"/>
                  <a:pt x="9362" y="18869"/>
                </a:cubicBezTo>
                <a:lnTo>
                  <a:pt x="9357" y="18858"/>
                </a:lnTo>
                <a:cubicBezTo>
                  <a:pt x="9241" y="18435"/>
                  <a:pt x="9119" y="18013"/>
                  <a:pt x="8968" y="17603"/>
                </a:cubicBezTo>
                <a:cubicBezTo>
                  <a:pt x="8534" y="16417"/>
                  <a:pt x="7976" y="15266"/>
                  <a:pt x="7193" y="14269"/>
                </a:cubicBezTo>
                <a:cubicBezTo>
                  <a:pt x="6960" y="13974"/>
                  <a:pt x="6615" y="13670"/>
                  <a:pt x="6269" y="13670"/>
                </a:cubicBezTo>
                <a:cubicBezTo>
                  <a:pt x="6186" y="13670"/>
                  <a:pt x="6104" y="13687"/>
                  <a:pt x="6023" y="13726"/>
                </a:cubicBezTo>
                <a:cubicBezTo>
                  <a:pt x="5728" y="13868"/>
                  <a:pt x="5616" y="14253"/>
                  <a:pt x="5686" y="14575"/>
                </a:cubicBezTo>
                <a:cubicBezTo>
                  <a:pt x="5756" y="14894"/>
                  <a:pt x="5964" y="15165"/>
                  <a:pt x="6166" y="15423"/>
                </a:cubicBezTo>
                <a:cubicBezTo>
                  <a:pt x="6971" y="16450"/>
                  <a:pt x="7774" y="17480"/>
                  <a:pt x="8578" y="18508"/>
                </a:cubicBezTo>
                <a:cubicBezTo>
                  <a:pt x="8333" y="18327"/>
                  <a:pt x="8062" y="18181"/>
                  <a:pt x="7771" y="18088"/>
                </a:cubicBezTo>
                <a:cubicBezTo>
                  <a:pt x="7644" y="18047"/>
                  <a:pt x="7510" y="18015"/>
                  <a:pt x="7377" y="18015"/>
                </a:cubicBezTo>
                <a:cubicBezTo>
                  <a:pt x="7324" y="18015"/>
                  <a:pt x="7271" y="18020"/>
                  <a:pt x="7219" y="18032"/>
                </a:cubicBezTo>
                <a:cubicBezTo>
                  <a:pt x="7035" y="18070"/>
                  <a:pt x="6863" y="18204"/>
                  <a:pt x="6824" y="18386"/>
                </a:cubicBezTo>
                <a:cubicBezTo>
                  <a:pt x="6783" y="18577"/>
                  <a:pt x="6892" y="18773"/>
                  <a:pt x="7042" y="18898"/>
                </a:cubicBezTo>
                <a:cubicBezTo>
                  <a:pt x="7193" y="19021"/>
                  <a:pt x="7379" y="19091"/>
                  <a:pt x="7557" y="19172"/>
                </a:cubicBezTo>
                <a:cubicBezTo>
                  <a:pt x="8276" y="19501"/>
                  <a:pt x="8871" y="20055"/>
                  <a:pt x="9352" y="20683"/>
                </a:cubicBezTo>
                <a:cubicBezTo>
                  <a:pt x="9666" y="21057"/>
                  <a:pt x="10051" y="21647"/>
                  <a:pt x="10385" y="22200"/>
                </a:cubicBezTo>
                <a:cubicBezTo>
                  <a:pt x="10729" y="23079"/>
                  <a:pt x="11092" y="24045"/>
                  <a:pt x="11463" y="25092"/>
                </a:cubicBezTo>
                <a:cubicBezTo>
                  <a:pt x="11371" y="24930"/>
                  <a:pt x="11272" y="24772"/>
                  <a:pt x="11158" y="24626"/>
                </a:cubicBezTo>
                <a:cubicBezTo>
                  <a:pt x="10986" y="24407"/>
                  <a:pt x="10740" y="24127"/>
                  <a:pt x="10442" y="24090"/>
                </a:cubicBezTo>
                <a:cubicBezTo>
                  <a:pt x="10409" y="24086"/>
                  <a:pt x="10378" y="24084"/>
                  <a:pt x="10348" y="24084"/>
                </a:cubicBezTo>
                <a:cubicBezTo>
                  <a:pt x="9803" y="24084"/>
                  <a:pt x="9867" y="24735"/>
                  <a:pt x="10094" y="25075"/>
                </a:cubicBezTo>
                <a:cubicBezTo>
                  <a:pt x="10196" y="25230"/>
                  <a:pt x="10323" y="25365"/>
                  <a:pt x="10459" y="25489"/>
                </a:cubicBezTo>
                <a:cubicBezTo>
                  <a:pt x="10683" y="25696"/>
                  <a:pt x="10930" y="25882"/>
                  <a:pt x="11136" y="26105"/>
                </a:cubicBezTo>
                <a:cubicBezTo>
                  <a:pt x="11561" y="26566"/>
                  <a:pt x="11936" y="27075"/>
                  <a:pt x="12249" y="27620"/>
                </a:cubicBezTo>
                <a:cubicBezTo>
                  <a:pt x="12331" y="27759"/>
                  <a:pt x="12398" y="27903"/>
                  <a:pt x="12464" y="28048"/>
                </a:cubicBezTo>
                <a:cubicBezTo>
                  <a:pt x="12762" y="28975"/>
                  <a:pt x="13059" y="29953"/>
                  <a:pt x="13352" y="30973"/>
                </a:cubicBezTo>
                <a:cubicBezTo>
                  <a:pt x="12887" y="29933"/>
                  <a:pt x="12338" y="28932"/>
                  <a:pt x="11695" y="27992"/>
                </a:cubicBezTo>
                <a:cubicBezTo>
                  <a:pt x="11281" y="27384"/>
                  <a:pt x="10814" y="26781"/>
                  <a:pt x="10173" y="26420"/>
                </a:cubicBezTo>
                <a:cubicBezTo>
                  <a:pt x="9992" y="26319"/>
                  <a:pt x="9778" y="26239"/>
                  <a:pt x="9576" y="26239"/>
                </a:cubicBezTo>
                <a:cubicBezTo>
                  <a:pt x="9461" y="26239"/>
                  <a:pt x="9349" y="26265"/>
                  <a:pt x="9249" y="26328"/>
                </a:cubicBezTo>
                <a:cubicBezTo>
                  <a:pt x="8948" y="26519"/>
                  <a:pt x="8908" y="26966"/>
                  <a:pt x="9064" y="27288"/>
                </a:cubicBezTo>
                <a:cubicBezTo>
                  <a:pt x="9221" y="27609"/>
                  <a:pt x="9514" y="27834"/>
                  <a:pt x="9790" y="28060"/>
                </a:cubicBezTo>
                <a:cubicBezTo>
                  <a:pt x="11004" y="29046"/>
                  <a:pt x="12058" y="30226"/>
                  <a:pt x="12907" y="31538"/>
                </a:cubicBezTo>
                <a:cubicBezTo>
                  <a:pt x="13332" y="32193"/>
                  <a:pt x="13704" y="32881"/>
                  <a:pt x="14023" y="33597"/>
                </a:cubicBezTo>
                <a:cubicBezTo>
                  <a:pt x="14066" y="33693"/>
                  <a:pt x="14104" y="33793"/>
                  <a:pt x="14145" y="33898"/>
                </a:cubicBezTo>
                <a:cubicBezTo>
                  <a:pt x="14363" y="34752"/>
                  <a:pt x="14578" y="35631"/>
                  <a:pt x="14786" y="36536"/>
                </a:cubicBezTo>
                <a:lnTo>
                  <a:pt x="14807" y="36531"/>
                </a:lnTo>
                <a:cubicBezTo>
                  <a:pt x="14819" y="36594"/>
                  <a:pt x="14829" y="36658"/>
                  <a:pt x="14840" y="36721"/>
                </a:cubicBezTo>
                <a:lnTo>
                  <a:pt x="14840" y="31555"/>
                </a:lnTo>
                <a:cubicBezTo>
                  <a:pt x="14751" y="31986"/>
                  <a:pt x="14698" y="32427"/>
                  <a:pt x="14677" y="32865"/>
                </a:cubicBezTo>
                <a:cubicBezTo>
                  <a:pt x="14662" y="33151"/>
                  <a:pt x="14655" y="33440"/>
                  <a:pt x="14655" y="33734"/>
                </a:cubicBezTo>
                <a:cubicBezTo>
                  <a:pt x="14375" y="32015"/>
                  <a:pt x="14112" y="30283"/>
                  <a:pt x="13869" y="28551"/>
                </a:cubicBezTo>
                <a:cubicBezTo>
                  <a:pt x="14017" y="27444"/>
                  <a:pt x="14426" y="26373"/>
                  <a:pt x="14841" y="25304"/>
                </a:cubicBezTo>
                <a:lnTo>
                  <a:pt x="14841" y="21842"/>
                </a:lnTo>
                <a:cubicBezTo>
                  <a:pt x="14618" y="21854"/>
                  <a:pt x="14400" y="21982"/>
                  <a:pt x="14252" y="22154"/>
                </a:cubicBezTo>
                <a:cubicBezTo>
                  <a:pt x="14073" y="22361"/>
                  <a:pt x="13973" y="22622"/>
                  <a:pt x="13889" y="22881"/>
                </a:cubicBezTo>
                <a:cubicBezTo>
                  <a:pt x="13593" y="23830"/>
                  <a:pt x="13502" y="24824"/>
                  <a:pt x="13508" y="25813"/>
                </a:cubicBezTo>
                <a:cubicBezTo>
                  <a:pt x="13234" y="23627"/>
                  <a:pt x="13000" y="21457"/>
                  <a:pt x="12821" y="19335"/>
                </a:cubicBezTo>
                <a:cubicBezTo>
                  <a:pt x="12742" y="17538"/>
                  <a:pt x="13038" y="15636"/>
                  <a:pt x="13423" y="13989"/>
                </a:cubicBezTo>
                <a:lnTo>
                  <a:pt x="14837" y="11715"/>
                </a:lnTo>
                <a:lnTo>
                  <a:pt x="14837" y="8585"/>
                </a:lnTo>
                <a:cubicBezTo>
                  <a:pt x="14248" y="9481"/>
                  <a:pt x="13836" y="10548"/>
                  <a:pt x="13590" y="11578"/>
                </a:cubicBezTo>
                <a:cubicBezTo>
                  <a:pt x="13502" y="11940"/>
                  <a:pt x="13452" y="12339"/>
                  <a:pt x="13400" y="12742"/>
                </a:cubicBezTo>
                <a:cubicBezTo>
                  <a:pt x="13225" y="13373"/>
                  <a:pt x="13056" y="14065"/>
                  <a:pt x="12909" y="14792"/>
                </a:cubicBezTo>
                <a:cubicBezTo>
                  <a:pt x="12878" y="14854"/>
                  <a:pt x="12846" y="14914"/>
                  <a:pt x="12810" y="14973"/>
                </a:cubicBezTo>
                <a:lnTo>
                  <a:pt x="12810" y="14973"/>
                </a:lnTo>
                <a:lnTo>
                  <a:pt x="12901" y="14827"/>
                </a:lnTo>
                <a:lnTo>
                  <a:pt x="12901" y="14827"/>
                </a:lnTo>
                <a:cubicBezTo>
                  <a:pt x="12787" y="15400"/>
                  <a:pt x="12686" y="15997"/>
                  <a:pt x="12613" y="16601"/>
                </a:cubicBezTo>
                <a:cubicBezTo>
                  <a:pt x="12540" y="15428"/>
                  <a:pt x="12486" y="14276"/>
                  <a:pt x="12454" y="13149"/>
                </a:cubicBezTo>
                <a:cubicBezTo>
                  <a:pt x="12769" y="12355"/>
                  <a:pt x="13058" y="11550"/>
                  <a:pt x="13349" y="10747"/>
                </a:cubicBezTo>
                <a:cubicBezTo>
                  <a:pt x="13471" y="10409"/>
                  <a:pt x="14347" y="8903"/>
                  <a:pt x="13560" y="8769"/>
                </a:cubicBezTo>
                <a:cubicBezTo>
                  <a:pt x="13540" y="8765"/>
                  <a:pt x="13520" y="8764"/>
                  <a:pt x="13501" y="8764"/>
                </a:cubicBezTo>
                <a:cubicBezTo>
                  <a:pt x="13288" y="8764"/>
                  <a:pt x="13125" y="8965"/>
                  <a:pt x="13007" y="9119"/>
                </a:cubicBezTo>
                <a:cubicBezTo>
                  <a:pt x="12735" y="9474"/>
                  <a:pt x="12574" y="9972"/>
                  <a:pt x="12474" y="10405"/>
                </a:cubicBezTo>
                <a:cubicBezTo>
                  <a:pt x="12453" y="10495"/>
                  <a:pt x="12435" y="10585"/>
                  <a:pt x="12418" y="10676"/>
                </a:cubicBezTo>
                <a:cubicBezTo>
                  <a:pt x="12418" y="9309"/>
                  <a:pt x="12457" y="7993"/>
                  <a:pt x="12536" y="6734"/>
                </a:cubicBezTo>
                <a:cubicBezTo>
                  <a:pt x="12662" y="6140"/>
                  <a:pt x="12821" y="5552"/>
                  <a:pt x="13055" y="4953"/>
                </a:cubicBezTo>
                <a:cubicBezTo>
                  <a:pt x="13529" y="3731"/>
                  <a:pt x="14096" y="2538"/>
                  <a:pt x="14398" y="1264"/>
                </a:cubicBezTo>
                <a:cubicBezTo>
                  <a:pt x="14504" y="819"/>
                  <a:pt x="14507" y="228"/>
                  <a:pt x="14089" y="45"/>
                </a:cubicBezTo>
                <a:cubicBezTo>
                  <a:pt x="14018" y="14"/>
                  <a:pt x="13947" y="1"/>
                  <a:pt x="13877" y="1"/>
                </a:cubicBezTo>
                <a:close/>
                <a:moveTo>
                  <a:pt x="12718" y="33636"/>
                </a:moveTo>
                <a:cubicBezTo>
                  <a:pt x="12419" y="33636"/>
                  <a:pt x="12164" y="33905"/>
                  <a:pt x="12094" y="34199"/>
                </a:cubicBezTo>
                <a:cubicBezTo>
                  <a:pt x="12022" y="34502"/>
                  <a:pt x="12106" y="34818"/>
                  <a:pt x="12223" y="35107"/>
                </a:cubicBezTo>
                <a:cubicBezTo>
                  <a:pt x="12775" y="36495"/>
                  <a:pt x="14011" y="37527"/>
                  <a:pt x="14840" y="38753"/>
                </a:cubicBezTo>
                <a:lnTo>
                  <a:pt x="14840" y="37220"/>
                </a:lnTo>
                <a:cubicBezTo>
                  <a:pt x="14484" y="36191"/>
                  <a:pt x="14027" y="35196"/>
                  <a:pt x="13475" y="34256"/>
                </a:cubicBezTo>
                <a:cubicBezTo>
                  <a:pt x="13307" y="33970"/>
                  <a:pt x="13078" y="33656"/>
                  <a:pt x="12744" y="33637"/>
                </a:cubicBezTo>
                <a:cubicBezTo>
                  <a:pt x="12735" y="33636"/>
                  <a:pt x="12727" y="33636"/>
                  <a:pt x="12718" y="33636"/>
                </a:cubicBezTo>
                <a:close/>
                <a:moveTo>
                  <a:pt x="13870" y="39628"/>
                </a:moveTo>
                <a:cubicBezTo>
                  <a:pt x="13513" y="39628"/>
                  <a:pt x="13246" y="39893"/>
                  <a:pt x="13456" y="40472"/>
                </a:cubicBezTo>
                <a:cubicBezTo>
                  <a:pt x="13535" y="40693"/>
                  <a:pt x="13643" y="40908"/>
                  <a:pt x="13762" y="41118"/>
                </a:cubicBezTo>
                <a:cubicBezTo>
                  <a:pt x="14083" y="41675"/>
                  <a:pt x="14510" y="42203"/>
                  <a:pt x="14840" y="42741"/>
                </a:cubicBezTo>
                <a:lnTo>
                  <a:pt x="14840" y="40323"/>
                </a:lnTo>
                <a:cubicBezTo>
                  <a:pt x="14797" y="40250"/>
                  <a:pt x="14754" y="40178"/>
                  <a:pt x="14705" y="40107"/>
                </a:cubicBezTo>
                <a:cubicBezTo>
                  <a:pt x="14499" y="39796"/>
                  <a:pt x="14155" y="39628"/>
                  <a:pt x="13870" y="39628"/>
                </a:cubicBezTo>
                <a:close/>
                <a:moveTo>
                  <a:pt x="14245" y="43004"/>
                </a:moveTo>
                <a:cubicBezTo>
                  <a:pt x="14195" y="43004"/>
                  <a:pt x="14145" y="43009"/>
                  <a:pt x="14094" y="43019"/>
                </a:cubicBezTo>
                <a:cubicBezTo>
                  <a:pt x="13759" y="43085"/>
                  <a:pt x="13501" y="43379"/>
                  <a:pt x="13408" y="43707"/>
                </a:cubicBezTo>
                <a:cubicBezTo>
                  <a:pt x="13314" y="44036"/>
                  <a:pt x="13366" y="44390"/>
                  <a:pt x="13475" y="44712"/>
                </a:cubicBezTo>
                <a:cubicBezTo>
                  <a:pt x="13732" y="45468"/>
                  <a:pt x="14275" y="46063"/>
                  <a:pt x="14837" y="46641"/>
                </a:cubicBezTo>
                <a:lnTo>
                  <a:pt x="14837" y="43227"/>
                </a:lnTo>
                <a:cubicBezTo>
                  <a:pt x="14659" y="43092"/>
                  <a:pt x="14458" y="43004"/>
                  <a:pt x="14245" y="43004"/>
                </a:cubicBezTo>
                <a:close/>
                <a:moveTo>
                  <a:pt x="522" y="27429"/>
                </a:moveTo>
                <a:cubicBezTo>
                  <a:pt x="457" y="27429"/>
                  <a:pt x="391" y="27442"/>
                  <a:pt x="327" y="27470"/>
                </a:cubicBezTo>
                <a:cubicBezTo>
                  <a:pt x="115" y="27563"/>
                  <a:pt x="0" y="27814"/>
                  <a:pt x="9" y="28048"/>
                </a:cubicBezTo>
                <a:cubicBezTo>
                  <a:pt x="18" y="28280"/>
                  <a:pt x="127" y="28496"/>
                  <a:pt x="256" y="28693"/>
                </a:cubicBezTo>
                <a:cubicBezTo>
                  <a:pt x="877" y="29633"/>
                  <a:pt x="1909" y="30165"/>
                  <a:pt x="2811" y="30791"/>
                </a:cubicBezTo>
                <a:cubicBezTo>
                  <a:pt x="2897" y="30851"/>
                  <a:pt x="2976" y="30911"/>
                  <a:pt x="3055" y="30973"/>
                </a:cubicBezTo>
                <a:cubicBezTo>
                  <a:pt x="3836" y="31819"/>
                  <a:pt x="4582" y="32689"/>
                  <a:pt x="5289" y="33585"/>
                </a:cubicBezTo>
                <a:cubicBezTo>
                  <a:pt x="4719" y="33177"/>
                  <a:pt x="4011" y="32903"/>
                  <a:pt x="3453" y="32873"/>
                </a:cubicBezTo>
                <a:cubicBezTo>
                  <a:pt x="3439" y="32872"/>
                  <a:pt x="3424" y="32871"/>
                  <a:pt x="3409" y="32871"/>
                </a:cubicBezTo>
                <a:cubicBezTo>
                  <a:pt x="3287" y="32871"/>
                  <a:pt x="3152" y="32900"/>
                  <a:pt x="3105" y="33009"/>
                </a:cubicBezTo>
                <a:cubicBezTo>
                  <a:pt x="3040" y="33157"/>
                  <a:pt x="3192" y="33307"/>
                  <a:pt x="3331" y="33390"/>
                </a:cubicBezTo>
                <a:cubicBezTo>
                  <a:pt x="3826" y="33683"/>
                  <a:pt x="4390" y="33838"/>
                  <a:pt x="4930" y="34030"/>
                </a:cubicBezTo>
                <a:cubicBezTo>
                  <a:pt x="5339" y="34175"/>
                  <a:pt x="5693" y="34417"/>
                  <a:pt x="6067" y="34602"/>
                </a:cubicBezTo>
                <a:cubicBezTo>
                  <a:pt x="7012" y="35874"/>
                  <a:pt x="7884" y="37199"/>
                  <a:pt x="8690" y="38580"/>
                </a:cubicBezTo>
                <a:cubicBezTo>
                  <a:pt x="8124" y="38009"/>
                  <a:pt x="7458" y="37540"/>
                  <a:pt x="6726" y="37213"/>
                </a:cubicBezTo>
                <a:cubicBezTo>
                  <a:pt x="6580" y="37149"/>
                  <a:pt x="6409" y="37094"/>
                  <a:pt x="6253" y="37094"/>
                </a:cubicBezTo>
                <a:cubicBezTo>
                  <a:pt x="6129" y="37094"/>
                  <a:pt x="6014" y="37128"/>
                  <a:pt x="5927" y="37219"/>
                </a:cubicBezTo>
                <a:cubicBezTo>
                  <a:pt x="5783" y="37368"/>
                  <a:pt x="5793" y="37615"/>
                  <a:pt x="5894" y="37795"/>
                </a:cubicBezTo>
                <a:cubicBezTo>
                  <a:pt x="5994" y="37977"/>
                  <a:pt x="6163" y="38106"/>
                  <a:pt x="6333" y="38225"/>
                </a:cubicBezTo>
                <a:cubicBezTo>
                  <a:pt x="7141" y="38806"/>
                  <a:pt x="7983" y="39341"/>
                  <a:pt x="8754" y="39973"/>
                </a:cubicBezTo>
                <a:cubicBezTo>
                  <a:pt x="9139" y="40289"/>
                  <a:pt x="9507" y="40630"/>
                  <a:pt x="9831" y="41010"/>
                </a:cubicBezTo>
                <a:cubicBezTo>
                  <a:pt x="10016" y="41227"/>
                  <a:pt x="10164" y="41522"/>
                  <a:pt x="10358" y="41736"/>
                </a:cubicBezTo>
                <a:cubicBezTo>
                  <a:pt x="11161" y="43413"/>
                  <a:pt x="11875" y="45168"/>
                  <a:pt x="12501" y="47008"/>
                </a:cubicBezTo>
                <a:cubicBezTo>
                  <a:pt x="11353" y="44684"/>
                  <a:pt x="10006" y="43078"/>
                  <a:pt x="8894" y="42022"/>
                </a:cubicBezTo>
                <a:cubicBezTo>
                  <a:pt x="8349" y="41211"/>
                  <a:pt x="7645" y="40472"/>
                  <a:pt x="6915" y="39851"/>
                </a:cubicBezTo>
                <a:cubicBezTo>
                  <a:pt x="6549" y="39540"/>
                  <a:pt x="6126" y="39239"/>
                  <a:pt x="5644" y="39231"/>
                </a:cubicBezTo>
                <a:cubicBezTo>
                  <a:pt x="5640" y="39230"/>
                  <a:pt x="5635" y="39230"/>
                  <a:pt x="5630" y="39230"/>
                </a:cubicBezTo>
                <a:cubicBezTo>
                  <a:pt x="5396" y="39230"/>
                  <a:pt x="5132" y="39335"/>
                  <a:pt x="5062" y="39557"/>
                </a:cubicBezTo>
                <a:cubicBezTo>
                  <a:pt x="5013" y="39718"/>
                  <a:pt x="5078" y="39894"/>
                  <a:pt x="5187" y="40021"/>
                </a:cubicBezTo>
                <a:cubicBezTo>
                  <a:pt x="5297" y="40145"/>
                  <a:pt x="5444" y="40230"/>
                  <a:pt x="5588" y="40313"/>
                </a:cubicBezTo>
                <a:cubicBezTo>
                  <a:pt x="6314" y="40723"/>
                  <a:pt x="7038" y="41132"/>
                  <a:pt x="7762" y="41542"/>
                </a:cubicBezTo>
                <a:cubicBezTo>
                  <a:pt x="7927" y="41635"/>
                  <a:pt x="8109" y="41723"/>
                  <a:pt x="8283" y="41820"/>
                </a:cubicBezTo>
                <a:cubicBezTo>
                  <a:pt x="9058" y="42496"/>
                  <a:pt x="9999" y="43472"/>
                  <a:pt x="10927" y="44826"/>
                </a:cubicBezTo>
                <a:cubicBezTo>
                  <a:pt x="10917" y="44817"/>
                  <a:pt x="10910" y="44808"/>
                  <a:pt x="10901" y="44798"/>
                </a:cubicBezTo>
                <a:cubicBezTo>
                  <a:pt x="10183" y="44096"/>
                  <a:pt x="9302" y="43570"/>
                  <a:pt x="8333" y="43300"/>
                </a:cubicBezTo>
                <a:cubicBezTo>
                  <a:pt x="8200" y="43263"/>
                  <a:pt x="8053" y="43236"/>
                  <a:pt x="7913" y="43236"/>
                </a:cubicBezTo>
                <a:cubicBezTo>
                  <a:pt x="7719" y="43236"/>
                  <a:pt x="7537" y="43288"/>
                  <a:pt x="7422" y="43439"/>
                </a:cubicBezTo>
                <a:cubicBezTo>
                  <a:pt x="7240" y="43679"/>
                  <a:pt x="7356" y="44048"/>
                  <a:pt x="7586" y="44244"/>
                </a:cubicBezTo>
                <a:cubicBezTo>
                  <a:pt x="7817" y="44439"/>
                  <a:pt x="8124" y="44510"/>
                  <a:pt x="8416" y="44589"/>
                </a:cubicBezTo>
                <a:cubicBezTo>
                  <a:pt x="9014" y="44589"/>
                  <a:pt x="9844" y="45082"/>
                  <a:pt x="10362" y="45353"/>
                </a:cubicBezTo>
                <a:cubicBezTo>
                  <a:pt x="10891" y="45629"/>
                  <a:pt x="11376" y="45958"/>
                  <a:pt x="11846" y="46318"/>
                </a:cubicBezTo>
                <a:cubicBezTo>
                  <a:pt x="12404" y="47326"/>
                  <a:pt x="12929" y="48491"/>
                  <a:pt x="13379" y="49830"/>
                </a:cubicBezTo>
                <a:cubicBezTo>
                  <a:pt x="13660" y="50828"/>
                  <a:pt x="13917" y="51852"/>
                  <a:pt x="14152" y="52899"/>
                </a:cubicBezTo>
                <a:cubicBezTo>
                  <a:pt x="14037" y="52554"/>
                  <a:pt x="13909" y="52215"/>
                  <a:pt x="13767" y="51880"/>
                </a:cubicBezTo>
                <a:cubicBezTo>
                  <a:pt x="13346" y="50884"/>
                  <a:pt x="12771" y="49938"/>
                  <a:pt x="11976" y="49205"/>
                </a:cubicBezTo>
                <a:cubicBezTo>
                  <a:pt x="11804" y="49046"/>
                  <a:pt x="11615" y="48892"/>
                  <a:pt x="11387" y="48828"/>
                </a:cubicBezTo>
                <a:cubicBezTo>
                  <a:pt x="11322" y="48809"/>
                  <a:pt x="11252" y="48800"/>
                  <a:pt x="11184" y="48800"/>
                </a:cubicBezTo>
                <a:cubicBezTo>
                  <a:pt x="11013" y="48800"/>
                  <a:pt x="10844" y="48859"/>
                  <a:pt x="10739" y="48990"/>
                </a:cubicBezTo>
                <a:cubicBezTo>
                  <a:pt x="10590" y="49170"/>
                  <a:pt x="10597" y="49441"/>
                  <a:pt x="10693" y="49655"/>
                </a:cubicBezTo>
                <a:cubicBezTo>
                  <a:pt x="10791" y="49867"/>
                  <a:pt x="10958" y="50036"/>
                  <a:pt x="11122" y="50204"/>
                </a:cubicBezTo>
                <a:cubicBezTo>
                  <a:pt x="12543" y="51701"/>
                  <a:pt x="13680" y="53356"/>
                  <a:pt x="14619" y="55176"/>
                </a:cubicBezTo>
                <a:cubicBezTo>
                  <a:pt x="14687" y="55541"/>
                  <a:pt x="14754" y="55908"/>
                  <a:pt x="14816" y="56278"/>
                </a:cubicBezTo>
                <a:cubicBezTo>
                  <a:pt x="14787" y="56227"/>
                  <a:pt x="14758" y="56175"/>
                  <a:pt x="14725" y="56125"/>
                </a:cubicBezTo>
                <a:cubicBezTo>
                  <a:pt x="14601" y="55938"/>
                  <a:pt x="14461" y="55752"/>
                  <a:pt x="14262" y="55652"/>
                </a:cubicBezTo>
                <a:cubicBezTo>
                  <a:pt x="14182" y="55611"/>
                  <a:pt x="14089" y="55590"/>
                  <a:pt x="13999" y="55590"/>
                </a:cubicBezTo>
                <a:cubicBezTo>
                  <a:pt x="13864" y="55590"/>
                  <a:pt x="13733" y="55638"/>
                  <a:pt x="13651" y="55743"/>
                </a:cubicBezTo>
                <a:cubicBezTo>
                  <a:pt x="13545" y="55883"/>
                  <a:pt x="13549" y="56082"/>
                  <a:pt x="13617" y="56242"/>
                </a:cubicBezTo>
                <a:cubicBezTo>
                  <a:pt x="13686" y="56403"/>
                  <a:pt x="13809" y="56534"/>
                  <a:pt x="13929" y="56661"/>
                </a:cubicBezTo>
                <a:cubicBezTo>
                  <a:pt x="14239" y="56985"/>
                  <a:pt x="14552" y="57309"/>
                  <a:pt x="14839" y="57653"/>
                </a:cubicBezTo>
                <a:lnTo>
                  <a:pt x="14839" y="51731"/>
                </a:lnTo>
                <a:cubicBezTo>
                  <a:pt x="14803" y="51786"/>
                  <a:pt x="14775" y="51845"/>
                  <a:pt x="14754" y="51901"/>
                </a:cubicBezTo>
                <a:cubicBezTo>
                  <a:pt x="14562" y="52390"/>
                  <a:pt x="14512" y="52886"/>
                  <a:pt x="14522" y="53390"/>
                </a:cubicBezTo>
                <a:cubicBezTo>
                  <a:pt x="14289" y="52309"/>
                  <a:pt x="14034" y="51254"/>
                  <a:pt x="13755" y="50223"/>
                </a:cubicBezTo>
                <a:lnTo>
                  <a:pt x="13776" y="50216"/>
                </a:lnTo>
                <a:cubicBezTo>
                  <a:pt x="13732" y="50074"/>
                  <a:pt x="13684" y="49936"/>
                  <a:pt x="13638" y="49798"/>
                </a:cubicBezTo>
                <a:cubicBezTo>
                  <a:pt x="13416" y="49000"/>
                  <a:pt x="13178" y="48217"/>
                  <a:pt x="12924" y="47448"/>
                </a:cubicBezTo>
                <a:cubicBezTo>
                  <a:pt x="13042" y="45822"/>
                  <a:pt x="13114" y="44193"/>
                  <a:pt x="13210" y="42567"/>
                </a:cubicBezTo>
                <a:cubicBezTo>
                  <a:pt x="13231" y="42226"/>
                  <a:pt x="13247" y="41866"/>
                  <a:pt x="13092" y="41564"/>
                </a:cubicBezTo>
                <a:cubicBezTo>
                  <a:pt x="12975" y="41335"/>
                  <a:pt x="12720" y="41160"/>
                  <a:pt x="12473" y="41160"/>
                </a:cubicBezTo>
                <a:cubicBezTo>
                  <a:pt x="12394" y="41160"/>
                  <a:pt x="12316" y="41178"/>
                  <a:pt x="12243" y="41218"/>
                </a:cubicBezTo>
                <a:cubicBezTo>
                  <a:pt x="11964" y="41371"/>
                  <a:pt x="11912" y="41744"/>
                  <a:pt x="11903" y="42064"/>
                </a:cubicBezTo>
                <a:cubicBezTo>
                  <a:pt x="11903" y="43208"/>
                  <a:pt x="11976" y="44330"/>
                  <a:pt x="12225" y="45449"/>
                </a:cubicBezTo>
                <a:cubicBezTo>
                  <a:pt x="11892" y="44568"/>
                  <a:pt x="11541" y="43707"/>
                  <a:pt x="11168" y="42864"/>
                </a:cubicBezTo>
                <a:cubicBezTo>
                  <a:pt x="11066" y="41902"/>
                  <a:pt x="11052" y="40928"/>
                  <a:pt x="11132" y="39965"/>
                </a:cubicBezTo>
                <a:cubicBezTo>
                  <a:pt x="11145" y="39820"/>
                  <a:pt x="11159" y="39669"/>
                  <a:pt x="11109" y="39533"/>
                </a:cubicBezTo>
                <a:cubicBezTo>
                  <a:pt x="11062" y="39406"/>
                  <a:pt x="10945" y="39295"/>
                  <a:pt x="10812" y="39295"/>
                </a:cubicBezTo>
                <a:cubicBezTo>
                  <a:pt x="10802" y="39295"/>
                  <a:pt x="10792" y="39295"/>
                  <a:pt x="10782" y="39297"/>
                </a:cubicBezTo>
                <a:cubicBezTo>
                  <a:pt x="10584" y="39321"/>
                  <a:pt x="10500" y="39557"/>
                  <a:pt x="10471" y="39755"/>
                </a:cubicBezTo>
                <a:cubicBezTo>
                  <a:pt x="10388" y="40338"/>
                  <a:pt x="10412" y="40934"/>
                  <a:pt x="10540" y="41508"/>
                </a:cubicBezTo>
                <a:cubicBezTo>
                  <a:pt x="10520" y="41467"/>
                  <a:pt x="10501" y="41427"/>
                  <a:pt x="10482" y="41389"/>
                </a:cubicBezTo>
                <a:lnTo>
                  <a:pt x="10490" y="41384"/>
                </a:lnTo>
                <a:cubicBezTo>
                  <a:pt x="10482" y="41367"/>
                  <a:pt x="10102" y="40356"/>
                  <a:pt x="9691" y="38831"/>
                </a:cubicBezTo>
                <a:cubicBezTo>
                  <a:pt x="9691" y="37761"/>
                  <a:pt x="9803" y="36694"/>
                  <a:pt x="10045" y="35647"/>
                </a:cubicBezTo>
                <a:cubicBezTo>
                  <a:pt x="10081" y="35485"/>
                  <a:pt x="10118" y="35302"/>
                  <a:pt x="10024" y="35165"/>
                </a:cubicBezTo>
                <a:cubicBezTo>
                  <a:pt x="9961" y="35077"/>
                  <a:pt x="9859" y="35037"/>
                  <a:pt x="9752" y="35037"/>
                </a:cubicBezTo>
                <a:cubicBezTo>
                  <a:pt x="9643" y="35037"/>
                  <a:pt x="9531" y="35078"/>
                  <a:pt x="9450" y="35151"/>
                </a:cubicBezTo>
                <a:cubicBezTo>
                  <a:pt x="9321" y="35267"/>
                  <a:pt x="9256" y="35435"/>
                  <a:pt x="9216" y="35610"/>
                </a:cubicBezTo>
                <a:cubicBezTo>
                  <a:pt x="9342" y="34586"/>
                  <a:pt x="9459" y="33558"/>
                  <a:pt x="9586" y="32539"/>
                </a:cubicBezTo>
                <a:cubicBezTo>
                  <a:pt x="9624" y="32236"/>
                  <a:pt x="9514" y="31692"/>
                  <a:pt x="9135" y="31692"/>
                </a:cubicBezTo>
                <a:cubicBezTo>
                  <a:pt x="9108" y="31692"/>
                  <a:pt x="9079" y="31695"/>
                  <a:pt x="9048" y="31701"/>
                </a:cubicBezTo>
                <a:cubicBezTo>
                  <a:pt x="8914" y="31728"/>
                  <a:pt x="8806" y="31832"/>
                  <a:pt x="8722" y="31941"/>
                </a:cubicBezTo>
                <a:cubicBezTo>
                  <a:pt x="8339" y="32437"/>
                  <a:pt x="8296" y="33112"/>
                  <a:pt x="8343" y="33739"/>
                </a:cubicBezTo>
                <a:cubicBezTo>
                  <a:pt x="8386" y="34305"/>
                  <a:pt x="8491" y="34866"/>
                  <a:pt x="8628" y="35416"/>
                </a:cubicBezTo>
                <a:cubicBezTo>
                  <a:pt x="8697" y="35686"/>
                  <a:pt x="8752" y="36036"/>
                  <a:pt x="8855" y="36343"/>
                </a:cubicBezTo>
                <a:cubicBezTo>
                  <a:pt x="9034" y="37299"/>
                  <a:pt x="9246" y="38185"/>
                  <a:pt x="9451" y="38944"/>
                </a:cubicBezTo>
                <a:cubicBezTo>
                  <a:pt x="9338" y="38610"/>
                  <a:pt x="9221" y="38278"/>
                  <a:pt x="9122" y="37952"/>
                </a:cubicBezTo>
                <a:cubicBezTo>
                  <a:pt x="8848" y="37054"/>
                  <a:pt x="8572" y="36153"/>
                  <a:pt x="8299" y="35256"/>
                </a:cubicBezTo>
                <a:cubicBezTo>
                  <a:pt x="8243" y="35074"/>
                  <a:pt x="8184" y="34884"/>
                  <a:pt x="8053" y="34747"/>
                </a:cubicBezTo>
                <a:cubicBezTo>
                  <a:pt x="7965" y="34653"/>
                  <a:pt x="7836" y="34590"/>
                  <a:pt x="7711" y="34590"/>
                </a:cubicBezTo>
                <a:cubicBezTo>
                  <a:pt x="7651" y="34590"/>
                  <a:pt x="7591" y="34605"/>
                  <a:pt x="7539" y="34638"/>
                </a:cubicBezTo>
                <a:cubicBezTo>
                  <a:pt x="7328" y="34770"/>
                  <a:pt x="7349" y="35082"/>
                  <a:pt x="7407" y="35326"/>
                </a:cubicBezTo>
                <a:cubicBezTo>
                  <a:pt x="7407" y="35709"/>
                  <a:pt x="7607" y="36186"/>
                  <a:pt x="7769" y="36584"/>
                </a:cubicBezTo>
                <a:cubicBezTo>
                  <a:pt x="7351" y="35943"/>
                  <a:pt x="6913" y="35312"/>
                  <a:pt x="6462" y="34694"/>
                </a:cubicBezTo>
                <a:cubicBezTo>
                  <a:pt x="5901" y="33485"/>
                  <a:pt x="5611" y="32170"/>
                  <a:pt x="5657" y="30824"/>
                </a:cubicBezTo>
                <a:cubicBezTo>
                  <a:pt x="5666" y="30610"/>
                  <a:pt x="5680" y="30392"/>
                  <a:pt x="5621" y="30187"/>
                </a:cubicBezTo>
                <a:cubicBezTo>
                  <a:pt x="5561" y="29983"/>
                  <a:pt x="5406" y="29790"/>
                  <a:pt x="5196" y="29754"/>
                </a:cubicBezTo>
                <a:cubicBezTo>
                  <a:pt x="5171" y="29750"/>
                  <a:pt x="5147" y="29748"/>
                  <a:pt x="5124" y="29748"/>
                </a:cubicBezTo>
                <a:cubicBezTo>
                  <a:pt x="4860" y="29748"/>
                  <a:pt x="4637" y="29993"/>
                  <a:pt x="4532" y="30246"/>
                </a:cubicBezTo>
                <a:cubicBezTo>
                  <a:pt x="4289" y="30832"/>
                  <a:pt x="4426" y="31503"/>
                  <a:pt x="4633" y="32100"/>
                </a:cubicBezTo>
                <a:cubicBezTo>
                  <a:pt x="4694" y="32273"/>
                  <a:pt x="4761" y="32440"/>
                  <a:pt x="4833" y="32603"/>
                </a:cubicBezTo>
                <a:cubicBezTo>
                  <a:pt x="4748" y="32501"/>
                  <a:pt x="4665" y="32399"/>
                  <a:pt x="4579" y="32299"/>
                </a:cubicBezTo>
                <a:cubicBezTo>
                  <a:pt x="3836" y="30600"/>
                  <a:pt x="2636" y="28915"/>
                  <a:pt x="1224" y="27785"/>
                </a:cubicBezTo>
                <a:cubicBezTo>
                  <a:pt x="1025" y="27609"/>
                  <a:pt x="772" y="27429"/>
                  <a:pt x="522" y="27429"/>
                </a:cubicBezTo>
                <a:close/>
                <a:moveTo>
                  <a:pt x="14308" y="59017"/>
                </a:moveTo>
                <a:cubicBezTo>
                  <a:pt x="14288" y="59017"/>
                  <a:pt x="14268" y="59019"/>
                  <a:pt x="14248" y="59021"/>
                </a:cubicBezTo>
                <a:cubicBezTo>
                  <a:pt x="14011" y="59051"/>
                  <a:pt x="13832" y="59269"/>
                  <a:pt x="13776" y="59500"/>
                </a:cubicBezTo>
                <a:cubicBezTo>
                  <a:pt x="13722" y="59731"/>
                  <a:pt x="13762" y="59975"/>
                  <a:pt x="13818" y="60206"/>
                </a:cubicBezTo>
                <a:cubicBezTo>
                  <a:pt x="14034" y="61128"/>
                  <a:pt x="14440" y="61988"/>
                  <a:pt x="14840" y="62850"/>
                </a:cubicBezTo>
                <a:lnTo>
                  <a:pt x="14840" y="59360"/>
                </a:lnTo>
                <a:cubicBezTo>
                  <a:pt x="14826" y="59337"/>
                  <a:pt x="14813" y="59314"/>
                  <a:pt x="14797" y="59292"/>
                </a:cubicBezTo>
                <a:cubicBezTo>
                  <a:pt x="14682" y="59137"/>
                  <a:pt x="14499" y="59017"/>
                  <a:pt x="14308" y="59017"/>
                </a:cubicBezTo>
                <a:close/>
                <a:moveTo>
                  <a:pt x="5551" y="50540"/>
                </a:moveTo>
                <a:cubicBezTo>
                  <a:pt x="5492" y="50540"/>
                  <a:pt x="5433" y="50550"/>
                  <a:pt x="5378" y="50574"/>
                </a:cubicBezTo>
                <a:cubicBezTo>
                  <a:pt x="5185" y="50656"/>
                  <a:pt x="5092" y="50890"/>
                  <a:pt x="5114" y="51098"/>
                </a:cubicBezTo>
                <a:cubicBezTo>
                  <a:pt x="5137" y="51306"/>
                  <a:pt x="5250" y="51493"/>
                  <a:pt x="5372" y="51663"/>
                </a:cubicBezTo>
                <a:cubicBezTo>
                  <a:pt x="6044" y="52590"/>
                  <a:pt x="7041" y="53201"/>
                  <a:pt x="7944" y="53879"/>
                </a:cubicBezTo>
                <a:cubicBezTo>
                  <a:pt x="8268" y="54123"/>
                  <a:pt x="8562" y="54384"/>
                  <a:pt x="8836" y="54662"/>
                </a:cubicBezTo>
                <a:cubicBezTo>
                  <a:pt x="10068" y="56300"/>
                  <a:pt x="11592" y="58564"/>
                  <a:pt x="12921" y="61231"/>
                </a:cubicBezTo>
                <a:cubicBezTo>
                  <a:pt x="12431" y="60523"/>
                  <a:pt x="11915" y="59897"/>
                  <a:pt x="11417" y="59357"/>
                </a:cubicBezTo>
                <a:cubicBezTo>
                  <a:pt x="10383" y="57967"/>
                  <a:pt x="9126" y="56711"/>
                  <a:pt x="7668" y="55788"/>
                </a:cubicBezTo>
                <a:cubicBezTo>
                  <a:pt x="7498" y="55680"/>
                  <a:pt x="7321" y="55574"/>
                  <a:pt x="7121" y="55538"/>
                </a:cubicBezTo>
                <a:cubicBezTo>
                  <a:pt x="7078" y="55531"/>
                  <a:pt x="7034" y="55527"/>
                  <a:pt x="6991" y="55527"/>
                </a:cubicBezTo>
                <a:cubicBezTo>
                  <a:pt x="6830" y="55527"/>
                  <a:pt x="6670" y="55580"/>
                  <a:pt x="6566" y="55700"/>
                </a:cubicBezTo>
                <a:cubicBezTo>
                  <a:pt x="6426" y="55861"/>
                  <a:pt x="6420" y="56109"/>
                  <a:pt x="6505" y="56306"/>
                </a:cubicBezTo>
                <a:cubicBezTo>
                  <a:pt x="6589" y="56503"/>
                  <a:pt x="6746" y="56660"/>
                  <a:pt x="6908" y="56797"/>
                </a:cubicBezTo>
                <a:cubicBezTo>
                  <a:pt x="7391" y="57209"/>
                  <a:pt x="7950" y="57520"/>
                  <a:pt x="8504" y="57828"/>
                </a:cubicBezTo>
                <a:cubicBezTo>
                  <a:pt x="8805" y="57996"/>
                  <a:pt x="9106" y="58162"/>
                  <a:pt x="9408" y="58332"/>
                </a:cubicBezTo>
                <a:cubicBezTo>
                  <a:pt x="9005" y="58191"/>
                  <a:pt x="8590" y="58102"/>
                  <a:pt x="8165" y="58081"/>
                </a:cubicBezTo>
                <a:cubicBezTo>
                  <a:pt x="8145" y="58080"/>
                  <a:pt x="8125" y="58079"/>
                  <a:pt x="8104" y="58079"/>
                </a:cubicBezTo>
                <a:cubicBezTo>
                  <a:pt x="7957" y="58079"/>
                  <a:pt x="7798" y="58107"/>
                  <a:pt x="7729" y="58231"/>
                </a:cubicBezTo>
                <a:cubicBezTo>
                  <a:pt x="7665" y="58345"/>
                  <a:pt x="7709" y="58492"/>
                  <a:pt x="7800" y="58585"/>
                </a:cubicBezTo>
                <a:cubicBezTo>
                  <a:pt x="7888" y="58679"/>
                  <a:pt x="8015" y="58729"/>
                  <a:pt x="8134" y="58776"/>
                </a:cubicBezTo>
                <a:cubicBezTo>
                  <a:pt x="8918" y="59073"/>
                  <a:pt x="9731" y="59292"/>
                  <a:pt x="10504" y="59615"/>
                </a:cubicBezTo>
                <a:cubicBezTo>
                  <a:pt x="11212" y="59910"/>
                  <a:pt x="11726" y="60319"/>
                  <a:pt x="12273" y="60785"/>
                </a:cubicBezTo>
                <a:cubicBezTo>
                  <a:pt x="12919" y="61633"/>
                  <a:pt x="13544" y="62619"/>
                  <a:pt x="14054" y="63733"/>
                </a:cubicBezTo>
                <a:cubicBezTo>
                  <a:pt x="14213" y="64126"/>
                  <a:pt x="14367" y="64528"/>
                  <a:pt x="14512" y="64935"/>
                </a:cubicBezTo>
                <a:cubicBezTo>
                  <a:pt x="14059" y="64242"/>
                  <a:pt x="13456" y="63647"/>
                  <a:pt x="12751" y="63213"/>
                </a:cubicBezTo>
                <a:cubicBezTo>
                  <a:pt x="12590" y="63111"/>
                  <a:pt x="12417" y="63018"/>
                  <a:pt x="12227" y="62988"/>
                </a:cubicBezTo>
                <a:cubicBezTo>
                  <a:pt x="12190" y="62982"/>
                  <a:pt x="12152" y="62979"/>
                  <a:pt x="12115" y="62979"/>
                </a:cubicBezTo>
                <a:cubicBezTo>
                  <a:pt x="11959" y="62979"/>
                  <a:pt x="11804" y="63030"/>
                  <a:pt x="11700" y="63144"/>
                </a:cubicBezTo>
                <a:cubicBezTo>
                  <a:pt x="11480" y="63383"/>
                  <a:pt x="11589" y="63791"/>
                  <a:pt x="11832" y="64007"/>
                </a:cubicBezTo>
                <a:cubicBezTo>
                  <a:pt x="12074" y="64225"/>
                  <a:pt x="12402" y="64307"/>
                  <a:pt x="12706" y="64416"/>
                </a:cubicBezTo>
                <a:cubicBezTo>
                  <a:pt x="13432" y="64675"/>
                  <a:pt x="14195" y="65133"/>
                  <a:pt x="14664" y="65758"/>
                </a:cubicBezTo>
                <a:cubicBezTo>
                  <a:pt x="14730" y="65845"/>
                  <a:pt x="14787" y="65940"/>
                  <a:pt x="14840" y="66037"/>
                </a:cubicBezTo>
                <a:lnTo>
                  <a:pt x="14840" y="65072"/>
                </a:lnTo>
                <a:cubicBezTo>
                  <a:pt x="14691" y="64649"/>
                  <a:pt x="14533" y="64232"/>
                  <a:pt x="14370" y="63822"/>
                </a:cubicBezTo>
                <a:lnTo>
                  <a:pt x="14381" y="63816"/>
                </a:lnTo>
                <a:lnTo>
                  <a:pt x="14278" y="63596"/>
                </a:lnTo>
                <a:cubicBezTo>
                  <a:pt x="13995" y="62900"/>
                  <a:pt x="13694" y="62225"/>
                  <a:pt x="13379" y="61571"/>
                </a:cubicBezTo>
                <a:cubicBezTo>
                  <a:pt x="13342" y="61090"/>
                  <a:pt x="13244" y="60620"/>
                  <a:pt x="13280" y="60123"/>
                </a:cubicBezTo>
                <a:cubicBezTo>
                  <a:pt x="13332" y="59398"/>
                  <a:pt x="13478" y="58684"/>
                  <a:pt x="13560" y="57965"/>
                </a:cubicBezTo>
                <a:cubicBezTo>
                  <a:pt x="13574" y="57837"/>
                  <a:pt x="13587" y="57704"/>
                  <a:pt x="13551" y="57580"/>
                </a:cubicBezTo>
                <a:cubicBezTo>
                  <a:pt x="13515" y="57457"/>
                  <a:pt x="13420" y="57342"/>
                  <a:pt x="13293" y="57322"/>
                </a:cubicBezTo>
                <a:cubicBezTo>
                  <a:pt x="13280" y="57320"/>
                  <a:pt x="13266" y="57319"/>
                  <a:pt x="13253" y="57319"/>
                </a:cubicBezTo>
                <a:cubicBezTo>
                  <a:pt x="13138" y="57319"/>
                  <a:pt x="13029" y="57395"/>
                  <a:pt x="12964" y="57491"/>
                </a:cubicBezTo>
                <a:cubicBezTo>
                  <a:pt x="12893" y="57599"/>
                  <a:pt x="12866" y="57729"/>
                  <a:pt x="12844" y="57857"/>
                </a:cubicBezTo>
                <a:cubicBezTo>
                  <a:pt x="12722" y="58560"/>
                  <a:pt x="12671" y="59520"/>
                  <a:pt x="12821" y="60388"/>
                </a:cubicBezTo>
                <a:cubicBezTo>
                  <a:pt x="12276" y="59102"/>
                  <a:pt x="11855" y="57758"/>
                  <a:pt x="11542" y="56562"/>
                </a:cubicBezTo>
                <a:cubicBezTo>
                  <a:pt x="11301" y="55154"/>
                  <a:pt x="11191" y="53722"/>
                  <a:pt x="11212" y="52291"/>
                </a:cubicBezTo>
                <a:cubicBezTo>
                  <a:pt x="11215" y="52073"/>
                  <a:pt x="11221" y="51845"/>
                  <a:pt x="11123" y="51648"/>
                </a:cubicBezTo>
                <a:cubicBezTo>
                  <a:pt x="11046" y="51487"/>
                  <a:pt x="10875" y="51358"/>
                  <a:pt x="10705" y="51358"/>
                </a:cubicBezTo>
                <a:cubicBezTo>
                  <a:pt x="10666" y="51358"/>
                  <a:pt x="10627" y="51364"/>
                  <a:pt x="10590" y="51379"/>
                </a:cubicBezTo>
                <a:cubicBezTo>
                  <a:pt x="10449" y="51430"/>
                  <a:pt x="10360" y="51571"/>
                  <a:pt x="10309" y="51710"/>
                </a:cubicBezTo>
                <a:cubicBezTo>
                  <a:pt x="10165" y="52093"/>
                  <a:pt x="10223" y="52519"/>
                  <a:pt x="10295" y="52920"/>
                </a:cubicBezTo>
                <a:cubicBezTo>
                  <a:pt x="10457" y="53832"/>
                  <a:pt x="10690" y="54731"/>
                  <a:pt x="10993" y="55606"/>
                </a:cubicBezTo>
                <a:cubicBezTo>
                  <a:pt x="11029" y="55708"/>
                  <a:pt x="11066" y="55809"/>
                  <a:pt x="11108" y="55914"/>
                </a:cubicBezTo>
                <a:cubicBezTo>
                  <a:pt x="11330" y="56833"/>
                  <a:pt x="11621" y="57880"/>
                  <a:pt x="11988" y="58944"/>
                </a:cubicBezTo>
                <a:cubicBezTo>
                  <a:pt x="11513" y="58122"/>
                  <a:pt x="11033" y="57355"/>
                  <a:pt x="10563" y="56648"/>
                </a:cubicBezTo>
                <a:cubicBezTo>
                  <a:pt x="10217" y="55756"/>
                  <a:pt x="10051" y="54771"/>
                  <a:pt x="9904" y="53818"/>
                </a:cubicBezTo>
                <a:cubicBezTo>
                  <a:pt x="9880" y="53656"/>
                  <a:pt x="9853" y="53486"/>
                  <a:pt x="9767" y="53347"/>
                </a:cubicBezTo>
                <a:cubicBezTo>
                  <a:pt x="9692" y="53225"/>
                  <a:pt x="9557" y="53129"/>
                  <a:pt x="9417" y="53129"/>
                </a:cubicBezTo>
                <a:cubicBezTo>
                  <a:pt x="9397" y="53129"/>
                  <a:pt x="9376" y="53131"/>
                  <a:pt x="9355" y="53135"/>
                </a:cubicBezTo>
                <a:cubicBezTo>
                  <a:pt x="9206" y="53168"/>
                  <a:pt x="9100" y="53307"/>
                  <a:pt x="9069" y="53456"/>
                </a:cubicBezTo>
                <a:cubicBezTo>
                  <a:pt x="9036" y="53603"/>
                  <a:pt x="9063" y="53759"/>
                  <a:pt x="9097" y="53907"/>
                </a:cubicBezTo>
                <a:cubicBezTo>
                  <a:pt x="9145" y="54115"/>
                  <a:pt x="9206" y="54315"/>
                  <a:pt x="9276" y="54513"/>
                </a:cubicBezTo>
                <a:cubicBezTo>
                  <a:pt x="9165" y="54331"/>
                  <a:pt x="9054" y="54150"/>
                  <a:pt x="8939" y="53971"/>
                </a:cubicBezTo>
                <a:cubicBezTo>
                  <a:pt x="8482" y="53254"/>
                  <a:pt x="7904" y="52625"/>
                  <a:pt x="7437" y="51922"/>
                </a:cubicBezTo>
                <a:cubicBezTo>
                  <a:pt x="6999" y="51400"/>
                  <a:pt x="6516" y="50890"/>
                  <a:pt x="5892" y="50624"/>
                </a:cubicBezTo>
                <a:cubicBezTo>
                  <a:pt x="5784" y="50578"/>
                  <a:pt x="5666" y="50540"/>
                  <a:pt x="5551" y="505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
          <p:cNvSpPr/>
          <p:nvPr/>
        </p:nvSpPr>
        <p:spPr>
          <a:xfrm>
            <a:off x="0" y="2377160"/>
            <a:ext cx="400839" cy="561977"/>
          </a:xfrm>
          <a:custGeom>
            <a:avLst/>
            <a:gdLst/>
            <a:ahLst/>
            <a:cxnLst/>
            <a:rect l="l" t="t" r="r" b="b"/>
            <a:pathLst>
              <a:path w="14189" h="19893" extrusionOk="0">
                <a:moveTo>
                  <a:pt x="12661" y="1"/>
                </a:moveTo>
                <a:cubicBezTo>
                  <a:pt x="12579" y="1"/>
                  <a:pt x="12495" y="7"/>
                  <a:pt x="12409" y="19"/>
                </a:cubicBezTo>
                <a:cubicBezTo>
                  <a:pt x="10089" y="344"/>
                  <a:pt x="7094" y="5093"/>
                  <a:pt x="6889" y="5426"/>
                </a:cubicBezTo>
                <a:cubicBezTo>
                  <a:pt x="6030" y="6285"/>
                  <a:pt x="5199" y="7174"/>
                  <a:pt x="4398" y="8086"/>
                </a:cubicBezTo>
                <a:cubicBezTo>
                  <a:pt x="5402" y="6160"/>
                  <a:pt x="6747" y="3192"/>
                  <a:pt x="6169" y="2045"/>
                </a:cubicBezTo>
                <a:cubicBezTo>
                  <a:pt x="6024" y="1754"/>
                  <a:pt x="5762" y="1582"/>
                  <a:pt x="5416" y="1546"/>
                </a:cubicBezTo>
                <a:cubicBezTo>
                  <a:pt x="5372" y="1541"/>
                  <a:pt x="5328" y="1539"/>
                  <a:pt x="5285" y="1539"/>
                </a:cubicBezTo>
                <a:cubicBezTo>
                  <a:pt x="4976" y="1539"/>
                  <a:pt x="4693" y="1656"/>
                  <a:pt x="4445" y="1889"/>
                </a:cubicBezTo>
                <a:cubicBezTo>
                  <a:pt x="2922" y="3313"/>
                  <a:pt x="3064" y="8933"/>
                  <a:pt x="3087" y="9633"/>
                </a:cubicBezTo>
                <a:cubicBezTo>
                  <a:pt x="2089" y="10852"/>
                  <a:pt x="1140" y="12112"/>
                  <a:pt x="245" y="13410"/>
                </a:cubicBezTo>
                <a:cubicBezTo>
                  <a:pt x="901" y="11259"/>
                  <a:pt x="1953" y="7237"/>
                  <a:pt x="1048" y="6069"/>
                </a:cubicBezTo>
                <a:cubicBezTo>
                  <a:pt x="867" y="5837"/>
                  <a:pt x="616" y="5716"/>
                  <a:pt x="316" y="5716"/>
                </a:cubicBezTo>
                <a:cubicBezTo>
                  <a:pt x="285" y="5716"/>
                  <a:pt x="254" y="5718"/>
                  <a:pt x="222" y="5720"/>
                </a:cubicBezTo>
                <a:cubicBezTo>
                  <a:pt x="145" y="5726"/>
                  <a:pt x="72" y="5740"/>
                  <a:pt x="1" y="5760"/>
                </a:cubicBezTo>
                <a:lnTo>
                  <a:pt x="1" y="14853"/>
                </a:lnTo>
                <a:cubicBezTo>
                  <a:pt x="1626" y="14833"/>
                  <a:pt x="8046" y="14662"/>
                  <a:pt x="9150" y="13135"/>
                </a:cubicBezTo>
                <a:cubicBezTo>
                  <a:pt x="9335" y="12881"/>
                  <a:pt x="9379" y="12590"/>
                  <a:pt x="9283" y="12293"/>
                </a:cubicBezTo>
                <a:cubicBezTo>
                  <a:pt x="9183" y="11991"/>
                  <a:pt x="8969" y="11771"/>
                  <a:pt x="8648" y="11642"/>
                </a:cubicBezTo>
                <a:cubicBezTo>
                  <a:pt x="8625" y="11634"/>
                  <a:pt x="8602" y="11625"/>
                  <a:pt x="8576" y="11615"/>
                </a:cubicBezTo>
                <a:cubicBezTo>
                  <a:pt x="8364" y="11543"/>
                  <a:pt x="8110" y="11510"/>
                  <a:pt x="7825" y="11510"/>
                </a:cubicBezTo>
                <a:cubicBezTo>
                  <a:pt x="5690" y="11510"/>
                  <a:pt x="1799" y="13345"/>
                  <a:pt x="224" y="14134"/>
                </a:cubicBezTo>
                <a:cubicBezTo>
                  <a:pt x="1212" y="12669"/>
                  <a:pt x="2266" y="11252"/>
                  <a:pt x="3384" y="9886"/>
                </a:cubicBezTo>
                <a:cubicBezTo>
                  <a:pt x="3573" y="9890"/>
                  <a:pt x="3903" y="9895"/>
                  <a:pt x="4328" y="9895"/>
                </a:cubicBezTo>
                <a:cubicBezTo>
                  <a:pt x="6619" y="9895"/>
                  <a:pt x="11680" y="9745"/>
                  <a:pt x="12439" y="8460"/>
                </a:cubicBezTo>
                <a:cubicBezTo>
                  <a:pt x="12547" y="8280"/>
                  <a:pt x="12629" y="7984"/>
                  <a:pt x="12406" y="7604"/>
                </a:cubicBezTo>
                <a:cubicBezTo>
                  <a:pt x="12117" y="7106"/>
                  <a:pt x="11551" y="6857"/>
                  <a:pt x="10714" y="6857"/>
                </a:cubicBezTo>
                <a:cubicBezTo>
                  <a:pt x="9839" y="6857"/>
                  <a:pt x="8667" y="7130"/>
                  <a:pt x="7207" y="7676"/>
                </a:cubicBezTo>
                <a:cubicBezTo>
                  <a:pt x="5994" y="8129"/>
                  <a:pt x="4829" y="8680"/>
                  <a:pt x="4069" y="9061"/>
                </a:cubicBezTo>
                <a:cubicBezTo>
                  <a:pt x="5052" y="7905"/>
                  <a:pt x="6081" y="6788"/>
                  <a:pt x="7152" y="5714"/>
                </a:cubicBezTo>
                <a:cubicBezTo>
                  <a:pt x="7786" y="5496"/>
                  <a:pt x="13708" y="3396"/>
                  <a:pt x="14105" y="1480"/>
                </a:cubicBezTo>
                <a:cubicBezTo>
                  <a:pt x="14189" y="1086"/>
                  <a:pt x="14054" y="727"/>
                  <a:pt x="13708" y="413"/>
                </a:cubicBezTo>
                <a:cubicBezTo>
                  <a:pt x="13407" y="139"/>
                  <a:pt x="13055" y="1"/>
                  <a:pt x="12661" y="1"/>
                </a:cubicBezTo>
                <a:close/>
                <a:moveTo>
                  <a:pt x="4953" y="15995"/>
                </a:moveTo>
                <a:cubicBezTo>
                  <a:pt x="3567" y="15995"/>
                  <a:pt x="1654" y="16780"/>
                  <a:pt x="0" y="17622"/>
                </a:cubicBezTo>
                <a:lnTo>
                  <a:pt x="0" y="19893"/>
                </a:lnTo>
                <a:cubicBezTo>
                  <a:pt x="2611" y="19714"/>
                  <a:pt x="5906" y="19253"/>
                  <a:pt x="6668" y="18065"/>
                </a:cubicBezTo>
                <a:cubicBezTo>
                  <a:pt x="6890" y="17719"/>
                  <a:pt x="6904" y="17335"/>
                  <a:pt x="6712" y="16926"/>
                </a:cubicBezTo>
                <a:cubicBezTo>
                  <a:pt x="6511" y="16502"/>
                  <a:pt x="6160" y="16213"/>
                  <a:pt x="5680" y="16084"/>
                </a:cubicBezTo>
                <a:cubicBezTo>
                  <a:pt x="5460" y="16023"/>
                  <a:pt x="5216" y="15995"/>
                  <a:pt x="4953" y="159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
          <p:cNvSpPr/>
          <p:nvPr/>
        </p:nvSpPr>
        <p:spPr>
          <a:xfrm>
            <a:off x="56" y="1484150"/>
            <a:ext cx="512737" cy="673988"/>
          </a:xfrm>
          <a:custGeom>
            <a:avLst/>
            <a:gdLst/>
            <a:ahLst/>
            <a:cxnLst/>
            <a:rect l="l" t="t" r="r" b="b"/>
            <a:pathLst>
              <a:path w="18150" h="23858" extrusionOk="0">
                <a:moveTo>
                  <a:pt x="17679" y="1"/>
                </a:moveTo>
                <a:cubicBezTo>
                  <a:pt x="17557" y="1"/>
                  <a:pt x="17431" y="37"/>
                  <a:pt x="17314" y="76"/>
                </a:cubicBezTo>
                <a:cubicBezTo>
                  <a:pt x="16707" y="76"/>
                  <a:pt x="15781" y="749"/>
                  <a:pt x="15298" y="1071"/>
                </a:cubicBezTo>
                <a:cubicBezTo>
                  <a:pt x="14661" y="1496"/>
                  <a:pt x="14080" y="2003"/>
                  <a:pt x="13571" y="2574"/>
                </a:cubicBezTo>
                <a:cubicBezTo>
                  <a:pt x="13305" y="2874"/>
                  <a:pt x="13060" y="3194"/>
                  <a:pt x="12834" y="3526"/>
                </a:cubicBezTo>
                <a:cubicBezTo>
                  <a:pt x="12839" y="3498"/>
                  <a:pt x="12844" y="3469"/>
                  <a:pt x="12844" y="3439"/>
                </a:cubicBezTo>
                <a:cubicBezTo>
                  <a:pt x="12847" y="3237"/>
                  <a:pt x="12750" y="3019"/>
                  <a:pt x="12565" y="2940"/>
                </a:cubicBezTo>
                <a:cubicBezTo>
                  <a:pt x="12512" y="2917"/>
                  <a:pt x="12459" y="2907"/>
                  <a:pt x="12407" y="2907"/>
                </a:cubicBezTo>
                <a:cubicBezTo>
                  <a:pt x="12138" y="2907"/>
                  <a:pt x="11885" y="3177"/>
                  <a:pt x="11723" y="3424"/>
                </a:cubicBezTo>
                <a:cubicBezTo>
                  <a:pt x="11580" y="3642"/>
                  <a:pt x="10774" y="4966"/>
                  <a:pt x="10289" y="6044"/>
                </a:cubicBezTo>
                <a:cubicBezTo>
                  <a:pt x="10351" y="5661"/>
                  <a:pt x="10358" y="5270"/>
                  <a:pt x="10291" y="4887"/>
                </a:cubicBezTo>
                <a:cubicBezTo>
                  <a:pt x="10253" y="4671"/>
                  <a:pt x="10189" y="4450"/>
                  <a:pt x="10044" y="4285"/>
                </a:cubicBezTo>
                <a:cubicBezTo>
                  <a:pt x="9935" y="4161"/>
                  <a:pt x="9771" y="4075"/>
                  <a:pt x="9610" y="4075"/>
                </a:cubicBezTo>
                <a:cubicBezTo>
                  <a:pt x="9556" y="4075"/>
                  <a:pt x="9503" y="4085"/>
                  <a:pt x="9452" y="4106"/>
                </a:cubicBezTo>
                <a:cubicBezTo>
                  <a:pt x="9164" y="4220"/>
                  <a:pt x="9098" y="4592"/>
                  <a:pt x="9062" y="4901"/>
                </a:cubicBezTo>
                <a:cubicBezTo>
                  <a:pt x="8831" y="6976"/>
                  <a:pt x="8124" y="8962"/>
                  <a:pt x="7040" y="10737"/>
                </a:cubicBezTo>
                <a:cubicBezTo>
                  <a:pt x="6486" y="11463"/>
                  <a:pt x="5955" y="12191"/>
                  <a:pt x="5441" y="12920"/>
                </a:cubicBezTo>
                <a:cubicBezTo>
                  <a:pt x="5881" y="11902"/>
                  <a:pt x="6154" y="10813"/>
                  <a:pt x="6221" y="9686"/>
                </a:cubicBezTo>
                <a:cubicBezTo>
                  <a:pt x="6236" y="9434"/>
                  <a:pt x="6238" y="9172"/>
                  <a:pt x="6148" y="8935"/>
                </a:cubicBezTo>
                <a:cubicBezTo>
                  <a:pt x="6056" y="8698"/>
                  <a:pt x="5847" y="8493"/>
                  <a:pt x="5593" y="8475"/>
                </a:cubicBezTo>
                <a:cubicBezTo>
                  <a:pt x="5582" y="8474"/>
                  <a:pt x="5571" y="8474"/>
                  <a:pt x="5560" y="8474"/>
                </a:cubicBezTo>
                <a:cubicBezTo>
                  <a:pt x="5334" y="8474"/>
                  <a:pt x="5125" y="8625"/>
                  <a:pt x="5004" y="8816"/>
                </a:cubicBezTo>
                <a:cubicBezTo>
                  <a:pt x="4875" y="9017"/>
                  <a:pt x="4825" y="9256"/>
                  <a:pt x="4789" y="9491"/>
                </a:cubicBezTo>
                <a:cubicBezTo>
                  <a:pt x="4630" y="10509"/>
                  <a:pt x="4663" y="11545"/>
                  <a:pt x="4608" y="12574"/>
                </a:cubicBezTo>
                <a:cubicBezTo>
                  <a:pt x="4575" y="13179"/>
                  <a:pt x="4529" y="13901"/>
                  <a:pt x="4338" y="14537"/>
                </a:cubicBezTo>
                <a:cubicBezTo>
                  <a:pt x="4158" y="14810"/>
                  <a:pt x="3979" y="15082"/>
                  <a:pt x="3802" y="15356"/>
                </a:cubicBezTo>
                <a:cubicBezTo>
                  <a:pt x="3785" y="15350"/>
                  <a:pt x="3766" y="15346"/>
                  <a:pt x="3748" y="15342"/>
                </a:cubicBezTo>
                <a:cubicBezTo>
                  <a:pt x="3720" y="15337"/>
                  <a:pt x="3693" y="15335"/>
                  <a:pt x="3667" y="15335"/>
                </a:cubicBezTo>
                <a:cubicBezTo>
                  <a:pt x="3608" y="15335"/>
                  <a:pt x="3552" y="15346"/>
                  <a:pt x="3498" y="15365"/>
                </a:cubicBezTo>
                <a:cubicBezTo>
                  <a:pt x="3570" y="15096"/>
                  <a:pt x="3634" y="14825"/>
                  <a:pt x="3685" y="14553"/>
                </a:cubicBezTo>
                <a:cubicBezTo>
                  <a:pt x="3716" y="14374"/>
                  <a:pt x="3746" y="14187"/>
                  <a:pt x="3695" y="14011"/>
                </a:cubicBezTo>
                <a:cubicBezTo>
                  <a:pt x="3644" y="13841"/>
                  <a:pt x="3495" y="13684"/>
                  <a:pt x="3316" y="13684"/>
                </a:cubicBezTo>
                <a:cubicBezTo>
                  <a:pt x="3313" y="13684"/>
                  <a:pt x="3309" y="13684"/>
                  <a:pt x="3306" y="13684"/>
                </a:cubicBezTo>
                <a:cubicBezTo>
                  <a:pt x="3061" y="13691"/>
                  <a:pt x="2917" y="13958"/>
                  <a:pt x="2830" y="14189"/>
                </a:cubicBezTo>
                <a:cubicBezTo>
                  <a:pt x="2664" y="14623"/>
                  <a:pt x="2507" y="15059"/>
                  <a:pt x="2357" y="15498"/>
                </a:cubicBezTo>
                <a:cubicBezTo>
                  <a:pt x="2397" y="15066"/>
                  <a:pt x="2421" y="14638"/>
                  <a:pt x="2429" y="14217"/>
                </a:cubicBezTo>
                <a:cubicBezTo>
                  <a:pt x="2433" y="13889"/>
                  <a:pt x="2429" y="13551"/>
                  <a:pt x="2302" y="13247"/>
                </a:cubicBezTo>
                <a:cubicBezTo>
                  <a:pt x="2179" y="12941"/>
                  <a:pt x="1912" y="12675"/>
                  <a:pt x="1584" y="12642"/>
                </a:cubicBezTo>
                <a:cubicBezTo>
                  <a:pt x="1562" y="12639"/>
                  <a:pt x="1540" y="12638"/>
                  <a:pt x="1518" y="12638"/>
                </a:cubicBezTo>
                <a:cubicBezTo>
                  <a:pt x="1219" y="12638"/>
                  <a:pt x="937" y="12835"/>
                  <a:pt x="772" y="13089"/>
                </a:cubicBezTo>
                <a:cubicBezTo>
                  <a:pt x="596" y="13361"/>
                  <a:pt x="531" y="13691"/>
                  <a:pt x="498" y="14014"/>
                </a:cubicBezTo>
                <a:cubicBezTo>
                  <a:pt x="364" y="15230"/>
                  <a:pt x="567" y="16447"/>
                  <a:pt x="705" y="17653"/>
                </a:cubicBezTo>
                <a:cubicBezTo>
                  <a:pt x="774" y="18245"/>
                  <a:pt x="831" y="18840"/>
                  <a:pt x="823" y="19435"/>
                </a:cubicBezTo>
                <a:cubicBezTo>
                  <a:pt x="817" y="19772"/>
                  <a:pt x="656" y="20313"/>
                  <a:pt x="675" y="20700"/>
                </a:cubicBezTo>
                <a:cubicBezTo>
                  <a:pt x="444" y="21136"/>
                  <a:pt x="220" y="21572"/>
                  <a:pt x="1" y="22004"/>
                </a:cubicBezTo>
                <a:lnTo>
                  <a:pt x="1" y="22805"/>
                </a:lnTo>
                <a:cubicBezTo>
                  <a:pt x="731" y="21327"/>
                  <a:pt x="1529" y="19828"/>
                  <a:pt x="2408" y="18318"/>
                </a:cubicBezTo>
                <a:lnTo>
                  <a:pt x="2408" y="18318"/>
                </a:lnTo>
                <a:lnTo>
                  <a:pt x="2365" y="18663"/>
                </a:lnTo>
                <a:cubicBezTo>
                  <a:pt x="2310" y="19113"/>
                  <a:pt x="2254" y="19565"/>
                  <a:pt x="2156" y="20009"/>
                </a:cubicBezTo>
                <a:cubicBezTo>
                  <a:pt x="2109" y="20217"/>
                  <a:pt x="2006" y="20462"/>
                  <a:pt x="1964" y="20696"/>
                </a:cubicBezTo>
                <a:cubicBezTo>
                  <a:pt x="1293" y="21470"/>
                  <a:pt x="633" y="22306"/>
                  <a:pt x="1" y="23220"/>
                </a:cubicBezTo>
                <a:lnTo>
                  <a:pt x="1" y="23858"/>
                </a:lnTo>
                <a:cubicBezTo>
                  <a:pt x="229" y="23515"/>
                  <a:pt x="461" y="23187"/>
                  <a:pt x="696" y="22864"/>
                </a:cubicBezTo>
                <a:cubicBezTo>
                  <a:pt x="1370" y="22412"/>
                  <a:pt x="2168" y="22169"/>
                  <a:pt x="2942" y="21930"/>
                </a:cubicBezTo>
                <a:cubicBezTo>
                  <a:pt x="3936" y="21624"/>
                  <a:pt x="4977" y="21259"/>
                  <a:pt x="5643" y="20462"/>
                </a:cubicBezTo>
                <a:cubicBezTo>
                  <a:pt x="5738" y="20347"/>
                  <a:pt x="5827" y="20223"/>
                  <a:pt x="5853" y="20075"/>
                </a:cubicBezTo>
                <a:cubicBezTo>
                  <a:pt x="5880" y="19930"/>
                  <a:pt x="5828" y="19760"/>
                  <a:pt x="5699" y="19688"/>
                </a:cubicBezTo>
                <a:cubicBezTo>
                  <a:pt x="5644" y="19657"/>
                  <a:pt x="5583" y="19646"/>
                  <a:pt x="5519" y="19646"/>
                </a:cubicBezTo>
                <a:cubicBezTo>
                  <a:pt x="5454" y="19646"/>
                  <a:pt x="5386" y="19658"/>
                  <a:pt x="5322" y="19671"/>
                </a:cubicBezTo>
                <a:cubicBezTo>
                  <a:pt x="4192" y="19896"/>
                  <a:pt x="3117" y="20388"/>
                  <a:pt x="2195" y="21080"/>
                </a:cubicBezTo>
                <a:cubicBezTo>
                  <a:pt x="2093" y="21158"/>
                  <a:pt x="1995" y="21236"/>
                  <a:pt x="1902" y="21317"/>
                </a:cubicBezTo>
                <a:cubicBezTo>
                  <a:pt x="2520" y="20578"/>
                  <a:pt x="3148" y="19897"/>
                  <a:pt x="3779" y="19272"/>
                </a:cubicBezTo>
                <a:cubicBezTo>
                  <a:pt x="4698" y="18842"/>
                  <a:pt x="5684" y="18545"/>
                  <a:pt x="6689" y="18399"/>
                </a:cubicBezTo>
                <a:cubicBezTo>
                  <a:pt x="7522" y="18277"/>
                  <a:pt x="8467" y="18211"/>
                  <a:pt x="9012" y="17570"/>
                </a:cubicBezTo>
                <a:cubicBezTo>
                  <a:pt x="9148" y="17409"/>
                  <a:pt x="9248" y="17168"/>
                  <a:pt x="9128" y="16996"/>
                </a:cubicBezTo>
                <a:cubicBezTo>
                  <a:pt x="9043" y="16876"/>
                  <a:pt x="8890" y="16844"/>
                  <a:pt x="8738" y="16844"/>
                </a:cubicBezTo>
                <a:cubicBezTo>
                  <a:pt x="8691" y="16844"/>
                  <a:pt x="8645" y="16847"/>
                  <a:pt x="8602" y="16852"/>
                </a:cubicBezTo>
                <a:cubicBezTo>
                  <a:pt x="7434" y="16953"/>
                  <a:pt x="6290" y="17315"/>
                  <a:pt x="5271" y="17894"/>
                </a:cubicBezTo>
                <a:cubicBezTo>
                  <a:pt x="6455" y="16870"/>
                  <a:pt x="7614" y="16031"/>
                  <a:pt x="8667" y="15357"/>
                </a:cubicBezTo>
                <a:cubicBezTo>
                  <a:pt x="10440" y="14798"/>
                  <a:pt x="12211" y="14239"/>
                  <a:pt x="13983" y="13678"/>
                </a:cubicBezTo>
                <a:cubicBezTo>
                  <a:pt x="14353" y="13562"/>
                  <a:pt x="14743" y="13432"/>
                  <a:pt x="14992" y="13135"/>
                </a:cubicBezTo>
                <a:cubicBezTo>
                  <a:pt x="15242" y="12839"/>
                  <a:pt x="15269" y="12320"/>
                  <a:pt x="14942" y="12108"/>
                </a:cubicBezTo>
                <a:cubicBezTo>
                  <a:pt x="14839" y="12041"/>
                  <a:pt x="14722" y="12015"/>
                  <a:pt x="14600" y="12015"/>
                </a:cubicBezTo>
                <a:cubicBezTo>
                  <a:pt x="14424" y="12015"/>
                  <a:pt x="14238" y="12068"/>
                  <a:pt x="14069" y="12127"/>
                </a:cubicBezTo>
                <a:cubicBezTo>
                  <a:pt x="12906" y="12521"/>
                  <a:pt x="11782" y="13037"/>
                  <a:pt x="10721" y="13657"/>
                </a:cubicBezTo>
                <a:cubicBezTo>
                  <a:pt x="10850" y="13534"/>
                  <a:pt x="10978" y="13406"/>
                  <a:pt x="11101" y="13277"/>
                </a:cubicBezTo>
                <a:cubicBezTo>
                  <a:pt x="11211" y="13162"/>
                  <a:pt x="11327" y="12999"/>
                  <a:pt x="11256" y="12858"/>
                </a:cubicBezTo>
                <a:cubicBezTo>
                  <a:pt x="11201" y="12751"/>
                  <a:pt x="11064" y="12716"/>
                  <a:pt x="10943" y="12715"/>
                </a:cubicBezTo>
                <a:cubicBezTo>
                  <a:pt x="10937" y="12715"/>
                  <a:pt x="10930" y="12715"/>
                  <a:pt x="10924" y="12715"/>
                </a:cubicBezTo>
                <a:cubicBezTo>
                  <a:pt x="10454" y="12715"/>
                  <a:pt x="10042" y="13023"/>
                  <a:pt x="9694" y="13341"/>
                </a:cubicBezTo>
                <a:cubicBezTo>
                  <a:pt x="8996" y="13978"/>
                  <a:pt x="8237" y="14749"/>
                  <a:pt x="7715" y="15561"/>
                </a:cubicBezTo>
                <a:cubicBezTo>
                  <a:pt x="7642" y="15610"/>
                  <a:pt x="7566" y="15664"/>
                  <a:pt x="7492" y="15716"/>
                </a:cubicBezTo>
                <a:cubicBezTo>
                  <a:pt x="7464" y="15730"/>
                  <a:pt x="7436" y="15743"/>
                  <a:pt x="7409" y="15758"/>
                </a:cubicBezTo>
                <a:cubicBezTo>
                  <a:pt x="7423" y="15752"/>
                  <a:pt x="7437" y="15749"/>
                  <a:pt x="7452" y="15743"/>
                </a:cubicBezTo>
                <a:lnTo>
                  <a:pt x="7452" y="15743"/>
                </a:lnTo>
                <a:cubicBezTo>
                  <a:pt x="6978" y="16074"/>
                  <a:pt x="6491" y="16434"/>
                  <a:pt x="5996" y="16829"/>
                </a:cubicBezTo>
                <a:cubicBezTo>
                  <a:pt x="6616" y="16105"/>
                  <a:pt x="7198" y="15347"/>
                  <a:pt x="7724" y="14580"/>
                </a:cubicBezTo>
                <a:cubicBezTo>
                  <a:pt x="7875" y="14361"/>
                  <a:pt x="8025" y="14130"/>
                  <a:pt x="8064" y="13866"/>
                </a:cubicBezTo>
                <a:cubicBezTo>
                  <a:pt x="8101" y="13602"/>
                  <a:pt x="7995" y="13300"/>
                  <a:pt x="7754" y="13192"/>
                </a:cubicBezTo>
                <a:cubicBezTo>
                  <a:pt x="7688" y="13163"/>
                  <a:pt x="7621" y="13150"/>
                  <a:pt x="7552" y="13150"/>
                </a:cubicBezTo>
                <a:cubicBezTo>
                  <a:pt x="7333" y="13150"/>
                  <a:pt x="7109" y="13282"/>
                  <a:pt x="6938" y="13435"/>
                </a:cubicBezTo>
                <a:cubicBezTo>
                  <a:pt x="6127" y="14167"/>
                  <a:pt x="5939" y="15310"/>
                  <a:pt x="5628" y="16304"/>
                </a:cubicBezTo>
                <a:cubicBezTo>
                  <a:pt x="5468" y="16816"/>
                  <a:pt x="5246" y="17247"/>
                  <a:pt x="4988" y="17665"/>
                </a:cubicBezTo>
                <a:cubicBezTo>
                  <a:pt x="4377" y="18195"/>
                  <a:pt x="3758" y="18777"/>
                  <a:pt x="3143" y="19408"/>
                </a:cubicBezTo>
                <a:cubicBezTo>
                  <a:pt x="3647" y="18496"/>
                  <a:pt x="4014" y="17471"/>
                  <a:pt x="4201" y="16572"/>
                </a:cubicBezTo>
                <a:cubicBezTo>
                  <a:pt x="4251" y="16331"/>
                  <a:pt x="4288" y="16079"/>
                  <a:pt x="4230" y="15841"/>
                </a:cubicBezTo>
                <a:cubicBezTo>
                  <a:pt x="4204" y="15740"/>
                  <a:pt x="4158" y="15643"/>
                  <a:pt x="4093" y="15561"/>
                </a:cubicBezTo>
                <a:cubicBezTo>
                  <a:pt x="4472" y="14973"/>
                  <a:pt x="4862" y="14385"/>
                  <a:pt x="5266" y="13797"/>
                </a:cubicBezTo>
                <a:cubicBezTo>
                  <a:pt x="6392" y="13002"/>
                  <a:pt x="7820" y="12682"/>
                  <a:pt x="8967" y="11905"/>
                </a:cubicBezTo>
                <a:cubicBezTo>
                  <a:pt x="9227" y="11727"/>
                  <a:pt x="9499" y="11421"/>
                  <a:pt x="9363" y="11139"/>
                </a:cubicBezTo>
                <a:cubicBezTo>
                  <a:pt x="9287" y="10984"/>
                  <a:pt x="9108" y="10904"/>
                  <a:pt x="8937" y="10902"/>
                </a:cubicBezTo>
                <a:cubicBezTo>
                  <a:pt x="8935" y="10902"/>
                  <a:pt x="8933" y="10902"/>
                  <a:pt x="8931" y="10902"/>
                </a:cubicBezTo>
                <a:cubicBezTo>
                  <a:pt x="8763" y="10902"/>
                  <a:pt x="8600" y="10966"/>
                  <a:pt x="8445" y="11034"/>
                </a:cubicBezTo>
                <a:cubicBezTo>
                  <a:pt x="7566" y="11427"/>
                  <a:pt x="6805" y="12034"/>
                  <a:pt x="6111" y="12693"/>
                </a:cubicBezTo>
                <a:cubicBezTo>
                  <a:pt x="6045" y="12755"/>
                  <a:pt x="5975" y="12819"/>
                  <a:pt x="5901" y="12887"/>
                </a:cubicBezTo>
                <a:cubicBezTo>
                  <a:pt x="7054" y="11262"/>
                  <a:pt x="8305" y="9648"/>
                  <a:pt x="9664" y="8056"/>
                </a:cubicBezTo>
                <a:cubicBezTo>
                  <a:pt x="10269" y="7627"/>
                  <a:pt x="10996" y="7345"/>
                  <a:pt x="11689" y="7118"/>
                </a:cubicBezTo>
                <a:cubicBezTo>
                  <a:pt x="12836" y="6747"/>
                  <a:pt x="14050" y="6463"/>
                  <a:pt x="15004" y="5726"/>
                </a:cubicBezTo>
                <a:cubicBezTo>
                  <a:pt x="15154" y="5610"/>
                  <a:pt x="15309" y="5433"/>
                  <a:pt x="15249" y="5254"/>
                </a:cubicBezTo>
                <a:cubicBezTo>
                  <a:pt x="15194" y="5098"/>
                  <a:pt x="15016" y="5053"/>
                  <a:pt x="14841" y="5053"/>
                </a:cubicBezTo>
                <a:cubicBezTo>
                  <a:pt x="14791" y="5053"/>
                  <a:pt x="14742" y="5056"/>
                  <a:pt x="14696" y="5062"/>
                </a:cubicBezTo>
                <a:cubicBezTo>
                  <a:pt x="13269" y="5246"/>
                  <a:pt x="12062" y="5808"/>
                  <a:pt x="11015" y="6613"/>
                </a:cubicBezTo>
                <a:cubicBezTo>
                  <a:pt x="11151" y="6436"/>
                  <a:pt x="11276" y="6265"/>
                  <a:pt x="11369" y="6135"/>
                </a:cubicBezTo>
                <a:cubicBezTo>
                  <a:pt x="11644" y="5835"/>
                  <a:pt x="11924" y="5535"/>
                  <a:pt x="12209" y="5240"/>
                </a:cubicBezTo>
                <a:cubicBezTo>
                  <a:pt x="13541" y="4342"/>
                  <a:pt x="14872" y="3445"/>
                  <a:pt x="16203" y="2544"/>
                </a:cubicBezTo>
                <a:cubicBezTo>
                  <a:pt x="16822" y="2127"/>
                  <a:pt x="17456" y="1695"/>
                  <a:pt x="17890" y="1089"/>
                </a:cubicBezTo>
                <a:cubicBezTo>
                  <a:pt x="18008" y="928"/>
                  <a:pt x="18110" y="750"/>
                  <a:pt x="18130" y="552"/>
                </a:cubicBezTo>
                <a:cubicBezTo>
                  <a:pt x="18150" y="359"/>
                  <a:pt x="18068" y="141"/>
                  <a:pt x="17893" y="49"/>
                </a:cubicBezTo>
                <a:cubicBezTo>
                  <a:pt x="17826" y="14"/>
                  <a:pt x="17753" y="1"/>
                  <a:pt x="176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
          <p:cNvSpPr/>
          <p:nvPr/>
        </p:nvSpPr>
        <p:spPr>
          <a:xfrm>
            <a:off x="28" y="2044132"/>
            <a:ext cx="346938" cy="256651"/>
          </a:xfrm>
          <a:custGeom>
            <a:avLst/>
            <a:gdLst/>
            <a:ahLst/>
            <a:cxnLst/>
            <a:rect l="l" t="t" r="r" b="b"/>
            <a:pathLst>
              <a:path w="12281" h="9085" extrusionOk="0">
                <a:moveTo>
                  <a:pt x="3283" y="0"/>
                </a:moveTo>
                <a:cubicBezTo>
                  <a:pt x="3092" y="0"/>
                  <a:pt x="2898" y="49"/>
                  <a:pt x="2703" y="147"/>
                </a:cubicBezTo>
                <a:cubicBezTo>
                  <a:pt x="1592" y="708"/>
                  <a:pt x="631" y="2867"/>
                  <a:pt x="0" y="4664"/>
                </a:cubicBezTo>
                <a:lnTo>
                  <a:pt x="0" y="7700"/>
                </a:lnTo>
                <a:cubicBezTo>
                  <a:pt x="1478" y="8143"/>
                  <a:pt x="4864" y="9084"/>
                  <a:pt x="6963" y="9084"/>
                </a:cubicBezTo>
                <a:cubicBezTo>
                  <a:pt x="7675" y="9084"/>
                  <a:pt x="8239" y="8976"/>
                  <a:pt x="8531" y="8703"/>
                </a:cubicBezTo>
                <a:cubicBezTo>
                  <a:pt x="8684" y="8560"/>
                  <a:pt x="8846" y="8298"/>
                  <a:pt x="8740" y="7872"/>
                </a:cubicBezTo>
                <a:cubicBezTo>
                  <a:pt x="8503" y="6911"/>
                  <a:pt x="7279" y="6426"/>
                  <a:pt x="5094" y="6426"/>
                </a:cubicBezTo>
                <a:cubicBezTo>
                  <a:pt x="4674" y="6426"/>
                  <a:pt x="4219" y="6444"/>
                  <a:pt x="3729" y="6479"/>
                </a:cubicBezTo>
                <a:cubicBezTo>
                  <a:pt x="2437" y="6574"/>
                  <a:pt x="1165" y="6775"/>
                  <a:pt x="329" y="6927"/>
                </a:cubicBezTo>
                <a:cubicBezTo>
                  <a:pt x="1598" y="6094"/>
                  <a:pt x="2897" y="5311"/>
                  <a:pt x="4229" y="4581"/>
                </a:cubicBezTo>
                <a:cubicBezTo>
                  <a:pt x="4897" y="4548"/>
                  <a:pt x="11172" y="4195"/>
                  <a:pt x="12090" y="2467"/>
                </a:cubicBezTo>
                <a:cubicBezTo>
                  <a:pt x="12281" y="2113"/>
                  <a:pt x="12253" y="1733"/>
                  <a:pt x="12009" y="1333"/>
                </a:cubicBezTo>
                <a:cubicBezTo>
                  <a:pt x="11753" y="912"/>
                  <a:pt x="11370" y="662"/>
                  <a:pt x="10874" y="589"/>
                </a:cubicBezTo>
                <a:cubicBezTo>
                  <a:pt x="10773" y="574"/>
                  <a:pt x="10669" y="567"/>
                  <a:pt x="10561" y="567"/>
                </a:cubicBezTo>
                <a:cubicBezTo>
                  <a:pt x="8197" y="567"/>
                  <a:pt x="4334" y="3980"/>
                  <a:pt x="4056" y="4230"/>
                </a:cubicBezTo>
                <a:cubicBezTo>
                  <a:pt x="2989" y="4812"/>
                  <a:pt x="1943" y="5433"/>
                  <a:pt x="918" y="6084"/>
                </a:cubicBezTo>
                <a:cubicBezTo>
                  <a:pt x="2424" y="4516"/>
                  <a:pt x="4546" y="2044"/>
                  <a:pt x="4315" y="781"/>
                </a:cubicBezTo>
                <a:cubicBezTo>
                  <a:pt x="4256" y="463"/>
                  <a:pt x="4056" y="222"/>
                  <a:pt x="3733" y="91"/>
                </a:cubicBezTo>
                <a:cubicBezTo>
                  <a:pt x="3585" y="31"/>
                  <a:pt x="3435" y="0"/>
                  <a:pt x="3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
          <p:cNvSpPr/>
          <p:nvPr/>
        </p:nvSpPr>
        <p:spPr>
          <a:xfrm>
            <a:off x="28" y="2673154"/>
            <a:ext cx="313801" cy="955952"/>
          </a:xfrm>
          <a:custGeom>
            <a:avLst/>
            <a:gdLst/>
            <a:ahLst/>
            <a:cxnLst/>
            <a:rect l="l" t="t" r="r" b="b"/>
            <a:pathLst>
              <a:path w="11108" h="33839" extrusionOk="0">
                <a:moveTo>
                  <a:pt x="8409" y="1"/>
                </a:moveTo>
                <a:cubicBezTo>
                  <a:pt x="6138" y="3016"/>
                  <a:pt x="6997" y="6058"/>
                  <a:pt x="7270" y="6826"/>
                </a:cubicBezTo>
                <a:cubicBezTo>
                  <a:pt x="6991" y="8165"/>
                  <a:pt x="6668" y="9493"/>
                  <a:pt x="6301" y="10811"/>
                </a:cubicBezTo>
                <a:cubicBezTo>
                  <a:pt x="6196" y="8956"/>
                  <a:pt x="5928" y="7276"/>
                  <a:pt x="5204" y="5554"/>
                </a:cubicBezTo>
                <a:lnTo>
                  <a:pt x="5204" y="5554"/>
                </a:lnTo>
                <a:cubicBezTo>
                  <a:pt x="4681" y="7375"/>
                  <a:pt x="5092" y="9437"/>
                  <a:pt x="6271" y="10921"/>
                </a:cubicBezTo>
                <a:cubicBezTo>
                  <a:pt x="5978" y="11964"/>
                  <a:pt x="5659" y="12999"/>
                  <a:pt x="5313" y="14024"/>
                </a:cubicBezTo>
                <a:cubicBezTo>
                  <a:pt x="5359" y="11787"/>
                  <a:pt x="4519" y="9708"/>
                  <a:pt x="2860" y="8207"/>
                </a:cubicBezTo>
                <a:lnTo>
                  <a:pt x="2860" y="8207"/>
                </a:lnTo>
                <a:cubicBezTo>
                  <a:pt x="2602" y="9307"/>
                  <a:pt x="2699" y="10490"/>
                  <a:pt x="3136" y="11534"/>
                </a:cubicBezTo>
                <a:cubicBezTo>
                  <a:pt x="3571" y="12573"/>
                  <a:pt x="4339" y="13469"/>
                  <a:pt x="5300" y="14059"/>
                </a:cubicBezTo>
                <a:cubicBezTo>
                  <a:pt x="4966" y="15051"/>
                  <a:pt x="4608" y="16036"/>
                  <a:pt x="4223" y="17011"/>
                </a:cubicBezTo>
                <a:cubicBezTo>
                  <a:pt x="4497" y="13672"/>
                  <a:pt x="920" y="11630"/>
                  <a:pt x="920" y="11630"/>
                </a:cubicBezTo>
                <a:lnTo>
                  <a:pt x="920" y="11630"/>
                </a:lnTo>
                <a:cubicBezTo>
                  <a:pt x="532" y="15451"/>
                  <a:pt x="3506" y="17109"/>
                  <a:pt x="4079" y="17391"/>
                </a:cubicBezTo>
                <a:cubicBezTo>
                  <a:pt x="3719" y="18295"/>
                  <a:pt x="3336" y="19186"/>
                  <a:pt x="2934" y="20073"/>
                </a:cubicBezTo>
                <a:cubicBezTo>
                  <a:pt x="2738" y="17509"/>
                  <a:pt x="762" y="15695"/>
                  <a:pt x="2" y="15087"/>
                </a:cubicBezTo>
                <a:lnTo>
                  <a:pt x="2" y="17135"/>
                </a:lnTo>
                <a:cubicBezTo>
                  <a:pt x="733" y="18934"/>
                  <a:pt x="2442" y="20004"/>
                  <a:pt x="2858" y="20242"/>
                </a:cubicBezTo>
                <a:cubicBezTo>
                  <a:pt x="2293" y="21479"/>
                  <a:pt x="1687" y="22697"/>
                  <a:pt x="1047" y="23894"/>
                </a:cubicBezTo>
                <a:cubicBezTo>
                  <a:pt x="1037" y="22325"/>
                  <a:pt x="557" y="20985"/>
                  <a:pt x="2" y="19951"/>
                </a:cubicBezTo>
                <a:lnTo>
                  <a:pt x="2" y="23315"/>
                </a:lnTo>
                <a:cubicBezTo>
                  <a:pt x="418" y="23741"/>
                  <a:pt x="791" y="23976"/>
                  <a:pt x="955" y="24069"/>
                </a:cubicBezTo>
                <a:cubicBezTo>
                  <a:pt x="647" y="24642"/>
                  <a:pt x="329" y="25210"/>
                  <a:pt x="2" y="25774"/>
                </a:cubicBezTo>
                <a:lnTo>
                  <a:pt x="2" y="26188"/>
                </a:lnTo>
                <a:cubicBezTo>
                  <a:pt x="401" y="25509"/>
                  <a:pt x="789" y="24822"/>
                  <a:pt x="1162" y="24128"/>
                </a:cubicBezTo>
                <a:cubicBezTo>
                  <a:pt x="1423" y="24155"/>
                  <a:pt x="1681" y="24167"/>
                  <a:pt x="1935" y="24167"/>
                </a:cubicBezTo>
                <a:cubicBezTo>
                  <a:pt x="6216" y="24167"/>
                  <a:pt x="9322" y="20554"/>
                  <a:pt x="9322" y="20554"/>
                </a:cubicBezTo>
                <a:lnTo>
                  <a:pt x="9322" y="20554"/>
                </a:lnTo>
                <a:cubicBezTo>
                  <a:pt x="4672" y="20572"/>
                  <a:pt x="2242" y="22731"/>
                  <a:pt x="1397" y="23679"/>
                </a:cubicBezTo>
                <a:cubicBezTo>
                  <a:pt x="1979" y="22572"/>
                  <a:pt x="2533" y="21452"/>
                  <a:pt x="3053" y="20316"/>
                </a:cubicBezTo>
                <a:cubicBezTo>
                  <a:pt x="3354" y="20383"/>
                  <a:pt x="3657" y="20412"/>
                  <a:pt x="3960" y="20412"/>
                </a:cubicBezTo>
                <a:cubicBezTo>
                  <a:pt x="6870" y="20412"/>
                  <a:pt x="9707" y="17639"/>
                  <a:pt x="9707" y="17639"/>
                </a:cubicBezTo>
                <a:cubicBezTo>
                  <a:pt x="9648" y="17638"/>
                  <a:pt x="9590" y="17638"/>
                  <a:pt x="9533" y="17638"/>
                </a:cubicBezTo>
                <a:cubicBezTo>
                  <a:pt x="5789" y="17638"/>
                  <a:pt x="3835" y="19319"/>
                  <a:pt x="3192" y="20005"/>
                </a:cubicBezTo>
                <a:cubicBezTo>
                  <a:pt x="3578" y="19151"/>
                  <a:pt x="3945" y="18289"/>
                  <a:pt x="4294" y="17417"/>
                </a:cubicBezTo>
                <a:cubicBezTo>
                  <a:pt x="5690" y="17196"/>
                  <a:pt x="6466" y="16919"/>
                  <a:pt x="7516" y="16397"/>
                </a:cubicBezTo>
                <a:cubicBezTo>
                  <a:pt x="8597" y="15861"/>
                  <a:pt x="9523" y="14888"/>
                  <a:pt x="10250" y="13923"/>
                </a:cubicBezTo>
                <a:lnTo>
                  <a:pt x="10250" y="13923"/>
                </a:lnTo>
                <a:cubicBezTo>
                  <a:pt x="7999" y="14196"/>
                  <a:pt x="5865" y="15461"/>
                  <a:pt x="4383" y="17186"/>
                </a:cubicBezTo>
                <a:cubicBezTo>
                  <a:pt x="4781" y="16181"/>
                  <a:pt x="5150" y="15164"/>
                  <a:pt x="5497" y="14142"/>
                </a:cubicBezTo>
                <a:cubicBezTo>
                  <a:pt x="6602" y="14037"/>
                  <a:pt x="7636" y="13581"/>
                  <a:pt x="8534" y="12925"/>
                </a:cubicBezTo>
                <a:cubicBezTo>
                  <a:pt x="9466" y="12243"/>
                  <a:pt x="10332" y="11598"/>
                  <a:pt x="11108" y="10745"/>
                </a:cubicBezTo>
                <a:lnTo>
                  <a:pt x="11108" y="10745"/>
                </a:lnTo>
                <a:cubicBezTo>
                  <a:pt x="8935" y="10871"/>
                  <a:pt x="6855" y="12044"/>
                  <a:pt x="5601" y="13818"/>
                </a:cubicBezTo>
                <a:cubicBezTo>
                  <a:pt x="5902" y="12912"/>
                  <a:pt x="6182" y="11998"/>
                  <a:pt x="6442" y="11078"/>
                </a:cubicBezTo>
                <a:cubicBezTo>
                  <a:pt x="7536" y="10843"/>
                  <a:pt x="8482" y="9969"/>
                  <a:pt x="9242" y="9146"/>
                </a:cubicBezTo>
                <a:cubicBezTo>
                  <a:pt x="10026" y="8296"/>
                  <a:pt x="10531" y="7318"/>
                  <a:pt x="10636" y="6165"/>
                </a:cubicBezTo>
                <a:lnTo>
                  <a:pt x="10636" y="6165"/>
                </a:lnTo>
                <a:cubicBezTo>
                  <a:pt x="8912" y="6977"/>
                  <a:pt x="7477" y="8782"/>
                  <a:pt x="6594" y="10547"/>
                </a:cubicBezTo>
                <a:cubicBezTo>
                  <a:pt x="6925" y="9330"/>
                  <a:pt x="7219" y="8102"/>
                  <a:pt x="7477" y="6868"/>
                </a:cubicBezTo>
                <a:cubicBezTo>
                  <a:pt x="9826" y="4261"/>
                  <a:pt x="8409" y="1"/>
                  <a:pt x="8409" y="1"/>
                </a:cubicBezTo>
                <a:close/>
                <a:moveTo>
                  <a:pt x="8296" y="24302"/>
                </a:moveTo>
                <a:cubicBezTo>
                  <a:pt x="3991" y="24302"/>
                  <a:pt x="1349" y="25739"/>
                  <a:pt x="0" y="26779"/>
                </a:cubicBezTo>
                <a:lnTo>
                  <a:pt x="0" y="27962"/>
                </a:lnTo>
                <a:cubicBezTo>
                  <a:pt x="158" y="27971"/>
                  <a:pt x="315" y="27975"/>
                  <a:pt x="470" y="27975"/>
                </a:cubicBezTo>
                <a:cubicBezTo>
                  <a:pt x="5065" y="27975"/>
                  <a:pt x="8554" y="24304"/>
                  <a:pt x="8554" y="24304"/>
                </a:cubicBezTo>
                <a:cubicBezTo>
                  <a:pt x="8467" y="24303"/>
                  <a:pt x="8381" y="24302"/>
                  <a:pt x="8296" y="24302"/>
                </a:cubicBezTo>
                <a:close/>
                <a:moveTo>
                  <a:pt x="2920" y="29002"/>
                </a:moveTo>
                <a:cubicBezTo>
                  <a:pt x="1778" y="29002"/>
                  <a:pt x="804" y="29128"/>
                  <a:pt x="0" y="29306"/>
                </a:cubicBezTo>
                <a:lnTo>
                  <a:pt x="0" y="30841"/>
                </a:lnTo>
                <a:cubicBezTo>
                  <a:pt x="45" y="30842"/>
                  <a:pt x="89" y="30842"/>
                  <a:pt x="133" y="30842"/>
                </a:cubicBezTo>
                <a:cubicBezTo>
                  <a:pt x="3342" y="30842"/>
                  <a:pt x="5535" y="29209"/>
                  <a:pt x="5535" y="29209"/>
                </a:cubicBezTo>
                <a:cubicBezTo>
                  <a:pt x="4583" y="29063"/>
                  <a:pt x="3712" y="29002"/>
                  <a:pt x="2920" y="29002"/>
                </a:cubicBezTo>
                <a:close/>
                <a:moveTo>
                  <a:pt x="3012" y="31359"/>
                </a:moveTo>
                <a:cubicBezTo>
                  <a:pt x="1926" y="31359"/>
                  <a:pt x="915" y="31470"/>
                  <a:pt x="0" y="31643"/>
                </a:cubicBezTo>
                <a:lnTo>
                  <a:pt x="0" y="33838"/>
                </a:lnTo>
                <a:cubicBezTo>
                  <a:pt x="2896" y="33206"/>
                  <a:pt x="4877" y="31469"/>
                  <a:pt x="4877" y="31469"/>
                </a:cubicBezTo>
                <a:cubicBezTo>
                  <a:pt x="4235" y="31393"/>
                  <a:pt x="3612" y="31359"/>
                  <a:pt x="3012" y="3135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 name="Google Shape;605;p4"/>
          <p:cNvGrpSpPr/>
          <p:nvPr/>
        </p:nvGrpSpPr>
        <p:grpSpPr>
          <a:xfrm>
            <a:off x="-299288" y="4192625"/>
            <a:ext cx="9742572" cy="2385990"/>
            <a:chOff x="-299288" y="4192625"/>
            <a:chExt cx="9742572" cy="2385990"/>
          </a:xfrm>
        </p:grpSpPr>
        <p:sp>
          <p:nvSpPr>
            <p:cNvPr id="606" name="Google Shape;606;p4"/>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26" name="Google Shape;626;p4"/>
          <p:cNvPicPr preferRelativeResize="0"/>
          <p:nvPr/>
        </p:nvPicPr>
        <p:blipFill>
          <a:blip r:embed="rId2">
            <a:alphaModFix amt="40000"/>
          </a:blip>
          <a:stretch>
            <a:fillRect/>
          </a:stretch>
        </p:blipFill>
        <p:spPr>
          <a:xfrm>
            <a:off x="0" y="0"/>
            <a:ext cx="9143999" cy="5143500"/>
          </a:xfrm>
          <a:prstGeom prst="rect">
            <a:avLst/>
          </a:prstGeom>
          <a:noFill/>
          <a:ln>
            <a:noFill/>
          </a:ln>
        </p:spPr>
      </p:pic>
      <p:sp>
        <p:nvSpPr>
          <p:cNvPr id="627" name="Google Shape;627;p4"/>
          <p:cNvSpPr txBox="1">
            <a:spLocks noGrp="1"/>
          </p:cNvSpPr>
          <p:nvPr>
            <p:ph type="title"/>
          </p:nvPr>
        </p:nvSpPr>
        <p:spPr>
          <a:xfrm>
            <a:off x="719712"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28" name="Google Shape;628;p4"/>
          <p:cNvSpPr txBox="1">
            <a:spLocks noGrp="1"/>
          </p:cNvSpPr>
          <p:nvPr>
            <p:ph type="body" idx="1"/>
          </p:nvPr>
        </p:nvSpPr>
        <p:spPr>
          <a:xfrm>
            <a:off x="719712" y="1237083"/>
            <a:ext cx="7704000" cy="3366300"/>
          </a:xfrm>
          <a:prstGeom prst="rect">
            <a:avLst/>
          </a:prstGeom>
        </p:spPr>
        <p:txBody>
          <a:bodyPr spcFirstLastPara="1" wrap="square" lIns="91425" tIns="91425" rIns="91425" bIns="91425" anchor="t" anchorCtr="0">
            <a:noAutofit/>
          </a:bodyPr>
          <a:lstStyle>
            <a:lvl1pPr marL="457200" lvl="0" indent="-295275" rtl="0">
              <a:lnSpc>
                <a:spcPct val="115000"/>
              </a:lnSpc>
              <a:spcBef>
                <a:spcPts val="0"/>
              </a:spcBef>
              <a:spcAft>
                <a:spcPts val="0"/>
              </a:spcAft>
              <a:buClr>
                <a:schemeClr val="lt2"/>
              </a:buClr>
              <a:buSzPts val="1050"/>
              <a:buChar char="●"/>
              <a:defRPr sz="1050"/>
            </a:lvl1pPr>
            <a:lvl2pPr marL="914400" lvl="1" indent="-295275" rtl="0">
              <a:lnSpc>
                <a:spcPct val="115000"/>
              </a:lnSpc>
              <a:spcBef>
                <a:spcPts val="0"/>
              </a:spcBef>
              <a:spcAft>
                <a:spcPts val="0"/>
              </a:spcAft>
              <a:buSzPts val="1050"/>
              <a:buChar char="○"/>
              <a:defRPr sz="1050"/>
            </a:lvl2pPr>
            <a:lvl3pPr marL="1371600" lvl="2" indent="-295275" rtl="0">
              <a:lnSpc>
                <a:spcPct val="115000"/>
              </a:lnSpc>
              <a:spcBef>
                <a:spcPts val="1600"/>
              </a:spcBef>
              <a:spcAft>
                <a:spcPts val="0"/>
              </a:spcAft>
              <a:buSzPts val="1050"/>
              <a:buChar char="■"/>
              <a:defRPr sz="1050"/>
            </a:lvl3pPr>
            <a:lvl4pPr marL="1828800" lvl="3" indent="-295275" rtl="0">
              <a:lnSpc>
                <a:spcPct val="115000"/>
              </a:lnSpc>
              <a:spcBef>
                <a:spcPts val="1600"/>
              </a:spcBef>
              <a:spcAft>
                <a:spcPts val="0"/>
              </a:spcAft>
              <a:buSzPts val="1050"/>
              <a:buChar char="●"/>
              <a:defRPr sz="1050"/>
            </a:lvl4pPr>
            <a:lvl5pPr marL="2286000" lvl="4" indent="-295275" rtl="0">
              <a:lnSpc>
                <a:spcPct val="115000"/>
              </a:lnSpc>
              <a:spcBef>
                <a:spcPts val="1600"/>
              </a:spcBef>
              <a:spcAft>
                <a:spcPts val="0"/>
              </a:spcAft>
              <a:buSzPts val="1050"/>
              <a:buChar char="○"/>
              <a:defRPr sz="1050"/>
            </a:lvl5pPr>
            <a:lvl6pPr marL="2743200" lvl="5" indent="-295275" rtl="0">
              <a:lnSpc>
                <a:spcPct val="115000"/>
              </a:lnSpc>
              <a:spcBef>
                <a:spcPts val="1600"/>
              </a:spcBef>
              <a:spcAft>
                <a:spcPts val="0"/>
              </a:spcAft>
              <a:buSzPts val="1050"/>
              <a:buChar char="■"/>
              <a:defRPr sz="1050"/>
            </a:lvl6pPr>
            <a:lvl7pPr marL="3200400" lvl="6" indent="-295275" rtl="0">
              <a:lnSpc>
                <a:spcPct val="115000"/>
              </a:lnSpc>
              <a:spcBef>
                <a:spcPts val="1600"/>
              </a:spcBef>
              <a:spcAft>
                <a:spcPts val="0"/>
              </a:spcAft>
              <a:buSzPts val="1050"/>
              <a:buChar char="●"/>
              <a:defRPr sz="1050"/>
            </a:lvl7pPr>
            <a:lvl8pPr marL="3657600" lvl="7" indent="-295275" rtl="0">
              <a:lnSpc>
                <a:spcPct val="115000"/>
              </a:lnSpc>
              <a:spcBef>
                <a:spcPts val="1600"/>
              </a:spcBef>
              <a:spcAft>
                <a:spcPts val="0"/>
              </a:spcAft>
              <a:buSzPts val="1050"/>
              <a:buChar char="○"/>
              <a:defRPr sz="1050"/>
            </a:lvl8pPr>
            <a:lvl9pPr marL="4114800" lvl="8" indent="-295275" rtl="0">
              <a:lnSpc>
                <a:spcPct val="115000"/>
              </a:lnSpc>
              <a:spcBef>
                <a:spcPts val="1600"/>
              </a:spcBef>
              <a:spcAft>
                <a:spcPts val="1600"/>
              </a:spcAft>
              <a:buSzPts val="1050"/>
              <a:buChar char="■"/>
              <a:defRPr sz="1050"/>
            </a:lvl9pPr>
          </a:lstStyle>
          <a:p>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dk1"/>
        </a:solidFill>
        <a:effectLst/>
      </p:bgPr>
    </p:bg>
    <p:spTree>
      <p:nvGrpSpPr>
        <p:cNvPr id="1" name="Shape 117"/>
        <p:cNvGrpSpPr/>
        <p:nvPr/>
      </p:nvGrpSpPr>
      <p:grpSpPr>
        <a:xfrm>
          <a:off x="0" y="0"/>
          <a:ext cx="0" cy="0"/>
          <a:chOff x="0" y="0"/>
          <a:chExt cx="0" cy="0"/>
        </a:xfrm>
      </p:grpSpPr>
      <p:grpSp>
        <p:nvGrpSpPr>
          <p:cNvPr id="118" name="Google Shape;118;p6"/>
          <p:cNvGrpSpPr/>
          <p:nvPr/>
        </p:nvGrpSpPr>
        <p:grpSpPr>
          <a:xfrm>
            <a:off x="313566" y="3695318"/>
            <a:ext cx="3349475" cy="1297615"/>
            <a:chOff x="2189450" y="2220300"/>
            <a:chExt cx="3202175" cy="1240550"/>
          </a:xfrm>
        </p:grpSpPr>
        <p:sp>
          <p:nvSpPr>
            <p:cNvPr id="119" name="Google Shape;119;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6"/>
          <p:cNvGrpSpPr/>
          <p:nvPr/>
        </p:nvGrpSpPr>
        <p:grpSpPr>
          <a:xfrm>
            <a:off x="2306553" y="3973883"/>
            <a:ext cx="2636030" cy="1021221"/>
            <a:chOff x="2189450" y="2220300"/>
            <a:chExt cx="3202175" cy="1240550"/>
          </a:xfrm>
        </p:grpSpPr>
        <p:sp>
          <p:nvSpPr>
            <p:cNvPr id="122" name="Google Shape;122;p6"/>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 name="Google Shape;124;p6"/>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417059" y="43356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7021900" y="243101"/>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151912" y="1158576"/>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6602950"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4676248" y="4603180"/>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0"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42470469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dk1"/>
        </a:solidFill>
        <a:effectLst/>
      </p:bgPr>
    </p:bg>
    <p:spTree>
      <p:nvGrpSpPr>
        <p:cNvPr id="1" name="Shape 132"/>
        <p:cNvGrpSpPr/>
        <p:nvPr/>
      </p:nvGrpSpPr>
      <p:grpSpPr>
        <a:xfrm>
          <a:off x="0" y="0"/>
          <a:ext cx="0" cy="0"/>
          <a:chOff x="0" y="0"/>
          <a:chExt cx="0" cy="0"/>
        </a:xfrm>
      </p:grpSpPr>
      <p:sp>
        <p:nvSpPr>
          <p:cNvPr id="133" name="Google Shape;133;p7"/>
          <p:cNvSpPr/>
          <p:nvPr/>
        </p:nvSpPr>
        <p:spPr>
          <a:xfrm>
            <a:off x="578325" y="845623"/>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7"/>
          <p:cNvSpPr/>
          <p:nvPr/>
        </p:nvSpPr>
        <p:spPr>
          <a:xfrm>
            <a:off x="253304" y="406317"/>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7"/>
          <p:cNvSpPr/>
          <p:nvPr/>
        </p:nvSpPr>
        <p:spPr>
          <a:xfrm>
            <a:off x="7002651" y="54575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7"/>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 name="Google Shape;137;p7"/>
          <p:cNvGrpSpPr/>
          <p:nvPr/>
        </p:nvGrpSpPr>
        <p:grpSpPr>
          <a:xfrm>
            <a:off x="706465" y="3977886"/>
            <a:ext cx="3004281" cy="1163884"/>
            <a:chOff x="2189450" y="2220300"/>
            <a:chExt cx="3202175" cy="1240550"/>
          </a:xfrm>
        </p:grpSpPr>
        <p:sp>
          <p:nvSpPr>
            <p:cNvPr id="138" name="Google Shape;138;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 name="Google Shape;140;p7"/>
          <p:cNvGrpSpPr/>
          <p:nvPr/>
        </p:nvGrpSpPr>
        <p:grpSpPr>
          <a:xfrm>
            <a:off x="2493892" y="4227600"/>
            <a:ext cx="2364166" cy="915898"/>
            <a:chOff x="2189450" y="2220300"/>
            <a:chExt cx="3202175" cy="1240550"/>
          </a:xfrm>
        </p:grpSpPr>
        <p:sp>
          <p:nvSpPr>
            <p:cNvPr id="141" name="Google Shape;141;p7"/>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7"/>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 name="Google Shape;143;p7"/>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7"/>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7"/>
          <p:cNvSpPr/>
          <p:nvPr/>
        </p:nvSpPr>
        <p:spPr>
          <a:xfrm>
            <a:off x="2465525" y="4931186"/>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7"/>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147" name="Google Shape;147;p7"/>
          <p:cNvSpPr txBox="1">
            <a:spLocks noGrp="1"/>
          </p:cNvSpPr>
          <p:nvPr>
            <p:ph type="body" idx="1"/>
          </p:nvPr>
        </p:nvSpPr>
        <p:spPr>
          <a:xfrm>
            <a:off x="750025" y="1900325"/>
            <a:ext cx="5200800" cy="24072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Clr>
                <a:schemeClr val="accent2"/>
              </a:buClr>
              <a:buSzPts val="1200"/>
              <a:buChar char="●"/>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Tree>
    <p:extLst>
      <p:ext uri="{BB962C8B-B14F-4D97-AF65-F5344CB8AC3E}">
        <p14:creationId xmlns:p14="http://schemas.microsoft.com/office/powerpoint/2010/main" val="35645969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dk1"/>
        </a:solidFill>
        <a:effectLst/>
      </p:bgPr>
    </p:bg>
    <p:spTree>
      <p:nvGrpSpPr>
        <p:cNvPr id="1" name="Shape 148"/>
        <p:cNvGrpSpPr/>
        <p:nvPr/>
      </p:nvGrpSpPr>
      <p:grpSpPr>
        <a:xfrm>
          <a:off x="0" y="0"/>
          <a:ext cx="0" cy="0"/>
          <a:chOff x="0" y="0"/>
          <a:chExt cx="0" cy="0"/>
        </a:xfrm>
      </p:grpSpPr>
      <p:sp>
        <p:nvSpPr>
          <p:cNvPr id="149" name="Google Shape;149;p8"/>
          <p:cNvSpPr txBox="1">
            <a:spLocks noGrp="1"/>
          </p:cNvSpPr>
          <p:nvPr>
            <p:ph type="title"/>
          </p:nvPr>
        </p:nvSpPr>
        <p:spPr>
          <a:xfrm>
            <a:off x="2260150" y="926950"/>
            <a:ext cx="4685400" cy="22182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sz="7200"/>
            </a:lvl1pPr>
            <a:lvl2pPr lvl="1" algn="ctr">
              <a:spcBef>
                <a:spcPts val="0"/>
              </a:spcBef>
              <a:spcAft>
                <a:spcPts val="0"/>
              </a:spcAft>
              <a:buSzPts val="2800"/>
              <a:buNone/>
              <a:defRPr>
                <a:latin typeface="Poppins Light"/>
                <a:ea typeface="Poppins Light"/>
                <a:cs typeface="Poppins Light"/>
                <a:sym typeface="Poppins Light"/>
              </a:defRPr>
            </a:lvl2pPr>
            <a:lvl3pPr lvl="2" algn="ctr">
              <a:spcBef>
                <a:spcPts val="0"/>
              </a:spcBef>
              <a:spcAft>
                <a:spcPts val="0"/>
              </a:spcAft>
              <a:buSzPts val="2800"/>
              <a:buNone/>
              <a:defRPr>
                <a:latin typeface="Poppins Light"/>
                <a:ea typeface="Poppins Light"/>
                <a:cs typeface="Poppins Light"/>
                <a:sym typeface="Poppins Light"/>
              </a:defRPr>
            </a:lvl3pPr>
            <a:lvl4pPr lvl="3" algn="ctr">
              <a:spcBef>
                <a:spcPts val="0"/>
              </a:spcBef>
              <a:spcAft>
                <a:spcPts val="0"/>
              </a:spcAft>
              <a:buSzPts val="2800"/>
              <a:buNone/>
              <a:defRPr>
                <a:latin typeface="Poppins Light"/>
                <a:ea typeface="Poppins Light"/>
                <a:cs typeface="Poppins Light"/>
                <a:sym typeface="Poppins Light"/>
              </a:defRPr>
            </a:lvl4pPr>
            <a:lvl5pPr lvl="4" algn="ctr">
              <a:spcBef>
                <a:spcPts val="0"/>
              </a:spcBef>
              <a:spcAft>
                <a:spcPts val="0"/>
              </a:spcAft>
              <a:buSzPts val="2800"/>
              <a:buNone/>
              <a:defRPr>
                <a:latin typeface="Poppins Light"/>
                <a:ea typeface="Poppins Light"/>
                <a:cs typeface="Poppins Light"/>
                <a:sym typeface="Poppins Light"/>
              </a:defRPr>
            </a:lvl5pPr>
            <a:lvl6pPr lvl="5" algn="ctr">
              <a:spcBef>
                <a:spcPts val="0"/>
              </a:spcBef>
              <a:spcAft>
                <a:spcPts val="0"/>
              </a:spcAft>
              <a:buSzPts val="2800"/>
              <a:buNone/>
              <a:defRPr>
                <a:latin typeface="Poppins Light"/>
                <a:ea typeface="Poppins Light"/>
                <a:cs typeface="Poppins Light"/>
                <a:sym typeface="Poppins Light"/>
              </a:defRPr>
            </a:lvl6pPr>
            <a:lvl7pPr lvl="6" algn="ctr">
              <a:spcBef>
                <a:spcPts val="0"/>
              </a:spcBef>
              <a:spcAft>
                <a:spcPts val="0"/>
              </a:spcAft>
              <a:buSzPts val="2800"/>
              <a:buNone/>
              <a:defRPr>
                <a:latin typeface="Poppins Light"/>
                <a:ea typeface="Poppins Light"/>
                <a:cs typeface="Poppins Light"/>
                <a:sym typeface="Poppins Light"/>
              </a:defRPr>
            </a:lvl7pPr>
            <a:lvl8pPr lvl="7" algn="ctr">
              <a:spcBef>
                <a:spcPts val="0"/>
              </a:spcBef>
              <a:spcAft>
                <a:spcPts val="0"/>
              </a:spcAft>
              <a:buSzPts val="2800"/>
              <a:buNone/>
              <a:defRPr>
                <a:latin typeface="Poppins Light"/>
                <a:ea typeface="Poppins Light"/>
                <a:cs typeface="Poppins Light"/>
                <a:sym typeface="Poppins Light"/>
              </a:defRPr>
            </a:lvl8pPr>
            <a:lvl9pPr lvl="8" algn="ctr">
              <a:spcBef>
                <a:spcPts val="0"/>
              </a:spcBef>
              <a:spcAft>
                <a:spcPts val="0"/>
              </a:spcAft>
              <a:buSzPts val="2800"/>
              <a:buNone/>
              <a:defRPr>
                <a:latin typeface="Poppins Light"/>
                <a:ea typeface="Poppins Light"/>
                <a:cs typeface="Poppins Light"/>
                <a:sym typeface="Poppins Light"/>
              </a:defRPr>
            </a:lvl9pPr>
          </a:lstStyle>
          <a:p>
            <a:endParaRPr/>
          </a:p>
        </p:txBody>
      </p:sp>
      <p:sp>
        <p:nvSpPr>
          <p:cNvPr id="150" name="Google Shape;150;p8"/>
          <p:cNvSpPr txBox="1">
            <a:spLocks noGrp="1"/>
          </p:cNvSpPr>
          <p:nvPr>
            <p:ph type="subTitle" idx="1"/>
          </p:nvPr>
        </p:nvSpPr>
        <p:spPr>
          <a:xfrm>
            <a:off x="2548675" y="3085925"/>
            <a:ext cx="4046700" cy="6054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atin typeface="Poppins"/>
                <a:ea typeface="Poppins"/>
                <a:cs typeface="Poppins"/>
                <a:sym typeface="Poppins"/>
              </a:defRPr>
            </a:lvl1pPr>
            <a:lvl2pPr lvl="1" algn="ctr">
              <a:spcBef>
                <a:spcPts val="1600"/>
              </a:spcBef>
              <a:spcAft>
                <a:spcPts val="0"/>
              </a:spcAft>
              <a:buSzPts val="1400"/>
              <a:buNone/>
              <a:defRPr/>
            </a:lvl2pPr>
            <a:lvl3pPr lvl="2" algn="ctr">
              <a:spcBef>
                <a:spcPts val="1600"/>
              </a:spcBef>
              <a:spcAft>
                <a:spcPts val="0"/>
              </a:spcAft>
              <a:buSzPts val="1400"/>
              <a:buNone/>
              <a:defRPr/>
            </a:lvl3pPr>
            <a:lvl4pPr lvl="3" algn="ctr">
              <a:spcBef>
                <a:spcPts val="1600"/>
              </a:spcBef>
              <a:spcAft>
                <a:spcPts val="0"/>
              </a:spcAft>
              <a:buSzPts val="1400"/>
              <a:buNone/>
              <a:defRPr/>
            </a:lvl4pPr>
            <a:lvl5pPr lvl="4" algn="ctr">
              <a:spcBef>
                <a:spcPts val="1600"/>
              </a:spcBef>
              <a:spcAft>
                <a:spcPts val="0"/>
              </a:spcAft>
              <a:buSzPts val="1400"/>
              <a:buNone/>
              <a:defRPr/>
            </a:lvl5pPr>
            <a:lvl6pPr lvl="5" algn="ctr">
              <a:spcBef>
                <a:spcPts val="1600"/>
              </a:spcBef>
              <a:spcAft>
                <a:spcPts val="0"/>
              </a:spcAft>
              <a:buSzPts val="1400"/>
              <a:buNone/>
              <a:defRPr/>
            </a:lvl6pPr>
            <a:lvl7pPr lvl="6" algn="ctr">
              <a:spcBef>
                <a:spcPts val="1600"/>
              </a:spcBef>
              <a:spcAft>
                <a:spcPts val="0"/>
              </a:spcAft>
              <a:buSzPts val="1400"/>
              <a:buNone/>
              <a:defRPr/>
            </a:lvl7pPr>
            <a:lvl8pPr lvl="7" algn="ctr">
              <a:spcBef>
                <a:spcPts val="1600"/>
              </a:spcBef>
              <a:spcAft>
                <a:spcPts val="0"/>
              </a:spcAft>
              <a:buSzPts val="1400"/>
              <a:buNone/>
              <a:defRPr/>
            </a:lvl8pPr>
            <a:lvl9pPr lvl="8" algn="ctr">
              <a:spcBef>
                <a:spcPts val="1600"/>
              </a:spcBef>
              <a:spcAft>
                <a:spcPts val="1600"/>
              </a:spcAft>
              <a:buSzPts val="1400"/>
              <a:buNone/>
              <a:defRPr/>
            </a:lvl9pPr>
          </a:lstStyle>
          <a:p>
            <a:endParaRPr/>
          </a:p>
        </p:txBody>
      </p:sp>
    </p:spTree>
    <p:extLst>
      <p:ext uri="{BB962C8B-B14F-4D97-AF65-F5344CB8AC3E}">
        <p14:creationId xmlns:p14="http://schemas.microsoft.com/office/powerpoint/2010/main" val="42623182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dk1"/>
        </a:solidFill>
        <a:effectLst/>
      </p:bgPr>
    </p:bg>
    <p:spTree>
      <p:nvGrpSpPr>
        <p:cNvPr id="1" name="Shape 151"/>
        <p:cNvGrpSpPr/>
        <p:nvPr/>
      </p:nvGrpSpPr>
      <p:grpSpPr>
        <a:xfrm>
          <a:off x="0" y="0"/>
          <a:ext cx="0" cy="0"/>
          <a:chOff x="0" y="0"/>
          <a:chExt cx="0" cy="0"/>
        </a:xfrm>
      </p:grpSpPr>
      <p:grpSp>
        <p:nvGrpSpPr>
          <p:cNvPr id="152" name="Google Shape;152;p9"/>
          <p:cNvGrpSpPr/>
          <p:nvPr/>
        </p:nvGrpSpPr>
        <p:grpSpPr>
          <a:xfrm>
            <a:off x="91587" y="3444747"/>
            <a:ext cx="4309167" cy="1669408"/>
            <a:chOff x="2189450" y="2220300"/>
            <a:chExt cx="3202175" cy="1240550"/>
          </a:xfrm>
        </p:grpSpPr>
        <p:sp>
          <p:nvSpPr>
            <p:cNvPr id="153" name="Google Shape;153;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 name="Google Shape;155;p9"/>
          <p:cNvGrpSpPr/>
          <p:nvPr/>
        </p:nvGrpSpPr>
        <p:grpSpPr>
          <a:xfrm>
            <a:off x="2655441" y="3802973"/>
            <a:ext cx="3391103" cy="1313742"/>
            <a:chOff x="2189450" y="2220300"/>
            <a:chExt cx="3202175" cy="1240550"/>
          </a:xfrm>
        </p:grpSpPr>
        <p:sp>
          <p:nvSpPr>
            <p:cNvPr id="156" name="Google Shape;156;p9"/>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9"/>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 name="Google Shape;158;p9"/>
          <p:cNvSpPr/>
          <p:nvPr/>
        </p:nvSpPr>
        <p:spPr>
          <a:xfrm>
            <a:off x="578325" y="845623"/>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9"/>
          <p:cNvSpPr/>
          <p:nvPr/>
        </p:nvSpPr>
        <p:spPr>
          <a:xfrm>
            <a:off x="253304" y="406317"/>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9"/>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9"/>
          <p:cNvSpPr txBox="1">
            <a:spLocks noGrp="1"/>
          </p:cNvSpPr>
          <p:nvPr>
            <p:ph type="title"/>
          </p:nvPr>
        </p:nvSpPr>
        <p:spPr>
          <a:xfrm>
            <a:off x="838850" y="1389675"/>
            <a:ext cx="3273300" cy="1456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9"/>
          <p:cNvSpPr/>
          <p:nvPr/>
        </p:nvSpPr>
        <p:spPr>
          <a:xfrm flipH="1">
            <a:off x="3830701" y="4863278"/>
            <a:ext cx="5313299" cy="2802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9"/>
          <p:cNvSpPr/>
          <p:nvPr/>
        </p:nvSpPr>
        <p:spPr>
          <a:xfrm>
            <a:off x="8238777" y="4777402"/>
            <a:ext cx="306363" cy="155082"/>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9"/>
          <p:cNvSpPr/>
          <p:nvPr/>
        </p:nvSpPr>
        <p:spPr>
          <a:xfrm flipH="1">
            <a:off x="-100" y="4824825"/>
            <a:ext cx="5211075" cy="318660"/>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9"/>
          <p:cNvSpPr txBox="1">
            <a:spLocks noGrp="1"/>
          </p:cNvSpPr>
          <p:nvPr>
            <p:ph type="subTitle" idx="1"/>
          </p:nvPr>
        </p:nvSpPr>
        <p:spPr>
          <a:xfrm>
            <a:off x="853650" y="2931211"/>
            <a:ext cx="3231300" cy="822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2336073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1"/>
        </a:solidFill>
        <a:effectLst/>
      </p:bgPr>
    </p:bg>
    <p:spTree>
      <p:nvGrpSpPr>
        <p:cNvPr id="1" name="Shape 166"/>
        <p:cNvGrpSpPr/>
        <p:nvPr/>
      </p:nvGrpSpPr>
      <p:grpSpPr>
        <a:xfrm>
          <a:off x="0" y="0"/>
          <a:ext cx="0" cy="0"/>
          <a:chOff x="0" y="0"/>
          <a:chExt cx="0" cy="0"/>
        </a:xfrm>
      </p:grpSpPr>
      <p:sp>
        <p:nvSpPr>
          <p:cNvPr id="167" name="Google Shape;167;p10"/>
          <p:cNvSpPr txBox="1">
            <a:spLocks noGrp="1"/>
          </p:cNvSpPr>
          <p:nvPr>
            <p:ph type="title"/>
          </p:nvPr>
        </p:nvSpPr>
        <p:spPr>
          <a:xfrm>
            <a:off x="3677400" y="639550"/>
            <a:ext cx="4758600" cy="959400"/>
          </a:xfrm>
          <a:prstGeom prst="rect">
            <a:avLst/>
          </a:prstGeom>
        </p:spPr>
        <p:txBody>
          <a:bodyPr spcFirstLastPara="1" wrap="square" lIns="91425" tIns="91425" rIns="91425" bIns="91425" anchor="ctr" anchorCtr="0">
            <a:noAutofit/>
          </a:bodyPr>
          <a:lstStyle>
            <a:lvl1pPr lvl="0" algn="r">
              <a:spcBef>
                <a:spcPts val="0"/>
              </a:spcBef>
              <a:spcAft>
                <a:spcPts val="0"/>
              </a:spcAft>
              <a:buSzPts val="3100"/>
              <a:buNone/>
              <a:defRPr sz="3100"/>
            </a:lvl1pPr>
            <a:lvl2pPr lvl="1">
              <a:spcBef>
                <a:spcPts val="0"/>
              </a:spcBef>
              <a:spcAft>
                <a:spcPts val="0"/>
              </a:spcAft>
              <a:buSzPts val="2800"/>
              <a:buNone/>
              <a:defRPr>
                <a:latin typeface="Poppins Light"/>
                <a:ea typeface="Poppins Light"/>
                <a:cs typeface="Poppins Light"/>
                <a:sym typeface="Poppins Light"/>
              </a:defRPr>
            </a:lvl2pPr>
            <a:lvl3pPr lvl="2">
              <a:spcBef>
                <a:spcPts val="0"/>
              </a:spcBef>
              <a:spcAft>
                <a:spcPts val="0"/>
              </a:spcAft>
              <a:buSzPts val="2800"/>
              <a:buNone/>
              <a:defRPr>
                <a:latin typeface="Poppins Light"/>
                <a:ea typeface="Poppins Light"/>
                <a:cs typeface="Poppins Light"/>
                <a:sym typeface="Poppins Light"/>
              </a:defRPr>
            </a:lvl3pPr>
            <a:lvl4pPr lvl="3">
              <a:spcBef>
                <a:spcPts val="0"/>
              </a:spcBef>
              <a:spcAft>
                <a:spcPts val="0"/>
              </a:spcAft>
              <a:buSzPts val="2800"/>
              <a:buNone/>
              <a:defRPr>
                <a:latin typeface="Poppins Light"/>
                <a:ea typeface="Poppins Light"/>
                <a:cs typeface="Poppins Light"/>
                <a:sym typeface="Poppins Light"/>
              </a:defRPr>
            </a:lvl4pPr>
            <a:lvl5pPr lvl="4">
              <a:spcBef>
                <a:spcPts val="0"/>
              </a:spcBef>
              <a:spcAft>
                <a:spcPts val="0"/>
              </a:spcAft>
              <a:buSzPts val="2800"/>
              <a:buNone/>
              <a:defRPr>
                <a:latin typeface="Poppins Light"/>
                <a:ea typeface="Poppins Light"/>
                <a:cs typeface="Poppins Light"/>
                <a:sym typeface="Poppins Light"/>
              </a:defRPr>
            </a:lvl5pPr>
            <a:lvl6pPr lvl="5">
              <a:spcBef>
                <a:spcPts val="0"/>
              </a:spcBef>
              <a:spcAft>
                <a:spcPts val="0"/>
              </a:spcAft>
              <a:buSzPts val="2800"/>
              <a:buNone/>
              <a:defRPr>
                <a:latin typeface="Poppins Light"/>
                <a:ea typeface="Poppins Light"/>
                <a:cs typeface="Poppins Light"/>
                <a:sym typeface="Poppins Light"/>
              </a:defRPr>
            </a:lvl6pPr>
            <a:lvl7pPr lvl="6">
              <a:spcBef>
                <a:spcPts val="0"/>
              </a:spcBef>
              <a:spcAft>
                <a:spcPts val="0"/>
              </a:spcAft>
              <a:buSzPts val="2800"/>
              <a:buNone/>
              <a:defRPr>
                <a:latin typeface="Poppins Light"/>
                <a:ea typeface="Poppins Light"/>
                <a:cs typeface="Poppins Light"/>
                <a:sym typeface="Poppins Light"/>
              </a:defRPr>
            </a:lvl7pPr>
            <a:lvl8pPr lvl="7">
              <a:spcBef>
                <a:spcPts val="0"/>
              </a:spcBef>
              <a:spcAft>
                <a:spcPts val="0"/>
              </a:spcAft>
              <a:buSzPts val="2800"/>
              <a:buNone/>
              <a:defRPr>
                <a:latin typeface="Poppins Light"/>
                <a:ea typeface="Poppins Light"/>
                <a:cs typeface="Poppins Light"/>
                <a:sym typeface="Poppins Light"/>
              </a:defRPr>
            </a:lvl8pPr>
            <a:lvl9pPr lvl="8">
              <a:spcBef>
                <a:spcPts val="0"/>
              </a:spcBef>
              <a:spcAft>
                <a:spcPts val="0"/>
              </a:spcAft>
              <a:buSzPts val="2800"/>
              <a:buNone/>
              <a:defRPr>
                <a:latin typeface="Poppins Light"/>
                <a:ea typeface="Poppins Light"/>
                <a:cs typeface="Poppins Light"/>
                <a:sym typeface="Poppins Light"/>
              </a:defRPr>
            </a:lvl9pPr>
          </a:lstStyle>
          <a:p>
            <a:endParaRPr/>
          </a:p>
        </p:txBody>
      </p:sp>
      <p:sp>
        <p:nvSpPr>
          <p:cNvPr id="168" name="Google Shape;168;p10"/>
          <p:cNvSpPr/>
          <p:nvPr/>
        </p:nvSpPr>
        <p:spPr>
          <a:xfrm>
            <a:off x="4676250" y="4821604"/>
            <a:ext cx="4467697" cy="31328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0"/>
          <p:cNvSpPr/>
          <p:nvPr/>
        </p:nvSpPr>
        <p:spPr>
          <a:xfrm flipH="1">
            <a:off x="-2375" y="4553725"/>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6277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dk1"/>
        </a:solidFill>
        <a:effectLst/>
      </p:bgPr>
    </p:bg>
    <p:spTree>
      <p:nvGrpSpPr>
        <p:cNvPr id="1" name="Shape 170"/>
        <p:cNvGrpSpPr/>
        <p:nvPr/>
      </p:nvGrpSpPr>
      <p:grpSpPr>
        <a:xfrm>
          <a:off x="0" y="0"/>
          <a:ext cx="0" cy="0"/>
          <a:chOff x="0" y="0"/>
          <a:chExt cx="0" cy="0"/>
        </a:xfrm>
      </p:grpSpPr>
      <p:grpSp>
        <p:nvGrpSpPr>
          <p:cNvPr id="171" name="Google Shape;171;p11"/>
          <p:cNvGrpSpPr/>
          <p:nvPr/>
        </p:nvGrpSpPr>
        <p:grpSpPr>
          <a:xfrm flipH="1">
            <a:off x="3062687" y="3829748"/>
            <a:ext cx="3391103" cy="1313742"/>
            <a:chOff x="2189450" y="2220300"/>
            <a:chExt cx="3202175" cy="1240550"/>
          </a:xfrm>
        </p:grpSpPr>
        <p:sp>
          <p:nvSpPr>
            <p:cNvPr id="172" name="Google Shape;172;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 name="Google Shape;174;p11"/>
          <p:cNvGrpSpPr/>
          <p:nvPr/>
        </p:nvGrpSpPr>
        <p:grpSpPr>
          <a:xfrm flipH="1">
            <a:off x="4708478" y="3471522"/>
            <a:ext cx="4309167" cy="1669408"/>
            <a:chOff x="2189450" y="2220300"/>
            <a:chExt cx="3202175" cy="1240550"/>
          </a:xfrm>
        </p:grpSpPr>
        <p:sp>
          <p:nvSpPr>
            <p:cNvPr id="175" name="Google Shape;175;p1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 name="Google Shape;177;p11"/>
          <p:cNvSpPr/>
          <p:nvPr/>
        </p:nvSpPr>
        <p:spPr>
          <a:xfrm flipH="1">
            <a:off x="46"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1"/>
          <p:cNvSpPr/>
          <p:nvPr/>
        </p:nvSpPr>
        <p:spPr>
          <a:xfrm flipH="1">
            <a:off x="0" y="4547649"/>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1"/>
          <p:cNvSpPr txBox="1">
            <a:spLocks noGrp="1"/>
          </p:cNvSpPr>
          <p:nvPr>
            <p:ph type="title" hasCustomPrompt="1"/>
          </p:nvPr>
        </p:nvSpPr>
        <p:spPr>
          <a:xfrm>
            <a:off x="536900" y="1508125"/>
            <a:ext cx="8070300" cy="1430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1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80" name="Google Shape;180;p11"/>
          <p:cNvSpPr txBox="1">
            <a:spLocks noGrp="1"/>
          </p:cNvSpPr>
          <p:nvPr>
            <p:ph type="body" idx="1"/>
          </p:nvPr>
        </p:nvSpPr>
        <p:spPr>
          <a:xfrm>
            <a:off x="536900" y="3052725"/>
            <a:ext cx="8070300" cy="423300"/>
          </a:xfrm>
          <a:prstGeom prst="rect">
            <a:avLst/>
          </a:prstGeom>
        </p:spPr>
        <p:txBody>
          <a:bodyPr spcFirstLastPara="1" wrap="square" lIns="91425" tIns="91425" rIns="91425" bIns="91425" anchor="t" anchorCtr="0">
            <a:noAutofit/>
          </a:bodyPr>
          <a:lstStyle>
            <a:lvl1pPr marL="457200" lvl="0" indent="-317500" algn="ctr">
              <a:lnSpc>
                <a:spcPct val="100000"/>
              </a:lnSpc>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181" name="Google Shape;181;p11"/>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1"/>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1"/>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1"/>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1"/>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 name="Google Shape;186;p11"/>
          <p:cNvGrpSpPr/>
          <p:nvPr/>
        </p:nvGrpSpPr>
        <p:grpSpPr>
          <a:xfrm>
            <a:off x="893068" y="3907831"/>
            <a:ext cx="1186803" cy="1014012"/>
            <a:chOff x="6771225" y="2829938"/>
            <a:chExt cx="1528400" cy="1305875"/>
          </a:xfrm>
        </p:grpSpPr>
        <p:sp>
          <p:nvSpPr>
            <p:cNvPr id="187" name="Google Shape;187;p11"/>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1"/>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1"/>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1"/>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1"/>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1"/>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1"/>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1"/>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1"/>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1"/>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0913192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97"/>
        <p:cNvGrpSpPr/>
        <p:nvPr/>
      </p:nvGrpSpPr>
      <p:grpSpPr>
        <a:xfrm>
          <a:off x="0" y="0"/>
          <a:ext cx="0" cy="0"/>
          <a:chOff x="0" y="0"/>
          <a:chExt cx="0" cy="0"/>
        </a:xfrm>
      </p:grpSpPr>
    </p:spTree>
    <p:extLst>
      <p:ext uri="{BB962C8B-B14F-4D97-AF65-F5344CB8AC3E}">
        <p14:creationId xmlns:p14="http://schemas.microsoft.com/office/powerpoint/2010/main" val="17593360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198"/>
        <p:cNvGrpSpPr/>
        <p:nvPr/>
      </p:nvGrpSpPr>
      <p:grpSpPr>
        <a:xfrm>
          <a:off x="0" y="0"/>
          <a:ext cx="0" cy="0"/>
          <a:chOff x="0" y="0"/>
          <a:chExt cx="0" cy="0"/>
        </a:xfrm>
      </p:grpSpPr>
      <p:sp>
        <p:nvSpPr>
          <p:cNvPr id="199" name="Google Shape;199;p13"/>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3"/>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3"/>
          <p:cNvSpPr/>
          <p:nvPr/>
        </p:nvSpPr>
        <p:spPr>
          <a:xfrm>
            <a:off x="6616450" y="562100"/>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3"/>
          <p:cNvSpPr/>
          <p:nvPr/>
        </p:nvSpPr>
        <p:spPr>
          <a:xfrm>
            <a:off x="8129338" y="3119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3"/>
          <p:cNvSpPr/>
          <p:nvPr/>
        </p:nvSpPr>
        <p:spPr>
          <a:xfrm flipH="1">
            <a:off x="370291" y="4764649"/>
            <a:ext cx="4343105" cy="37886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3"/>
          <p:cNvSpPr/>
          <p:nvPr/>
        </p:nvSpPr>
        <p:spPr>
          <a:xfrm flipH="1">
            <a:off x="7" y="4764649"/>
            <a:ext cx="6150118" cy="37883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3"/>
          <p:cNvSpPr/>
          <p:nvPr/>
        </p:nvSpPr>
        <p:spPr>
          <a:xfrm flipH="1">
            <a:off x="530846" y="476463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3"/>
          <p:cNvSpPr txBox="1">
            <a:spLocks noGrp="1"/>
          </p:cNvSpPr>
          <p:nvPr>
            <p:ph type="subTitle" idx="1"/>
          </p:nvPr>
        </p:nvSpPr>
        <p:spPr>
          <a:xfrm>
            <a:off x="5603200" y="16254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07" name="Google Shape;207;p13"/>
          <p:cNvSpPr txBox="1">
            <a:spLocks noGrp="1"/>
          </p:cNvSpPr>
          <p:nvPr>
            <p:ph type="subTitle" idx="2"/>
          </p:nvPr>
        </p:nvSpPr>
        <p:spPr>
          <a:xfrm>
            <a:off x="55971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08" name="Google Shape;208;p13"/>
          <p:cNvSpPr txBox="1">
            <a:spLocks noGrp="1"/>
          </p:cNvSpPr>
          <p:nvPr>
            <p:ph type="subTitle" idx="3"/>
          </p:nvPr>
        </p:nvSpPr>
        <p:spPr>
          <a:xfrm>
            <a:off x="1753300" y="162667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09" name="Google Shape;209;p13"/>
          <p:cNvSpPr txBox="1">
            <a:spLocks noGrp="1"/>
          </p:cNvSpPr>
          <p:nvPr>
            <p:ph type="subTitle" idx="4"/>
          </p:nvPr>
        </p:nvSpPr>
        <p:spPr>
          <a:xfrm>
            <a:off x="1747225" y="189712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10" name="Google Shape;210;p13"/>
          <p:cNvSpPr txBox="1">
            <a:spLocks noGrp="1"/>
          </p:cNvSpPr>
          <p:nvPr>
            <p:ph type="subTitle" idx="5"/>
          </p:nvPr>
        </p:nvSpPr>
        <p:spPr>
          <a:xfrm>
            <a:off x="56032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11" name="Google Shape;211;p13"/>
          <p:cNvSpPr txBox="1">
            <a:spLocks noGrp="1"/>
          </p:cNvSpPr>
          <p:nvPr>
            <p:ph type="subTitle" idx="6"/>
          </p:nvPr>
        </p:nvSpPr>
        <p:spPr>
          <a:xfrm>
            <a:off x="55971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12" name="Google Shape;212;p13"/>
          <p:cNvSpPr txBox="1">
            <a:spLocks noGrp="1"/>
          </p:cNvSpPr>
          <p:nvPr>
            <p:ph type="subTitle" idx="7"/>
          </p:nvPr>
        </p:nvSpPr>
        <p:spPr>
          <a:xfrm>
            <a:off x="1753300" y="2897625"/>
            <a:ext cx="24120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13" name="Google Shape;213;p13"/>
          <p:cNvSpPr txBox="1">
            <a:spLocks noGrp="1"/>
          </p:cNvSpPr>
          <p:nvPr>
            <p:ph type="subTitle" idx="8"/>
          </p:nvPr>
        </p:nvSpPr>
        <p:spPr>
          <a:xfrm>
            <a:off x="1747225" y="3169275"/>
            <a:ext cx="2409900" cy="115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14" name="Google Shape;214;p13"/>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215" name="Google Shape;215;p13"/>
          <p:cNvGrpSpPr/>
          <p:nvPr/>
        </p:nvGrpSpPr>
        <p:grpSpPr>
          <a:xfrm>
            <a:off x="6987447" y="3914134"/>
            <a:ext cx="1722627" cy="1245030"/>
            <a:chOff x="3217149" y="3242033"/>
            <a:chExt cx="1735994" cy="1253933"/>
          </a:xfrm>
        </p:grpSpPr>
        <p:sp>
          <p:nvSpPr>
            <p:cNvPr id="216" name="Google Shape;216;p13"/>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3"/>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3"/>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3"/>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3"/>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3"/>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3"/>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3"/>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3"/>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3"/>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3"/>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3"/>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3"/>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3"/>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3"/>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3"/>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3"/>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 name="Google Shape;233;p13"/>
          <p:cNvSpPr txBox="1">
            <a:spLocks noGrp="1"/>
          </p:cNvSpPr>
          <p:nvPr>
            <p:ph type="title" idx="9" hasCustomPrompt="1"/>
          </p:nvPr>
        </p:nvSpPr>
        <p:spPr>
          <a:xfrm>
            <a:off x="969694" y="1613088"/>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34" name="Google Shape;234;p13"/>
          <p:cNvSpPr txBox="1">
            <a:spLocks noGrp="1"/>
          </p:cNvSpPr>
          <p:nvPr>
            <p:ph type="title" idx="13" hasCustomPrompt="1"/>
          </p:nvPr>
        </p:nvSpPr>
        <p:spPr>
          <a:xfrm>
            <a:off x="969694" y="2897425"/>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35" name="Google Shape;235;p13"/>
          <p:cNvSpPr txBox="1">
            <a:spLocks noGrp="1"/>
          </p:cNvSpPr>
          <p:nvPr>
            <p:ph type="title" idx="14" hasCustomPrompt="1"/>
          </p:nvPr>
        </p:nvSpPr>
        <p:spPr>
          <a:xfrm>
            <a:off x="4829594" y="1613088"/>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36" name="Google Shape;236;p13"/>
          <p:cNvSpPr txBox="1">
            <a:spLocks noGrp="1"/>
          </p:cNvSpPr>
          <p:nvPr>
            <p:ph type="title" idx="15" hasCustomPrompt="1"/>
          </p:nvPr>
        </p:nvSpPr>
        <p:spPr>
          <a:xfrm>
            <a:off x="4829594" y="2897425"/>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Tree>
    <p:extLst>
      <p:ext uri="{BB962C8B-B14F-4D97-AF65-F5344CB8AC3E}">
        <p14:creationId xmlns:p14="http://schemas.microsoft.com/office/powerpoint/2010/main" val="26758031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able of contents 2">
  <p:cSld name="Table of contents 2">
    <p:spTree>
      <p:nvGrpSpPr>
        <p:cNvPr id="1" name="Shape 237"/>
        <p:cNvGrpSpPr/>
        <p:nvPr/>
      </p:nvGrpSpPr>
      <p:grpSpPr>
        <a:xfrm>
          <a:off x="0" y="0"/>
          <a:ext cx="0" cy="0"/>
          <a:chOff x="0" y="0"/>
          <a:chExt cx="0" cy="0"/>
        </a:xfrm>
      </p:grpSpPr>
      <p:sp>
        <p:nvSpPr>
          <p:cNvPr id="238" name="Google Shape;238;p14"/>
          <p:cNvSpPr/>
          <p:nvPr/>
        </p:nvSpPr>
        <p:spPr>
          <a:xfrm>
            <a:off x="4800895" y="4973556"/>
            <a:ext cx="4343105" cy="16994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4"/>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4"/>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4"/>
          <p:cNvSpPr/>
          <p:nvPr/>
        </p:nvSpPr>
        <p:spPr>
          <a:xfrm>
            <a:off x="6616450" y="562100"/>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4"/>
          <p:cNvSpPr/>
          <p:nvPr/>
        </p:nvSpPr>
        <p:spPr>
          <a:xfrm>
            <a:off x="8129338" y="3119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4"/>
          <p:cNvSpPr/>
          <p:nvPr/>
        </p:nvSpPr>
        <p:spPr>
          <a:xfrm flipH="1">
            <a:off x="370291" y="4764649"/>
            <a:ext cx="4343105" cy="37886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4"/>
          <p:cNvSpPr/>
          <p:nvPr/>
        </p:nvSpPr>
        <p:spPr>
          <a:xfrm flipH="1">
            <a:off x="-174" y="4764650"/>
            <a:ext cx="7139248" cy="37883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4"/>
          <p:cNvSpPr/>
          <p:nvPr/>
        </p:nvSpPr>
        <p:spPr>
          <a:xfrm flipH="1">
            <a:off x="530846" y="476463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4"/>
          <p:cNvSpPr txBox="1">
            <a:spLocks noGrp="1"/>
          </p:cNvSpPr>
          <p:nvPr>
            <p:ph type="subTitle" idx="1"/>
          </p:nvPr>
        </p:nvSpPr>
        <p:spPr>
          <a:xfrm>
            <a:off x="3359800" y="1742389"/>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47" name="Google Shape;247;p14"/>
          <p:cNvSpPr txBox="1">
            <a:spLocks noGrp="1"/>
          </p:cNvSpPr>
          <p:nvPr>
            <p:ph type="subTitle" idx="2"/>
          </p:nvPr>
        </p:nvSpPr>
        <p:spPr>
          <a:xfrm>
            <a:off x="3360850" y="2034396"/>
            <a:ext cx="24099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48" name="Google Shape;248;p14"/>
          <p:cNvSpPr txBox="1">
            <a:spLocks noGrp="1"/>
          </p:cNvSpPr>
          <p:nvPr>
            <p:ph type="subTitle" idx="3"/>
          </p:nvPr>
        </p:nvSpPr>
        <p:spPr>
          <a:xfrm>
            <a:off x="652900" y="1743589"/>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49" name="Google Shape;249;p14"/>
          <p:cNvSpPr txBox="1">
            <a:spLocks noGrp="1"/>
          </p:cNvSpPr>
          <p:nvPr>
            <p:ph type="subTitle" idx="4"/>
          </p:nvPr>
        </p:nvSpPr>
        <p:spPr>
          <a:xfrm>
            <a:off x="653950" y="2034396"/>
            <a:ext cx="24099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50" name="Google Shape;250;p14"/>
          <p:cNvSpPr txBox="1">
            <a:spLocks noGrp="1"/>
          </p:cNvSpPr>
          <p:nvPr>
            <p:ph type="subTitle" idx="5"/>
          </p:nvPr>
        </p:nvSpPr>
        <p:spPr>
          <a:xfrm>
            <a:off x="3359800" y="3395539"/>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51" name="Google Shape;251;p14"/>
          <p:cNvSpPr txBox="1">
            <a:spLocks noGrp="1"/>
          </p:cNvSpPr>
          <p:nvPr>
            <p:ph type="subTitle" idx="6"/>
          </p:nvPr>
        </p:nvSpPr>
        <p:spPr>
          <a:xfrm>
            <a:off x="3360850" y="3687546"/>
            <a:ext cx="24099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52" name="Google Shape;252;p14"/>
          <p:cNvSpPr txBox="1">
            <a:spLocks noGrp="1"/>
          </p:cNvSpPr>
          <p:nvPr>
            <p:ph type="subTitle" idx="7"/>
          </p:nvPr>
        </p:nvSpPr>
        <p:spPr>
          <a:xfrm>
            <a:off x="652900" y="3395539"/>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53" name="Google Shape;253;p14"/>
          <p:cNvSpPr txBox="1">
            <a:spLocks noGrp="1"/>
          </p:cNvSpPr>
          <p:nvPr>
            <p:ph type="subTitle" idx="8"/>
          </p:nvPr>
        </p:nvSpPr>
        <p:spPr>
          <a:xfrm>
            <a:off x="653950" y="3687546"/>
            <a:ext cx="24099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54" name="Google Shape;254;p14"/>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255" name="Google Shape;255;p14"/>
          <p:cNvSpPr txBox="1">
            <a:spLocks noGrp="1"/>
          </p:cNvSpPr>
          <p:nvPr>
            <p:ph type="subTitle" idx="9"/>
          </p:nvPr>
        </p:nvSpPr>
        <p:spPr>
          <a:xfrm>
            <a:off x="6072775" y="1742389"/>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56" name="Google Shape;256;p14"/>
          <p:cNvSpPr txBox="1">
            <a:spLocks noGrp="1"/>
          </p:cNvSpPr>
          <p:nvPr>
            <p:ph type="subTitle" idx="13"/>
          </p:nvPr>
        </p:nvSpPr>
        <p:spPr>
          <a:xfrm>
            <a:off x="6073825" y="2034396"/>
            <a:ext cx="24099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57" name="Google Shape;257;p14"/>
          <p:cNvSpPr txBox="1">
            <a:spLocks noGrp="1"/>
          </p:cNvSpPr>
          <p:nvPr>
            <p:ph type="subTitle" idx="14"/>
          </p:nvPr>
        </p:nvSpPr>
        <p:spPr>
          <a:xfrm>
            <a:off x="6078975" y="3395539"/>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58" name="Google Shape;258;p14"/>
          <p:cNvSpPr txBox="1">
            <a:spLocks noGrp="1"/>
          </p:cNvSpPr>
          <p:nvPr>
            <p:ph type="subTitle" idx="15"/>
          </p:nvPr>
        </p:nvSpPr>
        <p:spPr>
          <a:xfrm>
            <a:off x="6080025" y="3687546"/>
            <a:ext cx="2409900" cy="7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59" name="Google Shape;259;p14"/>
          <p:cNvSpPr txBox="1">
            <a:spLocks noGrp="1"/>
          </p:cNvSpPr>
          <p:nvPr>
            <p:ph type="title" idx="16" hasCustomPrompt="1"/>
          </p:nvPr>
        </p:nvSpPr>
        <p:spPr>
          <a:xfrm>
            <a:off x="1513713" y="1284263"/>
            <a:ext cx="680400" cy="3438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60" name="Google Shape;260;p14"/>
          <p:cNvSpPr txBox="1">
            <a:spLocks noGrp="1"/>
          </p:cNvSpPr>
          <p:nvPr>
            <p:ph type="title" idx="17" hasCustomPrompt="1"/>
          </p:nvPr>
        </p:nvSpPr>
        <p:spPr>
          <a:xfrm>
            <a:off x="1513713" y="2951413"/>
            <a:ext cx="680400" cy="3438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61" name="Google Shape;261;p14"/>
          <p:cNvSpPr txBox="1">
            <a:spLocks noGrp="1"/>
          </p:cNvSpPr>
          <p:nvPr>
            <p:ph type="title" idx="18" hasCustomPrompt="1"/>
          </p:nvPr>
        </p:nvSpPr>
        <p:spPr>
          <a:xfrm>
            <a:off x="4231788" y="1284263"/>
            <a:ext cx="680400" cy="3438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62" name="Google Shape;262;p14"/>
          <p:cNvSpPr txBox="1">
            <a:spLocks noGrp="1"/>
          </p:cNvSpPr>
          <p:nvPr>
            <p:ph type="title" idx="19" hasCustomPrompt="1"/>
          </p:nvPr>
        </p:nvSpPr>
        <p:spPr>
          <a:xfrm>
            <a:off x="4231788" y="2951413"/>
            <a:ext cx="680400" cy="3438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63" name="Google Shape;263;p14"/>
          <p:cNvSpPr txBox="1">
            <a:spLocks noGrp="1"/>
          </p:cNvSpPr>
          <p:nvPr>
            <p:ph type="title" idx="20" hasCustomPrompt="1"/>
          </p:nvPr>
        </p:nvSpPr>
        <p:spPr>
          <a:xfrm>
            <a:off x="6938563" y="1284263"/>
            <a:ext cx="680400" cy="3438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64" name="Google Shape;264;p14"/>
          <p:cNvSpPr txBox="1">
            <a:spLocks noGrp="1"/>
          </p:cNvSpPr>
          <p:nvPr>
            <p:ph type="title" idx="21" hasCustomPrompt="1"/>
          </p:nvPr>
        </p:nvSpPr>
        <p:spPr>
          <a:xfrm>
            <a:off x="6938563" y="2951413"/>
            <a:ext cx="680400" cy="3438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65" name="Google Shape;265;p14"/>
          <p:cNvSpPr/>
          <p:nvPr/>
        </p:nvSpPr>
        <p:spPr>
          <a:xfrm flipH="1">
            <a:off x="8172024" y="4771911"/>
            <a:ext cx="200202" cy="26061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4"/>
          <p:cNvSpPr/>
          <p:nvPr/>
        </p:nvSpPr>
        <p:spPr>
          <a:xfrm flipH="1">
            <a:off x="7802211" y="4562802"/>
            <a:ext cx="325378" cy="500109"/>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4"/>
          <p:cNvSpPr/>
          <p:nvPr/>
        </p:nvSpPr>
        <p:spPr>
          <a:xfrm>
            <a:off x="7618976" y="4812605"/>
            <a:ext cx="138794" cy="180673"/>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82913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3">
  <p:cSld name="Table of contents 3">
    <p:spTree>
      <p:nvGrpSpPr>
        <p:cNvPr id="1" name="Shape 268"/>
        <p:cNvGrpSpPr/>
        <p:nvPr/>
      </p:nvGrpSpPr>
      <p:grpSpPr>
        <a:xfrm>
          <a:off x="0" y="0"/>
          <a:ext cx="0" cy="0"/>
          <a:chOff x="0" y="0"/>
          <a:chExt cx="0" cy="0"/>
        </a:xfrm>
      </p:grpSpPr>
      <p:sp>
        <p:nvSpPr>
          <p:cNvPr id="269" name="Google Shape;269;p15"/>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5"/>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5"/>
          <p:cNvSpPr/>
          <p:nvPr/>
        </p:nvSpPr>
        <p:spPr>
          <a:xfrm>
            <a:off x="6616450" y="562100"/>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5"/>
          <p:cNvSpPr/>
          <p:nvPr/>
        </p:nvSpPr>
        <p:spPr>
          <a:xfrm>
            <a:off x="8129338" y="3119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5"/>
          <p:cNvSpPr/>
          <p:nvPr/>
        </p:nvSpPr>
        <p:spPr>
          <a:xfrm flipH="1">
            <a:off x="370291" y="4764649"/>
            <a:ext cx="4343105" cy="37886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5"/>
          <p:cNvSpPr/>
          <p:nvPr/>
        </p:nvSpPr>
        <p:spPr>
          <a:xfrm flipH="1">
            <a:off x="7" y="4764649"/>
            <a:ext cx="6150118" cy="37883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5"/>
          <p:cNvSpPr/>
          <p:nvPr/>
        </p:nvSpPr>
        <p:spPr>
          <a:xfrm flipH="1">
            <a:off x="530846" y="476463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5"/>
          <p:cNvSpPr txBox="1">
            <a:spLocks noGrp="1"/>
          </p:cNvSpPr>
          <p:nvPr>
            <p:ph type="subTitle" idx="1"/>
          </p:nvPr>
        </p:nvSpPr>
        <p:spPr>
          <a:xfrm>
            <a:off x="5264125" y="1466250"/>
            <a:ext cx="2875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77" name="Google Shape;277;p15"/>
          <p:cNvSpPr txBox="1">
            <a:spLocks noGrp="1"/>
          </p:cNvSpPr>
          <p:nvPr>
            <p:ph type="subTitle" idx="2"/>
          </p:nvPr>
        </p:nvSpPr>
        <p:spPr>
          <a:xfrm>
            <a:off x="5264125" y="1757050"/>
            <a:ext cx="2875800" cy="3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8" name="Google Shape;278;p15"/>
          <p:cNvSpPr txBox="1">
            <a:spLocks noGrp="1"/>
          </p:cNvSpPr>
          <p:nvPr>
            <p:ph type="title"/>
          </p:nvPr>
        </p:nvSpPr>
        <p:spPr>
          <a:xfrm>
            <a:off x="940375" y="1653250"/>
            <a:ext cx="2985600" cy="1494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dk2"/>
              </a:buClr>
              <a:buSzPts val="3000"/>
              <a:buFont typeface="Patrick Hand"/>
              <a:buNone/>
              <a:defRPr sz="5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279" name="Google Shape;279;p15"/>
          <p:cNvSpPr txBox="1">
            <a:spLocks noGrp="1"/>
          </p:cNvSpPr>
          <p:nvPr>
            <p:ph type="subTitle" idx="3"/>
          </p:nvPr>
        </p:nvSpPr>
        <p:spPr>
          <a:xfrm>
            <a:off x="5264125" y="2228650"/>
            <a:ext cx="2875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80" name="Google Shape;280;p15"/>
          <p:cNvSpPr txBox="1">
            <a:spLocks noGrp="1"/>
          </p:cNvSpPr>
          <p:nvPr>
            <p:ph type="subTitle" idx="4"/>
          </p:nvPr>
        </p:nvSpPr>
        <p:spPr>
          <a:xfrm>
            <a:off x="5264125" y="2519450"/>
            <a:ext cx="2875800" cy="3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1" name="Google Shape;281;p15"/>
          <p:cNvSpPr txBox="1">
            <a:spLocks noGrp="1"/>
          </p:cNvSpPr>
          <p:nvPr>
            <p:ph type="subTitle" idx="5"/>
          </p:nvPr>
        </p:nvSpPr>
        <p:spPr>
          <a:xfrm>
            <a:off x="5264125" y="2991050"/>
            <a:ext cx="2875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82" name="Google Shape;282;p15"/>
          <p:cNvSpPr txBox="1">
            <a:spLocks noGrp="1"/>
          </p:cNvSpPr>
          <p:nvPr>
            <p:ph type="subTitle" idx="6"/>
          </p:nvPr>
        </p:nvSpPr>
        <p:spPr>
          <a:xfrm>
            <a:off x="5264125" y="3281850"/>
            <a:ext cx="2875800" cy="3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3" name="Google Shape;283;p15"/>
          <p:cNvSpPr txBox="1">
            <a:spLocks noGrp="1"/>
          </p:cNvSpPr>
          <p:nvPr>
            <p:ph type="subTitle" idx="7"/>
          </p:nvPr>
        </p:nvSpPr>
        <p:spPr>
          <a:xfrm>
            <a:off x="5264125" y="3753450"/>
            <a:ext cx="2875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84" name="Google Shape;284;p15"/>
          <p:cNvSpPr txBox="1">
            <a:spLocks noGrp="1"/>
          </p:cNvSpPr>
          <p:nvPr>
            <p:ph type="subTitle" idx="8"/>
          </p:nvPr>
        </p:nvSpPr>
        <p:spPr>
          <a:xfrm>
            <a:off x="5264125" y="4044250"/>
            <a:ext cx="2875800" cy="3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5" name="Google Shape;285;p15"/>
          <p:cNvSpPr txBox="1">
            <a:spLocks noGrp="1"/>
          </p:cNvSpPr>
          <p:nvPr>
            <p:ph type="subTitle" idx="9"/>
          </p:nvPr>
        </p:nvSpPr>
        <p:spPr>
          <a:xfrm>
            <a:off x="5264125" y="703850"/>
            <a:ext cx="2875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286" name="Google Shape;286;p15"/>
          <p:cNvSpPr txBox="1">
            <a:spLocks noGrp="1"/>
          </p:cNvSpPr>
          <p:nvPr>
            <p:ph type="subTitle" idx="13"/>
          </p:nvPr>
        </p:nvSpPr>
        <p:spPr>
          <a:xfrm>
            <a:off x="5264125" y="994650"/>
            <a:ext cx="2875800" cy="3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7" name="Google Shape;287;p15"/>
          <p:cNvSpPr txBox="1">
            <a:spLocks noGrp="1"/>
          </p:cNvSpPr>
          <p:nvPr>
            <p:ph type="title" idx="14" hasCustomPrompt="1"/>
          </p:nvPr>
        </p:nvSpPr>
        <p:spPr>
          <a:xfrm>
            <a:off x="4538059" y="703850"/>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88" name="Google Shape;288;p15"/>
          <p:cNvSpPr txBox="1">
            <a:spLocks noGrp="1"/>
          </p:cNvSpPr>
          <p:nvPr>
            <p:ph type="title" idx="15" hasCustomPrompt="1"/>
          </p:nvPr>
        </p:nvSpPr>
        <p:spPr>
          <a:xfrm>
            <a:off x="4538059" y="1457163"/>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89" name="Google Shape;289;p15"/>
          <p:cNvSpPr txBox="1">
            <a:spLocks noGrp="1"/>
          </p:cNvSpPr>
          <p:nvPr>
            <p:ph type="title" idx="16" hasCustomPrompt="1"/>
          </p:nvPr>
        </p:nvSpPr>
        <p:spPr>
          <a:xfrm>
            <a:off x="4538059" y="2210475"/>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90" name="Google Shape;290;p15"/>
          <p:cNvSpPr txBox="1">
            <a:spLocks noGrp="1"/>
          </p:cNvSpPr>
          <p:nvPr>
            <p:ph type="title" idx="17" hasCustomPrompt="1"/>
          </p:nvPr>
        </p:nvSpPr>
        <p:spPr>
          <a:xfrm>
            <a:off x="4538059" y="2963788"/>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291" name="Google Shape;291;p15"/>
          <p:cNvSpPr txBox="1">
            <a:spLocks noGrp="1"/>
          </p:cNvSpPr>
          <p:nvPr>
            <p:ph type="title" idx="18" hasCustomPrompt="1"/>
          </p:nvPr>
        </p:nvSpPr>
        <p:spPr>
          <a:xfrm>
            <a:off x="4538059" y="3717100"/>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Tree>
    <p:extLst>
      <p:ext uri="{BB962C8B-B14F-4D97-AF65-F5344CB8AC3E}">
        <p14:creationId xmlns:p14="http://schemas.microsoft.com/office/powerpoint/2010/main" val="28577957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627"/>
        <p:cNvGrpSpPr/>
        <p:nvPr/>
      </p:nvGrpSpPr>
      <p:grpSpPr>
        <a:xfrm>
          <a:off x="0" y="0"/>
          <a:ext cx="0" cy="0"/>
          <a:chOff x="0" y="0"/>
          <a:chExt cx="0" cy="0"/>
        </a:xfrm>
      </p:grpSpPr>
      <p:grpSp>
        <p:nvGrpSpPr>
          <p:cNvPr id="1628" name="Google Shape;1628;p9"/>
          <p:cNvGrpSpPr/>
          <p:nvPr/>
        </p:nvGrpSpPr>
        <p:grpSpPr>
          <a:xfrm>
            <a:off x="186800" y="142183"/>
            <a:ext cx="6390579" cy="4220476"/>
            <a:chOff x="186800" y="142183"/>
            <a:chExt cx="6390579" cy="4220476"/>
          </a:xfrm>
        </p:grpSpPr>
        <p:sp>
          <p:nvSpPr>
            <p:cNvPr id="1629" name="Google Shape;1629;p9"/>
            <p:cNvSpPr/>
            <p:nvPr/>
          </p:nvSpPr>
          <p:spPr>
            <a:xfrm rot="-8826227" flipH="1">
              <a:off x="224001" y="238142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
            <p:cNvSpPr/>
            <p:nvPr/>
          </p:nvSpPr>
          <p:spPr>
            <a:xfrm rot="8440181" flipH="1">
              <a:off x="394100" y="21045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
            <p:cNvSpPr/>
            <p:nvPr/>
          </p:nvSpPr>
          <p:spPr>
            <a:xfrm rot="-8826227" flipH="1">
              <a:off x="3315482" y="834190"/>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
            <p:cNvSpPr/>
            <p:nvPr/>
          </p:nvSpPr>
          <p:spPr>
            <a:xfrm rot="10800000" flipH="1">
              <a:off x="3662371" y="1069523"/>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
            <p:cNvSpPr/>
            <p:nvPr/>
          </p:nvSpPr>
          <p:spPr>
            <a:xfrm rot="8440181" flipH="1">
              <a:off x="6022947" y="342909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
            <p:cNvSpPr/>
            <p:nvPr/>
          </p:nvSpPr>
          <p:spPr>
            <a:xfrm rot="8440181" flipH="1">
              <a:off x="1607498" y="106952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
            <p:cNvSpPr/>
            <p:nvPr/>
          </p:nvSpPr>
          <p:spPr>
            <a:xfrm rot="-8826227" flipH="1">
              <a:off x="6338889" y="3097185"/>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
            <p:cNvSpPr/>
            <p:nvPr/>
          </p:nvSpPr>
          <p:spPr>
            <a:xfrm rot="10800000" flipH="1">
              <a:off x="3461078" y="4166236"/>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
            <p:cNvSpPr/>
            <p:nvPr/>
          </p:nvSpPr>
          <p:spPr>
            <a:xfrm rot="-8826227" flipH="1">
              <a:off x="4609198" y="181098"/>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
            <p:cNvSpPr/>
            <p:nvPr/>
          </p:nvSpPr>
          <p:spPr>
            <a:xfrm rot="8440181" flipH="1">
              <a:off x="319942" y="3982143"/>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
            <p:cNvSpPr/>
            <p:nvPr/>
          </p:nvSpPr>
          <p:spPr>
            <a:xfrm rot="8440181" flipH="1">
              <a:off x="5450172" y="41604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 name="Google Shape;1640;p9"/>
          <p:cNvGrpSpPr/>
          <p:nvPr/>
        </p:nvGrpSpPr>
        <p:grpSpPr>
          <a:xfrm>
            <a:off x="5632637" y="3899525"/>
            <a:ext cx="1190470" cy="963357"/>
            <a:chOff x="5632637" y="3899525"/>
            <a:chExt cx="1190470" cy="963357"/>
          </a:xfrm>
        </p:grpSpPr>
        <p:sp>
          <p:nvSpPr>
            <p:cNvPr id="1641" name="Google Shape;1641;p9"/>
            <p:cNvSpPr/>
            <p:nvPr/>
          </p:nvSpPr>
          <p:spPr>
            <a:xfrm>
              <a:off x="5817727" y="4061318"/>
              <a:ext cx="354622" cy="262862"/>
            </a:xfrm>
            <a:custGeom>
              <a:avLst/>
              <a:gdLst/>
              <a:ahLst/>
              <a:cxnLst/>
              <a:rect l="l" t="t" r="r" b="b"/>
              <a:pathLst>
                <a:path w="14736" h="10923" extrusionOk="0">
                  <a:moveTo>
                    <a:pt x="4426" y="0"/>
                  </a:moveTo>
                  <a:cubicBezTo>
                    <a:pt x="3906" y="0"/>
                    <a:pt x="3394" y="171"/>
                    <a:pt x="2936" y="610"/>
                  </a:cubicBezTo>
                  <a:cubicBezTo>
                    <a:pt x="1" y="3425"/>
                    <a:pt x="3636" y="5743"/>
                    <a:pt x="3636" y="5743"/>
                  </a:cubicBezTo>
                  <a:cubicBezTo>
                    <a:pt x="3636" y="5743"/>
                    <a:pt x="3216" y="5614"/>
                    <a:pt x="2702" y="5614"/>
                  </a:cubicBezTo>
                  <a:cubicBezTo>
                    <a:pt x="1758" y="5614"/>
                    <a:pt x="499" y="6049"/>
                    <a:pt x="953" y="8518"/>
                  </a:cubicBezTo>
                  <a:cubicBezTo>
                    <a:pt x="1309" y="10446"/>
                    <a:pt x="3552" y="10923"/>
                    <a:pt x="5683" y="10923"/>
                  </a:cubicBezTo>
                  <a:cubicBezTo>
                    <a:pt x="7763" y="10923"/>
                    <a:pt x="9736" y="10468"/>
                    <a:pt x="9736" y="10468"/>
                  </a:cubicBezTo>
                  <a:lnTo>
                    <a:pt x="13151" y="7082"/>
                  </a:lnTo>
                  <a:cubicBezTo>
                    <a:pt x="13151" y="7082"/>
                    <a:pt x="14736" y="188"/>
                    <a:pt x="11016" y="69"/>
                  </a:cubicBezTo>
                  <a:cubicBezTo>
                    <a:pt x="10982" y="68"/>
                    <a:pt x="10947" y="68"/>
                    <a:pt x="10914" y="68"/>
                  </a:cubicBezTo>
                  <a:cubicBezTo>
                    <a:pt x="8827" y="68"/>
                    <a:pt x="8150" y="2083"/>
                    <a:pt x="8150" y="2083"/>
                  </a:cubicBezTo>
                  <a:cubicBezTo>
                    <a:pt x="8150" y="2083"/>
                    <a:pt x="6242" y="0"/>
                    <a:pt x="4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
            <p:cNvSpPr/>
            <p:nvPr/>
          </p:nvSpPr>
          <p:spPr>
            <a:xfrm>
              <a:off x="6037639" y="4127859"/>
              <a:ext cx="13236" cy="59609"/>
            </a:xfrm>
            <a:custGeom>
              <a:avLst/>
              <a:gdLst/>
              <a:ahLst/>
              <a:cxnLst/>
              <a:rect l="l" t="t" r="r" b="b"/>
              <a:pathLst>
                <a:path w="550" h="2477" extrusionOk="0">
                  <a:moveTo>
                    <a:pt x="184" y="0"/>
                  </a:moveTo>
                  <a:lnTo>
                    <a:pt x="0" y="144"/>
                  </a:lnTo>
                  <a:cubicBezTo>
                    <a:pt x="3" y="147"/>
                    <a:pt x="314" y="597"/>
                    <a:pt x="287" y="2473"/>
                  </a:cubicBezTo>
                  <a:lnTo>
                    <a:pt x="520" y="2476"/>
                  </a:lnTo>
                  <a:cubicBezTo>
                    <a:pt x="549" y="514"/>
                    <a:pt x="222" y="46"/>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
            <p:cNvSpPr/>
            <p:nvPr/>
          </p:nvSpPr>
          <p:spPr>
            <a:xfrm>
              <a:off x="5965442" y="4137053"/>
              <a:ext cx="54267" cy="80329"/>
            </a:xfrm>
            <a:custGeom>
              <a:avLst/>
              <a:gdLst/>
              <a:ahLst/>
              <a:cxnLst/>
              <a:rect l="l" t="t" r="r" b="b"/>
              <a:pathLst>
                <a:path w="2255" h="3338" extrusionOk="0">
                  <a:moveTo>
                    <a:pt x="213" y="0"/>
                  </a:moveTo>
                  <a:lnTo>
                    <a:pt x="0" y="96"/>
                  </a:lnTo>
                  <a:cubicBezTo>
                    <a:pt x="8" y="115"/>
                    <a:pt x="834" y="1938"/>
                    <a:pt x="2078" y="3338"/>
                  </a:cubicBezTo>
                  <a:lnTo>
                    <a:pt x="2254" y="3184"/>
                  </a:lnTo>
                  <a:cubicBezTo>
                    <a:pt x="1036" y="1812"/>
                    <a:pt x="221" y="19"/>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
            <p:cNvSpPr/>
            <p:nvPr/>
          </p:nvSpPr>
          <p:spPr>
            <a:xfrm>
              <a:off x="5932544" y="4178806"/>
              <a:ext cx="65673" cy="52750"/>
            </a:xfrm>
            <a:custGeom>
              <a:avLst/>
              <a:gdLst/>
              <a:ahLst/>
              <a:cxnLst/>
              <a:rect l="l" t="t" r="r" b="b"/>
              <a:pathLst>
                <a:path w="2729" h="2192" extrusionOk="0">
                  <a:moveTo>
                    <a:pt x="184" y="1"/>
                  </a:moveTo>
                  <a:lnTo>
                    <a:pt x="0" y="146"/>
                  </a:lnTo>
                  <a:cubicBezTo>
                    <a:pt x="41" y="200"/>
                    <a:pt x="1044" y="1465"/>
                    <a:pt x="2630" y="2192"/>
                  </a:cubicBezTo>
                  <a:lnTo>
                    <a:pt x="2728" y="1979"/>
                  </a:lnTo>
                  <a:cubicBezTo>
                    <a:pt x="1194" y="1275"/>
                    <a:pt x="193" y="14"/>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
            <p:cNvSpPr/>
            <p:nvPr/>
          </p:nvSpPr>
          <p:spPr>
            <a:xfrm>
              <a:off x="5916540" y="4236155"/>
              <a:ext cx="76647" cy="33932"/>
            </a:xfrm>
            <a:custGeom>
              <a:avLst/>
              <a:gdLst/>
              <a:ahLst/>
              <a:cxnLst/>
              <a:rect l="l" t="t" r="r" b="b"/>
              <a:pathLst>
                <a:path w="3185" h="1410" extrusionOk="0">
                  <a:moveTo>
                    <a:pt x="178" y="1"/>
                  </a:moveTo>
                  <a:cubicBezTo>
                    <a:pt x="69" y="1"/>
                    <a:pt x="10" y="11"/>
                    <a:pt x="0" y="13"/>
                  </a:cubicBezTo>
                  <a:lnTo>
                    <a:pt x="44" y="242"/>
                  </a:lnTo>
                  <a:cubicBezTo>
                    <a:pt x="46" y="241"/>
                    <a:pt x="88" y="234"/>
                    <a:pt x="171" y="234"/>
                  </a:cubicBezTo>
                  <a:cubicBezTo>
                    <a:pt x="498" y="234"/>
                    <a:pt x="1459" y="345"/>
                    <a:pt x="3056" y="1409"/>
                  </a:cubicBezTo>
                  <a:lnTo>
                    <a:pt x="3185" y="1214"/>
                  </a:lnTo>
                  <a:cubicBezTo>
                    <a:pt x="1553" y="129"/>
                    <a:pt x="560"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
            <p:cNvSpPr/>
            <p:nvPr/>
          </p:nvSpPr>
          <p:spPr>
            <a:xfrm>
              <a:off x="5897649" y="4227611"/>
              <a:ext cx="23463" cy="20527"/>
            </a:xfrm>
            <a:custGeom>
              <a:avLst/>
              <a:gdLst/>
              <a:ahLst/>
              <a:cxnLst/>
              <a:rect l="l" t="t" r="r" b="b"/>
              <a:pathLst>
                <a:path w="975" h="853" extrusionOk="0">
                  <a:moveTo>
                    <a:pt x="488" y="1"/>
                  </a:moveTo>
                  <a:cubicBezTo>
                    <a:pt x="348" y="1"/>
                    <a:pt x="211" y="69"/>
                    <a:pt x="130" y="194"/>
                  </a:cubicBezTo>
                  <a:cubicBezTo>
                    <a:pt x="1" y="391"/>
                    <a:pt x="58" y="655"/>
                    <a:pt x="256" y="783"/>
                  </a:cubicBezTo>
                  <a:cubicBezTo>
                    <a:pt x="328" y="830"/>
                    <a:pt x="409" y="852"/>
                    <a:pt x="488" y="852"/>
                  </a:cubicBezTo>
                  <a:cubicBezTo>
                    <a:pt x="628" y="852"/>
                    <a:pt x="765" y="783"/>
                    <a:pt x="845" y="657"/>
                  </a:cubicBezTo>
                  <a:cubicBezTo>
                    <a:pt x="974" y="460"/>
                    <a:pt x="917" y="196"/>
                    <a:pt x="719" y="68"/>
                  </a:cubicBezTo>
                  <a:cubicBezTo>
                    <a:pt x="647" y="22"/>
                    <a:pt x="56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
            <p:cNvSpPr/>
            <p:nvPr/>
          </p:nvSpPr>
          <p:spPr>
            <a:xfrm>
              <a:off x="5917407" y="4164319"/>
              <a:ext cx="23463" cy="20527"/>
            </a:xfrm>
            <a:custGeom>
              <a:avLst/>
              <a:gdLst/>
              <a:ahLst/>
              <a:cxnLst/>
              <a:rect l="l" t="t" r="r" b="b"/>
              <a:pathLst>
                <a:path w="975" h="853" extrusionOk="0">
                  <a:moveTo>
                    <a:pt x="489" y="0"/>
                  </a:moveTo>
                  <a:cubicBezTo>
                    <a:pt x="349" y="0"/>
                    <a:pt x="212" y="69"/>
                    <a:pt x="130" y="195"/>
                  </a:cubicBezTo>
                  <a:cubicBezTo>
                    <a:pt x="1" y="393"/>
                    <a:pt x="58" y="656"/>
                    <a:pt x="256" y="783"/>
                  </a:cubicBezTo>
                  <a:cubicBezTo>
                    <a:pt x="328" y="830"/>
                    <a:pt x="408" y="853"/>
                    <a:pt x="488" y="853"/>
                  </a:cubicBezTo>
                  <a:cubicBezTo>
                    <a:pt x="627" y="853"/>
                    <a:pt x="764" y="783"/>
                    <a:pt x="845" y="657"/>
                  </a:cubicBezTo>
                  <a:cubicBezTo>
                    <a:pt x="974" y="459"/>
                    <a:pt x="917" y="195"/>
                    <a:pt x="719" y="68"/>
                  </a:cubicBezTo>
                  <a:cubicBezTo>
                    <a:pt x="648" y="22"/>
                    <a:pt x="568"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
            <p:cNvSpPr/>
            <p:nvPr/>
          </p:nvSpPr>
          <p:spPr>
            <a:xfrm>
              <a:off x="5952759" y="4123191"/>
              <a:ext cx="23199" cy="20552"/>
            </a:xfrm>
            <a:custGeom>
              <a:avLst/>
              <a:gdLst/>
              <a:ahLst/>
              <a:cxnLst/>
              <a:rect l="l" t="t" r="r" b="b"/>
              <a:pathLst>
                <a:path w="964" h="854" extrusionOk="0">
                  <a:moveTo>
                    <a:pt x="482" y="0"/>
                  </a:moveTo>
                  <a:cubicBezTo>
                    <a:pt x="391" y="0"/>
                    <a:pt x="299" y="29"/>
                    <a:pt x="220" y="89"/>
                  </a:cubicBezTo>
                  <a:cubicBezTo>
                    <a:pt x="35" y="231"/>
                    <a:pt x="0" y="498"/>
                    <a:pt x="144" y="686"/>
                  </a:cubicBezTo>
                  <a:cubicBezTo>
                    <a:pt x="228" y="796"/>
                    <a:pt x="355" y="853"/>
                    <a:pt x="483" y="853"/>
                  </a:cubicBezTo>
                  <a:cubicBezTo>
                    <a:pt x="574" y="853"/>
                    <a:pt x="665" y="825"/>
                    <a:pt x="742" y="766"/>
                  </a:cubicBezTo>
                  <a:cubicBezTo>
                    <a:pt x="930" y="620"/>
                    <a:pt x="963" y="354"/>
                    <a:pt x="821" y="166"/>
                  </a:cubicBezTo>
                  <a:cubicBezTo>
                    <a:pt x="736" y="57"/>
                    <a:pt x="61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
            <p:cNvSpPr/>
            <p:nvPr/>
          </p:nvSpPr>
          <p:spPr>
            <a:xfrm>
              <a:off x="6028758" y="4119124"/>
              <a:ext cx="23175" cy="20576"/>
            </a:xfrm>
            <a:custGeom>
              <a:avLst/>
              <a:gdLst/>
              <a:ahLst/>
              <a:cxnLst/>
              <a:rect l="l" t="t" r="r" b="b"/>
              <a:pathLst>
                <a:path w="963" h="855" extrusionOk="0">
                  <a:moveTo>
                    <a:pt x="482" y="1"/>
                  </a:moveTo>
                  <a:cubicBezTo>
                    <a:pt x="435" y="1"/>
                    <a:pt x="386" y="9"/>
                    <a:pt x="338" y="26"/>
                  </a:cubicBezTo>
                  <a:cubicBezTo>
                    <a:pt x="117" y="105"/>
                    <a:pt x="1" y="349"/>
                    <a:pt x="80" y="570"/>
                  </a:cubicBezTo>
                  <a:cubicBezTo>
                    <a:pt x="144" y="746"/>
                    <a:pt x="307" y="855"/>
                    <a:pt x="483" y="855"/>
                  </a:cubicBezTo>
                  <a:cubicBezTo>
                    <a:pt x="530" y="855"/>
                    <a:pt x="578" y="847"/>
                    <a:pt x="625" y="830"/>
                  </a:cubicBezTo>
                  <a:cubicBezTo>
                    <a:pt x="848" y="751"/>
                    <a:pt x="962" y="507"/>
                    <a:pt x="885" y="284"/>
                  </a:cubicBezTo>
                  <a:cubicBezTo>
                    <a:pt x="822" y="110"/>
                    <a:pt x="658"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
            <p:cNvSpPr/>
            <p:nvPr/>
          </p:nvSpPr>
          <p:spPr>
            <a:xfrm>
              <a:off x="5886819" y="4157436"/>
              <a:ext cx="352865" cy="274630"/>
            </a:xfrm>
            <a:custGeom>
              <a:avLst/>
              <a:gdLst/>
              <a:ahLst/>
              <a:cxnLst/>
              <a:rect l="l" t="t" r="r" b="b"/>
              <a:pathLst>
                <a:path w="14663" h="11412" extrusionOk="0">
                  <a:moveTo>
                    <a:pt x="11060" y="1"/>
                  </a:moveTo>
                  <a:cubicBezTo>
                    <a:pt x="11037" y="1"/>
                    <a:pt x="11013" y="1"/>
                    <a:pt x="10989" y="2"/>
                  </a:cubicBezTo>
                  <a:cubicBezTo>
                    <a:pt x="7982" y="77"/>
                    <a:pt x="8905" y="2249"/>
                    <a:pt x="9344" y="3042"/>
                  </a:cubicBezTo>
                  <a:lnTo>
                    <a:pt x="9344" y="3042"/>
                  </a:lnTo>
                  <a:cubicBezTo>
                    <a:pt x="8876" y="2306"/>
                    <a:pt x="7501" y="403"/>
                    <a:pt x="5788" y="403"/>
                  </a:cubicBezTo>
                  <a:cubicBezTo>
                    <a:pt x="5141" y="403"/>
                    <a:pt x="4446" y="675"/>
                    <a:pt x="3733" y="1385"/>
                  </a:cubicBezTo>
                  <a:cubicBezTo>
                    <a:pt x="751" y="4357"/>
                    <a:pt x="4311" y="6217"/>
                    <a:pt x="4311" y="6217"/>
                  </a:cubicBezTo>
                  <a:cubicBezTo>
                    <a:pt x="0" y="6955"/>
                    <a:pt x="1367" y="10267"/>
                    <a:pt x="5678" y="11173"/>
                  </a:cubicBezTo>
                  <a:cubicBezTo>
                    <a:pt x="6485" y="11343"/>
                    <a:pt x="7238" y="11412"/>
                    <a:pt x="7929" y="11412"/>
                  </a:cubicBezTo>
                  <a:cubicBezTo>
                    <a:pt x="10933" y="11412"/>
                    <a:pt x="12769" y="10109"/>
                    <a:pt x="12769" y="10109"/>
                  </a:cubicBezTo>
                  <a:cubicBezTo>
                    <a:pt x="14015" y="7080"/>
                    <a:pt x="14662" y="1"/>
                    <a:pt x="1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
            <p:cNvSpPr/>
            <p:nvPr/>
          </p:nvSpPr>
          <p:spPr>
            <a:xfrm>
              <a:off x="6457007" y="4380548"/>
              <a:ext cx="261105" cy="193507"/>
            </a:xfrm>
            <a:custGeom>
              <a:avLst/>
              <a:gdLst/>
              <a:ahLst/>
              <a:cxnLst/>
              <a:rect l="l" t="t" r="r" b="b"/>
              <a:pathLst>
                <a:path w="10850" h="8041" extrusionOk="0">
                  <a:moveTo>
                    <a:pt x="7592" y="0"/>
                  </a:moveTo>
                  <a:cubicBezTo>
                    <a:pt x="6255" y="0"/>
                    <a:pt x="4851" y="1534"/>
                    <a:pt x="4851" y="1534"/>
                  </a:cubicBezTo>
                  <a:cubicBezTo>
                    <a:pt x="4851" y="1534"/>
                    <a:pt x="4351" y="51"/>
                    <a:pt x="2817" y="51"/>
                  </a:cubicBezTo>
                  <a:cubicBezTo>
                    <a:pt x="2792" y="51"/>
                    <a:pt x="2766" y="51"/>
                    <a:pt x="2739" y="52"/>
                  </a:cubicBezTo>
                  <a:cubicBezTo>
                    <a:pt x="1" y="140"/>
                    <a:pt x="1168" y="5215"/>
                    <a:pt x="1168" y="5215"/>
                  </a:cubicBezTo>
                  <a:lnTo>
                    <a:pt x="3684" y="7707"/>
                  </a:lnTo>
                  <a:cubicBezTo>
                    <a:pt x="3684" y="7707"/>
                    <a:pt x="5134" y="8040"/>
                    <a:pt x="6664" y="8040"/>
                  </a:cubicBezTo>
                  <a:cubicBezTo>
                    <a:pt x="8233" y="8040"/>
                    <a:pt x="9886" y="7690"/>
                    <a:pt x="10147" y="6269"/>
                  </a:cubicBezTo>
                  <a:cubicBezTo>
                    <a:pt x="10481" y="4452"/>
                    <a:pt x="9554" y="4132"/>
                    <a:pt x="8860" y="4132"/>
                  </a:cubicBezTo>
                  <a:cubicBezTo>
                    <a:pt x="8482" y="4132"/>
                    <a:pt x="8172" y="4227"/>
                    <a:pt x="8172" y="4227"/>
                  </a:cubicBezTo>
                  <a:cubicBezTo>
                    <a:pt x="8172" y="4227"/>
                    <a:pt x="10849" y="2519"/>
                    <a:pt x="8688" y="449"/>
                  </a:cubicBezTo>
                  <a:cubicBezTo>
                    <a:pt x="8351" y="126"/>
                    <a:pt x="7974" y="0"/>
                    <a:pt x="7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
            <p:cNvSpPr/>
            <p:nvPr/>
          </p:nvSpPr>
          <p:spPr>
            <a:xfrm>
              <a:off x="6546411" y="4429498"/>
              <a:ext cx="9794" cy="43919"/>
            </a:xfrm>
            <a:custGeom>
              <a:avLst/>
              <a:gdLst/>
              <a:ahLst/>
              <a:cxnLst/>
              <a:rect l="l" t="t" r="r" b="b"/>
              <a:pathLst>
                <a:path w="407" h="1825" extrusionOk="0">
                  <a:moveTo>
                    <a:pt x="271" y="0"/>
                  </a:moveTo>
                  <a:cubicBezTo>
                    <a:pt x="243" y="34"/>
                    <a:pt x="1" y="379"/>
                    <a:pt x="23" y="1824"/>
                  </a:cubicBezTo>
                  <a:lnTo>
                    <a:pt x="196" y="1821"/>
                  </a:lnTo>
                  <a:cubicBezTo>
                    <a:pt x="174" y="441"/>
                    <a:pt x="405" y="109"/>
                    <a:pt x="406" y="108"/>
                  </a:cubicBezTo>
                  <a:lnTo>
                    <a:pt x="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
            <p:cNvSpPr/>
            <p:nvPr/>
          </p:nvSpPr>
          <p:spPr>
            <a:xfrm>
              <a:off x="6569490" y="4436308"/>
              <a:ext cx="39900" cy="59104"/>
            </a:xfrm>
            <a:custGeom>
              <a:avLst/>
              <a:gdLst/>
              <a:ahLst/>
              <a:cxnLst/>
              <a:rect l="l" t="t" r="r" b="b"/>
              <a:pathLst>
                <a:path w="1658" h="2456" extrusionOk="0">
                  <a:moveTo>
                    <a:pt x="1501" y="1"/>
                  </a:moveTo>
                  <a:cubicBezTo>
                    <a:pt x="1495" y="14"/>
                    <a:pt x="896" y="1333"/>
                    <a:pt x="1" y="2343"/>
                  </a:cubicBezTo>
                  <a:lnTo>
                    <a:pt x="127" y="2456"/>
                  </a:lnTo>
                  <a:cubicBezTo>
                    <a:pt x="1040" y="1427"/>
                    <a:pt x="1650" y="83"/>
                    <a:pt x="1657" y="70"/>
                  </a:cubicBezTo>
                  <a:lnTo>
                    <a:pt x="15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9"/>
            <p:cNvSpPr/>
            <p:nvPr/>
          </p:nvSpPr>
          <p:spPr>
            <a:xfrm>
              <a:off x="6585229" y="4467064"/>
              <a:ext cx="48347" cy="38793"/>
            </a:xfrm>
            <a:custGeom>
              <a:avLst/>
              <a:gdLst/>
              <a:ahLst/>
              <a:cxnLst/>
              <a:rect l="l" t="t" r="r" b="b"/>
              <a:pathLst>
                <a:path w="2009" h="1612" extrusionOk="0">
                  <a:moveTo>
                    <a:pt x="1874" y="0"/>
                  </a:moveTo>
                  <a:cubicBezTo>
                    <a:pt x="1866" y="9"/>
                    <a:pt x="1128" y="939"/>
                    <a:pt x="0" y="1455"/>
                  </a:cubicBezTo>
                  <a:lnTo>
                    <a:pt x="74" y="1611"/>
                  </a:lnTo>
                  <a:cubicBezTo>
                    <a:pt x="1241" y="1075"/>
                    <a:pt x="1978" y="146"/>
                    <a:pt x="2009" y="106"/>
                  </a:cubicBezTo>
                  <a:lnTo>
                    <a:pt x="18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9"/>
            <p:cNvSpPr/>
            <p:nvPr/>
          </p:nvSpPr>
          <p:spPr>
            <a:xfrm>
              <a:off x="6588935" y="4509251"/>
              <a:ext cx="56456" cy="24979"/>
            </a:xfrm>
            <a:custGeom>
              <a:avLst/>
              <a:gdLst/>
              <a:ahLst/>
              <a:cxnLst/>
              <a:rect l="l" t="t" r="r" b="b"/>
              <a:pathLst>
                <a:path w="2346" h="1038" extrusionOk="0">
                  <a:moveTo>
                    <a:pt x="2212" y="0"/>
                  </a:moveTo>
                  <a:cubicBezTo>
                    <a:pt x="1930" y="0"/>
                    <a:pt x="1198" y="95"/>
                    <a:pt x="0" y="893"/>
                  </a:cubicBezTo>
                  <a:lnTo>
                    <a:pt x="96" y="1037"/>
                  </a:lnTo>
                  <a:cubicBezTo>
                    <a:pt x="1270" y="254"/>
                    <a:pt x="1977" y="173"/>
                    <a:pt x="2219" y="173"/>
                  </a:cubicBezTo>
                  <a:cubicBezTo>
                    <a:pt x="2280" y="173"/>
                    <a:pt x="2311" y="178"/>
                    <a:pt x="2313" y="178"/>
                  </a:cubicBezTo>
                  <a:lnTo>
                    <a:pt x="2345" y="9"/>
                  </a:lnTo>
                  <a:cubicBezTo>
                    <a:pt x="2338" y="8"/>
                    <a:pt x="2294" y="0"/>
                    <a:pt x="2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9"/>
            <p:cNvSpPr/>
            <p:nvPr/>
          </p:nvSpPr>
          <p:spPr>
            <a:xfrm>
              <a:off x="6642000" y="4502970"/>
              <a:ext cx="17206" cy="15137"/>
            </a:xfrm>
            <a:custGeom>
              <a:avLst/>
              <a:gdLst/>
              <a:ahLst/>
              <a:cxnLst/>
              <a:rect l="l" t="t" r="r" b="b"/>
              <a:pathLst>
                <a:path w="715" h="629" extrusionOk="0">
                  <a:moveTo>
                    <a:pt x="357" y="0"/>
                  </a:moveTo>
                  <a:cubicBezTo>
                    <a:pt x="299" y="0"/>
                    <a:pt x="240" y="16"/>
                    <a:pt x="189" y="50"/>
                  </a:cubicBezTo>
                  <a:cubicBezTo>
                    <a:pt x="42" y="144"/>
                    <a:pt x="1" y="338"/>
                    <a:pt x="95" y="485"/>
                  </a:cubicBezTo>
                  <a:cubicBezTo>
                    <a:pt x="155" y="578"/>
                    <a:pt x="256" y="629"/>
                    <a:pt x="359" y="629"/>
                  </a:cubicBezTo>
                  <a:cubicBezTo>
                    <a:pt x="417" y="629"/>
                    <a:pt x="476" y="612"/>
                    <a:pt x="528" y="579"/>
                  </a:cubicBezTo>
                  <a:cubicBezTo>
                    <a:pt x="673" y="485"/>
                    <a:pt x="714" y="291"/>
                    <a:pt x="622" y="145"/>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9"/>
            <p:cNvSpPr/>
            <p:nvPr/>
          </p:nvSpPr>
          <p:spPr>
            <a:xfrm>
              <a:off x="6627488" y="4456355"/>
              <a:ext cx="17231" cy="15113"/>
            </a:xfrm>
            <a:custGeom>
              <a:avLst/>
              <a:gdLst/>
              <a:ahLst/>
              <a:cxnLst/>
              <a:rect l="l" t="t" r="r" b="b"/>
              <a:pathLst>
                <a:path w="716" h="628" extrusionOk="0">
                  <a:moveTo>
                    <a:pt x="357" y="0"/>
                  </a:moveTo>
                  <a:cubicBezTo>
                    <a:pt x="298" y="0"/>
                    <a:pt x="239" y="16"/>
                    <a:pt x="187" y="50"/>
                  </a:cubicBezTo>
                  <a:cubicBezTo>
                    <a:pt x="43" y="144"/>
                    <a:pt x="0" y="338"/>
                    <a:pt x="94" y="483"/>
                  </a:cubicBezTo>
                  <a:cubicBezTo>
                    <a:pt x="153" y="576"/>
                    <a:pt x="255" y="627"/>
                    <a:pt x="358" y="627"/>
                  </a:cubicBezTo>
                  <a:cubicBezTo>
                    <a:pt x="417" y="627"/>
                    <a:pt x="476" y="611"/>
                    <a:pt x="529" y="577"/>
                  </a:cubicBezTo>
                  <a:cubicBezTo>
                    <a:pt x="674" y="483"/>
                    <a:pt x="715" y="290"/>
                    <a:pt x="623" y="143"/>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9"/>
            <p:cNvSpPr/>
            <p:nvPr/>
          </p:nvSpPr>
          <p:spPr>
            <a:xfrm>
              <a:off x="6601569" y="4426080"/>
              <a:ext cx="17134" cy="15137"/>
            </a:xfrm>
            <a:custGeom>
              <a:avLst/>
              <a:gdLst/>
              <a:ahLst/>
              <a:cxnLst/>
              <a:rect l="l" t="t" r="r" b="b"/>
              <a:pathLst>
                <a:path w="712" h="629" extrusionOk="0">
                  <a:moveTo>
                    <a:pt x="357" y="0"/>
                  </a:moveTo>
                  <a:cubicBezTo>
                    <a:pt x="263" y="0"/>
                    <a:pt x="169" y="43"/>
                    <a:pt x="108" y="123"/>
                  </a:cubicBezTo>
                  <a:cubicBezTo>
                    <a:pt x="1" y="260"/>
                    <a:pt x="27" y="457"/>
                    <a:pt x="165" y="564"/>
                  </a:cubicBezTo>
                  <a:cubicBezTo>
                    <a:pt x="222" y="607"/>
                    <a:pt x="288" y="628"/>
                    <a:pt x="355" y="628"/>
                  </a:cubicBezTo>
                  <a:cubicBezTo>
                    <a:pt x="449" y="628"/>
                    <a:pt x="543" y="586"/>
                    <a:pt x="606" y="507"/>
                  </a:cubicBezTo>
                  <a:cubicBezTo>
                    <a:pt x="712" y="368"/>
                    <a:pt x="687" y="172"/>
                    <a:pt x="549" y="66"/>
                  </a:cubicBezTo>
                  <a:cubicBezTo>
                    <a:pt x="492" y="22"/>
                    <a:pt x="424"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9"/>
            <p:cNvSpPr/>
            <p:nvPr/>
          </p:nvSpPr>
          <p:spPr>
            <a:xfrm>
              <a:off x="6545689" y="4423120"/>
              <a:ext cx="17110" cy="15137"/>
            </a:xfrm>
            <a:custGeom>
              <a:avLst/>
              <a:gdLst/>
              <a:ahLst/>
              <a:cxnLst/>
              <a:rect l="l" t="t" r="r" b="b"/>
              <a:pathLst>
                <a:path w="711" h="629" extrusionOk="0">
                  <a:moveTo>
                    <a:pt x="355" y="0"/>
                  </a:moveTo>
                  <a:cubicBezTo>
                    <a:pt x="224" y="0"/>
                    <a:pt x="105" y="80"/>
                    <a:pt x="59" y="210"/>
                  </a:cubicBezTo>
                  <a:cubicBezTo>
                    <a:pt x="0" y="373"/>
                    <a:pt x="87" y="552"/>
                    <a:pt x="250" y="610"/>
                  </a:cubicBezTo>
                  <a:cubicBezTo>
                    <a:pt x="285" y="623"/>
                    <a:pt x="320" y="629"/>
                    <a:pt x="356" y="629"/>
                  </a:cubicBezTo>
                  <a:cubicBezTo>
                    <a:pt x="484" y="629"/>
                    <a:pt x="606" y="549"/>
                    <a:pt x="652" y="420"/>
                  </a:cubicBezTo>
                  <a:cubicBezTo>
                    <a:pt x="711" y="257"/>
                    <a:pt x="624" y="77"/>
                    <a:pt x="463" y="19"/>
                  </a:cubicBezTo>
                  <a:cubicBezTo>
                    <a:pt x="427" y="6"/>
                    <a:pt x="390" y="0"/>
                    <a:pt x="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9"/>
            <p:cNvSpPr/>
            <p:nvPr/>
          </p:nvSpPr>
          <p:spPr>
            <a:xfrm>
              <a:off x="6407480" y="4451325"/>
              <a:ext cx="259734" cy="202170"/>
            </a:xfrm>
            <a:custGeom>
              <a:avLst/>
              <a:gdLst/>
              <a:ahLst/>
              <a:cxnLst/>
              <a:rect l="l" t="t" r="r" b="b"/>
              <a:pathLst>
                <a:path w="10793" h="8401" extrusionOk="0">
                  <a:moveTo>
                    <a:pt x="2652" y="0"/>
                  </a:moveTo>
                  <a:cubicBezTo>
                    <a:pt x="0" y="0"/>
                    <a:pt x="476" y="5212"/>
                    <a:pt x="1392" y="7441"/>
                  </a:cubicBezTo>
                  <a:cubicBezTo>
                    <a:pt x="1392" y="7441"/>
                    <a:pt x="2744" y="8401"/>
                    <a:pt x="4956" y="8401"/>
                  </a:cubicBezTo>
                  <a:cubicBezTo>
                    <a:pt x="5464" y="8401"/>
                    <a:pt x="6019" y="8350"/>
                    <a:pt x="6612" y="8225"/>
                  </a:cubicBezTo>
                  <a:cubicBezTo>
                    <a:pt x="9785" y="7557"/>
                    <a:pt x="10793" y="5120"/>
                    <a:pt x="7618" y="4576"/>
                  </a:cubicBezTo>
                  <a:cubicBezTo>
                    <a:pt x="7618" y="4576"/>
                    <a:pt x="10239" y="3205"/>
                    <a:pt x="8044" y="1018"/>
                  </a:cubicBezTo>
                  <a:cubicBezTo>
                    <a:pt x="7520" y="496"/>
                    <a:pt x="7008" y="296"/>
                    <a:pt x="6532" y="296"/>
                  </a:cubicBezTo>
                  <a:cubicBezTo>
                    <a:pt x="5271" y="296"/>
                    <a:pt x="4257" y="1697"/>
                    <a:pt x="3912" y="2239"/>
                  </a:cubicBezTo>
                  <a:lnTo>
                    <a:pt x="3912" y="2239"/>
                  </a:lnTo>
                  <a:cubicBezTo>
                    <a:pt x="4236" y="1656"/>
                    <a:pt x="4917" y="56"/>
                    <a:pt x="2703" y="1"/>
                  </a:cubicBezTo>
                  <a:cubicBezTo>
                    <a:pt x="2686" y="0"/>
                    <a:pt x="2669" y="0"/>
                    <a:pt x="2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9"/>
            <p:cNvSpPr/>
            <p:nvPr/>
          </p:nvSpPr>
          <p:spPr>
            <a:xfrm>
              <a:off x="6023464" y="4330227"/>
              <a:ext cx="408263" cy="532655"/>
            </a:xfrm>
            <a:custGeom>
              <a:avLst/>
              <a:gdLst/>
              <a:ahLst/>
              <a:cxnLst/>
              <a:rect l="l" t="t" r="r" b="b"/>
              <a:pathLst>
                <a:path w="16965" h="22134" extrusionOk="0">
                  <a:moveTo>
                    <a:pt x="8115" y="0"/>
                  </a:moveTo>
                  <a:cubicBezTo>
                    <a:pt x="7777" y="0"/>
                    <a:pt x="7406" y="32"/>
                    <a:pt x="7002" y="101"/>
                  </a:cubicBezTo>
                  <a:cubicBezTo>
                    <a:pt x="0" y="1281"/>
                    <a:pt x="5573" y="7216"/>
                    <a:pt x="5573" y="7216"/>
                  </a:cubicBezTo>
                  <a:cubicBezTo>
                    <a:pt x="5573" y="7216"/>
                    <a:pt x="5566" y="7216"/>
                    <a:pt x="5554" y="7216"/>
                  </a:cubicBezTo>
                  <a:cubicBezTo>
                    <a:pt x="5316" y="7216"/>
                    <a:pt x="2849" y="7257"/>
                    <a:pt x="2848" y="8962"/>
                  </a:cubicBezTo>
                  <a:cubicBezTo>
                    <a:pt x="2843" y="10754"/>
                    <a:pt x="5288" y="11798"/>
                    <a:pt x="5288" y="11798"/>
                  </a:cubicBezTo>
                  <a:cubicBezTo>
                    <a:pt x="5288" y="11798"/>
                    <a:pt x="2530" y="12530"/>
                    <a:pt x="4809" y="15515"/>
                  </a:cubicBezTo>
                  <a:cubicBezTo>
                    <a:pt x="7090" y="18498"/>
                    <a:pt x="11028" y="19220"/>
                    <a:pt x="11753" y="22133"/>
                  </a:cubicBezTo>
                  <a:cubicBezTo>
                    <a:pt x="11753" y="22133"/>
                    <a:pt x="16901" y="18471"/>
                    <a:pt x="16948" y="15749"/>
                  </a:cubicBezTo>
                  <a:cubicBezTo>
                    <a:pt x="16965" y="14697"/>
                    <a:pt x="16403" y="14374"/>
                    <a:pt x="15707" y="14374"/>
                  </a:cubicBezTo>
                  <a:cubicBezTo>
                    <a:pt x="14601" y="14374"/>
                    <a:pt x="13157" y="15190"/>
                    <a:pt x="13157" y="15190"/>
                  </a:cubicBezTo>
                  <a:cubicBezTo>
                    <a:pt x="13157" y="15190"/>
                    <a:pt x="15276" y="9680"/>
                    <a:pt x="14035" y="7832"/>
                  </a:cubicBezTo>
                  <a:cubicBezTo>
                    <a:pt x="13705" y="7341"/>
                    <a:pt x="13312" y="7160"/>
                    <a:pt x="12912" y="7160"/>
                  </a:cubicBezTo>
                  <a:cubicBezTo>
                    <a:pt x="11808" y="7160"/>
                    <a:pt x="10653" y="8536"/>
                    <a:pt x="10653" y="8536"/>
                  </a:cubicBezTo>
                  <a:cubicBezTo>
                    <a:pt x="10653" y="8536"/>
                    <a:pt x="13625" y="0"/>
                    <a:pt x="8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9"/>
            <p:cNvSpPr/>
            <p:nvPr/>
          </p:nvSpPr>
          <p:spPr>
            <a:xfrm>
              <a:off x="6197050" y="4460663"/>
              <a:ext cx="132069" cy="384703"/>
            </a:xfrm>
            <a:custGeom>
              <a:avLst/>
              <a:gdLst/>
              <a:ahLst/>
              <a:cxnLst/>
              <a:rect l="l" t="t" r="r" b="b"/>
              <a:pathLst>
                <a:path w="5488" h="15986" extrusionOk="0">
                  <a:moveTo>
                    <a:pt x="0" y="0"/>
                  </a:moveTo>
                  <a:cubicBezTo>
                    <a:pt x="0" y="1"/>
                    <a:pt x="4070" y="14138"/>
                    <a:pt x="5487" y="15985"/>
                  </a:cubicBezTo>
                  <a:cubicBezTo>
                    <a:pt x="5487" y="15985"/>
                    <a:pt x="2963" y="7724"/>
                    <a:pt x="1664" y="4143"/>
                  </a:cubicBezTo>
                  <a:cubicBezTo>
                    <a:pt x="364" y="562"/>
                    <a:pt x="0" y="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
            <p:cNvSpPr/>
            <p:nvPr/>
          </p:nvSpPr>
          <p:spPr>
            <a:xfrm>
              <a:off x="5632637" y="4409283"/>
              <a:ext cx="576501" cy="339148"/>
            </a:xfrm>
            <a:custGeom>
              <a:avLst/>
              <a:gdLst/>
              <a:ahLst/>
              <a:cxnLst/>
              <a:rect l="l" t="t" r="r" b="b"/>
              <a:pathLst>
                <a:path w="23956" h="14093" extrusionOk="0">
                  <a:moveTo>
                    <a:pt x="6693" y="1"/>
                  </a:moveTo>
                  <a:cubicBezTo>
                    <a:pt x="5699" y="1"/>
                    <a:pt x="4676" y="560"/>
                    <a:pt x="3714" y="2049"/>
                  </a:cubicBezTo>
                  <a:cubicBezTo>
                    <a:pt x="1" y="7799"/>
                    <a:pt x="7441" y="7902"/>
                    <a:pt x="7976" y="7902"/>
                  </a:cubicBezTo>
                  <a:cubicBezTo>
                    <a:pt x="7995" y="7902"/>
                    <a:pt x="8006" y="7902"/>
                    <a:pt x="8006" y="7902"/>
                  </a:cubicBezTo>
                  <a:lnTo>
                    <a:pt x="8006" y="7902"/>
                  </a:lnTo>
                  <a:cubicBezTo>
                    <a:pt x="8006" y="7902"/>
                    <a:pt x="6135" y="9883"/>
                    <a:pt x="7455" y="11092"/>
                  </a:cubicBezTo>
                  <a:cubicBezTo>
                    <a:pt x="7923" y="11521"/>
                    <a:pt x="8530" y="11660"/>
                    <a:pt x="9118" y="11660"/>
                  </a:cubicBezTo>
                  <a:cubicBezTo>
                    <a:pt x="10187" y="11660"/>
                    <a:pt x="11195" y="11203"/>
                    <a:pt x="11195" y="11203"/>
                  </a:cubicBezTo>
                  <a:lnTo>
                    <a:pt x="11195" y="11203"/>
                  </a:lnTo>
                  <a:cubicBezTo>
                    <a:pt x="11195" y="11203"/>
                    <a:pt x="9875" y="13733"/>
                    <a:pt x="13616" y="14062"/>
                  </a:cubicBezTo>
                  <a:cubicBezTo>
                    <a:pt x="13859" y="14083"/>
                    <a:pt x="14100" y="14093"/>
                    <a:pt x="14338" y="14093"/>
                  </a:cubicBezTo>
                  <a:cubicBezTo>
                    <a:pt x="16918" y="14093"/>
                    <a:pt x="19224" y="12947"/>
                    <a:pt x="21259" y="12947"/>
                  </a:cubicBezTo>
                  <a:cubicBezTo>
                    <a:pt x="21930" y="12947"/>
                    <a:pt x="22572" y="13071"/>
                    <a:pt x="23184" y="13402"/>
                  </a:cubicBezTo>
                  <a:cubicBezTo>
                    <a:pt x="23184" y="13402"/>
                    <a:pt x="23955" y="7132"/>
                    <a:pt x="21974" y="5263"/>
                  </a:cubicBezTo>
                  <a:cubicBezTo>
                    <a:pt x="21620" y="4928"/>
                    <a:pt x="21298" y="4791"/>
                    <a:pt x="21007" y="4791"/>
                  </a:cubicBezTo>
                  <a:cubicBezTo>
                    <a:pt x="19672" y="4791"/>
                    <a:pt x="19005" y="7683"/>
                    <a:pt x="19005" y="7683"/>
                  </a:cubicBezTo>
                  <a:cubicBezTo>
                    <a:pt x="19005" y="7683"/>
                    <a:pt x="16365" y="2403"/>
                    <a:pt x="14166" y="2072"/>
                  </a:cubicBezTo>
                  <a:cubicBezTo>
                    <a:pt x="14061" y="2057"/>
                    <a:pt x="13962" y="2049"/>
                    <a:pt x="13869" y="2049"/>
                  </a:cubicBezTo>
                  <a:cubicBezTo>
                    <a:pt x="12005" y="2049"/>
                    <a:pt x="12405" y="5043"/>
                    <a:pt x="12405" y="5043"/>
                  </a:cubicBezTo>
                  <a:cubicBezTo>
                    <a:pt x="12405" y="5043"/>
                    <a:pt x="9681" y="1"/>
                    <a:pt x="6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
            <p:cNvSpPr/>
            <p:nvPr/>
          </p:nvSpPr>
          <p:spPr>
            <a:xfrm>
              <a:off x="5819989" y="4541186"/>
              <a:ext cx="373032" cy="162006"/>
            </a:xfrm>
            <a:custGeom>
              <a:avLst/>
              <a:gdLst/>
              <a:ahLst/>
              <a:cxnLst/>
              <a:rect l="l" t="t" r="r" b="b"/>
              <a:pathLst>
                <a:path w="15501" h="6732" extrusionOk="0">
                  <a:moveTo>
                    <a:pt x="0" y="1"/>
                  </a:moveTo>
                  <a:lnTo>
                    <a:pt x="0" y="1"/>
                  </a:lnTo>
                  <a:cubicBezTo>
                    <a:pt x="1" y="1"/>
                    <a:pt x="13181" y="6531"/>
                    <a:pt x="15501" y="6732"/>
                  </a:cubicBezTo>
                  <a:cubicBezTo>
                    <a:pt x="15501" y="6732"/>
                    <a:pt x="7699" y="3023"/>
                    <a:pt x="4179" y="1568"/>
                  </a:cubicBezTo>
                  <a:cubicBezTo>
                    <a:pt x="659" y="111"/>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
            <p:cNvSpPr/>
            <p:nvPr/>
          </p:nvSpPr>
          <p:spPr>
            <a:xfrm>
              <a:off x="6433832" y="4545855"/>
              <a:ext cx="389275" cy="288756"/>
            </a:xfrm>
            <a:custGeom>
              <a:avLst/>
              <a:gdLst/>
              <a:ahLst/>
              <a:cxnLst/>
              <a:rect l="l" t="t" r="r" b="b"/>
              <a:pathLst>
                <a:path w="16176" h="11999" extrusionOk="0">
                  <a:moveTo>
                    <a:pt x="12099" y="0"/>
                  </a:moveTo>
                  <a:cubicBezTo>
                    <a:pt x="10499" y="0"/>
                    <a:pt x="9087" y="2371"/>
                    <a:pt x="9087" y="2371"/>
                  </a:cubicBezTo>
                  <a:cubicBezTo>
                    <a:pt x="9087" y="2371"/>
                    <a:pt x="8661" y="788"/>
                    <a:pt x="7640" y="788"/>
                  </a:cubicBezTo>
                  <a:cubicBezTo>
                    <a:pt x="7545" y="788"/>
                    <a:pt x="7444" y="802"/>
                    <a:pt x="7338" y="832"/>
                  </a:cubicBezTo>
                  <a:cubicBezTo>
                    <a:pt x="6097" y="1186"/>
                    <a:pt x="5862" y="3084"/>
                    <a:pt x="5862" y="3084"/>
                  </a:cubicBezTo>
                  <a:cubicBezTo>
                    <a:pt x="5862" y="3084"/>
                    <a:pt x="5458" y="2409"/>
                    <a:pt x="4768" y="2409"/>
                  </a:cubicBezTo>
                  <a:cubicBezTo>
                    <a:pt x="4343" y="2409"/>
                    <a:pt x="3810" y="2665"/>
                    <a:pt x="3197" y="3491"/>
                  </a:cubicBezTo>
                  <a:cubicBezTo>
                    <a:pt x="1588" y="5664"/>
                    <a:pt x="1873" y="8533"/>
                    <a:pt x="1" y="9614"/>
                  </a:cubicBezTo>
                  <a:cubicBezTo>
                    <a:pt x="1" y="9614"/>
                    <a:pt x="2993" y="11999"/>
                    <a:pt x="4949" y="11999"/>
                  </a:cubicBezTo>
                  <a:cubicBezTo>
                    <a:pt x="5125" y="11999"/>
                    <a:pt x="5293" y="11979"/>
                    <a:pt x="5450" y="11937"/>
                  </a:cubicBezTo>
                  <a:cubicBezTo>
                    <a:pt x="7342" y="11426"/>
                    <a:pt x="5083" y="9203"/>
                    <a:pt x="5083" y="9203"/>
                  </a:cubicBezTo>
                  <a:lnTo>
                    <a:pt x="5083" y="9203"/>
                  </a:lnTo>
                  <a:cubicBezTo>
                    <a:pt x="5083" y="9203"/>
                    <a:pt x="5680" y="9255"/>
                    <a:pt x="6481" y="9255"/>
                  </a:cubicBezTo>
                  <a:cubicBezTo>
                    <a:pt x="7812" y="9255"/>
                    <a:pt x="9703" y="9111"/>
                    <a:pt x="10347" y="8347"/>
                  </a:cubicBezTo>
                  <a:cubicBezTo>
                    <a:pt x="11379" y="7119"/>
                    <a:pt x="9187" y="6147"/>
                    <a:pt x="9187" y="6147"/>
                  </a:cubicBezTo>
                  <a:lnTo>
                    <a:pt x="9187" y="6147"/>
                  </a:lnTo>
                  <a:cubicBezTo>
                    <a:pt x="9187" y="6147"/>
                    <a:pt x="9349" y="6156"/>
                    <a:pt x="9619" y="6156"/>
                  </a:cubicBezTo>
                  <a:cubicBezTo>
                    <a:pt x="11157" y="6156"/>
                    <a:pt x="16176" y="5864"/>
                    <a:pt x="14295" y="1942"/>
                  </a:cubicBezTo>
                  <a:cubicBezTo>
                    <a:pt x="13602" y="496"/>
                    <a:pt x="12830" y="0"/>
                    <a:pt x="120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
            <p:cNvSpPr/>
            <p:nvPr/>
          </p:nvSpPr>
          <p:spPr>
            <a:xfrm>
              <a:off x="6450485" y="4621661"/>
              <a:ext cx="239880" cy="167877"/>
            </a:xfrm>
            <a:custGeom>
              <a:avLst/>
              <a:gdLst/>
              <a:ahLst/>
              <a:cxnLst/>
              <a:rect l="l" t="t" r="r" b="b"/>
              <a:pathLst>
                <a:path w="9968" h="6976" extrusionOk="0">
                  <a:moveTo>
                    <a:pt x="9968" y="0"/>
                  </a:moveTo>
                  <a:cubicBezTo>
                    <a:pt x="9967" y="1"/>
                    <a:pt x="997" y="5626"/>
                    <a:pt x="0" y="6975"/>
                  </a:cubicBezTo>
                  <a:cubicBezTo>
                    <a:pt x="0" y="6975"/>
                    <a:pt x="5213" y="3586"/>
                    <a:pt x="7432" y="1975"/>
                  </a:cubicBezTo>
                  <a:cubicBezTo>
                    <a:pt x="9650" y="363"/>
                    <a:pt x="9967" y="0"/>
                    <a:pt x="9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
            <p:cNvSpPr/>
            <p:nvPr/>
          </p:nvSpPr>
          <p:spPr>
            <a:xfrm>
              <a:off x="6357038" y="4075300"/>
              <a:ext cx="119146" cy="743873"/>
            </a:xfrm>
            <a:custGeom>
              <a:avLst/>
              <a:gdLst/>
              <a:ahLst/>
              <a:cxnLst/>
              <a:rect l="l" t="t" r="r" b="b"/>
              <a:pathLst>
                <a:path w="4951" h="30911" extrusionOk="0">
                  <a:moveTo>
                    <a:pt x="348" y="1"/>
                  </a:moveTo>
                  <a:cubicBezTo>
                    <a:pt x="338" y="1"/>
                    <a:pt x="327" y="1"/>
                    <a:pt x="317" y="2"/>
                  </a:cubicBezTo>
                  <a:cubicBezTo>
                    <a:pt x="134" y="17"/>
                    <a:pt x="1" y="174"/>
                    <a:pt x="16" y="356"/>
                  </a:cubicBezTo>
                  <a:lnTo>
                    <a:pt x="42" y="682"/>
                  </a:lnTo>
                  <a:cubicBezTo>
                    <a:pt x="365" y="4672"/>
                    <a:pt x="618" y="7821"/>
                    <a:pt x="2447" y="13974"/>
                  </a:cubicBezTo>
                  <a:cubicBezTo>
                    <a:pt x="4272" y="20107"/>
                    <a:pt x="2024" y="30408"/>
                    <a:pt x="2002" y="30511"/>
                  </a:cubicBezTo>
                  <a:cubicBezTo>
                    <a:pt x="1963" y="30687"/>
                    <a:pt x="2076" y="30863"/>
                    <a:pt x="2252" y="30903"/>
                  </a:cubicBezTo>
                  <a:cubicBezTo>
                    <a:pt x="2275" y="30907"/>
                    <a:pt x="2299" y="30910"/>
                    <a:pt x="2322" y="30910"/>
                  </a:cubicBezTo>
                  <a:cubicBezTo>
                    <a:pt x="2475" y="30910"/>
                    <a:pt x="2612" y="30804"/>
                    <a:pt x="2644" y="30655"/>
                  </a:cubicBezTo>
                  <a:cubicBezTo>
                    <a:pt x="2739" y="30224"/>
                    <a:pt x="4951" y="20085"/>
                    <a:pt x="3079" y="13786"/>
                  </a:cubicBezTo>
                  <a:cubicBezTo>
                    <a:pt x="1270" y="7700"/>
                    <a:pt x="1018" y="4582"/>
                    <a:pt x="698" y="632"/>
                  </a:cubicBezTo>
                  <a:lnTo>
                    <a:pt x="670" y="303"/>
                  </a:lnTo>
                  <a:cubicBezTo>
                    <a:pt x="657" y="132"/>
                    <a:pt x="518" y="1"/>
                    <a:pt x="3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
            <p:cNvSpPr/>
            <p:nvPr/>
          </p:nvSpPr>
          <p:spPr>
            <a:xfrm>
              <a:off x="6419031" y="4030153"/>
              <a:ext cx="236005" cy="396182"/>
            </a:xfrm>
            <a:custGeom>
              <a:avLst/>
              <a:gdLst/>
              <a:ahLst/>
              <a:cxnLst/>
              <a:rect l="l" t="t" r="r" b="b"/>
              <a:pathLst>
                <a:path w="9807" h="16463" extrusionOk="0">
                  <a:moveTo>
                    <a:pt x="9427" y="0"/>
                  </a:moveTo>
                  <a:cubicBezTo>
                    <a:pt x="9313" y="0"/>
                    <a:pt x="9202" y="59"/>
                    <a:pt x="9142" y="166"/>
                  </a:cubicBezTo>
                  <a:cubicBezTo>
                    <a:pt x="9126" y="196"/>
                    <a:pt x="7458" y="3188"/>
                    <a:pt x="5985" y="6906"/>
                  </a:cubicBezTo>
                  <a:cubicBezTo>
                    <a:pt x="5347" y="8521"/>
                    <a:pt x="4126" y="9825"/>
                    <a:pt x="2949" y="11106"/>
                  </a:cubicBezTo>
                  <a:cubicBezTo>
                    <a:pt x="1444" y="12737"/>
                    <a:pt x="21" y="14244"/>
                    <a:pt x="2" y="16202"/>
                  </a:cubicBezTo>
                  <a:cubicBezTo>
                    <a:pt x="0" y="16384"/>
                    <a:pt x="146" y="16462"/>
                    <a:pt x="328" y="16462"/>
                  </a:cubicBezTo>
                  <a:lnTo>
                    <a:pt x="331" y="16462"/>
                  </a:lnTo>
                  <a:cubicBezTo>
                    <a:pt x="511" y="16462"/>
                    <a:pt x="658" y="16389"/>
                    <a:pt x="660" y="16210"/>
                  </a:cubicBezTo>
                  <a:cubicBezTo>
                    <a:pt x="676" y="14505"/>
                    <a:pt x="2013" y="13125"/>
                    <a:pt x="3430" y="11586"/>
                  </a:cubicBezTo>
                  <a:cubicBezTo>
                    <a:pt x="4651" y="10261"/>
                    <a:pt x="5912" y="8891"/>
                    <a:pt x="6596" y="7164"/>
                  </a:cubicBezTo>
                  <a:cubicBezTo>
                    <a:pt x="8053" y="3489"/>
                    <a:pt x="9700" y="522"/>
                    <a:pt x="9717" y="492"/>
                  </a:cubicBezTo>
                  <a:cubicBezTo>
                    <a:pt x="9806" y="332"/>
                    <a:pt x="9749" y="131"/>
                    <a:pt x="9590" y="43"/>
                  </a:cubicBezTo>
                  <a:cubicBezTo>
                    <a:pt x="9539" y="14"/>
                    <a:pt x="9482" y="0"/>
                    <a:pt x="9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
            <p:cNvSpPr/>
            <p:nvPr/>
          </p:nvSpPr>
          <p:spPr>
            <a:xfrm>
              <a:off x="6512454" y="4080041"/>
              <a:ext cx="91327" cy="144270"/>
            </a:xfrm>
            <a:custGeom>
              <a:avLst/>
              <a:gdLst/>
              <a:ahLst/>
              <a:cxnLst/>
              <a:rect l="l" t="t" r="r" b="b"/>
              <a:pathLst>
                <a:path w="3795" h="5995" extrusionOk="0">
                  <a:moveTo>
                    <a:pt x="376" y="0"/>
                  </a:moveTo>
                  <a:cubicBezTo>
                    <a:pt x="269" y="0"/>
                    <a:pt x="163" y="53"/>
                    <a:pt x="99" y="150"/>
                  </a:cubicBezTo>
                  <a:cubicBezTo>
                    <a:pt x="1" y="302"/>
                    <a:pt x="43" y="506"/>
                    <a:pt x="195" y="606"/>
                  </a:cubicBezTo>
                  <a:cubicBezTo>
                    <a:pt x="311" y="681"/>
                    <a:pt x="2984" y="2472"/>
                    <a:pt x="1786" y="5547"/>
                  </a:cubicBezTo>
                  <a:cubicBezTo>
                    <a:pt x="1720" y="5716"/>
                    <a:pt x="1805" y="5906"/>
                    <a:pt x="1974" y="5973"/>
                  </a:cubicBezTo>
                  <a:cubicBezTo>
                    <a:pt x="2012" y="5987"/>
                    <a:pt x="2052" y="5995"/>
                    <a:pt x="2093" y="5995"/>
                  </a:cubicBezTo>
                  <a:cubicBezTo>
                    <a:pt x="2224" y="5995"/>
                    <a:pt x="2349" y="5914"/>
                    <a:pt x="2397" y="5783"/>
                  </a:cubicBezTo>
                  <a:cubicBezTo>
                    <a:pt x="3795" y="2205"/>
                    <a:pt x="585" y="76"/>
                    <a:pt x="553" y="52"/>
                  </a:cubicBezTo>
                  <a:cubicBezTo>
                    <a:pt x="498" y="17"/>
                    <a:pt x="437"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
            <p:cNvSpPr/>
            <p:nvPr/>
          </p:nvSpPr>
          <p:spPr>
            <a:xfrm>
              <a:off x="6541694" y="4203401"/>
              <a:ext cx="205106" cy="50585"/>
            </a:xfrm>
            <a:custGeom>
              <a:avLst/>
              <a:gdLst/>
              <a:ahLst/>
              <a:cxnLst/>
              <a:rect l="l" t="t" r="r" b="b"/>
              <a:pathLst>
                <a:path w="8523" h="2102" extrusionOk="0">
                  <a:moveTo>
                    <a:pt x="3575" y="1"/>
                  </a:moveTo>
                  <a:cubicBezTo>
                    <a:pt x="2450" y="1"/>
                    <a:pt x="1261" y="294"/>
                    <a:pt x="172" y="1140"/>
                  </a:cubicBezTo>
                  <a:cubicBezTo>
                    <a:pt x="28" y="1250"/>
                    <a:pt x="0" y="1457"/>
                    <a:pt x="113" y="1601"/>
                  </a:cubicBezTo>
                  <a:cubicBezTo>
                    <a:pt x="177" y="1685"/>
                    <a:pt x="274" y="1729"/>
                    <a:pt x="372" y="1729"/>
                  </a:cubicBezTo>
                  <a:cubicBezTo>
                    <a:pt x="443" y="1729"/>
                    <a:pt x="513" y="1707"/>
                    <a:pt x="573" y="1660"/>
                  </a:cubicBezTo>
                  <a:cubicBezTo>
                    <a:pt x="1531" y="917"/>
                    <a:pt x="2584" y="657"/>
                    <a:pt x="3588" y="657"/>
                  </a:cubicBezTo>
                  <a:cubicBezTo>
                    <a:pt x="5891" y="657"/>
                    <a:pt x="7933" y="2024"/>
                    <a:pt x="7963" y="2045"/>
                  </a:cubicBezTo>
                  <a:cubicBezTo>
                    <a:pt x="8020" y="2083"/>
                    <a:pt x="8083" y="2102"/>
                    <a:pt x="8148" y="2102"/>
                  </a:cubicBezTo>
                  <a:cubicBezTo>
                    <a:pt x="8252" y="2102"/>
                    <a:pt x="8355" y="2052"/>
                    <a:pt x="8421" y="1958"/>
                  </a:cubicBezTo>
                  <a:cubicBezTo>
                    <a:pt x="8523" y="1808"/>
                    <a:pt x="8486" y="1604"/>
                    <a:pt x="8336" y="1501"/>
                  </a:cubicBezTo>
                  <a:cubicBezTo>
                    <a:pt x="8304" y="1480"/>
                    <a:pt x="6100" y="1"/>
                    <a:pt x="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
            <p:cNvSpPr/>
            <p:nvPr/>
          </p:nvSpPr>
          <p:spPr>
            <a:xfrm>
              <a:off x="6586625" y="4107091"/>
              <a:ext cx="127184" cy="41223"/>
            </a:xfrm>
            <a:custGeom>
              <a:avLst/>
              <a:gdLst/>
              <a:ahLst/>
              <a:cxnLst/>
              <a:rect l="l" t="t" r="r" b="b"/>
              <a:pathLst>
                <a:path w="5285" h="1713" extrusionOk="0">
                  <a:moveTo>
                    <a:pt x="2818" y="1"/>
                  </a:moveTo>
                  <a:cubicBezTo>
                    <a:pt x="1893" y="1"/>
                    <a:pt x="861" y="259"/>
                    <a:pt x="114" y="1176"/>
                  </a:cubicBezTo>
                  <a:cubicBezTo>
                    <a:pt x="1" y="1317"/>
                    <a:pt x="20" y="1524"/>
                    <a:pt x="162" y="1639"/>
                  </a:cubicBezTo>
                  <a:cubicBezTo>
                    <a:pt x="223" y="1687"/>
                    <a:pt x="296" y="1712"/>
                    <a:pt x="369" y="1712"/>
                  </a:cubicBezTo>
                  <a:cubicBezTo>
                    <a:pt x="465" y="1712"/>
                    <a:pt x="559" y="1671"/>
                    <a:pt x="622" y="1592"/>
                  </a:cubicBezTo>
                  <a:cubicBezTo>
                    <a:pt x="1208" y="873"/>
                    <a:pt x="2051" y="667"/>
                    <a:pt x="2824" y="667"/>
                  </a:cubicBezTo>
                  <a:cubicBezTo>
                    <a:pt x="3858" y="667"/>
                    <a:pt x="4770" y="1035"/>
                    <a:pt x="4785" y="1041"/>
                  </a:cubicBezTo>
                  <a:cubicBezTo>
                    <a:pt x="4826" y="1058"/>
                    <a:pt x="4869" y="1067"/>
                    <a:pt x="4911" y="1067"/>
                  </a:cubicBezTo>
                  <a:cubicBezTo>
                    <a:pt x="5040" y="1067"/>
                    <a:pt x="5162" y="990"/>
                    <a:pt x="5215" y="863"/>
                  </a:cubicBezTo>
                  <a:cubicBezTo>
                    <a:pt x="5284" y="696"/>
                    <a:pt x="5203" y="504"/>
                    <a:pt x="5037" y="433"/>
                  </a:cubicBezTo>
                  <a:cubicBezTo>
                    <a:pt x="4964" y="403"/>
                    <a:pt x="3973" y="1"/>
                    <a:pt x="28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
            <p:cNvSpPr/>
            <p:nvPr/>
          </p:nvSpPr>
          <p:spPr>
            <a:xfrm>
              <a:off x="6473612" y="4099727"/>
              <a:ext cx="81532" cy="35929"/>
            </a:xfrm>
            <a:custGeom>
              <a:avLst/>
              <a:gdLst/>
              <a:ahLst/>
              <a:cxnLst/>
              <a:rect l="l" t="t" r="r" b="b"/>
              <a:pathLst>
                <a:path w="3388" h="1493" extrusionOk="0">
                  <a:moveTo>
                    <a:pt x="1857" y="1"/>
                  </a:moveTo>
                  <a:cubicBezTo>
                    <a:pt x="659" y="1"/>
                    <a:pt x="94" y="993"/>
                    <a:pt x="88" y="1006"/>
                  </a:cubicBezTo>
                  <a:cubicBezTo>
                    <a:pt x="1" y="1163"/>
                    <a:pt x="58" y="1362"/>
                    <a:pt x="215" y="1450"/>
                  </a:cubicBezTo>
                  <a:cubicBezTo>
                    <a:pt x="267" y="1479"/>
                    <a:pt x="323" y="1492"/>
                    <a:pt x="375" y="1492"/>
                  </a:cubicBezTo>
                  <a:cubicBezTo>
                    <a:pt x="491" y="1492"/>
                    <a:pt x="603" y="1432"/>
                    <a:pt x="662" y="1324"/>
                  </a:cubicBezTo>
                  <a:cubicBezTo>
                    <a:pt x="713" y="1236"/>
                    <a:pt x="1072" y="658"/>
                    <a:pt x="1852" y="658"/>
                  </a:cubicBezTo>
                  <a:cubicBezTo>
                    <a:pt x="2133" y="658"/>
                    <a:pt x="2469" y="733"/>
                    <a:pt x="2864" y="933"/>
                  </a:cubicBezTo>
                  <a:cubicBezTo>
                    <a:pt x="2912" y="957"/>
                    <a:pt x="2962" y="968"/>
                    <a:pt x="3012" y="968"/>
                  </a:cubicBezTo>
                  <a:cubicBezTo>
                    <a:pt x="3132" y="968"/>
                    <a:pt x="3248" y="902"/>
                    <a:pt x="3305" y="788"/>
                  </a:cubicBezTo>
                  <a:cubicBezTo>
                    <a:pt x="3387" y="626"/>
                    <a:pt x="3321" y="429"/>
                    <a:pt x="3159" y="347"/>
                  </a:cubicBezTo>
                  <a:cubicBezTo>
                    <a:pt x="2663" y="97"/>
                    <a:pt x="2230" y="1"/>
                    <a:pt x="18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
            <p:cNvSpPr/>
            <p:nvPr/>
          </p:nvSpPr>
          <p:spPr>
            <a:xfrm>
              <a:off x="6599379" y="4204581"/>
              <a:ext cx="81316" cy="81436"/>
            </a:xfrm>
            <a:custGeom>
              <a:avLst/>
              <a:gdLst/>
              <a:ahLst/>
              <a:cxnLst/>
              <a:rect l="l" t="t" r="r" b="b"/>
              <a:pathLst>
                <a:path w="3379" h="3384" extrusionOk="0">
                  <a:moveTo>
                    <a:pt x="489" y="0"/>
                  </a:moveTo>
                  <a:cubicBezTo>
                    <a:pt x="433" y="0"/>
                    <a:pt x="375" y="3"/>
                    <a:pt x="317" y="8"/>
                  </a:cubicBezTo>
                  <a:cubicBezTo>
                    <a:pt x="135" y="22"/>
                    <a:pt x="1" y="181"/>
                    <a:pt x="16" y="363"/>
                  </a:cubicBezTo>
                  <a:cubicBezTo>
                    <a:pt x="30" y="534"/>
                    <a:pt x="171" y="665"/>
                    <a:pt x="340" y="665"/>
                  </a:cubicBezTo>
                  <a:cubicBezTo>
                    <a:pt x="350" y="665"/>
                    <a:pt x="360" y="665"/>
                    <a:pt x="369" y="664"/>
                  </a:cubicBezTo>
                  <a:cubicBezTo>
                    <a:pt x="408" y="661"/>
                    <a:pt x="447" y="659"/>
                    <a:pt x="484" y="659"/>
                  </a:cubicBezTo>
                  <a:cubicBezTo>
                    <a:pt x="1978" y="659"/>
                    <a:pt x="2688" y="3120"/>
                    <a:pt x="2695" y="3145"/>
                  </a:cubicBezTo>
                  <a:cubicBezTo>
                    <a:pt x="2735" y="3288"/>
                    <a:pt x="2867" y="3383"/>
                    <a:pt x="3011" y="3383"/>
                  </a:cubicBezTo>
                  <a:cubicBezTo>
                    <a:pt x="3040" y="3383"/>
                    <a:pt x="3070" y="3380"/>
                    <a:pt x="3101" y="3373"/>
                  </a:cubicBezTo>
                  <a:cubicBezTo>
                    <a:pt x="3275" y="3323"/>
                    <a:pt x="3378" y="3141"/>
                    <a:pt x="3328" y="2966"/>
                  </a:cubicBezTo>
                  <a:cubicBezTo>
                    <a:pt x="3293" y="2842"/>
                    <a:pt x="2470" y="0"/>
                    <a:pt x="4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
            <p:cNvSpPr/>
            <p:nvPr/>
          </p:nvSpPr>
          <p:spPr>
            <a:xfrm>
              <a:off x="6671384" y="4182825"/>
              <a:ext cx="59729" cy="44376"/>
            </a:xfrm>
            <a:custGeom>
              <a:avLst/>
              <a:gdLst/>
              <a:ahLst/>
              <a:cxnLst/>
              <a:rect l="l" t="t" r="r" b="b"/>
              <a:pathLst>
                <a:path w="2482" h="1844" extrusionOk="0">
                  <a:moveTo>
                    <a:pt x="2113" y="1"/>
                  </a:moveTo>
                  <a:cubicBezTo>
                    <a:pt x="2021" y="1"/>
                    <a:pt x="1928" y="40"/>
                    <a:pt x="1863" y="117"/>
                  </a:cubicBezTo>
                  <a:cubicBezTo>
                    <a:pt x="1634" y="390"/>
                    <a:pt x="903" y="1116"/>
                    <a:pt x="308" y="1189"/>
                  </a:cubicBezTo>
                  <a:cubicBezTo>
                    <a:pt x="129" y="1211"/>
                    <a:pt x="0" y="1377"/>
                    <a:pt x="22" y="1556"/>
                  </a:cubicBezTo>
                  <a:cubicBezTo>
                    <a:pt x="43" y="1722"/>
                    <a:pt x="184" y="1844"/>
                    <a:pt x="348" y="1844"/>
                  </a:cubicBezTo>
                  <a:cubicBezTo>
                    <a:pt x="360" y="1844"/>
                    <a:pt x="374" y="1844"/>
                    <a:pt x="388" y="1841"/>
                  </a:cubicBezTo>
                  <a:cubicBezTo>
                    <a:pt x="1341" y="1724"/>
                    <a:pt x="2261" y="662"/>
                    <a:pt x="2364" y="542"/>
                  </a:cubicBezTo>
                  <a:cubicBezTo>
                    <a:pt x="2482" y="403"/>
                    <a:pt x="2465" y="196"/>
                    <a:pt x="2326" y="79"/>
                  </a:cubicBezTo>
                  <a:cubicBezTo>
                    <a:pt x="2264" y="26"/>
                    <a:pt x="2189" y="1"/>
                    <a:pt x="2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
            <p:cNvSpPr/>
            <p:nvPr/>
          </p:nvSpPr>
          <p:spPr>
            <a:xfrm>
              <a:off x="6231608" y="3899525"/>
              <a:ext cx="269119" cy="176493"/>
            </a:xfrm>
            <a:custGeom>
              <a:avLst/>
              <a:gdLst/>
              <a:ahLst/>
              <a:cxnLst/>
              <a:rect l="l" t="t" r="r" b="b"/>
              <a:pathLst>
                <a:path w="11183" h="7334" extrusionOk="0">
                  <a:moveTo>
                    <a:pt x="5415" y="0"/>
                  </a:moveTo>
                  <a:cubicBezTo>
                    <a:pt x="5355" y="0"/>
                    <a:pt x="5292" y="4"/>
                    <a:pt x="5226" y="12"/>
                  </a:cubicBezTo>
                  <a:cubicBezTo>
                    <a:pt x="3090" y="254"/>
                    <a:pt x="3815" y="2873"/>
                    <a:pt x="3815" y="2873"/>
                  </a:cubicBezTo>
                  <a:cubicBezTo>
                    <a:pt x="3815" y="2873"/>
                    <a:pt x="3097" y="2228"/>
                    <a:pt x="2326" y="2228"/>
                  </a:cubicBezTo>
                  <a:cubicBezTo>
                    <a:pt x="1817" y="2228"/>
                    <a:pt x="1286" y="2508"/>
                    <a:pt x="921" y="3437"/>
                  </a:cubicBezTo>
                  <a:cubicBezTo>
                    <a:pt x="0" y="5773"/>
                    <a:pt x="4623" y="7184"/>
                    <a:pt x="4623" y="7184"/>
                  </a:cubicBezTo>
                  <a:cubicBezTo>
                    <a:pt x="4963" y="7287"/>
                    <a:pt x="5307" y="7333"/>
                    <a:pt x="5648" y="7333"/>
                  </a:cubicBezTo>
                  <a:cubicBezTo>
                    <a:pt x="8531" y="7333"/>
                    <a:pt x="11183" y="4011"/>
                    <a:pt x="9740" y="3073"/>
                  </a:cubicBezTo>
                  <a:cubicBezTo>
                    <a:pt x="9337" y="2812"/>
                    <a:pt x="8953" y="2714"/>
                    <a:pt x="8602" y="2714"/>
                  </a:cubicBezTo>
                  <a:cubicBezTo>
                    <a:pt x="7548" y="2714"/>
                    <a:pt x="6800" y="3599"/>
                    <a:pt x="6800" y="3599"/>
                  </a:cubicBezTo>
                  <a:cubicBezTo>
                    <a:pt x="6800" y="3599"/>
                    <a:pt x="7329" y="0"/>
                    <a:pt x="5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
            <p:cNvSpPr/>
            <p:nvPr/>
          </p:nvSpPr>
          <p:spPr>
            <a:xfrm>
              <a:off x="6335138" y="4058888"/>
              <a:ext cx="66588" cy="29143"/>
            </a:xfrm>
            <a:custGeom>
              <a:avLst/>
              <a:gdLst/>
              <a:ahLst/>
              <a:cxnLst/>
              <a:rect l="l" t="t" r="r" b="b"/>
              <a:pathLst>
                <a:path w="2767" h="1211" extrusionOk="0">
                  <a:moveTo>
                    <a:pt x="1417" y="0"/>
                  </a:moveTo>
                  <a:cubicBezTo>
                    <a:pt x="598" y="0"/>
                    <a:pt x="0" y="455"/>
                    <a:pt x="0" y="455"/>
                  </a:cubicBezTo>
                  <a:cubicBezTo>
                    <a:pt x="0" y="455"/>
                    <a:pt x="228" y="1210"/>
                    <a:pt x="1195" y="1210"/>
                  </a:cubicBezTo>
                  <a:cubicBezTo>
                    <a:pt x="1219" y="1210"/>
                    <a:pt x="1244" y="1210"/>
                    <a:pt x="1269" y="1209"/>
                  </a:cubicBezTo>
                  <a:cubicBezTo>
                    <a:pt x="2298" y="1170"/>
                    <a:pt x="2767" y="455"/>
                    <a:pt x="2767" y="455"/>
                  </a:cubicBezTo>
                  <a:cubicBezTo>
                    <a:pt x="2293" y="114"/>
                    <a:pt x="1827" y="0"/>
                    <a:pt x="1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
            <p:cNvSpPr/>
            <p:nvPr/>
          </p:nvSpPr>
          <p:spPr>
            <a:xfrm>
              <a:off x="6628258" y="3981902"/>
              <a:ext cx="54170" cy="61967"/>
            </a:xfrm>
            <a:custGeom>
              <a:avLst/>
              <a:gdLst/>
              <a:ahLst/>
              <a:cxnLst/>
              <a:rect l="l" t="t" r="r" b="b"/>
              <a:pathLst>
                <a:path w="2251" h="2575" extrusionOk="0">
                  <a:moveTo>
                    <a:pt x="1482" y="0"/>
                  </a:moveTo>
                  <a:cubicBezTo>
                    <a:pt x="1089" y="0"/>
                    <a:pt x="627" y="345"/>
                    <a:pt x="349" y="888"/>
                  </a:cubicBezTo>
                  <a:cubicBezTo>
                    <a:pt x="1" y="1563"/>
                    <a:pt x="67" y="2290"/>
                    <a:pt x="497" y="2510"/>
                  </a:cubicBezTo>
                  <a:cubicBezTo>
                    <a:pt x="581" y="2554"/>
                    <a:pt x="672" y="2574"/>
                    <a:pt x="768" y="2574"/>
                  </a:cubicBezTo>
                  <a:cubicBezTo>
                    <a:pt x="1161" y="2574"/>
                    <a:pt x="1622" y="2230"/>
                    <a:pt x="1901" y="1687"/>
                  </a:cubicBezTo>
                  <a:cubicBezTo>
                    <a:pt x="2250" y="1011"/>
                    <a:pt x="2184" y="284"/>
                    <a:pt x="1754" y="64"/>
                  </a:cubicBezTo>
                  <a:cubicBezTo>
                    <a:pt x="1670" y="21"/>
                    <a:pt x="1578" y="0"/>
                    <a:pt x="14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
            <p:cNvSpPr/>
            <p:nvPr/>
          </p:nvSpPr>
          <p:spPr>
            <a:xfrm>
              <a:off x="6651891" y="4100738"/>
              <a:ext cx="70174" cy="45603"/>
            </a:xfrm>
            <a:custGeom>
              <a:avLst/>
              <a:gdLst/>
              <a:ahLst/>
              <a:cxnLst/>
              <a:rect l="l" t="t" r="r" b="b"/>
              <a:pathLst>
                <a:path w="2916" h="1895" extrusionOk="0">
                  <a:moveTo>
                    <a:pt x="1074" y="1"/>
                  </a:moveTo>
                  <a:cubicBezTo>
                    <a:pt x="635" y="1"/>
                    <a:pt x="277" y="172"/>
                    <a:pt x="167" y="475"/>
                  </a:cubicBezTo>
                  <a:cubicBezTo>
                    <a:pt x="1" y="929"/>
                    <a:pt x="446" y="1508"/>
                    <a:pt x="1159" y="1768"/>
                  </a:cubicBezTo>
                  <a:cubicBezTo>
                    <a:pt x="1393" y="1853"/>
                    <a:pt x="1627" y="1894"/>
                    <a:pt x="1841" y="1894"/>
                  </a:cubicBezTo>
                  <a:cubicBezTo>
                    <a:pt x="2280" y="1894"/>
                    <a:pt x="2639" y="1723"/>
                    <a:pt x="2751" y="1420"/>
                  </a:cubicBezTo>
                  <a:cubicBezTo>
                    <a:pt x="2916" y="966"/>
                    <a:pt x="2472" y="387"/>
                    <a:pt x="1757" y="127"/>
                  </a:cubicBezTo>
                  <a:cubicBezTo>
                    <a:pt x="1523" y="42"/>
                    <a:pt x="1289" y="1"/>
                    <a:pt x="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
            <p:cNvSpPr/>
            <p:nvPr/>
          </p:nvSpPr>
          <p:spPr>
            <a:xfrm>
              <a:off x="6715376" y="4226264"/>
              <a:ext cx="69692" cy="47649"/>
            </a:xfrm>
            <a:custGeom>
              <a:avLst/>
              <a:gdLst/>
              <a:ahLst/>
              <a:cxnLst/>
              <a:rect l="l" t="t" r="r" b="b"/>
              <a:pathLst>
                <a:path w="2896" h="1980" extrusionOk="0">
                  <a:moveTo>
                    <a:pt x="999" y="1"/>
                  </a:moveTo>
                  <a:cubicBezTo>
                    <a:pt x="635" y="1"/>
                    <a:pt x="335" y="133"/>
                    <a:pt x="212" y="387"/>
                  </a:cubicBezTo>
                  <a:cubicBezTo>
                    <a:pt x="0" y="820"/>
                    <a:pt x="382" y="1440"/>
                    <a:pt x="1065" y="1775"/>
                  </a:cubicBezTo>
                  <a:cubicBezTo>
                    <a:pt x="1348" y="1913"/>
                    <a:pt x="1639" y="1980"/>
                    <a:pt x="1897" y="1980"/>
                  </a:cubicBezTo>
                  <a:cubicBezTo>
                    <a:pt x="2261" y="1980"/>
                    <a:pt x="2561" y="1847"/>
                    <a:pt x="2684" y="1592"/>
                  </a:cubicBezTo>
                  <a:cubicBezTo>
                    <a:pt x="2896" y="1159"/>
                    <a:pt x="2514" y="538"/>
                    <a:pt x="1831" y="205"/>
                  </a:cubicBezTo>
                  <a:cubicBezTo>
                    <a:pt x="1548" y="67"/>
                    <a:pt x="1258" y="1"/>
                    <a:pt x="9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
            <p:cNvSpPr/>
            <p:nvPr/>
          </p:nvSpPr>
          <p:spPr>
            <a:xfrm>
              <a:off x="6440931" y="4112433"/>
              <a:ext cx="65048" cy="53930"/>
            </a:xfrm>
            <a:custGeom>
              <a:avLst/>
              <a:gdLst/>
              <a:ahLst/>
              <a:cxnLst/>
              <a:rect l="l" t="t" r="r" b="b"/>
              <a:pathLst>
                <a:path w="2703" h="2241" extrusionOk="0">
                  <a:moveTo>
                    <a:pt x="1853" y="1"/>
                  </a:moveTo>
                  <a:cubicBezTo>
                    <a:pt x="1521" y="1"/>
                    <a:pt x="1120" y="162"/>
                    <a:pt x="776" y="465"/>
                  </a:cubicBezTo>
                  <a:cubicBezTo>
                    <a:pt x="205" y="966"/>
                    <a:pt x="1" y="1668"/>
                    <a:pt x="318" y="2029"/>
                  </a:cubicBezTo>
                  <a:cubicBezTo>
                    <a:pt x="444" y="2172"/>
                    <a:pt x="633" y="2240"/>
                    <a:pt x="851" y="2240"/>
                  </a:cubicBezTo>
                  <a:cubicBezTo>
                    <a:pt x="1183" y="2240"/>
                    <a:pt x="1583" y="2079"/>
                    <a:pt x="1929" y="1776"/>
                  </a:cubicBezTo>
                  <a:cubicBezTo>
                    <a:pt x="2498" y="1274"/>
                    <a:pt x="2703" y="574"/>
                    <a:pt x="2385" y="214"/>
                  </a:cubicBezTo>
                  <a:cubicBezTo>
                    <a:pt x="2260" y="70"/>
                    <a:pt x="2071" y="1"/>
                    <a:pt x="18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
            <p:cNvSpPr/>
            <p:nvPr/>
          </p:nvSpPr>
          <p:spPr>
            <a:xfrm>
              <a:off x="6472168" y="4049502"/>
              <a:ext cx="65818" cy="53208"/>
            </a:xfrm>
            <a:custGeom>
              <a:avLst/>
              <a:gdLst/>
              <a:ahLst/>
              <a:cxnLst/>
              <a:rect l="l" t="t" r="r" b="b"/>
              <a:pathLst>
                <a:path w="2735" h="2211" extrusionOk="0">
                  <a:moveTo>
                    <a:pt x="864" y="1"/>
                  </a:moveTo>
                  <a:cubicBezTo>
                    <a:pt x="633" y="1"/>
                    <a:pt x="434" y="75"/>
                    <a:pt x="308" y="230"/>
                  </a:cubicBezTo>
                  <a:cubicBezTo>
                    <a:pt x="1" y="603"/>
                    <a:pt x="227" y="1296"/>
                    <a:pt x="811" y="1779"/>
                  </a:cubicBezTo>
                  <a:cubicBezTo>
                    <a:pt x="1154" y="2062"/>
                    <a:pt x="1543" y="2211"/>
                    <a:pt x="1870" y="2211"/>
                  </a:cubicBezTo>
                  <a:cubicBezTo>
                    <a:pt x="2102" y="2211"/>
                    <a:pt x="2302" y="2135"/>
                    <a:pt x="2429" y="1980"/>
                  </a:cubicBezTo>
                  <a:cubicBezTo>
                    <a:pt x="2735" y="1609"/>
                    <a:pt x="2510" y="914"/>
                    <a:pt x="1924" y="431"/>
                  </a:cubicBezTo>
                  <a:cubicBezTo>
                    <a:pt x="1581" y="149"/>
                    <a:pt x="1191" y="1"/>
                    <a:pt x="8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
            <p:cNvSpPr/>
            <p:nvPr/>
          </p:nvSpPr>
          <p:spPr>
            <a:xfrm>
              <a:off x="6645922" y="4257284"/>
              <a:ext cx="50488" cy="64711"/>
            </a:xfrm>
            <a:custGeom>
              <a:avLst/>
              <a:gdLst/>
              <a:ahLst/>
              <a:cxnLst/>
              <a:rect l="l" t="t" r="r" b="b"/>
              <a:pathLst>
                <a:path w="2098" h="2689" extrusionOk="0">
                  <a:moveTo>
                    <a:pt x="828" y="0"/>
                  </a:moveTo>
                  <a:cubicBezTo>
                    <a:pt x="774" y="0"/>
                    <a:pt x="721" y="8"/>
                    <a:pt x="669" y="23"/>
                  </a:cubicBezTo>
                  <a:cubicBezTo>
                    <a:pt x="206" y="155"/>
                    <a:pt x="1" y="854"/>
                    <a:pt x="211" y="1584"/>
                  </a:cubicBezTo>
                  <a:cubicBezTo>
                    <a:pt x="396" y="2233"/>
                    <a:pt x="848" y="2688"/>
                    <a:pt x="1270" y="2688"/>
                  </a:cubicBezTo>
                  <a:cubicBezTo>
                    <a:pt x="1324" y="2688"/>
                    <a:pt x="1376" y="2681"/>
                    <a:pt x="1428" y="2666"/>
                  </a:cubicBezTo>
                  <a:cubicBezTo>
                    <a:pt x="1892" y="2534"/>
                    <a:pt x="2098" y="1834"/>
                    <a:pt x="1888" y="1104"/>
                  </a:cubicBezTo>
                  <a:cubicBezTo>
                    <a:pt x="1703" y="455"/>
                    <a:pt x="1251" y="0"/>
                    <a:pt x="8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
            <p:cNvSpPr/>
            <p:nvPr/>
          </p:nvSpPr>
          <p:spPr>
            <a:xfrm>
              <a:off x="6691864" y="4147545"/>
              <a:ext cx="53448" cy="62737"/>
            </a:xfrm>
            <a:custGeom>
              <a:avLst/>
              <a:gdLst/>
              <a:ahLst/>
              <a:cxnLst/>
              <a:rect l="l" t="t" r="r" b="b"/>
              <a:pathLst>
                <a:path w="2221" h="2607" extrusionOk="0">
                  <a:moveTo>
                    <a:pt x="1439" y="0"/>
                  </a:moveTo>
                  <a:cubicBezTo>
                    <a:pt x="1040" y="0"/>
                    <a:pt x="577" y="372"/>
                    <a:pt x="316" y="941"/>
                  </a:cubicBezTo>
                  <a:cubicBezTo>
                    <a:pt x="1" y="1632"/>
                    <a:pt x="101" y="2354"/>
                    <a:pt x="540" y="2554"/>
                  </a:cubicBezTo>
                  <a:cubicBezTo>
                    <a:pt x="617" y="2589"/>
                    <a:pt x="699" y="2606"/>
                    <a:pt x="784" y="2606"/>
                  </a:cubicBezTo>
                  <a:cubicBezTo>
                    <a:pt x="1184" y="2606"/>
                    <a:pt x="1645" y="2236"/>
                    <a:pt x="1905" y="1665"/>
                  </a:cubicBezTo>
                  <a:cubicBezTo>
                    <a:pt x="2221" y="975"/>
                    <a:pt x="2121" y="253"/>
                    <a:pt x="1682" y="52"/>
                  </a:cubicBezTo>
                  <a:cubicBezTo>
                    <a:pt x="1606" y="17"/>
                    <a:pt x="1524"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
            <p:cNvSpPr/>
            <p:nvPr/>
          </p:nvSpPr>
          <p:spPr>
            <a:xfrm>
              <a:off x="6183549" y="4164584"/>
              <a:ext cx="315011" cy="245992"/>
            </a:xfrm>
            <a:custGeom>
              <a:avLst/>
              <a:gdLst/>
              <a:ahLst/>
              <a:cxnLst/>
              <a:rect l="l" t="t" r="r" b="b"/>
              <a:pathLst>
                <a:path w="13090" h="10222" extrusionOk="0">
                  <a:moveTo>
                    <a:pt x="3686" y="1"/>
                  </a:moveTo>
                  <a:cubicBezTo>
                    <a:pt x="3122" y="1"/>
                    <a:pt x="2538" y="291"/>
                    <a:pt x="1997" y="1090"/>
                  </a:cubicBezTo>
                  <a:cubicBezTo>
                    <a:pt x="0" y="4037"/>
                    <a:pt x="4455" y="5733"/>
                    <a:pt x="4455" y="5733"/>
                  </a:cubicBezTo>
                  <a:cubicBezTo>
                    <a:pt x="4455" y="5733"/>
                    <a:pt x="4095" y="5682"/>
                    <a:pt x="3622" y="5682"/>
                  </a:cubicBezTo>
                  <a:cubicBezTo>
                    <a:pt x="2491" y="5682"/>
                    <a:pt x="716" y="5972"/>
                    <a:pt x="1692" y="7944"/>
                  </a:cubicBezTo>
                  <a:cubicBezTo>
                    <a:pt x="2676" y="9935"/>
                    <a:pt x="6479" y="10221"/>
                    <a:pt x="8589" y="10221"/>
                  </a:cubicBezTo>
                  <a:cubicBezTo>
                    <a:pt x="9442" y="10221"/>
                    <a:pt x="10017" y="10174"/>
                    <a:pt x="10017" y="10174"/>
                  </a:cubicBezTo>
                  <a:cubicBezTo>
                    <a:pt x="10017" y="10174"/>
                    <a:pt x="13089" y="2665"/>
                    <a:pt x="10539" y="1090"/>
                  </a:cubicBezTo>
                  <a:cubicBezTo>
                    <a:pt x="9706" y="575"/>
                    <a:pt x="9042" y="383"/>
                    <a:pt x="8514" y="383"/>
                  </a:cubicBezTo>
                  <a:cubicBezTo>
                    <a:pt x="6935" y="383"/>
                    <a:pt x="6575" y="2107"/>
                    <a:pt x="6575" y="2107"/>
                  </a:cubicBezTo>
                  <a:cubicBezTo>
                    <a:pt x="6575" y="2107"/>
                    <a:pt x="5203" y="1"/>
                    <a:pt x="3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
            <p:cNvSpPr/>
            <p:nvPr/>
          </p:nvSpPr>
          <p:spPr>
            <a:xfrm>
              <a:off x="6295213" y="4282144"/>
              <a:ext cx="132839" cy="77345"/>
            </a:xfrm>
            <a:custGeom>
              <a:avLst/>
              <a:gdLst/>
              <a:ahLst/>
              <a:cxnLst/>
              <a:rect l="l" t="t" r="r" b="b"/>
              <a:pathLst>
                <a:path w="5520" h="3214" extrusionOk="0">
                  <a:moveTo>
                    <a:pt x="4096" y="0"/>
                  </a:moveTo>
                  <a:cubicBezTo>
                    <a:pt x="4093" y="0"/>
                    <a:pt x="4090" y="0"/>
                    <a:pt x="4087" y="0"/>
                  </a:cubicBezTo>
                  <a:cubicBezTo>
                    <a:pt x="2642" y="13"/>
                    <a:pt x="3626" y="2752"/>
                    <a:pt x="3626" y="2752"/>
                  </a:cubicBezTo>
                  <a:cubicBezTo>
                    <a:pt x="3626" y="2752"/>
                    <a:pt x="2180" y="1"/>
                    <a:pt x="1606" y="1"/>
                  </a:cubicBezTo>
                  <a:cubicBezTo>
                    <a:pt x="1515" y="1"/>
                    <a:pt x="1446" y="69"/>
                    <a:pt x="1408" y="226"/>
                  </a:cubicBezTo>
                  <a:cubicBezTo>
                    <a:pt x="1128" y="1386"/>
                    <a:pt x="3257" y="2721"/>
                    <a:pt x="3257" y="2721"/>
                  </a:cubicBezTo>
                  <a:cubicBezTo>
                    <a:pt x="3257" y="2721"/>
                    <a:pt x="1762" y="1904"/>
                    <a:pt x="890" y="1904"/>
                  </a:cubicBezTo>
                  <a:cubicBezTo>
                    <a:pt x="603" y="1904"/>
                    <a:pt x="383" y="1993"/>
                    <a:pt x="307" y="2229"/>
                  </a:cubicBezTo>
                  <a:cubicBezTo>
                    <a:pt x="0" y="3182"/>
                    <a:pt x="3626" y="3213"/>
                    <a:pt x="3626" y="3213"/>
                  </a:cubicBezTo>
                  <a:cubicBezTo>
                    <a:pt x="3626" y="3213"/>
                    <a:pt x="5520" y="0"/>
                    <a:pt x="4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9"/>
          <p:cNvGrpSpPr/>
          <p:nvPr/>
        </p:nvGrpSpPr>
        <p:grpSpPr>
          <a:xfrm>
            <a:off x="4063750" y="4230125"/>
            <a:ext cx="1042296" cy="521330"/>
            <a:chOff x="4063750" y="4230125"/>
            <a:chExt cx="1042296" cy="521330"/>
          </a:xfrm>
        </p:grpSpPr>
        <p:sp>
          <p:nvSpPr>
            <p:cNvPr id="1687" name="Google Shape;1687;p9"/>
            <p:cNvSpPr/>
            <p:nvPr/>
          </p:nvSpPr>
          <p:spPr>
            <a:xfrm>
              <a:off x="4063750" y="4230125"/>
              <a:ext cx="1042296" cy="521265"/>
            </a:xfrm>
            <a:custGeom>
              <a:avLst/>
              <a:gdLst/>
              <a:ahLst/>
              <a:cxnLst/>
              <a:rect l="l" t="t" r="r" b="b"/>
              <a:pathLst>
                <a:path w="16031" h="8017" extrusionOk="0">
                  <a:moveTo>
                    <a:pt x="8016" y="1"/>
                  </a:moveTo>
                  <a:cubicBezTo>
                    <a:pt x="3588" y="1"/>
                    <a:pt x="1" y="3589"/>
                    <a:pt x="1" y="8016"/>
                  </a:cubicBezTo>
                  <a:lnTo>
                    <a:pt x="16030" y="8016"/>
                  </a:lnTo>
                  <a:cubicBezTo>
                    <a:pt x="16030" y="3589"/>
                    <a:pt x="12441" y="1"/>
                    <a:pt x="80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
            <p:cNvSpPr/>
            <p:nvPr/>
          </p:nvSpPr>
          <p:spPr>
            <a:xfrm>
              <a:off x="4082150" y="4230450"/>
              <a:ext cx="1000099" cy="521005"/>
            </a:xfrm>
            <a:custGeom>
              <a:avLst/>
              <a:gdLst/>
              <a:ahLst/>
              <a:cxnLst/>
              <a:rect l="l" t="t" r="r" b="b"/>
              <a:pathLst>
                <a:path w="15382" h="8013" extrusionOk="0">
                  <a:moveTo>
                    <a:pt x="11147" y="759"/>
                  </a:moveTo>
                  <a:lnTo>
                    <a:pt x="8688" y="8009"/>
                  </a:lnTo>
                  <a:lnTo>
                    <a:pt x="8925" y="8009"/>
                  </a:lnTo>
                  <a:lnTo>
                    <a:pt x="11350" y="859"/>
                  </a:lnTo>
                  <a:cubicBezTo>
                    <a:pt x="11284" y="826"/>
                    <a:pt x="11216" y="792"/>
                    <a:pt x="11147" y="759"/>
                  </a:cubicBezTo>
                  <a:close/>
                  <a:moveTo>
                    <a:pt x="666" y="4227"/>
                  </a:moveTo>
                  <a:cubicBezTo>
                    <a:pt x="628" y="4298"/>
                    <a:pt x="594" y="4368"/>
                    <a:pt x="558" y="4437"/>
                  </a:cubicBezTo>
                  <a:lnTo>
                    <a:pt x="4018" y="8010"/>
                  </a:lnTo>
                  <a:lnTo>
                    <a:pt x="4328" y="8010"/>
                  </a:lnTo>
                  <a:lnTo>
                    <a:pt x="666" y="4227"/>
                  </a:lnTo>
                  <a:close/>
                  <a:moveTo>
                    <a:pt x="63" y="5680"/>
                  </a:moveTo>
                  <a:cubicBezTo>
                    <a:pt x="42" y="5753"/>
                    <a:pt x="20" y="5826"/>
                    <a:pt x="0" y="5901"/>
                  </a:cubicBezTo>
                  <a:lnTo>
                    <a:pt x="3571" y="8011"/>
                  </a:lnTo>
                  <a:lnTo>
                    <a:pt x="4011" y="8011"/>
                  </a:lnTo>
                  <a:lnTo>
                    <a:pt x="63" y="5680"/>
                  </a:lnTo>
                  <a:close/>
                  <a:moveTo>
                    <a:pt x="3797" y="1030"/>
                  </a:moveTo>
                  <a:cubicBezTo>
                    <a:pt x="3731" y="1066"/>
                    <a:pt x="3664" y="1103"/>
                    <a:pt x="3599" y="1143"/>
                  </a:cubicBezTo>
                  <a:lnTo>
                    <a:pt x="5872" y="8011"/>
                  </a:lnTo>
                  <a:lnTo>
                    <a:pt x="6107" y="8011"/>
                  </a:lnTo>
                  <a:lnTo>
                    <a:pt x="3797" y="1030"/>
                  </a:lnTo>
                  <a:close/>
                  <a:moveTo>
                    <a:pt x="6064" y="171"/>
                  </a:moveTo>
                  <a:cubicBezTo>
                    <a:pt x="5991" y="188"/>
                    <a:pt x="5918" y="204"/>
                    <a:pt x="5843" y="221"/>
                  </a:cubicBezTo>
                  <a:lnTo>
                    <a:pt x="6441" y="8011"/>
                  </a:lnTo>
                  <a:lnTo>
                    <a:pt x="6665" y="8011"/>
                  </a:lnTo>
                  <a:lnTo>
                    <a:pt x="6064" y="171"/>
                  </a:lnTo>
                  <a:close/>
                  <a:moveTo>
                    <a:pt x="7564" y="0"/>
                  </a:moveTo>
                  <a:cubicBezTo>
                    <a:pt x="7489" y="3"/>
                    <a:pt x="7412" y="3"/>
                    <a:pt x="7338" y="6"/>
                  </a:cubicBezTo>
                  <a:cubicBezTo>
                    <a:pt x="7137" y="1539"/>
                    <a:pt x="7274" y="2531"/>
                    <a:pt x="7753" y="2958"/>
                  </a:cubicBezTo>
                  <a:cubicBezTo>
                    <a:pt x="7947" y="3132"/>
                    <a:pt x="8152" y="3172"/>
                    <a:pt x="8305" y="3172"/>
                  </a:cubicBezTo>
                  <a:cubicBezTo>
                    <a:pt x="8324" y="3172"/>
                    <a:pt x="8343" y="3169"/>
                    <a:pt x="8363" y="3168"/>
                  </a:cubicBezTo>
                  <a:lnTo>
                    <a:pt x="8363" y="3168"/>
                  </a:lnTo>
                  <a:lnTo>
                    <a:pt x="7715" y="8009"/>
                  </a:lnTo>
                  <a:lnTo>
                    <a:pt x="7937" y="8009"/>
                  </a:lnTo>
                  <a:lnTo>
                    <a:pt x="7937" y="8011"/>
                  </a:lnTo>
                  <a:lnTo>
                    <a:pt x="8995" y="96"/>
                  </a:lnTo>
                  <a:cubicBezTo>
                    <a:pt x="8922" y="85"/>
                    <a:pt x="8847" y="75"/>
                    <a:pt x="8774" y="65"/>
                  </a:cubicBezTo>
                  <a:lnTo>
                    <a:pt x="8391" y="2944"/>
                  </a:lnTo>
                  <a:cubicBezTo>
                    <a:pt x="8368" y="2947"/>
                    <a:pt x="8339" y="2950"/>
                    <a:pt x="8306" y="2950"/>
                  </a:cubicBezTo>
                  <a:cubicBezTo>
                    <a:pt x="8196" y="2950"/>
                    <a:pt x="8043" y="2921"/>
                    <a:pt x="7898" y="2789"/>
                  </a:cubicBezTo>
                  <a:cubicBezTo>
                    <a:pt x="7643" y="2558"/>
                    <a:pt x="7316" y="1893"/>
                    <a:pt x="7564" y="0"/>
                  </a:cubicBezTo>
                  <a:close/>
                  <a:moveTo>
                    <a:pt x="14012" y="3036"/>
                  </a:moveTo>
                  <a:lnTo>
                    <a:pt x="10327" y="8011"/>
                  </a:lnTo>
                  <a:lnTo>
                    <a:pt x="10604" y="8011"/>
                  </a:lnTo>
                  <a:lnTo>
                    <a:pt x="12753" y="5109"/>
                  </a:lnTo>
                  <a:lnTo>
                    <a:pt x="14777" y="4189"/>
                  </a:lnTo>
                  <a:cubicBezTo>
                    <a:pt x="14741" y="4121"/>
                    <a:pt x="14704" y="4060"/>
                    <a:pt x="14666" y="3995"/>
                  </a:cubicBezTo>
                  <a:lnTo>
                    <a:pt x="13027" y="4741"/>
                  </a:lnTo>
                  <a:lnTo>
                    <a:pt x="14156" y="3218"/>
                  </a:lnTo>
                  <a:cubicBezTo>
                    <a:pt x="14108" y="3156"/>
                    <a:pt x="14060" y="3096"/>
                    <a:pt x="14012" y="3036"/>
                  </a:cubicBezTo>
                  <a:close/>
                  <a:moveTo>
                    <a:pt x="15307" y="5390"/>
                  </a:moveTo>
                  <a:lnTo>
                    <a:pt x="11182" y="8011"/>
                  </a:lnTo>
                  <a:lnTo>
                    <a:pt x="11598" y="8011"/>
                  </a:lnTo>
                  <a:lnTo>
                    <a:pt x="15382" y="5610"/>
                  </a:lnTo>
                  <a:cubicBezTo>
                    <a:pt x="15357" y="5537"/>
                    <a:pt x="15332" y="5462"/>
                    <a:pt x="15307" y="5390"/>
                  </a:cubicBezTo>
                  <a:close/>
                  <a:moveTo>
                    <a:pt x="2326" y="2097"/>
                  </a:moveTo>
                  <a:cubicBezTo>
                    <a:pt x="2269" y="2148"/>
                    <a:pt x="2213" y="2204"/>
                    <a:pt x="2155" y="2257"/>
                  </a:cubicBezTo>
                  <a:lnTo>
                    <a:pt x="3962" y="5962"/>
                  </a:lnTo>
                  <a:cubicBezTo>
                    <a:pt x="3925" y="5982"/>
                    <a:pt x="3871" y="6000"/>
                    <a:pt x="3798" y="6000"/>
                  </a:cubicBezTo>
                  <a:cubicBezTo>
                    <a:pt x="3772" y="6000"/>
                    <a:pt x="3744" y="5998"/>
                    <a:pt x="3714" y="5993"/>
                  </a:cubicBezTo>
                  <a:cubicBezTo>
                    <a:pt x="3351" y="5932"/>
                    <a:pt x="2601" y="5446"/>
                    <a:pt x="1460" y="3027"/>
                  </a:cubicBezTo>
                  <a:cubicBezTo>
                    <a:pt x="1408" y="3092"/>
                    <a:pt x="1355" y="3156"/>
                    <a:pt x="1305" y="3224"/>
                  </a:cubicBezTo>
                  <a:cubicBezTo>
                    <a:pt x="2406" y="5524"/>
                    <a:pt x="3191" y="6134"/>
                    <a:pt x="3677" y="6215"/>
                  </a:cubicBezTo>
                  <a:cubicBezTo>
                    <a:pt x="3718" y="6222"/>
                    <a:pt x="3757" y="6226"/>
                    <a:pt x="3796" y="6226"/>
                  </a:cubicBezTo>
                  <a:cubicBezTo>
                    <a:pt x="3908" y="6226"/>
                    <a:pt x="3994" y="6198"/>
                    <a:pt x="4058" y="6165"/>
                  </a:cubicBezTo>
                  <a:lnTo>
                    <a:pt x="4960" y="8013"/>
                  </a:lnTo>
                  <a:lnTo>
                    <a:pt x="5208" y="8013"/>
                  </a:lnTo>
                  <a:lnTo>
                    <a:pt x="2326" y="2097"/>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 name="Google Shape;1689;p9"/>
          <p:cNvGrpSpPr/>
          <p:nvPr/>
        </p:nvGrpSpPr>
        <p:grpSpPr>
          <a:xfrm>
            <a:off x="4674831" y="4352100"/>
            <a:ext cx="351288" cy="399340"/>
            <a:chOff x="4674831" y="4352100"/>
            <a:chExt cx="351288" cy="399340"/>
          </a:xfrm>
        </p:grpSpPr>
        <p:sp>
          <p:nvSpPr>
            <p:cNvPr id="1690" name="Google Shape;1690;p9"/>
            <p:cNvSpPr/>
            <p:nvPr/>
          </p:nvSpPr>
          <p:spPr>
            <a:xfrm>
              <a:off x="4762834" y="4352100"/>
              <a:ext cx="155339" cy="399336"/>
            </a:xfrm>
            <a:custGeom>
              <a:avLst/>
              <a:gdLst/>
              <a:ahLst/>
              <a:cxnLst/>
              <a:rect l="l" t="t" r="r" b="b"/>
              <a:pathLst>
                <a:path w="5421" h="13936" extrusionOk="0">
                  <a:moveTo>
                    <a:pt x="2242" y="1"/>
                  </a:moveTo>
                  <a:cubicBezTo>
                    <a:pt x="1820" y="1"/>
                    <a:pt x="1400" y="211"/>
                    <a:pt x="1159" y="558"/>
                  </a:cubicBezTo>
                  <a:cubicBezTo>
                    <a:pt x="788" y="1090"/>
                    <a:pt x="860" y="1808"/>
                    <a:pt x="1009" y="2439"/>
                  </a:cubicBezTo>
                  <a:cubicBezTo>
                    <a:pt x="1159" y="3071"/>
                    <a:pt x="1373" y="3721"/>
                    <a:pt x="1232" y="4356"/>
                  </a:cubicBezTo>
                  <a:cubicBezTo>
                    <a:pt x="1057" y="5158"/>
                    <a:pt x="352" y="5767"/>
                    <a:pt x="200" y="6572"/>
                  </a:cubicBezTo>
                  <a:cubicBezTo>
                    <a:pt x="1" y="7624"/>
                    <a:pt x="794" y="8586"/>
                    <a:pt x="1047" y="9627"/>
                  </a:cubicBezTo>
                  <a:cubicBezTo>
                    <a:pt x="1331" y="10789"/>
                    <a:pt x="938" y="11990"/>
                    <a:pt x="702" y="13160"/>
                  </a:cubicBezTo>
                  <a:cubicBezTo>
                    <a:pt x="656" y="13386"/>
                    <a:pt x="613" y="13635"/>
                    <a:pt x="584" y="13893"/>
                  </a:cubicBezTo>
                  <a:cubicBezTo>
                    <a:pt x="1064" y="13924"/>
                    <a:pt x="1547" y="13936"/>
                    <a:pt x="2029" y="13936"/>
                  </a:cubicBezTo>
                  <a:cubicBezTo>
                    <a:pt x="2637" y="13936"/>
                    <a:pt x="3243" y="13917"/>
                    <a:pt x="3839" y="13897"/>
                  </a:cubicBezTo>
                  <a:cubicBezTo>
                    <a:pt x="4087" y="13887"/>
                    <a:pt x="4335" y="13876"/>
                    <a:pt x="4582" y="13863"/>
                  </a:cubicBezTo>
                  <a:cubicBezTo>
                    <a:pt x="4761" y="13148"/>
                    <a:pt x="5421" y="12544"/>
                    <a:pt x="5418" y="11794"/>
                  </a:cubicBezTo>
                  <a:cubicBezTo>
                    <a:pt x="5414" y="10688"/>
                    <a:pt x="4001" y="9997"/>
                    <a:pt x="3947" y="8892"/>
                  </a:cubicBezTo>
                  <a:cubicBezTo>
                    <a:pt x="3901" y="7998"/>
                    <a:pt x="4780" y="7238"/>
                    <a:pt x="4687" y="6349"/>
                  </a:cubicBezTo>
                  <a:cubicBezTo>
                    <a:pt x="4588" y="5390"/>
                    <a:pt x="3435" y="4854"/>
                    <a:pt x="3191" y="3920"/>
                  </a:cubicBezTo>
                  <a:cubicBezTo>
                    <a:pt x="2932" y="2924"/>
                    <a:pt x="3799" y="1864"/>
                    <a:pt x="3469" y="889"/>
                  </a:cubicBezTo>
                  <a:cubicBezTo>
                    <a:pt x="3316" y="434"/>
                    <a:pt x="2890" y="80"/>
                    <a:pt x="2415" y="13"/>
                  </a:cubicBezTo>
                  <a:cubicBezTo>
                    <a:pt x="2358" y="5"/>
                    <a:pt x="2300" y="1"/>
                    <a:pt x="2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
            <p:cNvSpPr/>
            <p:nvPr/>
          </p:nvSpPr>
          <p:spPr>
            <a:xfrm>
              <a:off x="4674831" y="4474461"/>
              <a:ext cx="159494" cy="276979"/>
            </a:xfrm>
            <a:custGeom>
              <a:avLst/>
              <a:gdLst/>
              <a:ahLst/>
              <a:cxnLst/>
              <a:rect l="l" t="t" r="r" b="b"/>
              <a:pathLst>
                <a:path w="5566" h="9666" extrusionOk="0">
                  <a:moveTo>
                    <a:pt x="1226" y="0"/>
                  </a:moveTo>
                  <a:cubicBezTo>
                    <a:pt x="705" y="0"/>
                    <a:pt x="383" y="616"/>
                    <a:pt x="395" y="1142"/>
                  </a:cubicBezTo>
                  <a:cubicBezTo>
                    <a:pt x="415" y="2009"/>
                    <a:pt x="641" y="2676"/>
                    <a:pt x="436" y="3551"/>
                  </a:cubicBezTo>
                  <a:cubicBezTo>
                    <a:pt x="257" y="4309"/>
                    <a:pt x="0" y="5063"/>
                    <a:pt x="580" y="5729"/>
                  </a:cubicBezTo>
                  <a:cubicBezTo>
                    <a:pt x="762" y="5938"/>
                    <a:pt x="1000" y="6104"/>
                    <a:pt x="1122" y="6354"/>
                  </a:cubicBezTo>
                  <a:cubicBezTo>
                    <a:pt x="1494" y="7122"/>
                    <a:pt x="544" y="8110"/>
                    <a:pt x="997" y="8835"/>
                  </a:cubicBezTo>
                  <a:cubicBezTo>
                    <a:pt x="1136" y="9058"/>
                    <a:pt x="1378" y="9190"/>
                    <a:pt x="1602" y="9336"/>
                  </a:cubicBezTo>
                  <a:cubicBezTo>
                    <a:pt x="2725" y="9595"/>
                    <a:pt x="3898" y="9665"/>
                    <a:pt x="5062" y="9665"/>
                  </a:cubicBezTo>
                  <a:cubicBezTo>
                    <a:pt x="5110" y="9665"/>
                    <a:pt x="5158" y="9665"/>
                    <a:pt x="5205" y="9665"/>
                  </a:cubicBezTo>
                  <a:cubicBezTo>
                    <a:pt x="5191" y="9140"/>
                    <a:pt x="5565" y="8635"/>
                    <a:pt x="5501" y="8108"/>
                  </a:cubicBezTo>
                  <a:cubicBezTo>
                    <a:pt x="5415" y="7385"/>
                    <a:pt x="4563" y="6965"/>
                    <a:pt x="4398" y="6258"/>
                  </a:cubicBezTo>
                  <a:cubicBezTo>
                    <a:pt x="4303" y="5849"/>
                    <a:pt x="4457" y="5425"/>
                    <a:pt x="4465" y="5006"/>
                  </a:cubicBezTo>
                  <a:cubicBezTo>
                    <a:pt x="4488" y="3628"/>
                    <a:pt x="2968" y="3247"/>
                    <a:pt x="2412" y="2187"/>
                  </a:cubicBezTo>
                  <a:cubicBezTo>
                    <a:pt x="2207" y="1793"/>
                    <a:pt x="2210" y="1327"/>
                    <a:pt x="2101" y="895"/>
                  </a:cubicBezTo>
                  <a:cubicBezTo>
                    <a:pt x="1992" y="462"/>
                    <a:pt x="1686" y="10"/>
                    <a:pt x="1242" y="0"/>
                  </a:cubicBezTo>
                  <a:cubicBezTo>
                    <a:pt x="1237" y="0"/>
                    <a:pt x="1231" y="0"/>
                    <a:pt x="1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
            <p:cNvSpPr/>
            <p:nvPr/>
          </p:nvSpPr>
          <p:spPr>
            <a:xfrm>
              <a:off x="4847398" y="4515009"/>
              <a:ext cx="178721" cy="236089"/>
            </a:xfrm>
            <a:custGeom>
              <a:avLst/>
              <a:gdLst/>
              <a:ahLst/>
              <a:cxnLst/>
              <a:rect l="l" t="t" r="r" b="b"/>
              <a:pathLst>
                <a:path w="6237" h="8239" extrusionOk="0">
                  <a:moveTo>
                    <a:pt x="5368" y="0"/>
                  </a:moveTo>
                  <a:cubicBezTo>
                    <a:pt x="5368" y="0"/>
                    <a:pt x="5367" y="0"/>
                    <a:pt x="5366" y="0"/>
                  </a:cubicBezTo>
                  <a:cubicBezTo>
                    <a:pt x="4728" y="5"/>
                    <a:pt x="4411" y="785"/>
                    <a:pt x="4373" y="1421"/>
                  </a:cubicBezTo>
                  <a:cubicBezTo>
                    <a:pt x="4332" y="2060"/>
                    <a:pt x="4360" y="2804"/>
                    <a:pt x="3864" y="3205"/>
                  </a:cubicBezTo>
                  <a:cubicBezTo>
                    <a:pt x="3378" y="3598"/>
                    <a:pt x="2712" y="3564"/>
                    <a:pt x="2332" y="4113"/>
                  </a:cubicBezTo>
                  <a:cubicBezTo>
                    <a:pt x="1673" y="5066"/>
                    <a:pt x="2467" y="6102"/>
                    <a:pt x="1513" y="6961"/>
                  </a:cubicBezTo>
                  <a:cubicBezTo>
                    <a:pt x="1476" y="6995"/>
                    <a:pt x="1436" y="7027"/>
                    <a:pt x="1393" y="7060"/>
                  </a:cubicBezTo>
                  <a:cubicBezTo>
                    <a:pt x="1043" y="7328"/>
                    <a:pt x="647" y="7541"/>
                    <a:pt x="326" y="7844"/>
                  </a:cubicBezTo>
                  <a:cubicBezTo>
                    <a:pt x="203" y="7963"/>
                    <a:pt x="95" y="8098"/>
                    <a:pt x="1" y="8238"/>
                  </a:cubicBezTo>
                  <a:cubicBezTo>
                    <a:pt x="297" y="8231"/>
                    <a:pt x="594" y="8221"/>
                    <a:pt x="885" y="8212"/>
                  </a:cubicBezTo>
                  <a:cubicBezTo>
                    <a:pt x="1978" y="8177"/>
                    <a:pt x="3061" y="8085"/>
                    <a:pt x="4130" y="7927"/>
                  </a:cubicBezTo>
                  <a:cubicBezTo>
                    <a:pt x="4430" y="7365"/>
                    <a:pt x="5019" y="6962"/>
                    <a:pt x="5207" y="6350"/>
                  </a:cubicBezTo>
                  <a:cubicBezTo>
                    <a:pt x="5465" y="5512"/>
                    <a:pt x="4875" y="4623"/>
                    <a:pt x="5004" y="3757"/>
                  </a:cubicBezTo>
                  <a:cubicBezTo>
                    <a:pt x="5078" y="3261"/>
                    <a:pt x="5381" y="2832"/>
                    <a:pt x="5660" y="2417"/>
                  </a:cubicBezTo>
                  <a:cubicBezTo>
                    <a:pt x="5943" y="2001"/>
                    <a:pt x="6218" y="1546"/>
                    <a:pt x="6227" y="1044"/>
                  </a:cubicBezTo>
                  <a:cubicBezTo>
                    <a:pt x="6237" y="543"/>
                    <a:pt x="5869" y="0"/>
                    <a:pt x="5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 name="Google Shape;1693;p9"/>
          <p:cNvGrpSpPr/>
          <p:nvPr/>
        </p:nvGrpSpPr>
        <p:grpSpPr>
          <a:xfrm>
            <a:off x="1101000" y="4124913"/>
            <a:ext cx="533000" cy="641675"/>
            <a:chOff x="1101000" y="4124913"/>
            <a:chExt cx="533000" cy="641675"/>
          </a:xfrm>
        </p:grpSpPr>
        <p:sp>
          <p:nvSpPr>
            <p:cNvPr id="1694" name="Google Shape;1694;p9"/>
            <p:cNvSpPr/>
            <p:nvPr/>
          </p:nvSpPr>
          <p:spPr>
            <a:xfrm>
              <a:off x="1398100" y="4124913"/>
              <a:ext cx="35250" cy="93775"/>
            </a:xfrm>
            <a:custGeom>
              <a:avLst/>
              <a:gdLst/>
              <a:ahLst/>
              <a:cxnLst/>
              <a:rect l="l" t="t" r="r" b="b"/>
              <a:pathLst>
                <a:path w="1410" h="3751" extrusionOk="0">
                  <a:moveTo>
                    <a:pt x="1146" y="1"/>
                  </a:moveTo>
                  <a:lnTo>
                    <a:pt x="1146" y="1"/>
                  </a:lnTo>
                  <a:cubicBezTo>
                    <a:pt x="271" y="1008"/>
                    <a:pt x="0" y="2499"/>
                    <a:pt x="457" y="3751"/>
                  </a:cubicBezTo>
                  <a:cubicBezTo>
                    <a:pt x="1240" y="2654"/>
                    <a:pt x="1410" y="1325"/>
                    <a:pt x="1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
            <p:cNvSpPr/>
            <p:nvPr/>
          </p:nvSpPr>
          <p:spPr>
            <a:xfrm>
              <a:off x="1383675" y="4243063"/>
              <a:ext cx="105875" cy="29025"/>
            </a:xfrm>
            <a:custGeom>
              <a:avLst/>
              <a:gdLst/>
              <a:ahLst/>
              <a:cxnLst/>
              <a:rect l="l" t="t" r="r" b="b"/>
              <a:pathLst>
                <a:path w="4235" h="1161" extrusionOk="0">
                  <a:moveTo>
                    <a:pt x="2906" y="1"/>
                  </a:moveTo>
                  <a:cubicBezTo>
                    <a:pt x="1869" y="1"/>
                    <a:pt x="829" y="333"/>
                    <a:pt x="0" y="959"/>
                  </a:cubicBezTo>
                  <a:cubicBezTo>
                    <a:pt x="450" y="1091"/>
                    <a:pt x="937" y="1160"/>
                    <a:pt x="1427" y="1160"/>
                  </a:cubicBezTo>
                  <a:cubicBezTo>
                    <a:pt x="2460" y="1160"/>
                    <a:pt x="3506" y="854"/>
                    <a:pt x="4234" y="190"/>
                  </a:cubicBezTo>
                  <a:cubicBezTo>
                    <a:pt x="3804" y="63"/>
                    <a:pt x="3355" y="1"/>
                    <a:pt x="2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
            <p:cNvSpPr/>
            <p:nvPr/>
          </p:nvSpPr>
          <p:spPr>
            <a:xfrm>
              <a:off x="1470100" y="4155863"/>
              <a:ext cx="93225" cy="38775"/>
            </a:xfrm>
            <a:custGeom>
              <a:avLst/>
              <a:gdLst/>
              <a:ahLst/>
              <a:cxnLst/>
              <a:rect l="l" t="t" r="r" b="b"/>
              <a:pathLst>
                <a:path w="3729" h="1551" extrusionOk="0">
                  <a:moveTo>
                    <a:pt x="3241" y="1"/>
                  </a:moveTo>
                  <a:cubicBezTo>
                    <a:pt x="2006" y="1"/>
                    <a:pt x="774" y="577"/>
                    <a:pt x="0" y="1544"/>
                  </a:cubicBezTo>
                  <a:cubicBezTo>
                    <a:pt x="99" y="1548"/>
                    <a:pt x="197" y="1551"/>
                    <a:pt x="294" y="1551"/>
                  </a:cubicBezTo>
                  <a:cubicBezTo>
                    <a:pt x="1652" y="1551"/>
                    <a:pt x="2868" y="1109"/>
                    <a:pt x="3728" y="31"/>
                  </a:cubicBezTo>
                  <a:cubicBezTo>
                    <a:pt x="3566" y="11"/>
                    <a:pt x="3404" y="1"/>
                    <a:pt x="3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
            <p:cNvSpPr/>
            <p:nvPr/>
          </p:nvSpPr>
          <p:spPr>
            <a:xfrm>
              <a:off x="1296925" y="4148838"/>
              <a:ext cx="48950" cy="93950"/>
            </a:xfrm>
            <a:custGeom>
              <a:avLst/>
              <a:gdLst/>
              <a:ahLst/>
              <a:cxnLst/>
              <a:rect l="l" t="t" r="r" b="b"/>
              <a:pathLst>
                <a:path w="1958" h="3758" extrusionOk="0">
                  <a:moveTo>
                    <a:pt x="149" y="1"/>
                  </a:moveTo>
                  <a:cubicBezTo>
                    <a:pt x="0" y="1455"/>
                    <a:pt x="727" y="2968"/>
                    <a:pt x="1958" y="3758"/>
                  </a:cubicBezTo>
                  <a:cubicBezTo>
                    <a:pt x="1874" y="2312"/>
                    <a:pt x="1214" y="985"/>
                    <a:pt x="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
            <p:cNvSpPr/>
            <p:nvPr/>
          </p:nvSpPr>
          <p:spPr>
            <a:xfrm>
              <a:off x="1275925" y="4235488"/>
              <a:ext cx="59125" cy="112950"/>
            </a:xfrm>
            <a:custGeom>
              <a:avLst/>
              <a:gdLst/>
              <a:ahLst/>
              <a:cxnLst/>
              <a:rect l="l" t="t" r="r" b="b"/>
              <a:pathLst>
                <a:path w="2365" h="4518" extrusionOk="0">
                  <a:moveTo>
                    <a:pt x="160" y="0"/>
                  </a:moveTo>
                  <a:lnTo>
                    <a:pt x="160" y="0"/>
                  </a:lnTo>
                  <a:cubicBezTo>
                    <a:pt x="1" y="882"/>
                    <a:pt x="130" y="1814"/>
                    <a:pt x="523" y="2619"/>
                  </a:cubicBezTo>
                  <a:cubicBezTo>
                    <a:pt x="915" y="3424"/>
                    <a:pt x="1569" y="4101"/>
                    <a:pt x="2364" y="4517"/>
                  </a:cubicBezTo>
                  <a:cubicBezTo>
                    <a:pt x="2200" y="3611"/>
                    <a:pt x="2168" y="3030"/>
                    <a:pt x="1823" y="2177"/>
                  </a:cubicBezTo>
                  <a:cubicBezTo>
                    <a:pt x="1477" y="1326"/>
                    <a:pt x="937" y="492"/>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
            <p:cNvSpPr/>
            <p:nvPr/>
          </p:nvSpPr>
          <p:spPr>
            <a:xfrm>
              <a:off x="1371125" y="4346263"/>
              <a:ext cx="66100" cy="132325"/>
            </a:xfrm>
            <a:custGeom>
              <a:avLst/>
              <a:gdLst/>
              <a:ahLst/>
              <a:cxnLst/>
              <a:rect l="l" t="t" r="r" b="b"/>
              <a:pathLst>
                <a:path w="2644" h="5293" extrusionOk="0">
                  <a:moveTo>
                    <a:pt x="2557" y="1"/>
                  </a:moveTo>
                  <a:cubicBezTo>
                    <a:pt x="934" y="1203"/>
                    <a:pt x="0" y="3281"/>
                    <a:pt x="182" y="5292"/>
                  </a:cubicBezTo>
                  <a:cubicBezTo>
                    <a:pt x="1585" y="3839"/>
                    <a:pt x="2644" y="2022"/>
                    <a:pt x="2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
            <p:cNvSpPr/>
            <p:nvPr/>
          </p:nvSpPr>
          <p:spPr>
            <a:xfrm>
              <a:off x="1550325" y="4287538"/>
              <a:ext cx="83675" cy="113925"/>
            </a:xfrm>
            <a:custGeom>
              <a:avLst/>
              <a:gdLst/>
              <a:ahLst/>
              <a:cxnLst/>
              <a:rect l="l" t="t" r="r" b="b"/>
              <a:pathLst>
                <a:path w="3347" h="4557" extrusionOk="0">
                  <a:moveTo>
                    <a:pt x="3347" y="1"/>
                  </a:moveTo>
                  <a:lnTo>
                    <a:pt x="3347" y="1"/>
                  </a:lnTo>
                  <a:cubicBezTo>
                    <a:pt x="1611" y="897"/>
                    <a:pt x="335" y="2633"/>
                    <a:pt x="0" y="4557"/>
                  </a:cubicBezTo>
                  <a:cubicBezTo>
                    <a:pt x="1610" y="3503"/>
                    <a:pt x="2865" y="1861"/>
                    <a:pt x="3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
            <p:cNvSpPr/>
            <p:nvPr/>
          </p:nvSpPr>
          <p:spPr>
            <a:xfrm>
              <a:off x="1486375" y="4421963"/>
              <a:ext cx="101300" cy="62150"/>
            </a:xfrm>
            <a:custGeom>
              <a:avLst/>
              <a:gdLst/>
              <a:ahLst/>
              <a:cxnLst/>
              <a:rect l="l" t="t" r="r" b="b"/>
              <a:pathLst>
                <a:path w="4052" h="2486" extrusionOk="0">
                  <a:moveTo>
                    <a:pt x="4052" y="0"/>
                  </a:moveTo>
                  <a:cubicBezTo>
                    <a:pt x="2449" y="263"/>
                    <a:pt x="963" y="1175"/>
                    <a:pt x="0" y="2486"/>
                  </a:cubicBezTo>
                  <a:cubicBezTo>
                    <a:pt x="1610" y="2352"/>
                    <a:pt x="3244" y="1400"/>
                    <a:pt x="40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
            <p:cNvSpPr/>
            <p:nvPr/>
          </p:nvSpPr>
          <p:spPr>
            <a:xfrm>
              <a:off x="1437850" y="4398663"/>
              <a:ext cx="52925" cy="145850"/>
            </a:xfrm>
            <a:custGeom>
              <a:avLst/>
              <a:gdLst/>
              <a:ahLst/>
              <a:cxnLst/>
              <a:rect l="l" t="t" r="r" b="b"/>
              <a:pathLst>
                <a:path w="2117" h="5834" extrusionOk="0">
                  <a:moveTo>
                    <a:pt x="1906" y="0"/>
                  </a:moveTo>
                  <a:lnTo>
                    <a:pt x="1906" y="0"/>
                  </a:lnTo>
                  <a:cubicBezTo>
                    <a:pt x="584" y="1601"/>
                    <a:pt x="1" y="3789"/>
                    <a:pt x="355" y="5834"/>
                  </a:cubicBezTo>
                  <a:cubicBezTo>
                    <a:pt x="1708" y="4107"/>
                    <a:pt x="2117" y="2185"/>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
            <p:cNvSpPr/>
            <p:nvPr/>
          </p:nvSpPr>
          <p:spPr>
            <a:xfrm>
              <a:off x="1456725" y="4498338"/>
              <a:ext cx="106600" cy="32875"/>
            </a:xfrm>
            <a:custGeom>
              <a:avLst/>
              <a:gdLst/>
              <a:ahLst/>
              <a:cxnLst/>
              <a:rect l="l" t="t" r="r" b="b"/>
              <a:pathLst>
                <a:path w="4264" h="1315" extrusionOk="0">
                  <a:moveTo>
                    <a:pt x="4053" y="0"/>
                  </a:moveTo>
                  <a:cubicBezTo>
                    <a:pt x="2614" y="0"/>
                    <a:pt x="1179" y="451"/>
                    <a:pt x="0" y="1277"/>
                  </a:cubicBezTo>
                  <a:cubicBezTo>
                    <a:pt x="245" y="1302"/>
                    <a:pt x="482" y="1314"/>
                    <a:pt x="714" y="1314"/>
                  </a:cubicBezTo>
                  <a:cubicBezTo>
                    <a:pt x="2044" y="1314"/>
                    <a:pt x="3174" y="900"/>
                    <a:pt x="4263" y="4"/>
                  </a:cubicBezTo>
                  <a:cubicBezTo>
                    <a:pt x="4193" y="2"/>
                    <a:pt x="4123" y="0"/>
                    <a:pt x="4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
            <p:cNvSpPr/>
            <p:nvPr/>
          </p:nvSpPr>
          <p:spPr>
            <a:xfrm>
              <a:off x="1297825" y="4470613"/>
              <a:ext cx="89100" cy="87525"/>
            </a:xfrm>
            <a:custGeom>
              <a:avLst/>
              <a:gdLst/>
              <a:ahLst/>
              <a:cxnLst/>
              <a:rect l="l" t="t" r="r" b="b"/>
              <a:pathLst>
                <a:path w="3564" h="3501" extrusionOk="0">
                  <a:moveTo>
                    <a:pt x="0" y="0"/>
                  </a:moveTo>
                  <a:lnTo>
                    <a:pt x="0" y="0"/>
                  </a:lnTo>
                  <a:cubicBezTo>
                    <a:pt x="496" y="1667"/>
                    <a:pt x="1888" y="3035"/>
                    <a:pt x="3563" y="3501"/>
                  </a:cubicBezTo>
                  <a:cubicBezTo>
                    <a:pt x="2815" y="1907"/>
                    <a:pt x="1627" y="67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
            <p:cNvSpPr/>
            <p:nvPr/>
          </p:nvSpPr>
          <p:spPr>
            <a:xfrm>
              <a:off x="1101000" y="4519263"/>
              <a:ext cx="135400" cy="31150"/>
            </a:xfrm>
            <a:custGeom>
              <a:avLst/>
              <a:gdLst/>
              <a:ahLst/>
              <a:cxnLst/>
              <a:rect l="l" t="t" r="r" b="b"/>
              <a:pathLst>
                <a:path w="5416" h="1246" extrusionOk="0">
                  <a:moveTo>
                    <a:pt x="758" y="1"/>
                  </a:moveTo>
                  <a:cubicBezTo>
                    <a:pt x="504" y="1"/>
                    <a:pt x="252" y="10"/>
                    <a:pt x="1" y="29"/>
                  </a:cubicBezTo>
                  <a:cubicBezTo>
                    <a:pt x="1209" y="824"/>
                    <a:pt x="2656" y="1246"/>
                    <a:pt x="4102" y="1246"/>
                  </a:cubicBezTo>
                  <a:cubicBezTo>
                    <a:pt x="4542" y="1246"/>
                    <a:pt x="4982" y="1207"/>
                    <a:pt x="5415" y="1127"/>
                  </a:cubicBezTo>
                  <a:cubicBezTo>
                    <a:pt x="4007" y="383"/>
                    <a:pt x="2363" y="1"/>
                    <a:pt x="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
            <p:cNvSpPr/>
            <p:nvPr/>
          </p:nvSpPr>
          <p:spPr>
            <a:xfrm>
              <a:off x="1250700" y="4484313"/>
              <a:ext cx="39175" cy="82325"/>
            </a:xfrm>
            <a:custGeom>
              <a:avLst/>
              <a:gdLst/>
              <a:ahLst/>
              <a:cxnLst/>
              <a:rect l="l" t="t" r="r" b="b"/>
              <a:pathLst>
                <a:path w="1567" h="3293" extrusionOk="0">
                  <a:moveTo>
                    <a:pt x="55" y="1"/>
                  </a:moveTo>
                  <a:lnTo>
                    <a:pt x="55" y="1"/>
                  </a:lnTo>
                  <a:cubicBezTo>
                    <a:pt x="0" y="1227"/>
                    <a:pt x="519" y="2472"/>
                    <a:pt x="1433" y="3292"/>
                  </a:cubicBezTo>
                  <a:cubicBezTo>
                    <a:pt x="1566" y="2672"/>
                    <a:pt x="1520" y="1967"/>
                    <a:pt x="1265" y="1388"/>
                  </a:cubicBezTo>
                  <a:cubicBezTo>
                    <a:pt x="1011" y="807"/>
                    <a:pt x="602" y="323"/>
                    <a:pt x="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
            <p:cNvSpPr/>
            <p:nvPr/>
          </p:nvSpPr>
          <p:spPr>
            <a:xfrm>
              <a:off x="1184750" y="4574213"/>
              <a:ext cx="139475" cy="32300"/>
            </a:xfrm>
            <a:custGeom>
              <a:avLst/>
              <a:gdLst/>
              <a:ahLst/>
              <a:cxnLst/>
              <a:rect l="l" t="t" r="r" b="b"/>
              <a:pathLst>
                <a:path w="5579" h="1292" extrusionOk="0">
                  <a:moveTo>
                    <a:pt x="1127" y="1"/>
                  </a:moveTo>
                  <a:cubicBezTo>
                    <a:pt x="751" y="1"/>
                    <a:pt x="374" y="25"/>
                    <a:pt x="1" y="73"/>
                  </a:cubicBezTo>
                  <a:cubicBezTo>
                    <a:pt x="1312" y="888"/>
                    <a:pt x="2730" y="1291"/>
                    <a:pt x="4216" y="1291"/>
                  </a:cubicBezTo>
                  <a:cubicBezTo>
                    <a:pt x="4665" y="1291"/>
                    <a:pt x="5119" y="1254"/>
                    <a:pt x="5579" y="1181"/>
                  </a:cubicBezTo>
                  <a:cubicBezTo>
                    <a:pt x="4233" y="407"/>
                    <a:pt x="2680" y="1"/>
                    <a:pt x="1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
            <p:cNvSpPr/>
            <p:nvPr/>
          </p:nvSpPr>
          <p:spPr>
            <a:xfrm>
              <a:off x="1400275" y="4609013"/>
              <a:ext cx="105050" cy="95950"/>
            </a:xfrm>
            <a:custGeom>
              <a:avLst/>
              <a:gdLst/>
              <a:ahLst/>
              <a:cxnLst/>
              <a:rect l="l" t="t" r="r" b="b"/>
              <a:pathLst>
                <a:path w="4202" h="3838" extrusionOk="0">
                  <a:moveTo>
                    <a:pt x="4201" y="1"/>
                  </a:moveTo>
                  <a:lnTo>
                    <a:pt x="4201" y="1"/>
                  </a:lnTo>
                  <a:cubicBezTo>
                    <a:pt x="2270" y="445"/>
                    <a:pt x="617" y="1953"/>
                    <a:pt x="0" y="3838"/>
                  </a:cubicBezTo>
                  <a:cubicBezTo>
                    <a:pt x="1823" y="3143"/>
                    <a:pt x="3446" y="1799"/>
                    <a:pt x="42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
            <p:cNvSpPr/>
            <p:nvPr/>
          </p:nvSpPr>
          <p:spPr>
            <a:xfrm>
              <a:off x="1157275" y="4170113"/>
              <a:ext cx="444000" cy="596475"/>
            </a:xfrm>
            <a:custGeom>
              <a:avLst/>
              <a:gdLst/>
              <a:ahLst/>
              <a:cxnLst/>
              <a:rect l="l" t="t" r="r" b="b"/>
              <a:pathLst>
                <a:path w="17760" h="23859" extrusionOk="0">
                  <a:moveTo>
                    <a:pt x="14659" y="1"/>
                  </a:moveTo>
                  <a:lnTo>
                    <a:pt x="12725" y="732"/>
                  </a:lnTo>
                  <a:lnTo>
                    <a:pt x="10280" y="1654"/>
                  </a:lnTo>
                  <a:lnTo>
                    <a:pt x="10080" y="1731"/>
                  </a:lnTo>
                  <a:lnTo>
                    <a:pt x="10039" y="1795"/>
                  </a:lnTo>
                  <a:lnTo>
                    <a:pt x="10039" y="1796"/>
                  </a:lnTo>
                  <a:lnTo>
                    <a:pt x="8518" y="4154"/>
                  </a:lnTo>
                  <a:lnTo>
                    <a:pt x="7523" y="2673"/>
                  </a:lnTo>
                  <a:lnTo>
                    <a:pt x="6395" y="994"/>
                  </a:lnTo>
                  <a:lnTo>
                    <a:pt x="7259" y="2710"/>
                  </a:lnTo>
                  <a:lnTo>
                    <a:pt x="8221" y="4615"/>
                  </a:lnTo>
                  <a:lnTo>
                    <a:pt x="7004" y="6503"/>
                  </a:lnTo>
                  <a:lnTo>
                    <a:pt x="6737" y="6915"/>
                  </a:lnTo>
                  <a:lnTo>
                    <a:pt x="5917" y="8189"/>
                  </a:lnTo>
                  <a:lnTo>
                    <a:pt x="8840" y="13674"/>
                  </a:lnTo>
                  <a:lnTo>
                    <a:pt x="8860" y="14905"/>
                  </a:lnTo>
                  <a:lnTo>
                    <a:pt x="8869" y="15425"/>
                  </a:lnTo>
                  <a:lnTo>
                    <a:pt x="8927" y="19210"/>
                  </a:lnTo>
                  <a:lnTo>
                    <a:pt x="7824" y="18112"/>
                  </a:lnTo>
                  <a:lnTo>
                    <a:pt x="6969" y="17267"/>
                  </a:lnTo>
                  <a:lnTo>
                    <a:pt x="6933" y="17228"/>
                  </a:lnTo>
                  <a:lnTo>
                    <a:pt x="6286" y="16587"/>
                  </a:lnTo>
                  <a:lnTo>
                    <a:pt x="5222" y="15531"/>
                  </a:lnTo>
                  <a:lnTo>
                    <a:pt x="5060" y="15369"/>
                  </a:lnTo>
                  <a:lnTo>
                    <a:pt x="4648" y="15292"/>
                  </a:lnTo>
                  <a:lnTo>
                    <a:pt x="2914" y="14971"/>
                  </a:lnTo>
                  <a:lnTo>
                    <a:pt x="0" y="14433"/>
                  </a:lnTo>
                  <a:lnTo>
                    <a:pt x="2529" y="15183"/>
                  </a:lnTo>
                  <a:lnTo>
                    <a:pt x="4609" y="15802"/>
                  </a:lnTo>
                  <a:lnTo>
                    <a:pt x="5538" y="16800"/>
                  </a:lnTo>
                  <a:lnTo>
                    <a:pt x="6114" y="17419"/>
                  </a:lnTo>
                  <a:lnTo>
                    <a:pt x="8946" y="20460"/>
                  </a:lnTo>
                  <a:lnTo>
                    <a:pt x="8969" y="21894"/>
                  </a:lnTo>
                  <a:lnTo>
                    <a:pt x="8982" y="22655"/>
                  </a:lnTo>
                  <a:lnTo>
                    <a:pt x="9002" y="23850"/>
                  </a:lnTo>
                  <a:cubicBezTo>
                    <a:pt x="9234" y="23857"/>
                    <a:pt x="9461" y="23859"/>
                    <a:pt x="9687" y="23859"/>
                  </a:cubicBezTo>
                  <a:cubicBezTo>
                    <a:pt x="9961" y="23859"/>
                    <a:pt x="10229" y="23856"/>
                    <a:pt x="10496" y="23846"/>
                  </a:cubicBezTo>
                  <a:lnTo>
                    <a:pt x="10432" y="22647"/>
                  </a:lnTo>
                  <a:lnTo>
                    <a:pt x="10390" y="21856"/>
                  </a:lnTo>
                  <a:lnTo>
                    <a:pt x="10351" y="21127"/>
                  </a:lnTo>
                  <a:lnTo>
                    <a:pt x="10300" y="20168"/>
                  </a:lnTo>
                  <a:lnTo>
                    <a:pt x="10186" y="18028"/>
                  </a:lnTo>
                  <a:lnTo>
                    <a:pt x="10154" y="17444"/>
                  </a:lnTo>
                  <a:lnTo>
                    <a:pt x="10528" y="16898"/>
                  </a:lnTo>
                  <a:lnTo>
                    <a:pt x="12229" y="14428"/>
                  </a:lnTo>
                  <a:lnTo>
                    <a:pt x="12452" y="14101"/>
                  </a:lnTo>
                  <a:lnTo>
                    <a:pt x="13544" y="12512"/>
                  </a:lnTo>
                  <a:lnTo>
                    <a:pt x="14347" y="11345"/>
                  </a:lnTo>
                  <a:lnTo>
                    <a:pt x="15845" y="9170"/>
                  </a:lnTo>
                  <a:lnTo>
                    <a:pt x="17759" y="6384"/>
                  </a:lnTo>
                  <a:lnTo>
                    <a:pt x="15783" y="8961"/>
                  </a:lnTo>
                  <a:lnTo>
                    <a:pt x="12723" y="12940"/>
                  </a:lnTo>
                  <a:lnTo>
                    <a:pt x="11518" y="14507"/>
                  </a:lnTo>
                  <a:lnTo>
                    <a:pt x="10093" y="16358"/>
                  </a:lnTo>
                  <a:lnTo>
                    <a:pt x="9935" y="13398"/>
                  </a:lnTo>
                  <a:lnTo>
                    <a:pt x="9078" y="11971"/>
                  </a:lnTo>
                  <a:lnTo>
                    <a:pt x="8731" y="11397"/>
                  </a:lnTo>
                  <a:lnTo>
                    <a:pt x="6859" y="8285"/>
                  </a:lnTo>
                  <a:lnTo>
                    <a:pt x="7552" y="7055"/>
                  </a:lnTo>
                  <a:lnTo>
                    <a:pt x="8079" y="6117"/>
                  </a:lnTo>
                  <a:lnTo>
                    <a:pt x="8143" y="6001"/>
                  </a:lnTo>
                  <a:lnTo>
                    <a:pt x="8531" y="5312"/>
                  </a:lnTo>
                  <a:lnTo>
                    <a:pt x="9300" y="3944"/>
                  </a:lnTo>
                  <a:lnTo>
                    <a:pt x="9503" y="3583"/>
                  </a:lnTo>
                  <a:lnTo>
                    <a:pt x="10363" y="2053"/>
                  </a:lnTo>
                  <a:lnTo>
                    <a:pt x="12610" y="980"/>
                  </a:lnTo>
                  <a:lnTo>
                    <a:pt x="14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
            <p:cNvSpPr/>
            <p:nvPr/>
          </p:nvSpPr>
          <p:spPr>
            <a:xfrm>
              <a:off x="1404475" y="4592388"/>
              <a:ext cx="37400" cy="32975"/>
            </a:xfrm>
            <a:custGeom>
              <a:avLst/>
              <a:gdLst/>
              <a:ahLst/>
              <a:cxnLst/>
              <a:rect l="l" t="t" r="r" b="b"/>
              <a:pathLst>
                <a:path w="1496" h="1319" extrusionOk="0">
                  <a:moveTo>
                    <a:pt x="749" y="0"/>
                  </a:moveTo>
                  <a:cubicBezTo>
                    <a:pt x="488" y="0"/>
                    <a:pt x="241" y="157"/>
                    <a:pt x="137" y="414"/>
                  </a:cubicBezTo>
                  <a:cubicBezTo>
                    <a:pt x="0" y="751"/>
                    <a:pt x="166" y="1136"/>
                    <a:pt x="502" y="1270"/>
                  </a:cubicBezTo>
                  <a:cubicBezTo>
                    <a:pt x="583" y="1303"/>
                    <a:pt x="666" y="1318"/>
                    <a:pt x="748" y="1318"/>
                  </a:cubicBezTo>
                  <a:cubicBezTo>
                    <a:pt x="1010" y="1318"/>
                    <a:pt x="1258" y="1161"/>
                    <a:pt x="1361" y="905"/>
                  </a:cubicBezTo>
                  <a:cubicBezTo>
                    <a:pt x="1495" y="567"/>
                    <a:pt x="1332" y="183"/>
                    <a:pt x="994" y="48"/>
                  </a:cubicBezTo>
                  <a:cubicBezTo>
                    <a:pt x="914" y="16"/>
                    <a:pt x="831" y="0"/>
                    <a:pt x="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
            <p:cNvSpPr/>
            <p:nvPr/>
          </p:nvSpPr>
          <p:spPr>
            <a:xfrm>
              <a:off x="1356850" y="4302163"/>
              <a:ext cx="36600" cy="33000"/>
            </a:xfrm>
            <a:custGeom>
              <a:avLst/>
              <a:gdLst/>
              <a:ahLst/>
              <a:cxnLst/>
              <a:rect l="l" t="t" r="r" b="b"/>
              <a:pathLst>
                <a:path w="1464" h="1320" extrusionOk="0">
                  <a:moveTo>
                    <a:pt x="731" y="1"/>
                  </a:moveTo>
                  <a:cubicBezTo>
                    <a:pt x="553" y="1"/>
                    <a:pt x="376" y="72"/>
                    <a:pt x="247" y="213"/>
                  </a:cubicBezTo>
                  <a:cubicBezTo>
                    <a:pt x="0" y="481"/>
                    <a:pt x="17" y="899"/>
                    <a:pt x="286" y="1146"/>
                  </a:cubicBezTo>
                  <a:cubicBezTo>
                    <a:pt x="412" y="1262"/>
                    <a:pt x="572" y="1319"/>
                    <a:pt x="731" y="1319"/>
                  </a:cubicBezTo>
                  <a:cubicBezTo>
                    <a:pt x="909" y="1319"/>
                    <a:pt x="1087" y="1248"/>
                    <a:pt x="1217" y="1108"/>
                  </a:cubicBezTo>
                  <a:cubicBezTo>
                    <a:pt x="1463" y="840"/>
                    <a:pt x="1447" y="422"/>
                    <a:pt x="1179" y="175"/>
                  </a:cubicBezTo>
                  <a:cubicBezTo>
                    <a:pt x="1052" y="59"/>
                    <a:pt x="891" y="1"/>
                    <a:pt x="7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
            <p:cNvSpPr/>
            <p:nvPr/>
          </p:nvSpPr>
          <p:spPr>
            <a:xfrm>
              <a:off x="1341425" y="4320013"/>
              <a:ext cx="35550" cy="33000"/>
            </a:xfrm>
            <a:custGeom>
              <a:avLst/>
              <a:gdLst/>
              <a:ahLst/>
              <a:cxnLst/>
              <a:rect l="l" t="t" r="r" b="b"/>
              <a:pathLst>
                <a:path w="1422" h="1320" extrusionOk="0">
                  <a:moveTo>
                    <a:pt x="709" y="0"/>
                  </a:moveTo>
                  <a:cubicBezTo>
                    <a:pt x="394" y="0"/>
                    <a:pt x="115" y="231"/>
                    <a:pt x="62" y="553"/>
                  </a:cubicBezTo>
                  <a:cubicBezTo>
                    <a:pt x="1" y="912"/>
                    <a:pt x="246" y="1251"/>
                    <a:pt x="605" y="1310"/>
                  </a:cubicBezTo>
                  <a:cubicBezTo>
                    <a:pt x="642" y="1316"/>
                    <a:pt x="678" y="1319"/>
                    <a:pt x="713" y="1319"/>
                  </a:cubicBezTo>
                  <a:cubicBezTo>
                    <a:pt x="1029" y="1319"/>
                    <a:pt x="1309" y="1090"/>
                    <a:pt x="1362" y="767"/>
                  </a:cubicBezTo>
                  <a:cubicBezTo>
                    <a:pt x="1422" y="408"/>
                    <a:pt x="1178" y="69"/>
                    <a:pt x="819" y="10"/>
                  </a:cubicBezTo>
                  <a:cubicBezTo>
                    <a:pt x="782" y="3"/>
                    <a:pt x="745" y="0"/>
                    <a:pt x="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
            <p:cNvSpPr/>
            <p:nvPr/>
          </p:nvSpPr>
          <p:spPr>
            <a:xfrm>
              <a:off x="1313675" y="4568688"/>
              <a:ext cx="34450" cy="32975"/>
            </a:xfrm>
            <a:custGeom>
              <a:avLst/>
              <a:gdLst/>
              <a:ahLst/>
              <a:cxnLst/>
              <a:rect l="l" t="t" r="r" b="b"/>
              <a:pathLst>
                <a:path w="1378" h="1319" extrusionOk="0">
                  <a:moveTo>
                    <a:pt x="689" y="0"/>
                  </a:moveTo>
                  <a:cubicBezTo>
                    <a:pt x="670" y="0"/>
                    <a:pt x="650" y="1"/>
                    <a:pt x="631" y="3"/>
                  </a:cubicBezTo>
                  <a:cubicBezTo>
                    <a:pt x="268" y="33"/>
                    <a:pt x="0" y="354"/>
                    <a:pt x="30" y="716"/>
                  </a:cubicBezTo>
                  <a:cubicBezTo>
                    <a:pt x="61" y="1060"/>
                    <a:pt x="350" y="1319"/>
                    <a:pt x="689" y="1319"/>
                  </a:cubicBezTo>
                  <a:cubicBezTo>
                    <a:pt x="708" y="1319"/>
                    <a:pt x="727" y="1318"/>
                    <a:pt x="745" y="1317"/>
                  </a:cubicBezTo>
                  <a:cubicBezTo>
                    <a:pt x="1109" y="1286"/>
                    <a:pt x="1378" y="964"/>
                    <a:pt x="1346" y="602"/>
                  </a:cubicBezTo>
                  <a:cubicBezTo>
                    <a:pt x="1316" y="259"/>
                    <a:pt x="1027" y="0"/>
                    <a:pt x="6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
            <p:cNvSpPr/>
            <p:nvPr/>
          </p:nvSpPr>
          <p:spPr>
            <a:xfrm>
              <a:off x="1326450" y="4591713"/>
              <a:ext cx="37675" cy="33000"/>
            </a:xfrm>
            <a:custGeom>
              <a:avLst/>
              <a:gdLst/>
              <a:ahLst/>
              <a:cxnLst/>
              <a:rect l="l" t="t" r="r" b="b"/>
              <a:pathLst>
                <a:path w="1507" h="1320" extrusionOk="0">
                  <a:moveTo>
                    <a:pt x="753" y="1"/>
                  </a:moveTo>
                  <a:cubicBezTo>
                    <a:pt x="509" y="1"/>
                    <a:pt x="275" y="138"/>
                    <a:pt x="160" y="374"/>
                  </a:cubicBezTo>
                  <a:cubicBezTo>
                    <a:pt x="1" y="702"/>
                    <a:pt x="139" y="1094"/>
                    <a:pt x="466" y="1254"/>
                  </a:cubicBezTo>
                  <a:cubicBezTo>
                    <a:pt x="559" y="1299"/>
                    <a:pt x="657" y="1320"/>
                    <a:pt x="753" y="1320"/>
                  </a:cubicBezTo>
                  <a:cubicBezTo>
                    <a:pt x="999" y="1320"/>
                    <a:pt x="1234" y="1183"/>
                    <a:pt x="1347" y="948"/>
                  </a:cubicBezTo>
                  <a:cubicBezTo>
                    <a:pt x="1506" y="620"/>
                    <a:pt x="1368" y="227"/>
                    <a:pt x="1041" y="68"/>
                  </a:cubicBezTo>
                  <a:cubicBezTo>
                    <a:pt x="948" y="22"/>
                    <a:pt x="849" y="1"/>
                    <a:pt x="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9"/>
          <p:cNvGrpSpPr/>
          <p:nvPr/>
        </p:nvGrpSpPr>
        <p:grpSpPr>
          <a:xfrm>
            <a:off x="-139762" y="4730850"/>
            <a:ext cx="9423536" cy="2455670"/>
            <a:chOff x="-139762" y="4730850"/>
            <a:chExt cx="9423536" cy="2455670"/>
          </a:xfrm>
        </p:grpSpPr>
        <p:sp>
          <p:nvSpPr>
            <p:cNvPr id="1716" name="Google Shape;1716;p9"/>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9"/>
          <p:cNvGrpSpPr/>
          <p:nvPr/>
        </p:nvGrpSpPr>
        <p:grpSpPr>
          <a:xfrm>
            <a:off x="2330075" y="3823175"/>
            <a:ext cx="846050" cy="1180650"/>
            <a:chOff x="2330075" y="3823175"/>
            <a:chExt cx="846050" cy="1180650"/>
          </a:xfrm>
        </p:grpSpPr>
        <p:sp>
          <p:nvSpPr>
            <p:cNvPr id="1719" name="Google Shape;1719;p9"/>
            <p:cNvSpPr/>
            <p:nvPr/>
          </p:nvSpPr>
          <p:spPr>
            <a:xfrm>
              <a:off x="2463300" y="4886600"/>
              <a:ext cx="597800" cy="117225"/>
            </a:xfrm>
            <a:custGeom>
              <a:avLst/>
              <a:gdLst/>
              <a:ahLst/>
              <a:cxnLst/>
              <a:rect l="l" t="t" r="r" b="b"/>
              <a:pathLst>
                <a:path w="23912" h="4689" extrusionOk="0">
                  <a:moveTo>
                    <a:pt x="12952" y="0"/>
                  </a:moveTo>
                  <a:cubicBezTo>
                    <a:pt x="2762" y="2"/>
                    <a:pt x="0" y="1259"/>
                    <a:pt x="0" y="1259"/>
                  </a:cubicBezTo>
                  <a:cubicBezTo>
                    <a:pt x="0" y="3777"/>
                    <a:pt x="8258" y="4689"/>
                    <a:pt x="14688" y="4689"/>
                  </a:cubicBezTo>
                  <a:cubicBezTo>
                    <a:pt x="16657" y="4689"/>
                    <a:pt x="18455" y="4603"/>
                    <a:pt x="19792" y="4452"/>
                  </a:cubicBezTo>
                  <a:cubicBezTo>
                    <a:pt x="23912" y="3985"/>
                    <a:pt x="23139" y="0"/>
                    <a:pt x="12952"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
            <p:cNvSpPr/>
            <p:nvPr/>
          </p:nvSpPr>
          <p:spPr>
            <a:xfrm>
              <a:off x="2330075" y="4392425"/>
              <a:ext cx="252625" cy="413575"/>
            </a:xfrm>
            <a:custGeom>
              <a:avLst/>
              <a:gdLst/>
              <a:ahLst/>
              <a:cxnLst/>
              <a:rect l="l" t="t" r="r" b="b"/>
              <a:pathLst>
                <a:path w="10105" h="16543" extrusionOk="0">
                  <a:moveTo>
                    <a:pt x="4702" y="1"/>
                  </a:moveTo>
                  <a:cubicBezTo>
                    <a:pt x="4224" y="1"/>
                    <a:pt x="3793" y="58"/>
                    <a:pt x="3412" y="173"/>
                  </a:cubicBezTo>
                  <a:cubicBezTo>
                    <a:pt x="2841" y="345"/>
                    <a:pt x="2367" y="831"/>
                    <a:pt x="1961" y="1660"/>
                  </a:cubicBezTo>
                  <a:cubicBezTo>
                    <a:pt x="468" y="4710"/>
                    <a:pt x="0" y="12671"/>
                    <a:pt x="693" y="14460"/>
                  </a:cubicBezTo>
                  <a:cubicBezTo>
                    <a:pt x="1101" y="15513"/>
                    <a:pt x="2383" y="16151"/>
                    <a:pt x="4614" y="16415"/>
                  </a:cubicBezTo>
                  <a:cubicBezTo>
                    <a:pt x="5496" y="16521"/>
                    <a:pt x="6341" y="16542"/>
                    <a:pt x="6888" y="16542"/>
                  </a:cubicBezTo>
                  <a:cubicBezTo>
                    <a:pt x="7255" y="16542"/>
                    <a:pt x="7488" y="16534"/>
                    <a:pt x="7510" y="16529"/>
                  </a:cubicBezTo>
                  <a:lnTo>
                    <a:pt x="7445" y="15021"/>
                  </a:lnTo>
                  <a:cubicBezTo>
                    <a:pt x="7214" y="15031"/>
                    <a:pt x="6980" y="15036"/>
                    <a:pt x="6745" y="15036"/>
                  </a:cubicBezTo>
                  <a:cubicBezTo>
                    <a:pt x="4598" y="15036"/>
                    <a:pt x="2374" y="14624"/>
                    <a:pt x="2100" y="13913"/>
                  </a:cubicBezTo>
                  <a:cubicBezTo>
                    <a:pt x="1646" y="12740"/>
                    <a:pt x="1900" y="5219"/>
                    <a:pt x="3315" y="2325"/>
                  </a:cubicBezTo>
                  <a:cubicBezTo>
                    <a:pt x="3624" y="1692"/>
                    <a:pt x="3843" y="1620"/>
                    <a:pt x="3846" y="1620"/>
                  </a:cubicBezTo>
                  <a:cubicBezTo>
                    <a:pt x="4100" y="1543"/>
                    <a:pt x="4390" y="1510"/>
                    <a:pt x="4703" y="1510"/>
                  </a:cubicBezTo>
                  <a:cubicBezTo>
                    <a:pt x="6339" y="1510"/>
                    <a:pt x="8579" y="2425"/>
                    <a:pt x="9431" y="2848"/>
                  </a:cubicBezTo>
                  <a:lnTo>
                    <a:pt x="10104" y="1495"/>
                  </a:lnTo>
                  <a:cubicBezTo>
                    <a:pt x="10062" y="1475"/>
                    <a:pt x="9060" y="979"/>
                    <a:pt x="7764" y="564"/>
                  </a:cubicBezTo>
                  <a:cubicBezTo>
                    <a:pt x="6594" y="189"/>
                    <a:pt x="5570" y="1"/>
                    <a:pt x="47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
            <p:cNvSpPr/>
            <p:nvPr/>
          </p:nvSpPr>
          <p:spPr>
            <a:xfrm>
              <a:off x="2812550" y="4434475"/>
              <a:ext cx="363575" cy="426325"/>
            </a:xfrm>
            <a:custGeom>
              <a:avLst/>
              <a:gdLst/>
              <a:ahLst/>
              <a:cxnLst/>
              <a:rect l="l" t="t" r="r" b="b"/>
              <a:pathLst>
                <a:path w="14543" h="17053" extrusionOk="0">
                  <a:moveTo>
                    <a:pt x="11281" y="1"/>
                  </a:moveTo>
                  <a:cubicBezTo>
                    <a:pt x="11228" y="1"/>
                    <a:pt x="11179" y="13"/>
                    <a:pt x="11134" y="38"/>
                  </a:cubicBezTo>
                  <a:cubicBezTo>
                    <a:pt x="10216" y="544"/>
                    <a:pt x="10619" y="3298"/>
                    <a:pt x="10619" y="3298"/>
                  </a:cubicBezTo>
                  <a:lnTo>
                    <a:pt x="0" y="11692"/>
                  </a:lnTo>
                  <a:lnTo>
                    <a:pt x="1456" y="17053"/>
                  </a:lnTo>
                  <a:lnTo>
                    <a:pt x="11086" y="4427"/>
                  </a:lnTo>
                  <a:cubicBezTo>
                    <a:pt x="11086" y="4427"/>
                    <a:pt x="12348" y="5567"/>
                    <a:pt x="13242" y="5567"/>
                  </a:cubicBezTo>
                  <a:cubicBezTo>
                    <a:pt x="13475" y="5567"/>
                    <a:pt x="13684" y="5488"/>
                    <a:pt x="13838" y="5291"/>
                  </a:cubicBezTo>
                  <a:cubicBezTo>
                    <a:pt x="14542" y="4389"/>
                    <a:pt x="12292" y="1"/>
                    <a:pt x="112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
            <p:cNvSpPr/>
            <p:nvPr/>
          </p:nvSpPr>
          <p:spPr>
            <a:xfrm>
              <a:off x="2463300" y="4346850"/>
              <a:ext cx="420175" cy="591875"/>
            </a:xfrm>
            <a:custGeom>
              <a:avLst/>
              <a:gdLst/>
              <a:ahLst/>
              <a:cxnLst/>
              <a:rect l="l" t="t" r="r" b="b"/>
              <a:pathLst>
                <a:path w="16807" h="23675" extrusionOk="0">
                  <a:moveTo>
                    <a:pt x="4285" y="0"/>
                  </a:moveTo>
                  <a:lnTo>
                    <a:pt x="0" y="22849"/>
                  </a:lnTo>
                  <a:cubicBezTo>
                    <a:pt x="0" y="22849"/>
                    <a:pt x="2989" y="23674"/>
                    <a:pt x="8403" y="23674"/>
                  </a:cubicBezTo>
                  <a:cubicBezTo>
                    <a:pt x="13818" y="23674"/>
                    <a:pt x="16806" y="22849"/>
                    <a:pt x="16806" y="22849"/>
                  </a:cubicBezTo>
                  <a:lnTo>
                    <a:pt x="125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
            <p:cNvSpPr/>
            <p:nvPr/>
          </p:nvSpPr>
          <p:spPr>
            <a:xfrm>
              <a:off x="2570375" y="4332300"/>
              <a:ext cx="206000" cy="30500"/>
            </a:xfrm>
            <a:custGeom>
              <a:avLst/>
              <a:gdLst/>
              <a:ahLst/>
              <a:cxnLst/>
              <a:rect l="l" t="t" r="r" b="b"/>
              <a:pathLst>
                <a:path w="8240" h="1220" extrusionOk="0">
                  <a:moveTo>
                    <a:pt x="3942" y="1"/>
                  </a:moveTo>
                  <a:cubicBezTo>
                    <a:pt x="3729" y="1"/>
                    <a:pt x="3525" y="6"/>
                    <a:pt x="3327" y="15"/>
                  </a:cubicBezTo>
                  <a:cubicBezTo>
                    <a:pt x="2991" y="27"/>
                    <a:pt x="2677" y="52"/>
                    <a:pt x="2387" y="83"/>
                  </a:cubicBezTo>
                  <a:cubicBezTo>
                    <a:pt x="2361" y="88"/>
                    <a:pt x="2334" y="89"/>
                    <a:pt x="2306" y="92"/>
                  </a:cubicBezTo>
                  <a:cubicBezTo>
                    <a:pt x="2035" y="121"/>
                    <a:pt x="1783" y="160"/>
                    <a:pt x="1554" y="200"/>
                  </a:cubicBezTo>
                  <a:cubicBezTo>
                    <a:pt x="565" y="366"/>
                    <a:pt x="1" y="582"/>
                    <a:pt x="1" y="582"/>
                  </a:cubicBezTo>
                  <a:cubicBezTo>
                    <a:pt x="779" y="846"/>
                    <a:pt x="1555" y="1016"/>
                    <a:pt x="2299" y="1112"/>
                  </a:cubicBezTo>
                  <a:cubicBezTo>
                    <a:pt x="2660" y="1158"/>
                    <a:pt x="3015" y="1190"/>
                    <a:pt x="3357" y="1204"/>
                  </a:cubicBezTo>
                  <a:cubicBezTo>
                    <a:pt x="3579" y="1216"/>
                    <a:pt x="3797" y="1220"/>
                    <a:pt x="4009" y="1220"/>
                  </a:cubicBezTo>
                  <a:cubicBezTo>
                    <a:pt x="4071" y="1220"/>
                    <a:pt x="4132" y="1220"/>
                    <a:pt x="4193" y="1219"/>
                  </a:cubicBezTo>
                  <a:cubicBezTo>
                    <a:pt x="4336" y="1216"/>
                    <a:pt x="4475" y="1213"/>
                    <a:pt x="4613" y="1207"/>
                  </a:cubicBezTo>
                  <a:cubicBezTo>
                    <a:pt x="4748" y="1202"/>
                    <a:pt x="4879" y="1194"/>
                    <a:pt x="5008" y="1186"/>
                  </a:cubicBezTo>
                  <a:cubicBezTo>
                    <a:pt x="5150" y="1177"/>
                    <a:pt x="5290" y="1164"/>
                    <a:pt x="5425" y="1149"/>
                  </a:cubicBezTo>
                  <a:cubicBezTo>
                    <a:pt x="7112" y="984"/>
                    <a:pt x="8240" y="582"/>
                    <a:pt x="8240" y="582"/>
                  </a:cubicBezTo>
                  <a:cubicBezTo>
                    <a:pt x="7370" y="343"/>
                    <a:pt x="6545" y="191"/>
                    <a:pt x="5775" y="104"/>
                  </a:cubicBezTo>
                  <a:cubicBezTo>
                    <a:pt x="5592" y="83"/>
                    <a:pt x="5415" y="66"/>
                    <a:pt x="5238" y="52"/>
                  </a:cubicBezTo>
                  <a:cubicBezTo>
                    <a:pt x="5093" y="39"/>
                    <a:pt x="4951" y="30"/>
                    <a:pt x="4809" y="23"/>
                  </a:cubicBezTo>
                  <a:cubicBezTo>
                    <a:pt x="4584" y="10"/>
                    <a:pt x="4368" y="4"/>
                    <a:pt x="4156" y="2"/>
                  </a:cubicBezTo>
                  <a:cubicBezTo>
                    <a:pt x="4084" y="1"/>
                    <a:pt x="4012" y="1"/>
                    <a:pt x="39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
            <p:cNvSpPr/>
            <p:nvPr/>
          </p:nvSpPr>
          <p:spPr>
            <a:xfrm>
              <a:off x="2695475" y="4055700"/>
              <a:ext cx="197525" cy="306225"/>
            </a:xfrm>
            <a:custGeom>
              <a:avLst/>
              <a:gdLst/>
              <a:ahLst/>
              <a:cxnLst/>
              <a:rect l="l" t="t" r="r" b="b"/>
              <a:pathLst>
                <a:path w="7901" h="12249" extrusionOk="0">
                  <a:moveTo>
                    <a:pt x="4219" y="1"/>
                  </a:moveTo>
                  <a:cubicBezTo>
                    <a:pt x="2640" y="1088"/>
                    <a:pt x="1478" y="2759"/>
                    <a:pt x="1010" y="4615"/>
                  </a:cubicBezTo>
                  <a:cubicBezTo>
                    <a:pt x="746" y="5663"/>
                    <a:pt x="698" y="6748"/>
                    <a:pt x="655" y="7823"/>
                  </a:cubicBezTo>
                  <a:cubicBezTo>
                    <a:pt x="632" y="8374"/>
                    <a:pt x="614" y="8926"/>
                    <a:pt x="566" y="9476"/>
                  </a:cubicBezTo>
                  <a:cubicBezTo>
                    <a:pt x="543" y="9742"/>
                    <a:pt x="466" y="10047"/>
                    <a:pt x="433" y="10340"/>
                  </a:cubicBezTo>
                  <a:cubicBezTo>
                    <a:pt x="362" y="10595"/>
                    <a:pt x="295" y="10850"/>
                    <a:pt x="234" y="11110"/>
                  </a:cubicBezTo>
                  <a:cubicBezTo>
                    <a:pt x="146" y="11484"/>
                    <a:pt x="66" y="11867"/>
                    <a:pt x="1" y="12248"/>
                  </a:cubicBezTo>
                  <a:cubicBezTo>
                    <a:pt x="144" y="12239"/>
                    <a:pt x="284" y="12226"/>
                    <a:pt x="420" y="12212"/>
                  </a:cubicBezTo>
                  <a:cubicBezTo>
                    <a:pt x="484" y="11974"/>
                    <a:pt x="552" y="11738"/>
                    <a:pt x="636" y="11509"/>
                  </a:cubicBezTo>
                  <a:cubicBezTo>
                    <a:pt x="677" y="11393"/>
                    <a:pt x="723" y="11277"/>
                    <a:pt x="771" y="11163"/>
                  </a:cubicBezTo>
                  <a:cubicBezTo>
                    <a:pt x="1149" y="10275"/>
                    <a:pt x="1712" y="9464"/>
                    <a:pt x="2415" y="8804"/>
                  </a:cubicBezTo>
                  <a:cubicBezTo>
                    <a:pt x="3242" y="8028"/>
                    <a:pt x="4248" y="7466"/>
                    <a:pt x="5133" y="6754"/>
                  </a:cubicBezTo>
                  <a:cubicBezTo>
                    <a:pt x="6306" y="5804"/>
                    <a:pt x="7261" y="4586"/>
                    <a:pt x="7901" y="3217"/>
                  </a:cubicBezTo>
                  <a:lnTo>
                    <a:pt x="7901" y="3217"/>
                  </a:lnTo>
                  <a:cubicBezTo>
                    <a:pt x="5997" y="4751"/>
                    <a:pt x="3601" y="5688"/>
                    <a:pt x="2024" y="7547"/>
                  </a:cubicBezTo>
                  <a:cubicBezTo>
                    <a:pt x="1877" y="7721"/>
                    <a:pt x="1741" y="7902"/>
                    <a:pt x="1613" y="8089"/>
                  </a:cubicBezTo>
                  <a:cubicBezTo>
                    <a:pt x="2607" y="5717"/>
                    <a:pt x="4058" y="3536"/>
                    <a:pt x="5887" y="1716"/>
                  </a:cubicBezTo>
                  <a:cubicBezTo>
                    <a:pt x="6223" y="1378"/>
                    <a:pt x="6574" y="1054"/>
                    <a:pt x="6935" y="743"/>
                  </a:cubicBezTo>
                  <a:cubicBezTo>
                    <a:pt x="7012" y="675"/>
                    <a:pt x="7022" y="556"/>
                    <a:pt x="6954" y="476"/>
                  </a:cubicBezTo>
                  <a:cubicBezTo>
                    <a:pt x="6917" y="435"/>
                    <a:pt x="6865" y="414"/>
                    <a:pt x="6813" y="414"/>
                  </a:cubicBezTo>
                  <a:cubicBezTo>
                    <a:pt x="6769" y="414"/>
                    <a:pt x="6724" y="429"/>
                    <a:pt x="6689" y="459"/>
                  </a:cubicBezTo>
                  <a:cubicBezTo>
                    <a:pt x="6326" y="771"/>
                    <a:pt x="5974" y="1096"/>
                    <a:pt x="5636" y="1431"/>
                  </a:cubicBezTo>
                  <a:cubicBezTo>
                    <a:pt x="4200" y="2859"/>
                    <a:pt x="2989" y="4503"/>
                    <a:pt x="2047" y="6287"/>
                  </a:cubicBezTo>
                  <a:cubicBezTo>
                    <a:pt x="2234" y="5703"/>
                    <a:pt x="2409" y="5114"/>
                    <a:pt x="2569" y="4521"/>
                  </a:cubicBezTo>
                  <a:cubicBezTo>
                    <a:pt x="2989" y="2965"/>
                    <a:pt x="3329" y="1345"/>
                    <a:pt x="4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
            <p:cNvSpPr/>
            <p:nvPr/>
          </p:nvSpPr>
          <p:spPr>
            <a:xfrm>
              <a:off x="2582925" y="3885050"/>
              <a:ext cx="132300" cy="477775"/>
            </a:xfrm>
            <a:custGeom>
              <a:avLst/>
              <a:gdLst/>
              <a:ahLst/>
              <a:cxnLst/>
              <a:rect l="l" t="t" r="r" b="b"/>
              <a:pathLst>
                <a:path w="5292" h="19111" extrusionOk="0">
                  <a:moveTo>
                    <a:pt x="1202" y="0"/>
                  </a:moveTo>
                  <a:cubicBezTo>
                    <a:pt x="1185" y="0"/>
                    <a:pt x="1168" y="2"/>
                    <a:pt x="1152" y="7"/>
                  </a:cubicBezTo>
                  <a:cubicBezTo>
                    <a:pt x="1050" y="35"/>
                    <a:pt x="991" y="138"/>
                    <a:pt x="1017" y="238"/>
                  </a:cubicBezTo>
                  <a:cubicBezTo>
                    <a:pt x="1237" y="1067"/>
                    <a:pt x="1445" y="1900"/>
                    <a:pt x="1637" y="2733"/>
                  </a:cubicBezTo>
                  <a:cubicBezTo>
                    <a:pt x="1996" y="4275"/>
                    <a:pt x="2306" y="5821"/>
                    <a:pt x="2571" y="7375"/>
                  </a:cubicBezTo>
                  <a:cubicBezTo>
                    <a:pt x="2103" y="5968"/>
                    <a:pt x="1343" y="4642"/>
                    <a:pt x="205" y="3702"/>
                  </a:cubicBezTo>
                  <a:lnTo>
                    <a:pt x="205" y="3702"/>
                  </a:lnTo>
                  <a:cubicBezTo>
                    <a:pt x="878" y="5309"/>
                    <a:pt x="1546" y="6917"/>
                    <a:pt x="2217" y="8525"/>
                  </a:cubicBezTo>
                  <a:cubicBezTo>
                    <a:pt x="2484" y="9163"/>
                    <a:pt x="2748" y="9802"/>
                    <a:pt x="2964" y="10461"/>
                  </a:cubicBezTo>
                  <a:cubicBezTo>
                    <a:pt x="3014" y="10609"/>
                    <a:pt x="3056" y="10764"/>
                    <a:pt x="3093" y="10913"/>
                  </a:cubicBezTo>
                  <a:cubicBezTo>
                    <a:pt x="3154" y="11403"/>
                    <a:pt x="3211" y="11890"/>
                    <a:pt x="3263" y="12381"/>
                  </a:cubicBezTo>
                  <a:cubicBezTo>
                    <a:pt x="3086" y="11969"/>
                    <a:pt x="2871" y="11570"/>
                    <a:pt x="2621" y="11193"/>
                  </a:cubicBezTo>
                  <a:cubicBezTo>
                    <a:pt x="2180" y="10529"/>
                    <a:pt x="1626" y="9949"/>
                    <a:pt x="1140" y="9315"/>
                  </a:cubicBezTo>
                  <a:cubicBezTo>
                    <a:pt x="659" y="8680"/>
                    <a:pt x="237" y="7974"/>
                    <a:pt x="112" y="7185"/>
                  </a:cubicBezTo>
                  <a:lnTo>
                    <a:pt x="112" y="7185"/>
                  </a:lnTo>
                  <a:cubicBezTo>
                    <a:pt x="0" y="8425"/>
                    <a:pt x="376" y="9662"/>
                    <a:pt x="909" y="10786"/>
                  </a:cubicBezTo>
                  <a:cubicBezTo>
                    <a:pt x="1442" y="11911"/>
                    <a:pt x="2132" y="12950"/>
                    <a:pt x="2708" y="14053"/>
                  </a:cubicBezTo>
                  <a:cubicBezTo>
                    <a:pt x="3064" y="14731"/>
                    <a:pt x="3378" y="15442"/>
                    <a:pt x="3575" y="16177"/>
                  </a:cubicBezTo>
                  <a:cubicBezTo>
                    <a:pt x="3610" y="16748"/>
                    <a:pt x="3637" y="17320"/>
                    <a:pt x="3657" y="17891"/>
                  </a:cubicBezTo>
                  <a:cubicBezTo>
                    <a:pt x="3673" y="18294"/>
                    <a:pt x="3686" y="18703"/>
                    <a:pt x="3694" y="19110"/>
                  </a:cubicBezTo>
                  <a:cubicBezTo>
                    <a:pt x="3836" y="19109"/>
                    <a:pt x="3976" y="19105"/>
                    <a:pt x="4114" y="19099"/>
                  </a:cubicBezTo>
                  <a:cubicBezTo>
                    <a:pt x="4169" y="18700"/>
                    <a:pt x="4237" y="18307"/>
                    <a:pt x="4310" y="17910"/>
                  </a:cubicBezTo>
                  <a:cubicBezTo>
                    <a:pt x="4464" y="17076"/>
                    <a:pt x="4630" y="16244"/>
                    <a:pt x="4754" y="15407"/>
                  </a:cubicBezTo>
                  <a:cubicBezTo>
                    <a:pt x="5013" y="13625"/>
                    <a:pt x="5049" y="11737"/>
                    <a:pt x="4301" y="10101"/>
                  </a:cubicBezTo>
                  <a:lnTo>
                    <a:pt x="4301" y="10101"/>
                  </a:lnTo>
                  <a:cubicBezTo>
                    <a:pt x="4394" y="10928"/>
                    <a:pt x="4394" y="11764"/>
                    <a:pt x="4348" y="12594"/>
                  </a:cubicBezTo>
                  <a:cubicBezTo>
                    <a:pt x="4278" y="13803"/>
                    <a:pt x="4117" y="15007"/>
                    <a:pt x="4000" y="16212"/>
                  </a:cubicBezTo>
                  <a:cubicBezTo>
                    <a:pt x="3992" y="15563"/>
                    <a:pt x="3936" y="14915"/>
                    <a:pt x="3821" y="14283"/>
                  </a:cubicBezTo>
                  <a:cubicBezTo>
                    <a:pt x="3714" y="12965"/>
                    <a:pt x="3575" y="11651"/>
                    <a:pt x="3401" y="10340"/>
                  </a:cubicBezTo>
                  <a:cubicBezTo>
                    <a:pt x="4433" y="7068"/>
                    <a:pt x="5292" y="3524"/>
                    <a:pt x="4410" y="244"/>
                  </a:cubicBezTo>
                  <a:lnTo>
                    <a:pt x="4410" y="244"/>
                  </a:lnTo>
                  <a:cubicBezTo>
                    <a:pt x="4538" y="1744"/>
                    <a:pt x="3995" y="3212"/>
                    <a:pt x="3533" y="4646"/>
                  </a:cubicBezTo>
                  <a:cubicBezTo>
                    <a:pt x="3260" y="5497"/>
                    <a:pt x="3011" y="6380"/>
                    <a:pt x="2941" y="7278"/>
                  </a:cubicBezTo>
                  <a:cubicBezTo>
                    <a:pt x="2676" y="5736"/>
                    <a:pt x="2370" y="4205"/>
                    <a:pt x="2014" y="2681"/>
                  </a:cubicBezTo>
                  <a:cubicBezTo>
                    <a:pt x="1817" y="1833"/>
                    <a:pt x="1607" y="985"/>
                    <a:pt x="1382" y="142"/>
                  </a:cubicBezTo>
                  <a:cubicBezTo>
                    <a:pt x="1359" y="57"/>
                    <a:pt x="1284" y="0"/>
                    <a:pt x="1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
            <p:cNvSpPr/>
            <p:nvPr/>
          </p:nvSpPr>
          <p:spPr>
            <a:xfrm>
              <a:off x="2504025" y="4180025"/>
              <a:ext cx="150300" cy="182425"/>
            </a:xfrm>
            <a:custGeom>
              <a:avLst/>
              <a:gdLst/>
              <a:ahLst/>
              <a:cxnLst/>
              <a:rect l="l" t="t" r="r" b="b"/>
              <a:pathLst>
                <a:path w="6012" h="7297" extrusionOk="0">
                  <a:moveTo>
                    <a:pt x="4492" y="2078"/>
                  </a:moveTo>
                  <a:lnTo>
                    <a:pt x="4492" y="2078"/>
                  </a:lnTo>
                  <a:cubicBezTo>
                    <a:pt x="4492" y="2078"/>
                    <a:pt x="4492" y="2078"/>
                    <a:pt x="4492" y="2079"/>
                  </a:cubicBezTo>
                  <a:lnTo>
                    <a:pt x="4492" y="2079"/>
                  </a:lnTo>
                  <a:cubicBezTo>
                    <a:pt x="4492" y="2078"/>
                    <a:pt x="4492" y="2078"/>
                    <a:pt x="4492" y="2078"/>
                  </a:cubicBezTo>
                  <a:close/>
                  <a:moveTo>
                    <a:pt x="1991" y="0"/>
                  </a:moveTo>
                  <a:cubicBezTo>
                    <a:pt x="1954" y="0"/>
                    <a:pt x="1915" y="12"/>
                    <a:pt x="1882" y="35"/>
                  </a:cubicBezTo>
                  <a:cubicBezTo>
                    <a:pt x="1798" y="97"/>
                    <a:pt x="1777" y="213"/>
                    <a:pt x="1837" y="299"/>
                  </a:cubicBezTo>
                  <a:cubicBezTo>
                    <a:pt x="2109" y="679"/>
                    <a:pt x="2372" y="1064"/>
                    <a:pt x="2621" y="1462"/>
                  </a:cubicBezTo>
                  <a:cubicBezTo>
                    <a:pt x="3571" y="2948"/>
                    <a:pt x="4382" y="4533"/>
                    <a:pt x="5041" y="6176"/>
                  </a:cubicBezTo>
                  <a:cubicBezTo>
                    <a:pt x="5094" y="6311"/>
                    <a:pt x="5147" y="6447"/>
                    <a:pt x="5198" y="6581"/>
                  </a:cubicBezTo>
                  <a:cubicBezTo>
                    <a:pt x="5123" y="6446"/>
                    <a:pt x="5043" y="6314"/>
                    <a:pt x="4960" y="6185"/>
                  </a:cubicBezTo>
                  <a:cubicBezTo>
                    <a:pt x="4532" y="5526"/>
                    <a:pt x="3994" y="4942"/>
                    <a:pt x="3323" y="4533"/>
                  </a:cubicBezTo>
                  <a:cubicBezTo>
                    <a:pt x="2244" y="3870"/>
                    <a:pt x="865" y="3675"/>
                    <a:pt x="1" y="2752"/>
                  </a:cubicBezTo>
                  <a:lnTo>
                    <a:pt x="1" y="2752"/>
                  </a:lnTo>
                  <a:cubicBezTo>
                    <a:pt x="131" y="3405"/>
                    <a:pt x="633" y="3927"/>
                    <a:pt x="1191" y="4291"/>
                  </a:cubicBezTo>
                  <a:cubicBezTo>
                    <a:pt x="1750" y="4658"/>
                    <a:pt x="2378" y="4904"/>
                    <a:pt x="2945" y="5254"/>
                  </a:cubicBezTo>
                  <a:cubicBezTo>
                    <a:pt x="3413" y="5541"/>
                    <a:pt x="3835" y="5893"/>
                    <a:pt x="4208" y="6291"/>
                  </a:cubicBezTo>
                  <a:cubicBezTo>
                    <a:pt x="4482" y="6575"/>
                    <a:pt x="4728" y="6884"/>
                    <a:pt x="4953" y="7204"/>
                  </a:cubicBezTo>
                  <a:cubicBezTo>
                    <a:pt x="5314" y="7252"/>
                    <a:pt x="5669" y="7282"/>
                    <a:pt x="6011" y="7297"/>
                  </a:cubicBezTo>
                  <a:cubicBezTo>
                    <a:pt x="6004" y="6900"/>
                    <a:pt x="5998" y="6499"/>
                    <a:pt x="5982" y="6108"/>
                  </a:cubicBezTo>
                  <a:cubicBezTo>
                    <a:pt x="5975" y="5935"/>
                    <a:pt x="5968" y="5761"/>
                    <a:pt x="5956" y="5587"/>
                  </a:cubicBezTo>
                  <a:cubicBezTo>
                    <a:pt x="5877" y="4282"/>
                    <a:pt x="5527" y="2876"/>
                    <a:pt x="4492" y="2079"/>
                  </a:cubicBezTo>
                  <a:lnTo>
                    <a:pt x="4492" y="2079"/>
                  </a:lnTo>
                  <a:cubicBezTo>
                    <a:pt x="4673" y="2219"/>
                    <a:pt x="4780" y="2754"/>
                    <a:pt x="4846" y="2968"/>
                  </a:cubicBezTo>
                  <a:cubicBezTo>
                    <a:pt x="4940" y="3273"/>
                    <a:pt x="5012" y="3586"/>
                    <a:pt x="5072" y="3899"/>
                  </a:cubicBezTo>
                  <a:cubicBezTo>
                    <a:pt x="5186" y="4498"/>
                    <a:pt x="5221" y="5139"/>
                    <a:pt x="5285" y="5770"/>
                  </a:cubicBezTo>
                  <a:cubicBezTo>
                    <a:pt x="4644" y="4221"/>
                    <a:pt x="3871" y="2728"/>
                    <a:pt x="2976" y="1317"/>
                  </a:cubicBezTo>
                  <a:cubicBezTo>
                    <a:pt x="2711" y="896"/>
                    <a:pt x="2433" y="483"/>
                    <a:pt x="2146" y="78"/>
                  </a:cubicBezTo>
                  <a:cubicBezTo>
                    <a:pt x="2108" y="27"/>
                    <a:pt x="2050" y="0"/>
                    <a:pt x="19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
            <p:cNvSpPr/>
            <p:nvPr/>
          </p:nvSpPr>
          <p:spPr>
            <a:xfrm>
              <a:off x="2808675" y="4003900"/>
              <a:ext cx="126100" cy="105175"/>
            </a:xfrm>
            <a:custGeom>
              <a:avLst/>
              <a:gdLst/>
              <a:ahLst/>
              <a:cxnLst/>
              <a:rect l="l" t="t" r="r" b="b"/>
              <a:pathLst>
                <a:path w="5044" h="4207" extrusionOk="0">
                  <a:moveTo>
                    <a:pt x="2874" y="1"/>
                  </a:moveTo>
                  <a:cubicBezTo>
                    <a:pt x="2385" y="1"/>
                    <a:pt x="0" y="2290"/>
                    <a:pt x="1225" y="3658"/>
                  </a:cubicBezTo>
                  <a:cubicBezTo>
                    <a:pt x="1577" y="4050"/>
                    <a:pt x="1956" y="4207"/>
                    <a:pt x="2333" y="4207"/>
                  </a:cubicBezTo>
                  <a:cubicBezTo>
                    <a:pt x="3708" y="4207"/>
                    <a:pt x="5044" y="2123"/>
                    <a:pt x="4823" y="1831"/>
                  </a:cubicBezTo>
                  <a:cubicBezTo>
                    <a:pt x="4779" y="1772"/>
                    <a:pt x="4713" y="1748"/>
                    <a:pt x="4633" y="1748"/>
                  </a:cubicBezTo>
                  <a:cubicBezTo>
                    <a:pt x="4202" y="1748"/>
                    <a:pt x="3366" y="2459"/>
                    <a:pt x="3366" y="2459"/>
                  </a:cubicBezTo>
                  <a:cubicBezTo>
                    <a:pt x="3366" y="2459"/>
                    <a:pt x="4502" y="768"/>
                    <a:pt x="4267" y="533"/>
                  </a:cubicBezTo>
                  <a:cubicBezTo>
                    <a:pt x="4249" y="514"/>
                    <a:pt x="4222" y="506"/>
                    <a:pt x="4187" y="506"/>
                  </a:cubicBezTo>
                  <a:cubicBezTo>
                    <a:pt x="3794" y="506"/>
                    <a:pt x="2472" y="1642"/>
                    <a:pt x="2472" y="1642"/>
                  </a:cubicBezTo>
                  <a:cubicBezTo>
                    <a:pt x="2472" y="1642"/>
                    <a:pt x="3234" y="265"/>
                    <a:pt x="2932" y="18"/>
                  </a:cubicBezTo>
                  <a:cubicBezTo>
                    <a:pt x="2918" y="6"/>
                    <a:pt x="2898" y="1"/>
                    <a:pt x="28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
            <p:cNvSpPr/>
            <p:nvPr/>
          </p:nvSpPr>
          <p:spPr>
            <a:xfrm>
              <a:off x="2570375" y="3823175"/>
              <a:ext cx="111475" cy="130250"/>
            </a:xfrm>
            <a:custGeom>
              <a:avLst/>
              <a:gdLst/>
              <a:ahLst/>
              <a:cxnLst/>
              <a:rect l="l" t="t" r="r" b="b"/>
              <a:pathLst>
                <a:path w="4459" h="5210" extrusionOk="0">
                  <a:moveTo>
                    <a:pt x="1425" y="1"/>
                  </a:moveTo>
                  <a:cubicBezTo>
                    <a:pt x="1372" y="1"/>
                    <a:pt x="1322" y="25"/>
                    <a:pt x="1274" y="79"/>
                  </a:cubicBezTo>
                  <a:cubicBezTo>
                    <a:pt x="978" y="413"/>
                    <a:pt x="1240" y="2111"/>
                    <a:pt x="1240" y="2111"/>
                  </a:cubicBezTo>
                  <a:cubicBezTo>
                    <a:pt x="1240" y="2111"/>
                    <a:pt x="670" y="1231"/>
                    <a:pt x="355" y="1231"/>
                  </a:cubicBezTo>
                  <a:cubicBezTo>
                    <a:pt x="293" y="1231"/>
                    <a:pt x="241" y="1266"/>
                    <a:pt x="205" y="1348"/>
                  </a:cubicBezTo>
                  <a:cubicBezTo>
                    <a:pt x="0" y="1830"/>
                    <a:pt x="193" y="5210"/>
                    <a:pt x="2090" y="5210"/>
                  </a:cubicBezTo>
                  <a:cubicBezTo>
                    <a:pt x="2168" y="5210"/>
                    <a:pt x="2248" y="5204"/>
                    <a:pt x="2331" y="5192"/>
                  </a:cubicBezTo>
                  <a:cubicBezTo>
                    <a:pt x="4458" y="4895"/>
                    <a:pt x="3346" y="648"/>
                    <a:pt x="2973" y="648"/>
                  </a:cubicBezTo>
                  <a:cubicBezTo>
                    <a:pt x="2602" y="648"/>
                    <a:pt x="2509" y="2053"/>
                    <a:pt x="2509" y="2053"/>
                  </a:cubicBezTo>
                  <a:cubicBezTo>
                    <a:pt x="2509" y="2053"/>
                    <a:pt x="1902" y="1"/>
                    <a:pt x="1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
            <p:cNvSpPr/>
            <p:nvPr/>
          </p:nvSpPr>
          <p:spPr>
            <a:xfrm>
              <a:off x="2498950" y="4107575"/>
              <a:ext cx="121175" cy="109875"/>
            </a:xfrm>
            <a:custGeom>
              <a:avLst/>
              <a:gdLst/>
              <a:ahLst/>
              <a:cxnLst/>
              <a:rect l="l" t="t" r="r" b="b"/>
              <a:pathLst>
                <a:path w="4847" h="4395" extrusionOk="0">
                  <a:moveTo>
                    <a:pt x="831" y="0"/>
                  </a:moveTo>
                  <a:cubicBezTo>
                    <a:pt x="788" y="0"/>
                    <a:pt x="752" y="14"/>
                    <a:pt x="725" y="43"/>
                  </a:cubicBezTo>
                  <a:cubicBezTo>
                    <a:pt x="390" y="394"/>
                    <a:pt x="1291" y="2298"/>
                    <a:pt x="1291" y="2298"/>
                  </a:cubicBezTo>
                  <a:cubicBezTo>
                    <a:pt x="1291" y="2298"/>
                    <a:pt x="787" y="1682"/>
                    <a:pt x="448" y="1682"/>
                  </a:cubicBezTo>
                  <a:cubicBezTo>
                    <a:pt x="369" y="1682"/>
                    <a:pt x="300" y="1715"/>
                    <a:pt x="247" y="1798"/>
                  </a:cubicBezTo>
                  <a:cubicBezTo>
                    <a:pt x="1" y="2187"/>
                    <a:pt x="1210" y="4394"/>
                    <a:pt x="2540" y="4394"/>
                  </a:cubicBezTo>
                  <a:cubicBezTo>
                    <a:pt x="2696" y="4394"/>
                    <a:pt x="2854" y="4364"/>
                    <a:pt x="3011" y="4296"/>
                  </a:cubicBezTo>
                  <a:cubicBezTo>
                    <a:pt x="4846" y="3511"/>
                    <a:pt x="3113" y="398"/>
                    <a:pt x="2632" y="398"/>
                  </a:cubicBezTo>
                  <a:cubicBezTo>
                    <a:pt x="2618" y="398"/>
                    <a:pt x="2606" y="401"/>
                    <a:pt x="2595" y="405"/>
                  </a:cubicBezTo>
                  <a:cubicBezTo>
                    <a:pt x="2175" y="582"/>
                    <a:pt x="2568" y="1624"/>
                    <a:pt x="2568" y="1624"/>
                  </a:cubicBezTo>
                  <a:cubicBezTo>
                    <a:pt x="2568" y="1624"/>
                    <a:pt x="1300" y="0"/>
                    <a:pt x="8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9"/>
          <p:cNvGrpSpPr/>
          <p:nvPr/>
        </p:nvGrpSpPr>
        <p:grpSpPr>
          <a:xfrm>
            <a:off x="6068750" y="-123475"/>
            <a:ext cx="4132537" cy="4862904"/>
            <a:chOff x="6068750" y="-123475"/>
            <a:chExt cx="4132537" cy="4862904"/>
          </a:xfrm>
        </p:grpSpPr>
        <p:sp>
          <p:nvSpPr>
            <p:cNvPr id="1731" name="Google Shape;1731;p9"/>
            <p:cNvSpPr/>
            <p:nvPr/>
          </p:nvSpPr>
          <p:spPr>
            <a:xfrm>
              <a:off x="7329146" y="1494455"/>
              <a:ext cx="76337" cy="2651936"/>
            </a:xfrm>
            <a:custGeom>
              <a:avLst/>
              <a:gdLst/>
              <a:ahLst/>
              <a:cxnLst/>
              <a:rect l="l" t="t" r="r" b="b"/>
              <a:pathLst>
                <a:path w="604" h="20983" extrusionOk="0">
                  <a:moveTo>
                    <a:pt x="301" y="0"/>
                  </a:moveTo>
                  <a:cubicBezTo>
                    <a:pt x="134" y="0"/>
                    <a:pt x="0" y="135"/>
                    <a:pt x="0" y="303"/>
                  </a:cubicBezTo>
                  <a:lnTo>
                    <a:pt x="0" y="20680"/>
                  </a:lnTo>
                  <a:cubicBezTo>
                    <a:pt x="0" y="20847"/>
                    <a:pt x="134" y="20983"/>
                    <a:pt x="301" y="20983"/>
                  </a:cubicBezTo>
                  <a:cubicBezTo>
                    <a:pt x="468" y="20983"/>
                    <a:pt x="604" y="20846"/>
                    <a:pt x="604" y="20680"/>
                  </a:cubicBezTo>
                  <a:lnTo>
                    <a:pt x="604" y="303"/>
                  </a:lnTo>
                  <a:cubicBezTo>
                    <a:pt x="604" y="135"/>
                    <a:pt x="468" y="0"/>
                    <a:pt x="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
            <p:cNvSpPr/>
            <p:nvPr/>
          </p:nvSpPr>
          <p:spPr>
            <a:xfrm>
              <a:off x="7329146" y="3445020"/>
              <a:ext cx="76337" cy="92008"/>
            </a:xfrm>
            <a:custGeom>
              <a:avLst/>
              <a:gdLst/>
              <a:ahLst/>
              <a:cxnLst/>
              <a:rect l="l" t="t" r="r" b="b"/>
              <a:pathLst>
                <a:path w="604" h="728" extrusionOk="0">
                  <a:moveTo>
                    <a:pt x="604" y="1"/>
                  </a:moveTo>
                  <a:lnTo>
                    <a:pt x="0" y="395"/>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
            <p:cNvSpPr/>
            <p:nvPr/>
          </p:nvSpPr>
          <p:spPr>
            <a:xfrm>
              <a:off x="7329146" y="3222842"/>
              <a:ext cx="76337" cy="92008"/>
            </a:xfrm>
            <a:custGeom>
              <a:avLst/>
              <a:gdLst/>
              <a:ahLst/>
              <a:cxnLst/>
              <a:rect l="l" t="t" r="r" b="b"/>
              <a:pathLst>
                <a:path w="604" h="728" extrusionOk="0">
                  <a:moveTo>
                    <a:pt x="604" y="1"/>
                  </a:moveTo>
                  <a:lnTo>
                    <a:pt x="0" y="395"/>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
            <p:cNvSpPr/>
            <p:nvPr/>
          </p:nvSpPr>
          <p:spPr>
            <a:xfrm>
              <a:off x="7329146" y="3334057"/>
              <a:ext cx="76337" cy="92008"/>
            </a:xfrm>
            <a:custGeom>
              <a:avLst/>
              <a:gdLst/>
              <a:ahLst/>
              <a:cxnLst/>
              <a:rect l="l" t="t" r="r" b="b"/>
              <a:pathLst>
                <a:path w="604" h="728" extrusionOk="0">
                  <a:moveTo>
                    <a:pt x="604" y="0"/>
                  </a:moveTo>
                  <a:lnTo>
                    <a:pt x="0" y="393"/>
                  </a:lnTo>
                  <a:lnTo>
                    <a:pt x="0"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
            <p:cNvSpPr/>
            <p:nvPr/>
          </p:nvSpPr>
          <p:spPr>
            <a:xfrm>
              <a:off x="7329146" y="2889702"/>
              <a:ext cx="76337" cy="92008"/>
            </a:xfrm>
            <a:custGeom>
              <a:avLst/>
              <a:gdLst/>
              <a:ahLst/>
              <a:cxnLst/>
              <a:rect l="l" t="t" r="r" b="b"/>
              <a:pathLst>
                <a:path w="604" h="728" extrusionOk="0">
                  <a:moveTo>
                    <a:pt x="604" y="1"/>
                  </a:moveTo>
                  <a:lnTo>
                    <a:pt x="0" y="394"/>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
            <p:cNvSpPr/>
            <p:nvPr/>
          </p:nvSpPr>
          <p:spPr>
            <a:xfrm>
              <a:off x="7329146" y="3111879"/>
              <a:ext cx="76337" cy="92008"/>
            </a:xfrm>
            <a:custGeom>
              <a:avLst/>
              <a:gdLst/>
              <a:ahLst/>
              <a:cxnLst/>
              <a:rect l="l" t="t" r="r" b="b"/>
              <a:pathLst>
                <a:path w="604" h="728" extrusionOk="0">
                  <a:moveTo>
                    <a:pt x="604" y="1"/>
                  </a:moveTo>
                  <a:lnTo>
                    <a:pt x="0" y="393"/>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
            <p:cNvSpPr/>
            <p:nvPr/>
          </p:nvSpPr>
          <p:spPr>
            <a:xfrm>
              <a:off x="7329146" y="3667198"/>
              <a:ext cx="76337" cy="92008"/>
            </a:xfrm>
            <a:custGeom>
              <a:avLst/>
              <a:gdLst/>
              <a:ahLst/>
              <a:cxnLst/>
              <a:rect l="l" t="t" r="r" b="b"/>
              <a:pathLst>
                <a:path w="604" h="728" extrusionOk="0">
                  <a:moveTo>
                    <a:pt x="604" y="0"/>
                  </a:moveTo>
                  <a:lnTo>
                    <a:pt x="0" y="393"/>
                  </a:lnTo>
                  <a:lnTo>
                    <a:pt x="0"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
            <p:cNvSpPr/>
            <p:nvPr/>
          </p:nvSpPr>
          <p:spPr>
            <a:xfrm>
              <a:off x="7329146" y="4000465"/>
              <a:ext cx="76337" cy="92008"/>
            </a:xfrm>
            <a:custGeom>
              <a:avLst/>
              <a:gdLst/>
              <a:ahLst/>
              <a:cxnLst/>
              <a:rect l="l" t="t" r="r" b="b"/>
              <a:pathLst>
                <a:path w="604" h="728" extrusionOk="0">
                  <a:moveTo>
                    <a:pt x="604" y="1"/>
                  </a:moveTo>
                  <a:lnTo>
                    <a:pt x="0" y="393"/>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
            <p:cNvSpPr/>
            <p:nvPr/>
          </p:nvSpPr>
          <p:spPr>
            <a:xfrm>
              <a:off x="7355433" y="4111806"/>
              <a:ext cx="49669" cy="34503"/>
            </a:xfrm>
            <a:custGeom>
              <a:avLst/>
              <a:gdLst/>
              <a:ahLst/>
              <a:cxnLst/>
              <a:rect l="l" t="t" r="r" b="b"/>
              <a:pathLst>
                <a:path w="393" h="273" extrusionOk="0">
                  <a:moveTo>
                    <a:pt x="393" y="1"/>
                  </a:moveTo>
                  <a:lnTo>
                    <a:pt x="0" y="255"/>
                  </a:lnTo>
                  <a:cubicBezTo>
                    <a:pt x="29" y="265"/>
                    <a:pt x="61" y="273"/>
                    <a:pt x="93" y="273"/>
                  </a:cubicBezTo>
                  <a:cubicBezTo>
                    <a:pt x="250" y="273"/>
                    <a:pt x="377" y="152"/>
                    <a:pt x="3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
            <p:cNvSpPr/>
            <p:nvPr/>
          </p:nvSpPr>
          <p:spPr>
            <a:xfrm>
              <a:off x="7329146" y="3889376"/>
              <a:ext cx="76337" cy="92008"/>
            </a:xfrm>
            <a:custGeom>
              <a:avLst/>
              <a:gdLst/>
              <a:ahLst/>
              <a:cxnLst/>
              <a:rect l="l" t="t" r="r" b="b"/>
              <a:pathLst>
                <a:path w="604" h="728" extrusionOk="0">
                  <a:moveTo>
                    <a:pt x="604" y="0"/>
                  </a:moveTo>
                  <a:lnTo>
                    <a:pt x="0" y="393"/>
                  </a:lnTo>
                  <a:lnTo>
                    <a:pt x="0"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
            <p:cNvSpPr/>
            <p:nvPr/>
          </p:nvSpPr>
          <p:spPr>
            <a:xfrm>
              <a:off x="7329146" y="2778613"/>
              <a:ext cx="76337" cy="92008"/>
            </a:xfrm>
            <a:custGeom>
              <a:avLst/>
              <a:gdLst/>
              <a:ahLst/>
              <a:cxnLst/>
              <a:rect l="l" t="t" r="r" b="b"/>
              <a:pathLst>
                <a:path w="604" h="728" extrusionOk="0">
                  <a:moveTo>
                    <a:pt x="604" y="0"/>
                  </a:moveTo>
                  <a:lnTo>
                    <a:pt x="0" y="393"/>
                  </a:lnTo>
                  <a:lnTo>
                    <a:pt x="0"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
            <p:cNvSpPr/>
            <p:nvPr/>
          </p:nvSpPr>
          <p:spPr>
            <a:xfrm>
              <a:off x="7329146" y="3555982"/>
              <a:ext cx="76337" cy="92008"/>
            </a:xfrm>
            <a:custGeom>
              <a:avLst/>
              <a:gdLst/>
              <a:ahLst/>
              <a:cxnLst/>
              <a:rect l="l" t="t" r="r" b="b"/>
              <a:pathLst>
                <a:path w="604" h="728" extrusionOk="0">
                  <a:moveTo>
                    <a:pt x="604" y="1"/>
                  </a:moveTo>
                  <a:lnTo>
                    <a:pt x="0" y="396"/>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
            <p:cNvSpPr/>
            <p:nvPr/>
          </p:nvSpPr>
          <p:spPr>
            <a:xfrm>
              <a:off x="7329146" y="3778160"/>
              <a:ext cx="76337" cy="92008"/>
            </a:xfrm>
            <a:custGeom>
              <a:avLst/>
              <a:gdLst/>
              <a:ahLst/>
              <a:cxnLst/>
              <a:rect l="l" t="t" r="r" b="b"/>
              <a:pathLst>
                <a:path w="604" h="728" extrusionOk="0">
                  <a:moveTo>
                    <a:pt x="604" y="1"/>
                  </a:moveTo>
                  <a:lnTo>
                    <a:pt x="0" y="395"/>
                  </a:lnTo>
                  <a:lnTo>
                    <a:pt x="0" y="727"/>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
            <p:cNvSpPr/>
            <p:nvPr/>
          </p:nvSpPr>
          <p:spPr>
            <a:xfrm>
              <a:off x="7329146" y="3000791"/>
              <a:ext cx="76337" cy="92008"/>
            </a:xfrm>
            <a:custGeom>
              <a:avLst/>
              <a:gdLst/>
              <a:ahLst/>
              <a:cxnLst/>
              <a:rect l="l" t="t" r="r" b="b"/>
              <a:pathLst>
                <a:path w="604" h="728" extrusionOk="0">
                  <a:moveTo>
                    <a:pt x="604" y="0"/>
                  </a:moveTo>
                  <a:lnTo>
                    <a:pt x="0" y="394"/>
                  </a:lnTo>
                  <a:lnTo>
                    <a:pt x="0"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
            <p:cNvSpPr/>
            <p:nvPr/>
          </p:nvSpPr>
          <p:spPr>
            <a:xfrm>
              <a:off x="7329146" y="1778812"/>
              <a:ext cx="76337" cy="92008"/>
            </a:xfrm>
            <a:custGeom>
              <a:avLst/>
              <a:gdLst/>
              <a:ahLst/>
              <a:cxnLst/>
              <a:rect l="l" t="t" r="r" b="b"/>
              <a:pathLst>
                <a:path w="604" h="728" extrusionOk="0">
                  <a:moveTo>
                    <a:pt x="604" y="1"/>
                  </a:moveTo>
                  <a:lnTo>
                    <a:pt x="0" y="395"/>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
            <p:cNvSpPr/>
            <p:nvPr/>
          </p:nvSpPr>
          <p:spPr>
            <a:xfrm>
              <a:off x="7329146" y="1890028"/>
              <a:ext cx="76337" cy="92008"/>
            </a:xfrm>
            <a:custGeom>
              <a:avLst/>
              <a:gdLst/>
              <a:ahLst/>
              <a:cxnLst/>
              <a:rect l="l" t="t" r="r" b="b"/>
              <a:pathLst>
                <a:path w="604" h="728" extrusionOk="0">
                  <a:moveTo>
                    <a:pt x="604" y="0"/>
                  </a:moveTo>
                  <a:lnTo>
                    <a:pt x="0" y="393"/>
                  </a:lnTo>
                  <a:lnTo>
                    <a:pt x="0" y="727"/>
                  </a:lnTo>
                  <a:lnTo>
                    <a:pt x="604" y="335"/>
                  </a:lnTo>
                  <a:lnTo>
                    <a:pt x="604" y="0"/>
                  </a:ln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
            <p:cNvSpPr/>
            <p:nvPr/>
          </p:nvSpPr>
          <p:spPr>
            <a:xfrm>
              <a:off x="7329146" y="2001117"/>
              <a:ext cx="76337" cy="92008"/>
            </a:xfrm>
            <a:custGeom>
              <a:avLst/>
              <a:gdLst/>
              <a:ahLst/>
              <a:cxnLst/>
              <a:rect l="l" t="t" r="r" b="b"/>
              <a:pathLst>
                <a:path w="604" h="728" extrusionOk="0">
                  <a:moveTo>
                    <a:pt x="604" y="1"/>
                  </a:moveTo>
                  <a:lnTo>
                    <a:pt x="0" y="393"/>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
            <p:cNvSpPr/>
            <p:nvPr/>
          </p:nvSpPr>
          <p:spPr>
            <a:xfrm>
              <a:off x="7329146" y="1667850"/>
              <a:ext cx="76337" cy="92008"/>
            </a:xfrm>
            <a:custGeom>
              <a:avLst/>
              <a:gdLst/>
              <a:ahLst/>
              <a:cxnLst/>
              <a:rect l="l" t="t" r="r" b="b"/>
              <a:pathLst>
                <a:path w="604" h="728" extrusionOk="0">
                  <a:moveTo>
                    <a:pt x="604" y="1"/>
                  </a:moveTo>
                  <a:lnTo>
                    <a:pt x="0" y="393"/>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
            <p:cNvSpPr/>
            <p:nvPr/>
          </p:nvSpPr>
          <p:spPr>
            <a:xfrm>
              <a:off x="7329146" y="1494455"/>
              <a:ext cx="58011" cy="43224"/>
            </a:xfrm>
            <a:custGeom>
              <a:avLst/>
              <a:gdLst/>
              <a:ahLst/>
              <a:cxnLst/>
              <a:rect l="l" t="t" r="r" b="b"/>
              <a:pathLst>
                <a:path w="459" h="342" extrusionOk="0">
                  <a:moveTo>
                    <a:pt x="303" y="0"/>
                  </a:moveTo>
                  <a:cubicBezTo>
                    <a:pt x="134" y="0"/>
                    <a:pt x="0" y="135"/>
                    <a:pt x="0" y="303"/>
                  </a:cubicBezTo>
                  <a:lnTo>
                    <a:pt x="0" y="342"/>
                  </a:lnTo>
                  <a:lnTo>
                    <a:pt x="458" y="44"/>
                  </a:lnTo>
                  <a:cubicBezTo>
                    <a:pt x="412" y="18"/>
                    <a:pt x="359" y="0"/>
                    <a:pt x="303" y="0"/>
                  </a:cubicBez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
            <p:cNvSpPr/>
            <p:nvPr/>
          </p:nvSpPr>
          <p:spPr>
            <a:xfrm>
              <a:off x="7329146" y="1556634"/>
              <a:ext cx="76337" cy="92008"/>
            </a:xfrm>
            <a:custGeom>
              <a:avLst/>
              <a:gdLst/>
              <a:ahLst/>
              <a:cxnLst/>
              <a:rect l="l" t="t" r="r" b="b"/>
              <a:pathLst>
                <a:path w="604" h="728" extrusionOk="0">
                  <a:moveTo>
                    <a:pt x="604" y="1"/>
                  </a:moveTo>
                  <a:lnTo>
                    <a:pt x="0" y="395"/>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
            <p:cNvSpPr/>
            <p:nvPr/>
          </p:nvSpPr>
          <p:spPr>
            <a:xfrm>
              <a:off x="7329146" y="2556435"/>
              <a:ext cx="76337" cy="92008"/>
            </a:xfrm>
            <a:custGeom>
              <a:avLst/>
              <a:gdLst/>
              <a:ahLst/>
              <a:cxnLst/>
              <a:rect l="l" t="t" r="r" b="b"/>
              <a:pathLst>
                <a:path w="604" h="728" extrusionOk="0">
                  <a:moveTo>
                    <a:pt x="604" y="1"/>
                  </a:moveTo>
                  <a:lnTo>
                    <a:pt x="0" y="393"/>
                  </a:lnTo>
                  <a:lnTo>
                    <a:pt x="0"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
            <p:cNvSpPr/>
            <p:nvPr/>
          </p:nvSpPr>
          <p:spPr>
            <a:xfrm>
              <a:off x="7329146" y="2667397"/>
              <a:ext cx="76337" cy="92008"/>
            </a:xfrm>
            <a:custGeom>
              <a:avLst/>
              <a:gdLst/>
              <a:ahLst/>
              <a:cxnLst/>
              <a:rect l="l" t="t" r="r" b="b"/>
              <a:pathLst>
                <a:path w="604" h="728" extrusionOk="0">
                  <a:moveTo>
                    <a:pt x="604" y="1"/>
                  </a:moveTo>
                  <a:lnTo>
                    <a:pt x="0" y="395"/>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
            <p:cNvSpPr/>
            <p:nvPr/>
          </p:nvSpPr>
          <p:spPr>
            <a:xfrm>
              <a:off x="7329146" y="2445219"/>
              <a:ext cx="76337" cy="92008"/>
            </a:xfrm>
            <a:custGeom>
              <a:avLst/>
              <a:gdLst/>
              <a:ahLst/>
              <a:cxnLst/>
              <a:rect l="l" t="t" r="r" b="b"/>
              <a:pathLst>
                <a:path w="604" h="728" extrusionOk="0">
                  <a:moveTo>
                    <a:pt x="604" y="1"/>
                  </a:moveTo>
                  <a:lnTo>
                    <a:pt x="0" y="394"/>
                  </a:lnTo>
                  <a:lnTo>
                    <a:pt x="0"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
            <p:cNvSpPr/>
            <p:nvPr/>
          </p:nvSpPr>
          <p:spPr>
            <a:xfrm>
              <a:off x="7329146" y="2334510"/>
              <a:ext cx="76337" cy="92008"/>
            </a:xfrm>
            <a:custGeom>
              <a:avLst/>
              <a:gdLst/>
              <a:ahLst/>
              <a:cxnLst/>
              <a:rect l="l" t="t" r="r" b="b"/>
              <a:pathLst>
                <a:path w="604" h="728" extrusionOk="0">
                  <a:moveTo>
                    <a:pt x="604" y="0"/>
                  </a:moveTo>
                  <a:lnTo>
                    <a:pt x="0" y="391"/>
                  </a:lnTo>
                  <a:lnTo>
                    <a:pt x="0" y="727"/>
                  </a:lnTo>
                  <a:lnTo>
                    <a:pt x="604" y="332"/>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
            <p:cNvSpPr/>
            <p:nvPr/>
          </p:nvSpPr>
          <p:spPr>
            <a:xfrm>
              <a:off x="7329146" y="2223294"/>
              <a:ext cx="76337" cy="91882"/>
            </a:xfrm>
            <a:custGeom>
              <a:avLst/>
              <a:gdLst/>
              <a:ahLst/>
              <a:cxnLst/>
              <a:rect l="l" t="t" r="r" b="b"/>
              <a:pathLst>
                <a:path w="604" h="727" extrusionOk="0">
                  <a:moveTo>
                    <a:pt x="604" y="1"/>
                  </a:moveTo>
                  <a:lnTo>
                    <a:pt x="0" y="393"/>
                  </a:lnTo>
                  <a:lnTo>
                    <a:pt x="0" y="726"/>
                  </a:lnTo>
                  <a:lnTo>
                    <a:pt x="604" y="335"/>
                  </a:lnTo>
                  <a:lnTo>
                    <a:pt x="604" y="1"/>
                  </a:ln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
            <p:cNvSpPr/>
            <p:nvPr/>
          </p:nvSpPr>
          <p:spPr>
            <a:xfrm>
              <a:off x="7329146" y="2112205"/>
              <a:ext cx="76337" cy="92008"/>
            </a:xfrm>
            <a:custGeom>
              <a:avLst/>
              <a:gdLst/>
              <a:ahLst/>
              <a:cxnLst/>
              <a:rect l="l" t="t" r="r" b="b"/>
              <a:pathLst>
                <a:path w="604" h="728" extrusionOk="0">
                  <a:moveTo>
                    <a:pt x="604" y="0"/>
                  </a:moveTo>
                  <a:lnTo>
                    <a:pt x="0" y="394"/>
                  </a:lnTo>
                  <a:lnTo>
                    <a:pt x="0" y="727"/>
                  </a:lnTo>
                  <a:lnTo>
                    <a:pt x="604" y="334"/>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
            <p:cNvSpPr/>
            <p:nvPr/>
          </p:nvSpPr>
          <p:spPr>
            <a:xfrm>
              <a:off x="9804694" y="1479542"/>
              <a:ext cx="76463" cy="1829928"/>
            </a:xfrm>
            <a:custGeom>
              <a:avLst/>
              <a:gdLst/>
              <a:ahLst/>
              <a:cxnLst/>
              <a:rect l="l" t="t" r="r" b="b"/>
              <a:pathLst>
                <a:path w="605" h="14479" extrusionOk="0">
                  <a:moveTo>
                    <a:pt x="303" y="0"/>
                  </a:moveTo>
                  <a:cubicBezTo>
                    <a:pt x="136" y="0"/>
                    <a:pt x="1" y="136"/>
                    <a:pt x="1" y="303"/>
                  </a:cubicBezTo>
                  <a:lnTo>
                    <a:pt x="1" y="14176"/>
                  </a:lnTo>
                  <a:cubicBezTo>
                    <a:pt x="1" y="14343"/>
                    <a:pt x="136" y="14478"/>
                    <a:pt x="303" y="14478"/>
                  </a:cubicBezTo>
                  <a:cubicBezTo>
                    <a:pt x="469" y="14478"/>
                    <a:pt x="604" y="14343"/>
                    <a:pt x="604" y="14176"/>
                  </a:cubicBezTo>
                  <a:lnTo>
                    <a:pt x="604" y="303"/>
                  </a:lnTo>
                  <a:cubicBezTo>
                    <a:pt x="604" y="136"/>
                    <a:pt x="470" y="0"/>
                    <a:pt x="3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
            <p:cNvSpPr/>
            <p:nvPr/>
          </p:nvSpPr>
          <p:spPr>
            <a:xfrm>
              <a:off x="9804567" y="2730588"/>
              <a:ext cx="76589" cy="92008"/>
            </a:xfrm>
            <a:custGeom>
              <a:avLst/>
              <a:gdLst/>
              <a:ahLst/>
              <a:cxnLst/>
              <a:rect l="l" t="t" r="r" b="b"/>
              <a:pathLst>
                <a:path w="606" h="728" extrusionOk="0">
                  <a:moveTo>
                    <a:pt x="605" y="1"/>
                  </a:moveTo>
                  <a:lnTo>
                    <a:pt x="0" y="393"/>
                  </a:lnTo>
                  <a:lnTo>
                    <a:pt x="0" y="728"/>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
            <p:cNvSpPr/>
            <p:nvPr/>
          </p:nvSpPr>
          <p:spPr>
            <a:xfrm>
              <a:off x="9804567" y="2841803"/>
              <a:ext cx="76589" cy="92008"/>
            </a:xfrm>
            <a:custGeom>
              <a:avLst/>
              <a:gdLst/>
              <a:ahLst/>
              <a:cxnLst/>
              <a:rect l="l" t="t" r="r" b="b"/>
              <a:pathLst>
                <a:path w="606" h="728" extrusionOk="0">
                  <a:moveTo>
                    <a:pt x="605" y="0"/>
                  </a:moveTo>
                  <a:lnTo>
                    <a:pt x="0" y="393"/>
                  </a:lnTo>
                  <a:lnTo>
                    <a:pt x="0" y="727"/>
                  </a:lnTo>
                  <a:lnTo>
                    <a:pt x="605" y="333"/>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
            <p:cNvSpPr/>
            <p:nvPr/>
          </p:nvSpPr>
          <p:spPr>
            <a:xfrm>
              <a:off x="9804567" y="2619499"/>
              <a:ext cx="76589" cy="92008"/>
            </a:xfrm>
            <a:custGeom>
              <a:avLst/>
              <a:gdLst/>
              <a:ahLst/>
              <a:cxnLst/>
              <a:rect l="l" t="t" r="r" b="b"/>
              <a:pathLst>
                <a:path w="606" h="728" extrusionOk="0">
                  <a:moveTo>
                    <a:pt x="605" y="0"/>
                  </a:moveTo>
                  <a:lnTo>
                    <a:pt x="0" y="394"/>
                  </a:lnTo>
                  <a:lnTo>
                    <a:pt x="0" y="727"/>
                  </a:lnTo>
                  <a:lnTo>
                    <a:pt x="605" y="335"/>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
            <p:cNvSpPr/>
            <p:nvPr/>
          </p:nvSpPr>
          <p:spPr>
            <a:xfrm>
              <a:off x="9804567" y="3174691"/>
              <a:ext cx="76589" cy="92008"/>
            </a:xfrm>
            <a:custGeom>
              <a:avLst/>
              <a:gdLst/>
              <a:ahLst/>
              <a:cxnLst/>
              <a:rect l="l" t="t" r="r" b="b"/>
              <a:pathLst>
                <a:path w="606" h="728" extrusionOk="0">
                  <a:moveTo>
                    <a:pt x="605" y="1"/>
                  </a:moveTo>
                  <a:lnTo>
                    <a:pt x="0" y="395"/>
                  </a:lnTo>
                  <a:lnTo>
                    <a:pt x="0" y="728"/>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
            <p:cNvSpPr/>
            <p:nvPr/>
          </p:nvSpPr>
          <p:spPr>
            <a:xfrm>
              <a:off x="9804567" y="2508536"/>
              <a:ext cx="76589" cy="92008"/>
            </a:xfrm>
            <a:custGeom>
              <a:avLst/>
              <a:gdLst/>
              <a:ahLst/>
              <a:cxnLst/>
              <a:rect l="l" t="t" r="r" b="b"/>
              <a:pathLst>
                <a:path w="606" h="728" extrusionOk="0">
                  <a:moveTo>
                    <a:pt x="605" y="0"/>
                  </a:moveTo>
                  <a:lnTo>
                    <a:pt x="0" y="393"/>
                  </a:lnTo>
                  <a:lnTo>
                    <a:pt x="0" y="727"/>
                  </a:lnTo>
                  <a:lnTo>
                    <a:pt x="605" y="333"/>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
            <p:cNvSpPr/>
            <p:nvPr/>
          </p:nvSpPr>
          <p:spPr>
            <a:xfrm>
              <a:off x="9804567" y="2952766"/>
              <a:ext cx="76589" cy="92008"/>
            </a:xfrm>
            <a:custGeom>
              <a:avLst/>
              <a:gdLst/>
              <a:ahLst/>
              <a:cxnLst/>
              <a:rect l="l" t="t" r="r" b="b"/>
              <a:pathLst>
                <a:path w="606" h="728" extrusionOk="0">
                  <a:moveTo>
                    <a:pt x="605" y="1"/>
                  </a:moveTo>
                  <a:lnTo>
                    <a:pt x="0" y="395"/>
                  </a:lnTo>
                  <a:lnTo>
                    <a:pt x="0" y="728"/>
                  </a:lnTo>
                  <a:lnTo>
                    <a:pt x="605" y="334"/>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
            <p:cNvSpPr/>
            <p:nvPr/>
          </p:nvSpPr>
          <p:spPr>
            <a:xfrm>
              <a:off x="9845641" y="3288813"/>
              <a:ext cx="30712" cy="20222"/>
            </a:xfrm>
            <a:custGeom>
              <a:avLst/>
              <a:gdLst/>
              <a:ahLst/>
              <a:cxnLst/>
              <a:rect l="l" t="t" r="r" b="b"/>
              <a:pathLst>
                <a:path w="243" h="160" extrusionOk="0">
                  <a:moveTo>
                    <a:pt x="242" y="1"/>
                  </a:moveTo>
                  <a:lnTo>
                    <a:pt x="1" y="159"/>
                  </a:lnTo>
                  <a:cubicBezTo>
                    <a:pt x="106" y="152"/>
                    <a:pt x="196" y="91"/>
                    <a:pt x="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
            <p:cNvSpPr/>
            <p:nvPr/>
          </p:nvSpPr>
          <p:spPr>
            <a:xfrm>
              <a:off x="9804567" y="3063728"/>
              <a:ext cx="76589" cy="92008"/>
            </a:xfrm>
            <a:custGeom>
              <a:avLst/>
              <a:gdLst/>
              <a:ahLst/>
              <a:cxnLst/>
              <a:rect l="l" t="t" r="r" b="b"/>
              <a:pathLst>
                <a:path w="606" h="728" extrusionOk="0">
                  <a:moveTo>
                    <a:pt x="605" y="1"/>
                  </a:moveTo>
                  <a:lnTo>
                    <a:pt x="0" y="395"/>
                  </a:lnTo>
                  <a:lnTo>
                    <a:pt x="0" y="728"/>
                  </a:lnTo>
                  <a:lnTo>
                    <a:pt x="605" y="334"/>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
            <p:cNvSpPr/>
            <p:nvPr/>
          </p:nvSpPr>
          <p:spPr>
            <a:xfrm>
              <a:off x="9804567" y="2286359"/>
              <a:ext cx="76589" cy="92008"/>
            </a:xfrm>
            <a:custGeom>
              <a:avLst/>
              <a:gdLst/>
              <a:ahLst/>
              <a:cxnLst/>
              <a:rect l="l" t="t" r="r" b="b"/>
              <a:pathLst>
                <a:path w="606" h="728" extrusionOk="0">
                  <a:moveTo>
                    <a:pt x="605" y="0"/>
                  </a:moveTo>
                  <a:lnTo>
                    <a:pt x="0" y="393"/>
                  </a:lnTo>
                  <a:lnTo>
                    <a:pt x="0" y="727"/>
                  </a:lnTo>
                  <a:lnTo>
                    <a:pt x="605" y="333"/>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
            <p:cNvSpPr/>
            <p:nvPr/>
          </p:nvSpPr>
          <p:spPr>
            <a:xfrm>
              <a:off x="9804567" y="1731040"/>
              <a:ext cx="76589" cy="91882"/>
            </a:xfrm>
            <a:custGeom>
              <a:avLst/>
              <a:gdLst/>
              <a:ahLst/>
              <a:cxnLst/>
              <a:rect l="l" t="t" r="r" b="b"/>
              <a:pathLst>
                <a:path w="606" h="727" extrusionOk="0">
                  <a:moveTo>
                    <a:pt x="605" y="1"/>
                  </a:moveTo>
                  <a:lnTo>
                    <a:pt x="0" y="393"/>
                  </a:lnTo>
                  <a:lnTo>
                    <a:pt x="0" y="726"/>
                  </a:lnTo>
                  <a:lnTo>
                    <a:pt x="605" y="334"/>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
            <p:cNvSpPr/>
            <p:nvPr/>
          </p:nvSpPr>
          <p:spPr>
            <a:xfrm>
              <a:off x="9804567" y="1842003"/>
              <a:ext cx="76589" cy="92008"/>
            </a:xfrm>
            <a:custGeom>
              <a:avLst/>
              <a:gdLst/>
              <a:ahLst/>
              <a:cxnLst/>
              <a:rect l="l" t="t" r="r" b="b"/>
              <a:pathLst>
                <a:path w="606" h="728" extrusionOk="0">
                  <a:moveTo>
                    <a:pt x="605" y="1"/>
                  </a:moveTo>
                  <a:lnTo>
                    <a:pt x="0" y="393"/>
                  </a:lnTo>
                  <a:lnTo>
                    <a:pt x="0" y="728"/>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
            <p:cNvSpPr/>
            <p:nvPr/>
          </p:nvSpPr>
          <p:spPr>
            <a:xfrm>
              <a:off x="9804567" y="2397321"/>
              <a:ext cx="76589" cy="92008"/>
            </a:xfrm>
            <a:custGeom>
              <a:avLst/>
              <a:gdLst/>
              <a:ahLst/>
              <a:cxnLst/>
              <a:rect l="l" t="t" r="r" b="b"/>
              <a:pathLst>
                <a:path w="606" h="728" extrusionOk="0">
                  <a:moveTo>
                    <a:pt x="605" y="1"/>
                  </a:moveTo>
                  <a:lnTo>
                    <a:pt x="0" y="395"/>
                  </a:lnTo>
                  <a:lnTo>
                    <a:pt x="0" y="727"/>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
            <p:cNvSpPr/>
            <p:nvPr/>
          </p:nvSpPr>
          <p:spPr>
            <a:xfrm>
              <a:off x="9804567" y="1619951"/>
              <a:ext cx="76589" cy="92008"/>
            </a:xfrm>
            <a:custGeom>
              <a:avLst/>
              <a:gdLst/>
              <a:ahLst/>
              <a:cxnLst/>
              <a:rect l="l" t="t" r="r" b="b"/>
              <a:pathLst>
                <a:path w="606" h="728" extrusionOk="0">
                  <a:moveTo>
                    <a:pt x="605" y="0"/>
                  </a:moveTo>
                  <a:lnTo>
                    <a:pt x="0" y="393"/>
                  </a:lnTo>
                  <a:lnTo>
                    <a:pt x="0" y="727"/>
                  </a:lnTo>
                  <a:lnTo>
                    <a:pt x="605" y="335"/>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
            <p:cNvSpPr/>
            <p:nvPr/>
          </p:nvSpPr>
          <p:spPr>
            <a:xfrm>
              <a:off x="9804567" y="1953218"/>
              <a:ext cx="76589" cy="92008"/>
            </a:xfrm>
            <a:custGeom>
              <a:avLst/>
              <a:gdLst/>
              <a:ahLst/>
              <a:cxnLst/>
              <a:rect l="l" t="t" r="r" b="b"/>
              <a:pathLst>
                <a:path w="606" h="728" extrusionOk="0">
                  <a:moveTo>
                    <a:pt x="605" y="0"/>
                  </a:moveTo>
                  <a:lnTo>
                    <a:pt x="0" y="393"/>
                  </a:lnTo>
                  <a:lnTo>
                    <a:pt x="0" y="727"/>
                  </a:lnTo>
                  <a:lnTo>
                    <a:pt x="605" y="332"/>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
            <p:cNvSpPr/>
            <p:nvPr/>
          </p:nvSpPr>
          <p:spPr>
            <a:xfrm>
              <a:off x="9804567" y="2175143"/>
              <a:ext cx="76589" cy="92008"/>
            </a:xfrm>
            <a:custGeom>
              <a:avLst/>
              <a:gdLst/>
              <a:ahLst/>
              <a:cxnLst/>
              <a:rect l="l" t="t" r="r" b="b"/>
              <a:pathLst>
                <a:path w="606" h="728" extrusionOk="0">
                  <a:moveTo>
                    <a:pt x="605" y="1"/>
                  </a:moveTo>
                  <a:lnTo>
                    <a:pt x="0" y="393"/>
                  </a:lnTo>
                  <a:lnTo>
                    <a:pt x="0" y="728"/>
                  </a:lnTo>
                  <a:lnTo>
                    <a:pt x="605" y="335"/>
                  </a:lnTo>
                  <a:lnTo>
                    <a:pt x="6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
            <p:cNvSpPr/>
            <p:nvPr/>
          </p:nvSpPr>
          <p:spPr>
            <a:xfrm>
              <a:off x="9804567" y="2064054"/>
              <a:ext cx="76589" cy="92008"/>
            </a:xfrm>
            <a:custGeom>
              <a:avLst/>
              <a:gdLst/>
              <a:ahLst/>
              <a:cxnLst/>
              <a:rect l="l" t="t" r="r" b="b"/>
              <a:pathLst>
                <a:path w="606" h="728" extrusionOk="0">
                  <a:moveTo>
                    <a:pt x="605" y="0"/>
                  </a:moveTo>
                  <a:lnTo>
                    <a:pt x="0" y="396"/>
                  </a:lnTo>
                  <a:lnTo>
                    <a:pt x="0" y="727"/>
                  </a:lnTo>
                  <a:lnTo>
                    <a:pt x="605" y="335"/>
                  </a:lnTo>
                  <a:lnTo>
                    <a:pt x="60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
            <p:cNvSpPr/>
            <p:nvPr/>
          </p:nvSpPr>
          <p:spPr>
            <a:xfrm>
              <a:off x="6145084" y="1442007"/>
              <a:ext cx="76337" cy="1460000"/>
            </a:xfrm>
            <a:custGeom>
              <a:avLst/>
              <a:gdLst/>
              <a:ahLst/>
              <a:cxnLst/>
              <a:rect l="l" t="t" r="r" b="b"/>
              <a:pathLst>
                <a:path w="604" h="11552" extrusionOk="0">
                  <a:moveTo>
                    <a:pt x="301" y="1"/>
                  </a:moveTo>
                  <a:cubicBezTo>
                    <a:pt x="134" y="1"/>
                    <a:pt x="0" y="136"/>
                    <a:pt x="0" y="303"/>
                  </a:cubicBezTo>
                  <a:lnTo>
                    <a:pt x="0" y="11251"/>
                  </a:lnTo>
                  <a:cubicBezTo>
                    <a:pt x="0" y="11418"/>
                    <a:pt x="134" y="11552"/>
                    <a:pt x="301" y="11552"/>
                  </a:cubicBezTo>
                  <a:cubicBezTo>
                    <a:pt x="467" y="11552"/>
                    <a:pt x="604" y="11418"/>
                    <a:pt x="604" y="11251"/>
                  </a:cubicBezTo>
                  <a:lnTo>
                    <a:pt x="604" y="303"/>
                  </a:lnTo>
                  <a:cubicBezTo>
                    <a:pt x="604" y="136"/>
                    <a:pt x="469" y="1"/>
                    <a:pt x="3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
            <p:cNvSpPr/>
            <p:nvPr/>
          </p:nvSpPr>
          <p:spPr>
            <a:xfrm>
              <a:off x="6144831" y="2401871"/>
              <a:ext cx="76589" cy="92008"/>
            </a:xfrm>
            <a:custGeom>
              <a:avLst/>
              <a:gdLst/>
              <a:ahLst/>
              <a:cxnLst/>
              <a:rect l="l" t="t" r="r" b="b"/>
              <a:pathLst>
                <a:path w="606" h="728" extrusionOk="0">
                  <a:moveTo>
                    <a:pt x="606" y="1"/>
                  </a:moveTo>
                  <a:lnTo>
                    <a:pt x="1" y="395"/>
                  </a:lnTo>
                  <a:lnTo>
                    <a:pt x="1" y="728"/>
                  </a:lnTo>
                  <a:lnTo>
                    <a:pt x="606" y="335"/>
                  </a:lnTo>
                  <a:lnTo>
                    <a:pt x="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
            <p:cNvSpPr/>
            <p:nvPr/>
          </p:nvSpPr>
          <p:spPr>
            <a:xfrm>
              <a:off x="6144831" y="2290908"/>
              <a:ext cx="76589" cy="92008"/>
            </a:xfrm>
            <a:custGeom>
              <a:avLst/>
              <a:gdLst/>
              <a:ahLst/>
              <a:cxnLst/>
              <a:rect l="l" t="t" r="r" b="b"/>
              <a:pathLst>
                <a:path w="606" h="728" extrusionOk="0">
                  <a:moveTo>
                    <a:pt x="606" y="1"/>
                  </a:moveTo>
                  <a:lnTo>
                    <a:pt x="1" y="393"/>
                  </a:lnTo>
                  <a:lnTo>
                    <a:pt x="1" y="728"/>
                  </a:lnTo>
                  <a:lnTo>
                    <a:pt x="606" y="335"/>
                  </a:lnTo>
                  <a:lnTo>
                    <a:pt x="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
            <p:cNvSpPr/>
            <p:nvPr/>
          </p:nvSpPr>
          <p:spPr>
            <a:xfrm>
              <a:off x="6144831" y="2513086"/>
              <a:ext cx="76589" cy="92008"/>
            </a:xfrm>
            <a:custGeom>
              <a:avLst/>
              <a:gdLst/>
              <a:ahLst/>
              <a:cxnLst/>
              <a:rect l="l" t="t" r="r" b="b"/>
              <a:pathLst>
                <a:path w="606" h="728" extrusionOk="0">
                  <a:moveTo>
                    <a:pt x="606" y="0"/>
                  </a:moveTo>
                  <a:lnTo>
                    <a:pt x="1" y="393"/>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
            <p:cNvSpPr/>
            <p:nvPr/>
          </p:nvSpPr>
          <p:spPr>
            <a:xfrm>
              <a:off x="6144831" y="2624301"/>
              <a:ext cx="76589" cy="92008"/>
            </a:xfrm>
            <a:custGeom>
              <a:avLst/>
              <a:gdLst/>
              <a:ahLst/>
              <a:cxnLst/>
              <a:rect l="l" t="t" r="r" b="b"/>
              <a:pathLst>
                <a:path w="606" h="728" extrusionOk="0">
                  <a:moveTo>
                    <a:pt x="606" y="0"/>
                  </a:moveTo>
                  <a:lnTo>
                    <a:pt x="1" y="393"/>
                  </a:lnTo>
                  <a:lnTo>
                    <a:pt x="1" y="727"/>
                  </a:lnTo>
                  <a:lnTo>
                    <a:pt x="606" y="333"/>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
            <p:cNvSpPr/>
            <p:nvPr/>
          </p:nvSpPr>
          <p:spPr>
            <a:xfrm>
              <a:off x="6144831" y="2179819"/>
              <a:ext cx="76589" cy="92008"/>
            </a:xfrm>
            <a:custGeom>
              <a:avLst/>
              <a:gdLst/>
              <a:ahLst/>
              <a:cxnLst/>
              <a:rect l="l" t="t" r="r" b="b"/>
              <a:pathLst>
                <a:path w="606" h="728" extrusionOk="0">
                  <a:moveTo>
                    <a:pt x="606" y="0"/>
                  </a:moveTo>
                  <a:lnTo>
                    <a:pt x="1" y="396"/>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
            <p:cNvSpPr/>
            <p:nvPr/>
          </p:nvSpPr>
          <p:spPr>
            <a:xfrm>
              <a:off x="6154942" y="2846606"/>
              <a:ext cx="66352" cy="55736"/>
            </a:xfrm>
            <a:custGeom>
              <a:avLst/>
              <a:gdLst/>
              <a:ahLst/>
              <a:cxnLst/>
              <a:rect l="l" t="t" r="r" b="b"/>
              <a:pathLst>
                <a:path w="525" h="441" extrusionOk="0">
                  <a:moveTo>
                    <a:pt x="524" y="0"/>
                  </a:moveTo>
                  <a:lnTo>
                    <a:pt x="1" y="341"/>
                  </a:lnTo>
                  <a:cubicBezTo>
                    <a:pt x="55" y="400"/>
                    <a:pt x="135" y="441"/>
                    <a:pt x="222" y="441"/>
                  </a:cubicBezTo>
                  <a:cubicBezTo>
                    <a:pt x="389" y="441"/>
                    <a:pt x="524" y="306"/>
                    <a:pt x="524" y="138"/>
                  </a:cubicBezTo>
                  <a:lnTo>
                    <a:pt x="5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
            <p:cNvSpPr/>
            <p:nvPr/>
          </p:nvSpPr>
          <p:spPr>
            <a:xfrm>
              <a:off x="6144831" y="2735264"/>
              <a:ext cx="76589" cy="92008"/>
            </a:xfrm>
            <a:custGeom>
              <a:avLst/>
              <a:gdLst/>
              <a:ahLst/>
              <a:cxnLst/>
              <a:rect l="l" t="t" r="r" b="b"/>
              <a:pathLst>
                <a:path w="606" h="728" extrusionOk="0">
                  <a:moveTo>
                    <a:pt x="606" y="0"/>
                  </a:moveTo>
                  <a:lnTo>
                    <a:pt x="1" y="394"/>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
            <p:cNvSpPr/>
            <p:nvPr/>
          </p:nvSpPr>
          <p:spPr>
            <a:xfrm>
              <a:off x="6144831" y="1846679"/>
              <a:ext cx="76589" cy="92008"/>
            </a:xfrm>
            <a:custGeom>
              <a:avLst/>
              <a:gdLst/>
              <a:ahLst/>
              <a:cxnLst/>
              <a:rect l="l" t="t" r="r" b="b"/>
              <a:pathLst>
                <a:path w="606" h="728" extrusionOk="0">
                  <a:moveTo>
                    <a:pt x="606" y="0"/>
                  </a:moveTo>
                  <a:lnTo>
                    <a:pt x="1" y="394"/>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
            <p:cNvSpPr/>
            <p:nvPr/>
          </p:nvSpPr>
          <p:spPr>
            <a:xfrm>
              <a:off x="6144831" y="1513539"/>
              <a:ext cx="76589" cy="92008"/>
            </a:xfrm>
            <a:custGeom>
              <a:avLst/>
              <a:gdLst/>
              <a:ahLst/>
              <a:cxnLst/>
              <a:rect l="l" t="t" r="r" b="b"/>
              <a:pathLst>
                <a:path w="606" h="728" extrusionOk="0">
                  <a:moveTo>
                    <a:pt x="606" y="0"/>
                  </a:moveTo>
                  <a:lnTo>
                    <a:pt x="1" y="393"/>
                  </a:lnTo>
                  <a:lnTo>
                    <a:pt x="1" y="727"/>
                  </a:lnTo>
                  <a:lnTo>
                    <a:pt x="606" y="333"/>
                  </a:lnTo>
                  <a:lnTo>
                    <a:pt x="606" y="0"/>
                  </a:lnTo>
                  <a:close/>
                </a:path>
              </a:pathLst>
            </a:custGeom>
            <a:solidFill>
              <a:srgbClr val="5073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
            <p:cNvSpPr/>
            <p:nvPr/>
          </p:nvSpPr>
          <p:spPr>
            <a:xfrm>
              <a:off x="6144831" y="1624501"/>
              <a:ext cx="76589" cy="92008"/>
            </a:xfrm>
            <a:custGeom>
              <a:avLst/>
              <a:gdLst/>
              <a:ahLst/>
              <a:cxnLst/>
              <a:rect l="l" t="t" r="r" b="b"/>
              <a:pathLst>
                <a:path w="606" h="728" extrusionOk="0">
                  <a:moveTo>
                    <a:pt x="606" y="0"/>
                  </a:moveTo>
                  <a:lnTo>
                    <a:pt x="1" y="394"/>
                  </a:lnTo>
                  <a:lnTo>
                    <a:pt x="1" y="727"/>
                  </a:lnTo>
                  <a:lnTo>
                    <a:pt x="606" y="335"/>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
            <p:cNvSpPr/>
            <p:nvPr/>
          </p:nvSpPr>
          <p:spPr>
            <a:xfrm>
              <a:off x="6144831" y="1442007"/>
              <a:ext cx="64456" cy="52323"/>
            </a:xfrm>
            <a:custGeom>
              <a:avLst/>
              <a:gdLst/>
              <a:ahLst/>
              <a:cxnLst/>
              <a:rect l="l" t="t" r="r" b="b"/>
              <a:pathLst>
                <a:path w="510" h="414" extrusionOk="0">
                  <a:moveTo>
                    <a:pt x="303" y="1"/>
                  </a:moveTo>
                  <a:cubicBezTo>
                    <a:pt x="136" y="1"/>
                    <a:pt x="1" y="136"/>
                    <a:pt x="1" y="303"/>
                  </a:cubicBezTo>
                  <a:lnTo>
                    <a:pt x="1" y="414"/>
                  </a:lnTo>
                  <a:lnTo>
                    <a:pt x="510" y="84"/>
                  </a:lnTo>
                  <a:cubicBezTo>
                    <a:pt x="455" y="33"/>
                    <a:pt x="383" y="1"/>
                    <a:pt x="30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
            <p:cNvSpPr/>
            <p:nvPr/>
          </p:nvSpPr>
          <p:spPr>
            <a:xfrm>
              <a:off x="6144831" y="1735716"/>
              <a:ext cx="76589" cy="91882"/>
            </a:xfrm>
            <a:custGeom>
              <a:avLst/>
              <a:gdLst/>
              <a:ahLst/>
              <a:cxnLst/>
              <a:rect l="l" t="t" r="r" b="b"/>
              <a:pathLst>
                <a:path w="606" h="727" extrusionOk="0">
                  <a:moveTo>
                    <a:pt x="606" y="0"/>
                  </a:moveTo>
                  <a:lnTo>
                    <a:pt x="1" y="393"/>
                  </a:lnTo>
                  <a:lnTo>
                    <a:pt x="1" y="727"/>
                  </a:lnTo>
                  <a:lnTo>
                    <a:pt x="606" y="333"/>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
            <p:cNvSpPr/>
            <p:nvPr/>
          </p:nvSpPr>
          <p:spPr>
            <a:xfrm>
              <a:off x="6144831" y="1957768"/>
              <a:ext cx="76589" cy="92008"/>
            </a:xfrm>
            <a:custGeom>
              <a:avLst/>
              <a:gdLst/>
              <a:ahLst/>
              <a:cxnLst/>
              <a:rect l="l" t="t" r="r" b="b"/>
              <a:pathLst>
                <a:path w="606" h="728" extrusionOk="0">
                  <a:moveTo>
                    <a:pt x="606" y="1"/>
                  </a:moveTo>
                  <a:lnTo>
                    <a:pt x="1" y="393"/>
                  </a:lnTo>
                  <a:lnTo>
                    <a:pt x="1" y="728"/>
                  </a:lnTo>
                  <a:lnTo>
                    <a:pt x="606" y="335"/>
                  </a:lnTo>
                  <a:lnTo>
                    <a:pt x="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
            <p:cNvSpPr/>
            <p:nvPr/>
          </p:nvSpPr>
          <p:spPr>
            <a:xfrm>
              <a:off x="6144831" y="2068983"/>
              <a:ext cx="76589" cy="92008"/>
            </a:xfrm>
            <a:custGeom>
              <a:avLst/>
              <a:gdLst/>
              <a:ahLst/>
              <a:cxnLst/>
              <a:rect l="l" t="t" r="r" b="b"/>
              <a:pathLst>
                <a:path w="606" h="728" extrusionOk="0">
                  <a:moveTo>
                    <a:pt x="606" y="0"/>
                  </a:moveTo>
                  <a:lnTo>
                    <a:pt x="1" y="393"/>
                  </a:lnTo>
                  <a:lnTo>
                    <a:pt x="1" y="727"/>
                  </a:lnTo>
                  <a:lnTo>
                    <a:pt x="606" y="332"/>
                  </a:lnTo>
                  <a:lnTo>
                    <a:pt x="6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
            <p:cNvSpPr/>
            <p:nvPr/>
          </p:nvSpPr>
          <p:spPr>
            <a:xfrm>
              <a:off x="7862726" y="2109804"/>
              <a:ext cx="640898" cy="2428867"/>
            </a:xfrm>
            <a:custGeom>
              <a:avLst/>
              <a:gdLst/>
              <a:ahLst/>
              <a:cxnLst/>
              <a:rect l="l" t="t" r="r" b="b"/>
              <a:pathLst>
                <a:path w="5071" h="19218" extrusionOk="0">
                  <a:moveTo>
                    <a:pt x="0" y="0"/>
                  </a:moveTo>
                  <a:lnTo>
                    <a:pt x="0" y="19218"/>
                  </a:lnTo>
                  <a:lnTo>
                    <a:pt x="5070" y="19218"/>
                  </a:lnTo>
                  <a:lnTo>
                    <a:pt x="50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
            <p:cNvSpPr/>
            <p:nvPr/>
          </p:nvSpPr>
          <p:spPr>
            <a:xfrm>
              <a:off x="8961860" y="1786016"/>
              <a:ext cx="811771" cy="647470"/>
            </a:xfrm>
            <a:custGeom>
              <a:avLst/>
              <a:gdLst/>
              <a:ahLst/>
              <a:cxnLst/>
              <a:rect l="l" t="t" r="r" b="b"/>
              <a:pathLst>
                <a:path w="6423" h="5123" extrusionOk="0">
                  <a:moveTo>
                    <a:pt x="5395" y="0"/>
                  </a:moveTo>
                  <a:cubicBezTo>
                    <a:pt x="5300" y="0"/>
                    <a:pt x="5203" y="23"/>
                    <a:pt x="5113" y="70"/>
                  </a:cubicBezTo>
                  <a:cubicBezTo>
                    <a:pt x="4819" y="229"/>
                    <a:pt x="4706" y="594"/>
                    <a:pt x="4863" y="889"/>
                  </a:cubicBezTo>
                  <a:cubicBezTo>
                    <a:pt x="5120" y="1374"/>
                    <a:pt x="5172" y="1931"/>
                    <a:pt x="5011" y="2456"/>
                  </a:cubicBezTo>
                  <a:cubicBezTo>
                    <a:pt x="4849" y="2982"/>
                    <a:pt x="4493" y="3413"/>
                    <a:pt x="4008" y="3670"/>
                  </a:cubicBezTo>
                  <a:cubicBezTo>
                    <a:pt x="3707" y="3831"/>
                    <a:pt x="3378" y="3912"/>
                    <a:pt x="3047" y="3912"/>
                  </a:cubicBezTo>
                  <a:cubicBezTo>
                    <a:pt x="2843" y="3912"/>
                    <a:pt x="2639" y="3881"/>
                    <a:pt x="2439" y="3820"/>
                  </a:cubicBezTo>
                  <a:cubicBezTo>
                    <a:pt x="1914" y="3658"/>
                    <a:pt x="1484" y="3302"/>
                    <a:pt x="1225" y="2817"/>
                  </a:cubicBezTo>
                  <a:cubicBezTo>
                    <a:pt x="1117" y="2612"/>
                    <a:pt x="906" y="2495"/>
                    <a:pt x="690" y="2495"/>
                  </a:cubicBezTo>
                  <a:cubicBezTo>
                    <a:pt x="594" y="2495"/>
                    <a:pt x="497" y="2518"/>
                    <a:pt x="408" y="2565"/>
                  </a:cubicBezTo>
                  <a:cubicBezTo>
                    <a:pt x="113" y="2724"/>
                    <a:pt x="1" y="3088"/>
                    <a:pt x="156" y="3384"/>
                  </a:cubicBezTo>
                  <a:cubicBezTo>
                    <a:pt x="566" y="4156"/>
                    <a:pt x="1251" y="4721"/>
                    <a:pt x="2086" y="4977"/>
                  </a:cubicBezTo>
                  <a:cubicBezTo>
                    <a:pt x="2401" y="5075"/>
                    <a:pt x="2727" y="5122"/>
                    <a:pt x="3048" y="5122"/>
                  </a:cubicBezTo>
                  <a:cubicBezTo>
                    <a:pt x="3576" y="5122"/>
                    <a:pt x="4096" y="4995"/>
                    <a:pt x="4573" y="4740"/>
                  </a:cubicBezTo>
                  <a:cubicBezTo>
                    <a:pt x="5345" y="4330"/>
                    <a:pt x="5911" y="3645"/>
                    <a:pt x="6167" y="2811"/>
                  </a:cubicBezTo>
                  <a:cubicBezTo>
                    <a:pt x="6423" y="1976"/>
                    <a:pt x="6340" y="1092"/>
                    <a:pt x="5931" y="322"/>
                  </a:cubicBezTo>
                  <a:cubicBezTo>
                    <a:pt x="5822" y="117"/>
                    <a:pt x="5612" y="0"/>
                    <a:pt x="5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
            <p:cNvSpPr/>
            <p:nvPr/>
          </p:nvSpPr>
          <p:spPr>
            <a:xfrm>
              <a:off x="9124007" y="2209898"/>
              <a:ext cx="360956" cy="124363"/>
            </a:xfrm>
            <a:custGeom>
              <a:avLst/>
              <a:gdLst/>
              <a:ahLst/>
              <a:cxnLst/>
              <a:rect l="l" t="t" r="r" b="b"/>
              <a:pathLst>
                <a:path w="2856" h="984" extrusionOk="0">
                  <a:moveTo>
                    <a:pt x="120" y="1"/>
                  </a:moveTo>
                  <a:cubicBezTo>
                    <a:pt x="99" y="1"/>
                    <a:pt x="77" y="7"/>
                    <a:pt x="58" y="21"/>
                  </a:cubicBezTo>
                  <a:cubicBezTo>
                    <a:pt x="12" y="56"/>
                    <a:pt x="0" y="121"/>
                    <a:pt x="35" y="168"/>
                  </a:cubicBezTo>
                  <a:cubicBezTo>
                    <a:pt x="42" y="176"/>
                    <a:pt x="638" y="983"/>
                    <a:pt x="1679" y="983"/>
                  </a:cubicBezTo>
                  <a:cubicBezTo>
                    <a:pt x="2005" y="983"/>
                    <a:pt x="2374" y="905"/>
                    <a:pt x="2781" y="700"/>
                  </a:cubicBezTo>
                  <a:cubicBezTo>
                    <a:pt x="2834" y="675"/>
                    <a:pt x="2855" y="611"/>
                    <a:pt x="2828" y="559"/>
                  </a:cubicBezTo>
                  <a:cubicBezTo>
                    <a:pt x="2810" y="521"/>
                    <a:pt x="2773" y="500"/>
                    <a:pt x="2735" y="500"/>
                  </a:cubicBezTo>
                  <a:cubicBezTo>
                    <a:pt x="2719" y="500"/>
                    <a:pt x="2702" y="503"/>
                    <a:pt x="2687" y="511"/>
                  </a:cubicBezTo>
                  <a:cubicBezTo>
                    <a:pt x="2306" y="703"/>
                    <a:pt x="1966" y="776"/>
                    <a:pt x="1668" y="776"/>
                  </a:cubicBezTo>
                  <a:cubicBezTo>
                    <a:pt x="749" y="776"/>
                    <a:pt x="234" y="83"/>
                    <a:pt x="206" y="44"/>
                  </a:cubicBezTo>
                  <a:cubicBezTo>
                    <a:pt x="185" y="16"/>
                    <a:pt x="153"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
            <p:cNvSpPr/>
            <p:nvPr/>
          </p:nvSpPr>
          <p:spPr>
            <a:xfrm>
              <a:off x="9222963" y="2285979"/>
              <a:ext cx="359439" cy="104900"/>
            </a:xfrm>
            <a:custGeom>
              <a:avLst/>
              <a:gdLst/>
              <a:ahLst/>
              <a:cxnLst/>
              <a:rect l="l" t="t" r="r" b="b"/>
              <a:pathLst>
                <a:path w="2844" h="830" extrusionOk="0">
                  <a:moveTo>
                    <a:pt x="2724" y="1"/>
                  </a:moveTo>
                  <a:cubicBezTo>
                    <a:pt x="2701" y="1"/>
                    <a:pt x="2677" y="8"/>
                    <a:pt x="2657" y="24"/>
                  </a:cubicBezTo>
                  <a:cubicBezTo>
                    <a:pt x="2067" y="499"/>
                    <a:pt x="1486" y="625"/>
                    <a:pt x="1033" y="625"/>
                  </a:cubicBezTo>
                  <a:cubicBezTo>
                    <a:pt x="535" y="625"/>
                    <a:pt x="193" y="472"/>
                    <a:pt x="166" y="460"/>
                  </a:cubicBezTo>
                  <a:cubicBezTo>
                    <a:pt x="152" y="453"/>
                    <a:pt x="137" y="450"/>
                    <a:pt x="122" y="450"/>
                  </a:cubicBezTo>
                  <a:cubicBezTo>
                    <a:pt x="83" y="450"/>
                    <a:pt x="44" y="473"/>
                    <a:pt x="25" y="511"/>
                  </a:cubicBezTo>
                  <a:cubicBezTo>
                    <a:pt x="1" y="563"/>
                    <a:pt x="24" y="626"/>
                    <a:pt x="78" y="650"/>
                  </a:cubicBezTo>
                  <a:cubicBezTo>
                    <a:pt x="84" y="655"/>
                    <a:pt x="472" y="829"/>
                    <a:pt x="1034" y="829"/>
                  </a:cubicBezTo>
                  <a:cubicBezTo>
                    <a:pt x="1532" y="829"/>
                    <a:pt x="2161" y="693"/>
                    <a:pt x="2791" y="189"/>
                  </a:cubicBezTo>
                  <a:cubicBezTo>
                    <a:pt x="2836" y="153"/>
                    <a:pt x="2843" y="85"/>
                    <a:pt x="2807" y="40"/>
                  </a:cubicBezTo>
                  <a:cubicBezTo>
                    <a:pt x="2786" y="14"/>
                    <a:pt x="2755" y="1"/>
                    <a:pt x="27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
            <p:cNvSpPr/>
            <p:nvPr/>
          </p:nvSpPr>
          <p:spPr>
            <a:xfrm>
              <a:off x="9611458" y="1898748"/>
              <a:ext cx="91376" cy="272865"/>
            </a:xfrm>
            <a:custGeom>
              <a:avLst/>
              <a:gdLst/>
              <a:ahLst/>
              <a:cxnLst/>
              <a:rect l="l" t="t" r="r" b="b"/>
              <a:pathLst>
                <a:path w="723" h="2159" extrusionOk="0">
                  <a:moveTo>
                    <a:pt x="121" y="0"/>
                  </a:moveTo>
                  <a:cubicBezTo>
                    <a:pt x="106" y="0"/>
                    <a:pt x="92" y="3"/>
                    <a:pt x="77" y="10"/>
                  </a:cubicBezTo>
                  <a:cubicBezTo>
                    <a:pt x="23" y="33"/>
                    <a:pt x="0" y="97"/>
                    <a:pt x="23" y="149"/>
                  </a:cubicBezTo>
                  <a:cubicBezTo>
                    <a:pt x="29" y="160"/>
                    <a:pt x="486" y="1218"/>
                    <a:pt x="29" y="1999"/>
                  </a:cubicBezTo>
                  <a:cubicBezTo>
                    <a:pt x="0" y="2050"/>
                    <a:pt x="16" y="2115"/>
                    <a:pt x="67" y="2144"/>
                  </a:cubicBezTo>
                  <a:cubicBezTo>
                    <a:pt x="83" y="2154"/>
                    <a:pt x="102" y="2159"/>
                    <a:pt x="119" y="2159"/>
                  </a:cubicBezTo>
                  <a:cubicBezTo>
                    <a:pt x="156" y="2159"/>
                    <a:pt x="191" y="2140"/>
                    <a:pt x="212" y="2106"/>
                  </a:cubicBezTo>
                  <a:cubicBezTo>
                    <a:pt x="723" y="1233"/>
                    <a:pt x="237" y="112"/>
                    <a:pt x="218" y="64"/>
                  </a:cubicBezTo>
                  <a:cubicBezTo>
                    <a:pt x="201" y="24"/>
                    <a:pt x="162"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
            <p:cNvSpPr/>
            <p:nvPr/>
          </p:nvSpPr>
          <p:spPr>
            <a:xfrm>
              <a:off x="9638756" y="2017293"/>
              <a:ext cx="103383" cy="242154"/>
            </a:xfrm>
            <a:custGeom>
              <a:avLst/>
              <a:gdLst/>
              <a:ahLst/>
              <a:cxnLst/>
              <a:rect l="l" t="t" r="r" b="b"/>
              <a:pathLst>
                <a:path w="818" h="1916" extrusionOk="0">
                  <a:moveTo>
                    <a:pt x="582" y="1"/>
                  </a:moveTo>
                  <a:cubicBezTo>
                    <a:pt x="577" y="1"/>
                    <a:pt x="571" y="1"/>
                    <a:pt x="565" y="2"/>
                  </a:cubicBezTo>
                  <a:cubicBezTo>
                    <a:pt x="507" y="11"/>
                    <a:pt x="468" y="63"/>
                    <a:pt x="475" y="122"/>
                  </a:cubicBezTo>
                  <a:cubicBezTo>
                    <a:pt x="476" y="133"/>
                    <a:pt x="597" y="1061"/>
                    <a:pt x="39" y="1743"/>
                  </a:cubicBezTo>
                  <a:cubicBezTo>
                    <a:pt x="1" y="1788"/>
                    <a:pt x="8" y="1856"/>
                    <a:pt x="53" y="1892"/>
                  </a:cubicBezTo>
                  <a:cubicBezTo>
                    <a:pt x="74" y="1908"/>
                    <a:pt x="97" y="1916"/>
                    <a:pt x="120" y="1916"/>
                  </a:cubicBezTo>
                  <a:cubicBezTo>
                    <a:pt x="151" y="1916"/>
                    <a:pt x="183" y="1903"/>
                    <a:pt x="201" y="1875"/>
                  </a:cubicBezTo>
                  <a:cubicBezTo>
                    <a:pt x="818" y="1123"/>
                    <a:pt x="691" y="135"/>
                    <a:pt x="686" y="92"/>
                  </a:cubicBezTo>
                  <a:cubicBezTo>
                    <a:pt x="678" y="40"/>
                    <a:pt x="634" y="1"/>
                    <a:pt x="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
            <p:cNvSpPr/>
            <p:nvPr/>
          </p:nvSpPr>
          <p:spPr>
            <a:xfrm>
              <a:off x="9557998" y="1786269"/>
              <a:ext cx="179088" cy="145343"/>
            </a:xfrm>
            <a:custGeom>
              <a:avLst/>
              <a:gdLst/>
              <a:ahLst/>
              <a:cxnLst/>
              <a:rect l="l" t="t" r="r" b="b"/>
              <a:pathLst>
                <a:path w="1417" h="1150" extrusionOk="0">
                  <a:moveTo>
                    <a:pt x="690" y="0"/>
                  </a:moveTo>
                  <a:cubicBezTo>
                    <a:pt x="594" y="0"/>
                    <a:pt x="498" y="23"/>
                    <a:pt x="407" y="71"/>
                  </a:cubicBezTo>
                  <a:cubicBezTo>
                    <a:pt x="112" y="227"/>
                    <a:pt x="0" y="592"/>
                    <a:pt x="156" y="888"/>
                  </a:cubicBezTo>
                  <a:cubicBezTo>
                    <a:pt x="201" y="973"/>
                    <a:pt x="237" y="1060"/>
                    <a:pt x="268" y="1148"/>
                  </a:cubicBezTo>
                  <a:cubicBezTo>
                    <a:pt x="291" y="1149"/>
                    <a:pt x="315" y="1150"/>
                    <a:pt x="341" y="1150"/>
                  </a:cubicBezTo>
                  <a:cubicBezTo>
                    <a:pt x="636" y="1150"/>
                    <a:pt x="1078" y="1088"/>
                    <a:pt x="1416" y="773"/>
                  </a:cubicBezTo>
                  <a:cubicBezTo>
                    <a:pt x="1364" y="619"/>
                    <a:pt x="1303" y="468"/>
                    <a:pt x="1224" y="321"/>
                  </a:cubicBezTo>
                  <a:cubicBezTo>
                    <a:pt x="1116" y="117"/>
                    <a:pt x="907" y="0"/>
                    <a:pt x="690"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
            <p:cNvSpPr/>
            <p:nvPr/>
          </p:nvSpPr>
          <p:spPr>
            <a:xfrm>
              <a:off x="8963124" y="2101589"/>
              <a:ext cx="217761" cy="248220"/>
            </a:xfrm>
            <a:custGeom>
              <a:avLst/>
              <a:gdLst/>
              <a:ahLst/>
              <a:cxnLst/>
              <a:rect l="l" t="t" r="r" b="b"/>
              <a:pathLst>
                <a:path w="1723" h="1964" extrusionOk="0">
                  <a:moveTo>
                    <a:pt x="691" y="0"/>
                  </a:moveTo>
                  <a:cubicBezTo>
                    <a:pt x="596" y="0"/>
                    <a:pt x="499" y="23"/>
                    <a:pt x="408" y="71"/>
                  </a:cubicBezTo>
                  <a:cubicBezTo>
                    <a:pt x="114" y="227"/>
                    <a:pt x="1" y="593"/>
                    <a:pt x="158" y="888"/>
                  </a:cubicBezTo>
                  <a:cubicBezTo>
                    <a:pt x="385" y="1317"/>
                    <a:pt x="700" y="1679"/>
                    <a:pt x="1077" y="1964"/>
                  </a:cubicBezTo>
                  <a:cubicBezTo>
                    <a:pt x="1301" y="1749"/>
                    <a:pt x="1590" y="1397"/>
                    <a:pt x="1722" y="936"/>
                  </a:cubicBezTo>
                  <a:cubicBezTo>
                    <a:pt x="1520" y="767"/>
                    <a:pt x="1352" y="560"/>
                    <a:pt x="1226" y="321"/>
                  </a:cubicBezTo>
                  <a:cubicBezTo>
                    <a:pt x="1118" y="117"/>
                    <a:pt x="908" y="0"/>
                    <a:pt x="691"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
            <p:cNvSpPr/>
            <p:nvPr/>
          </p:nvSpPr>
          <p:spPr>
            <a:xfrm>
              <a:off x="6592725" y="1786016"/>
              <a:ext cx="811644" cy="647470"/>
            </a:xfrm>
            <a:custGeom>
              <a:avLst/>
              <a:gdLst/>
              <a:ahLst/>
              <a:cxnLst/>
              <a:rect l="l" t="t" r="r" b="b"/>
              <a:pathLst>
                <a:path w="6422" h="5123" extrusionOk="0">
                  <a:moveTo>
                    <a:pt x="1028" y="0"/>
                  </a:moveTo>
                  <a:cubicBezTo>
                    <a:pt x="811" y="0"/>
                    <a:pt x="601" y="117"/>
                    <a:pt x="493" y="322"/>
                  </a:cubicBezTo>
                  <a:cubicBezTo>
                    <a:pt x="84" y="1092"/>
                    <a:pt x="0" y="1976"/>
                    <a:pt x="256" y="2811"/>
                  </a:cubicBezTo>
                  <a:cubicBezTo>
                    <a:pt x="513" y="3645"/>
                    <a:pt x="1077" y="4330"/>
                    <a:pt x="1851" y="4740"/>
                  </a:cubicBezTo>
                  <a:cubicBezTo>
                    <a:pt x="2328" y="4995"/>
                    <a:pt x="2850" y="5122"/>
                    <a:pt x="3375" y="5122"/>
                  </a:cubicBezTo>
                  <a:cubicBezTo>
                    <a:pt x="3697" y="5122"/>
                    <a:pt x="4022" y="5075"/>
                    <a:pt x="4339" y="4977"/>
                  </a:cubicBezTo>
                  <a:cubicBezTo>
                    <a:pt x="5173" y="4721"/>
                    <a:pt x="5858" y="4156"/>
                    <a:pt x="6266" y="3384"/>
                  </a:cubicBezTo>
                  <a:cubicBezTo>
                    <a:pt x="6422" y="3088"/>
                    <a:pt x="6310" y="2724"/>
                    <a:pt x="6016" y="2565"/>
                  </a:cubicBezTo>
                  <a:cubicBezTo>
                    <a:pt x="5926" y="2518"/>
                    <a:pt x="5829" y="2495"/>
                    <a:pt x="5734" y="2495"/>
                  </a:cubicBezTo>
                  <a:cubicBezTo>
                    <a:pt x="5516" y="2495"/>
                    <a:pt x="5306" y="2612"/>
                    <a:pt x="5198" y="2817"/>
                  </a:cubicBezTo>
                  <a:cubicBezTo>
                    <a:pt x="4940" y="3302"/>
                    <a:pt x="4509" y="3658"/>
                    <a:pt x="3984" y="3820"/>
                  </a:cubicBezTo>
                  <a:cubicBezTo>
                    <a:pt x="3784" y="3881"/>
                    <a:pt x="3580" y="3912"/>
                    <a:pt x="3377" y="3912"/>
                  </a:cubicBezTo>
                  <a:cubicBezTo>
                    <a:pt x="3045" y="3912"/>
                    <a:pt x="2716" y="3831"/>
                    <a:pt x="2415" y="3670"/>
                  </a:cubicBezTo>
                  <a:cubicBezTo>
                    <a:pt x="1931" y="3413"/>
                    <a:pt x="1575" y="2982"/>
                    <a:pt x="1412" y="2456"/>
                  </a:cubicBezTo>
                  <a:cubicBezTo>
                    <a:pt x="1250" y="1931"/>
                    <a:pt x="1303" y="1374"/>
                    <a:pt x="1562" y="889"/>
                  </a:cubicBezTo>
                  <a:cubicBezTo>
                    <a:pt x="1717" y="594"/>
                    <a:pt x="1605" y="229"/>
                    <a:pt x="1310" y="70"/>
                  </a:cubicBezTo>
                  <a:cubicBezTo>
                    <a:pt x="1220" y="23"/>
                    <a:pt x="1124"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
            <p:cNvSpPr/>
            <p:nvPr/>
          </p:nvSpPr>
          <p:spPr>
            <a:xfrm>
              <a:off x="6638728" y="1906584"/>
              <a:ext cx="170873" cy="330118"/>
            </a:xfrm>
            <a:custGeom>
              <a:avLst/>
              <a:gdLst/>
              <a:ahLst/>
              <a:cxnLst/>
              <a:rect l="l" t="t" r="r" b="b"/>
              <a:pathLst>
                <a:path w="1352" h="2612" extrusionOk="0">
                  <a:moveTo>
                    <a:pt x="620" y="0"/>
                  </a:moveTo>
                  <a:cubicBezTo>
                    <a:pt x="577" y="0"/>
                    <a:pt x="535" y="26"/>
                    <a:pt x="519" y="69"/>
                  </a:cubicBezTo>
                  <a:cubicBezTo>
                    <a:pt x="516" y="83"/>
                    <a:pt x="1" y="1533"/>
                    <a:pt x="1163" y="2584"/>
                  </a:cubicBezTo>
                  <a:cubicBezTo>
                    <a:pt x="1183" y="2603"/>
                    <a:pt x="1208" y="2611"/>
                    <a:pt x="1234" y="2611"/>
                  </a:cubicBezTo>
                  <a:cubicBezTo>
                    <a:pt x="1263" y="2611"/>
                    <a:pt x="1289" y="2601"/>
                    <a:pt x="1312" y="2576"/>
                  </a:cubicBezTo>
                  <a:cubicBezTo>
                    <a:pt x="1352" y="2533"/>
                    <a:pt x="1349" y="2467"/>
                    <a:pt x="1304" y="2428"/>
                  </a:cubicBezTo>
                  <a:cubicBezTo>
                    <a:pt x="253" y="1472"/>
                    <a:pt x="699" y="196"/>
                    <a:pt x="719" y="141"/>
                  </a:cubicBezTo>
                  <a:cubicBezTo>
                    <a:pt x="740" y="86"/>
                    <a:pt x="710" y="25"/>
                    <a:pt x="655" y="6"/>
                  </a:cubicBezTo>
                  <a:cubicBezTo>
                    <a:pt x="644" y="2"/>
                    <a:pt x="632" y="0"/>
                    <a:pt x="6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
            <p:cNvSpPr/>
            <p:nvPr/>
          </p:nvSpPr>
          <p:spPr>
            <a:xfrm>
              <a:off x="6647069" y="2079599"/>
              <a:ext cx="299280" cy="314319"/>
            </a:xfrm>
            <a:custGeom>
              <a:avLst/>
              <a:gdLst/>
              <a:ahLst/>
              <a:cxnLst/>
              <a:rect l="l" t="t" r="r" b="b"/>
              <a:pathLst>
                <a:path w="2368" h="2487" extrusionOk="0">
                  <a:moveTo>
                    <a:pt x="108" y="1"/>
                  </a:moveTo>
                  <a:cubicBezTo>
                    <a:pt x="106" y="1"/>
                    <a:pt x="104" y="1"/>
                    <a:pt x="102" y="1"/>
                  </a:cubicBezTo>
                  <a:cubicBezTo>
                    <a:pt x="44" y="5"/>
                    <a:pt x="0" y="55"/>
                    <a:pt x="3" y="113"/>
                  </a:cubicBezTo>
                  <a:cubicBezTo>
                    <a:pt x="3" y="130"/>
                    <a:pt x="105" y="1888"/>
                    <a:pt x="2222" y="2484"/>
                  </a:cubicBezTo>
                  <a:cubicBezTo>
                    <a:pt x="2231" y="2485"/>
                    <a:pt x="2241" y="2487"/>
                    <a:pt x="2251" y="2487"/>
                  </a:cubicBezTo>
                  <a:cubicBezTo>
                    <a:pt x="2298" y="2487"/>
                    <a:pt x="2340" y="2456"/>
                    <a:pt x="2350" y="2410"/>
                  </a:cubicBezTo>
                  <a:cubicBezTo>
                    <a:pt x="2367" y="2353"/>
                    <a:pt x="2334" y="2295"/>
                    <a:pt x="2277" y="2279"/>
                  </a:cubicBezTo>
                  <a:cubicBezTo>
                    <a:pt x="313" y="1727"/>
                    <a:pt x="217" y="166"/>
                    <a:pt x="214" y="101"/>
                  </a:cubicBezTo>
                  <a:cubicBezTo>
                    <a:pt x="210" y="45"/>
                    <a:pt x="163"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
            <p:cNvSpPr/>
            <p:nvPr/>
          </p:nvSpPr>
          <p:spPr>
            <a:xfrm>
              <a:off x="6930541" y="2232520"/>
              <a:ext cx="345410" cy="125121"/>
            </a:xfrm>
            <a:custGeom>
              <a:avLst/>
              <a:gdLst/>
              <a:ahLst/>
              <a:cxnLst/>
              <a:rect l="l" t="t" r="r" b="b"/>
              <a:pathLst>
                <a:path w="2733" h="990" extrusionOk="0">
                  <a:moveTo>
                    <a:pt x="2613" y="0"/>
                  </a:moveTo>
                  <a:cubicBezTo>
                    <a:pt x="2590" y="0"/>
                    <a:pt x="2566" y="8"/>
                    <a:pt x="2547" y="24"/>
                  </a:cubicBezTo>
                  <a:cubicBezTo>
                    <a:pt x="1778" y="636"/>
                    <a:pt x="1148" y="778"/>
                    <a:pt x="729" y="778"/>
                  </a:cubicBezTo>
                  <a:cubicBezTo>
                    <a:pt x="386" y="778"/>
                    <a:pt x="186" y="683"/>
                    <a:pt x="168" y="674"/>
                  </a:cubicBezTo>
                  <a:cubicBezTo>
                    <a:pt x="153" y="666"/>
                    <a:pt x="136" y="663"/>
                    <a:pt x="120" y="663"/>
                  </a:cubicBezTo>
                  <a:cubicBezTo>
                    <a:pt x="82" y="663"/>
                    <a:pt x="44" y="683"/>
                    <a:pt x="26" y="722"/>
                  </a:cubicBezTo>
                  <a:cubicBezTo>
                    <a:pt x="1" y="774"/>
                    <a:pt x="21" y="838"/>
                    <a:pt x="73" y="863"/>
                  </a:cubicBezTo>
                  <a:cubicBezTo>
                    <a:pt x="94" y="874"/>
                    <a:pt x="331" y="989"/>
                    <a:pt x="729" y="989"/>
                  </a:cubicBezTo>
                  <a:cubicBezTo>
                    <a:pt x="1192" y="989"/>
                    <a:pt x="1869" y="833"/>
                    <a:pt x="2679" y="188"/>
                  </a:cubicBezTo>
                  <a:cubicBezTo>
                    <a:pt x="2725" y="152"/>
                    <a:pt x="2733" y="85"/>
                    <a:pt x="2696" y="40"/>
                  </a:cubicBezTo>
                  <a:cubicBezTo>
                    <a:pt x="2676" y="14"/>
                    <a:pt x="2644" y="0"/>
                    <a:pt x="2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
            <p:cNvSpPr/>
            <p:nvPr/>
          </p:nvSpPr>
          <p:spPr>
            <a:xfrm>
              <a:off x="6626469" y="1786016"/>
              <a:ext cx="183385" cy="166449"/>
            </a:xfrm>
            <a:custGeom>
              <a:avLst/>
              <a:gdLst/>
              <a:ahLst/>
              <a:cxnLst/>
              <a:rect l="l" t="t" r="r" b="b"/>
              <a:pathLst>
                <a:path w="1451" h="1317" extrusionOk="0">
                  <a:moveTo>
                    <a:pt x="761" y="0"/>
                  </a:moveTo>
                  <a:cubicBezTo>
                    <a:pt x="544" y="0"/>
                    <a:pt x="334" y="117"/>
                    <a:pt x="226" y="322"/>
                  </a:cubicBezTo>
                  <a:cubicBezTo>
                    <a:pt x="133" y="498"/>
                    <a:pt x="59" y="679"/>
                    <a:pt x="1" y="863"/>
                  </a:cubicBezTo>
                  <a:cubicBezTo>
                    <a:pt x="259" y="1021"/>
                    <a:pt x="684" y="1238"/>
                    <a:pt x="1127" y="1316"/>
                  </a:cubicBezTo>
                  <a:cubicBezTo>
                    <a:pt x="1167" y="1171"/>
                    <a:pt x="1222" y="1027"/>
                    <a:pt x="1295" y="889"/>
                  </a:cubicBezTo>
                  <a:cubicBezTo>
                    <a:pt x="1450" y="594"/>
                    <a:pt x="1338" y="229"/>
                    <a:pt x="1043" y="70"/>
                  </a:cubicBezTo>
                  <a:cubicBezTo>
                    <a:pt x="953" y="23"/>
                    <a:pt x="857" y="0"/>
                    <a:pt x="761"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
            <p:cNvSpPr/>
            <p:nvPr/>
          </p:nvSpPr>
          <p:spPr>
            <a:xfrm>
              <a:off x="7194045" y="2101589"/>
              <a:ext cx="210557" cy="239879"/>
            </a:xfrm>
            <a:custGeom>
              <a:avLst/>
              <a:gdLst/>
              <a:ahLst/>
              <a:cxnLst/>
              <a:rect l="l" t="t" r="r" b="b"/>
              <a:pathLst>
                <a:path w="1666" h="1898" extrusionOk="0">
                  <a:moveTo>
                    <a:pt x="975" y="0"/>
                  </a:moveTo>
                  <a:cubicBezTo>
                    <a:pt x="758" y="0"/>
                    <a:pt x="548" y="117"/>
                    <a:pt x="440" y="321"/>
                  </a:cubicBezTo>
                  <a:cubicBezTo>
                    <a:pt x="325" y="536"/>
                    <a:pt x="177" y="725"/>
                    <a:pt x="1" y="884"/>
                  </a:cubicBezTo>
                  <a:cubicBezTo>
                    <a:pt x="123" y="1190"/>
                    <a:pt x="331" y="1571"/>
                    <a:pt x="677" y="1897"/>
                  </a:cubicBezTo>
                  <a:cubicBezTo>
                    <a:pt x="1014" y="1625"/>
                    <a:pt x="1298" y="1282"/>
                    <a:pt x="1507" y="887"/>
                  </a:cubicBezTo>
                  <a:cubicBezTo>
                    <a:pt x="1665" y="593"/>
                    <a:pt x="1552" y="227"/>
                    <a:pt x="1258" y="71"/>
                  </a:cubicBezTo>
                  <a:cubicBezTo>
                    <a:pt x="1168" y="23"/>
                    <a:pt x="1071" y="0"/>
                    <a:pt x="975"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
            <p:cNvSpPr/>
            <p:nvPr/>
          </p:nvSpPr>
          <p:spPr>
            <a:xfrm>
              <a:off x="7444911" y="1516319"/>
              <a:ext cx="1477441" cy="669967"/>
            </a:xfrm>
            <a:custGeom>
              <a:avLst/>
              <a:gdLst/>
              <a:ahLst/>
              <a:cxnLst/>
              <a:rect l="l" t="t" r="r" b="b"/>
              <a:pathLst>
                <a:path w="11690" h="5301" extrusionOk="0">
                  <a:moveTo>
                    <a:pt x="605" y="0"/>
                  </a:moveTo>
                  <a:cubicBezTo>
                    <a:pt x="271" y="0"/>
                    <a:pt x="0" y="271"/>
                    <a:pt x="0" y="605"/>
                  </a:cubicBezTo>
                  <a:cubicBezTo>
                    <a:pt x="0" y="3194"/>
                    <a:pt x="2620" y="5301"/>
                    <a:pt x="5842" y="5301"/>
                  </a:cubicBezTo>
                  <a:cubicBezTo>
                    <a:pt x="9065" y="5301"/>
                    <a:pt x="11685" y="3196"/>
                    <a:pt x="11690" y="605"/>
                  </a:cubicBezTo>
                  <a:cubicBezTo>
                    <a:pt x="11690" y="271"/>
                    <a:pt x="11418" y="0"/>
                    <a:pt x="11083" y="0"/>
                  </a:cubicBezTo>
                  <a:cubicBezTo>
                    <a:pt x="10749" y="0"/>
                    <a:pt x="10479" y="271"/>
                    <a:pt x="10479" y="605"/>
                  </a:cubicBezTo>
                  <a:cubicBezTo>
                    <a:pt x="10479" y="2528"/>
                    <a:pt x="8399" y="4093"/>
                    <a:pt x="5843" y="4093"/>
                  </a:cubicBezTo>
                  <a:cubicBezTo>
                    <a:pt x="3289" y="4093"/>
                    <a:pt x="1210" y="2528"/>
                    <a:pt x="1210" y="605"/>
                  </a:cubicBezTo>
                  <a:cubicBezTo>
                    <a:pt x="1210" y="271"/>
                    <a:pt x="939" y="0"/>
                    <a:pt x="6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
            <p:cNvSpPr/>
            <p:nvPr/>
          </p:nvSpPr>
          <p:spPr>
            <a:xfrm>
              <a:off x="7542603" y="1635370"/>
              <a:ext cx="259974" cy="343894"/>
            </a:xfrm>
            <a:custGeom>
              <a:avLst/>
              <a:gdLst/>
              <a:ahLst/>
              <a:cxnLst/>
              <a:rect l="l" t="t" r="r" b="b"/>
              <a:pathLst>
                <a:path w="2057" h="2721" extrusionOk="0">
                  <a:moveTo>
                    <a:pt x="115" y="1"/>
                  </a:moveTo>
                  <a:cubicBezTo>
                    <a:pt x="111" y="1"/>
                    <a:pt x="106" y="1"/>
                    <a:pt x="101" y="2"/>
                  </a:cubicBezTo>
                  <a:cubicBezTo>
                    <a:pt x="43" y="8"/>
                    <a:pt x="1" y="58"/>
                    <a:pt x="7" y="117"/>
                  </a:cubicBezTo>
                  <a:cubicBezTo>
                    <a:pt x="8" y="134"/>
                    <a:pt x="203" y="1972"/>
                    <a:pt x="1895" y="2712"/>
                  </a:cubicBezTo>
                  <a:cubicBezTo>
                    <a:pt x="1907" y="2716"/>
                    <a:pt x="1921" y="2720"/>
                    <a:pt x="1936" y="2720"/>
                  </a:cubicBezTo>
                  <a:cubicBezTo>
                    <a:pt x="1977" y="2720"/>
                    <a:pt x="2014" y="2697"/>
                    <a:pt x="2033" y="2658"/>
                  </a:cubicBezTo>
                  <a:cubicBezTo>
                    <a:pt x="2057" y="2604"/>
                    <a:pt x="2030" y="2542"/>
                    <a:pt x="1978" y="2518"/>
                  </a:cubicBezTo>
                  <a:cubicBezTo>
                    <a:pt x="405" y="1829"/>
                    <a:pt x="219" y="112"/>
                    <a:pt x="217" y="96"/>
                  </a:cubicBezTo>
                  <a:cubicBezTo>
                    <a:pt x="211" y="43"/>
                    <a:pt x="166"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
            <p:cNvSpPr/>
            <p:nvPr/>
          </p:nvSpPr>
          <p:spPr>
            <a:xfrm>
              <a:off x="7615778" y="1921876"/>
              <a:ext cx="240511" cy="155833"/>
            </a:xfrm>
            <a:custGeom>
              <a:avLst/>
              <a:gdLst/>
              <a:ahLst/>
              <a:cxnLst/>
              <a:rect l="l" t="t" r="r" b="b"/>
              <a:pathLst>
                <a:path w="1903" h="1233" extrusionOk="0">
                  <a:moveTo>
                    <a:pt x="120" y="0"/>
                  </a:moveTo>
                  <a:cubicBezTo>
                    <a:pt x="99" y="0"/>
                    <a:pt x="78" y="6"/>
                    <a:pt x="60" y="19"/>
                  </a:cubicBezTo>
                  <a:cubicBezTo>
                    <a:pt x="11" y="52"/>
                    <a:pt x="0" y="119"/>
                    <a:pt x="32" y="166"/>
                  </a:cubicBezTo>
                  <a:cubicBezTo>
                    <a:pt x="59" y="205"/>
                    <a:pt x="688" y="1096"/>
                    <a:pt x="1776" y="1233"/>
                  </a:cubicBezTo>
                  <a:lnTo>
                    <a:pt x="1789" y="1233"/>
                  </a:lnTo>
                  <a:cubicBezTo>
                    <a:pt x="1841" y="1233"/>
                    <a:pt x="1886" y="1193"/>
                    <a:pt x="1895" y="1143"/>
                  </a:cubicBezTo>
                  <a:cubicBezTo>
                    <a:pt x="1902" y="1084"/>
                    <a:pt x="1861" y="1031"/>
                    <a:pt x="1802" y="1023"/>
                  </a:cubicBezTo>
                  <a:cubicBezTo>
                    <a:pt x="810" y="898"/>
                    <a:pt x="213" y="55"/>
                    <a:pt x="207" y="46"/>
                  </a:cubicBezTo>
                  <a:cubicBezTo>
                    <a:pt x="187" y="16"/>
                    <a:pt x="154"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
            <p:cNvSpPr/>
            <p:nvPr/>
          </p:nvSpPr>
          <p:spPr>
            <a:xfrm>
              <a:off x="8755859" y="1516319"/>
              <a:ext cx="166070" cy="169356"/>
            </a:xfrm>
            <a:custGeom>
              <a:avLst/>
              <a:gdLst/>
              <a:ahLst/>
              <a:cxnLst/>
              <a:rect l="l" t="t" r="r" b="b"/>
              <a:pathLst>
                <a:path w="1314" h="1340" extrusionOk="0">
                  <a:moveTo>
                    <a:pt x="709" y="0"/>
                  </a:moveTo>
                  <a:cubicBezTo>
                    <a:pt x="375" y="0"/>
                    <a:pt x="104" y="271"/>
                    <a:pt x="104" y="605"/>
                  </a:cubicBezTo>
                  <a:cubicBezTo>
                    <a:pt x="104" y="858"/>
                    <a:pt x="68" y="1104"/>
                    <a:pt x="1" y="1339"/>
                  </a:cubicBezTo>
                  <a:lnTo>
                    <a:pt x="1241" y="1339"/>
                  </a:lnTo>
                  <a:cubicBezTo>
                    <a:pt x="1289" y="1099"/>
                    <a:pt x="1314" y="856"/>
                    <a:pt x="1314" y="605"/>
                  </a:cubicBezTo>
                  <a:cubicBezTo>
                    <a:pt x="1312" y="271"/>
                    <a:pt x="1042" y="0"/>
                    <a:pt x="709"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
            <p:cNvSpPr/>
            <p:nvPr/>
          </p:nvSpPr>
          <p:spPr>
            <a:xfrm>
              <a:off x="8614818" y="1704374"/>
              <a:ext cx="269074" cy="281459"/>
            </a:xfrm>
            <a:custGeom>
              <a:avLst/>
              <a:gdLst/>
              <a:ahLst/>
              <a:cxnLst/>
              <a:rect l="l" t="t" r="r" b="b"/>
              <a:pathLst>
                <a:path w="2129" h="2227" extrusionOk="0">
                  <a:moveTo>
                    <a:pt x="1070" y="1"/>
                  </a:moveTo>
                  <a:cubicBezTo>
                    <a:pt x="876" y="556"/>
                    <a:pt x="503" y="1061"/>
                    <a:pt x="0" y="1472"/>
                  </a:cubicBezTo>
                  <a:cubicBezTo>
                    <a:pt x="183" y="1741"/>
                    <a:pt x="486" y="2038"/>
                    <a:pt x="960" y="2227"/>
                  </a:cubicBezTo>
                  <a:cubicBezTo>
                    <a:pt x="1476" y="1760"/>
                    <a:pt x="1876" y="1208"/>
                    <a:pt x="2129" y="603"/>
                  </a:cubicBezTo>
                  <a:cubicBezTo>
                    <a:pt x="1855" y="530"/>
                    <a:pt x="1380" y="359"/>
                    <a:pt x="1070"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
            <p:cNvSpPr/>
            <p:nvPr/>
          </p:nvSpPr>
          <p:spPr>
            <a:xfrm>
              <a:off x="7444532" y="1516319"/>
              <a:ext cx="166196" cy="169356"/>
            </a:xfrm>
            <a:custGeom>
              <a:avLst/>
              <a:gdLst/>
              <a:ahLst/>
              <a:cxnLst/>
              <a:rect l="l" t="t" r="r" b="b"/>
              <a:pathLst>
                <a:path w="1315" h="1340" extrusionOk="0">
                  <a:moveTo>
                    <a:pt x="607" y="0"/>
                  </a:moveTo>
                  <a:cubicBezTo>
                    <a:pt x="272" y="0"/>
                    <a:pt x="0" y="271"/>
                    <a:pt x="0" y="605"/>
                  </a:cubicBezTo>
                  <a:cubicBezTo>
                    <a:pt x="0" y="855"/>
                    <a:pt x="27" y="1099"/>
                    <a:pt x="73" y="1339"/>
                  </a:cubicBezTo>
                  <a:lnTo>
                    <a:pt x="1315" y="1339"/>
                  </a:lnTo>
                  <a:cubicBezTo>
                    <a:pt x="1248" y="1102"/>
                    <a:pt x="1211" y="856"/>
                    <a:pt x="1211" y="605"/>
                  </a:cubicBezTo>
                  <a:cubicBezTo>
                    <a:pt x="1211" y="271"/>
                    <a:pt x="940" y="0"/>
                    <a:pt x="607"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
            <p:cNvSpPr/>
            <p:nvPr/>
          </p:nvSpPr>
          <p:spPr>
            <a:xfrm>
              <a:off x="7482952" y="1704374"/>
              <a:ext cx="269074" cy="281459"/>
            </a:xfrm>
            <a:custGeom>
              <a:avLst/>
              <a:gdLst/>
              <a:ahLst/>
              <a:cxnLst/>
              <a:rect l="l" t="t" r="r" b="b"/>
              <a:pathLst>
                <a:path w="2129" h="2227" extrusionOk="0">
                  <a:moveTo>
                    <a:pt x="1059" y="1"/>
                  </a:moveTo>
                  <a:cubicBezTo>
                    <a:pt x="749" y="359"/>
                    <a:pt x="274" y="530"/>
                    <a:pt x="0" y="603"/>
                  </a:cubicBezTo>
                  <a:cubicBezTo>
                    <a:pt x="253" y="1208"/>
                    <a:pt x="653" y="1760"/>
                    <a:pt x="1169" y="2227"/>
                  </a:cubicBezTo>
                  <a:cubicBezTo>
                    <a:pt x="1643" y="2038"/>
                    <a:pt x="1946" y="1741"/>
                    <a:pt x="2129" y="1472"/>
                  </a:cubicBezTo>
                  <a:cubicBezTo>
                    <a:pt x="1626" y="1061"/>
                    <a:pt x="1251" y="556"/>
                    <a:pt x="1059"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
            <p:cNvSpPr/>
            <p:nvPr/>
          </p:nvSpPr>
          <p:spPr>
            <a:xfrm>
              <a:off x="8480602" y="1652431"/>
              <a:ext cx="360197" cy="372709"/>
            </a:xfrm>
            <a:custGeom>
              <a:avLst/>
              <a:gdLst/>
              <a:ahLst/>
              <a:cxnLst/>
              <a:rect l="l" t="t" r="r" b="b"/>
              <a:pathLst>
                <a:path w="2850" h="2949" extrusionOk="0">
                  <a:moveTo>
                    <a:pt x="2730" y="1"/>
                  </a:moveTo>
                  <a:cubicBezTo>
                    <a:pt x="2685" y="1"/>
                    <a:pt x="2643" y="31"/>
                    <a:pt x="2628" y="78"/>
                  </a:cubicBezTo>
                  <a:cubicBezTo>
                    <a:pt x="2624" y="95"/>
                    <a:pt x="2081" y="1925"/>
                    <a:pt x="81" y="2745"/>
                  </a:cubicBezTo>
                  <a:cubicBezTo>
                    <a:pt x="27" y="2767"/>
                    <a:pt x="1" y="2828"/>
                    <a:pt x="23" y="2884"/>
                  </a:cubicBezTo>
                  <a:cubicBezTo>
                    <a:pt x="39" y="2923"/>
                    <a:pt x="79" y="2949"/>
                    <a:pt x="122" y="2949"/>
                  </a:cubicBezTo>
                  <a:cubicBezTo>
                    <a:pt x="133" y="2949"/>
                    <a:pt x="148" y="2947"/>
                    <a:pt x="161" y="2942"/>
                  </a:cubicBezTo>
                  <a:cubicBezTo>
                    <a:pt x="2256" y="2084"/>
                    <a:pt x="2810" y="216"/>
                    <a:pt x="2832" y="136"/>
                  </a:cubicBezTo>
                  <a:cubicBezTo>
                    <a:pt x="2849" y="79"/>
                    <a:pt x="2816" y="21"/>
                    <a:pt x="2759" y="5"/>
                  </a:cubicBezTo>
                  <a:cubicBezTo>
                    <a:pt x="2749" y="2"/>
                    <a:pt x="2740" y="1"/>
                    <a:pt x="27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
            <p:cNvSpPr/>
            <p:nvPr/>
          </p:nvSpPr>
          <p:spPr>
            <a:xfrm>
              <a:off x="8661706" y="1794104"/>
              <a:ext cx="172642" cy="216750"/>
            </a:xfrm>
            <a:custGeom>
              <a:avLst/>
              <a:gdLst/>
              <a:ahLst/>
              <a:cxnLst/>
              <a:rect l="l" t="t" r="r" b="b"/>
              <a:pathLst>
                <a:path w="1366" h="1715" extrusionOk="0">
                  <a:moveTo>
                    <a:pt x="1248" y="1"/>
                  </a:moveTo>
                  <a:cubicBezTo>
                    <a:pt x="1200" y="1"/>
                    <a:pt x="1155" y="33"/>
                    <a:pt x="1144" y="82"/>
                  </a:cubicBezTo>
                  <a:cubicBezTo>
                    <a:pt x="939" y="963"/>
                    <a:pt x="73" y="1515"/>
                    <a:pt x="64" y="1521"/>
                  </a:cubicBezTo>
                  <a:cubicBezTo>
                    <a:pt x="15" y="1552"/>
                    <a:pt x="0" y="1617"/>
                    <a:pt x="31" y="1667"/>
                  </a:cubicBezTo>
                  <a:cubicBezTo>
                    <a:pt x="51" y="1697"/>
                    <a:pt x="86" y="1715"/>
                    <a:pt x="121" y="1715"/>
                  </a:cubicBezTo>
                  <a:cubicBezTo>
                    <a:pt x="138" y="1715"/>
                    <a:pt x="158" y="1710"/>
                    <a:pt x="174" y="1700"/>
                  </a:cubicBezTo>
                  <a:cubicBezTo>
                    <a:pt x="212" y="1677"/>
                    <a:pt x="1125" y="1100"/>
                    <a:pt x="1351" y="130"/>
                  </a:cubicBezTo>
                  <a:cubicBezTo>
                    <a:pt x="1365" y="75"/>
                    <a:pt x="1329" y="16"/>
                    <a:pt x="1272" y="3"/>
                  </a:cubicBezTo>
                  <a:cubicBezTo>
                    <a:pt x="1264" y="1"/>
                    <a:pt x="1256"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
            <p:cNvSpPr/>
            <p:nvPr/>
          </p:nvSpPr>
          <p:spPr>
            <a:xfrm>
              <a:off x="7184819" y="1863488"/>
              <a:ext cx="1997009" cy="765135"/>
            </a:xfrm>
            <a:custGeom>
              <a:avLst/>
              <a:gdLst/>
              <a:ahLst/>
              <a:cxnLst/>
              <a:rect l="l" t="t" r="r" b="b"/>
              <a:pathLst>
                <a:path w="15801" h="6054" extrusionOk="0">
                  <a:moveTo>
                    <a:pt x="574" y="1"/>
                  </a:moveTo>
                  <a:cubicBezTo>
                    <a:pt x="257" y="1"/>
                    <a:pt x="1" y="271"/>
                    <a:pt x="1" y="606"/>
                  </a:cubicBezTo>
                  <a:cubicBezTo>
                    <a:pt x="1" y="3659"/>
                    <a:pt x="3470" y="6054"/>
                    <a:pt x="7900" y="6054"/>
                  </a:cubicBezTo>
                  <a:cubicBezTo>
                    <a:pt x="12330" y="6054"/>
                    <a:pt x="15801" y="3659"/>
                    <a:pt x="15801" y="606"/>
                  </a:cubicBezTo>
                  <a:cubicBezTo>
                    <a:pt x="15801" y="271"/>
                    <a:pt x="15542" y="1"/>
                    <a:pt x="15226" y="1"/>
                  </a:cubicBezTo>
                  <a:cubicBezTo>
                    <a:pt x="14908" y="1"/>
                    <a:pt x="14652" y="271"/>
                    <a:pt x="14652" y="606"/>
                  </a:cubicBezTo>
                  <a:cubicBezTo>
                    <a:pt x="14652" y="2903"/>
                    <a:pt x="11561" y="4844"/>
                    <a:pt x="7900" y="4844"/>
                  </a:cubicBezTo>
                  <a:cubicBezTo>
                    <a:pt x="4241" y="4844"/>
                    <a:pt x="1148" y="2903"/>
                    <a:pt x="1148" y="606"/>
                  </a:cubicBezTo>
                  <a:cubicBezTo>
                    <a:pt x="1148" y="271"/>
                    <a:pt x="891" y="1"/>
                    <a:pt x="5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
            <p:cNvSpPr/>
            <p:nvPr/>
          </p:nvSpPr>
          <p:spPr>
            <a:xfrm>
              <a:off x="8548216" y="2232647"/>
              <a:ext cx="406581" cy="246704"/>
            </a:xfrm>
            <a:custGeom>
              <a:avLst/>
              <a:gdLst/>
              <a:ahLst/>
              <a:cxnLst/>
              <a:rect l="l" t="t" r="r" b="b"/>
              <a:pathLst>
                <a:path w="3217" h="1952" extrusionOk="0">
                  <a:moveTo>
                    <a:pt x="3100" y="0"/>
                  </a:moveTo>
                  <a:cubicBezTo>
                    <a:pt x="3070" y="0"/>
                    <a:pt x="3040" y="13"/>
                    <a:pt x="3019" y="37"/>
                  </a:cubicBezTo>
                  <a:cubicBezTo>
                    <a:pt x="1964" y="1263"/>
                    <a:pt x="110" y="1738"/>
                    <a:pt x="91" y="1743"/>
                  </a:cubicBezTo>
                  <a:cubicBezTo>
                    <a:pt x="34" y="1757"/>
                    <a:pt x="1" y="1815"/>
                    <a:pt x="15" y="1872"/>
                  </a:cubicBezTo>
                  <a:cubicBezTo>
                    <a:pt x="26" y="1920"/>
                    <a:pt x="69" y="1952"/>
                    <a:pt x="117" y="1952"/>
                  </a:cubicBezTo>
                  <a:cubicBezTo>
                    <a:pt x="126" y="1952"/>
                    <a:pt x="133" y="1951"/>
                    <a:pt x="142" y="1949"/>
                  </a:cubicBezTo>
                  <a:cubicBezTo>
                    <a:pt x="222" y="1929"/>
                    <a:pt x="2080" y="1455"/>
                    <a:pt x="3179" y="175"/>
                  </a:cubicBezTo>
                  <a:cubicBezTo>
                    <a:pt x="3217" y="132"/>
                    <a:pt x="3211" y="63"/>
                    <a:pt x="3168" y="26"/>
                  </a:cubicBezTo>
                  <a:cubicBezTo>
                    <a:pt x="3148" y="9"/>
                    <a:pt x="3124" y="0"/>
                    <a:pt x="31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
            <p:cNvSpPr/>
            <p:nvPr/>
          </p:nvSpPr>
          <p:spPr>
            <a:xfrm>
              <a:off x="8938732" y="1983929"/>
              <a:ext cx="215107" cy="340734"/>
            </a:xfrm>
            <a:custGeom>
              <a:avLst/>
              <a:gdLst/>
              <a:ahLst/>
              <a:cxnLst/>
              <a:rect l="l" t="t" r="r" b="b"/>
              <a:pathLst>
                <a:path w="1702" h="2696" extrusionOk="0">
                  <a:moveTo>
                    <a:pt x="1587" y="1"/>
                  </a:moveTo>
                  <a:cubicBezTo>
                    <a:pt x="1537" y="1"/>
                    <a:pt x="1491" y="39"/>
                    <a:pt x="1483" y="92"/>
                  </a:cubicBezTo>
                  <a:cubicBezTo>
                    <a:pt x="1481" y="102"/>
                    <a:pt x="1290" y="1296"/>
                    <a:pt x="41" y="2514"/>
                  </a:cubicBezTo>
                  <a:cubicBezTo>
                    <a:pt x="0" y="2553"/>
                    <a:pt x="0" y="2620"/>
                    <a:pt x="40" y="2662"/>
                  </a:cubicBezTo>
                  <a:cubicBezTo>
                    <a:pt x="62" y="2684"/>
                    <a:pt x="89" y="2696"/>
                    <a:pt x="117" y="2696"/>
                  </a:cubicBezTo>
                  <a:cubicBezTo>
                    <a:pt x="143" y="2696"/>
                    <a:pt x="169" y="2687"/>
                    <a:pt x="189" y="2667"/>
                  </a:cubicBezTo>
                  <a:cubicBezTo>
                    <a:pt x="1494" y="1395"/>
                    <a:pt x="1684" y="173"/>
                    <a:pt x="1691" y="122"/>
                  </a:cubicBezTo>
                  <a:cubicBezTo>
                    <a:pt x="1702" y="64"/>
                    <a:pt x="1661" y="12"/>
                    <a:pt x="1603" y="2"/>
                  </a:cubicBezTo>
                  <a:cubicBezTo>
                    <a:pt x="1598" y="1"/>
                    <a:pt x="1592" y="1"/>
                    <a:pt x="1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
            <p:cNvSpPr/>
            <p:nvPr/>
          </p:nvSpPr>
          <p:spPr>
            <a:xfrm>
              <a:off x="8593460" y="2364715"/>
              <a:ext cx="299280" cy="169861"/>
            </a:xfrm>
            <a:custGeom>
              <a:avLst/>
              <a:gdLst/>
              <a:ahLst/>
              <a:cxnLst/>
              <a:rect l="l" t="t" r="r" b="b"/>
              <a:pathLst>
                <a:path w="2368" h="1344" extrusionOk="0">
                  <a:moveTo>
                    <a:pt x="2252" y="0"/>
                  </a:moveTo>
                  <a:cubicBezTo>
                    <a:pt x="2226" y="0"/>
                    <a:pt x="2200" y="10"/>
                    <a:pt x="2180" y="29"/>
                  </a:cubicBezTo>
                  <a:cubicBezTo>
                    <a:pt x="1292" y="868"/>
                    <a:pt x="108" y="1132"/>
                    <a:pt x="95" y="1134"/>
                  </a:cubicBezTo>
                  <a:cubicBezTo>
                    <a:pt x="37" y="1147"/>
                    <a:pt x="1" y="1204"/>
                    <a:pt x="14" y="1260"/>
                  </a:cubicBezTo>
                  <a:cubicBezTo>
                    <a:pt x="24" y="1308"/>
                    <a:pt x="67" y="1343"/>
                    <a:pt x="117" y="1343"/>
                  </a:cubicBezTo>
                  <a:cubicBezTo>
                    <a:pt x="124" y="1343"/>
                    <a:pt x="131" y="1343"/>
                    <a:pt x="140" y="1340"/>
                  </a:cubicBezTo>
                  <a:cubicBezTo>
                    <a:pt x="191" y="1329"/>
                    <a:pt x="1392" y="1061"/>
                    <a:pt x="2325" y="181"/>
                  </a:cubicBezTo>
                  <a:cubicBezTo>
                    <a:pt x="2366" y="142"/>
                    <a:pt x="2368" y="75"/>
                    <a:pt x="2328" y="33"/>
                  </a:cubicBezTo>
                  <a:cubicBezTo>
                    <a:pt x="2308" y="11"/>
                    <a:pt x="2280" y="0"/>
                    <a:pt x="2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
            <p:cNvSpPr/>
            <p:nvPr/>
          </p:nvSpPr>
          <p:spPr>
            <a:xfrm>
              <a:off x="9024545" y="1863361"/>
              <a:ext cx="157349" cy="163669"/>
            </a:xfrm>
            <a:custGeom>
              <a:avLst/>
              <a:gdLst/>
              <a:ahLst/>
              <a:cxnLst/>
              <a:rect l="l" t="t" r="r" b="b"/>
              <a:pathLst>
                <a:path w="1245" h="1295" extrusionOk="0">
                  <a:moveTo>
                    <a:pt x="671" y="1"/>
                  </a:moveTo>
                  <a:cubicBezTo>
                    <a:pt x="355" y="1"/>
                    <a:pt x="96" y="271"/>
                    <a:pt x="96" y="605"/>
                  </a:cubicBezTo>
                  <a:cubicBezTo>
                    <a:pt x="95" y="839"/>
                    <a:pt x="63" y="1069"/>
                    <a:pt x="0" y="1294"/>
                  </a:cubicBezTo>
                  <a:cubicBezTo>
                    <a:pt x="386" y="1236"/>
                    <a:pt x="863" y="1129"/>
                    <a:pt x="1230" y="924"/>
                  </a:cubicBezTo>
                  <a:cubicBezTo>
                    <a:pt x="1241" y="818"/>
                    <a:pt x="1245" y="713"/>
                    <a:pt x="1245" y="605"/>
                  </a:cubicBezTo>
                  <a:cubicBezTo>
                    <a:pt x="1245" y="271"/>
                    <a:pt x="989" y="1"/>
                    <a:pt x="671"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
            <p:cNvSpPr/>
            <p:nvPr/>
          </p:nvSpPr>
          <p:spPr>
            <a:xfrm>
              <a:off x="7271264" y="1998336"/>
              <a:ext cx="277036" cy="348570"/>
            </a:xfrm>
            <a:custGeom>
              <a:avLst/>
              <a:gdLst/>
              <a:ahLst/>
              <a:cxnLst/>
              <a:rect l="l" t="t" r="r" b="b"/>
              <a:pathLst>
                <a:path w="2192" h="2758" extrusionOk="0">
                  <a:moveTo>
                    <a:pt x="116" y="0"/>
                  </a:moveTo>
                  <a:cubicBezTo>
                    <a:pt x="109" y="0"/>
                    <a:pt x="101" y="1"/>
                    <a:pt x="93" y="3"/>
                  </a:cubicBezTo>
                  <a:cubicBezTo>
                    <a:pt x="37" y="13"/>
                    <a:pt x="0" y="69"/>
                    <a:pt x="11" y="126"/>
                  </a:cubicBezTo>
                  <a:cubicBezTo>
                    <a:pt x="25" y="193"/>
                    <a:pt x="359" y="1776"/>
                    <a:pt x="2017" y="2743"/>
                  </a:cubicBezTo>
                  <a:cubicBezTo>
                    <a:pt x="2033" y="2752"/>
                    <a:pt x="2052" y="2758"/>
                    <a:pt x="2069" y="2758"/>
                  </a:cubicBezTo>
                  <a:cubicBezTo>
                    <a:pt x="2106" y="2758"/>
                    <a:pt x="2140" y="2740"/>
                    <a:pt x="2162" y="2707"/>
                  </a:cubicBezTo>
                  <a:cubicBezTo>
                    <a:pt x="2191" y="2656"/>
                    <a:pt x="2175" y="2591"/>
                    <a:pt x="2124" y="2561"/>
                  </a:cubicBezTo>
                  <a:cubicBezTo>
                    <a:pt x="553" y="1645"/>
                    <a:pt x="223" y="103"/>
                    <a:pt x="220" y="85"/>
                  </a:cubicBezTo>
                  <a:cubicBezTo>
                    <a:pt x="208" y="36"/>
                    <a:pt x="166"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
            <p:cNvSpPr/>
            <p:nvPr/>
          </p:nvSpPr>
          <p:spPr>
            <a:xfrm>
              <a:off x="7370852" y="2264874"/>
              <a:ext cx="469899" cy="269706"/>
            </a:xfrm>
            <a:custGeom>
              <a:avLst/>
              <a:gdLst/>
              <a:ahLst/>
              <a:cxnLst/>
              <a:rect l="l" t="t" r="r" b="b"/>
              <a:pathLst>
                <a:path w="3718" h="2134" extrusionOk="0">
                  <a:moveTo>
                    <a:pt x="118" y="0"/>
                  </a:moveTo>
                  <a:cubicBezTo>
                    <a:pt x="94" y="0"/>
                    <a:pt x="71" y="8"/>
                    <a:pt x="51" y="25"/>
                  </a:cubicBezTo>
                  <a:cubicBezTo>
                    <a:pt x="6" y="64"/>
                    <a:pt x="0" y="130"/>
                    <a:pt x="38" y="175"/>
                  </a:cubicBezTo>
                  <a:cubicBezTo>
                    <a:pt x="88" y="234"/>
                    <a:pt x="1303" y="1645"/>
                    <a:pt x="3581" y="2132"/>
                  </a:cubicBezTo>
                  <a:cubicBezTo>
                    <a:pt x="3589" y="2133"/>
                    <a:pt x="3594" y="2133"/>
                    <a:pt x="3603" y="2133"/>
                  </a:cubicBezTo>
                  <a:cubicBezTo>
                    <a:pt x="3650" y="2133"/>
                    <a:pt x="3695" y="2100"/>
                    <a:pt x="3708" y="2050"/>
                  </a:cubicBezTo>
                  <a:cubicBezTo>
                    <a:pt x="3718" y="1994"/>
                    <a:pt x="3682" y="1937"/>
                    <a:pt x="3626" y="1925"/>
                  </a:cubicBezTo>
                  <a:cubicBezTo>
                    <a:pt x="1422" y="1454"/>
                    <a:pt x="213" y="53"/>
                    <a:pt x="201" y="38"/>
                  </a:cubicBezTo>
                  <a:cubicBezTo>
                    <a:pt x="179" y="13"/>
                    <a:pt x="149" y="0"/>
                    <a:pt x="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
            <p:cNvSpPr/>
            <p:nvPr/>
          </p:nvSpPr>
          <p:spPr>
            <a:xfrm>
              <a:off x="7615399" y="2366863"/>
              <a:ext cx="279058" cy="121709"/>
            </a:xfrm>
            <a:custGeom>
              <a:avLst/>
              <a:gdLst/>
              <a:ahLst/>
              <a:cxnLst/>
              <a:rect l="l" t="t" r="r" b="b"/>
              <a:pathLst>
                <a:path w="2208" h="963" extrusionOk="0">
                  <a:moveTo>
                    <a:pt x="123" y="0"/>
                  </a:moveTo>
                  <a:cubicBezTo>
                    <a:pt x="85" y="0"/>
                    <a:pt x="47" y="20"/>
                    <a:pt x="28" y="55"/>
                  </a:cubicBezTo>
                  <a:cubicBezTo>
                    <a:pt x="0" y="108"/>
                    <a:pt x="21" y="172"/>
                    <a:pt x="72" y="199"/>
                  </a:cubicBezTo>
                  <a:cubicBezTo>
                    <a:pt x="110" y="220"/>
                    <a:pt x="995" y="694"/>
                    <a:pt x="2068" y="960"/>
                  </a:cubicBezTo>
                  <a:cubicBezTo>
                    <a:pt x="2077" y="961"/>
                    <a:pt x="2084" y="963"/>
                    <a:pt x="2093" y="963"/>
                  </a:cubicBezTo>
                  <a:cubicBezTo>
                    <a:pt x="2141" y="963"/>
                    <a:pt x="2184" y="932"/>
                    <a:pt x="2194" y="880"/>
                  </a:cubicBezTo>
                  <a:cubicBezTo>
                    <a:pt x="2208" y="823"/>
                    <a:pt x="2173" y="766"/>
                    <a:pt x="2116" y="752"/>
                  </a:cubicBezTo>
                  <a:cubicBezTo>
                    <a:pt x="1072" y="495"/>
                    <a:pt x="181" y="18"/>
                    <a:pt x="172" y="12"/>
                  </a:cubicBezTo>
                  <a:cubicBezTo>
                    <a:pt x="157" y="4"/>
                    <a:pt x="14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
            <p:cNvSpPr/>
            <p:nvPr/>
          </p:nvSpPr>
          <p:spPr>
            <a:xfrm>
              <a:off x="7184819" y="1863361"/>
              <a:ext cx="164806" cy="188187"/>
            </a:xfrm>
            <a:custGeom>
              <a:avLst/>
              <a:gdLst/>
              <a:ahLst/>
              <a:cxnLst/>
              <a:rect l="l" t="t" r="r" b="b"/>
              <a:pathLst>
                <a:path w="1304" h="1489" extrusionOk="0">
                  <a:moveTo>
                    <a:pt x="575" y="1"/>
                  </a:moveTo>
                  <a:cubicBezTo>
                    <a:pt x="258" y="1"/>
                    <a:pt x="1" y="271"/>
                    <a:pt x="1" y="605"/>
                  </a:cubicBezTo>
                  <a:cubicBezTo>
                    <a:pt x="1" y="838"/>
                    <a:pt x="23" y="1068"/>
                    <a:pt x="62" y="1290"/>
                  </a:cubicBezTo>
                  <a:cubicBezTo>
                    <a:pt x="348" y="1392"/>
                    <a:pt x="729" y="1489"/>
                    <a:pt x="1155" y="1489"/>
                  </a:cubicBezTo>
                  <a:cubicBezTo>
                    <a:pt x="1204" y="1489"/>
                    <a:pt x="1254" y="1488"/>
                    <a:pt x="1304" y="1485"/>
                  </a:cubicBezTo>
                  <a:cubicBezTo>
                    <a:pt x="1202" y="1200"/>
                    <a:pt x="1150" y="908"/>
                    <a:pt x="1150" y="605"/>
                  </a:cubicBezTo>
                  <a:cubicBezTo>
                    <a:pt x="1150" y="271"/>
                    <a:pt x="892" y="1"/>
                    <a:pt x="575"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
            <p:cNvSpPr/>
            <p:nvPr/>
          </p:nvSpPr>
          <p:spPr>
            <a:xfrm>
              <a:off x="7930466" y="2079599"/>
              <a:ext cx="26794" cy="314319"/>
            </a:xfrm>
            <a:custGeom>
              <a:avLst/>
              <a:gdLst/>
              <a:ahLst/>
              <a:cxnLst/>
              <a:rect l="l" t="t" r="r" b="b"/>
              <a:pathLst>
                <a:path w="212" h="2487" extrusionOk="0">
                  <a:moveTo>
                    <a:pt x="107" y="1"/>
                  </a:moveTo>
                  <a:cubicBezTo>
                    <a:pt x="49" y="1"/>
                    <a:pt x="1" y="49"/>
                    <a:pt x="1" y="107"/>
                  </a:cubicBezTo>
                  <a:lnTo>
                    <a:pt x="1" y="2382"/>
                  </a:lnTo>
                  <a:cubicBezTo>
                    <a:pt x="1" y="2440"/>
                    <a:pt x="49" y="2487"/>
                    <a:pt x="107" y="2487"/>
                  </a:cubicBezTo>
                  <a:cubicBezTo>
                    <a:pt x="165" y="2487"/>
                    <a:pt x="212" y="2439"/>
                    <a:pt x="212" y="2382"/>
                  </a:cubicBezTo>
                  <a:lnTo>
                    <a:pt x="212" y="107"/>
                  </a:lnTo>
                  <a:cubicBezTo>
                    <a:pt x="212" y="49"/>
                    <a:pt x="165"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
            <p:cNvSpPr/>
            <p:nvPr/>
          </p:nvSpPr>
          <p:spPr>
            <a:xfrm>
              <a:off x="8042187" y="2301903"/>
              <a:ext cx="27046" cy="513249"/>
            </a:xfrm>
            <a:custGeom>
              <a:avLst/>
              <a:gdLst/>
              <a:ahLst/>
              <a:cxnLst/>
              <a:rect l="l" t="t" r="r" b="b"/>
              <a:pathLst>
                <a:path w="214" h="4061" extrusionOk="0">
                  <a:moveTo>
                    <a:pt x="106" y="1"/>
                  </a:moveTo>
                  <a:cubicBezTo>
                    <a:pt x="47" y="1"/>
                    <a:pt x="1" y="49"/>
                    <a:pt x="1" y="107"/>
                  </a:cubicBezTo>
                  <a:lnTo>
                    <a:pt x="1" y="3954"/>
                  </a:lnTo>
                  <a:cubicBezTo>
                    <a:pt x="1" y="4012"/>
                    <a:pt x="47" y="4060"/>
                    <a:pt x="106" y="4060"/>
                  </a:cubicBezTo>
                  <a:cubicBezTo>
                    <a:pt x="167" y="4060"/>
                    <a:pt x="213" y="4012"/>
                    <a:pt x="212" y="3954"/>
                  </a:cubicBezTo>
                  <a:lnTo>
                    <a:pt x="212" y="107"/>
                  </a:lnTo>
                  <a:cubicBezTo>
                    <a:pt x="212" y="49"/>
                    <a:pt x="164"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
            <p:cNvSpPr/>
            <p:nvPr/>
          </p:nvSpPr>
          <p:spPr>
            <a:xfrm>
              <a:off x="8169958" y="2189930"/>
              <a:ext cx="26794" cy="279690"/>
            </a:xfrm>
            <a:custGeom>
              <a:avLst/>
              <a:gdLst/>
              <a:ahLst/>
              <a:cxnLst/>
              <a:rect l="l" t="t" r="r" b="b"/>
              <a:pathLst>
                <a:path w="212" h="2213" extrusionOk="0">
                  <a:moveTo>
                    <a:pt x="105" y="0"/>
                  </a:moveTo>
                  <a:cubicBezTo>
                    <a:pt x="47" y="0"/>
                    <a:pt x="0" y="48"/>
                    <a:pt x="0" y="106"/>
                  </a:cubicBezTo>
                  <a:lnTo>
                    <a:pt x="0" y="2107"/>
                  </a:lnTo>
                  <a:cubicBezTo>
                    <a:pt x="0" y="2165"/>
                    <a:pt x="47" y="2213"/>
                    <a:pt x="105" y="2213"/>
                  </a:cubicBezTo>
                  <a:cubicBezTo>
                    <a:pt x="163" y="2213"/>
                    <a:pt x="211" y="2163"/>
                    <a:pt x="211" y="2107"/>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
            <p:cNvSpPr/>
            <p:nvPr/>
          </p:nvSpPr>
          <p:spPr>
            <a:xfrm>
              <a:off x="8332357" y="2096534"/>
              <a:ext cx="26794" cy="228125"/>
            </a:xfrm>
            <a:custGeom>
              <a:avLst/>
              <a:gdLst/>
              <a:ahLst/>
              <a:cxnLst/>
              <a:rect l="l" t="t" r="r" b="b"/>
              <a:pathLst>
                <a:path w="212" h="1805" extrusionOk="0">
                  <a:moveTo>
                    <a:pt x="105" y="1"/>
                  </a:moveTo>
                  <a:cubicBezTo>
                    <a:pt x="47" y="1"/>
                    <a:pt x="1" y="47"/>
                    <a:pt x="1" y="105"/>
                  </a:cubicBezTo>
                  <a:lnTo>
                    <a:pt x="1" y="1699"/>
                  </a:lnTo>
                  <a:cubicBezTo>
                    <a:pt x="1" y="1757"/>
                    <a:pt x="47" y="1805"/>
                    <a:pt x="105" y="1805"/>
                  </a:cubicBezTo>
                  <a:cubicBezTo>
                    <a:pt x="163" y="1805"/>
                    <a:pt x="211" y="1757"/>
                    <a:pt x="211" y="1699"/>
                  </a:cubicBezTo>
                  <a:lnTo>
                    <a:pt x="211" y="105"/>
                  </a:lnTo>
                  <a:cubicBezTo>
                    <a:pt x="211" y="47"/>
                    <a:pt x="16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
            <p:cNvSpPr/>
            <p:nvPr/>
          </p:nvSpPr>
          <p:spPr>
            <a:xfrm>
              <a:off x="8268029" y="2439027"/>
              <a:ext cx="27046" cy="440957"/>
            </a:xfrm>
            <a:custGeom>
              <a:avLst/>
              <a:gdLst/>
              <a:ahLst/>
              <a:cxnLst/>
              <a:rect l="l" t="t" r="r" b="b"/>
              <a:pathLst>
                <a:path w="214" h="3489" extrusionOk="0">
                  <a:moveTo>
                    <a:pt x="105" y="1"/>
                  </a:moveTo>
                  <a:cubicBezTo>
                    <a:pt x="47" y="1"/>
                    <a:pt x="1" y="49"/>
                    <a:pt x="1" y="107"/>
                  </a:cubicBezTo>
                  <a:lnTo>
                    <a:pt x="1" y="3384"/>
                  </a:lnTo>
                  <a:cubicBezTo>
                    <a:pt x="1" y="3442"/>
                    <a:pt x="47" y="3488"/>
                    <a:pt x="105" y="3488"/>
                  </a:cubicBezTo>
                  <a:cubicBezTo>
                    <a:pt x="165" y="3488"/>
                    <a:pt x="213" y="3442"/>
                    <a:pt x="212" y="3384"/>
                  </a:cubicBezTo>
                  <a:lnTo>
                    <a:pt x="212" y="107"/>
                  </a:lnTo>
                  <a:cubicBezTo>
                    <a:pt x="212" y="49"/>
                    <a:pt x="164"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
            <p:cNvSpPr/>
            <p:nvPr/>
          </p:nvSpPr>
          <p:spPr>
            <a:xfrm>
              <a:off x="8417791" y="2366231"/>
              <a:ext cx="26794" cy="318996"/>
            </a:xfrm>
            <a:custGeom>
              <a:avLst/>
              <a:gdLst/>
              <a:ahLst/>
              <a:cxnLst/>
              <a:rect l="l" t="t" r="r" b="b"/>
              <a:pathLst>
                <a:path w="212" h="2524" extrusionOk="0">
                  <a:moveTo>
                    <a:pt x="105" y="1"/>
                  </a:moveTo>
                  <a:cubicBezTo>
                    <a:pt x="47" y="1"/>
                    <a:pt x="1" y="49"/>
                    <a:pt x="1" y="107"/>
                  </a:cubicBezTo>
                  <a:lnTo>
                    <a:pt x="1" y="2419"/>
                  </a:lnTo>
                  <a:cubicBezTo>
                    <a:pt x="1" y="2477"/>
                    <a:pt x="47" y="2523"/>
                    <a:pt x="105" y="2523"/>
                  </a:cubicBezTo>
                  <a:cubicBezTo>
                    <a:pt x="164" y="2523"/>
                    <a:pt x="211" y="2477"/>
                    <a:pt x="211" y="2419"/>
                  </a:cubicBezTo>
                  <a:lnTo>
                    <a:pt x="211" y="107"/>
                  </a:lnTo>
                  <a:cubicBezTo>
                    <a:pt x="211" y="49"/>
                    <a:pt x="164"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9"/>
            <p:cNvSpPr/>
            <p:nvPr/>
          </p:nvSpPr>
          <p:spPr>
            <a:xfrm>
              <a:off x="8146956" y="2729956"/>
              <a:ext cx="26794" cy="398113"/>
            </a:xfrm>
            <a:custGeom>
              <a:avLst/>
              <a:gdLst/>
              <a:ahLst/>
              <a:cxnLst/>
              <a:rect l="l" t="t" r="r" b="b"/>
              <a:pathLst>
                <a:path w="212" h="3150" extrusionOk="0">
                  <a:moveTo>
                    <a:pt x="105" y="0"/>
                  </a:moveTo>
                  <a:cubicBezTo>
                    <a:pt x="47" y="0"/>
                    <a:pt x="1" y="48"/>
                    <a:pt x="1" y="106"/>
                  </a:cubicBezTo>
                  <a:lnTo>
                    <a:pt x="1" y="3045"/>
                  </a:lnTo>
                  <a:cubicBezTo>
                    <a:pt x="1" y="3103"/>
                    <a:pt x="47" y="3149"/>
                    <a:pt x="105" y="3149"/>
                  </a:cubicBezTo>
                  <a:cubicBezTo>
                    <a:pt x="163" y="3149"/>
                    <a:pt x="211" y="3103"/>
                    <a:pt x="211" y="3045"/>
                  </a:cubicBezTo>
                  <a:lnTo>
                    <a:pt x="211" y="106"/>
                  </a:lnTo>
                  <a:cubicBezTo>
                    <a:pt x="211" y="47"/>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
            <p:cNvSpPr/>
            <p:nvPr/>
          </p:nvSpPr>
          <p:spPr>
            <a:xfrm>
              <a:off x="7930466" y="2677002"/>
              <a:ext cx="26794" cy="294856"/>
            </a:xfrm>
            <a:custGeom>
              <a:avLst/>
              <a:gdLst/>
              <a:ahLst/>
              <a:cxnLst/>
              <a:rect l="l" t="t" r="r" b="b"/>
              <a:pathLst>
                <a:path w="212" h="2333" extrusionOk="0">
                  <a:moveTo>
                    <a:pt x="107" y="0"/>
                  </a:moveTo>
                  <a:cubicBezTo>
                    <a:pt x="49" y="0"/>
                    <a:pt x="1" y="48"/>
                    <a:pt x="1" y="106"/>
                  </a:cubicBezTo>
                  <a:lnTo>
                    <a:pt x="1" y="2228"/>
                  </a:lnTo>
                  <a:cubicBezTo>
                    <a:pt x="1" y="2286"/>
                    <a:pt x="49" y="2332"/>
                    <a:pt x="107" y="2332"/>
                  </a:cubicBezTo>
                  <a:cubicBezTo>
                    <a:pt x="165" y="2332"/>
                    <a:pt x="212" y="2286"/>
                    <a:pt x="212" y="2228"/>
                  </a:cubicBezTo>
                  <a:lnTo>
                    <a:pt x="212" y="106"/>
                  </a:lnTo>
                  <a:cubicBezTo>
                    <a:pt x="212" y="48"/>
                    <a:pt x="165"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
            <p:cNvSpPr/>
            <p:nvPr/>
          </p:nvSpPr>
          <p:spPr>
            <a:xfrm>
              <a:off x="8030433" y="3031375"/>
              <a:ext cx="26794" cy="361208"/>
            </a:xfrm>
            <a:custGeom>
              <a:avLst/>
              <a:gdLst/>
              <a:ahLst/>
              <a:cxnLst/>
              <a:rect l="l" t="t" r="r" b="b"/>
              <a:pathLst>
                <a:path w="212" h="2858" extrusionOk="0">
                  <a:moveTo>
                    <a:pt x="107" y="1"/>
                  </a:moveTo>
                  <a:cubicBezTo>
                    <a:pt x="49" y="1"/>
                    <a:pt x="1" y="49"/>
                    <a:pt x="1" y="107"/>
                  </a:cubicBezTo>
                  <a:lnTo>
                    <a:pt x="1" y="2753"/>
                  </a:lnTo>
                  <a:cubicBezTo>
                    <a:pt x="1" y="2811"/>
                    <a:pt x="49" y="2858"/>
                    <a:pt x="107" y="2858"/>
                  </a:cubicBezTo>
                  <a:cubicBezTo>
                    <a:pt x="165" y="2858"/>
                    <a:pt x="212" y="2811"/>
                    <a:pt x="212" y="2753"/>
                  </a:cubicBezTo>
                  <a:lnTo>
                    <a:pt x="212" y="107"/>
                  </a:lnTo>
                  <a:cubicBezTo>
                    <a:pt x="212" y="49"/>
                    <a:pt x="165"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
            <p:cNvSpPr/>
            <p:nvPr/>
          </p:nvSpPr>
          <p:spPr>
            <a:xfrm>
              <a:off x="7952077" y="3300566"/>
              <a:ext cx="26667" cy="269200"/>
            </a:xfrm>
            <a:custGeom>
              <a:avLst/>
              <a:gdLst/>
              <a:ahLst/>
              <a:cxnLst/>
              <a:rect l="l" t="t" r="r" b="b"/>
              <a:pathLst>
                <a:path w="211" h="2130" extrusionOk="0">
                  <a:moveTo>
                    <a:pt x="105" y="1"/>
                  </a:moveTo>
                  <a:cubicBezTo>
                    <a:pt x="47" y="1"/>
                    <a:pt x="0" y="49"/>
                    <a:pt x="0" y="107"/>
                  </a:cubicBezTo>
                  <a:lnTo>
                    <a:pt x="0" y="2025"/>
                  </a:lnTo>
                  <a:cubicBezTo>
                    <a:pt x="0" y="2083"/>
                    <a:pt x="47" y="2129"/>
                    <a:pt x="105" y="2129"/>
                  </a:cubicBezTo>
                  <a:cubicBezTo>
                    <a:pt x="163" y="2129"/>
                    <a:pt x="211" y="2083"/>
                    <a:pt x="211" y="2025"/>
                  </a:cubicBezTo>
                  <a:lnTo>
                    <a:pt x="211" y="107"/>
                  </a:lnTo>
                  <a:cubicBezTo>
                    <a:pt x="211" y="49"/>
                    <a:pt x="16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9"/>
            <p:cNvSpPr/>
            <p:nvPr/>
          </p:nvSpPr>
          <p:spPr>
            <a:xfrm>
              <a:off x="8169958" y="3259493"/>
              <a:ext cx="26794" cy="222817"/>
            </a:xfrm>
            <a:custGeom>
              <a:avLst/>
              <a:gdLst/>
              <a:ahLst/>
              <a:cxnLst/>
              <a:rect l="l" t="t" r="r" b="b"/>
              <a:pathLst>
                <a:path w="212" h="1763" extrusionOk="0">
                  <a:moveTo>
                    <a:pt x="105" y="0"/>
                  </a:moveTo>
                  <a:cubicBezTo>
                    <a:pt x="47" y="0"/>
                    <a:pt x="0" y="48"/>
                    <a:pt x="0" y="106"/>
                  </a:cubicBezTo>
                  <a:lnTo>
                    <a:pt x="0" y="1656"/>
                  </a:lnTo>
                  <a:cubicBezTo>
                    <a:pt x="0" y="1714"/>
                    <a:pt x="47" y="1762"/>
                    <a:pt x="105" y="1762"/>
                  </a:cubicBezTo>
                  <a:cubicBezTo>
                    <a:pt x="163" y="1762"/>
                    <a:pt x="211" y="1714"/>
                    <a:pt x="211" y="1656"/>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9"/>
            <p:cNvSpPr/>
            <p:nvPr/>
          </p:nvSpPr>
          <p:spPr>
            <a:xfrm>
              <a:off x="8268029" y="3010269"/>
              <a:ext cx="27046" cy="317100"/>
            </a:xfrm>
            <a:custGeom>
              <a:avLst/>
              <a:gdLst/>
              <a:ahLst/>
              <a:cxnLst/>
              <a:rect l="l" t="t" r="r" b="b"/>
              <a:pathLst>
                <a:path w="214" h="2509" extrusionOk="0">
                  <a:moveTo>
                    <a:pt x="105" y="1"/>
                  </a:moveTo>
                  <a:cubicBezTo>
                    <a:pt x="47" y="1"/>
                    <a:pt x="1" y="49"/>
                    <a:pt x="1" y="107"/>
                  </a:cubicBezTo>
                  <a:lnTo>
                    <a:pt x="1" y="2404"/>
                  </a:lnTo>
                  <a:cubicBezTo>
                    <a:pt x="1" y="2462"/>
                    <a:pt x="47" y="2509"/>
                    <a:pt x="105" y="2509"/>
                  </a:cubicBezTo>
                  <a:cubicBezTo>
                    <a:pt x="165" y="2509"/>
                    <a:pt x="213" y="2462"/>
                    <a:pt x="212" y="2404"/>
                  </a:cubicBezTo>
                  <a:lnTo>
                    <a:pt x="212" y="107"/>
                  </a:lnTo>
                  <a:cubicBezTo>
                    <a:pt x="212" y="49"/>
                    <a:pt x="164"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
            <p:cNvSpPr/>
            <p:nvPr/>
          </p:nvSpPr>
          <p:spPr>
            <a:xfrm>
              <a:off x="8398707" y="2853177"/>
              <a:ext cx="26920" cy="276278"/>
            </a:xfrm>
            <a:custGeom>
              <a:avLst/>
              <a:gdLst/>
              <a:ahLst/>
              <a:cxnLst/>
              <a:rect l="l" t="t" r="r" b="b"/>
              <a:pathLst>
                <a:path w="213" h="2186" extrusionOk="0">
                  <a:moveTo>
                    <a:pt x="105" y="1"/>
                  </a:moveTo>
                  <a:cubicBezTo>
                    <a:pt x="47" y="1"/>
                    <a:pt x="0" y="49"/>
                    <a:pt x="0" y="107"/>
                  </a:cubicBezTo>
                  <a:lnTo>
                    <a:pt x="0" y="2080"/>
                  </a:lnTo>
                  <a:cubicBezTo>
                    <a:pt x="0" y="2138"/>
                    <a:pt x="47" y="2186"/>
                    <a:pt x="105" y="2186"/>
                  </a:cubicBezTo>
                  <a:cubicBezTo>
                    <a:pt x="166" y="2186"/>
                    <a:pt x="213" y="2138"/>
                    <a:pt x="211" y="2080"/>
                  </a:cubicBezTo>
                  <a:lnTo>
                    <a:pt x="211" y="107"/>
                  </a:lnTo>
                  <a:cubicBezTo>
                    <a:pt x="211" y="49"/>
                    <a:pt x="16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9"/>
            <p:cNvSpPr/>
            <p:nvPr/>
          </p:nvSpPr>
          <p:spPr>
            <a:xfrm>
              <a:off x="8372799" y="3300566"/>
              <a:ext cx="26794" cy="383705"/>
            </a:xfrm>
            <a:custGeom>
              <a:avLst/>
              <a:gdLst/>
              <a:ahLst/>
              <a:cxnLst/>
              <a:rect l="l" t="t" r="r" b="b"/>
              <a:pathLst>
                <a:path w="212" h="3036" extrusionOk="0">
                  <a:moveTo>
                    <a:pt x="105" y="1"/>
                  </a:moveTo>
                  <a:cubicBezTo>
                    <a:pt x="47" y="1"/>
                    <a:pt x="0" y="49"/>
                    <a:pt x="0" y="107"/>
                  </a:cubicBezTo>
                  <a:lnTo>
                    <a:pt x="0" y="2929"/>
                  </a:lnTo>
                  <a:cubicBezTo>
                    <a:pt x="0" y="2987"/>
                    <a:pt x="47" y="3035"/>
                    <a:pt x="105" y="3035"/>
                  </a:cubicBezTo>
                  <a:cubicBezTo>
                    <a:pt x="163" y="3035"/>
                    <a:pt x="211" y="2987"/>
                    <a:pt x="211" y="2929"/>
                  </a:cubicBezTo>
                  <a:lnTo>
                    <a:pt x="211" y="107"/>
                  </a:lnTo>
                  <a:cubicBezTo>
                    <a:pt x="211" y="49"/>
                    <a:pt x="163" y="1"/>
                    <a:pt x="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9"/>
            <p:cNvSpPr/>
            <p:nvPr/>
          </p:nvSpPr>
          <p:spPr>
            <a:xfrm>
              <a:off x="8258551" y="3585935"/>
              <a:ext cx="26667" cy="347812"/>
            </a:xfrm>
            <a:custGeom>
              <a:avLst/>
              <a:gdLst/>
              <a:ahLst/>
              <a:cxnLst/>
              <a:rect l="l" t="t" r="r" b="b"/>
              <a:pathLst>
                <a:path w="211" h="2752" extrusionOk="0">
                  <a:moveTo>
                    <a:pt x="106" y="1"/>
                  </a:moveTo>
                  <a:cubicBezTo>
                    <a:pt x="48" y="1"/>
                    <a:pt x="0" y="47"/>
                    <a:pt x="0" y="105"/>
                  </a:cubicBezTo>
                  <a:lnTo>
                    <a:pt x="0" y="2647"/>
                  </a:lnTo>
                  <a:cubicBezTo>
                    <a:pt x="0" y="2705"/>
                    <a:pt x="48" y="2752"/>
                    <a:pt x="106" y="2752"/>
                  </a:cubicBezTo>
                  <a:cubicBezTo>
                    <a:pt x="164" y="2752"/>
                    <a:pt x="211" y="2705"/>
                    <a:pt x="211" y="2647"/>
                  </a:cubicBezTo>
                  <a:lnTo>
                    <a:pt x="211" y="105"/>
                  </a:lnTo>
                  <a:cubicBezTo>
                    <a:pt x="211" y="47"/>
                    <a:pt x="164" y="1"/>
                    <a:pt x="1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
            <p:cNvSpPr/>
            <p:nvPr/>
          </p:nvSpPr>
          <p:spPr>
            <a:xfrm>
              <a:off x="8058995" y="3546883"/>
              <a:ext cx="26794" cy="272739"/>
            </a:xfrm>
            <a:custGeom>
              <a:avLst/>
              <a:gdLst/>
              <a:ahLst/>
              <a:cxnLst/>
              <a:rect l="l" t="t" r="r" b="b"/>
              <a:pathLst>
                <a:path w="212" h="2158" extrusionOk="0">
                  <a:moveTo>
                    <a:pt x="106" y="0"/>
                  </a:moveTo>
                  <a:cubicBezTo>
                    <a:pt x="48" y="0"/>
                    <a:pt x="0" y="48"/>
                    <a:pt x="0" y="106"/>
                  </a:cubicBezTo>
                  <a:lnTo>
                    <a:pt x="0" y="2052"/>
                  </a:lnTo>
                  <a:cubicBezTo>
                    <a:pt x="0" y="2111"/>
                    <a:pt x="48" y="2158"/>
                    <a:pt x="106" y="2158"/>
                  </a:cubicBezTo>
                  <a:cubicBezTo>
                    <a:pt x="164" y="2158"/>
                    <a:pt x="211" y="2111"/>
                    <a:pt x="211" y="2052"/>
                  </a:cubicBezTo>
                  <a:lnTo>
                    <a:pt x="211" y="106"/>
                  </a:lnTo>
                  <a:cubicBezTo>
                    <a:pt x="211" y="48"/>
                    <a:pt x="164"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
            <p:cNvSpPr/>
            <p:nvPr/>
          </p:nvSpPr>
          <p:spPr>
            <a:xfrm>
              <a:off x="7940071" y="3856643"/>
              <a:ext cx="26920" cy="360450"/>
            </a:xfrm>
            <a:custGeom>
              <a:avLst/>
              <a:gdLst/>
              <a:ahLst/>
              <a:cxnLst/>
              <a:rect l="l" t="t" r="r" b="b"/>
              <a:pathLst>
                <a:path w="213" h="2852" extrusionOk="0">
                  <a:moveTo>
                    <a:pt x="105" y="0"/>
                  </a:moveTo>
                  <a:cubicBezTo>
                    <a:pt x="47" y="0"/>
                    <a:pt x="1" y="48"/>
                    <a:pt x="1" y="106"/>
                  </a:cubicBezTo>
                  <a:lnTo>
                    <a:pt x="1" y="2745"/>
                  </a:lnTo>
                  <a:cubicBezTo>
                    <a:pt x="1" y="2803"/>
                    <a:pt x="47" y="2851"/>
                    <a:pt x="105" y="2851"/>
                  </a:cubicBezTo>
                  <a:cubicBezTo>
                    <a:pt x="165" y="2851"/>
                    <a:pt x="213" y="2803"/>
                    <a:pt x="211" y="2745"/>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
            <p:cNvSpPr/>
            <p:nvPr/>
          </p:nvSpPr>
          <p:spPr>
            <a:xfrm>
              <a:off x="8169958" y="3811272"/>
              <a:ext cx="26794" cy="314067"/>
            </a:xfrm>
            <a:custGeom>
              <a:avLst/>
              <a:gdLst/>
              <a:ahLst/>
              <a:cxnLst/>
              <a:rect l="l" t="t" r="r" b="b"/>
              <a:pathLst>
                <a:path w="212" h="2485" extrusionOk="0">
                  <a:moveTo>
                    <a:pt x="105" y="0"/>
                  </a:moveTo>
                  <a:cubicBezTo>
                    <a:pt x="47" y="0"/>
                    <a:pt x="0" y="48"/>
                    <a:pt x="0" y="106"/>
                  </a:cubicBezTo>
                  <a:lnTo>
                    <a:pt x="0" y="2379"/>
                  </a:lnTo>
                  <a:cubicBezTo>
                    <a:pt x="0" y="2437"/>
                    <a:pt x="47" y="2485"/>
                    <a:pt x="105" y="2485"/>
                  </a:cubicBezTo>
                  <a:cubicBezTo>
                    <a:pt x="163" y="2485"/>
                    <a:pt x="211" y="2437"/>
                    <a:pt x="211" y="2379"/>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
            <p:cNvSpPr/>
            <p:nvPr/>
          </p:nvSpPr>
          <p:spPr>
            <a:xfrm>
              <a:off x="8058995" y="4054556"/>
              <a:ext cx="26794" cy="361840"/>
            </a:xfrm>
            <a:custGeom>
              <a:avLst/>
              <a:gdLst/>
              <a:ahLst/>
              <a:cxnLst/>
              <a:rect l="l" t="t" r="r" b="b"/>
              <a:pathLst>
                <a:path w="212" h="2863" extrusionOk="0">
                  <a:moveTo>
                    <a:pt x="106" y="0"/>
                  </a:moveTo>
                  <a:cubicBezTo>
                    <a:pt x="48" y="0"/>
                    <a:pt x="0" y="47"/>
                    <a:pt x="0" y="105"/>
                  </a:cubicBezTo>
                  <a:lnTo>
                    <a:pt x="0" y="2757"/>
                  </a:lnTo>
                  <a:cubicBezTo>
                    <a:pt x="0" y="2815"/>
                    <a:pt x="48" y="2863"/>
                    <a:pt x="106" y="2863"/>
                  </a:cubicBezTo>
                  <a:cubicBezTo>
                    <a:pt x="164" y="2863"/>
                    <a:pt x="211" y="2815"/>
                    <a:pt x="211" y="2757"/>
                  </a:cubicBezTo>
                  <a:lnTo>
                    <a:pt x="211" y="105"/>
                  </a:lnTo>
                  <a:cubicBezTo>
                    <a:pt x="211" y="47"/>
                    <a:pt x="164"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
            <p:cNvSpPr/>
            <p:nvPr/>
          </p:nvSpPr>
          <p:spPr>
            <a:xfrm>
              <a:off x="8301267" y="4098663"/>
              <a:ext cx="26794" cy="263007"/>
            </a:xfrm>
            <a:custGeom>
              <a:avLst/>
              <a:gdLst/>
              <a:ahLst/>
              <a:cxnLst/>
              <a:rect l="l" t="t" r="r" b="b"/>
              <a:pathLst>
                <a:path w="212" h="2081" extrusionOk="0">
                  <a:moveTo>
                    <a:pt x="106" y="0"/>
                  </a:moveTo>
                  <a:cubicBezTo>
                    <a:pt x="47" y="0"/>
                    <a:pt x="1" y="47"/>
                    <a:pt x="1" y="105"/>
                  </a:cubicBezTo>
                  <a:lnTo>
                    <a:pt x="1" y="1975"/>
                  </a:lnTo>
                  <a:cubicBezTo>
                    <a:pt x="1" y="2034"/>
                    <a:pt x="47" y="2081"/>
                    <a:pt x="106" y="2081"/>
                  </a:cubicBezTo>
                  <a:cubicBezTo>
                    <a:pt x="164" y="2081"/>
                    <a:pt x="212" y="2034"/>
                    <a:pt x="212" y="1975"/>
                  </a:cubicBezTo>
                  <a:lnTo>
                    <a:pt x="212" y="105"/>
                  </a:lnTo>
                  <a:cubicBezTo>
                    <a:pt x="212" y="47"/>
                    <a:pt x="164" y="0"/>
                    <a:pt x="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
            <p:cNvSpPr/>
            <p:nvPr/>
          </p:nvSpPr>
          <p:spPr>
            <a:xfrm>
              <a:off x="8398707" y="3793073"/>
              <a:ext cx="26920" cy="313056"/>
            </a:xfrm>
            <a:custGeom>
              <a:avLst/>
              <a:gdLst/>
              <a:ahLst/>
              <a:cxnLst/>
              <a:rect l="l" t="t" r="r" b="b"/>
              <a:pathLst>
                <a:path w="213" h="2477" extrusionOk="0">
                  <a:moveTo>
                    <a:pt x="105" y="0"/>
                  </a:moveTo>
                  <a:cubicBezTo>
                    <a:pt x="47" y="0"/>
                    <a:pt x="0" y="48"/>
                    <a:pt x="0" y="106"/>
                  </a:cubicBezTo>
                  <a:lnTo>
                    <a:pt x="0" y="2370"/>
                  </a:lnTo>
                  <a:cubicBezTo>
                    <a:pt x="0" y="2428"/>
                    <a:pt x="47" y="2476"/>
                    <a:pt x="105" y="2476"/>
                  </a:cubicBezTo>
                  <a:cubicBezTo>
                    <a:pt x="166" y="2476"/>
                    <a:pt x="213" y="2428"/>
                    <a:pt x="211" y="2369"/>
                  </a:cubicBezTo>
                  <a:lnTo>
                    <a:pt x="211" y="106"/>
                  </a:lnTo>
                  <a:cubicBezTo>
                    <a:pt x="211" y="48"/>
                    <a:pt x="163" y="0"/>
                    <a:pt x="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
            <p:cNvSpPr/>
            <p:nvPr/>
          </p:nvSpPr>
          <p:spPr>
            <a:xfrm>
              <a:off x="6498950" y="1507978"/>
              <a:ext cx="629145" cy="390782"/>
            </a:xfrm>
            <a:custGeom>
              <a:avLst/>
              <a:gdLst/>
              <a:ahLst/>
              <a:cxnLst/>
              <a:rect l="l" t="t" r="r" b="b"/>
              <a:pathLst>
                <a:path w="4978" h="3092" extrusionOk="0">
                  <a:moveTo>
                    <a:pt x="605" y="1"/>
                  </a:moveTo>
                  <a:cubicBezTo>
                    <a:pt x="271" y="1"/>
                    <a:pt x="1" y="271"/>
                    <a:pt x="1" y="606"/>
                  </a:cubicBezTo>
                  <a:cubicBezTo>
                    <a:pt x="5" y="1977"/>
                    <a:pt x="1120" y="3092"/>
                    <a:pt x="2491" y="3092"/>
                  </a:cubicBezTo>
                  <a:cubicBezTo>
                    <a:pt x="3862" y="3092"/>
                    <a:pt x="4977" y="1977"/>
                    <a:pt x="4977" y="606"/>
                  </a:cubicBezTo>
                  <a:cubicBezTo>
                    <a:pt x="4977" y="271"/>
                    <a:pt x="4705" y="1"/>
                    <a:pt x="4371" y="1"/>
                  </a:cubicBezTo>
                  <a:cubicBezTo>
                    <a:pt x="4037" y="1"/>
                    <a:pt x="3766" y="271"/>
                    <a:pt x="3766" y="606"/>
                  </a:cubicBezTo>
                  <a:cubicBezTo>
                    <a:pt x="3766" y="1311"/>
                    <a:pt x="3192" y="1883"/>
                    <a:pt x="2488" y="1883"/>
                  </a:cubicBezTo>
                  <a:cubicBezTo>
                    <a:pt x="1783" y="1883"/>
                    <a:pt x="1212" y="1309"/>
                    <a:pt x="1212" y="606"/>
                  </a:cubicBezTo>
                  <a:cubicBezTo>
                    <a:pt x="1212" y="271"/>
                    <a:pt x="940"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
            <p:cNvSpPr/>
            <p:nvPr/>
          </p:nvSpPr>
          <p:spPr>
            <a:xfrm>
              <a:off x="6567449" y="1654453"/>
              <a:ext cx="241775" cy="186797"/>
            </a:xfrm>
            <a:custGeom>
              <a:avLst/>
              <a:gdLst/>
              <a:ahLst/>
              <a:cxnLst/>
              <a:rect l="l" t="t" r="r" b="b"/>
              <a:pathLst>
                <a:path w="1913" h="1478" extrusionOk="0">
                  <a:moveTo>
                    <a:pt x="117" y="0"/>
                  </a:moveTo>
                  <a:cubicBezTo>
                    <a:pt x="109" y="0"/>
                    <a:pt x="100" y="1"/>
                    <a:pt x="91" y="3"/>
                  </a:cubicBezTo>
                  <a:cubicBezTo>
                    <a:pt x="34" y="18"/>
                    <a:pt x="1" y="76"/>
                    <a:pt x="15" y="133"/>
                  </a:cubicBezTo>
                  <a:cubicBezTo>
                    <a:pt x="18" y="144"/>
                    <a:pt x="357" y="1408"/>
                    <a:pt x="1798" y="1478"/>
                  </a:cubicBezTo>
                  <a:lnTo>
                    <a:pt x="1804" y="1478"/>
                  </a:lnTo>
                  <a:cubicBezTo>
                    <a:pt x="1859" y="1478"/>
                    <a:pt x="1905" y="1434"/>
                    <a:pt x="1908" y="1377"/>
                  </a:cubicBezTo>
                  <a:cubicBezTo>
                    <a:pt x="1913" y="1319"/>
                    <a:pt x="1866" y="1270"/>
                    <a:pt x="1808" y="1267"/>
                  </a:cubicBezTo>
                  <a:cubicBezTo>
                    <a:pt x="527" y="1204"/>
                    <a:pt x="234" y="125"/>
                    <a:pt x="220" y="79"/>
                  </a:cubicBezTo>
                  <a:cubicBezTo>
                    <a:pt x="208" y="32"/>
                    <a:pt x="165" y="0"/>
                    <a:pt x="1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
            <p:cNvSpPr/>
            <p:nvPr/>
          </p:nvSpPr>
          <p:spPr>
            <a:xfrm>
              <a:off x="6810100" y="1671768"/>
              <a:ext cx="218141" cy="128154"/>
            </a:xfrm>
            <a:custGeom>
              <a:avLst/>
              <a:gdLst/>
              <a:ahLst/>
              <a:cxnLst/>
              <a:rect l="l" t="t" r="r" b="b"/>
              <a:pathLst>
                <a:path w="1726" h="1014" extrusionOk="0">
                  <a:moveTo>
                    <a:pt x="1606" y="1"/>
                  </a:moveTo>
                  <a:cubicBezTo>
                    <a:pt x="1569" y="1"/>
                    <a:pt x="1533" y="20"/>
                    <a:pt x="1514" y="54"/>
                  </a:cubicBezTo>
                  <a:cubicBezTo>
                    <a:pt x="1099" y="756"/>
                    <a:pt x="341" y="799"/>
                    <a:pt x="156" y="799"/>
                  </a:cubicBezTo>
                  <a:cubicBezTo>
                    <a:pt x="133" y="799"/>
                    <a:pt x="119" y="798"/>
                    <a:pt x="115" y="798"/>
                  </a:cubicBezTo>
                  <a:cubicBezTo>
                    <a:pt x="113" y="798"/>
                    <a:pt x="111" y="798"/>
                    <a:pt x="110" y="798"/>
                  </a:cubicBezTo>
                  <a:cubicBezTo>
                    <a:pt x="54" y="798"/>
                    <a:pt x="6" y="842"/>
                    <a:pt x="3" y="899"/>
                  </a:cubicBezTo>
                  <a:cubicBezTo>
                    <a:pt x="0" y="957"/>
                    <a:pt x="42" y="1008"/>
                    <a:pt x="102" y="1011"/>
                  </a:cubicBezTo>
                  <a:cubicBezTo>
                    <a:pt x="106" y="1011"/>
                    <a:pt x="125" y="1013"/>
                    <a:pt x="156" y="1013"/>
                  </a:cubicBezTo>
                  <a:cubicBezTo>
                    <a:pt x="381" y="1013"/>
                    <a:pt x="1226" y="958"/>
                    <a:pt x="1697" y="160"/>
                  </a:cubicBezTo>
                  <a:cubicBezTo>
                    <a:pt x="1726" y="109"/>
                    <a:pt x="1710" y="44"/>
                    <a:pt x="1659" y="15"/>
                  </a:cubicBezTo>
                  <a:cubicBezTo>
                    <a:pt x="1642" y="5"/>
                    <a:pt x="1624" y="1"/>
                    <a:pt x="1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9"/>
            <p:cNvSpPr/>
            <p:nvPr/>
          </p:nvSpPr>
          <p:spPr>
            <a:xfrm>
              <a:off x="6939640" y="1507978"/>
              <a:ext cx="188566" cy="177697"/>
            </a:xfrm>
            <a:custGeom>
              <a:avLst/>
              <a:gdLst/>
              <a:ahLst/>
              <a:cxnLst/>
              <a:rect l="l" t="t" r="r" b="b"/>
              <a:pathLst>
                <a:path w="1492" h="1406" extrusionOk="0">
                  <a:moveTo>
                    <a:pt x="887" y="1"/>
                  </a:moveTo>
                  <a:cubicBezTo>
                    <a:pt x="553" y="1"/>
                    <a:pt x="281" y="271"/>
                    <a:pt x="281" y="606"/>
                  </a:cubicBezTo>
                  <a:cubicBezTo>
                    <a:pt x="281" y="908"/>
                    <a:pt x="176" y="1186"/>
                    <a:pt x="0" y="1405"/>
                  </a:cubicBezTo>
                  <a:lnTo>
                    <a:pt x="1357" y="1405"/>
                  </a:lnTo>
                  <a:cubicBezTo>
                    <a:pt x="1442" y="1155"/>
                    <a:pt x="1492" y="886"/>
                    <a:pt x="1492" y="606"/>
                  </a:cubicBezTo>
                  <a:cubicBezTo>
                    <a:pt x="1492" y="271"/>
                    <a:pt x="1221" y="1"/>
                    <a:pt x="887"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9"/>
            <p:cNvSpPr/>
            <p:nvPr/>
          </p:nvSpPr>
          <p:spPr>
            <a:xfrm>
              <a:off x="6963653" y="1507978"/>
              <a:ext cx="164553" cy="305725"/>
            </a:xfrm>
            <a:custGeom>
              <a:avLst/>
              <a:gdLst/>
              <a:ahLst/>
              <a:cxnLst/>
              <a:rect l="l" t="t" r="r" b="b"/>
              <a:pathLst>
                <a:path w="1302" h="2419" extrusionOk="0">
                  <a:moveTo>
                    <a:pt x="697" y="1"/>
                  </a:moveTo>
                  <a:cubicBezTo>
                    <a:pt x="363" y="1"/>
                    <a:pt x="91" y="271"/>
                    <a:pt x="91" y="606"/>
                  </a:cubicBezTo>
                  <a:cubicBezTo>
                    <a:pt x="91" y="771"/>
                    <a:pt x="59" y="931"/>
                    <a:pt x="0" y="1077"/>
                  </a:cubicBezTo>
                  <a:cubicBezTo>
                    <a:pt x="59" y="1481"/>
                    <a:pt x="198" y="1963"/>
                    <a:pt x="511" y="2419"/>
                  </a:cubicBezTo>
                  <a:cubicBezTo>
                    <a:pt x="995" y="1963"/>
                    <a:pt x="1300" y="1321"/>
                    <a:pt x="1300" y="606"/>
                  </a:cubicBezTo>
                  <a:cubicBezTo>
                    <a:pt x="1302" y="271"/>
                    <a:pt x="1031" y="1"/>
                    <a:pt x="697"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9"/>
            <p:cNvSpPr/>
            <p:nvPr/>
          </p:nvSpPr>
          <p:spPr>
            <a:xfrm>
              <a:off x="6499203" y="1507978"/>
              <a:ext cx="188819" cy="177697"/>
            </a:xfrm>
            <a:custGeom>
              <a:avLst/>
              <a:gdLst/>
              <a:ahLst/>
              <a:cxnLst/>
              <a:rect l="l" t="t" r="r" b="b"/>
              <a:pathLst>
                <a:path w="1494" h="1406" extrusionOk="0">
                  <a:moveTo>
                    <a:pt x="606" y="1"/>
                  </a:moveTo>
                  <a:cubicBezTo>
                    <a:pt x="272" y="1"/>
                    <a:pt x="0" y="271"/>
                    <a:pt x="0" y="606"/>
                  </a:cubicBezTo>
                  <a:cubicBezTo>
                    <a:pt x="0" y="886"/>
                    <a:pt x="49" y="1155"/>
                    <a:pt x="135" y="1405"/>
                  </a:cubicBezTo>
                  <a:lnTo>
                    <a:pt x="1493" y="1405"/>
                  </a:lnTo>
                  <a:cubicBezTo>
                    <a:pt x="1316" y="1186"/>
                    <a:pt x="1211" y="908"/>
                    <a:pt x="1211" y="606"/>
                  </a:cubicBezTo>
                  <a:cubicBezTo>
                    <a:pt x="1211" y="271"/>
                    <a:pt x="939" y="1"/>
                    <a:pt x="606"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9"/>
            <p:cNvSpPr/>
            <p:nvPr/>
          </p:nvSpPr>
          <p:spPr>
            <a:xfrm>
              <a:off x="6999671" y="1507978"/>
              <a:ext cx="826684" cy="489615"/>
            </a:xfrm>
            <a:custGeom>
              <a:avLst/>
              <a:gdLst/>
              <a:ahLst/>
              <a:cxnLst/>
              <a:rect l="l" t="t" r="r" b="b"/>
              <a:pathLst>
                <a:path w="6541" h="3874" extrusionOk="0">
                  <a:moveTo>
                    <a:pt x="605" y="1"/>
                  </a:moveTo>
                  <a:cubicBezTo>
                    <a:pt x="271" y="1"/>
                    <a:pt x="0" y="271"/>
                    <a:pt x="0" y="606"/>
                  </a:cubicBezTo>
                  <a:cubicBezTo>
                    <a:pt x="5" y="2407"/>
                    <a:pt x="1469" y="3874"/>
                    <a:pt x="3272" y="3874"/>
                  </a:cubicBezTo>
                  <a:cubicBezTo>
                    <a:pt x="5073" y="3874"/>
                    <a:pt x="6540" y="2408"/>
                    <a:pt x="6540" y="606"/>
                  </a:cubicBezTo>
                  <a:cubicBezTo>
                    <a:pt x="6540" y="271"/>
                    <a:pt x="6268" y="1"/>
                    <a:pt x="5934" y="1"/>
                  </a:cubicBezTo>
                  <a:cubicBezTo>
                    <a:pt x="5599" y="1"/>
                    <a:pt x="5329" y="271"/>
                    <a:pt x="5329" y="606"/>
                  </a:cubicBezTo>
                  <a:cubicBezTo>
                    <a:pt x="5329" y="1742"/>
                    <a:pt x="4406" y="2666"/>
                    <a:pt x="3270" y="2666"/>
                  </a:cubicBezTo>
                  <a:cubicBezTo>
                    <a:pt x="2135" y="2666"/>
                    <a:pt x="1212" y="1742"/>
                    <a:pt x="1212" y="606"/>
                  </a:cubicBezTo>
                  <a:cubicBezTo>
                    <a:pt x="1212" y="271"/>
                    <a:pt x="940"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9"/>
            <p:cNvSpPr/>
            <p:nvPr/>
          </p:nvSpPr>
          <p:spPr>
            <a:xfrm>
              <a:off x="7089907" y="1635117"/>
              <a:ext cx="369044" cy="270085"/>
            </a:xfrm>
            <a:custGeom>
              <a:avLst/>
              <a:gdLst/>
              <a:ahLst/>
              <a:cxnLst/>
              <a:rect l="l" t="t" r="r" b="b"/>
              <a:pathLst>
                <a:path w="2920" h="2137" extrusionOk="0">
                  <a:moveTo>
                    <a:pt x="120" y="1"/>
                  </a:moveTo>
                  <a:cubicBezTo>
                    <a:pt x="109" y="1"/>
                    <a:pt x="97" y="3"/>
                    <a:pt x="86" y="7"/>
                  </a:cubicBezTo>
                  <a:cubicBezTo>
                    <a:pt x="29" y="27"/>
                    <a:pt x="0" y="87"/>
                    <a:pt x="19" y="142"/>
                  </a:cubicBezTo>
                  <a:cubicBezTo>
                    <a:pt x="26" y="164"/>
                    <a:pt x="717" y="2137"/>
                    <a:pt x="2549" y="2137"/>
                  </a:cubicBezTo>
                  <a:cubicBezTo>
                    <a:pt x="2636" y="2137"/>
                    <a:pt x="2726" y="2132"/>
                    <a:pt x="2819" y="2122"/>
                  </a:cubicBezTo>
                  <a:cubicBezTo>
                    <a:pt x="2878" y="2118"/>
                    <a:pt x="2920" y="2064"/>
                    <a:pt x="2914" y="2006"/>
                  </a:cubicBezTo>
                  <a:cubicBezTo>
                    <a:pt x="2907" y="1952"/>
                    <a:pt x="2863" y="1910"/>
                    <a:pt x="2810" y="1910"/>
                  </a:cubicBezTo>
                  <a:cubicBezTo>
                    <a:pt x="2806" y="1910"/>
                    <a:pt x="2802" y="1911"/>
                    <a:pt x="2798" y="1911"/>
                  </a:cubicBezTo>
                  <a:cubicBezTo>
                    <a:pt x="2711" y="1920"/>
                    <a:pt x="2628" y="1924"/>
                    <a:pt x="2546" y="1924"/>
                  </a:cubicBezTo>
                  <a:cubicBezTo>
                    <a:pt x="872" y="1924"/>
                    <a:pt x="249" y="152"/>
                    <a:pt x="221" y="72"/>
                  </a:cubicBezTo>
                  <a:cubicBezTo>
                    <a:pt x="205" y="29"/>
                    <a:pt x="164" y="1"/>
                    <a:pt x="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9"/>
            <p:cNvSpPr/>
            <p:nvPr/>
          </p:nvSpPr>
          <p:spPr>
            <a:xfrm>
              <a:off x="7112908" y="1793978"/>
              <a:ext cx="294856" cy="160635"/>
            </a:xfrm>
            <a:custGeom>
              <a:avLst/>
              <a:gdLst/>
              <a:ahLst/>
              <a:cxnLst/>
              <a:rect l="l" t="t" r="r" b="b"/>
              <a:pathLst>
                <a:path w="2333" h="1271" extrusionOk="0">
                  <a:moveTo>
                    <a:pt x="119" y="0"/>
                  </a:moveTo>
                  <a:cubicBezTo>
                    <a:pt x="101" y="0"/>
                    <a:pt x="82" y="5"/>
                    <a:pt x="65" y="14"/>
                  </a:cubicBezTo>
                  <a:cubicBezTo>
                    <a:pt x="18" y="46"/>
                    <a:pt x="0" y="109"/>
                    <a:pt x="29" y="160"/>
                  </a:cubicBezTo>
                  <a:cubicBezTo>
                    <a:pt x="36" y="172"/>
                    <a:pt x="705" y="1271"/>
                    <a:pt x="2017" y="1271"/>
                  </a:cubicBezTo>
                  <a:cubicBezTo>
                    <a:pt x="2085" y="1271"/>
                    <a:pt x="2158" y="1268"/>
                    <a:pt x="2230" y="1262"/>
                  </a:cubicBezTo>
                  <a:cubicBezTo>
                    <a:pt x="2289" y="1256"/>
                    <a:pt x="2332" y="1205"/>
                    <a:pt x="2326" y="1147"/>
                  </a:cubicBezTo>
                  <a:cubicBezTo>
                    <a:pt x="2322" y="1092"/>
                    <a:pt x="2276" y="1051"/>
                    <a:pt x="2221" y="1051"/>
                  </a:cubicBezTo>
                  <a:cubicBezTo>
                    <a:pt x="2218" y="1051"/>
                    <a:pt x="2216" y="1051"/>
                    <a:pt x="2213" y="1051"/>
                  </a:cubicBezTo>
                  <a:cubicBezTo>
                    <a:pt x="2145" y="1057"/>
                    <a:pt x="2078" y="1060"/>
                    <a:pt x="2013" y="1060"/>
                  </a:cubicBezTo>
                  <a:cubicBezTo>
                    <a:pt x="832" y="1060"/>
                    <a:pt x="237" y="95"/>
                    <a:pt x="211" y="51"/>
                  </a:cubicBezTo>
                  <a:cubicBezTo>
                    <a:pt x="190" y="19"/>
                    <a:pt x="155" y="0"/>
                    <a:pt x="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
            <p:cNvSpPr/>
            <p:nvPr/>
          </p:nvSpPr>
          <p:spPr>
            <a:xfrm>
              <a:off x="7652681" y="1507978"/>
              <a:ext cx="173653" cy="177697"/>
            </a:xfrm>
            <a:custGeom>
              <a:avLst/>
              <a:gdLst/>
              <a:ahLst/>
              <a:cxnLst/>
              <a:rect l="l" t="t" r="r" b="b"/>
              <a:pathLst>
                <a:path w="1374" h="1406" extrusionOk="0">
                  <a:moveTo>
                    <a:pt x="767" y="1"/>
                  </a:moveTo>
                  <a:cubicBezTo>
                    <a:pt x="432" y="1"/>
                    <a:pt x="162" y="271"/>
                    <a:pt x="162" y="606"/>
                  </a:cubicBezTo>
                  <a:cubicBezTo>
                    <a:pt x="162" y="889"/>
                    <a:pt x="104" y="1161"/>
                    <a:pt x="1" y="1405"/>
                  </a:cubicBezTo>
                  <a:lnTo>
                    <a:pt x="1267" y="1405"/>
                  </a:lnTo>
                  <a:cubicBezTo>
                    <a:pt x="1332" y="1149"/>
                    <a:pt x="1370" y="882"/>
                    <a:pt x="1370" y="606"/>
                  </a:cubicBezTo>
                  <a:cubicBezTo>
                    <a:pt x="1373" y="271"/>
                    <a:pt x="1101" y="1"/>
                    <a:pt x="767"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9"/>
            <p:cNvSpPr/>
            <p:nvPr/>
          </p:nvSpPr>
          <p:spPr>
            <a:xfrm>
              <a:off x="6999798" y="1507978"/>
              <a:ext cx="173400" cy="177697"/>
            </a:xfrm>
            <a:custGeom>
              <a:avLst/>
              <a:gdLst/>
              <a:ahLst/>
              <a:cxnLst/>
              <a:rect l="l" t="t" r="r" b="b"/>
              <a:pathLst>
                <a:path w="1372" h="1406" extrusionOk="0">
                  <a:moveTo>
                    <a:pt x="607" y="1"/>
                  </a:moveTo>
                  <a:cubicBezTo>
                    <a:pt x="273" y="1"/>
                    <a:pt x="1" y="271"/>
                    <a:pt x="1" y="606"/>
                  </a:cubicBezTo>
                  <a:cubicBezTo>
                    <a:pt x="1" y="882"/>
                    <a:pt x="40" y="1149"/>
                    <a:pt x="106" y="1405"/>
                  </a:cubicBezTo>
                  <a:lnTo>
                    <a:pt x="1372" y="1405"/>
                  </a:lnTo>
                  <a:cubicBezTo>
                    <a:pt x="1270" y="1158"/>
                    <a:pt x="1212" y="889"/>
                    <a:pt x="1212" y="606"/>
                  </a:cubicBezTo>
                  <a:cubicBezTo>
                    <a:pt x="1212" y="271"/>
                    <a:pt x="942" y="1"/>
                    <a:pt x="607"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9"/>
            <p:cNvSpPr/>
            <p:nvPr/>
          </p:nvSpPr>
          <p:spPr>
            <a:xfrm>
              <a:off x="9238381" y="1507978"/>
              <a:ext cx="629018" cy="390782"/>
            </a:xfrm>
            <a:custGeom>
              <a:avLst/>
              <a:gdLst/>
              <a:ahLst/>
              <a:cxnLst/>
              <a:rect l="l" t="t" r="r" b="b"/>
              <a:pathLst>
                <a:path w="4977" h="3092" extrusionOk="0">
                  <a:moveTo>
                    <a:pt x="606" y="1"/>
                  </a:moveTo>
                  <a:cubicBezTo>
                    <a:pt x="271" y="1"/>
                    <a:pt x="1" y="271"/>
                    <a:pt x="1" y="606"/>
                  </a:cubicBezTo>
                  <a:cubicBezTo>
                    <a:pt x="1" y="1977"/>
                    <a:pt x="1114" y="3092"/>
                    <a:pt x="2487" y="3092"/>
                  </a:cubicBezTo>
                  <a:cubicBezTo>
                    <a:pt x="3859" y="3092"/>
                    <a:pt x="4975" y="1977"/>
                    <a:pt x="4976" y="606"/>
                  </a:cubicBezTo>
                  <a:cubicBezTo>
                    <a:pt x="4976" y="271"/>
                    <a:pt x="4706" y="1"/>
                    <a:pt x="4371" y="1"/>
                  </a:cubicBezTo>
                  <a:cubicBezTo>
                    <a:pt x="4037" y="1"/>
                    <a:pt x="3766" y="271"/>
                    <a:pt x="3766" y="606"/>
                  </a:cubicBezTo>
                  <a:cubicBezTo>
                    <a:pt x="3766" y="1309"/>
                    <a:pt x="3194" y="1883"/>
                    <a:pt x="2488" y="1883"/>
                  </a:cubicBezTo>
                  <a:cubicBezTo>
                    <a:pt x="1785" y="1883"/>
                    <a:pt x="1210" y="1311"/>
                    <a:pt x="1210" y="606"/>
                  </a:cubicBezTo>
                  <a:cubicBezTo>
                    <a:pt x="1210" y="271"/>
                    <a:pt x="940" y="1"/>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9"/>
            <p:cNvSpPr/>
            <p:nvPr/>
          </p:nvSpPr>
          <p:spPr>
            <a:xfrm>
              <a:off x="9342646" y="1654453"/>
              <a:ext cx="384716" cy="145596"/>
            </a:xfrm>
            <a:custGeom>
              <a:avLst/>
              <a:gdLst/>
              <a:ahLst/>
              <a:cxnLst/>
              <a:rect l="l" t="t" r="r" b="b"/>
              <a:pathLst>
                <a:path w="3044" h="1152" extrusionOk="0">
                  <a:moveTo>
                    <a:pt x="120" y="0"/>
                  </a:moveTo>
                  <a:cubicBezTo>
                    <a:pt x="103" y="0"/>
                    <a:pt x="86" y="4"/>
                    <a:pt x="70" y="14"/>
                  </a:cubicBezTo>
                  <a:cubicBezTo>
                    <a:pt x="19" y="41"/>
                    <a:pt x="0" y="107"/>
                    <a:pt x="28" y="157"/>
                  </a:cubicBezTo>
                  <a:cubicBezTo>
                    <a:pt x="50" y="200"/>
                    <a:pt x="585" y="1152"/>
                    <a:pt x="1578" y="1152"/>
                  </a:cubicBezTo>
                  <a:cubicBezTo>
                    <a:pt x="1610" y="1152"/>
                    <a:pt x="1639" y="1152"/>
                    <a:pt x="1668" y="1148"/>
                  </a:cubicBezTo>
                  <a:cubicBezTo>
                    <a:pt x="2715" y="1088"/>
                    <a:pt x="3005" y="522"/>
                    <a:pt x="3017" y="499"/>
                  </a:cubicBezTo>
                  <a:cubicBezTo>
                    <a:pt x="3043" y="447"/>
                    <a:pt x="3023" y="383"/>
                    <a:pt x="2970" y="358"/>
                  </a:cubicBezTo>
                  <a:cubicBezTo>
                    <a:pt x="2956" y="351"/>
                    <a:pt x="2940" y="347"/>
                    <a:pt x="2924" y="347"/>
                  </a:cubicBezTo>
                  <a:cubicBezTo>
                    <a:pt x="2886" y="347"/>
                    <a:pt x="2848" y="368"/>
                    <a:pt x="2828" y="405"/>
                  </a:cubicBezTo>
                  <a:cubicBezTo>
                    <a:pt x="2819" y="425"/>
                    <a:pt x="2572" y="884"/>
                    <a:pt x="1656" y="937"/>
                  </a:cubicBezTo>
                  <a:cubicBezTo>
                    <a:pt x="1630" y="938"/>
                    <a:pt x="1605" y="939"/>
                    <a:pt x="1580" y="939"/>
                  </a:cubicBezTo>
                  <a:cubicBezTo>
                    <a:pt x="711" y="939"/>
                    <a:pt x="218" y="64"/>
                    <a:pt x="214" y="56"/>
                  </a:cubicBezTo>
                  <a:cubicBezTo>
                    <a:pt x="195" y="21"/>
                    <a:pt x="158" y="0"/>
                    <a:pt x="1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9"/>
            <p:cNvSpPr/>
            <p:nvPr/>
          </p:nvSpPr>
          <p:spPr>
            <a:xfrm>
              <a:off x="9370576" y="1773125"/>
              <a:ext cx="292834" cy="80381"/>
            </a:xfrm>
            <a:custGeom>
              <a:avLst/>
              <a:gdLst/>
              <a:ahLst/>
              <a:cxnLst/>
              <a:rect l="l" t="t" r="r" b="b"/>
              <a:pathLst>
                <a:path w="2317" h="636" extrusionOk="0">
                  <a:moveTo>
                    <a:pt x="119" y="1"/>
                  </a:moveTo>
                  <a:cubicBezTo>
                    <a:pt x="88" y="1"/>
                    <a:pt x="57" y="14"/>
                    <a:pt x="37" y="40"/>
                  </a:cubicBezTo>
                  <a:cubicBezTo>
                    <a:pt x="0" y="88"/>
                    <a:pt x="7" y="153"/>
                    <a:pt x="53" y="190"/>
                  </a:cubicBezTo>
                  <a:cubicBezTo>
                    <a:pt x="83" y="214"/>
                    <a:pt x="625" y="636"/>
                    <a:pt x="1383" y="636"/>
                  </a:cubicBezTo>
                  <a:cubicBezTo>
                    <a:pt x="1646" y="636"/>
                    <a:pt x="1935" y="585"/>
                    <a:pt x="2241" y="447"/>
                  </a:cubicBezTo>
                  <a:cubicBezTo>
                    <a:pt x="2293" y="424"/>
                    <a:pt x="2316" y="360"/>
                    <a:pt x="2293" y="307"/>
                  </a:cubicBezTo>
                  <a:cubicBezTo>
                    <a:pt x="2276" y="269"/>
                    <a:pt x="2237" y="245"/>
                    <a:pt x="2197" y="245"/>
                  </a:cubicBezTo>
                  <a:cubicBezTo>
                    <a:pt x="2182" y="245"/>
                    <a:pt x="2167" y="249"/>
                    <a:pt x="2153" y="255"/>
                  </a:cubicBezTo>
                  <a:cubicBezTo>
                    <a:pt x="1881" y="378"/>
                    <a:pt x="1621" y="424"/>
                    <a:pt x="1383" y="424"/>
                  </a:cubicBezTo>
                  <a:cubicBezTo>
                    <a:pt x="702" y="424"/>
                    <a:pt x="212" y="45"/>
                    <a:pt x="185" y="24"/>
                  </a:cubicBezTo>
                  <a:cubicBezTo>
                    <a:pt x="165" y="8"/>
                    <a:pt x="142" y="1"/>
                    <a:pt x="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9"/>
            <p:cNvSpPr/>
            <p:nvPr/>
          </p:nvSpPr>
          <p:spPr>
            <a:xfrm>
              <a:off x="9718376" y="1589620"/>
              <a:ext cx="138139" cy="200699"/>
            </a:xfrm>
            <a:custGeom>
              <a:avLst/>
              <a:gdLst/>
              <a:ahLst/>
              <a:cxnLst/>
              <a:rect l="l" t="t" r="r" b="b"/>
              <a:pathLst>
                <a:path w="1093" h="1588" extrusionOk="0">
                  <a:moveTo>
                    <a:pt x="989" y="0"/>
                  </a:moveTo>
                  <a:cubicBezTo>
                    <a:pt x="932" y="3"/>
                    <a:pt x="881" y="44"/>
                    <a:pt x="880" y="102"/>
                  </a:cubicBezTo>
                  <a:cubicBezTo>
                    <a:pt x="880" y="111"/>
                    <a:pt x="841" y="1034"/>
                    <a:pt x="77" y="1387"/>
                  </a:cubicBezTo>
                  <a:cubicBezTo>
                    <a:pt x="22" y="1410"/>
                    <a:pt x="0" y="1474"/>
                    <a:pt x="24" y="1527"/>
                  </a:cubicBezTo>
                  <a:cubicBezTo>
                    <a:pt x="43" y="1565"/>
                    <a:pt x="80" y="1588"/>
                    <a:pt x="121" y="1588"/>
                  </a:cubicBezTo>
                  <a:cubicBezTo>
                    <a:pt x="136" y="1588"/>
                    <a:pt x="150" y="1585"/>
                    <a:pt x="165" y="1579"/>
                  </a:cubicBezTo>
                  <a:cubicBezTo>
                    <a:pt x="1046" y="1174"/>
                    <a:pt x="1089" y="153"/>
                    <a:pt x="1091" y="109"/>
                  </a:cubicBezTo>
                  <a:cubicBezTo>
                    <a:pt x="1092" y="51"/>
                    <a:pt x="1047" y="2"/>
                    <a:pt x="9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9"/>
            <p:cNvSpPr/>
            <p:nvPr/>
          </p:nvSpPr>
          <p:spPr>
            <a:xfrm>
              <a:off x="9678439" y="1507978"/>
              <a:ext cx="188693" cy="177697"/>
            </a:xfrm>
            <a:custGeom>
              <a:avLst/>
              <a:gdLst/>
              <a:ahLst/>
              <a:cxnLst/>
              <a:rect l="l" t="t" r="r" b="b"/>
              <a:pathLst>
                <a:path w="1493" h="1406" extrusionOk="0">
                  <a:moveTo>
                    <a:pt x="888" y="1"/>
                  </a:moveTo>
                  <a:cubicBezTo>
                    <a:pt x="553" y="1"/>
                    <a:pt x="283" y="271"/>
                    <a:pt x="283" y="606"/>
                  </a:cubicBezTo>
                  <a:cubicBezTo>
                    <a:pt x="283" y="908"/>
                    <a:pt x="177" y="1186"/>
                    <a:pt x="1" y="1405"/>
                  </a:cubicBezTo>
                  <a:lnTo>
                    <a:pt x="1357" y="1405"/>
                  </a:lnTo>
                  <a:cubicBezTo>
                    <a:pt x="1443" y="1155"/>
                    <a:pt x="1493" y="886"/>
                    <a:pt x="1493" y="606"/>
                  </a:cubicBezTo>
                  <a:cubicBezTo>
                    <a:pt x="1493" y="271"/>
                    <a:pt x="1222" y="1"/>
                    <a:pt x="88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9"/>
            <p:cNvSpPr/>
            <p:nvPr/>
          </p:nvSpPr>
          <p:spPr>
            <a:xfrm>
              <a:off x="9238002" y="1507978"/>
              <a:ext cx="188946" cy="177697"/>
            </a:xfrm>
            <a:custGeom>
              <a:avLst/>
              <a:gdLst/>
              <a:ahLst/>
              <a:cxnLst/>
              <a:rect l="l" t="t" r="r" b="b"/>
              <a:pathLst>
                <a:path w="1495" h="1406" extrusionOk="0">
                  <a:moveTo>
                    <a:pt x="607" y="1"/>
                  </a:moveTo>
                  <a:cubicBezTo>
                    <a:pt x="273" y="1"/>
                    <a:pt x="1" y="271"/>
                    <a:pt x="1" y="606"/>
                  </a:cubicBezTo>
                  <a:cubicBezTo>
                    <a:pt x="1" y="886"/>
                    <a:pt x="50" y="1155"/>
                    <a:pt x="136" y="1405"/>
                  </a:cubicBezTo>
                  <a:lnTo>
                    <a:pt x="1494" y="1405"/>
                  </a:lnTo>
                  <a:cubicBezTo>
                    <a:pt x="1320" y="1186"/>
                    <a:pt x="1212" y="908"/>
                    <a:pt x="1212" y="606"/>
                  </a:cubicBezTo>
                  <a:cubicBezTo>
                    <a:pt x="1212" y="271"/>
                    <a:pt x="942" y="1"/>
                    <a:pt x="607" y="1"/>
                  </a:cubicBezTo>
                  <a:close/>
                </a:path>
              </a:pathLst>
            </a:custGeom>
            <a:solidFill>
              <a:srgbClr val="7F50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9"/>
            <p:cNvSpPr/>
            <p:nvPr/>
          </p:nvSpPr>
          <p:spPr>
            <a:xfrm>
              <a:off x="9241162" y="1512275"/>
              <a:ext cx="183132" cy="306736"/>
            </a:xfrm>
            <a:custGeom>
              <a:avLst/>
              <a:gdLst/>
              <a:ahLst/>
              <a:cxnLst/>
              <a:rect l="l" t="t" r="r" b="b"/>
              <a:pathLst>
                <a:path w="1449" h="2427" extrusionOk="0">
                  <a:moveTo>
                    <a:pt x="765" y="0"/>
                  </a:moveTo>
                  <a:cubicBezTo>
                    <a:pt x="451" y="60"/>
                    <a:pt x="124" y="409"/>
                    <a:pt x="1" y="891"/>
                  </a:cubicBezTo>
                  <a:cubicBezTo>
                    <a:pt x="79" y="1501"/>
                    <a:pt x="377" y="2038"/>
                    <a:pt x="815" y="2427"/>
                  </a:cubicBezTo>
                  <a:cubicBezTo>
                    <a:pt x="1062" y="2227"/>
                    <a:pt x="1370" y="1877"/>
                    <a:pt x="1449" y="1342"/>
                  </a:cubicBezTo>
                  <a:cubicBezTo>
                    <a:pt x="1286" y="1128"/>
                    <a:pt x="1187" y="861"/>
                    <a:pt x="1187" y="572"/>
                  </a:cubicBezTo>
                  <a:cubicBezTo>
                    <a:pt x="1187" y="303"/>
                    <a:pt x="1008" y="77"/>
                    <a:pt x="765"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9"/>
            <p:cNvSpPr/>
            <p:nvPr/>
          </p:nvSpPr>
          <p:spPr>
            <a:xfrm>
              <a:off x="8540380" y="1507978"/>
              <a:ext cx="826684" cy="489615"/>
            </a:xfrm>
            <a:custGeom>
              <a:avLst/>
              <a:gdLst/>
              <a:ahLst/>
              <a:cxnLst/>
              <a:rect l="l" t="t" r="r" b="b"/>
              <a:pathLst>
                <a:path w="6541" h="3874" extrusionOk="0">
                  <a:moveTo>
                    <a:pt x="605" y="1"/>
                  </a:moveTo>
                  <a:cubicBezTo>
                    <a:pt x="271" y="1"/>
                    <a:pt x="0" y="271"/>
                    <a:pt x="0" y="606"/>
                  </a:cubicBezTo>
                  <a:cubicBezTo>
                    <a:pt x="0" y="2408"/>
                    <a:pt x="1467" y="3874"/>
                    <a:pt x="3269" y="3874"/>
                  </a:cubicBezTo>
                  <a:cubicBezTo>
                    <a:pt x="5069" y="3874"/>
                    <a:pt x="6536" y="2407"/>
                    <a:pt x="6540" y="606"/>
                  </a:cubicBezTo>
                  <a:cubicBezTo>
                    <a:pt x="6540" y="271"/>
                    <a:pt x="6268" y="1"/>
                    <a:pt x="5934" y="1"/>
                  </a:cubicBezTo>
                  <a:cubicBezTo>
                    <a:pt x="5599" y="1"/>
                    <a:pt x="5329" y="271"/>
                    <a:pt x="5329" y="606"/>
                  </a:cubicBezTo>
                  <a:cubicBezTo>
                    <a:pt x="5329" y="1742"/>
                    <a:pt x="4406" y="2666"/>
                    <a:pt x="3270" y="2666"/>
                  </a:cubicBezTo>
                  <a:cubicBezTo>
                    <a:pt x="2135" y="2666"/>
                    <a:pt x="1212" y="1742"/>
                    <a:pt x="1212" y="606"/>
                  </a:cubicBezTo>
                  <a:cubicBezTo>
                    <a:pt x="1212" y="271"/>
                    <a:pt x="940" y="1"/>
                    <a:pt x="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9"/>
            <p:cNvSpPr/>
            <p:nvPr/>
          </p:nvSpPr>
          <p:spPr>
            <a:xfrm>
              <a:off x="8640474" y="1652684"/>
              <a:ext cx="346548" cy="252138"/>
            </a:xfrm>
            <a:custGeom>
              <a:avLst/>
              <a:gdLst/>
              <a:ahLst/>
              <a:cxnLst/>
              <a:rect l="l" t="t" r="r" b="b"/>
              <a:pathLst>
                <a:path w="2742" h="1995" extrusionOk="0">
                  <a:moveTo>
                    <a:pt x="122" y="1"/>
                  </a:moveTo>
                  <a:cubicBezTo>
                    <a:pt x="109" y="1"/>
                    <a:pt x="95" y="3"/>
                    <a:pt x="82" y="9"/>
                  </a:cubicBezTo>
                  <a:cubicBezTo>
                    <a:pt x="28" y="28"/>
                    <a:pt x="1" y="90"/>
                    <a:pt x="23" y="144"/>
                  </a:cubicBezTo>
                  <a:cubicBezTo>
                    <a:pt x="30" y="163"/>
                    <a:pt x="770" y="1995"/>
                    <a:pt x="2426" y="1995"/>
                  </a:cubicBezTo>
                  <a:cubicBezTo>
                    <a:pt x="2494" y="1995"/>
                    <a:pt x="2567" y="1990"/>
                    <a:pt x="2640" y="1987"/>
                  </a:cubicBezTo>
                  <a:cubicBezTo>
                    <a:pt x="2698" y="1982"/>
                    <a:pt x="2741" y="1931"/>
                    <a:pt x="2736" y="1873"/>
                  </a:cubicBezTo>
                  <a:cubicBezTo>
                    <a:pt x="2730" y="1817"/>
                    <a:pt x="2684" y="1776"/>
                    <a:pt x="2631" y="1776"/>
                  </a:cubicBezTo>
                  <a:cubicBezTo>
                    <a:pt x="2628" y="1776"/>
                    <a:pt x="2624" y="1776"/>
                    <a:pt x="2621" y="1777"/>
                  </a:cubicBezTo>
                  <a:cubicBezTo>
                    <a:pt x="2555" y="1783"/>
                    <a:pt x="2490" y="1786"/>
                    <a:pt x="2427" y="1786"/>
                  </a:cubicBezTo>
                  <a:cubicBezTo>
                    <a:pt x="911" y="1786"/>
                    <a:pt x="227" y="85"/>
                    <a:pt x="220" y="68"/>
                  </a:cubicBezTo>
                  <a:cubicBezTo>
                    <a:pt x="204" y="26"/>
                    <a:pt x="164" y="1"/>
                    <a:pt x="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9"/>
            <p:cNvSpPr/>
            <p:nvPr/>
          </p:nvSpPr>
          <p:spPr>
            <a:xfrm>
              <a:off x="8718198" y="1857548"/>
              <a:ext cx="357922" cy="109197"/>
            </a:xfrm>
            <a:custGeom>
              <a:avLst/>
              <a:gdLst/>
              <a:ahLst/>
              <a:cxnLst/>
              <a:rect l="l" t="t" r="r" b="b"/>
              <a:pathLst>
                <a:path w="2832" h="864" extrusionOk="0">
                  <a:moveTo>
                    <a:pt x="116" y="0"/>
                  </a:moveTo>
                  <a:cubicBezTo>
                    <a:pt x="89" y="0"/>
                    <a:pt x="62" y="10"/>
                    <a:pt x="42" y="31"/>
                  </a:cubicBezTo>
                  <a:cubicBezTo>
                    <a:pt x="1" y="70"/>
                    <a:pt x="1" y="137"/>
                    <a:pt x="40" y="179"/>
                  </a:cubicBezTo>
                  <a:cubicBezTo>
                    <a:pt x="49" y="188"/>
                    <a:pt x="720" y="864"/>
                    <a:pt x="1693" y="864"/>
                  </a:cubicBezTo>
                  <a:cubicBezTo>
                    <a:pt x="2020" y="864"/>
                    <a:pt x="2381" y="788"/>
                    <a:pt x="2760" y="587"/>
                  </a:cubicBezTo>
                  <a:cubicBezTo>
                    <a:pt x="2811" y="561"/>
                    <a:pt x="2832" y="494"/>
                    <a:pt x="2804" y="445"/>
                  </a:cubicBezTo>
                  <a:cubicBezTo>
                    <a:pt x="2785" y="408"/>
                    <a:pt x="2748" y="388"/>
                    <a:pt x="2710" y="388"/>
                  </a:cubicBezTo>
                  <a:cubicBezTo>
                    <a:pt x="2693" y="388"/>
                    <a:pt x="2676" y="392"/>
                    <a:pt x="2660" y="400"/>
                  </a:cubicBezTo>
                  <a:cubicBezTo>
                    <a:pt x="2308" y="586"/>
                    <a:pt x="1977" y="655"/>
                    <a:pt x="1679" y="655"/>
                  </a:cubicBezTo>
                  <a:cubicBezTo>
                    <a:pt x="813" y="655"/>
                    <a:pt x="224" y="66"/>
                    <a:pt x="191" y="32"/>
                  </a:cubicBezTo>
                  <a:cubicBezTo>
                    <a:pt x="171" y="11"/>
                    <a:pt x="144" y="0"/>
                    <a:pt x="1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9"/>
            <p:cNvSpPr/>
            <p:nvPr/>
          </p:nvSpPr>
          <p:spPr>
            <a:xfrm>
              <a:off x="9147893" y="1635370"/>
              <a:ext cx="172642" cy="216877"/>
            </a:xfrm>
            <a:custGeom>
              <a:avLst/>
              <a:gdLst/>
              <a:ahLst/>
              <a:cxnLst/>
              <a:rect l="l" t="t" r="r" b="b"/>
              <a:pathLst>
                <a:path w="1366" h="1716" extrusionOk="0">
                  <a:moveTo>
                    <a:pt x="1248" y="1"/>
                  </a:moveTo>
                  <a:cubicBezTo>
                    <a:pt x="1199" y="1"/>
                    <a:pt x="1156" y="37"/>
                    <a:pt x="1146" y="85"/>
                  </a:cubicBezTo>
                  <a:cubicBezTo>
                    <a:pt x="970" y="934"/>
                    <a:pt x="73" y="1515"/>
                    <a:pt x="64" y="1521"/>
                  </a:cubicBezTo>
                  <a:cubicBezTo>
                    <a:pt x="15" y="1552"/>
                    <a:pt x="0" y="1617"/>
                    <a:pt x="31" y="1666"/>
                  </a:cubicBezTo>
                  <a:cubicBezTo>
                    <a:pt x="51" y="1697"/>
                    <a:pt x="86" y="1716"/>
                    <a:pt x="121" y="1716"/>
                  </a:cubicBezTo>
                  <a:cubicBezTo>
                    <a:pt x="141" y="1716"/>
                    <a:pt x="160" y="1710"/>
                    <a:pt x="177" y="1701"/>
                  </a:cubicBezTo>
                  <a:cubicBezTo>
                    <a:pt x="217" y="1675"/>
                    <a:pt x="1159" y="1066"/>
                    <a:pt x="1352" y="128"/>
                  </a:cubicBezTo>
                  <a:cubicBezTo>
                    <a:pt x="1365" y="70"/>
                    <a:pt x="1327" y="16"/>
                    <a:pt x="1271" y="3"/>
                  </a:cubicBezTo>
                  <a:cubicBezTo>
                    <a:pt x="1263" y="1"/>
                    <a:pt x="1256"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9"/>
            <p:cNvSpPr/>
            <p:nvPr/>
          </p:nvSpPr>
          <p:spPr>
            <a:xfrm>
              <a:off x="9192884" y="1507978"/>
              <a:ext cx="173527" cy="177697"/>
            </a:xfrm>
            <a:custGeom>
              <a:avLst/>
              <a:gdLst/>
              <a:ahLst/>
              <a:cxnLst/>
              <a:rect l="l" t="t" r="r" b="b"/>
              <a:pathLst>
                <a:path w="1373" h="1406" extrusionOk="0">
                  <a:moveTo>
                    <a:pt x="768" y="1"/>
                  </a:moveTo>
                  <a:cubicBezTo>
                    <a:pt x="434" y="1"/>
                    <a:pt x="163" y="271"/>
                    <a:pt x="163" y="606"/>
                  </a:cubicBezTo>
                  <a:cubicBezTo>
                    <a:pt x="163" y="889"/>
                    <a:pt x="105" y="1161"/>
                    <a:pt x="0" y="1405"/>
                  </a:cubicBezTo>
                  <a:lnTo>
                    <a:pt x="1267" y="1405"/>
                  </a:lnTo>
                  <a:cubicBezTo>
                    <a:pt x="1332" y="1149"/>
                    <a:pt x="1371" y="882"/>
                    <a:pt x="1371" y="606"/>
                  </a:cubicBezTo>
                  <a:cubicBezTo>
                    <a:pt x="1373" y="271"/>
                    <a:pt x="1102" y="1"/>
                    <a:pt x="76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9"/>
            <p:cNvSpPr/>
            <p:nvPr/>
          </p:nvSpPr>
          <p:spPr>
            <a:xfrm>
              <a:off x="8540127" y="1507978"/>
              <a:ext cx="173274" cy="177697"/>
            </a:xfrm>
            <a:custGeom>
              <a:avLst/>
              <a:gdLst/>
              <a:ahLst/>
              <a:cxnLst/>
              <a:rect l="l" t="t" r="r" b="b"/>
              <a:pathLst>
                <a:path w="1371" h="1406" extrusionOk="0">
                  <a:moveTo>
                    <a:pt x="606" y="1"/>
                  </a:moveTo>
                  <a:cubicBezTo>
                    <a:pt x="271" y="1"/>
                    <a:pt x="1" y="271"/>
                    <a:pt x="1" y="606"/>
                  </a:cubicBezTo>
                  <a:cubicBezTo>
                    <a:pt x="1" y="882"/>
                    <a:pt x="39" y="1149"/>
                    <a:pt x="104" y="1405"/>
                  </a:cubicBezTo>
                  <a:lnTo>
                    <a:pt x="1371" y="1405"/>
                  </a:lnTo>
                  <a:cubicBezTo>
                    <a:pt x="1269" y="1158"/>
                    <a:pt x="1211" y="889"/>
                    <a:pt x="1211" y="606"/>
                  </a:cubicBezTo>
                  <a:cubicBezTo>
                    <a:pt x="1211" y="271"/>
                    <a:pt x="940" y="1"/>
                    <a:pt x="606"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9"/>
            <p:cNvSpPr/>
            <p:nvPr/>
          </p:nvSpPr>
          <p:spPr>
            <a:xfrm>
              <a:off x="8600284" y="2396184"/>
              <a:ext cx="76716" cy="1347011"/>
            </a:xfrm>
            <a:custGeom>
              <a:avLst/>
              <a:gdLst/>
              <a:ahLst/>
              <a:cxnLst/>
              <a:rect l="l" t="t" r="r" b="b"/>
              <a:pathLst>
                <a:path w="607" h="10658" extrusionOk="0">
                  <a:moveTo>
                    <a:pt x="303" y="1"/>
                  </a:moveTo>
                  <a:cubicBezTo>
                    <a:pt x="136" y="1"/>
                    <a:pt x="0" y="135"/>
                    <a:pt x="0" y="302"/>
                  </a:cubicBezTo>
                  <a:lnTo>
                    <a:pt x="0" y="10355"/>
                  </a:lnTo>
                  <a:cubicBezTo>
                    <a:pt x="0" y="10523"/>
                    <a:pt x="136" y="10658"/>
                    <a:pt x="303" y="10658"/>
                  </a:cubicBezTo>
                  <a:cubicBezTo>
                    <a:pt x="470" y="10658"/>
                    <a:pt x="607" y="10523"/>
                    <a:pt x="604" y="10355"/>
                  </a:cubicBezTo>
                  <a:lnTo>
                    <a:pt x="604" y="302"/>
                  </a:lnTo>
                  <a:cubicBezTo>
                    <a:pt x="604" y="135"/>
                    <a:pt x="470" y="1"/>
                    <a:pt x="3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9"/>
            <p:cNvSpPr/>
            <p:nvPr/>
          </p:nvSpPr>
          <p:spPr>
            <a:xfrm>
              <a:off x="8600284" y="3292099"/>
              <a:ext cx="76716" cy="92008"/>
            </a:xfrm>
            <a:custGeom>
              <a:avLst/>
              <a:gdLst/>
              <a:ahLst/>
              <a:cxnLst/>
              <a:rect l="l" t="t" r="r" b="b"/>
              <a:pathLst>
                <a:path w="607" h="728" extrusionOk="0">
                  <a:moveTo>
                    <a:pt x="607" y="1"/>
                  </a:moveTo>
                  <a:lnTo>
                    <a:pt x="0" y="394"/>
                  </a:lnTo>
                  <a:lnTo>
                    <a:pt x="0" y="728"/>
                  </a:lnTo>
                  <a:lnTo>
                    <a:pt x="607" y="335"/>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9"/>
            <p:cNvSpPr/>
            <p:nvPr/>
          </p:nvSpPr>
          <p:spPr>
            <a:xfrm>
              <a:off x="8600284" y="3403314"/>
              <a:ext cx="76716" cy="92008"/>
            </a:xfrm>
            <a:custGeom>
              <a:avLst/>
              <a:gdLst/>
              <a:ahLst/>
              <a:cxnLst/>
              <a:rect l="l" t="t" r="r" b="b"/>
              <a:pathLst>
                <a:path w="607" h="728" extrusionOk="0">
                  <a:moveTo>
                    <a:pt x="607" y="1"/>
                  </a:moveTo>
                  <a:lnTo>
                    <a:pt x="0" y="393"/>
                  </a:lnTo>
                  <a:lnTo>
                    <a:pt x="0" y="728"/>
                  </a:lnTo>
                  <a:lnTo>
                    <a:pt x="607" y="334"/>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9"/>
            <p:cNvSpPr/>
            <p:nvPr/>
          </p:nvSpPr>
          <p:spPr>
            <a:xfrm>
              <a:off x="8600284" y="3181010"/>
              <a:ext cx="76716" cy="92008"/>
            </a:xfrm>
            <a:custGeom>
              <a:avLst/>
              <a:gdLst/>
              <a:ahLst/>
              <a:cxnLst/>
              <a:rect l="l" t="t" r="r" b="b"/>
              <a:pathLst>
                <a:path w="607" h="728" extrusionOk="0">
                  <a:moveTo>
                    <a:pt x="607" y="0"/>
                  </a:moveTo>
                  <a:lnTo>
                    <a:pt x="0" y="394"/>
                  </a:lnTo>
                  <a:lnTo>
                    <a:pt x="0" y="727"/>
                  </a:lnTo>
                  <a:lnTo>
                    <a:pt x="607" y="335"/>
                  </a:lnTo>
                  <a:lnTo>
                    <a:pt x="6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9"/>
            <p:cNvSpPr/>
            <p:nvPr/>
          </p:nvSpPr>
          <p:spPr>
            <a:xfrm>
              <a:off x="8600284" y="3514277"/>
              <a:ext cx="76716" cy="92008"/>
            </a:xfrm>
            <a:custGeom>
              <a:avLst/>
              <a:gdLst/>
              <a:ahLst/>
              <a:cxnLst/>
              <a:rect l="l" t="t" r="r" b="b"/>
              <a:pathLst>
                <a:path w="607" h="728" extrusionOk="0">
                  <a:moveTo>
                    <a:pt x="607" y="1"/>
                  </a:moveTo>
                  <a:lnTo>
                    <a:pt x="0" y="395"/>
                  </a:lnTo>
                  <a:lnTo>
                    <a:pt x="0" y="728"/>
                  </a:lnTo>
                  <a:lnTo>
                    <a:pt x="607" y="335"/>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9"/>
            <p:cNvSpPr/>
            <p:nvPr/>
          </p:nvSpPr>
          <p:spPr>
            <a:xfrm>
              <a:off x="8600284" y="2409833"/>
              <a:ext cx="76716" cy="85689"/>
            </a:xfrm>
            <a:custGeom>
              <a:avLst/>
              <a:gdLst/>
              <a:ahLst/>
              <a:cxnLst/>
              <a:rect l="l" t="t" r="r" b="b"/>
              <a:pathLst>
                <a:path w="607" h="678" extrusionOk="0">
                  <a:moveTo>
                    <a:pt x="534" y="0"/>
                  </a:moveTo>
                  <a:lnTo>
                    <a:pt x="3" y="345"/>
                  </a:lnTo>
                  <a:lnTo>
                    <a:pt x="3" y="676"/>
                  </a:lnTo>
                  <a:lnTo>
                    <a:pt x="607" y="285"/>
                  </a:lnTo>
                  <a:lnTo>
                    <a:pt x="607" y="194"/>
                  </a:lnTo>
                  <a:cubicBezTo>
                    <a:pt x="607" y="120"/>
                    <a:pt x="578" y="53"/>
                    <a:pt x="534" y="0"/>
                  </a:cubicBezTo>
                  <a:close/>
                  <a:moveTo>
                    <a:pt x="3" y="676"/>
                  </a:moveTo>
                  <a:lnTo>
                    <a:pt x="0" y="678"/>
                  </a:lnTo>
                  <a:lnTo>
                    <a:pt x="3" y="678"/>
                  </a:lnTo>
                  <a:lnTo>
                    <a:pt x="3" y="67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9"/>
            <p:cNvSpPr/>
            <p:nvPr/>
          </p:nvSpPr>
          <p:spPr>
            <a:xfrm>
              <a:off x="8600284" y="3625239"/>
              <a:ext cx="76337" cy="90744"/>
            </a:xfrm>
            <a:custGeom>
              <a:avLst/>
              <a:gdLst/>
              <a:ahLst/>
              <a:cxnLst/>
              <a:rect l="l" t="t" r="r" b="b"/>
              <a:pathLst>
                <a:path w="604" h="718" extrusionOk="0">
                  <a:moveTo>
                    <a:pt x="604" y="1"/>
                  </a:moveTo>
                  <a:lnTo>
                    <a:pt x="0" y="395"/>
                  </a:lnTo>
                  <a:lnTo>
                    <a:pt x="0" y="629"/>
                  </a:lnTo>
                  <a:cubicBezTo>
                    <a:pt x="0" y="660"/>
                    <a:pt x="6" y="689"/>
                    <a:pt x="15" y="718"/>
                  </a:cubicBez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9"/>
            <p:cNvSpPr/>
            <p:nvPr/>
          </p:nvSpPr>
          <p:spPr>
            <a:xfrm>
              <a:off x="8600284" y="2958832"/>
              <a:ext cx="76716" cy="92008"/>
            </a:xfrm>
            <a:custGeom>
              <a:avLst/>
              <a:gdLst/>
              <a:ahLst/>
              <a:cxnLst/>
              <a:rect l="l" t="t" r="r" b="b"/>
              <a:pathLst>
                <a:path w="607" h="728" extrusionOk="0">
                  <a:moveTo>
                    <a:pt x="607" y="1"/>
                  </a:moveTo>
                  <a:lnTo>
                    <a:pt x="0" y="395"/>
                  </a:lnTo>
                  <a:lnTo>
                    <a:pt x="0" y="728"/>
                  </a:lnTo>
                  <a:lnTo>
                    <a:pt x="607" y="335"/>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9"/>
            <p:cNvSpPr/>
            <p:nvPr/>
          </p:nvSpPr>
          <p:spPr>
            <a:xfrm>
              <a:off x="8600284" y="2514729"/>
              <a:ext cx="76716" cy="92008"/>
            </a:xfrm>
            <a:custGeom>
              <a:avLst/>
              <a:gdLst/>
              <a:ahLst/>
              <a:cxnLst/>
              <a:rect l="l" t="t" r="r" b="b"/>
              <a:pathLst>
                <a:path w="607" h="728" extrusionOk="0">
                  <a:moveTo>
                    <a:pt x="607" y="1"/>
                  </a:moveTo>
                  <a:lnTo>
                    <a:pt x="0" y="393"/>
                  </a:lnTo>
                  <a:lnTo>
                    <a:pt x="0" y="728"/>
                  </a:lnTo>
                  <a:lnTo>
                    <a:pt x="607" y="334"/>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9"/>
            <p:cNvSpPr/>
            <p:nvPr/>
          </p:nvSpPr>
          <p:spPr>
            <a:xfrm>
              <a:off x="8600284" y="2625692"/>
              <a:ext cx="76716" cy="92008"/>
            </a:xfrm>
            <a:custGeom>
              <a:avLst/>
              <a:gdLst/>
              <a:ahLst/>
              <a:cxnLst/>
              <a:rect l="l" t="t" r="r" b="b"/>
              <a:pathLst>
                <a:path w="607" h="728" extrusionOk="0">
                  <a:moveTo>
                    <a:pt x="607" y="1"/>
                  </a:moveTo>
                  <a:lnTo>
                    <a:pt x="0" y="395"/>
                  </a:lnTo>
                  <a:lnTo>
                    <a:pt x="0" y="728"/>
                  </a:lnTo>
                  <a:lnTo>
                    <a:pt x="607" y="335"/>
                  </a:lnTo>
                  <a:lnTo>
                    <a:pt x="6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9"/>
            <p:cNvSpPr/>
            <p:nvPr/>
          </p:nvSpPr>
          <p:spPr>
            <a:xfrm>
              <a:off x="8600284" y="2736907"/>
              <a:ext cx="76716" cy="92008"/>
            </a:xfrm>
            <a:custGeom>
              <a:avLst/>
              <a:gdLst/>
              <a:ahLst/>
              <a:cxnLst/>
              <a:rect l="l" t="t" r="r" b="b"/>
              <a:pathLst>
                <a:path w="607" h="728" extrusionOk="0">
                  <a:moveTo>
                    <a:pt x="607" y="0"/>
                  </a:moveTo>
                  <a:lnTo>
                    <a:pt x="0" y="393"/>
                  </a:lnTo>
                  <a:lnTo>
                    <a:pt x="0" y="727"/>
                  </a:lnTo>
                  <a:lnTo>
                    <a:pt x="607" y="333"/>
                  </a:lnTo>
                  <a:lnTo>
                    <a:pt x="6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9"/>
            <p:cNvSpPr/>
            <p:nvPr/>
          </p:nvSpPr>
          <p:spPr>
            <a:xfrm>
              <a:off x="8600284" y="2847869"/>
              <a:ext cx="76716" cy="92008"/>
            </a:xfrm>
            <a:custGeom>
              <a:avLst/>
              <a:gdLst/>
              <a:ahLst/>
              <a:cxnLst/>
              <a:rect l="l" t="t" r="r" b="b"/>
              <a:pathLst>
                <a:path w="607" h="728" extrusionOk="0">
                  <a:moveTo>
                    <a:pt x="607" y="0"/>
                  </a:moveTo>
                  <a:lnTo>
                    <a:pt x="0" y="394"/>
                  </a:lnTo>
                  <a:lnTo>
                    <a:pt x="0" y="727"/>
                  </a:lnTo>
                  <a:lnTo>
                    <a:pt x="607" y="333"/>
                  </a:lnTo>
                  <a:lnTo>
                    <a:pt x="6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9"/>
            <p:cNvSpPr/>
            <p:nvPr/>
          </p:nvSpPr>
          <p:spPr>
            <a:xfrm>
              <a:off x="8600284" y="3070047"/>
              <a:ext cx="76716" cy="92008"/>
            </a:xfrm>
            <a:custGeom>
              <a:avLst/>
              <a:gdLst/>
              <a:ahLst/>
              <a:cxnLst/>
              <a:rect l="l" t="t" r="r" b="b"/>
              <a:pathLst>
                <a:path w="607" h="728" extrusionOk="0">
                  <a:moveTo>
                    <a:pt x="607" y="0"/>
                  </a:moveTo>
                  <a:lnTo>
                    <a:pt x="0" y="393"/>
                  </a:lnTo>
                  <a:lnTo>
                    <a:pt x="0" y="727"/>
                  </a:lnTo>
                  <a:lnTo>
                    <a:pt x="607" y="335"/>
                  </a:lnTo>
                  <a:lnTo>
                    <a:pt x="6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9"/>
            <p:cNvSpPr/>
            <p:nvPr/>
          </p:nvSpPr>
          <p:spPr>
            <a:xfrm>
              <a:off x="9347195" y="2253247"/>
              <a:ext cx="76337" cy="2048448"/>
            </a:xfrm>
            <a:custGeom>
              <a:avLst/>
              <a:gdLst/>
              <a:ahLst/>
              <a:cxnLst/>
              <a:rect l="l" t="t" r="r" b="b"/>
              <a:pathLst>
                <a:path w="604" h="16208" extrusionOk="0">
                  <a:moveTo>
                    <a:pt x="303" y="1"/>
                  </a:moveTo>
                  <a:cubicBezTo>
                    <a:pt x="136" y="1"/>
                    <a:pt x="1" y="136"/>
                    <a:pt x="1" y="303"/>
                  </a:cubicBezTo>
                  <a:lnTo>
                    <a:pt x="1" y="15905"/>
                  </a:lnTo>
                  <a:cubicBezTo>
                    <a:pt x="1" y="16072"/>
                    <a:pt x="136" y="16207"/>
                    <a:pt x="303" y="16207"/>
                  </a:cubicBezTo>
                  <a:cubicBezTo>
                    <a:pt x="470" y="16207"/>
                    <a:pt x="604" y="16071"/>
                    <a:pt x="604" y="15905"/>
                  </a:cubicBezTo>
                  <a:lnTo>
                    <a:pt x="604" y="303"/>
                  </a:lnTo>
                  <a:cubicBezTo>
                    <a:pt x="604" y="136"/>
                    <a:pt x="470" y="1"/>
                    <a:pt x="3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9"/>
            <p:cNvSpPr/>
            <p:nvPr/>
          </p:nvSpPr>
          <p:spPr>
            <a:xfrm>
              <a:off x="9347195" y="3667577"/>
              <a:ext cx="76337" cy="92008"/>
            </a:xfrm>
            <a:custGeom>
              <a:avLst/>
              <a:gdLst/>
              <a:ahLst/>
              <a:cxnLst/>
              <a:rect l="l" t="t" r="r" b="b"/>
              <a:pathLst>
                <a:path w="604" h="728" extrusionOk="0">
                  <a:moveTo>
                    <a:pt x="604" y="0"/>
                  </a:moveTo>
                  <a:lnTo>
                    <a:pt x="1" y="393"/>
                  </a:lnTo>
                  <a:lnTo>
                    <a:pt x="1" y="727"/>
                  </a:lnTo>
                  <a:lnTo>
                    <a:pt x="604" y="332"/>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9"/>
            <p:cNvSpPr/>
            <p:nvPr/>
          </p:nvSpPr>
          <p:spPr>
            <a:xfrm>
              <a:off x="9347195" y="3556362"/>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9"/>
            <p:cNvSpPr/>
            <p:nvPr/>
          </p:nvSpPr>
          <p:spPr>
            <a:xfrm>
              <a:off x="9347195" y="3778287"/>
              <a:ext cx="76337" cy="92008"/>
            </a:xfrm>
            <a:custGeom>
              <a:avLst/>
              <a:gdLst/>
              <a:ahLst/>
              <a:cxnLst/>
              <a:rect l="l" t="t" r="r" b="b"/>
              <a:pathLst>
                <a:path w="604" h="728" extrusionOk="0">
                  <a:moveTo>
                    <a:pt x="604" y="1"/>
                  </a:moveTo>
                  <a:lnTo>
                    <a:pt x="1" y="396"/>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9"/>
            <p:cNvSpPr/>
            <p:nvPr/>
          </p:nvSpPr>
          <p:spPr>
            <a:xfrm>
              <a:off x="9347195" y="3445020"/>
              <a:ext cx="76337" cy="92008"/>
            </a:xfrm>
            <a:custGeom>
              <a:avLst/>
              <a:gdLst/>
              <a:ahLst/>
              <a:cxnLst/>
              <a:rect l="l" t="t" r="r" b="b"/>
              <a:pathLst>
                <a:path w="604" h="728" extrusionOk="0">
                  <a:moveTo>
                    <a:pt x="604" y="1"/>
                  </a:moveTo>
                  <a:lnTo>
                    <a:pt x="1" y="396"/>
                  </a:lnTo>
                  <a:lnTo>
                    <a:pt x="1" y="728"/>
                  </a:lnTo>
                  <a:lnTo>
                    <a:pt x="604" y="336"/>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9"/>
            <p:cNvSpPr/>
            <p:nvPr/>
          </p:nvSpPr>
          <p:spPr>
            <a:xfrm>
              <a:off x="9347195" y="4111680"/>
              <a:ext cx="76337" cy="92008"/>
            </a:xfrm>
            <a:custGeom>
              <a:avLst/>
              <a:gdLst/>
              <a:ahLst/>
              <a:cxnLst/>
              <a:rect l="l" t="t" r="r" b="b"/>
              <a:pathLst>
                <a:path w="604" h="728" extrusionOk="0">
                  <a:moveTo>
                    <a:pt x="604" y="0"/>
                  </a:moveTo>
                  <a:lnTo>
                    <a:pt x="1" y="393"/>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9"/>
            <p:cNvSpPr/>
            <p:nvPr/>
          </p:nvSpPr>
          <p:spPr>
            <a:xfrm>
              <a:off x="9347195" y="3889502"/>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9"/>
            <p:cNvSpPr/>
            <p:nvPr/>
          </p:nvSpPr>
          <p:spPr>
            <a:xfrm>
              <a:off x="9347195" y="2253120"/>
              <a:ext cx="69891" cy="62434"/>
            </a:xfrm>
            <a:custGeom>
              <a:avLst/>
              <a:gdLst/>
              <a:ahLst/>
              <a:cxnLst/>
              <a:rect l="l" t="t" r="r" b="b"/>
              <a:pathLst>
                <a:path w="553" h="494" extrusionOk="0">
                  <a:moveTo>
                    <a:pt x="303" y="0"/>
                  </a:moveTo>
                  <a:cubicBezTo>
                    <a:pt x="277" y="0"/>
                    <a:pt x="252" y="3"/>
                    <a:pt x="229" y="10"/>
                  </a:cubicBezTo>
                  <a:lnTo>
                    <a:pt x="66" y="117"/>
                  </a:lnTo>
                  <a:cubicBezTo>
                    <a:pt x="27" y="167"/>
                    <a:pt x="1" y="231"/>
                    <a:pt x="1" y="303"/>
                  </a:cubicBezTo>
                  <a:lnTo>
                    <a:pt x="1" y="493"/>
                  </a:lnTo>
                  <a:lnTo>
                    <a:pt x="553" y="133"/>
                  </a:lnTo>
                  <a:cubicBezTo>
                    <a:pt x="499" y="53"/>
                    <a:pt x="408" y="0"/>
                    <a:pt x="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9"/>
            <p:cNvSpPr/>
            <p:nvPr/>
          </p:nvSpPr>
          <p:spPr>
            <a:xfrm>
              <a:off x="9347195" y="3334184"/>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9"/>
            <p:cNvSpPr/>
            <p:nvPr/>
          </p:nvSpPr>
          <p:spPr>
            <a:xfrm>
              <a:off x="9347195" y="4000717"/>
              <a:ext cx="76337" cy="91756"/>
            </a:xfrm>
            <a:custGeom>
              <a:avLst/>
              <a:gdLst/>
              <a:ahLst/>
              <a:cxnLst/>
              <a:rect l="l" t="t" r="r" b="b"/>
              <a:pathLst>
                <a:path w="604" h="726" extrusionOk="0">
                  <a:moveTo>
                    <a:pt x="604" y="0"/>
                  </a:moveTo>
                  <a:lnTo>
                    <a:pt x="1" y="393"/>
                  </a:lnTo>
                  <a:lnTo>
                    <a:pt x="1" y="726"/>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9"/>
            <p:cNvSpPr/>
            <p:nvPr/>
          </p:nvSpPr>
          <p:spPr>
            <a:xfrm>
              <a:off x="9348459" y="4222642"/>
              <a:ext cx="75325" cy="76210"/>
            </a:xfrm>
            <a:custGeom>
              <a:avLst/>
              <a:gdLst/>
              <a:ahLst/>
              <a:cxnLst/>
              <a:rect l="l" t="t" r="r" b="b"/>
              <a:pathLst>
                <a:path w="596" h="603" extrusionOk="0">
                  <a:moveTo>
                    <a:pt x="595" y="1"/>
                  </a:moveTo>
                  <a:lnTo>
                    <a:pt x="1" y="389"/>
                  </a:lnTo>
                  <a:cubicBezTo>
                    <a:pt x="24" y="488"/>
                    <a:pt x="92" y="568"/>
                    <a:pt x="185" y="602"/>
                  </a:cubicBezTo>
                  <a:lnTo>
                    <a:pt x="594" y="336"/>
                  </a:lnTo>
                  <a:cubicBezTo>
                    <a:pt x="594" y="331"/>
                    <a:pt x="595" y="326"/>
                    <a:pt x="595" y="320"/>
                  </a:cubicBezTo>
                  <a:lnTo>
                    <a:pt x="59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9"/>
            <p:cNvSpPr/>
            <p:nvPr/>
          </p:nvSpPr>
          <p:spPr>
            <a:xfrm>
              <a:off x="9347195" y="2445599"/>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9"/>
            <p:cNvSpPr/>
            <p:nvPr/>
          </p:nvSpPr>
          <p:spPr>
            <a:xfrm>
              <a:off x="9347195" y="2556814"/>
              <a:ext cx="76337" cy="92008"/>
            </a:xfrm>
            <a:custGeom>
              <a:avLst/>
              <a:gdLst/>
              <a:ahLst/>
              <a:cxnLst/>
              <a:rect l="l" t="t" r="r" b="b"/>
              <a:pathLst>
                <a:path w="604" h="728" extrusionOk="0">
                  <a:moveTo>
                    <a:pt x="604" y="1"/>
                  </a:moveTo>
                  <a:lnTo>
                    <a:pt x="1" y="393"/>
                  </a:lnTo>
                  <a:lnTo>
                    <a:pt x="1" y="727"/>
                  </a:lnTo>
                  <a:lnTo>
                    <a:pt x="604" y="332"/>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9"/>
            <p:cNvSpPr/>
            <p:nvPr/>
          </p:nvSpPr>
          <p:spPr>
            <a:xfrm>
              <a:off x="9347195" y="2334510"/>
              <a:ext cx="76337" cy="92008"/>
            </a:xfrm>
            <a:custGeom>
              <a:avLst/>
              <a:gdLst/>
              <a:ahLst/>
              <a:cxnLst/>
              <a:rect l="l" t="t" r="r" b="b"/>
              <a:pathLst>
                <a:path w="604" h="728" extrusionOk="0">
                  <a:moveTo>
                    <a:pt x="604" y="0"/>
                  </a:moveTo>
                  <a:lnTo>
                    <a:pt x="1" y="394"/>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9"/>
            <p:cNvSpPr/>
            <p:nvPr/>
          </p:nvSpPr>
          <p:spPr>
            <a:xfrm>
              <a:off x="9347195" y="2667650"/>
              <a:ext cx="76337" cy="92008"/>
            </a:xfrm>
            <a:custGeom>
              <a:avLst/>
              <a:gdLst/>
              <a:ahLst/>
              <a:cxnLst/>
              <a:rect l="l" t="t" r="r" b="b"/>
              <a:pathLst>
                <a:path w="604" h="728" extrusionOk="0">
                  <a:moveTo>
                    <a:pt x="604" y="0"/>
                  </a:moveTo>
                  <a:lnTo>
                    <a:pt x="1" y="396"/>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9"/>
            <p:cNvSpPr/>
            <p:nvPr/>
          </p:nvSpPr>
          <p:spPr>
            <a:xfrm>
              <a:off x="9347195" y="3000917"/>
              <a:ext cx="76337" cy="92008"/>
            </a:xfrm>
            <a:custGeom>
              <a:avLst/>
              <a:gdLst/>
              <a:ahLst/>
              <a:cxnLst/>
              <a:rect l="l" t="t" r="r" b="b"/>
              <a:pathLst>
                <a:path w="604"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9"/>
            <p:cNvSpPr/>
            <p:nvPr/>
          </p:nvSpPr>
          <p:spPr>
            <a:xfrm>
              <a:off x="9347195" y="3112132"/>
              <a:ext cx="76337" cy="92008"/>
            </a:xfrm>
            <a:custGeom>
              <a:avLst/>
              <a:gdLst/>
              <a:ahLst/>
              <a:cxnLst/>
              <a:rect l="l" t="t" r="r" b="b"/>
              <a:pathLst>
                <a:path w="604"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9"/>
            <p:cNvSpPr/>
            <p:nvPr/>
          </p:nvSpPr>
          <p:spPr>
            <a:xfrm>
              <a:off x="9347195" y="2778739"/>
              <a:ext cx="76337" cy="92008"/>
            </a:xfrm>
            <a:custGeom>
              <a:avLst/>
              <a:gdLst/>
              <a:ahLst/>
              <a:cxnLst/>
              <a:rect l="l" t="t" r="r" b="b"/>
              <a:pathLst>
                <a:path w="604" h="728" extrusionOk="0">
                  <a:moveTo>
                    <a:pt x="604" y="1"/>
                  </a:moveTo>
                  <a:lnTo>
                    <a:pt x="1" y="393"/>
                  </a:lnTo>
                  <a:lnTo>
                    <a:pt x="1"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9"/>
            <p:cNvSpPr/>
            <p:nvPr/>
          </p:nvSpPr>
          <p:spPr>
            <a:xfrm>
              <a:off x="9347195" y="3223095"/>
              <a:ext cx="76337" cy="92008"/>
            </a:xfrm>
            <a:custGeom>
              <a:avLst/>
              <a:gdLst/>
              <a:ahLst/>
              <a:cxnLst/>
              <a:rect l="l" t="t" r="r" b="b"/>
              <a:pathLst>
                <a:path w="604" h="728" extrusionOk="0">
                  <a:moveTo>
                    <a:pt x="604" y="0"/>
                  </a:moveTo>
                  <a:lnTo>
                    <a:pt x="1" y="394"/>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9"/>
            <p:cNvSpPr/>
            <p:nvPr/>
          </p:nvSpPr>
          <p:spPr>
            <a:xfrm>
              <a:off x="9347195" y="2889702"/>
              <a:ext cx="76337" cy="92008"/>
            </a:xfrm>
            <a:custGeom>
              <a:avLst/>
              <a:gdLst/>
              <a:ahLst/>
              <a:cxnLst/>
              <a:rect l="l" t="t" r="r" b="b"/>
              <a:pathLst>
                <a:path w="604" h="728" extrusionOk="0">
                  <a:moveTo>
                    <a:pt x="604" y="1"/>
                  </a:moveTo>
                  <a:lnTo>
                    <a:pt x="1" y="395"/>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9"/>
            <p:cNvSpPr/>
            <p:nvPr/>
          </p:nvSpPr>
          <p:spPr>
            <a:xfrm>
              <a:off x="7000177" y="2266517"/>
              <a:ext cx="76463" cy="874079"/>
            </a:xfrm>
            <a:custGeom>
              <a:avLst/>
              <a:gdLst/>
              <a:ahLst/>
              <a:cxnLst/>
              <a:rect l="l" t="t" r="r" b="b"/>
              <a:pathLst>
                <a:path w="605" h="6916" extrusionOk="0">
                  <a:moveTo>
                    <a:pt x="302" y="0"/>
                  </a:moveTo>
                  <a:cubicBezTo>
                    <a:pt x="135" y="0"/>
                    <a:pt x="1" y="134"/>
                    <a:pt x="1" y="301"/>
                  </a:cubicBezTo>
                  <a:lnTo>
                    <a:pt x="1" y="6613"/>
                  </a:lnTo>
                  <a:cubicBezTo>
                    <a:pt x="1" y="6780"/>
                    <a:pt x="135" y="6915"/>
                    <a:pt x="302" y="6915"/>
                  </a:cubicBezTo>
                  <a:cubicBezTo>
                    <a:pt x="469" y="6915"/>
                    <a:pt x="604" y="6780"/>
                    <a:pt x="603" y="6613"/>
                  </a:cubicBezTo>
                  <a:lnTo>
                    <a:pt x="603" y="301"/>
                  </a:lnTo>
                  <a:cubicBezTo>
                    <a:pt x="603" y="134"/>
                    <a:pt x="469"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9"/>
            <p:cNvSpPr/>
            <p:nvPr/>
          </p:nvSpPr>
          <p:spPr>
            <a:xfrm>
              <a:off x="7000177" y="2644522"/>
              <a:ext cx="76463" cy="91882"/>
            </a:xfrm>
            <a:custGeom>
              <a:avLst/>
              <a:gdLst/>
              <a:ahLst/>
              <a:cxnLst/>
              <a:rect l="l" t="t" r="r" b="b"/>
              <a:pathLst>
                <a:path w="605" h="727" extrusionOk="0">
                  <a:moveTo>
                    <a:pt x="604" y="0"/>
                  </a:moveTo>
                  <a:lnTo>
                    <a:pt x="1" y="393"/>
                  </a:lnTo>
                  <a:lnTo>
                    <a:pt x="1" y="727"/>
                  </a:lnTo>
                  <a:lnTo>
                    <a:pt x="604" y="334"/>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9"/>
            <p:cNvSpPr/>
            <p:nvPr/>
          </p:nvSpPr>
          <p:spPr>
            <a:xfrm>
              <a:off x="7000177" y="2755611"/>
              <a:ext cx="76463" cy="92008"/>
            </a:xfrm>
            <a:custGeom>
              <a:avLst/>
              <a:gdLst/>
              <a:ahLst/>
              <a:cxnLst/>
              <a:rect l="l" t="t" r="r" b="b"/>
              <a:pathLst>
                <a:path w="605" h="728" extrusionOk="0">
                  <a:moveTo>
                    <a:pt x="604" y="1"/>
                  </a:moveTo>
                  <a:lnTo>
                    <a:pt x="1" y="393"/>
                  </a:lnTo>
                  <a:lnTo>
                    <a:pt x="1"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9"/>
            <p:cNvSpPr/>
            <p:nvPr/>
          </p:nvSpPr>
          <p:spPr>
            <a:xfrm>
              <a:off x="7000177" y="2866574"/>
              <a:ext cx="76463" cy="92008"/>
            </a:xfrm>
            <a:custGeom>
              <a:avLst/>
              <a:gdLst/>
              <a:ahLst/>
              <a:cxnLst/>
              <a:rect l="l" t="t" r="r" b="b"/>
              <a:pathLst>
                <a:path w="605" h="728" extrusionOk="0">
                  <a:moveTo>
                    <a:pt x="604" y="1"/>
                  </a:moveTo>
                  <a:lnTo>
                    <a:pt x="1" y="395"/>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9"/>
            <p:cNvSpPr/>
            <p:nvPr/>
          </p:nvSpPr>
          <p:spPr>
            <a:xfrm>
              <a:off x="7012562" y="3088752"/>
              <a:ext cx="64077" cy="51818"/>
            </a:xfrm>
            <a:custGeom>
              <a:avLst/>
              <a:gdLst/>
              <a:ahLst/>
              <a:cxnLst/>
              <a:rect l="l" t="t" r="r" b="b"/>
              <a:pathLst>
                <a:path w="507" h="410" extrusionOk="0">
                  <a:moveTo>
                    <a:pt x="506" y="1"/>
                  </a:moveTo>
                  <a:lnTo>
                    <a:pt x="0" y="329"/>
                  </a:lnTo>
                  <a:cubicBezTo>
                    <a:pt x="55" y="377"/>
                    <a:pt x="125" y="409"/>
                    <a:pt x="204" y="409"/>
                  </a:cubicBezTo>
                  <a:cubicBezTo>
                    <a:pt x="371" y="409"/>
                    <a:pt x="506" y="274"/>
                    <a:pt x="506" y="107"/>
                  </a:cubicBezTo>
                  <a:lnTo>
                    <a:pt x="5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9"/>
            <p:cNvSpPr/>
            <p:nvPr/>
          </p:nvSpPr>
          <p:spPr>
            <a:xfrm>
              <a:off x="7000177" y="2977789"/>
              <a:ext cx="76463" cy="92008"/>
            </a:xfrm>
            <a:custGeom>
              <a:avLst/>
              <a:gdLst/>
              <a:ahLst/>
              <a:cxnLst/>
              <a:rect l="l" t="t" r="r" b="b"/>
              <a:pathLst>
                <a:path w="605"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9"/>
            <p:cNvSpPr/>
            <p:nvPr/>
          </p:nvSpPr>
          <p:spPr>
            <a:xfrm>
              <a:off x="7000177" y="2311129"/>
              <a:ext cx="76463" cy="92008"/>
            </a:xfrm>
            <a:custGeom>
              <a:avLst/>
              <a:gdLst/>
              <a:ahLst/>
              <a:cxnLst/>
              <a:rect l="l" t="t" r="r" b="b"/>
              <a:pathLst>
                <a:path w="605" h="728" extrusionOk="0">
                  <a:moveTo>
                    <a:pt x="604" y="1"/>
                  </a:moveTo>
                  <a:lnTo>
                    <a:pt x="1" y="395"/>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9"/>
            <p:cNvSpPr/>
            <p:nvPr/>
          </p:nvSpPr>
          <p:spPr>
            <a:xfrm>
              <a:off x="7002957" y="2266517"/>
              <a:ext cx="36525" cy="24013"/>
            </a:xfrm>
            <a:custGeom>
              <a:avLst/>
              <a:gdLst/>
              <a:ahLst/>
              <a:cxnLst/>
              <a:rect l="l" t="t" r="r" b="b"/>
              <a:pathLst>
                <a:path w="289" h="190" extrusionOk="0">
                  <a:moveTo>
                    <a:pt x="280" y="0"/>
                  </a:moveTo>
                  <a:cubicBezTo>
                    <a:pt x="152" y="0"/>
                    <a:pt x="46" y="77"/>
                    <a:pt x="1" y="189"/>
                  </a:cubicBezTo>
                  <a:lnTo>
                    <a:pt x="288" y="2"/>
                  </a:lnTo>
                  <a:cubicBezTo>
                    <a:pt x="286" y="2"/>
                    <a:pt x="284" y="0"/>
                    <a:pt x="2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9"/>
            <p:cNvSpPr/>
            <p:nvPr/>
          </p:nvSpPr>
          <p:spPr>
            <a:xfrm>
              <a:off x="7000177" y="2422345"/>
              <a:ext cx="76463" cy="92008"/>
            </a:xfrm>
            <a:custGeom>
              <a:avLst/>
              <a:gdLst/>
              <a:ahLst/>
              <a:cxnLst/>
              <a:rect l="l" t="t" r="r" b="b"/>
              <a:pathLst>
                <a:path w="605"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9"/>
            <p:cNvSpPr/>
            <p:nvPr/>
          </p:nvSpPr>
          <p:spPr>
            <a:xfrm>
              <a:off x="7000177" y="2533307"/>
              <a:ext cx="76463" cy="92008"/>
            </a:xfrm>
            <a:custGeom>
              <a:avLst/>
              <a:gdLst/>
              <a:ahLst/>
              <a:cxnLst/>
              <a:rect l="l" t="t" r="r" b="b"/>
              <a:pathLst>
                <a:path w="605" h="728" extrusionOk="0">
                  <a:moveTo>
                    <a:pt x="604" y="0"/>
                  </a:moveTo>
                  <a:lnTo>
                    <a:pt x="1" y="394"/>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9"/>
            <p:cNvSpPr/>
            <p:nvPr/>
          </p:nvSpPr>
          <p:spPr>
            <a:xfrm>
              <a:off x="8984609" y="1808259"/>
              <a:ext cx="76210" cy="1236551"/>
            </a:xfrm>
            <a:custGeom>
              <a:avLst/>
              <a:gdLst/>
              <a:ahLst/>
              <a:cxnLst/>
              <a:rect l="l" t="t" r="r" b="b"/>
              <a:pathLst>
                <a:path w="603" h="9784" extrusionOk="0">
                  <a:moveTo>
                    <a:pt x="302" y="0"/>
                  </a:moveTo>
                  <a:cubicBezTo>
                    <a:pt x="135" y="0"/>
                    <a:pt x="1" y="134"/>
                    <a:pt x="1" y="301"/>
                  </a:cubicBezTo>
                  <a:lnTo>
                    <a:pt x="1" y="9481"/>
                  </a:lnTo>
                  <a:cubicBezTo>
                    <a:pt x="1" y="9648"/>
                    <a:pt x="135" y="9784"/>
                    <a:pt x="302" y="9784"/>
                  </a:cubicBezTo>
                  <a:cubicBezTo>
                    <a:pt x="469" y="9784"/>
                    <a:pt x="603" y="9648"/>
                    <a:pt x="603" y="9481"/>
                  </a:cubicBezTo>
                  <a:lnTo>
                    <a:pt x="603" y="301"/>
                  </a:lnTo>
                  <a:cubicBezTo>
                    <a:pt x="603" y="134"/>
                    <a:pt x="469"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9"/>
            <p:cNvSpPr/>
            <p:nvPr/>
          </p:nvSpPr>
          <p:spPr>
            <a:xfrm>
              <a:off x="8984609" y="2697350"/>
              <a:ext cx="76210" cy="92008"/>
            </a:xfrm>
            <a:custGeom>
              <a:avLst/>
              <a:gdLst/>
              <a:ahLst/>
              <a:cxnLst/>
              <a:rect l="l" t="t" r="r" b="b"/>
              <a:pathLst>
                <a:path w="603" h="728" extrusionOk="0">
                  <a:moveTo>
                    <a:pt x="603" y="1"/>
                  </a:moveTo>
                  <a:lnTo>
                    <a:pt x="1" y="395"/>
                  </a:lnTo>
                  <a:lnTo>
                    <a:pt x="1" y="728"/>
                  </a:lnTo>
                  <a:lnTo>
                    <a:pt x="603" y="335"/>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9"/>
            <p:cNvSpPr/>
            <p:nvPr/>
          </p:nvSpPr>
          <p:spPr>
            <a:xfrm>
              <a:off x="8984609" y="2808565"/>
              <a:ext cx="76210" cy="92008"/>
            </a:xfrm>
            <a:custGeom>
              <a:avLst/>
              <a:gdLst/>
              <a:ahLst/>
              <a:cxnLst/>
              <a:rect l="l" t="t" r="r" b="b"/>
              <a:pathLst>
                <a:path w="603" h="728" extrusionOk="0">
                  <a:moveTo>
                    <a:pt x="603" y="0"/>
                  </a:moveTo>
                  <a:lnTo>
                    <a:pt x="1" y="393"/>
                  </a:lnTo>
                  <a:lnTo>
                    <a:pt x="1" y="727"/>
                  </a:lnTo>
                  <a:lnTo>
                    <a:pt x="603" y="332"/>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9"/>
            <p:cNvSpPr/>
            <p:nvPr/>
          </p:nvSpPr>
          <p:spPr>
            <a:xfrm>
              <a:off x="8984609" y="2919401"/>
              <a:ext cx="76210" cy="91756"/>
            </a:xfrm>
            <a:custGeom>
              <a:avLst/>
              <a:gdLst/>
              <a:ahLst/>
              <a:cxnLst/>
              <a:rect l="l" t="t" r="r" b="b"/>
              <a:pathLst>
                <a:path w="603" h="726" extrusionOk="0">
                  <a:moveTo>
                    <a:pt x="603" y="0"/>
                  </a:moveTo>
                  <a:lnTo>
                    <a:pt x="1" y="395"/>
                  </a:lnTo>
                  <a:lnTo>
                    <a:pt x="1" y="689"/>
                  </a:lnTo>
                  <a:cubicBezTo>
                    <a:pt x="1" y="702"/>
                    <a:pt x="2" y="712"/>
                    <a:pt x="4" y="726"/>
                  </a:cubicBezTo>
                  <a:lnTo>
                    <a:pt x="603" y="334"/>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9"/>
            <p:cNvSpPr/>
            <p:nvPr/>
          </p:nvSpPr>
          <p:spPr>
            <a:xfrm>
              <a:off x="8984609" y="2475172"/>
              <a:ext cx="76210" cy="92008"/>
            </a:xfrm>
            <a:custGeom>
              <a:avLst/>
              <a:gdLst/>
              <a:ahLst/>
              <a:cxnLst/>
              <a:rect l="l" t="t" r="r" b="b"/>
              <a:pathLst>
                <a:path w="603" h="728" extrusionOk="0">
                  <a:moveTo>
                    <a:pt x="603" y="1"/>
                  </a:moveTo>
                  <a:lnTo>
                    <a:pt x="1" y="394"/>
                  </a:lnTo>
                  <a:lnTo>
                    <a:pt x="1" y="728"/>
                  </a:lnTo>
                  <a:lnTo>
                    <a:pt x="603" y="335"/>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9"/>
            <p:cNvSpPr/>
            <p:nvPr/>
          </p:nvSpPr>
          <p:spPr>
            <a:xfrm>
              <a:off x="8984609" y="1817611"/>
              <a:ext cx="76589" cy="83035"/>
            </a:xfrm>
            <a:custGeom>
              <a:avLst/>
              <a:gdLst/>
              <a:ahLst/>
              <a:cxnLst/>
              <a:rect l="l" t="t" r="r" b="b"/>
              <a:pathLst>
                <a:path w="606" h="657" extrusionOk="0">
                  <a:moveTo>
                    <a:pt x="500" y="0"/>
                  </a:moveTo>
                  <a:lnTo>
                    <a:pt x="2" y="325"/>
                  </a:lnTo>
                  <a:lnTo>
                    <a:pt x="2" y="655"/>
                  </a:lnTo>
                  <a:lnTo>
                    <a:pt x="2" y="655"/>
                  </a:lnTo>
                  <a:lnTo>
                    <a:pt x="606" y="264"/>
                  </a:lnTo>
                  <a:lnTo>
                    <a:pt x="606" y="227"/>
                  </a:lnTo>
                  <a:cubicBezTo>
                    <a:pt x="606" y="137"/>
                    <a:pt x="564" y="56"/>
                    <a:pt x="500" y="0"/>
                  </a:cubicBezTo>
                  <a:close/>
                  <a:moveTo>
                    <a:pt x="2" y="655"/>
                  </a:moveTo>
                  <a:lnTo>
                    <a:pt x="1" y="656"/>
                  </a:lnTo>
                  <a:lnTo>
                    <a:pt x="2" y="656"/>
                  </a:lnTo>
                  <a:lnTo>
                    <a:pt x="2" y="65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9"/>
            <p:cNvSpPr/>
            <p:nvPr/>
          </p:nvSpPr>
          <p:spPr>
            <a:xfrm>
              <a:off x="8984609" y="2586387"/>
              <a:ext cx="76210" cy="92008"/>
            </a:xfrm>
            <a:custGeom>
              <a:avLst/>
              <a:gdLst/>
              <a:ahLst/>
              <a:cxnLst/>
              <a:rect l="l" t="t" r="r" b="b"/>
              <a:pathLst>
                <a:path w="603" h="728" extrusionOk="0">
                  <a:moveTo>
                    <a:pt x="603" y="1"/>
                  </a:moveTo>
                  <a:lnTo>
                    <a:pt x="1" y="393"/>
                  </a:lnTo>
                  <a:lnTo>
                    <a:pt x="1" y="728"/>
                  </a:lnTo>
                  <a:lnTo>
                    <a:pt x="603" y="334"/>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9"/>
            <p:cNvSpPr/>
            <p:nvPr/>
          </p:nvSpPr>
          <p:spPr>
            <a:xfrm>
              <a:off x="8984609" y="1919727"/>
              <a:ext cx="76210" cy="92008"/>
            </a:xfrm>
            <a:custGeom>
              <a:avLst/>
              <a:gdLst/>
              <a:ahLst/>
              <a:cxnLst/>
              <a:rect l="l" t="t" r="r" b="b"/>
              <a:pathLst>
                <a:path w="603" h="728" extrusionOk="0">
                  <a:moveTo>
                    <a:pt x="603" y="1"/>
                  </a:moveTo>
                  <a:lnTo>
                    <a:pt x="1" y="393"/>
                  </a:lnTo>
                  <a:lnTo>
                    <a:pt x="1" y="728"/>
                  </a:lnTo>
                  <a:lnTo>
                    <a:pt x="603" y="335"/>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9"/>
            <p:cNvSpPr/>
            <p:nvPr/>
          </p:nvSpPr>
          <p:spPr>
            <a:xfrm>
              <a:off x="8984609" y="2030942"/>
              <a:ext cx="76210" cy="92008"/>
            </a:xfrm>
            <a:custGeom>
              <a:avLst/>
              <a:gdLst/>
              <a:ahLst/>
              <a:cxnLst/>
              <a:rect l="l" t="t" r="r" b="b"/>
              <a:pathLst>
                <a:path w="603" h="728" extrusionOk="0">
                  <a:moveTo>
                    <a:pt x="603" y="0"/>
                  </a:moveTo>
                  <a:lnTo>
                    <a:pt x="1" y="393"/>
                  </a:lnTo>
                  <a:lnTo>
                    <a:pt x="1" y="727"/>
                  </a:lnTo>
                  <a:lnTo>
                    <a:pt x="603" y="333"/>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9"/>
            <p:cNvSpPr/>
            <p:nvPr/>
          </p:nvSpPr>
          <p:spPr>
            <a:xfrm>
              <a:off x="8984609" y="2253120"/>
              <a:ext cx="76210" cy="92008"/>
            </a:xfrm>
            <a:custGeom>
              <a:avLst/>
              <a:gdLst/>
              <a:ahLst/>
              <a:cxnLst/>
              <a:rect l="l" t="t" r="r" b="b"/>
              <a:pathLst>
                <a:path w="603" h="728" extrusionOk="0">
                  <a:moveTo>
                    <a:pt x="603" y="0"/>
                  </a:moveTo>
                  <a:lnTo>
                    <a:pt x="1" y="393"/>
                  </a:lnTo>
                  <a:lnTo>
                    <a:pt x="1" y="727"/>
                  </a:lnTo>
                  <a:lnTo>
                    <a:pt x="603" y="333"/>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9"/>
            <p:cNvSpPr/>
            <p:nvPr/>
          </p:nvSpPr>
          <p:spPr>
            <a:xfrm>
              <a:off x="8984609" y="2141905"/>
              <a:ext cx="76210" cy="92008"/>
            </a:xfrm>
            <a:custGeom>
              <a:avLst/>
              <a:gdLst/>
              <a:ahLst/>
              <a:cxnLst/>
              <a:rect l="l" t="t" r="r" b="b"/>
              <a:pathLst>
                <a:path w="603" h="728" extrusionOk="0">
                  <a:moveTo>
                    <a:pt x="603" y="1"/>
                  </a:moveTo>
                  <a:lnTo>
                    <a:pt x="1" y="393"/>
                  </a:lnTo>
                  <a:lnTo>
                    <a:pt x="1" y="728"/>
                  </a:lnTo>
                  <a:lnTo>
                    <a:pt x="603" y="335"/>
                  </a:lnTo>
                  <a:lnTo>
                    <a:pt x="6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9"/>
            <p:cNvSpPr/>
            <p:nvPr/>
          </p:nvSpPr>
          <p:spPr>
            <a:xfrm>
              <a:off x="8984609" y="2364083"/>
              <a:ext cx="76210" cy="92008"/>
            </a:xfrm>
            <a:custGeom>
              <a:avLst/>
              <a:gdLst/>
              <a:ahLst/>
              <a:cxnLst/>
              <a:rect l="l" t="t" r="r" b="b"/>
              <a:pathLst>
                <a:path w="603" h="728" extrusionOk="0">
                  <a:moveTo>
                    <a:pt x="603" y="0"/>
                  </a:moveTo>
                  <a:lnTo>
                    <a:pt x="1" y="394"/>
                  </a:lnTo>
                  <a:lnTo>
                    <a:pt x="1" y="727"/>
                  </a:lnTo>
                  <a:lnTo>
                    <a:pt x="603" y="335"/>
                  </a:lnTo>
                  <a:lnTo>
                    <a:pt x="6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9"/>
            <p:cNvSpPr/>
            <p:nvPr/>
          </p:nvSpPr>
          <p:spPr>
            <a:xfrm>
              <a:off x="6795313" y="1717138"/>
              <a:ext cx="76463" cy="1944307"/>
            </a:xfrm>
            <a:custGeom>
              <a:avLst/>
              <a:gdLst/>
              <a:ahLst/>
              <a:cxnLst/>
              <a:rect l="l" t="t" r="r" b="b"/>
              <a:pathLst>
                <a:path w="605" h="15384" extrusionOk="0">
                  <a:moveTo>
                    <a:pt x="302" y="0"/>
                  </a:moveTo>
                  <a:cubicBezTo>
                    <a:pt x="134" y="0"/>
                    <a:pt x="1" y="134"/>
                    <a:pt x="1" y="301"/>
                  </a:cubicBezTo>
                  <a:lnTo>
                    <a:pt x="1" y="15081"/>
                  </a:lnTo>
                  <a:cubicBezTo>
                    <a:pt x="1" y="15249"/>
                    <a:pt x="134" y="15384"/>
                    <a:pt x="302" y="15384"/>
                  </a:cubicBezTo>
                  <a:cubicBezTo>
                    <a:pt x="469" y="15384"/>
                    <a:pt x="604" y="15247"/>
                    <a:pt x="604" y="15081"/>
                  </a:cubicBezTo>
                  <a:lnTo>
                    <a:pt x="604" y="301"/>
                  </a:lnTo>
                  <a:cubicBezTo>
                    <a:pt x="604" y="134"/>
                    <a:pt x="469" y="0"/>
                    <a:pt x="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9"/>
            <p:cNvSpPr/>
            <p:nvPr/>
          </p:nvSpPr>
          <p:spPr>
            <a:xfrm>
              <a:off x="6795313" y="3000032"/>
              <a:ext cx="76463" cy="92008"/>
            </a:xfrm>
            <a:custGeom>
              <a:avLst/>
              <a:gdLst/>
              <a:ahLst/>
              <a:cxnLst/>
              <a:rect l="l" t="t" r="r" b="b"/>
              <a:pathLst>
                <a:path w="605"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9"/>
            <p:cNvSpPr/>
            <p:nvPr/>
          </p:nvSpPr>
          <p:spPr>
            <a:xfrm>
              <a:off x="6795313" y="2777728"/>
              <a:ext cx="76463" cy="92008"/>
            </a:xfrm>
            <a:custGeom>
              <a:avLst/>
              <a:gdLst/>
              <a:ahLst/>
              <a:cxnLst/>
              <a:rect l="l" t="t" r="r" b="b"/>
              <a:pathLst>
                <a:path w="605" h="728" extrusionOk="0">
                  <a:moveTo>
                    <a:pt x="604" y="0"/>
                  </a:moveTo>
                  <a:lnTo>
                    <a:pt x="1" y="394"/>
                  </a:lnTo>
                  <a:lnTo>
                    <a:pt x="1" y="727"/>
                  </a:lnTo>
                  <a:lnTo>
                    <a:pt x="604" y="334"/>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9"/>
            <p:cNvSpPr/>
            <p:nvPr/>
          </p:nvSpPr>
          <p:spPr>
            <a:xfrm>
              <a:off x="6795313" y="3110995"/>
              <a:ext cx="76463" cy="92008"/>
            </a:xfrm>
            <a:custGeom>
              <a:avLst/>
              <a:gdLst/>
              <a:ahLst/>
              <a:cxnLst/>
              <a:rect l="l" t="t" r="r" b="b"/>
              <a:pathLst>
                <a:path w="605" h="728" extrusionOk="0">
                  <a:moveTo>
                    <a:pt x="604" y="0"/>
                  </a:moveTo>
                  <a:lnTo>
                    <a:pt x="1" y="394"/>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9"/>
            <p:cNvSpPr/>
            <p:nvPr/>
          </p:nvSpPr>
          <p:spPr>
            <a:xfrm>
              <a:off x="6795313" y="2888817"/>
              <a:ext cx="76463" cy="92008"/>
            </a:xfrm>
            <a:custGeom>
              <a:avLst/>
              <a:gdLst/>
              <a:ahLst/>
              <a:cxnLst/>
              <a:rect l="l" t="t" r="r" b="b"/>
              <a:pathLst>
                <a:path w="605"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9"/>
            <p:cNvSpPr/>
            <p:nvPr/>
          </p:nvSpPr>
          <p:spPr>
            <a:xfrm>
              <a:off x="6795313" y="2666639"/>
              <a:ext cx="76463" cy="92008"/>
            </a:xfrm>
            <a:custGeom>
              <a:avLst/>
              <a:gdLst/>
              <a:ahLst/>
              <a:cxnLst/>
              <a:rect l="l" t="t" r="r" b="b"/>
              <a:pathLst>
                <a:path w="605" h="728" extrusionOk="0">
                  <a:moveTo>
                    <a:pt x="604" y="1"/>
                  </a:moveTo>
                  <a:lnTo>
                    <a:pt x="1" y="393"/>
                  </a:lnTo>
                  <a:lnTo>
                    <a:pt x="1"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9"/>
            <p:cNvSpPr/>
            <p:nvPr/>
          </p:nvSpPr>
          <p:spPr>
            <a:xfrm>
              <a:off x="6795313" y="3555098"/>
              <a:ext cx="76589" cy="88090"/>
            </a:xfrm>
            <a:custGeom>
              <a:avLst/>
              <a:gdLst/>
              <a:ahLst/>
              <a:cxnLst/>
              <a:rect l="l" t="t" r="r" b="b"/>
              <a:pathLst>
                <a:path w="606" h="697" extrusionOk="0">
                  <a:moveTo>
                    <a:pt x="606" y="1"/>
                  </a:moveTo>
                  <a:lnTo>
                    <a:pt x="1" y="396"/>
                  </a:lnTo>
                  <a:lnTo>
                    <a:pt x="1" y="537"/>
                  </a:lnTo>
                  <a:cubicBezTo>
                    <a:pt x="1" y="597"/>
                    <a:pt x="18" y="652"/>
                    <a:pt x="47" y="697"/>
                  </a:cubicBezTo>
                  <a:lnTo>
                    <a:pt x="606" y="335"/>
                  </a:lnTo>
                  <a:lnTo>
                    <a:pt x="6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9"/>
            <p:cNvSpPr/>
            <p:nvPr/>
          </p:nvSpPr>
          <p:spPr>
            <a:xfrm>
              <a:off x="6795313" y="3222210"/>
              <a:ext cx="76463" cy="91882"/>
            </a:xfrm>
            <a:custGeom>
              <a:avLst/>
              <a:gdLst/>
              <a:ahLst/>
              <a:cxnLst/>
              <a:rect l="l" t="t" r="r" b="b"/>
              <a:pathLst>
                <a:path w="605" h="727" extrusionOk="0">
                  <a:moveTo>
                    <a:pt x="604" y="0"/>
                  </a:moveTo>
                  <a:lnTo>
                    <a:pt x="1" y="393"/>
                  </a:lnTo>
                  <a:lnTo>
                    <a:pt x="1" y="727"/>
                  </a:lnTo>
                  <a:lnTo>
                    <a:pt x="604" y="334"/>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9"/>
            <p:cNvSpPr/>
            <p:nvPr/>
          </p:nvSpPr>
          <p:spPr>
            <a:xfrm>
              <a:off x="6795313" y="3444262"/>
              <a:ext cx="76463" cy="92008"/>
            </a:xfrm>
            <a:custGeom>
              <a:avLst/>
              <a:gdLst/>
              <a:ahLst/>
              <a:cxnLst/>
              <a:rect l="l" t="t" r="r" b="b"/>
              <a:pathLst>
                <a:path w="605" h="728" extrusionOk="0">
                  <a:moveTo>
                    <a:pt x="604" y="1"/>
                  </a:moveTo>
                  <a:lnTo>
                    <a:pt x="1" y="393"/>
                  </a:lnTo>
                  <a:lnTo>
                    <a:pt x="1" y="728"/>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9"/>
            <p:cNvSpPr/>
            <p:nvPr/>
          </p:nvSpPr>
          <p:spPr>
            <a:xfrm>
              <a:off x="6795313" y="3333299"/>
              <a:ext cx="76463" cy="91882"/>
            </a:xfrm>
            <a:custGeom>
              <a:avLst/>
              <a:gdLst/>
              <a:ahLst/>
              <a:cxnLst/>
              <a:rect l="l" t="t" r="r" b="b"/>
              <a:pathLst>
                <a:path w="605" h="727" extrusionOk="0">
                  <a:moveTo>
                    <a:pt x="604" y="1"/>
                  </a:moveTo>
                  <a:lnTo>
                    <a:pt x="1" y="393"/>
                  </a:lnTo>
                  <a:lnTo>
                    <a:pt x="1" y="726"/>
                  </a:lnTo>
                  <a:lnTo>
                    <a:pt x="604" y="334"/>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9"/>
            <p:cNvSpPr/>
            <p:nvPr/>
          </p:nvSpPr>
          <p:spPr>
            <a:xfrm>
              <a:off x="6795313" y="1889269"/>
              <a:ext cx="76463" cy="92008"/>
            </a:xfrm>
            <a:custGeom>
              <a:avLst/>
              <a:gdLst/>
              <a:ahLst/>
              <a:cxnLst/>
              <a:rect l="l" t="t" r="r" b="b"/>
              <a:pathLst>
                <a:path w="605" h="728" extrusionOk="0">
                  <a:moveTo>
                    <a:pt x="604" y="1"/>
                  </a:moveTo>
                  <a:lnTo>
                    <a:pt x="1" y="393"/>
                  </a:lnTo>
                  <a:lnTo>
                    <a:pt x="1" y="727"/>
                  </a:lnTo>
                  <a:lnTo>
                    <a:pt x="604" y="333"/>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9"/>
            <p:cNvSpPr/>
            <p:nvPr/>
          </p:nvSpPr>
          <p:spPr>
            <a:xfrm>
              <a:off x="6795313" y="2555550"/>
              <a:ext cx="76463" cy="92008"/>
            </a:xfrm>
            <a:custGeom>
              <a:avLst/>
              <a:gdLst/>
              <a:ahLst/>
              <a:cxnLst/>
              <a:rect l="l" t="t" r="r" b="b"/>
              <a:pathLst>
                <a:path w="605" h="728" extrusionOk="0">
                  <a:moveTo>
                    <a:pt x="604" y="0"/>
                  </a:moveTo>
                  <a:lnTo>
                    <a:pt x="1" y="396"/>
                  </a:lnTo>
                  <a:lnTo>
                    <a:pt x="1" y="727"/>
                  </a:lnTo>
                  <a:lnTo>
                    <a:pt x="604" y="335"/>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9"/>
            <p:cNvSpPr/>
            <p:nvPr/>
          </p:nvSpPr>
          <p:spPr>
            <a:xfrm>
              <a:off x="6795313" y="2000232"/>
              <a:ext cx="76463" cy="92008"/>
            </a:xfrm>
            <a:custGeom>
              <a:avLst/>
              <a:gdLst/>
              <a:ahLst/>
              <a:cxnLst/>
              <a:rect l="l" t="t" r="r" b="b"/>
              <a:pathLst>
                <a:path w="605" h="728" extrusionOk="0">
                  <a:moveTo>
                    <a:pt x="604" y="1"/>
                  </a:moveTo>
                  <a:lnTo>
                    <a:pt x="1" y="395"/>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9"/>
            <p:cNvSpPr/>
            <p:nvPr/>
          </p:nvSpPr>
          <p:spPr>
            <a:xfrm>
              <a:off x="6795313" y="1717138"/>
              <a:ext cx="56747" cy="41960"/>
            </a:xfrm>
            <a:custGeom>
              <a:avLst/>
              <a:gdLst/>
              <a:ahLst/>
              <a:cxnLst/>
              <a:rect l="l" t="t" r="r" b="b"/>
              <a:pathLst>
                <a:path w="449" h="332" extrusionOk="0">
                  <a:moveTo>
                    <a:pt x="296" y="0"/>
                  </a:moveTo>
                  <a:cubicBezTo>
                    <a:pt x="132" y="0"/>
                    <a:pt x="1" y="136"/>
                    <a:pt x="1" y="301"/>
                  </a:cubicBezTo>
                  <a:lnTo>
                    <a:pt x="1" y="332"/>
                  </a:lnTo>
                  <a:lnTo>
                    <a:pt x="449" y="39"/>
                  </a:lnTo>
                  <a:cubicBezTo>
                    <a:pt x="405" y="15"/>
                    <a:pt x="354" y="0"/>
                    <a:pt x="302" y="0"/>
                  </a:cubicBezTo>
                  <a:cubicBezTo>
                    <a:pt x="300" y="0"/>
                    <a:pt x="298" y="0"/>
                    <a:pt x="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9"/>
            <p:cNvSpPr/>
            <p:nvPr/>
          </p:nvSpPr>
          <p:spPr>
            <a:xfrm>
              <a:off x="6795313" y="1778054"/>
              <a:ext cx="76463" cy="92008"/>
            </a:xfrm>
            <a:custGeom>
              <a:avLst/>
              <a:gdLst/>
              <a:ahLst/>
              <a:cxnLst/>
              <a:rect l="l" t="t" r="r" b="b"/>
              <a:pathLst>
                <a:path w="605" h="728" extrusionOk="0">
                  <a:moveTo>
                    <a:pt x="604" y="1"/>
                  </a:moveTo>
                  <a:lnTo>
                    <a:pt x="1" y="393"/>
                  </a:lnTo>
                  <a:lnTo>
                    <a:pt x="1" y="728"/>
                  </a:lnTo>
                  <a:lnTo>
                    <a:pt x="604" y="335"/>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9"/>
            <p:cNvSpPr/>
            <p:nvPr/>
          </p:nvSpPr>
          <p:spPr>
            <a:xfrm>
              <a:off x="6795313" y="2444714"/>
              <a:ext cx="76463" cy="92008"/>
            </a:xfrm>
            <a:custGeom>
              <a:avLst/>
              <a:gdLst/>
              <a:ahLst/>
              <a:cxnLst/>
              <a:rect l="l" t="t" r="r" b="b"/>
              <a:pathLst>
                <a:path w="605" h="728" extrusionOk="0">
                  <a:moveTo>
                    <a:pt x="604" y="1"/>
                  </a:moveTo>
                  <a:lnTo>
                    <a:pt x="1" y="392"/>
                  </a:lnTo>
                  <a:lnTo>
                    <a:pt x="1" y="728"/>
                  </a:lnTo>
                  <a:lnTo>
                    <a:pt x="604" y="332"/>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9"/>
            <p:cNvSpPr/>
            <p:nvPr/>
          </p:nvSpPr>
          <p:spPr>
            <a:xfrm>
              <a:off x="6795313" y="2111447"/>
              <a:ext cx="76463" cy="92008"/>
            </a:xfrm>
            <a:custGeom>
              <a:avLst/>
              <a:gdLst/>
              <a:ahLst/>
              <a:cxnLst/>
              <a:rect l="l" t="t" r="r" b="b"/>
              <a:pathLst>
                <a:path w="605" h="728" extrusionOk="0">
                  <a:moveTo>
                    <a:pt x="604" y="0"/>
                  </a:moveTo>
                  <a:lnTo>
                    <a:pt x="1" y="393"/>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9"/>
            <p:cNvSpPr/>
            <p:nvPr/>
          </p:nvSpPr>
          <p:spPr>
            <a:xfrm>
              <a:off x="6795313" y="2333372"/>
              <a:ext cx="76463" cy="92008"/>
            </a:xfrm>
            <a:custGeom>
              <a:avLst/>
              <a:gdLst/>
              <a:ahLst/>
              <a:cxnLst/>
              <a:rect l="l" t="t" r="r" b="b"/>
              <a:pathLst>
                <a:path w="605" h="728" extrusionOk="0">
                  <a:moveTo>
                    <a:pt x="604" y="1"/>
                  </a:moveTo>
                  <a:lnTo>
                    <a:pt x="1" y="395"/>
                  </a:lnTo>
                  <a:lnTo>
                    <a:pt x="1" y="728"/>
                  </a:lnTo>
                  <a:lnTo>
                    <a:pt x="604" y="336"/>
                  </a:lnTo>
                  <a:lnTo>
                    <a:pt x="60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9"/>
            <p:cNvSpPr/>
            <p:nvPr/>
          </p:nvSpPr>
          <p:spPr>
            <a:xfrm>
              <a:off x="6795313" y="2222410"/>
              <a:ext cx="76463" cy="92008"/>
            </a:xfrm>
            <a:custGeom>
              <a:avLst/>
              <a:gdLst/>
              <a:ahLst/>
              <a:cxnLst/>
              <a:rect l="l" t="t" r="r" b="b"/>
              <a:pathLst>
                <a:path w="605" h="728" extrusionOk="0">
                  <a:moveTo>
                    <a:pt x="604" y="0"/>
                  </a:moveTo>
                  <a:lnTo>
                    <a:pt x="1" y="394"/>
                  </a:lnTo>
                  <a:lnTo>
                    <a:pt x="1" y="727"/>
                  </a:lnTo>
                  <a:lnTo>
                    <a:pt x="604" y="333"/>
                  </a:lnTo>
                  <a:lnTo>
                    <a:pt x="60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
            <p:cNvSpPr/>
            <p:nvPr/>
          </p:nvSpPr>
          <p:spPr>
            <a:xfrm>
              <a:off x="6068750" y="-123475"/>
              <a:ext cx="4132537" cy="1757131"/>
            </a:xfrm>
            <a:custGeom>
              <a:avLst/>
              <a:gdLst/>
              <a:ahLst/>
              <a:cxnLst/>
              <a:rect l="l" t="t" r="r" b="b"/>
              <a:pathLst>
                <a:path w="32698" h="13903" extrusionOk="0">
                  <a:moveTo>
                    <a:pt x="14983" y="1"/>
                  </a:moveTo>
                  <a:cubicBezTo>
                    <a:pt x="14109" y="1"/>
                    <a:pt x="13169" y="205"/>
                    <a:pt x="12192" y="658"/>
                  </a:cubicBezTo>
                  <a:cubicBezTo>
                    <a:pt x="7912" y="2644"/>
                    <a:pt x="8812" y="6427"/>
                    <a:pt x="8812" y="6427"/>
                  </a:cubicBezTo>
                  <a:cubicBezTo>
                    <a:pt x="8524" y="6139"/>
                    <a:pt x="7685" y="5705"/>
                    <a:pt x="6650" y="5705"/>
                  </a:cubicBezTo>
                  <a:cubicBezTo>
                    <a:pt x="5898" y="5705"/>
                    <a:pt x="5042" y="5934"/>
                    <a:pt x="4220" y="6613"/>
                  </a:cubicBezTo>
                  <a:cubicBezTo>
                    <a:pt x="2265" y="8225"/>
                    <a:pt x="2980" y="10335"/>
                    <a:pt x="2980" y="10335"/>
                  </a:cubicBezTo>
                  <a:cubicBezTo>
                    <a:pt x="2812" y="10267"/>
                    <a:pt x="2604" y="10228"/>
                    <a:pt x="2377" y="10228"/>
                  </a:cubicBezTo>
                  <a:cubicBezTo>
                    <a:pt x="1681" y="10228"/>
                    <a:pt x="817" y="10592"/>
                    <a:pt x="466" y="11576"/>
                  </a:cubicBezTo>
                  <a:cubicBezTo>
                    <a:pt x="1" y="12879"/>
                    <a:pt x="620" y="13903"/>
                    <a:pt x="620" y="13903"/>
                  </a:cubicBezTo>
                  <a:lnTo>
                    <a:pt x="32695" y="13903"/>
                  </a:lnTo>
                  <a:cubicBezTo>
                    <a:pt x="32697" y="11034"/>
                    <a:pt x="30761" y="10661"/>
                    <a:pt x="29753" y="10661"/>
                  </a:cubicBezTo>
                  <a:cubicBezTo>
                    <a:pt x="29399" y="10661"/>
                    <a:pt x="29159" y="10707"/>
                    <a:pt x="29159" y="10707"/>
                  </a:cubicBezTo>
                  <a:cubicBezTo>
                    <a:pt x="29159" y="10707"/>
                    <a:pt x="29592" y="8504"/>
                    <a:pt x="27452" y="7263"/>
                  </a:cubicBezTo>
                  <a:cubicBezTo>
                    <a:pt x="26813" y="6893"/>
                    <a:pt x="26147" y="6776"/>
                    <a:pt x="25564" y="6776"/>
                  </a:cubicBezTo>
                  <a:cubicBezTo>
                    <a:pt x="24577" y="6776"/>
                    <a:pt x="23823" y="7109"/>
                    <a:pt x="23823" y="7109"/>
                  </a:cubicBezTo>
                  <a:cubicBezTo>
                    <a:pt x="23823" y="7109"/>
                    <a:pt x="23823" y="5713"/>
                    <a:pt x="22739" y="5094"/>
                  </a:cubicBezTo>
                  <a:cubicBezTo>
                    <a:pt x="22436" y="4920"/>
                    <a:pt x="22129" y="4858"/>
                    <a:pt x="21843" y="4858"/>
                  </a:cubicBezTo>
                  <a:cubicBezTo>
                    <a:pt x="21102" y="4858"/>
                    <a:pt x="20504" y="5278"/>
                    <a:pt x="20504" y="5278"/>
                  </a:cubicBezTo>
                  <a:cubicBezTo>
                    <a:pt x="20145" y="2335"/>
                    <a:pt x="17939" y="1"/>
                    <a:pt x="149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
            <p:cNvSpPr/>
            <p:nvPr/>
          </p:nvSpPr>
          <p:spPr>
            <a:xfrm>
              <a:off x="6708111" y="1225643"/>
              <a:ext cx="179214" cy="174790"/>
            </a:xfrm>
            <a:custGeom>
              <a:avLst/>
              <a:gdLst/>
              <a:ahLst/>
              <a:cxnLst/>
              <a:rect l="l" t="t" r="r" b="b"/>
              <a:pathLst>
                <a:path w="1418" h="1383" extrusionOk="0">
                  <a:moveTo>
                    <a:pt x="665" y="0"/>
                  </a:moveTo>
                  <a:cubicBezTo>
                    <a:pt x="665" y="0"/>
                    <a:pt x="0" y="785"/>
                    <a:pt x="665" y="1383"/>
                  </a:cubicBezTo>
                  <a:cubicBezTo>
                    <a:pt x="665" y="1381"/>
                    <a:pt x="1418" y="938"/>
                    <a:pt x="66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9"/>
            <p:cNvSpPr/>
            <p:nvPr/>
          </p:nvSpPr>
          <p:spPr>
            <a:xfrm>
              <a:off x="6624320" y="1322198"/>
              <a:ext cx="207524" cy="193243"/>
            </a:xfrm>
            <a:custGeom>
              <a:avLst/>
              <a:gdLst/>
              <a:ahLst/>
              <a:cxnLst/>
              <a:rect l="l" t="t" r="r" b="b"/>
              <a:pathLst>
                <a:path w="1642" h="1529" extrusionOk="0">
                  <a:moveTo>
                    <a:pt x="345" y="1"/>
                  </a:moveTo>
                  <a:cubicBezTo>
                    <a:pt x="345" y="1"/>
                    <a:pt x="0" y="1202"/>
                    <a:pt x="1035" y="1529"/>
                  </a:cubicBezTo>
                  <a:cubicBezTo>
                    <a:pt x="1035" y="1529"/>
                    <a:pt x="1642" y="662"/>
                    <a:pt x="34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9"/>
            <p:cNvSpPr/>
            <p:nvPr/>
          </p:nvSpPr>
          <p:spPr>
            <a:xfrm>
              <a:off x="6860779" y="706469"/>
              <a:ext cx="188693" cy="184143"/>
            </a:xfrm>
            <a:custGeom>
              <a:avLst/>
              <a:gdLst/>
              <a:ahLst/>
              <a:cxnLst/>
              <a:rect l="l" t="t" r="r" b="b"/>
              <a:pathLst>
                <a:path w="1493" h="1457" extrusionOk="0">
                  <a:moveTo>
                    <a:pt x="701" y="1"/>
                  </a:moveTo>
                  <a:cubicBezTo>
                    <a:pt x="701" y="1"/>
                    <a:pt x="0" y="827"/>
                    <a:pt x="701" y="1456"/>
                  </a:cubicBezTo>
                  <a:cubicBezTo>
                    <a:pt x="701" y="1456"/>
                    <a:pt x="701" y="1456"/>
                    <a:pt x="701" y="1456"/>
                  </a:cubicBezTo>
                  <a:cubicBezTo>
                    <a:pt x="704" y="1456"/>
                    <a:pt x="1492" y="988"/>
                    <a:pt x="70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9"/>
            <p:cNvSpPr/>
            <p:nvPr/>
          </p:nvSpPr>
          <p:spPr>
            <a:xfrm>
              <a:off x="6772565" y="808459"/>
              <a:ext cx="219025" cy="203606"/>
            </a:xfrm>
            <a:custGeom>
              <a:avLst/>
              <a:gdLst/>
              <a:ahLst/>
              <a:cxnLst/>
              <a:rect l="l" t="t" r="r" b="b"/>
              <a:pathLst>
                <a:path w="1733" h="1611" extrusionOk="0">
                  <a:moveTo>
                    <a:pt x="362" y="1"/>
                  </a:moveTo>
                  <a:cubicBezTo>
                    <a:pt x="362" y="1"/>
                    <a:pt x="0" y="1266"/>
                    <a:pt x="1091" y="1610"/>
                  </a:cubicBezTo>
                  <a:cubicBezTo>
                    <a:pt x="1091" y="1609"/>
                    <a:pt x="1732" y="696"/>
                    <a:pt x="36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9"/>
            <p:cNvSpPr/>
            <p:nvPr/>
          </p:nvSpPr>
          <p:spPr>
            <a:xfrm>
              <a:off x="7523141" y="311149"/>
              <a:ext cx="214223" cy="209167"/>
            </a:xfrm>
            <a:custGeom>
              <a:avLst/>
              <a:gdLst/>
              <a:ahLst/>
              <a:cxnLst/>
              <a:rect l="l" t="t" r="r" b="b"/>
              <a:pathLst>
                <a:path w="1695" h="1655" extrusionOk="0">
                  <a:moveTo>
                    <a:pt x="796" y="0"/>
                  </a:moveTo>
                  <a:cubicBezTo>
                    <a:pt x="796" y="0"/>
                    <a:pt x="1" y="941"/>
                    <a:pt x="796" y="1655"/>
                  </a:cubicBezTo>
                  <a:cubicBezTo>
                    <a:pt x="796" y="1655"/>
                    <a:pt x="1694" y="1124"/>
                    <a:pt x="79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9"/>
            <p:cNvSpPr/>
            <p:nvPr/>
          </p:nvSpPr>
          <p:spPr>
            <a:xfrm>
              <a:off x="7423047" y="426788"/>
              <a:ext cx="248347" cy="231285"/>
            </a:xfrm>
            <a:custGeom>
              <a:avLst/>
              <a:gdLst/>
              <a:ahLst/>
              <a:cxnLst/>
              <a:rect l="l" t="t" r="r" b="b"/>
              <a:pathLst>
                <a:path w="1965" h="1830" extrusionOk="0">
                  <a:moveTo>
                    <a:pt x="410" y="1"/>
                  </a:moveTo>
                  <a:cubicBezTo>
                    <a:pt x="410" y="1"/>
                    <a:pt x="0" y="1437"/>
                    <a:pt x="1238" y="1830"/>
                  </a:cubicBezTo>
                  <a:cubicBezTo>
                    <a:pt x="1238" y="1829"/>
                    <a:pt x="1964" y="793"/>
                    <a:pt x="41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
            <p:cNvSpPr/>
            <p:nvPr/>
          </p:nvSpPr>
          <p:spPr>
            <a:xfrm>
              <a:off x="7683897" y="1090036"/>
              <a:ext cx="167334" cy="163416"/>
            </a:xfrm>
            <a:custGeom>
              <a:avLst/>
              <a:gdLst/>
              <a:ahLst/>
              <a:cxnLst/>
              <a:rect l="l" t="t" r="r" b="b"/>
              <a:pathLst>
                <a:path w="1324" h="1293" extrusionOk="0">
                  <a:moveTo>
                    <a:pt x="622" y="0"/>
                  </a:moveTo>
                  <a:cubicBezTo>
                    <a:pt x="622" y="0"/>
                    <a:pt x="1" y="734"/>
                    <a:pt x="622" y="1293"/>
                  </a:cubicBezTo>
                  <a:cubicBezTo>
                    <a:pt x="622" y="1293"/>
                    <a:pt x="1324" y="878"/>
                    <a:pt x="62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9"/>
            <p:cNvSpPr/>
            <p:nvPr/>
          </p:nvSpPr>
          <p:spPr>
            <a:xfrm>
              <a:off x="7605794" y="1180524"/>
              <a:ext cx="194001" cy="180604"/>
            </a:xfrm>
            <a:custGeom>
              <a:avLst/>
              <a:gdLst/>
              <a:ahLst/>
              <a:cxnLst/>
              <a:rect l="l" t="t" r="r" b="b"/>
              <a:pathLst>
                <a:path w="1535" h="1429" extrusionOk="0">
                  <a:moveTo>
                    <a:pt x="321" y="1"/>
                  </a:moveTo>
                  <a:lnTo>
                    <a:pt x="321" y="1"/>
                  </a:lnTo>
                  <a:cubicBezTo>
                    <a:pt x="321" y="1"/>
                    <a:pt x="1" y="1122"/>
                    <a:pt x="966" y="1429"/>
                  </a:cubicBezTo>
                  <a:cubicBezTo>
                    <a:pt x="966" y="1427"/>
                    <a:pt x="1535" y="619"/>
                    <a:pt x="32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9"/>
            <p:cNvSpPr/>
            <p:nvPr/>
          </p:nvSpPr>
          <p:spPr>
            <a:xfrm>
              <a:off x="8144050" y="394182"/>
              <a:ext cx="167460" cy="163289"/>
            </a:xfrm>
            <a:custGeom>
              <a:avLst/>
              <a:gdLst/>
              <a:ahLst/>
              <a:cxnLst/>
              <a:rect l="l" t="t" r="r" b="b"/>
              <a:pathLst>
                <a:path w="1325" h="1292" extrusionOk="0">
                  <a:moveTo>
                    <a:pt x="621" y="0"/>
                  </a:moveTo>
                  <a:cubicBezTo>
                    <a:pt x="621" y="0"/>
                    <a:pt x="0" y="734"/>
                    <a:pt x="621" y="1291"/>
                  </a:cubicBezTo>
                  <a:cubicBezTo>
                    <a:pt x="621" y="1291"/>
                    <a:pt x="1325" y="877"/>
                    <a:pt x="62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9"/>
            <p:cNvSpPr/>
            <p:nvPr/>
          </p:nvSpPr>
          <p:spPr>
            <a:xfrm>
              <a:off x="8065946" y="484544"/>
              <a:ext cx="194001" cy="180731"/>
            </a:xfrm>
            <a:custGeom>
              <a:avLst/>
              <a:gdLst/>
              <a:ahLst/>
              <a:cxnLst/>
              <a:rect l="l" t="t" r="r" b="b"/>
              <a:pathLst>
                <a:path w="1535" h="1430" extrusionOk="0">
                  <a:moveTo>
                    <a:pt x="320" y="0"/>
                  </a:moveTo>
                  <a:lnTo>
                    <a:pt x="320" y="0"/>
                  </a:lnTo>
                  <a:cubicBezTo>
                    <a:pt x="320" y="1"/>
                    <a:pt x="0" y="1121"/>
                    <a:pt x="964" y="1430"/>
                  </a:cubicBezTo>
                  <a:cubicBezTo>
                    <a:pt x="967" y="1427"/>
                    <a:pt x="1534" y="618"/>
                    <a:pt x="32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
            <p:cNvSpPr/>
            <p:nvPr/>
          </p:nvSpPr>
          <p:spPr>
            <a:xfrm>
              <a:off x="8452166" y="1275437"/>
              <a:ext cx="248347" cy="231032"/>
            </a:xfrm>
            <a:custGeom>
              <a:avLst/>
              <a:gdLst/>
              <a:ahLst/>
              <a:cxnLst/>
              <a:rect l="l" t="t" r="r" b="b"/>
              <a:pathLst>
                <a:path w="1965" h="1828" extrusionOk="0">
                  <a:moveTo>
                    <a:pt x="412" y="0"/>
                  </a:moveTo>
                  <a:cubicBezTo>
                    <a:pt x="412" y="0"/>
                    <a:pt x="1" y="1435"/>
                    <a:pt x="1238" y="1828"/>
                  </a:cubicBezTo>
                  <a:cubicBezTo>
                    <a:pt x="1236" y="1826"/>
                    <a:pt x="1965" y="791"/>
                    <a:pt x="41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9"/>
            <p:cNvSpPr/>
            <p:nvPr/>
          </p:nvSpPr>
          <p:spPr>
            <a:xfrm>
              <a:off x="9115286" y="1183558"/>
              <a:ext cx="180983" cy="168218"/>
            </a:xfrm>
            <a:custGeom>
              <a:avLst/>
              <a:gdLst/>
              <a:ahLst/>
              <a:cxnLst/>
              <a:rect l="l" t="t" r="r" b="b"/>
              <a:pathLst>
                <a:path w="1432" h="1331" extrusionOk="0">
                  <a:moveTo>
                    <a:pt x="299" y="0"/>
                  </a:moveTo>
                  <a:cubicBezTo>
                    <a:pt x="299" y="0"/>
                    <a:pt x="1" y="1045"/>
                    <a:pt x="901" y="1330"/>
                  </a:cubicBezTo>
                  <a:cubicBezTo>
                    <a:pt x="901" y="1330"/>
                    <a:pt x="1431" y="576"/>
                    <a:pt x="29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9"/>
            <p:cNvSpPr/>
            <p:nvPr/>
          </p:nvSpPr>
          <p:spPr>
            <a:xfrm>
              <a:off x="8690268" y="653642"/>
              <a:ext cx="185786" cy="172642"/>
            </a:xfrm>
            <a:custGeom>
              <a:avLst/>
              <a:gdLst/>
              <a:ahLst/>
              <a:cxnLst/>
              <a:rect l="l" t="t" r="r" b="b"/>
              <a:pathLst>
                <a:path w="1470" h="1366" extrusionOk="0">
                  <a:moveTo>
                    <a:pt x="309" y="0"/>
                  </a:moveTo>
                  <a:cubicBezTo>
                    <a:pt x="309" y="0"/>
                    <a:pt x="1" y="1073"/>
                    <a:pt x="924" y="1365"/>
                  </a:cubicBezTo>
                  <a:cubicBezTo>
                    <a:pt x="927" y="1364"/>
                    <a:pt x="1469" y="590"/>
                    <a:pt x="30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9"/>
            <p:cNvSpPr/>
            <p:nvPr/>
          </p:nvSpPr>
          <p:spPr>
            <a:xfrm>
              <a:off x="9719134" y="1396131"/>
              <a:ext cx="197287" cy="183637"/>
            </a:xfrm>
            <a:custGeom>
              <a:avLst/>
              <a:gdLst/>
              <a:ahLst/>
              <a:cxnLst/>
              <a:rect l="l" t="t" r="r" b="b"/>
              <a:pathLst>
                <a:path w="1561" h="1453" extrusionOk="0">
                  <a:moveTo>
                    <a:pt x="326" y="0"/>
                  </a:moveTo>
                  <a:cubicBezTo>
                    <a:pt x="326" y="0"/>
                    <a:pt x="0" y="1142"/>
                    <a:pt x="982" y="1453"/>
                  </a:cubicBezTo>
                  <a:cubicBezTo>
                    <a:pt x="982" y="1453"/>
                    <a:pt x="1560" y="631"/>
                    <a:pt x="32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
            <p:cNvSpPr/>
            <p:nvPr/>
          </p:nvSpPr>
          <p:spPr>
            <a:xfrm>
              <a:off x="7057554" y="4290635"/>
              <a:ext cx="2253445" cy="448793"/>
            </a:xfrm>
            <a:custGeom>
              <a:avLst/>
              <a:gdLst/>
              <a:ahLst/>
              <a:cxnLst/>
              <a:rect l="l" t="t" r="r" b="b"/>
              <a:pathLst>
                <a:path w="17830" h="3551" extrusionOk="0">
                  <a:moveTo>
                    <a:pt x="8914" y="0"/>
                  </a:moveTo>
                  <a:cubicBezTo>
                    <a:pt x="3991" y="0"/>
                    <a:pt x="0" y="1591"/>
                    <a:pt x="0" y="3551"/>
                  </a:cubicBezTo>
                  <a:lnTo>
                    <a:pt x="17830" y="3551"/>
                  </a:lnTo>
                  <a:cubicBezTo>
                    <a:pt x="17830" y="1591"/>
                    <a:pt x="13839" y="0"/>
                    <a:pt x="89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9"/>
          <p:cNvGrpSpPr/>
          <p:nvPr/>
        </p:nvGrpSpPr>
        <p:grpSpPr>
          <a:xfrm>
            <a:off x="7763830" y="4220259"/>
            <a:ext cx="743529" cy="575204"/>
            <a:chOff x="7763830" y="4220259"/>
            <a:chExt cx="743529" cy="575204"/>
          </a:xfrm>
        </p:grpSpPr>
        <p:sp>
          <p:nvSpPr>
            <p:cNvPr id="1957" name="Google Shape;1957;p9"/>
            <p:cNvSpPr/>
            <p:nvPr/>
          </p:nvSpPr>
          <p:spPr>
            <a:xfrm>
              <a:off x="8164740" y="4220259"/>
              <a:ext cx="342619" cy="575204"/>
            </a:xfrm>
            <a:custGeom>
              <a:avLst/>
              <a:gdLst/>
              <a:ahLst/>
              <a:cxnLst/>
              <a:rect l="l" t="t" r="r" b="b"/>
              <a:pathLst>
                <a:path w="4620" h="7756" extrusionOk="0">
                  <a:moveTo>
                    <a:pt x="3657" y="1"/>
                  </a:moveTo>
                  <a:cubicBezTo>
                    <a:pt x="3501" y="1"/>
                    <a:pt x="3344" y="35"/>
                    <a:pt x="3205" y="105"/>
                  </a:cubicBezTo>
                  <a:cubicBezTo>
                    <a:pt x="2797" y="312"/>
                    <a:pt x="2546" y="752"/>
                    <a:pt x="2464" y="1202"/>
                  </a:cubicBezTo>
                  <a:cubicBezTo>
                    <a:pt x="2395" y="1572"/>
                    <a:pt x="2421" y="1968"/>
                    <a:pt x="2246" y="2301"/>
                  </a:cubicBezTo>
                  <a:cubicBezTo>
                    <a:pt x="2034" y="2709"/>
                    <a:pt x="1575" y="2924"/>
                    <a:pt x="1269" y="3271"/>
                  </a:cubicBezTo>
                  <a:cubicBezTo>
                    <a:pt x="975" y="3603"/>
                    <a:pt x="832" y="4064"/>
                    <a:pt x="887" y="4504"/>
                  </a:cubicBezTo>
                  <a:cubicBezTo>
                    <a:pt x="931" y="4874"/>
                    <a:pt x="1109" y="5239"/>
                    <a:pt x="1047" y="5609"/>
                  </a:cubicBezTo>
                  <a:cubicBezTo>
                    <a:pt x="991" y="5928"/>
                    <a:pt x="765" y="6191"/>
                    <a:pt x="571" y="6457"/>
                  </a:cubicBezTo>
                  <a:cubicBezTo>
                    <a:pt x="299" y="6832"/>
                    <a:pt x="74" y="7255"/>
                    <a:pt x="0" y="7714"/>
                  </a:cubicBezTo>
                  <a:cubicBezTo>
                    <a:pt x="279" y="7740"/>
                    <a:pt x="560" y="7755"/>
                    <a:pt x="846" y="7755"/>
                  </a:cubicBezTo>
                  <a:cubicBezTo>
                    <a:pt x="1009" y="7755"/>
                    <a:pt x="1174" y="7750"/>
                    <a:pt x="1341" y="7739"/>
                  </a:cubicBezTo>
                  <a:cubicBezTo>
                    <a:pt x="1836" y="7705"/>
                    <a:pt x="2329" y="7639"/>
                    <a:pt x="2819" y="7559"/>
                  </a:cubicBezTo>
                  <a:cubicBezTo>
                    <a:pt x="2844" y="7332"/>
                    <a:pt x="2862" y="7107"/>
                    <a:pt x="2959" y="6902"/>
                  </a:cubicBezTo>
                  <a:cubicBezTo>
                    <a:pt x="3125" y="6542"/>
                    <a:pt x="3486" y="6321"/>
                    <a:pt x="3763" y="6036"/>
                  </a:cubicBezTo>
                  <a:cubicBezTo>
                    <a:pt x="4245" y="5540"/>
                    <a:pt x="4468" y="4806"/>
                    <a:pt x="4347" y="4126"/>
                  </a:cubicBezTo>
                  <a:cubicBezTo>
                    <a:pt x="4256" y="3620"/>
                    <a:pt x="3987" y="3138"/>
                    <a:pt x="4023" y="2626"/>
                  </a:cubicBezTo>
                  <a:cubicBezTo>
                    <a:pt x="4050" y="2236"/>
                    <a:pt x="4252" y="1883"/>
                    <a:pt x="4395" y="1522"/>
                  </a:cubicBezTo>
                  <a:cubicBezTo>
                    <a:pt x="4539" y="1158"/>
                    <a:pt x="4619" y="728"/>
                    <a:pt x="4418" y="392"/>
                  </a:cubicBezTo>
                  <a:cubicBezTo>
                    <a:pt x="4264" y="132"/>
                    <a:pt x="3962" y="1"/>
                    <a:pt x="36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9"/>
            <p:cNvSpPr/>
            <p:nvPr/>
          </p:nvSpPr>
          <p:spPr>
            <a:xfrm>
              <a:off x="7763830" y="4275807"/>
              <a:ext cx="315551" cy="519434"/>
            </a:xfrm>
            <a:custGeom>
              <a:avLst/>
              <a:gdLst/>
              <a:ahLst/>
              <a:cxnLst/>
              <a:rect l="l" t="t" r="r" b="b"/>
              <a:pathLst>
                <a:path w="4255" h="7004" extrusionOk="0">
                  <a:moveTo>
                    <a:pt x="744" y="1"/>
                  </a:moveTo>
                  <a:cubicBezTo>
                    <a:pt x="384" y="1"/>
                    <a:pt x="95" y="355"/>
                    <a:pt x="48" y="716"/>
                  </a:cubicBezTo>
                  <a:cubicBezTo>
                    <a:pt x="0" y="1084"/>
                    <a:pt x="139" y="1450"/>
                    <a:pt x="290" y="1792"/>
                  </a:cubicBezTo>
                  <a:cubicBezTo>
                    <a:pt x="445" y="2129"/>
                    <a:pt x="610" y="2479"/>
                    <a:pt x="613" y="2852"/>
                  </a:cubicBezTo>
                  <a:cubicBezTo>
                    <a:pt x="620" y="3420"/>
                    <a:pt x="256" y="3989"/>
                    <a:pt x="446" y="4524"/>
                  </a:cubicBezTo>
                  <a:cubicBezTo>
                    <a:pt x="603" y="4961"/>
                    <a:pt x="1079" y="5205"/>
                    <a:pt x="1291" y="5617"/>
                  </a:cubicBezTo>
                  <a:cubicBezTo>
                    <a:pt x="1453" y="5935"/>
                    <a:pt x="1436" y="6296"/>
                    <a:pt x="1423" y="6659"/>
                  </a:cubicBezTo>
                  <a:cubicBezTo>
                    <a:pt x="2332" y="6842"/>
                    <a:pt x="3233" y="7004"/>
                    <a:pt x="4171" y="7004"/>
                  </a:cubicBezTo>
                  <a:cubicBezTo>
                    <a:pt x="4199" y="7004"/>
                    <a:pt x="4227" y="7004"/>
                    <a:pt x="4255" y="7003"/>
                  </a:cubicBezTo>
                  <a:cubicBezTo>
                    <a:pt x="4180" y="6821"/>
                    <a:pt x="4098" y="6662"/>
                    <a:pt x="4024" y="6546"/>
                  </a:cubicBezTo>
                  <a:cubicBezTo>
                    <a:pt x="3819" y="6219"/>
                    <a:pt x="3546" y="5932"/>
                    <a:pt x="3407" y="5574"/>
                  </a:cubicBezTo>
                  <a:cubicBezTo>
                    <a:pt x="3230" y="5121"/>
                    <a:pt x="3285" y="4617"/>
                    <a:pt x="3295" y="4131"/>
                  </a:cubicBezTo>
                  <a:cubicBezTo>
                    <a:pt x="3307" y="3645"/>
                    <a:pt x="3255" y="3115"/>
                    <a:pt x="2921" y="2762"/>
                  </a:cubicBezTo>
                  <a:cubicBezTo>
                    <a:pt x="2632" y="2454"/>
                    <a:pt x="2174" y="2333"/>
                    <a:pt x="1909" y="2003"/>
                  </a:cubicBezTo>
                  <a:cubicBezTo>
                    <a:pt x="1652" y="1685"/>
                    <a:pt x="1632" y="1245"/>
                    <a:pt x="1536" y="849"/>
                  </a:cubicBezTo>
                  <a:cubicBezTo>
                    <a:pt x="1439" y="452"/>
                    <a:pt x="1180" y="19"/>
                    <a:pt x="772" y="2"/>
                  </a:cubicBezTo>
                  <a:cubicBezTo>
                    <a:pt x="763" y="1"/>
                    <a:pt x="753" y="1"/>
                    <a:pt x="7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9"/>
            <p:cNvSpPr/>
            <p:nvPr/>
          </p:nvSpPr>
          <p:spPr>
            <a:xfrm>
              <a:off x="7818041" y="4346707"/>
              <a:ext cx="148098" cy="439784"/>
            </a:xfrm>
            <a:custGeom>
              <a:avLst/>
              <a:gdLst/>
              <a:ahLst/>
              <a:cxnLst/>
              <a:rect l="l" t="t" r="r" b="b"/>
              <a:pathLst>
                <a:path w="1997" h="5930" extrusionOk="0">
                  <a:moveTo>
                    <a:pt x="133" y="1"/>
                  </a:moveTo>
                  <a:cubicBezTo>
                    <a:pt x="121" y="1"/>
                    <a:pt x="109" y="2"/>
                    <a:pt x="97" y="6"/>
                  </a:cubicBezTo>
                  <a:cubicBezTo>
                    <a:pt x="34" y="26"/>
                    <a:pt x="1" y="92"/>
                    <a:pt x="19" y="154"/>
                  </a:cubicBezTo>
                  <a:cubicBezTo>
                    <a:pt x="256" y="902"/>
                    <a:pt x="485" y="1657"/>
                    <a:pt x="712" y="2415"/>
                  </a:cubicBezTo>
                  <a:lnTo>
                    <a:pt x="328" y="2259"/>
                  </a:lnTo>
                  <a:cubicBezTo>
                    <a:pt x="313" y="2253"/>
                    <a:pt x="298" y="2250"/>
                    <a:pt x="283" y="2250"/>
                  </a:cubicBezTo>
                  <a:cubicBezTo>
                    <a:pt x="237" y="2250"/>
                    <a:pt x="193" y="2278"/>
                    <a:pt x="174" y="2323"/>
                  </a:cubicBezTo>
                  <a:cubicBezTo>
                    <a:pt x="148" y="2385"/>
                    <a:pt x="177" y="2452"/>
                    <a:pt x="239" y="2478"/>
                  </a:cubicBezTo>
                  <a:lnTo>
                    <a:pt x="796" y="2706"/>
                  </a:lnTo>
                  <a:cubicBezTo>
                    <a:pt x="1112" y="3765"/>
                    <a:pt x="1413" y="4830"/>
                    <a:pt x="1707" y="5892"/>
                  </a:cubicBezTo>
                  <a:cubicBezTo>
                    <a:pt x="1790" y="5907"/>
                    <a:pt x="1876" y="5918"/>
                    <a:pt x="1961" y="5930"/>
                  </a:cubicBezTo>
                  <a:cubicBezTo>
                    <a:pt x="1855" y="5548"/>
                    <a:pt x="1751" y="5165"/>
                    <a:pt x="1644" y="4783"/>
                  </a:cubicBezTo>
                  <a:lnTo>
                    <a:pt x="1982" y="3331"/>
                  </a:lnTo>
                  <a:cubicBezTo>
                    <a:pt x="1997" y="3268"/>
                    <a:pt x="1958" y="3204"/>
                    <a:pt x="1895" y="3190"/>
                  </a:cubicBezTo>
                  <a:cubicBezTo>
                    <a:pt x="1886" y="3188"/>
                    <a:pt x="1877" y="3187"/>
                    <a:pt x="1869" y="3187"/>
                  </a:cubicBezTo>
                  <a:cubicBezTo>
                    <a:pt x="1815" y="3187"/>
                    <a:pt x="1765" y="3224"/>
                    <a:pt x="1753" y="3277"/>
                  </a:cubicBezTo>
                  <a:lnTo>
                    <a:pt x="1511" y="4315"/>
                  </a:lnTo>
                  <a:cubicBezTo>
                    <a:pt x="1346" y="3742"/>
                    <a:pt x="1179" y="3168"/>
                    <a:pt x="1009" y="2596"/>
                  </a:cubicBezTo>
                  <a:cubicBezTo>
                    <a:pt x="1007" y="2586"/>
                    <a:pt x="1006" y="2577"/>
                    <a:pt x="1000" y="2567"/>
                  </a:cubicBezTo>
                  <a:cubicBezTo>
                    <a:pt x="753" y="1736"/>
                    <a:pt x="503" y="907"/>
                    <a:pt x="244" y="84"/>
                  </a:cubicBezTo>
                  <a:cubicBezTo>
                    <a:pt x="228" y="33"/>
                    <a:pt x="182" y="1"/>
                    <a:pt x="13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
            <p:cNvSpPr/>
            <p:nvPr/>
          </p:nvSpPr>
          <p:spPr>
            <a:xfrm>
              <a:off x="8270641" y="4280776"/>
              <a:ext cx="178058" cy="512834"/>
            </a:xfrm>
            <a:custGeom>
              <a:avLst/>
              <a:gdLst/>
              <a:ahLst/>
              <a:cxnLst/>
              <a:rect l="l" t="t" r="r" b="b"/>
              <a:pathLst>
                <a:path w="2401" h="6915" extrusionOk="0">
                  <a:moveTo>
                    <a:pt x="2269" y="0"/>
                  </a:moveTo>
                  <a:cubicBezTo>
                    <a:pt x="2223" y="0"/>
                    <a:pt x="2178" y="28"/>
                    <a:pt x="2159" y="72"/>
                  </a:cubicBezTo>
                  <a:cubicBezTo>
                    <a:pt x="1657" y="1264"/>
                    <a:pt x="1217" y="2481"/>
                    <a:pt x="835" y="3719"/>
                  </a:cubicBezTo>
                  <a:lnTo>
                    <a:pt x="558" y="2739"/>
                  </a:lnTo>
                  <a:cubicBezTo>
                    <a:pt x="544" y="2687"/>
                    <a:pt x="498" y="2654"/>
                    <a:pt x="447" y="2654"/>
                  </a:cubicBezTo>
                  <a:cubicBezTo>
                    <a:pt x="436" y="2654"/>
                    <a:pt x="425" y="2656"/>
                    <a:pt x="414" y="2659"/>
                  </a:cubicBezTo>
                  <a:cubicBezTo>
                    <a:pt x="350" y="2676"/>
                    <a:pt x="315" y="2741"/>
                    <a:pt x="333" y="2804"/>
                  </a:cubicBezTo>
                  <a:lnTo>
                    <a:pt x="708" y="4136"/>
                  </a:lnTo>
                  <a:cubicBezTo>
                    <a:pt x="436" y="5052"/>
                    <a:pt x="201" y="5980"/>
                    <a:pt x="1" y="6915"/>
                  </a:cubicBezTo>
                  <a:cubicBezTo>
                    <a:pt x="84" y="6909"/>
                    <a:pt x="164" y="6899"/>
                    <a:pt x="247" y="6893"/>
                  </a:cubicBezTo>
                  <a:cubicBezTo>
                    <a:pt x="330" y="6503"/>
                    <a:pt x="419" y="6116"/>
                    <a:pt x="515" y="5732"/>
                  </a:cubicBezTo>
                  <a:lnTo>
                    <a:pt x="1807" y="4461"/>
                  </a:lnTo>
                  <a:cubicBezTo>
                    <a:pt x="1855" y="4417"/>
                    <a:pt x="1855" y="4342"/>
                    <a:pt x="1810" y="4295"/>
                  </a:cubicBezTo>
                  <a:cubicBezTo>
                    <a:pt x="1787" y="4272"/>
                    <a:pt x="1757" y="4260"/>
                    <a:pt x="1726" y="4260"/>
                  </a:cubicBezTo>
                  <a:cubicBezTo>
                    <a:pt x="1696" y="4260"/>
                    <a:pt x="1666" y="4272"/>
                    <a:pt x="1642" y="4294"/>
                  </a:cubicBezTo>
                  <a:lnTo>
                    <a:pt x="630" y="5289"/>
                  </a:lnTo>
                  <a:cubicBezTo>
                    <a:pt x="1093" y="3542"/>
                    <a:pt x="1675" y="1827"/>
                    <a:pt x="2377" y="164"/>
                  </a:cubicBezTo>
                  <a:cubicBezTo>
                    <a:pt x="2401" y="105"/>
                    <a:pt x="2372" y="35"/>
                    <a:pt x="2313" y="9"/>
                  </a:cubicBezTo>
                  <a:cubicBezTo>
                    <a:pt x="2299" y="3"/>
                    <a:pt x="2284" y="0"/>
                    <a:pt x="226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9"/>
            <p:cNvSpPr/>
            <p:nvPr/>
          </p:nvSpPr>
          <p:spPr>
            <a:xfrm>
              <a:off x="8035850" y="4394532"/>
              <a:ext cx="141172" cy="155698"/>
            </a:xfrm>
            <a:custGeom>
              <a:avLst/>
              <a:gdLst/>
              <a:ahLst/>
              <a:cxnLst/>
              <a:rect l="l" t="t" r="r" b="b"/>
              <a:pathLst>
                <a:path w="2731" h="3012" extrusionOk="0">
                  <a:moveTo>
                    <a:pt x="2328" y="1"/>
                  </a:moveTo>
                  <a:cubicBezTo>
                    <a:pt x="2195" y="1"/>
                    <a:pt x="2083" y="95"/>
                    <a:pt x="1994" y="194"/>
                  </a:cubicBezTo>
                  <a:cubicBezTo>
                    <a:pt x="1710" y="510"/>
                    <a:pt x="1542" y="861"/>
                    <a:pt x="1483" y="1281"/>
                  </a:cubicBezTo>
                  <a:cubicBezTo>
                    <a:pt x="1446" y="1180"/>
                    <a:pt x="1482" y="1068"/>
                    <a:pt x="1490" y="959"/>
                  </a:cubicBezTo>
                  <a:cubicBezTo>
                    <a:pt x="1499" y="850"/>
                    <a:pt x="1455" y="716"/>
                    <a:pt x="1347" y="701"/>
                  </a:cubicBezTo>
                  <a:cubicBezTo>
                    <a:pt x="1340" y="699"/>
                    <a:pt x="1333" y="699"/>
                    <a:pt x="1326" y="699"/>
                  </a:cubicBezTo>
                  <a:cubicBezTo>
                    <a:pt x="1253" y="699"/>
                    <a:pt x="1186" y="759"/>
                    <a:pt x="1139" y="821"/>
                  </a:cubicBezTo>
                  <a:cubicBezTo>
                    <a:pt x="971" y="1038"/>
                    <a:pt x="917" y="1287"/>
                    <a:pt x="917" y="1561"/>
                  </a:cubicBezTo>
                  <a:cubicBezTo>
                    <a:pt x="911" y="1245"/>
                    <a:pt x="859" y="930"/>
                    <a:pt x="765" y="629"/>
                  </a:cubicBezTo>
                  <a:cubicBezTo>
                    <a:pt x="732" y="529"/>
                    <a:pt x="689" y="421"/>
                    <a:pt x="596" y="371"/>
                  </a:cubicBezTo>
                  <a:cubicBezTo>
                    <a:pt x="562" y="353"/>
                    <a:pt x="526" y="345"/>
                    <a:pt x="489" y="345"/>
                  </a:cubicBezTo>
                  <a:cubicBezTo>
                    <a:pt x="400" y="345"/>
                    <a:pt x="309" y="392"/>
                    <a:pt x="249" y="463"/>
                  </a:cubicBezTo>
                  <a:cubicBezTo>
                    <a:pt x="164" y="563"/>
                    <a:pt x="132" y="693"/>
                    <a:pt x="112" y="822"/>
                  </a:cubicBezTo>
                  <a:cubicBezTo>
                    <a:pt x="1" y="1541"/>
                    <a:pt x="191" y="2301"/>
                    <a:pt x="629" y="2883"/>
                  </a:cubicBezTo>
                  <a:cubicBezTo>
                    <a:pt x="702" y="2981"/>
                    <a:pt x="805" y="3011"/>
                    <a:pt x="919" y="3011"/>
                  </a:cubicBezTo>
                  <a:cubicBezTo>
                    <a:pt x="1004" y="3011"/>
                    <a:pt x="1095" y="2995"/>
                    <a:pt x="1184" y="2976"/>
                  </a:cubicBezTo>
                  <a:cubicBezTo>
                    <a:pt x="1391" y="2936"/>
                    <a:pt x="1578" y="2817"/>
                    <a:pt x="1743" y="2682"/>
                  </a:cubicBezTo>
                  <a:cubicBezTo>
                    <a:pt x="2369" y="2169"/>
                    <a:pt x="2731" y="1349"/>
                    <a:pt x="2692" y="541"/>
                  </a:cubicBezTo>
                  <a:cubicBezTo>
                    <a:pt x="2686" y="422"/>
                    <a:pt x="2670" y="301"/>
                    <a:pt x="2615" y="194"/>
                  </a:cubicBezTo>
                  <a:cubicBezTo>
                    <a:pt x="2557" y="90"/>
                    <a:pt x="2453" y="5"/>
                    <a:pt x="2334" y="1"/>
                  </a:cubicBezTo>
                  <a:cubicBezTo>
                    <a:pt x="2332" y="1"/>
                    <a:pt x="2330" y="1"/>
                    <a:pt x="2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9"/>
            <p:cNvSpPr/>
            <p:nvPr/>
          </p:nvSpPr>
          <p:spPr>
            <a:xfrm>
              <a:off x="7940838" y="4487683"/>
              <a:ext cx="302815" cy="304831"/>
            </a:xfrm>
            <a:custGeom>
              <a:avLst/>
              <a:gdLst/>
              <a:ahLst/>
              <a:cxnLst/>
              <a:rect l="l" t="t" r="r" b="b"/>
              <a:pathLst>
                <a:path w="5858" h="5897" extrusionOk="0">
                  <a:moveTo>
                    <a:pt x="2964" y="1"/>
                  </a:moveTo>
                  <a:cubicBezTo>
                    <a:pt x="2432" y="1"/>
                    <a:pt x="1905" y="160"/>
                    <a:pt x="1490" y="496"/>
                  </a:cubicBezTo>
                  <a:cubicBezTo>
                    <a:pt x="1233" y="701"/>
                    <a:pt x="1025" y="965"/>
                    <a:pt x="852" y="1243"/>
                  </a:cubicBezTo>
                  <a:cubicBezTo>
                    <a:pt x="0" y="2608"/>
                    <a:pt x="10" y="4464"/>
                    <a:pt x="859" y="5819"/>
                  </a:cubicBezTo>
                  <a:cubicBezTo>
                    <a:pt x="1293" y="5875"/>
                    <a:pt x="1730" y="5896"/>
                    <a:pt x="2168" y="5896"/>
                  </a:cubicBezTo>
                  <a:cubicBezTo>
                    <a:pt x="2437" y="5896"/>
                    <a:pt x="2706" y="5888"/>
                    <a:pt x="2974" y="5875"/>
                  </a:cubicBezTo>
                  <a:cubicBezTo>
                    <a:pt x="3713" y="5837"/>
                    <a:pt x="4447" y="5748"/>
                    <a:pt x="5175" y="5619"/>
                  </a:cubicBezTo>
                  <a:cubicBezTo>
                    <a:pt x="5594" y="4884"/>
                    <a:pt x="5858" y="4055"/>
                    <a:pt x="5846" y="3210"/>
                  </a:cubicBezTo>
                  <a:cubicBezTo>
                    <a:pt x="5835" y="2146"/>
                    <a:pt x="5350" y="1062"/>
                    <a:pt x="4473" y="460"/>
                  </a:cubicBezTo>
                  <a:cubicBezTo>
                    <a:pt x="4034" y="159"/>
                    <a:pt x="3496" y="1"/>
                    <a:pt x="29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9"/>
            <p:cNvSpPr/>
            <p:nvPr/>
          </p:nvSpPr>
          <p:spPr>
            <a:xfrm>
              <a:off x="8084028" y="4488149"/>
              <a:ext cx="29258" cy="303693"/>
            </a:xfrm>
            <a:custGeom>
              <a:avLst/>
              <a:gdLst/>
              <a:ahLst/>
              <a:cxnLst/>
              <a:rect l="l" t="t" r="r" b="b"/>
              <a:pathLst>
                <a:path w="566" h="5875" extrusionOk="0">
                  <a:moveTo>
                    <a:pt x="373" y="1"/>
                  </a:moveTo>
                  <a:cubicBezTo>
                    <a:pt x="366" y="174"/>
                    <a:pt x="365" y="348"/>
                    <a:pt x="360" y="520"/>
                  </a:cubicBezTo>
                  <a:lnTo>
                    <a:pt x="359" y="706"/>
                  </a:lnTo>
                  <a:cubicBezTo>
                    <a:pt x="345" y="1617"/>
                    <a:pt x="259" y="2546"/>
                    <a:pt x="174" y="3444"/>
                  </a:cubicBezTo>
                  <a:cubicBezTo>
                    <a:pt x="101" y="4241"/>
                    <a:pt x="26" y="5057"/>
                    <a:pt x="1" y="5874"/>
                  </a:cubicBezTo>
                  <a:cubicBezTo>
                    <a:pt x="65" y="5873"/>
                    <a:pt x="130" y="5868"/>
                    <a:pt x="193" y="5867"/>
                  </a:cubicBezTo>
                  <a:cubicBezTo>
                    <a:pt x="220" y="5061"/>
                    <a:pt x="293" y="4252"/>
                    <a:pt x="369" y="3459"/>
                  </a:cubicBezTo>
                  <a:cubicBezTo>
                    <a:pt x="452" y="2558"/>
                    <a:pt x="538" y="1625"/>
                    <a:pt x="553" y="709"/>
                  </a:cubicBezTo>
                  <a:lnTo>
                    <a:pt x="555" y="521"/>
                  </a:lnTo>
                  <a:cubicBezTo>
                    <a:pt x="557" y="355"/>
                    <a:pt x="558" y="187"/>
                    <a:pt x="566" y="19"/>
                  </a:cubicBezTo>
                  <a:cubicBezTo>
                    <a:pt x="501" y="11"/>
                    <a:pt x="438" y="4"/>
                    <a:pt x="3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
            <p:cNvSpPr/>
            <p:nvPr/>
          </p:nvSpPr>
          <p:spPr>
            <a:xfrm>
              <a:off x="8016516" y="4488976"/>
              <a:ext cx="59033" cy="303435"/>
            </a:xfrm>
            <a:custGeom>
              <a:avLst/>
              <a:gdLst/>
              <a:ahLst/>
              <a:cxnLst/>
              <a:rect l="l" t="t" r="r" b="b"/>
              <a:pathLst>
                <a:path w="1142" h="5870" extrusionOk="0">
                  <a:moveTo>
                    <a:pt x="1142" y="1"/>
                  </a:moveTo>
                  <a:cubicBezTo>
                    <a:pt x="1061" y="12"/>
                    <a:pt x="983" y="26"/>
                    <a:pt x="904" y="44"/>
                  </a:cubicBezTo>
                  <a:cubicBezTo>
                    <a:pt x="664" y="535"/>
                    <a:pt x="473" y="1092"/>
                    <a:pt x="330" y="1730"/>
                  </a:cubicBezTo>
                  <a:cubicBezTo>
                    <a:pt x="28" y="3075"/>
                    <a:pt x="0" y="4494"/>
                    <a:pt x="237" y="5860"/>
                  </a:cubicBezTo>
                  <a:cubicBezTo>
                    <a:pt x="301" y="5864"/>
                    <a:pt x="367" y="5867"/>
                    <a:pt x="435" y="5870"/>
                  </a:cubicBezTo>
                  <a:cubicBezTo>
                    <a:pt x="194" y="4515"/>
                    <a:pt x="217" y="3106"/>
                    <a:pt x="518" y="1773"/>
                  </a:cubicBezTo>
                  <a:cubicBezTo>
                    <a:pt x="673" y="1095"/>
                    <a:pt x="879" y="510"/>
                    <a:pt x="114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
            <p:cNvSpPr/>
            <p:nvPr/>
          </p:nvSpPr>
          <p:spPr>
            <a:xfrm>
              <a:off x="8158311" y="4511979"/>
              <a:ext cx="33600" cy="273763"/>
            </a:xfrm>
            <a:custGeom>
              <a:avLst/>
              <a:gdLst/>
              <a:ahLst/>
              <a:cxnLst/>
              <a:rect l="l" t="t" r="r" b="b"/>
              <a:pathLst>
                <a:path w="650" h="5296" extrusionOk="0">
                  <a:moveTo>
                    <a:pt x="277" y="0"/>
                  </a:moveTo>
                  <a:cubicBezTo>
                    <a:pt x="304" y="161"/>
                    <a:pt x="323" y="324"/>
                    <a:pt x="340" y="486"/>
                  </a:cubicBezTo>
                  <a:cubicBezTo>
                    <a:pt x="398" y="1027"/>
                    <a:pt x="459" y="1586"/>
                    <a:pt x="452" y="2145"/>
                  </a:cubicBezTo>
                  <a:cubicBezTo>
                    <a:pt x="441" y="2967"/>
                    <a:pt x="287" y="3789"/>
                    <a:pt x="138" y="4586"/>
                  </a:cubicBezTo>
                  <a:cubicBezTo>
                    <a:pt x="94" y="4820"/>
                    <a:pt x="48" y="5059"/>
                    <a:pt x="0" y="5296"/>
                  </a:cubicBezTo>
                  <a:cubicBezTo>
                    <a:pt x="66" y="5286"/>
                    <a:pt x="134" y="5278"/>
                    <a:pt x="201" y="5270"/>
                  </a:cubicBezTo>
                  <a:cubicBezTo>
                    <a:pt x="244" y="5053"/>
                    <a:pt x="284" y="4837"/>
                    <a:pt x="326" y="4622"/>
                  </a:cubicBezTo>
                  <a:cubicBezTo>
                    <a:pt x="476" y="3816"/>
                    <a:pt x="633" y="2984"/>
                    <a:pt x="643" y="2148"/>
                  </a:cubicBezTo>
                  <a:cubicBezTo>
                    <a:pt x="650" y="1579"/>
                    <a:pt x="590" y="1012"/>
                    <a:pt x="532" y="465"/>
                  </a:cubicBezTo>
                  <a:cubicBezTo>
                    <a:pt x="521" y="367"/>
                    <a:pt x="511" y="268"/>
                    <a:pt x="498" y="171"/>
                  </a:cubicBezTo>
                  <a:cubicBezTo>
                    <a:pt x="428" y="109"/>
                    <a:pt x="355" y="52"/>
                    <a:pt x="2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6" name="Google Shape;1966;p9"/>
          <p:cNvSpPr/>
          <p:nvPr/>
        </p:nvSpPr>
        <p:spPr>
          <a:xfrm rot="10800000" flipH="1">
            <a:off x="1679950" y="16"/>
            <a:ext cx="1296592" cy="795401"/>
          </a:xfrm>
          <a:custGeom>
            <a:avLst/>
            <a:gdLst/>
            <a:ahLst/>
            <a:cxnLst/>
            <a:rect l="l" t="t" r="r" b="b"/>
            <a:pathLst>
              <a:path w="23886" h="14653" extrusionOk="0">
                <a:moveTo>
                  <a:pt x="14989" y="1"/>
                </a:moveTo>
                <a:cubicBezTo>
                  <a:pt x="14825" y="1"/>
                  <a:pt x="14656" y="36"/>
                  <a:pt x="14484" y="107"/>
                </a:cubicBezTo>
                <a:cubicBezTo>
                  <a:pt x="12557" y="903"/>
                  <a:pt x="10708" y="6214"/>
                  <a:pt x="10484" y="6875"/>
                </a:cubicBezTo>
                <a:cubicBezTo>
                  <a:pt x="9120" y="7664"/>
                  <a:pt x="7788" y="8509"/>
                  <a:pt x="6492" y="9406"/>
                </a:cubicBezTo>
                <a:cubicBezTo>
                  <a:pt x="7866" y="7627"/>
                  <a:pt x="10269" y="4231"/>
                  <a:pt x="9833" y="2820"/>
                </a:cubicBezTo>
                <a:cubicBezTo>
                  <a:pt x="9737" y="2512"/>
                  <a:pt x="9513" y="2300"/>
                  <a:pt x="9182" y="2204"/>
                </a:cubicBezTo>
                <a:cubicBezTo>
                  <a:pt x="9074" y="2173"/>
                  <a:pt x="8967" y="2158"/>
                  <a:pt x="8860" y="2158"/>
                </a:cubicBezTo>
                <a:cubicBezTo>
                  <a:pt x="8629" y="2158"/>
                  <a:pt x="8401" y="2230"/>
                  <a:pt x="8178" y="2373"/>
                </a:cubicBezTo>
                <a:cubicBezTo>
                  <a:pt x="6367" y="3544"/>
                  <a:pt x="5415" y="9478"/>
                  <a:pt x="5299" y="10255"/>
                </a:cubicBezTo>
                <a:cubicBezTo>
                  <a:pt x="4040" y="11177"/>
                  <a:pt x="2821" y="12148"/>
                  <a:pt x="1642" y="13169"/>
                </a:cubicBezTo>
                <a:cubicBezTo>
                  <a:pt x="2814" y="11101"/>
                  <a:pt x="5074" y="6763"/>
                  <a:pt x="4307" y="5294"/>
                </a:cubicBezTo>
                <a:cubicBezTo>
                  <a:pt x="4140" y="4975"/>
                  <a:pt x="3841" y="4795"/>
                  <a:pt x="3442" y="4769"/>
                </a:cubicBezTo>
                <a:cubicBezTo>
                  <a:pt x="3409" y="4767"/>
                  <a:pt x="3377" y="4766"/>
                  <a:pt x="3345" y="4766"/>
                </a:cubicBezTo>
                <a:cubicBezTo>
                  <a:pt x="2958" y="4766"/>
                  <a:pt x="2607" y="4917"/>
                  <a:pt x="2298" y="5218"/>
                </a:cubicBezTo>
                <a:cubicBezTo>
                  <a:pt x="533" y="6933"/>
                  <a:pt x="636" y="13215"/>
                  <a:pt x="657" y="14041"/>
                </a:cubicBezTo>
                <a:cubicBezTo>
                  <a:pt x="435" y="14241"/>
                  <a:pt x="218" y="14448"/>
                  <a:pt x="1" y="14653"/>
                </a:cubicBezTo>
                <a:lnTo>
                  <a:pt x="576" y="14653"/>
                </a:lnTo>
                <a:cubicBezTo>
                  <a:pt x="685" y="14552"/>
                  <a:pt x="792" y="14448"/>
                  <a:pt x="904" y="14347"/>
                </a:cubicBezTo>
                <a:cubicBezTo>
                  <a:pt x="1057" y="14406"/>
                  <a:pt x="1350" y="14514"/>
                  <a:pt x="1737" y="14653"/>
                </a:cubicBezTo>
                <a:lnTo>
                  <a:pt x="11240" y="14653"/>
                </a:lnTo>
                <a:cubicBezTo>
                  <a:pt x="11143" y="14326"/>
                  <a:pt x="10938" y="14046"/>
                  <a:pt x="10634" y="13825"/>
                </a:cubicBezTo>
                <a:cubicBezTo>
                  <a:pt x="9905" y="13292"/>
                  <a:pt x="8636" y="13110"/>
                  <a:pt x="7248" y="13110"/>
                </a:cubicBezTo>
                <a:cubicBezTo>
                  <a:pt x="5126" y="13110"/>
                  <a:pt x="2726" y="13534"/>
                  <a:pt x="1543" y="13772"/>
                </a:cubicBezTo>
                <a:cubicBezTo>
                  <a:pt x="2818" y="12650"/>
                  <a:pt x="4142" y="11586"/>
                  <a:pt x="5511" y="10582"/>
                </a:cubicBezTo>
                <a:cubicBezTo>
                  <a:pt x="6283" y="10869"/>
                  <a:pt x="10977" y="12575"/>
                  <a:pt x="13571" y="12575"/>
                </a:cubicBezTo>
                <a:cubicBezTo>
                  <a:pt x="14144" y="12575"/>
                  <a:pt x="14614" y="12492"/>
                  <a:pt x="14918" y="12291"/>
                </a:cubicBezTo>
                <a:cubicBezTo>
                  <a:pt x="15180" y="12118"/>
                  <a:pt x="15325" y="11861"/>
                  <a:pt x="15339" y="11550"/>
                </a:cubicBezTo>
                <a:cubicBezTo>
                  <a:pt x="15352" y="11230"/>
                  <a:pt x="15230" y="10951"/>
                  <a:pt x="14975" y="10718"/>
                </a:cubicBezTo>
                <a:cubicBezTo>
                  <a:pt x="14958" y="10702"/>
                  <a:pt x="14938" y="10685"/>
                  <a:pt x="14918" y="10668"/>
                </a:cubicBezTo>
                <a:cubicBezTo>
                  <a:pt x="14135" y="10023"/>
                  <a:pt x="12282" y="9839"/>
                  <a:pt x="10421" y="9839"/>
                </a:cubicBezTo>
                <a:cubicBezTo>
                  <a:pt x="8785" y="9839"/>
                  <a:pt x="7142" y="9981"/>
                  <a:pt x="6214" y="10079"/>
                </a:cubicBezTo>
                <a:cubicBezTo>
                  <a:pt x="7653" y="9056"/>
                  <a:pt x="9142" y="8101"/>
                  <a:pt x="10669" y="7218"/>
                </a:cubicBezTo>
                <a:cubicBezTo>
                  <a:pt x="11592" y="7587"/>
                  <a:pt x="16135" y="9357"/>
                  <a:pt x="18487" y="9357"/>
                </a:cubicBezTo>
                <a:cubicBezTo>
                  <a:pt x="18994" y="9357"/>
                  <a:pt x="19400" y="9275"/>
                  <a:pt x="19645" y="9078"/>
                </a:cubicBezTo>
                <a:cubicBezTo>
                  <a:pt x="19810" y="8946"/>
                  <a:pt x="19991" y="8698"/>
                  <a:pt x="19918" y="8265"/>
                </a:cubicBezTo>
                <a:cubicBezTo>
                  <a:pt x="19721" y="7099"/>
                  <a:pt x="18076" y="6505"/>
                  <a:pt x="15025" y="6497"/>
                </a:cubicBezTo>
                <a:cubicBezTo>
                  <a:pt x="15007" y="6497"/>
                  <a:pt x="14990" y="6497"/>
                  <a:pt x="14972" y="6497"/>
                </a:cubicBezTo>
                <a:cubicBezTo>
                  <a:pt x="13695" y="6497"/>
                  <a:pt x="12437" y="6598"/>
                  <a:pt x="11602" y="6687"/>
                </a:cubicBezTo>
                <a:cubicBezTo>
                  <a:pt x="12930" y="5952"/>
                  <a:pt x="14285" y="5269"/>
                  <a:pt x="15667" y="4644"/>
                </a:cubicBezTo>
                <a:cubicBezTo>
                  <a:pt x="15779" y="4647"/>
                  <a:pt x="16049" y="4653"/>
                  <a:pt x="16425" y="4653"/>
                </a:cubicBezTo>
                <a:cubicBezTo>
                  <a:pt x="18293" y="4653"/>
                  <a:pt x="22796" y="4508"/>
                  <a:pt x="23667" y="3133"/>
                </a:cubicBezTo>
                <a:cubicBezTo>
                  <a:pt x="23884" y="2796"/>
                  <a:pt x="23885" y="2412"/>
                  <a:pt x="23674" y="1996"/>
                </a:cubicBezTo>
                <a:cubicBezTo>
                  <a:pt x="23451" y="1557"/>
                  <a:pt x="23087" y="1279"/>
                  <a:pt x="22598" y="1168"/>
                </a:cubicBezTo>
                <a:cubicBezTo>
                  <a:pt x="22437" y="1132"/>
                  <a:pt x="22265" y="1115"/>
                  <a:pt x="22084" y="1115"/>
                </a:cubicBezTo>
                <a:cubicBezTo>
                  <a:pt x="19702" y="1115"/>
                  <a:pt x="15812" y="4060"/>
                  <a:pt x="15523" y="4281"/>
                </a:cubicBezTo>
                <a:cubicBezTo>
                  <a:pt x="14416" y="4782"/>
                  <a:pt x="13326" y="5321"/>
                  <a:pt x="12255" y="5892"/>
                </a:cubicBezTo>
                <a:cubicBezTo>
                  <a:pt x="13875" y="4443"/>
                  <a:pt x="16178" y="2138"/>
                  <a:pt x="16043" y="862"/>
                </a:cubicBezTo>
                <a:cubicBezTo>
                  <a:pt x="16010" y="539"/>
                  <a:pt x="15827" y="285"/>
                  <a:pt x="15515" y="129"/>
                </a:cubicBezTo>
                <a:cubicBezTo>
                  <a:pt x="15345" y="43"/>
                  <a:pt x="15170" y="1"/>
                  <a:pt x="14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7" name="Google Shape;1967;p9"/>
          <p:cNvGrpSpPr/>
          <p:nvPr/>
        </p:nvGrpSpPr>
        <p:grpSpPr>
          <a:xfrm>
            <a:off x="624933" y="33"/>
            <a:ext cx="1484692" cy="700266"/>
            <a:chOff x="624933" y="33"/>
            <a:chExt cx="1484692" cy="700266"/>
          </a:xfrm>
        </p:grpSpPr>
        <p:sp>
          <p:nvSpPr>
            <p:cNvPr id="1968" name="Google Shape;1968;p9"/>
            <p:cNvSpPr/>
            <p:nvPr/>
          </p:nvSpPr>
          <p:spPr>
            <a:xfrm rot="5400000" flipH="1">
              <a:off x="1416463" y="-181564"/>
              <a:ext cx="511467" cy="874805"/>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9"/>
            <p:cNvSpPr/>
            <p:nvPr/>
          </p:nvSpPr>
          <p:spPr>
            <a:xfrm rot="5400000" flipH="1">
              <a:off x="1549968" y="-48086"/>
              <a:ext cx="511467" cy="607848"/>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9"/>
            <p:cNvSpPr/>
            <p:nvPr/>
          </p:nvSpPr>
          <p:spPr>
            <a:xfrm rot="5400000" flipH="1">
              <a:off x="949415" y="-30939"/>
              <a:ext cx="684598" cy="746697"/>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9"/>
            <p:cNvSpPr/>
            <p:nvPr/>
          </p:nvSpPr>
          <p:spPr>
            <a:xfrm rot="5400000" flipH="1">
              <a:off x="1055142" y="74840"/>
              <a:ext cx="684598" cy="535139"/>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9"/>
            <p:cNvSpPr/>
            <p:nvPr/>
          </p:nvSpPr>
          <p:spPr>
            <a:xfrm rot="5400000" flipH="1">
              <a:off x="612080" y="12886"/>
              <a:ext cx="700188" cy="674483"/>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9"/>
            <p:cNvSpPr/>
            <p:nvPr/>
          </p:nvSpPr>
          <p:spPr>
            <a:xfrm rot="5400000" flipH="1">
              <a:off x="718759" y="120633"/>
              <a:ext cx="700188" cy="459145"/>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 name="Google Shape;1974;p9"/>
          <p:cNvGrpSpPr/>
          <p:nvPr/>
        </p:nvGrpSpPr>
        <p:grpSpPr>
          <a:xfrm>
            <a:off x="-299288" y="4192625"/>
            <a:ext cx="9742572" cy="2385990"/>
            <a:chOff x="-299288" y="4192625"/>
            <a:chExt cx="9742572" cy="2385990"/>
          </a:xfrm>
        </p:grpSpPr>
        <p:sp>
          <p:nvSpPr>
            <p:cNvPr id="1975" name="Google Shape;1975;p9"/>
            <p:cNvSpPr/>
            <p:nvPr/>
          </p:nvSpPr>
          <p:spPr>
            <a:xfrm flipH="1">
              <a:off x="8581999"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9"/>
            <p:cNvSpPr/>
            <p:nvPr/>
          </p:nvSpPr>
          <p:spPr>
            <a:xfrm flipH="1">
              <a:off x="7941936"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9"/>
            <p:cNvSpPr/>
            <p:nvPr/>
          </p:nvSpPr>
          <p:spPr>
            <a:xfrm flipH="1">
              <a:off x="8976815"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9"/>
            <p:cNvSpPr/>
            <p:nvPr/>
          </p:nvSpPr>
          <p:spPr>
            <a:xfrm flipH="1">
              <a:off x="7512732"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9"/>
            <p:cNvSpPr/>
            <p:nvPr/>
          </p:nvSpPr>
          <p:spPr>
            <a:xfrm flipH="1">
              <a:off x="711134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
            <p:cNvSpPr/>
            <p:nvPr/>
          </p:nvSpPr>
          <p:spPr>
            <a:xfrm flipH="1">
              <a:off x="3431053"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9"/>
            <p:cNvSpPr/>
            <p:nvPr/>
          </p:nvSpPr>
          <p:spPr>
            <a:xfrm flipH="1">
              <a:off x="6513637"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9"/>
            <p:cNvSpPr/>
            <p:nvPr/>
          </p:nvSpPr>
          <p:spPr>
            <a:xfrm flipH="1">
              <a:off x="5931478"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9"/>
            <p:cNvSpPr/>
            <p:nvPr/>
          </p:nvSpPr>
          <p:spPr>
            <a:xfrm flipH="1">
              <a:off x="5549187"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9"/>
            <p:cNvSpPr/>
            <p:nvPr/>
          </p:nvSpPr>
          <p:spPr>
            <a:xfrm flipH="1">
              <a:off x="4895956"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9"/>
            <p:cNvSpPr/>
            <p:nvPr/>
          </p:nvSpPr>
          <p:spPr>
            <a:xfrm flipH="1">
              <a:off x="4715383"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9"/>
            <p:cNvSpPr/>
            <p:nvPr/>
          </p:nvSpPr>
          <p:spPr>
            <a:xfrm flipH="1">
              <a:off x="4278142"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9"/>
            <p:cNvSpPr/>
            <p:nvPr/>
          </p:nvSpPr>
          <p:spPr>
            <a:xfrm flipH="1">
              <a:off x="-299288"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9"/>
            <p:cNvSpPr/>
            <p:nvPr/>
          </p:nvSpPr>
          <p:spPr>
            <a:xfrm flipH="1">
              <a:off x="56324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9"/>
            <p:cNvSpPr/>
            <p:nvPr/>
          </p:nvSpPr>
          <p:spPr>
            <a:xfrm flipH="1">
              <a:off x="1360405"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9"/>
            <p:cNvSpPr/>
            <p:nvPr/>
          </p:nvSpPr>
          <p:spPr>
            <a:xfrm flipH="1">
              <a:off x="1875954"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9"/>
            <p:cNvSpPr/>
            <p:nvPr/>
          </p:nvSpPr>
          <p:spPr>
            <a:xfrm flipH="1">
              <a:off x="2559795"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9"/>
            <p:cNvSpPr/>
            <p:nvPr/>
          </p:nvSpPr>
          <p:spPr>
            <a:xfrm flipH="1">
              <a:off x="2961065"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
            <p:cNvSpPr/>
            <p:nvPr/>
          </p:nvSpPr>
          <p:spPr>
            <a:xfrm flipH="1">
              <a:off x="3810847"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
            <p:cNvSpPr/>
            <p:nvPr/>
          </p:nvSpPr>
          <p:spPr>
            <a:xfrm flipH="1">
              <a:off x="2343145"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95" name="Google Shape;1995;p9"/>
          <p:cNvPicPr preferRelativeResize="0"/>
          <p:nvPr/>
        </p:nvPicPr>
        <p:blipFill>
          <a:blip r:embed="rId2">
            <a:alphaModFix amt="40000"/>
          </a:blip>
          <a:stretch>
            <a:fillRect/>
          </a:stretch>
        </p:blipFill>
        <p:spPr>
          <a:xfrm>
            <a:off x="0" y="0"/>
            <a:ext cx="9143999" cy="5143500"/>
          </a:xfrm>
          <a:prstGeom prst="rect">
            <a:avLst/>
          </a:prstGeom>
          <a:noFill/>
          <a:ln>
            <a:noFill/>
          </a:ln>
        </p:spPr>
      </p:pic>
      <p:sp>
        <p:nvSpPr>
          <p:cNvPr id="1996" name="Google Shape;1996;p9"/>
          <p:cNvSpPr txBox="1">
            <a:spLocks noGrp="1"/>
          </p:cNvSpPr>
          <p:nvPr>
            <p:ph type="subTitle" idx="1"/>
          </p:nvPr>
        </p:nvSpPr>
        <p:spPr>
          <a:xfrm>
            <a:off x="720000" y="2420275"/>
            <a:ext cx="4779300" cy="121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97" name="Google Shape;1997;p9"/>
          <p:cNvSpPr txBox="1">
            <a:spLocks noGrp="1"/>
          </p:cNvSpPr>
          <p:nvPr>
            <p:ph type="title"/>
          </p:nvPr>
        </p:nvSpPr>
        <p:spPr>
          <a:xfrm>
            <a:off x="720000" y="1429900"/>
            <a:ext cx="5748000" cy="11691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able of contents 4">
  <p:cSld name="Table of contents 4">
    <p:spTree>
      <p:nvGrpSpPr>
        <p:cNvPr id="1" name="Shape 292"/>
        <p:cNvGrpSpPr/>
        <p:nvPr/>
      </p:nvGrpSpPr>
      <p:grpSpPr>
        <a:xfrm>
          <a:off x="0" y="0"/>
          <a:ext cx="0" cy="0"/>
          <a:chOff x="0" y="0"/>
          <a:chExt cx="0" cy="0"/>
        </a:xfrm>
      </p:grpSpPr>
      <p:sp>
        <p:nvSpPr>
          <p:cNvPr id="293" name="Google Shape;293;p16"/>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6"/>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6"/>
          <p:cNvSpPr/>
          <p:nvPr/>
        </p:nvSpPr>
        <p:spPr>
          <a:xfrm>
            <a:off x="6616450" y="562100"/>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6"/>
          <p:cNvSpPr/>
          <p:nvPr/>
        </p:nvSpPr>
        <p:spPr>
          <a:xfrm>
            <a:off x="8129338" y="3119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6"/>
          <p:cNvSpPr/>
          <p:nvPr/>
        </p:nvSpPr>
        <p:spPr>
          <a:xfrm flipH="1">
            <a:off x="370291" y="4764649"/>
            <a:ext cx="4343105" cy="37886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6"/>
          <p:cNvSpPr/>
          <p:nvPr/>
        </p:nvSpPr>
        <p:spPr>
          <a:xfrm flipH="1">
            <a:off x="7" y="4764649"/>
            <a:ext cx="6150118" cy="37883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6"/>
          <p:cNvSpPr/>
          <p:nvPr/>
        </p:nvSpPr>
        <p:spPr>
          <a:xfrm flipH="1">
            <a:off x="530846" y="476463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6"/>
          <p:cNvSpPr txBox="1">
            <a:spLocks noGrp="1"/>
          </p:cNvSpPr>
          <p:nvPr>
            <p:ph type="subTitle" idx="1"/>
          </p:nvPr>
        </p:nvSpPr>
        <p:spPr>
          <a:xfrm>
            <a:off x="5576775" y="1619050"/>
            <a:ext cx="2875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01" name="Google Shape;301;p16"/>
          <p:cNvSpPr txBox="1">
            <a:spLocks noGrp="1"/>
          </p:cNvSpPr>
          <p:nvPr>
            <p:ph type="subTitle" idx="2"/>
          </p:nvPr>
        </p:nvSpPr>
        <p:spPr>
          <a:xfrm>
            <a:off x="5576775" y="1909850"/>
            <a:ext cx="2875800" cy="3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02" name="Google Shape;302;p16"/>
          <p:cNvSpPr txBox="1">
            <a:spLocks noGrp="1"/>
          </p:cNvSpPr>
          <p:nvPr>
            <p:ph type="subTitle" idx="3"/>
          </p:nvPr>
        </p:nvSpPr>
        <p:spPr>
          <a:xfrm>
            <a:off x="5576775" y="2686250"/>
            <a:ext cx="2875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03" name="Google Shape;303;p16"/>
          <p:cNvSpPr txBox="1">
            <a:spLocks noGrp="1"/>
          </p:cNvSpPr>
          <p:nvPr>
            <p:ph type="subTitle" idx="4"/>
          </p:nvPr>
        </p:nvSpPr>
        <p:spPr>
          <a:xfrm>
            <a:off x="5576775" y="2977050"/>
            <a:ext cx="2875800" cy="3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04" name="Google Shape;304;p16"/>
          <p:cNvSpPr txBox="1">
            <a:spLocks noGrp="1"/>
          </p:cNvSpPr>
          <p:nvPr>
            <p:ph type="subTitle" idx="5"/>
          </p:nvPr>
        </p:nvSpPr>
        <p:spPr>
          <a:xfrm>
            <a:off x="5576775" y="3829650"/>
            <a:ext cx="2875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05" name="Google Shape;305;p16"/>
          <p:cNvSpPr txBox="1">
            <a:spLocks noGrp="1"/>
          </p:cNvSpPr>
          <p:nvPr>
            <p:ph type="subTitle" idx="6"/>
          </p:nvPr>
        </p:nvSpPr>
        <p:spPr>
          <a:xfrm>
            <a:off x="5576775" y="4120450"/>
            <a:ext cx="2875800" cy="39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06" name="Google Shape;306;p16"/>
          <p:cNvSpPr txBox="1">
            <a:spLocks noGrp="1"/>
          </p:cNvSpPr>
          <p:nvPr>
            <p:ph type="subTitle" idx="7"/>
          </p:nvPr>
        </p:nvSpPr>
        <p:spPr>
          <a:xfrm>
            <a:off x="691436" y="1619050"/>
            <a:ext cx="2875800" cy="343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07" name="Google Shape;307;p16"/>
          <p:cNvSpPr txBox="1">
            <a:spLocks noGrp="1"/>
          </p:cNvSpPr>
          <p:nvPr>
            <p:ph type="subTitle" idx="8"/>
          </p:nvPr>
        </p:nvSpPr>
        <p:spPr>
          <a:xfrm>
            <a:off x="691436" y="1909850"/>
            <a:ext cx="2875800" cy="39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08" name="Google Shape;308;p16"/>
          <p:cNvSpPr txBox="1">
            <a:spLocks noGrp="1"/>
          </p:cNvSpPr>
          <p:nvPr>
            <p:ph type="subTitle" idx="9"/>
          </p:nvPr>
        </p:nvSpPr>
        <p:spPr>
          <a:xfrm>
            <a:off x="691436" y="2686250"/>
            <a:ext cx="2875800" cy="343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09" name="Google Shape;309;p16"/>
          <p:cNvSpPr txBox="1">
            <a:spLocks noGrp="1"/>
          </p:cNvSpPr>
          <p:nvPr>
            <p:ph type="subTitle" idx="13"/>
          </p:nvPr>
        </p:nvSpPr>
        <p:spPr>
          <a:xfrm>
            <a:off x="691436" y="2977050"/>
            <a:ext cx="2875800" cy="39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0" name="Google Shape;310;p16"/>
          <p:cNvSpPr txBox="1">
            <a:spLocks noGrp="1"/>
          </p:cNvSpPr>
          <p:nvPr>
            <p:ph type="subTitle" idx="14"/>
          </p:nvPr>
        </p:nvSpPr>
        <p:spPr>
          <a:xfrm>
            <a:off x="691436" y="3829650"/>
            <a:ext cx="2875800" cy="343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000"/>
              <a:buFont typeface="Patrick Hand"/>
              <a:buNone/>
              <a:defRPr sz="2200">
                <a:solidFill>
                  <a:schemeClr val="dk2"/>
                </a:solidFill>
                <a:latin typeface="Patrick Hand"/>
                <a:ea typeface="Patrick Hand"/>
                <a:cs typeface="Patrick Hand"/>
                <a:sym typeface="Patrick Hand"/>
              </a:defRPr>
            </a:lvl1pPr>
            <a:lvl2pPr lvl="1"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311" name="Google Shape;311;p16"/>
          <p:cNvSpPr txBox="1">
            <a:spLocks noGrp="1"/>
          </p:cNvSpPr>
          <p:nvPr>
            <p:ph type="subTitle" idx="15"/>
          </p:nvPr>
        </p:nvSpPr>
        <p:spPr>
          <a:xfrm>
            <a:off x="691436" y="4120450"/>
            <a:ext cx="2875800" cy="39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2"/>
              </a:buClr>
              <a:buSzPts val="1600"/>
              <a:buNone/>
              <a:defRPr sz="1400">
                <a:solidFill>
                  <a:schemeClr val="l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2" name="Google Shape;312;p1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13" name="Google Shape;313;p16"/>
          <p:cNvSpPr txBox="1">
            <a:spLocks noGrp="1"/>
          </p:cNvSpPr>
          <p:nvPr>
            <p:ph type="title" idx="16" hasCustomPrompt="1"/>
          </p:nvPr>
        </p:nvSpPr>
        <p:spPr>
          <a:xfrm>
            <a:off x="2883638" y="1270850"/>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314" name="Google Shape;314;p16"/>
          <p:cNvSpPr txBox="1">
            <a:spLocks noGrp="1"/>
          </p:cNvSpPr>
          <p:nvPr>
            <p:ph type="title" idx="17" hasCustomPrompt="1"/>
          </p:nvPr>
        </p:nvSpPr>
        <p:spPr>
          <a:xfrm>
            <a:off x="5573663" y="1270850"/>
            <a:ext cx="680400" cy="343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000"/>
              <a:buNone/>
              <a:defRPr sz="2900" b="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315" name="Google Shape;315;p16"/>
          <p:cNvSpPr txBox="1">
            <a:spLocks noGrp="1"/>
          </p:cNvSpPr>
          <p:nvPr>
            <p:ph type="title" idx="18" hasCustomPrompt="1"/>
          </p:nvPr>
        </p:nvSpPr>
        <p:spPr>
          <a:xfrm>
            <a:off x="2886750" y="2338050"/>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316" name="Google Shape;316;p16"/>
          <p:cNvSpPr txBox="1">
            <a:spLocks noGrp="1"/>
          </p:cNvSpPr>
          <p:nvPr>
            <p:ph type="title" idx="19" hasCustomPrompt="1"/>
          </p:nvPr>
        </p:nvSpPr>
        <p:spPr>
          <a:xfrm>
            <a:off x="5576775" y="2338050"/>
            <a:ext cx="680400" cy="343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000"/>
              <a:buNone/>
              <a:defRPr sz="2900" b="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
        <p:nvSpPr>
          <p:cNvPr id="317" name="Google Shape;317;p16"/>
          <p:cNvSpPr txBox="1">
            <a:spLocks noGrp="1"/>
          </p:cNvSpPr>
          <p:nvPr>
            <p:ph type="title" idx="20" hasCustomPrompt="1"/>
          </p:nvPr>
        </p:nvSpPr>
        <p:spPr>
          <a:xfrm>
            <a:off x="2886750" y="3485850"/>
            <a:ext cx="680400" cy="343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9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318" name="Google Shape;318;p16"/>
          <p:cNvSpPr txBox="1">
            <a:spLocks noGrp="1"/>
          </p:cNvSpPr>
          <p:nvPr>
            <p:ph type="title" idx="21" hasCustomPrompt="1"/>
          </p:nvPr>
        </p:nvSpPr>
        <p:spPr>
          <a:xfrm>
            <a:off x="5576775" y="3481450"/>
            <a:ext cx="680400" cy="343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000"/>
              <a:buNone/>
              <a:defRPr sz="2900" b="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r>
              <a:t>xx%</a:t>
            </a:r>
          </a:p>
        </p:txBody>
      </p:sp>
    </p:spTree>
    <p:extLst>
      <p:ext uri="{BB962C8B-B14F-4D97-AF65-F5344CB8AC3E}">
        <p14:creationId xmlns:p14="http://schemas.microsoft.com/office/powerpoint/2010/main" val="36413443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Quote 1">
  <p:cSld name="Quote 1">
    <p:spTree>
      <p:nvGrpSpPr>
        <p:cNvPr id="1" name="Shape 319"/>
        <p:cNvGrpSpPr/>
        <p:nvPr/>
      </p:nvGrpSpPr>
      <p:grpSpPr>
        <a:xfrm>
          <a:off x="0" y="0"/>
          <a:ext cx="0" cy="0"/>
          <a:chOff x="0" y="0"/>
          <a:chExt cx="0" cy="0"/>
        </a:xfrm>
      </p:grpSpPr>
      <p:sp>
        <p:nvSpPr>
          <p:cNvPr id="320" name="Google Shape;320;p17"/>
          <p:cNvSpPr/>
          <p:nvPr/>
        </p:nvSpPr>
        <p:spPr>
          <a:xfrm>
            <a:off x="6065076" y="66202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7"/>
          <p:cNvSpPr/>
          <p:nvPr/>
        </p:nvSpPr>
        <p:spPr>
          <a:xfrm>
            <a:off x="0" y="290950"/>
            <a:ext cx="7906898" cy="4408837"/>
          </a:xfrm>
          <a:custGeom>
            <a:avLst/>
            <a:gdLst/>
            <a:ahLst/>
            <a:cxnLst/>
            <a:rect l="l" t="t" r="r" b="b"/>
            <a:pathLst>
              <a:path w="145978" h="92540" extrusionOk="0">
                <a:moveTo>
                  <a:pt x="62986" y="0"/>
                </a:moveTo>
                <a:cubicBezTo>
                  <a:pt x="39337" y="0"/>
                  <a:pt x="15865" y="9988"/>
                  <a:pt x="1" y="23326"/>
                </a:cubicBezTo>
                <a:lnTo>
                  <a:pt x="1" y="81787"/>
                </a:lnTo>
                <a:cubicBezTo>
                  <a:pt x="15865" y="89249"/>
                  <a:pt x="39337" y="92539"/>
                  <a:pt x="62986" y="92539"/>
                </a:cubicBezTo>
                <a:cubicBezTo>
                  <a:pt x="104790" y="92539"/>
                  <a:pt x="145978" y="81670"/>
                  <a:pt x="145978" y="56111"/>
                </a:cubicBezTo>
                <a:cubicBezTo>
                  <a:pt x="145978" y="30553"/>
                  <a:pt x="104790" y="0"/>
                  <a:pt x="62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7"/>
          <p:cNvSpPr txBox="1">
            <a:spLocks noGrp="1"/>
          </p:cNvSpPr>
          <p:nvPr>
            <p:ph type="title"/>
          </p:nvPr>
        </p:nvSpPr>
        <p:spPr>
          <a:xfrm>
            <a:off x="784400" y="1112950"/>
            <a:ext cx="5746500" cy="2188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Patrick Hand"/>
              <a:buNone/>
              <a:defRPr sz="2400">
                <a:solidFill>
                  <a:schemeClr val="dk1"/>
                </a:solidFill>
                <a:latin typeface="Poppins Light"/>
                <a:ea typeface="Poppins Light"/>
                <a:cs typeface="Poppins Light"/>
                <a:sym typeface="Poppins Light"/>
              </a:defRPr>
            </a:lvl1pPr>
            <a:lvl2pPr lvl="1" algn="ctr" rtl="0">
              <a:spcBef>
                <a:spcPts val="0"/>
              </a:spcBef>
              <a:spcAft>
                <a:spcPts val="0"/>
              </a:spcAft>
              <a:buSzPts val="3500"/>
              <a:buFont typeface="Patrick Hand"/>
              <a:buNone/>
              <a:defRPr sz="3500">
                <a:latin typeface="Patrick Hand"/>
                <a:ea typeface="Patrick Hand"/>
                <a:cs typeface="Patrick Hand"/>
                <a:sym typeface="Patrick Hand"/>
              </a:defRPr>
            </a:lvl2pPr>
            <a:lvl3pPr lvl="2" algn="ctr" rtl="0">
              <a:spcBef>
                <a:spcPts val="0"/>
              </a:spcBef>
              <a:spcAft>
                <a:spcPts val="0"/>
              </a:spcAft>
              <a:buSzPts val="3500"/>
              <a:buFont typeface="Patrick Hand"/>
              <a:buNone/>
              <a:defRPr sz="3500">
                <a:latin typeface="Patrick Hand"/>
                <a:ea typeface="Patrick Hand"/>
                <a:cs typeface="Patrick Hand"/>
                <a:sym typeface="Patrick Hand"/>
              </a:defRPr>
            </a:lvl3pPr>
            <a:lvl4pPr lvl="3" algn="ctr" rtl="0">
              <a:spcBef>
                <a:spcPts val="0"/>
              </a:spcBef>
              <a:spcAft>
                <a:spcPts val="0"/>
              </a:spcAft>
              <a:buSzPts val="3500"/>
              <a:buFont typeface="Patrick Hand"/>
              <a:buNone/>
              <a:defRPr sz="3500">
                <a:latin typeface="Patrick Hand"/>
                <a:ea typeface="Patrick Hand"/>
                <a:cs typeface="Patrick Hand"/>
                <a:sym typeface="Patrick Hand"/>
              </a:defRPr>
            </a:lvl4pPr>
            <a:lvl5pPr lvl="4" algn="ctr" rtl="0">
              <a:spcBef>
                <a:spcPts val="0"/>
              </a:spcBef>
              <a:spcAft>
                <a:spcPts val="0"/>
              </a:spcAft>
              <a:buSzPts val="3500"/>
              <a:buFont typeface="Patrick Hand"/>
              <a:buNone/>
              <a:defRPr sz="3500">
                <a:latin typeface="Patrick Hand"/>
                <a:ea typeface="Patrick Hand"/>
                <a:cs typeface="Patrick Hand"/>
                <a:sym typeface="Patrick Hand"/>
              </a:defRPr>
            </a:lvl5pPr>
            <a:lvl6pPr lvl="5" algn="ctr" rtl="0">
              <a:spcBef>
                <a:spcPts val="0"/>
              </a:spcBef>
              <a:spcAft>
                <a:spcPts val="0"/>
              </a:spcAft>
              <a:buSzPts val="3500"/>
              <a:buFont typeface="Patrick Hand"/>
              <a:buNone/>
              <a:defRPr sz="3500">
                <a:latin typeface="Patrick Hand"/>
                <a:ea typeface="Patrick Hand"/>
                <a:cs typeface="Patrick Hand"/>
                <a:sym typeface="Patrick Hand"/>
              </a:defRPr>
            </a:lvl6pPr>
            <a:lvl7pPr lvl="6" algn="ctr" rtl="0">
              <a:spcBef>
                <a:spcPts val="0"/>
              </a:spcBef>
              <a:spcAft>
                <a:spcPts val="0"/>
              </a:spcAft>
              <a:buSzPts val="3500"/>
              <a:buFont typeface="Patrick Hand"/>
              <a:buNone/>
              <a:defRPr sz="3500">
                <a:latin typeface="Patrick Hand"/>
                <a:ea typeface="Patrick Hand"/>
                <a:cs typeface="Patrick Hand"/>
                <a:sym typeface="Patrick Hand"/>
              </a:defRPr>
            </a:lvl7pPr>
            <a:lvl8pPr lvl="7" algn="ctr" rtl="0">
              <a:spcBef>
                <a:spcPts val="0"/>
              </a:spcBef>
              <a:spcAft>
                <a:spcPts val="0"/>
              </a:spcAft>
              <a:buSzPts val="3500"/>
              <a:buFont typeface="Patrick Hand"/>
              <a:buNone/>
              <a:defRPr sz="3500">
                <a:latin typeface="Patrick Hand"/>
                <a:ea typeface="Patrick Hand"/>
                <a:cs typeface="Patrick Hand"/>
                <a:sym typeface="Patrick Hand"/>
              </a:defRPr>
            </a:lvl8pPr>
            <a:lvl9pPr lvl="8" algn="ctr" rtl="0">
              <a:spcBef>
                <a:spcPts val="0"/>
              </a:spcBef>
              <a:spcAft>
                <a:spcPts val="0"/>
              </a:spcAft>
              <a:buSzPts val="3500"/>
              <a:buFont typeface="Patrick Hand"/>
              <a:buNone/>
              <a:defRPr sz="3500">
                <a:latin typeface="Patrick Hand"/>
                <a:ea typeface="Patrick Hand"/>
                <a:cs typeface="Patrick Hand"/>
                <a:sym typeface="Patrick Hand"/>
              </a:defRPr>
            </a:lvl9pPr>
          </a:lstStyle>
          <a:p>
            <a:endParaRPr/>
          </a:p>
        </p:txBody>
      </p:sp>
      <p:sp>
        <p:nvSpPr>
          <p:cNvPr id="323" name="Google Shape;323;p17"/>
          <p:cNvSpPr/>
          <p:nvPr/>
        </p:nvSpPr>
        <p:spPr>
          <a:xfrm>
            <a:off x="7846900" y="509474"/>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7"/>
          <p:cNvSpPr txBox="1">
            <a:spLocks noGrp="1"/>
          </p:cNvSpPr>
          <p:nvPr>
            <p:ph type="title" idx="2"/>
          </p:nvPr>
        </p:nvSpPr>
        <p:spPr>
          <a:xfrm>
            <a:off x="791825" y="3060700"/>
            <a:ext cx="5746500" cy="510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400"/>
              <a:buNone/>
              <a:defRPr sz="2100">
                <a:solidFill>
                  <a:schemeClr val="lt2"/>
                </a:solidFill>
              </a:defRPr>
            </a:lvl1pPr>
            <a:lvl2pPr lvl="1" rtl="0">
              <a:spcBef>
                <a:spcPts val="0"/>
              </a:spcBef>
              <a:spcAft>
                <a:spcPts val="0"/>
              </a:spcAft>
              <a:buSzPts val="2800"/>
              <a:buNone/>
              <a:defRPr>
                <a:latin typeface="Poppins Light"/>
                <a:ea typeface="Poppins Light"/>
                <a:cs typeface="Poppins Light"/>
                <a:sym typeface="Poppins Light"/>
              </a:defRPr>
            </a:lvl2pPr>
            <a:lvl3pPr lvl="2" rtl="0">
              <a:spcBef>
                <a:spcPts val="0"/>
              </a:spcBef>
              <a:spcAft>
                <a:spcPts val="0"/>
              </a:spcAft>
              <a:buSzPts val="2800"/>
              <a:buNone/>
              <a:defRPr>
                <a:latin typeface="Poppins Light"/>
                <a:ea typeface="Poppins Light"/>
                <a:cs typeface="Poppins Light"/>
                <a:sym typeface="Poppins Light"/>
              </a:defRPr>
            </a:lvl3pPr>
            <a:lvl4pPr lvl="3" rtl="0">
              <a:spcBef>
                <a:spcPts val="0"/>
              </a:spcBef>
              <a:spcAft>
                <a:spcPts val="0"/>
              </a:spcAft>
              <a:buSzPts val="2800"/>
              <a:buNone/>
              <a:defRPr>
                <a:latin typeface="Poppins Light"/>
                <a:ea typeface="Poppins Light"/>
                <a:cs typeface="Poppins Light"/>
                <a:sym typeface="Poppins Light"/>
              </a:defRPr>
            </a:lvl4pPr>
            <a:lvl5pPr lvl="4" rtl="0">
              <a:spcBef>
                <a:spcPts val="0"/>
              </a:spcBef>
              <a:spcAft>
                <a:spcPts val="0"/>
              </a:spcAft>
              <a:buSzPts val="2800"/>
              <a:buNone/>
              <a:defRPr>
                <a:latin typeface="Poppins Light"/>
                <a:ea typeface="Poppins Light"/>
                <a:cs typeface="Poppins Light"/>
                <a:sym typeface="Poppins Light"/>
              </a:defRPr>
            </a:lvl5pPr>
            <a:lvl6pPr lvl="5" rtl="0">
              <a:spcBef>
                <a:spcPts val="0"/>
              </a:spcBef>
              <a:spcAft>
                <a:spcPts val="0"/>
              </a:spcAft>
              <a:buSzPts val="2800"/>
              <a:buNone/>
              <a:defRPr>
                <a:latin typeface="Poppins Light"/>
                <a:ea typeface="Poppins Light"/>
                <a:cs typeface="Poppins Light"/>
                <a:sym typeface="Poppins Light"/>
              </a:defRPr>
            </a:lvl6pPr>
            <a:lvl7pPr lvl="6" rtl="0">
              <a:spcBef>
                <a:spcPts val="0"/>
              </a:spcBef>
              <a:spcAft>
                <a:spcPts val="0"/>
              </a:spcAft>
              <a:buSzPts val="2800"/>
              <a:buNone/>
              <a:defRPr>
                <a:latin typeface="Poppins Light"/>
                <a:ea typeface="Poppins Light"/>
                <a:cs typeface="Poppins Light"/>
                <a:sym typeface="Poppins Light"/>
              </a:defRPr>
            </a:lvl7pPr>
            <a:lvl8pPr lvl="7" rtl="0">
              <a:spcBef>
                <a:spcPts val="0"/>
              </a:spcBef>
              <a:spcAft>
                <a:spcPts val="0"/>
              </a:spcAft>
              <a:buSzPts val="2800"/>
              <a:buNone/>
              <a:defRPr>
                <a:latin typeface="Poppins Light"/>
                <a:ea typeface="Poppins Light"/>
                <a:cs typeface="Poppins Light"/>
                <a:sym typeface="Poppins Light"/>
              </a:defRPr>
            </a:lvl8pPr>
            <a:lvl9pPr lvl="8" rtl="0">
              <a:spcBef>
                <a:spcPts val="0"/>
              </a:spcBef>
              <a:spcAft>
                <a:spcPts val="0"/>
              </a:spcAft>
              <a:buSzPts val="2800"/>
              <a:buNone/>
              <a:defRPr>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22528609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2">
  <p:cSld name="Quote 2">
    <p:spTree>
      <p:nvGrpSpPr>
        <p:cNvPr id="1" name="Shape 325"/>
        <p:cNvGrpSpPr/>
        <p:nvPr/>
      </p:nvGrpSpPr>
      <p:grpSpPr>
        <a:xfrm>
          <a:off x="0" y="0"/>
          <a:ext cx="0" cy="0"/>
          <a:chOff x="0" y="0"/>
          <a:chExt cx="0" cy="0"/>
        </a:xfrm>
      </p:grpSpPr>
      <p:sp>
        <p:nvSpPr>
          <p:cNvPr id="326" name="Google Shape;326;p18"/>
          <p:cNvSpPr txBox="1">
            <a:spLocks noGrp="1"/>
          </p:cNvSpPr>
          <p:nvPr>
            <p:ph type="title"/>
          </p:nvPr>
        </p:nvSpPr>
        <p:spPr>
          <a:xfrm>
            <a:off x="784400" y="1112950"/>
            <a:ext cx="5746500" cy="2188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Font typeface="Patrick Hand"/>
              <a:buNone/>
              <a:defRPr sz="2400">
                <a:latin typeface="Poppins Light"/>
                <a:ea typeface="Poppins Light"/>
                <a:cs typeface="Poppins Light"/>
                <a:sym typeface="Poppins Light"/>
              </a:defRPr>
            </a:lvl1pPr>
            <a:lvl2pPr lvl="1" algn="ctr" rtl="0">
              <a:spcBef>
                <a:spcPts val="0"/>
              </a:spcBef>
              <a:spcAft>
                <a:spcPts val="0"/>
              </a:spcAft>
              <a:buClr>
                <a:schemeClr val="dk2"/>
              </a:buClr>
              <a:buSzPts val="3500"/>
              <a:buFont typeface="Patrick Hand"/>
              <a:buNone/>
              <a:defRPr sz="3500">
                <a:solidFill>
                  <a:schemeClr val="dk2"/>
                </a:solidFill>
                <a:latin typeface="Patrick Hand"/>
                <a:ea typeface="Patrick Hand"/>
                <a:cs typeface="Patrick Hand"/>
                <a:sym typeface="Patrick Hand"/>
              </a:defRPr>
            </a:lvl2pPr>
            <a:lvl3pPr lvl="2" algn="ctr" rtl="0">
              <a:spcBef>
                <a:spcPts val="0"/>
              </a:spcBef>
              <a:spcAft>
                <a:spcPts val="0"/>
              </a:spcAft>
              <a:buClr>
                <a:schemeClr val="dk2"/>
              </a:buClr>
              <a:buSzPts val="3500"/>
              <a:buFont typeface="Patrick Hand"/>
              <a:buNone/>
              <a:defRPr sz="3500">
                <a:solidFill>
                  <a:schemeClr val="dk2"/>
                </a:solidFill>
                <a:latin typeface="Patrick Hand"/>
                <a:ea typeface="Patrick Hand"/>
                <a:cs typeface="Patrick Hand"/>
                <a:sym typeface="Patrick Hand"/>
              </a:defRPr>
            </a:lvl3pPr>
            <a:lvl4pPr lvl="3" algn="ctr" rtl="0">
              <a:spcBef>
                <a:spcPts val="0"/>
              </a:spcBef>
              <a:spcAft>
                <a:spcPts val="0"/>
              </a:spcAft>
              <a:buClr>
                <a:schemeClr val="dk2"/>
              </a:buClr>
              <a:buSzPts val="3500"/>
              <a:buFont typeface="Patrick Hand"/>
              <a:buNone/>
              <a:defRPr sz="3500">
                <a:solidFill>
                  <a:schemeClr val="dk2"/>
                </a:solidFill>
                <a:latin typeface="Patrick Hand"/>
                <a:ea typeface="Patrick Hand"/>
                <a:cs typeface="Patrick Hand"/>
                <a:sym typeface="Patrick Hand"/>
              </a:defRPr>
            </a:lvl4pPr>
            <a:lvl5pPr lvl="4" algn="ctr" rtl="0">
              <a:spcBef>
                <a:spcPts val="0"/>
              </a:spcBef>
              <a:spcAft>
                <a:spcPts val="0"/>
              </a:spcAft>
              <a:buClr>
                <a:schemeClr val="dk2"/>
              </a:buClr>
              <a:buSzPts val="3500"/>
              <a:buFont typeface="Patrick Hand"/>
              <a:buNone/>
              <a:defRPr sz="3500">
                <a:solidFill>
                  <a:schemeClr val="dk2"/>
                </a:solidFill>
                <a:latin typeface="Patrick Hand"/>
                <a:ea typeface="Patrick Hand"/>
                <a:cs typeface="Patrick Hand"/>
                <a:sym typeface="Patrick Hand"/>
              </a:defRPr>
            </a:lvl5pPr>
            <a:lvl6pPr lvl="5" algn="ctr" rtl="0">
              <a:spcBef>
                <a:spcPts val="0"/>
              </a:spcBef>
              <a:spcAft>
                <a:spcPts val="0"/>
              </a:spcAft>
              <a:buClr>
                <a:schemeClr val="dk2"/>
              </a:buClr>
              <a:buSzPts val="3500"/>
              <a:buFont typeface="Patrick Hand"/>
              <a:buNone/>
              <a:defRPr sz="3500">
                <a:solidFill>
                  <a:schemeClr val="dk2"/>
                </a:solidFill>
                <a:latin typeface="Patrick Hand"/>
                <a:ea typeface="Patrick Hand"/>
                <a:cs typeface="Patrick Hand"/>
                <a:sym typeface="Patrick Hand"/>
              </a:defRPr>
            </a:lvl6pPr>
            <a:lvl7pPr lvl="6" algn="ctr" rtl="0">
              <a:spcBef>
                <a:spcPts val="0"/>
              </a:spcBef>
              <a:spcAft>
                <a:spcPts val="0"/>
              </a:spcAft>
              <a:buClr>
                <a:schemeClr val="dk2"/>
              </a:buClr>
              <a:buSzPts val="3500"/>
              <a:buFont typeface="Patrick Hand"/>
              <a:buNone/>
              <a:defRPr sz="3500">
                <a:solidFill>
                  <a:schemeClr val="dk2"/>
                </a:solidFill>
                <a:latin typeface="Patrick Hand"/>
                <a:ea typeface="Patrick Hand"/>
                <a:cs typeface="Patrick Hand"/>
                <a:sym typeface="Patrick Hand"/>
              </a:defRPr>
            </a:lvl7pPr>
            <a:lvl8pPr lvl="7" algn="ctr" rtl="0">
              <a:spcBef>
                <a:spcPts val="0"/>
              </a:spcBef>
              <a:spcAft>
                <a:spcPts val="0"/>
              </a:spcAft>
              <a:buClr>
                <a:schemeClr val="dk2"/>
              </a:buClr>
              <a:buSzPts val="3500"/>
              <a:buFont typeface="Patrick Hand"/>
              <a:buNone/>
              <a:defRPr sz="3500">
                <a:solidFill>
                  <a:schemeClr val="dk2"/>
                </a:solidFill>
                <a:latin typeface="Patrick Hand"/>
                <a:ea typeface="Patrick Hand"/>
                <a:cs typeface="Patrick Hand"/>
                <a:sym typeface="Patrick Hand"/>
              </a:defRPr>
            </a:lvl8pPr>
            <a:lvl9pPr lvl="8" algn="ctr" rtl="0">
              <a:spcBef>
                <a:spcPts val="0"/>
              </a:spcBef>
              <a:spcAft>
                <a:spcPts val="0"/>
              </a:spcAft>
              <a:buClr>
                <a:schemeClr val="dk2"/>
              </a:buClr>
              <a:buSzPts val="3500"/>
              <a:buFont typeface="Patrick Hand"/>
              <a:buNone/>
              <a:defRPr sz="3500">
                <a:solidFill>
                  <a:schemeClr val="dk2"/>
                </a:solidFill>
                <a:latin typeface="Patrick Hand"/>
                <a:ea typeface="Patrick Hand"/>
                <a:cs typeface="Patrick Hand"/>
                <a:sym typeface="Patrick Hand"/>
              </a:defRPr>
            </a:lvl9pPr>
          </a:lstStyle>
          <a:p>
            <a:endParaRPr/>
          </a:p>
        </p:txBody>
      </p:sp>
      <p:sp>
        <p:nvSpPr>
          <p:cNvPr id="327" name="Google Shape;327;p18"/>
          <p:cNvSpPr txBox="1">
            <a:spLocks noGrp="1"/>
          </p:cNvSpPr>
          <p:nvPr>
            <p:ph type="title" idx="2"/>
          </p:nvPr>
        </p:nvSpPr>
        <p:spPr>
          <a:xfrm>
            <a:off x="791825" y="3060700"/>
            <a:ext cx="5746500" cy="510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400"/>
              <a:buNone/>
              <a:defRPr sz="2100">
                <a:solidFill>
                  <a:schemeClr val="lt2"/>
                </a:solidFill>
              </a:defRPr>
            </a:lvl1pPr>
            <a:lvl2pPr lvl="1" rtl="0">
              <a:spcBef>
                <a:spcPts val="0"/>
              </a:spcBef>
              <a:spcAft>
                <a:spcPts val="0"/>
              </a:spcAft>
              <a:buSzPts val="2800"/>
              <a:buNone/>
              <a:defRPr>
                <a:latin typeface="Poppins Light"/>
                <a:ea typeface="Poppins Light"/>
                <a:cs typeface="Poppins Light"/>
                <a:sym typeface="Poppins Light"/>
              </a:defRPr>
            </a:lvl2pPr>
            <a:lvl3pPr lvl="2" rtl="0">
              <a:spcBef>
                <a:spcPts val="0"/>
              </a:spcBef>
              <a:spcAft>
                <a:spcPts val="0"/>
              </a:spcAft>
              <a:buSzPts val="2800"/>
              <a:buNone/>
              <a:defRPr>
                <a:latin typeface="Poppins Light"/>
                <a:ea typeface="Poppins Light"/>
                <a:cs typeface="Poppins Light"/>
                <a:sym typeface="Poppins Light"/>
              </a:defRPr>
            </a:lvl3pPr>
            <a:lvl4pPr lvl="3" rtl="0">
              <a:spcBef>
                <a:spcPts val="0"/>
              </a:spcBef>
              <a:spcAft>
                <a:spcPts val="0"/>
              </a:spcAft>
              <a:buSzPts val="2800"/>
              <a:buNone/>
              <a:defRPr>
                <a:latin typeface="Poppins Light"/>
                <a:ea typeface="Poppins Light"/>
                <a:cs typeface="Poppins Light"/>
                <a:sym typeface="Poppins Light"/>
              </a:defRPr>
            </a:lvl4pPr>
            <a:lvl5pPr lvl="4" rtl="0">
              <a:spcBef>
                <a:spcPts val="0"/>
              </a:spcBef>
              <a:spcAft>
                <a:spcPts val="0"/>
              </a:spcAft>
              <a:buSzPts val="2800"/>
              <a:buNone/>
              <a:defRPr>
                <a:latin typeface="Poppins Light"/>
                <a:ea typeface="Poppins Light"/>
                <a:cs typeface="Poppins Light"/>
                <a:sym typeface="Poppins Light"/>
              </a:defRPr>
            </a:lvl5pPr>
            <a:lvl6pPr lvl="5" rtl="0">
              <a:spcBef>
                <a:spcPts val="0"/>
              </a:spcBef>
              <a:spcAft>
                <a:spcPts val="0"/>
              </a:spcAft>
              <a:buSzPts val="2800"/>
              <a:buNone/>
              <a:defRPr>
                <a:latin typeface="Poppins Light"/>
                <a:ea typeface="Poppins Light"/>
                <a:cs typeface="Poppins Light"/>
                <a:sym typeface="Poppins Light"/>
              </a:defRPr>
            </a:lvl6pPr>
            <a:lvl7pPr lvl="6" rtl="0">
              <a:spcBef>
                <a:spcPts val="0"/>
              </a:spcBef>
              <a:spcAft>
                <a:spcPts val="0"/>
              </a:spcAft>
              <a:buSzPts val="2800"/>
              <a:buNone/>
              <a:defRPr>
                <a:latin typeface="Poppins Light"/>
                <a:ea typeface="Poppins Light"/>
                <a:cs typeface="Poppins Light"/>
                <a:sym typeface="Poppins Light"/>
              </a:defRPr>
            </a:lvl7pPr>
            <a:lvl8pPr lvl="7" rtl="0">
              <a:spcBef>
                <a:spcPts val="0"/>
              </a:spcBef>
              <a:spcAft>
                <a:spcPts val="0"/>
              </a:spcAft>
              <a:buSzPts val="2800"/>
              <a:buNone/>
              <a:defRPr>
                <a:latin typeface="Poppins Light"/>
                <a:ea typeface="Poppins Light"/>
                <a:cs typeface="Poppins Light"/>
                <a:sym typeface="Poppins Light"/>
              </a:defRPr>
            </a:lvl8pPr>
            <a:lvl9pPr lvl="8" rtl="0">
              <a:spcBef>
                <a:spcPts val="0"/>
              </a:spcBef>
              <a:spcAft>
                <a:spcPts val="0"/>
              </a:spcAft>
              <a:buSzPts val="2800"/>
              <a:buNone/>
              <a:defRPr>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8363822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Main point 2">
  <p:cSld name="Main point 2">
    <p:spTree>
      <p:nvGrpSpPr>
        <p:cNvPr id="1" name="Shape 328"/>
        <p:cNvGrpSpPr/>
        <p:nvPr/>
      </p:nvGrpSpPr>
      <p:grpSpPr>
        <a:xfrm>
          <a:off x="0" y="0"/>
          <a:ext cx="0" cy="0"/>
          <a:chOff x="0" y="0"/>
          <a:chExt cx="0" cy="0"/>
        </a:xfrm>
      </p:grpSpPr>
      <p:grpSp>
        <p:nvGrpSpPr>
          <p:cNvPr id="329" name="Google Shape;329;p19"/>
          <p:cNvGrpSpPr/>
          <p:nvPr/>
        </p:nvGrpSpPr>
        <p:grpSpPr>
          <a:xfrm>
            <a:off x="68" y="632750"/>
            <a:ext cx="9143932" cy="4510744"/>
            <a:chOff x="68" y="632750"/>
            <a:chExt cx="9143932" cy="4510744"/>
          </a:xfrm>
        </p:grpSpPr>
        <p:sp>
          <p:nvSpPr>
            <p:cNvPr id="330" name="Google Shape;330;p19"/>
            <p:cNvSpPr/>
            <p:nvPr/>
          </p:nvSpPr>
          <p:spPr>
            <a:xfrm>
              <a:off x="5392156" y="632750"/>
              <a:ext cx="2484097" cy="156921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9"/>
            <p:cNvSpPr/>
            <p:nvPr/>
          </p:nvSpPr>
          <p:spPr>
            <a:xfrm>
              <a:off x="1193906" y="4711626"/>
              <a:ext cx="4266954" cy="35706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32" name="Google Shape;332;p19"/>
            <p:cNvSpPr/>
            <p:nvPr/>
          </p:nvSpPr>
          <p:spPr>
            <a:xfrm flipH="1">
              <a:off x="68" y="4828304"/>
              <a:ext cx="9143932" cy="315190"/>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9"/>
            <p:cNvSpPr/>
            <p:nvPr/>
          </p:nvSpPr>
          <p:spPr>
            <a:xfrm>
              <a:off x="248925" y="1433902"/>
              <a:ext cx="685292" cy="43296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 name="Google Shape;334;p19"/>
          <p:cNvSpPr txBox="1">
            <a:spLocks noGrp="1"/>
          </p:cNvSpPr>
          <p:nvPr>
            <p:ph type="title"/>
          </p:nvPr>
        </p:nvSpPr>
        <p:spPr>
          <a:xfrm>
            <a:off x="1013000" y="959550"/>
            <a:ext cx="4685400" cy="2793900"/>
          </a:xfrm>
          <a:prstGeom prst="rect">
            <a:avLst/>
          </a:prstGeom>
        </p:spPr>
        <p:txBody>
          <a:bodyPr spcFirstLastPara="1" wrap="square" lIns="91425" tIns="91425" rIns="91425" bIns="91425" anchor="ctr" anchorCtr="0">
            <a:noAutofit/>
          </a:bodyPr>
          <a:lstStyle>
            <a:lvl1pPr lvl="0" algn="l" rtl="0">
              <a:lnSpc>
                <a:spcPct val="80000"/>
              </a:lnSpc>
              <a:spcBef>
                <a:spcPts val="0"/>
              </a:spcBef>
              <a:spcAft>
                <a:spcPts val="0"/>
              </a:spcAft>
              <a:buSzPts val="3000"/>
              <a:buNone/>
              <a:defRPr sz="7200"/>
            </a:lvl1pPr>
            <a:lvl2pPr lvl="1" algn="ctr" rtl="0">
              <a:spcBef>
                <a:spcPts val="0"/>
              </a:spcBef>
              <a:spcAft>
                <a:spcPts val="0"/>
              </a:spcAft>
              <a:buSzPts val="2800"/>
              <a:buNone/>
              <a:defRPr>
                <a:latin typeface="Poppins Light"/>
                <a:ea typeface="Poppins Light"/>
                <a:cs typeface="Poppins Light"/>
                <a:sym typeface="Poppins Light"/>
              </a:defRPr>
            </a:lvl2pPr>
            <a:lvl3pPr lvl="2" algn="ctr" rtl="0">
              <a:spcBef>
                <a:spcPts val="0"/>
              </a:spcBef>
              <a:spcAft>
                <a:spcPts val="0"/>
              </a:spcAft>
              <a:buSzPts val="2800"/>
              <a:buNone/>
              <a:defRPr>
                <a:latin typeface="Poppins Light"/>
                <a:ea typeface="Poppins Light"/>
                <a:cs typeface="Poppins Light"/>
                <a:sym typeface="Poppins Light"/>
              </a:defRPr>
            </a:lvl3pPr>
            <a:lvl4pPr lvl="3" algn="ctr" rtl="0">
              <a:spcBef>
                <a:spcPts val="0"/>
              </a:spcBef>
              <a:spcAft>
                <a:spcPts val="0"/>
              </a:spcAft>
              <a:buSzPts val="2800"/>
              <a:buNone/>
              <a:defRPr>
                <a:latin typeface="Poppins Light"/>
                <a:ea typeface="Poppins Light"/>
                <a:cs typeface="Poppins Light"/>
                <a:sym typeface="Poppins Light"/>
              </a:defRPr>
            </a:lvl4pPr>
            <a:lvl5pPr lvl="4" algn="ctr" rtl="0">
              <a:spcBef>
                <a:spcPts val="0"/>
              </a:spcBef>
              <a:spcAft>
                <a:spcPts val="0"/>
              </a:spcAft>
              <a:buSzPts val="2800"/>
              <a:buNone/>
              <a:defRPr>
                <a:latin typeface="Poppins Light"/>
                <a:ea typeface="Poppins Light"/>
                <a:cs typeface="Poppins Light"/>
                <a:sym typeface="Poppins Light"/>
              </a:defRPr>
            </a:lvl5pPr>
            <a:lvl6pPr lvl="5" algn="ctr" rtl="0">
              <a:spcBef>
                <a:spcPts val="0"/>
              </a:spcBef>
              <a:spcAft>
                <a:spcPts val="0"/>
              </a:spcAft>
              <a:buSzPts val="2800"/>
              <a:buNone/>
              <a:defRPr>
                <a:latin typeface="Poppins Light"/>
                <a:ea typeface="Poppins Light"/>
                <a:cs typeface="Poppins Light"/>
                <a:sym typeface="Poppins Light"/>
              </a:defRPr>
            </a:lvl6pPr>
            <a:lvl7pPr lvl="6" algn="ctr" rtl="0">
              <a:spcBef>
                <a:spcPts val="0"/>
              </a:spcBef>
              <a:spcAft>
                <a:spcPts val="0"/>
              </a:spcAft>
              <a:buSzPts val="2800"/>
              <a:buNone/>
              <a:defRPr>
                <a:latin typeface="Poppins Light"/>
                <a:ea typeface="Poppins Light"/>
                <a:cs typeface="Poppins Light"/>
                <a:sym typeface="Poppins Light"/>
              </a:defRPr>
            </a:lvl7pPr>
            <a:lvl8pPr lvl="7" algn="ctr" rtl="0">
              <a:spcBef>
                <a:spcPts val="0"/>
              </a:spcBef>
              <a:spcAft>
                <a:spcPts val="0"/>
              </a:spcAft>
              <a:buSzPts val="2800"/>
              <a:buNone/>
              <a:defRPr>
                <a:latin typeface="Poppins Light"/>
                <a:ea typeface="Poppins Light"/>
                <a:cs typeface="Poppins Light"/>
                <a:sym typeface="Poppins Light"/>
              </a:defRPr>
            </a:lvl8pPr>
            <a:lvl9pPr lvl="8" algn="ctr" rtl="0">
              <a:spcBef>
                <a:spcPts val="0"/>
              </a:spcBef>
              <a:spcAft>
                <a:spcPts val="0"/>
              </a:spcAft>
              <a:buSzPts val="2800"/>
              <a:buNone/>
              <a:defRPr>
                <a:latin typeface="Poppins Light"/>
                <a:ea typeface="Poppins Light"/>
                <a:cs typeface="Poppins Light"/>
                <a:sym typeface="Poppins Light"/>
              </a:defRPr>
            </a:lvl9pPr>
          </a:lstStyle>
          <a:p>
            <a:endParaRPr/>
          </a:p>
        </p:txBody>
      </p:sp>
      <p:sp>
        <p:nvSpPr>
          <p:cNvPr id="335" name="Google Shape;335;p19"/>
          <p:cNvSpPr txBox="1">
            <a:spLocks noGrp="1"/>
          </p:cNvSpPr>
          <p:nvPr>
            <p:ph type="subTitle" idx="1"/>
          </p:nvPr>
        </p:nvSpPr>
        <p:spPr>
          <a:xfrm>
            <a:off x="1013000" y="3644125"/>
            <a:ext cx="4133700" cy="60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atin typeface="Poppins"/>
                <a:ea typeface="Poppins"/>
                <a:cs typeface="Poppins"/>
                <a:sym typeface="Poppins"/>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103346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336"/>
        <p:cNvGrpSpPr/>
        <p:nvPr/>
      </p:nvGrpSpPr>
      <p:grpSpPr>
        <a:xfrm>
          <a:off x="0" y="0"/>
          <a:ext cx="0" cy="0"/>
          <a:chOff x="0" y="0"/>
          <a:chExt cx="0" cy="0"/>
        </a:xfrm>
      </p:grpSpPr>
      <p:sp>
        <p:nvSpPr>
          <p:cNvPr id="337" name="Google Shape;337;p20"/>
          <p:cNvSpPr/>
          <p:nvPr/>
        </p:nvSpPr>
        <p:spPr>
          <a:xfrm>
            <a:off x="2823075" y="4647550"/>
            <a:ext cx="4631625" cy="42998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0"/>
          <p:cNvSpPr/>
          <p:nvPr/>
        </p:nvSpPr>
        <p:spPr>
          <a:xfrm rot="271939">
            <a:off x="-838757" y="4378872"/>
            <a:ext cx="6337331" cy="772400"/>
          </a:xfrm>
          <a:custGeom>
            <a:avLst/>
            <a:gdLst/>
            <a:ahLst/>
            <a:cxnLst/>
            <a:rect l="l" t="t" r="r" b="b"/>
            <a:pathLst>
              <a:path w="190775" h="15616" extrusionOk="0">
                <a:moveTo>
                  <a:pt x="99957" y="1"/>
                </a:moveTo>
                <a:cubicBezTo>
                  <a:pt x="86947" y="1"/>
                  <a:pt x="75981" y="125"/>
                  <a:pt x="70092" y="125"/>
                </a:cubicBezTo>
                <a:cubicBezTo>
                  <a:pt x="17455" y="125"/>
                  <a:pt x="0" y="7626"/>
                  <a:pt x="3001" y="13139"/>
                </a:cubicBezTo>
                <a:cubicBezTo>
                  <a:pt x="3980" y="14934"/>
                  <a:pt x="5704" y="15558"/>
                  <a:pt x="9116" y="15558"/>
                </a:cubicBezTo>
                <a:cubicBezTo>
                  <a:pt x="16904" y="15558"/>
                  <a:pt x="33489" y="12305"/>
                  <a:pt x="70092" y="12305"/>
                </a:cubicBezTo>
                <a:cubicBezTo>
                  <a:pt x="91766" y="12305"/>
                  <a:pt x="116048" y="15110"/>
                  <a:pt x="137112" y="15110"/>
                </a:cubicBezTo>
                <a:cubicBezTo>
                  <a:pt x="138092" y="15110"/>
                  <a:pt x="139064" y="15104"/>
                  <a:pt x="140030" y="15091"/>
                </a:cubicBezTo>
                <a:cubicBezTo>
                  <a:pt x="168724" y="14710"/>
                  <a:pt x="190774" y="15615"/>
                  <a:pt x="190774" y="8805"/>
                </a:cubicBezTo>
                <a:cubicBezTo>
                  <a:pt x="190774" y="1012"/>
                  <a:pt x="137056" y="1"/>
                  <a:pt x="99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0"/>
          <p:cNvSpPr/>
          <p:nvPr/>
        </p:nvSpPr>
        <p:spPr>
          <a:xfrm>
            <a:off x="-2375" y="4386678"/>
            <a:ext cx="9143996" cy="756803"/>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0"/>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0"/>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0"/>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0"/>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0"/>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0"/>
          <p:cNvSpPr txBox="1">
            <a:spLocks noGrp="1"/>
          </p:cNvSpPr>
          <p:nvPr>
            <p:ph type="title"/>
          </p:nvPr>
        </p:nvSpPr>
        <p:spPr>
          <a:xfrm>
            <a:off x="3839500" y="2289800"/>
            <a:ext cx="4318200" cy="9657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3000"/>
              <a:buFont typeface="Patrick Hand"/>
              <a:buNone/>
              <a:defRPr sz="6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46" name="Google Shape;346;p20"/>
          <p:cNvSpPr txBox="1">
            <a:spLocks noGrp="1"/>
          </p:cNvSpPr>
          <p:nvPr>
            <p:ph type="subTitle" idx="1"/>
          </p:nvPr>
        </p:nvSpPr>
        <p:spPr>
          <a:xfrm>
            <a:off x="5404250" y="3290150"/>
            <a:ext cx="2753400" cy="612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accent6"/>
              </a:buClr>
              <a:buSzPts val="1600"/>
              <a:buFont typeface="Patrick Hand"/>
              <a:buNone/>
              <a:defRPr/>
            </a:lvl1pPr>
            <a:lvl2pPr lvl="1"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Tree>
    <p:extLst>
      <p:ext uri="{BB962C8B-B14F-4D97-AF65-F5344CB8AC3E}">
        <p14:creationId xmlns:p14="http://schemas.microsoft.com/office/powerpoint/2010/main" val="19170018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347"/>
        <p:cNvGrpSpPr/>
        <p:nvPr/>
      </p:nvGrpSpPr>
      <p:grpSpPr>
        <a:xfrm>
          <a:off x="0" y="0"/>
          <a:ext cx="0" cy="0"/>
          <a:chOff x="0" y="0"/>
          <a:chExt cx="0" cy="0"/>
        </a:xfrm>
      </p:grpSpPr>
      <p:grpSp>
        <p:nvGrpSpPr>
          <p:cNvPr id="348" name="Google Shape;348;p21"/>
          <p:cNvGrpSpPr/>
          <p:nvPr/>
        </p:nvGrpSpPr>
        <p:grpSpPr>
          <a:xfrm>
            <a:off x="785612" y="3481272"/>
            <a:ext cx="4309167" cy="1669408"/>
            <a:chOff x="2189450" y="2220300"/>
            <a:chExt cx="3202175" cy="1240550"/>
          </a:xfrm>
        </p:grpSpPr>
        <p:sp>
          <p:nvSpPr>
            <p:cNvPr id="349" name="Google Shape;349;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 name="Google Shape;351;p21"/>
          <p:cNvSpPr/>
          <p:nvPr/>
        </p:nvSpPr>
        <p:spPr>
          <a:xfrm>
            <a:off x="884606" y="4666716"/>
            <a:ext cx="255429" cy="33250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1"/>
          <p:cNvSpPr/>
          <p:nvPr/>
        </p:nvSpPr>
        <p:spPr>
          <a:xfrm>
            <a:off x="1196730" y="4399918"/>
            <a:ext cx="415135" cy="638067"/>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1"/>
          <p:cNvSpPr/>
          <p:nvPr/>
        </p:nvSpPr>
        <p:spPr>
          <a:xfrm flipH="1">
            <a:off x="1668577" y="4718636"/>
            <a:ext cx="177073" cy="230528"/>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 name="Google Shape;354;p21"/>
          <p:cNvGrpSpPr/>
          <p:nvPr/>
        </p:nvGrpSpPr>
        <p:grpSpPr>
          <a:xfrm>
            <a:off x="3349466" y="3839498"/>
            <a:ext cx="3391103" cy="1313742"/>
            <a:chOff x="2189450" y="2220300"/>
            <a:chExt cx="3202175" cy="1240550"/>
          </a:xfrm>
        </p:grpSpPr>
        <p:sp>
          <p:nvSpPr>
            <p:cNvPr id="355" name="Google Shape;355;p2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 name="Google Shape;357;p21"/>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1"/>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1"/>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1"/>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1"/>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1"/>
          <p:cNvSpPr txBox="1">
            <a:spLocks noGrp="1"/>
          </p:cNvSpPr>
          <p:nvPr>
            <p:ph type="title"/>
          </p:nvPr>
        </p:nvSpPr>
        <p:spPr>
          <a:xfrm>
            <a:off x="1200150" y="1210200"/>
            <a:ext cx="3758700" cy="19275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3000"/>
              <a:buFont typeface="Patrick Hand"/>
              <a:buNone/>
              <a:defRPr sz="7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63" name="Google Shape;363;p21"/>
          <p:cNvSpPr txBox="1">
            <a:spLocks noGrp="1"/>
          </p:cNvSpPr>
          <p:nvPr>
            <p:ph type="subTitle" idx="1"/>
          </p:nvPr>
        </p:nvSpPr>
        <p:spPr>
          <a:xfrm>
            <a:off x="1200250" y="3290050"/>
            <a:ext cx="2753400" cy="61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6"/>
              </a:buClr>
              <a:buSzPts val="1600"/>
              <a:buFont typeface="Patrick Hand"/>
              <a:buNone/>
              <a:defRPr/>
            </a:lvl1pPr>
            <a:lvl2pPr lvl="1"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2pPr>
            <a:lvl3pPr lvl="2"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3pPr>
            <a:lvl4pPr lvl="3"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4pPr>
            <a:lvl5pPr lvl="4"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5pPr>
            <a:lvl6pPr lvl="5"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6pPr>
            <a:lvl7pPr lvl="6"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7pPr>
            <a:lvl8pPr lvl="7"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8pPr>
            <a:lvl9pPr lvl="8" rtl="0">
              <a:lnSpc>
                <a:spcPct val="100000"/>
              </a:lnSpc>
              <a:spcBef>
                <a:spcPts val="0"/>
              </a:spcBef>
              <a:spcAft>
                <a:spcPts val="0"/>
              </a:spcAft>
              <a:buClr>
                <a:schemeClr val="accent6"/>
              </a:buClr>
              <a:buSzPts val="1600"/>
              <a:buFont typeface="Patrick Hand"/>
              <a:buNone/>
              <a:defRPr sz="1600">
                <a:solidFill>
                  <a:schemeClr val="accent6"/>
                </a:solidFill>
                <a:latin typeface="Patrick Hand"/>
                <a:ea typeface="Patrick Hand"/>
                <a:cs typeface="Patrick Hand"/>
                <a:sym typeface="Patrick Hand"/>
              </a:defRPr>
            </a:lvl9pPr>
          </a:lstStyle>
          <a:p>
            <a:endParaRPr/>
          </a:p>
        </p:txBody>
      </p:sp>
      <p:sp>
        <p:nvSpPr>
          <p:cNvPr id="364" name="Google Shape;364;p21"/>
          <p:cNvSpPr/>
          <p:nvPr/>
        </p:nvSpPr>
        <p:spPr>
          <a:xfrm flipH="1">
            <a:off x="1716703" y="4761096"/>
            <a:ext cx="5710522" cy="40066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1"/>
          <p:cNvSpPr/>
          <p:nvPr/>
        </p:nvSpPr>
        <p:spPr>
          <a:xfrm flipH="1">
            <a:off x="350087" y="4932295"/>
            <a:ext cx="3183988" cy="21838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1"/>
          <p:cNvSpPr/>
          <p:nvPr/>
        </p:nvSpPr>
        <p:spPr>
          <a:xfrm flipH="1">
            <a:off x="7924902" y="4666716"/>
            <a:ext cx="255429" cy="33250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1"/>
          <p:cNvSpPr/>
          <p:nvPr/>
        </p:nvSpPr>
        <p:spPr>
          <a:xfrm flipH="1">
            <a:off x="7453072" y="4399918"/>
            <a:ext cx="415135" cy="638067"/>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1"/>
          <p:cNvSpPr/>
          <p:nvPr/>
        </p:nvSpPr>
        <p:spPr>
          <a:xfrm>
            <a:off x="7219287" y="4718636"/>
            <a:ext cx="177073" cy="230528"/>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1"/>
          <p:cNvSpPr/>
          <p:nvPr/>
        </p:nvSpPr>
        <p:spPr>
          <a:xfrm>
            <a:off x="5530862" y="4932295"/>
            <a:ext cx="3183988" cy="21838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7914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section description 2">
  <p:cSld name="Title and section description 2">
    <p:spTree>
      <p:nvGrpSpPr>
        <p:cNvPr id="1" name="Shape 370"/>
        <p:cNvGrpSpPr/>
        <p:nvPr/>
      </p:nvGrpSpPr>
      <p:grpSpPr>
        <a:xfrm>
          <a:off x="0" y="0"/>
          <a:ext cx="0" cy="0"/>
          <a:chOff x="0" y="0"/>
          <a:chExt cx="0" cy="0"/>
        </a:xfrm>
      </p:grpSpPr>
      <p:grpSp>
        <p:nvGrpSpPr>
          <p:cNvPr id="371" name="Google Shape;371;p22"/>
          <p:cNvGrpSpPr/>
          <p:nvPr/>
        </p:nvGrpSpPr>
        <p:grpSpPr>
          <a:xfrm>
            <a:off x="253304" y="227078"/>
            <a:ext cx="8683363" cy="1832200"/>
            <a:chOff x="253304" y="227078"/>
            <a:chExt cx="8683363" cy="1832200"/>
          </a:xfrm>
        </p:grpSpPr>
        <p:sp>
          <p:nvSpPr>
            <p:cNvPr id="372" name="Google Shape;372;p22"/>
            <p:cNvSpPr/>
            <p:nvPr/>
          </p:nvSpPr>
          <p:spPr>
            <a:xfrm>
              <a:off x="578325" y="845623"/>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2"/>
            <p:cNvSpPr/>
            <p:nvPr/>
          </p:nvSpPr>
          <p:spPr>
            <a:xfrm>
              <a:off x="253304" y="406317"/>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2"/>
            <p:cNvSpPr/>
            <p:nvPr/>
          </p:nvSpPr>
          <p:spPr>
            <a:xfrm>
              <a:off x="7154851" y="93157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2"/>
            <p:cNvSpPr/>
            <p:nvPr/>
          </p:nvSpPr>
          <p:spPr>
            <a:xfrm>
              <a:off x="6964200" y="69949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2"/>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 name="Google Shape;377;p22"/>
          <p:cNvSpPr txBox="1">
            <a:spLocks noGrp="1"/>
          </p:cNvSpPr>
          <p:nvPr>
            <p:ph type="body" idx="1"/>
          </p:nvPr>
        </p:nvSpPr>
        <p:spPr>
          <a:xfrm>
            <a:off x="2197450" y="1874778"/>
            <a:ext cx="4749000" cy="16446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Clr>
                <a:schemeClr val="lt2"/>
              </a:buClr>
              <a:buSzPts val="1400"/>
              <a:buChar char="●"/>
              <a:defRPr sz="1600">
                <a:solidFill>
                  <a:schemeClr val="lt2"/>
                </a:solidFill>
              </a:defRPr>
            </a:lvl1pPr>
            <a:lvl2pPr marL="914400" lvl="1" indent="-317500" algn="ctr" rtl="0">
              <a:lnSpc>
                <a:spcPct val="100000"/>
              </a:lnSpc>
              <a:spcBef>
                <a:spcPts val="0"/>
              </a:spcBef>
              <a:spcAft>
                <a:spcPts val="0"/>
              </a:spcAft>
              <a:buClr>
                <a:schemeClr val="lt2"/>
              </a:buClr>
              <a:buSzPts val="1400"/>
              <a:buChar char="○"/>
              <a:defRPr>
                <a:solidFill>
                  <a:schemeClr val="lt2"/>
                </a:solidFill>
              </a:defRPr>
            </a:lvl2pPr>
            <a:lvl3pPr marL="1371600" lvl="2" indent="-317500" algn="ctr" rtl="0">
              <a:lnSpc>
                <a:spcPct val="100000"/>
              </a:lnSpc>
              <a:spcBef>
                <a:spcPts val="0"/>
              </a:spcBef>
              <a:spcAft>
                <a:spcPts val="0"/>
              </a:spcAft>
              <a:buClr>
                <a:schemeClr val="lt2"/>
              </a:buClr>
              <a:buSzPts val="1400"/>
              <a:buChar char="■"/>
              <a:defRPr>
                <a:solidFill>
                  <a:schemeClr val="lt2"/>
                </a:solidFill>
              </a:defRPr>
            </a:lvl3pPr>
            <a:lvl4pPr marL="1828800" lvl="3" indent="-317500" algn="ctr" rtl="0">
              <a:lnSpc>
                <a:spcPct val="100000"/>
              </a:lnSpc>
              <a:spcBef>
                <a:spcPts val="0"/>
              </a:spcBef>
              <a:spcAft>
                <a:spcPts val="0"/>
              </a:spcAft>
              <a:buClr>
                <a:schemeClr val="lt2"/>
              </a:buClr>
              <a:buSzPts val="1400"/>
              <a:buChar char="●"/>
              <a:defRPr>
                <a:solidFill>
                  <a:schemeClr val="lt2"/>
                </a:solidFill>
              </a:defRPr>
            </a:lvl4pPr>
            <a:lvl5pPr marL="2286000" lvl="4" indent="-317500" algn="ctr" rtl="0">
              <a:lnSpc>
                <a:spcPct val="100000"/>
              </a:lnSpc>
              <a:spcBef>
                <a:spcPts val="0"/>
              </a:spcBef>
              <a:spcAft>
                <a:spcPts val="0"/>
              </a:spcAft>
              <a:buClr>
                <a:schemeClr val="lt2"/>
              </a:buClr>
              <a:buSzPts val="1400"/>
              <a:buChar char="○"/>
              <a:defRPr>
                <a:solidFill>
                  <a:schemeClr val="lt2"/>
                </a:solidFill>
              </a:defRPr>
            </a:lvl5pPr>
            <a:lvl6pPr marL="2743200" lvl="5" indent="-317500" algn="ctr" rtl="0">
              <a:lnSpc>
                <a:spcPct val="100000"/>
              </a:lnSpc>
              <a:spcBef>
                <a:spcPts val="0"/>
              </a:spcBef>
              <a:spcAft>
                <a:spcPts val="0"/>
              </a:spcAft>
              <a:buClr>
                <a:schemeClr val="lt2"/>
              </a:buClr>
              <a:buSzPts val="1400"/>
              <a:buChar char="■"/>
              <a:defRPr>
                <a:solidFill>
                  <a:schemeClr val="lt2"/>
                </a:solidFill>
              </a:defRPr>
            </a:lvl6pPr>
            <a:lvl7pPr marL="3200400" lvl="6" indent="-317500" algn="ctr" rtl="0">
              <a:lnSpc>
                <a:spcPct val="100000"/>
              </a:lnSpc>
              <a:spcBef>
                <a:spcPts val="0"/>
              </a:spcBef>
              <a:spcAft>
                <a:spcPts val="0"/>
              </a:spcAft>
              <a:buClr>
                <a:schemeClr val="lt2"/>
              </a:buClr>
              <a:buSzPts val="1400"/>
              <a:buChar char="●"/>
              <a:defRPr>
                <a:solidFill>
                  <a:schemeClr val="lt2"/>
                </a:solidFill>
              </a:defRPr>
            </a:lvl7pPr>
            <a:lvl8pPr marL="3657600" lvl="7" indent="-317500" algn="ctr" rtl="0">
              <a:lnSpc>
                <a:spcPct val="100000"/>
              </a:lnSpc>
              <a:spcBef>
                <a:spcPts val="0"/>
              </a:spcBef>
              <a:spcAft>
                <a:spcPts val="0"/>
              </a:spcAft>
              <a:buClr>
                <a:schemeClr val="lt2"/>
              </a:buClr>
              <a:buSzPts val="1400"/>
              <a:buChar char="○"/>
              <a:defRPr>
                <a:solidFill>
                  <a:schemeClr val="lt2"/>
                </a:solidFill>
              </a:defRPr>
            </a:lvl8pPr>
            <a:lvl9pPr marL="4114800" lvl="8" indent="-317500" algn="ctr" rtl="0">
              <a:lnSpc>
                <a:spcPct val="100000"/>
              </a:lnSpc>
              <a:spcBef>
                <a:spcPts val="0"/>
              </a:spcBef>
              <a:spcAft>
                <a:spcPts val="0"/>
              </a:spcAft>
              <a:buClr>
                <a:schemeClr val="lt2"/>
              </a:buClr>
              <a:buSzPts val="1400"/>
              <a:buChar char="■"/>
              <a:defRPr>
                <a:solidFill>
                  <a:schemeClr val="lt2"/>
                </a:solidFill>
              </a:defRPr>
            </a:lvl9pPr>
          </a:lstStyle>
          <a:p>
            <a:endParaRPr/>
          </a:p>
        </p:txBody>
      </p:sp>
      <p:sp>
        <p:nvSpPr>
          <p:cNvPr id="378" name="Google Shape;378;p22"/>
          <p:cNvSpPr txBox="1">
            <a:spLocks noGrp="1"/>
          </p:cNvSpPr>
          <p:nvPr>
            <p:ph type="title"/>
          </p:nvPr>
        </p:nvSpPr>
        <p:spPr>
          <a:xfrm>
            <a:off x="2194350" y="1483885"/>
            <a:ext cx="47490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379" name="Google Shape;379;p22"/>
          <p:cNvSpPr/>
          <p:nvPr/>
        </p:nvSpPr>
        <p:spPr>
          <a:xfrm flipH="1">
            <a:off x="24" y="4882476"/>
            <a:ext cx="4657202"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2"/>
          <p:cNvSpPr/>
          <p:nvPr/>
        </p:nvSpPr>
        <p:spPr>
          <a:xfrm>
            <a:off x="5801750" y="4780838"/>
            <a:ext cx="3342296" cy="3723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9723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ection description 3">
  <p:cSld name="Title and section description 3">
    <p:spTree>
      <p:nvGrpSpPr>
        <p:cNvPr id="1" name="Shape 381"/>
        <p:cNvGrpSpPr/>
        <p:nvPr/>
      </p:nvGrpSpPr>
      <p:grpSpPr>
        <a:xfrm>
          <a:off x="0" y="0"/>
          <a:ext cx="0" cy="0"/>
          <a:chOff x="0" y="0"/>
          <a:chExt cx="0" cy="0"/>
        </a:xfrm>
      </p:grpSpPr>
      <p:sp>
        <p:nvSpPr>
          <p:cNvPr id="382" name="Google Shape;382;p23"/>
          <p:cNvSpPr txBox="1">
            <a:spLocks noGrp="1"/>
          </p:cNvSpPr>
          <p:nvPr>
            <p:ph type="body" idx="1"/>
          </p:nvPr>
        </p:nvSpPr>
        <p:spPr>
          <a:xfrm>
            <a:off x="633863" y="1944898"/>
            <a:ext cx="3314400" cy="1644600"/>
          </a:xfrm>
          <a:prstGeom prst="rect">
            <a:avLst/>
          </a:prstGeom>
        </p:spPr>
        <p:txBody>
          <a:bodyPr spcFirstLastPara="1" wrap="square" lIns="91425" tIns="91425" rIns="91425" bIns="91425" anchor="t" anchorCtr="0">
            <a:noAutofit/>
          </a:bodyPr>
          <a:lstStyle>
            <a:lvl1pPr marL="457200" lvl="0" indent="-317500" algn="r" rtl="0">
              <a:lnSpc>
                <a:spcPct val="100000"/>
              </a:lnSpc>
              <a:spcBef>
                <a:spcPts val="0"/>
              </a:spcBef>
              <a:spcAft>
                <a:spcPts val="0"/>
              </a:spcAft>
              <a:buClr>
                <a:schemeClr val="lt2"/>
              </a:buClr>
              <a:buSzPts val="1400"/>
              <a:buChar char="●"/>
              <a:defRPr>
                <a:solidFill>
                  <a:schemeClr val="lt2"/>
                </a:solidFill>
              </a:defRPr>
            </a:lvl1pPr>
            <a:lvl2pPr marL="914400" lvl="1" indent="-317500" algn="ctr" rtl="0">
              <a:lnSpc>
                <a:spcPct val="100000"/>
              </a:lnSpc>
              <a:spcBef>
                <a:spcPts val="0"/>
              </a:spcBef>
              <a:spcAft>
                <a:spcPts val="0"/>
              </a:spcAft>
              <a:buClr>
                <a:schemeClr val="lt2"/>
              </a:buClr>
              <a:buSzPts val="1400"/>
              <a:buChar char="○"/>
              <a:defRPr>
                <a:solidFill>
                  <a:schemeClr val="lt2"/>
                </a:solidFill>
              </a:defRPr>
            </a:lvl2pPr>
            <a:lvl3pPr marL="1371600" lvl="2" indent="-317500" algn="ctr" rtl="0">
              <a:lnSpc>
                <a:spcPct val="100000"/>
              </a:lnSpc>
              <a:spcBef>
                <a:spcPts val="0"/>
              </a:spcBef>
              <a:spcAft>
                <a:spcPts val="0"/>
              </a:spcAft>
              <a:buClr>
                <a:schemeClr val="lt2"/>
              </a:buClr>
              <a:buSzPts val="1400"/>
              <a:buChar char="■"/>
              <a:defRPr>
                <a:solidFill>
                  <a:schemeClr val="lt2"/>
                </a:solidFill>
              </a:defRPr>
            </a:lvl3pPr>
            <a:lvl4pPr marL="1828800" lvl="3" indent="-317500" algn="ctr" rtl="0">
              <a:lnSpc>
                <a:spcPct val="100000"/>
              </a:lnSpc>
              <a:spcBef>
                <a:spcPts val="0"/>
              </a:spcBef>
              <a:spcAft>
                <a:spcPts val="0"/>
              </a:spcAft>
              <a:buClr>
                <a:schemeClr val="lt2"/>
              </a:buClr>
              <a:buSzPts val="1400"/>
              <a:buChar char="●"/>
              <a:defRPr>
                <a:solidFill>
                  <a:schemeClr val="lt2"/>
                </a:solidFill>
              </a:defRPr>
            </a:lvl4pPr>
            <a:lvl5pPr marL="2286000" lvl="4" indent="-317500" algn="ctr" rtl="0">
              <a:lnSpc>
                <a:spcPct val="100000"/>
              </a:lnSpc>
              <a:spcBef>
                <a:spcPts val="0"/>
              </a:spcBef>
              <a:spcAft>
                <a:spcPts val="0"/>
              </a:spcAft>
              <a:buClr>
                <a:schemeClr val="lt2"/>
              </a:buClr>
              <a:buSzPts val="1400"/>
              <a:buChar char="○"/>
              <a:defRPr>
                <a:solidFill>
                  <a:schemeClr val="lt2"/>
                </a:solidFill>
              </a:defRPr>
            </a:lvl5pPr>
            <a:lvl6pPr marL="2743200" lvl="5" indent="-317500" algn="ctr" rtl="0">
              <a:lnSpc>
                <a:spcPct val="100000"/>
              </a:lnSpc>
              <a:spcBef>
                <a:spcPts val="0"/>
              </a:spcBef>
              <a:spcAft>
                <a:spcPts val="0"/>
              </a:spcAft>
              <a:buClr>
                <a:schemeClr val="lt2"/>
              </a:buClr>
              <a:buSzPts val="1400"/>
              <a:buChar char="■"/>
              <a:defRPr>
                <a:solidFill>
                  <a:schemeClr val="lt2"/>
                </a:solidFill>
              </a:defRPr>
            </a:lvl6pPr>
            <a:lvl7pPr marL="3200400" lvl="6" indent="-317500" algn="ctr" rtl="0">
              <a:lnSpc>
                <a:spcPct val="100000"/>
              </a:lnSpc>
              <a:spcBef>
                <a:spcPts val="0"/>
              </a:spcBef>
              <a:spcAft>
                <a:spcPts val="0"/>
              </a:spcAft>
              <a:buClr>
                <a:schemeClr val="lt2"/>
              </a:buClr>
              <a:buSzPts val="1400"/>
              <a:buChar char="●"/>
              <a:defRPr>
                <a:solidFill>
                  <a:schemeClr val="lt2"/>
                </a:solidFill>
              </a:defRPr>
            </a:lvl7pPr>
            <a:lvl8pPr marL="3657600" lvl="7" indent="-317500" algn="ctr" rtl="0">
              <a:lnSpc>
                <a:spcPct val="100000"/>
              </a:lnSpc>
              <a:spcBef>
                <a:spcPts val="0"/>
              </a:spcBef>
              <a:spcAft>
                <a:spcPts val="0"/>
              </a:spcAft>
              <a:buClr>
                <a:schemeClr val="lt2"/>
              </a:buClr>
              <a:buSzPts val="1400"/>
              <a:buChar char="○"/>
              <a:defRPr>
                <a:solidFill>
                  <a:schemeClr val="lt2"/>
                </a:solidFill>
              </a:defRPr>
            </a:lvl8pPr>
            <a:lvl9pPr marL="4114800" lvl="8" indent="-317500" algn="ctr" rtl="0">
              <a:lnSpc>
                <a:spcPct val="100000"/>
              </a:lnSpc>
              <a:spcBef>
                <a:spcPts val="0"/>
              </a:spcBef>
              <a:spcAft>
                <a:spcPts val="0"/>
              </a:spcAft>
              <a:buClr>
                <a:schemeClr val="lt2"/>
              </a:buClr>
              <a:buSzPts val="1400"/>
              <a:buChar char="■"/>
              <a:defRPr>
                <a:solidFill>
                  <a:schemeClr val="lt2"/>
                </a:solidFill>
              </a:defRPr>
            </a:lvl9pPr>
          </a:lstStyle>
          <a:p>
            <a:endParaRPr/>
          </a:p>
        </p:txBody>
      </p:sp>
      <p:sp>
        <p:nvSpPr>
          <p:cNvPr id="383" name="Google Shape;383;p23"/>
          <p:cNvSpPr txBox="1">
            <a:spLocks noGrp="1"/>
          </p:cNvSpPr>
          <p:nvPr>
            <p:ph type="title"/>
          </p:nvPr>
        </p:nvSpPr>
        <p:spPr>
          <a:xfrm>
            <a:off x="631700" y="1554000"/>
            <a:ext cx="3314400" cy="4299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215763143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section description 4">
  <p:cSld name="Title and section description 4">
    <p:spTree>
      <p:nvGrpSpPr>
        <p:cNvPr id="1" name="Shape 384"/>
        <p:cNvGrpSpPr/>
        <p:nvPr/>
      </p:nvGrpSpPr>
      <p:grpSpPr>
        <a:xfrm>
          <a:off x="0" y="0"/>
          <a:ext cx="0" cy="0"/>
          <a:chOff x="0" y="0"/>
          <a:chExt cx="0" cy="0"/>
        </a:xfrm>
      </p:grpSpPr>
      <p:sp>
        <p:nvSpPr>
          <p:cNvPr id="385" name="Google Shape;385;p24"/>
          <p:cNvSpPr/>
          <p:nvPr/>
        </p:nvSpPr>
        <p:spPr>
          <a:xfrm>
            <a:off x="3077100" y="4619068"/>
            <a:ext cx="6143399" cy="51979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4"/>
          <p:cNvSpPr/>
          <p:nvPr/>
        </p:nvSpPr>
        <p:spPr>
          <a:xfrm flipH="1">
            <a:off x="-794537" y="4126202"/>
            <a:ext cx="6337069" cy="1077894"/>
          </a:xfrm>
          <a:custGeom>
            <a:avLst/>
            <a:gdLst/>
            <a:ahLst/>
            <a:cxnLst/>
            <a:rect l="l" t="t" r="r" b="b"/>
            <a:pathLst>
              <a:path w="190775" h="15616" extrusionOk="0">
                <a:moveTo>
                  <a:pt x="99957" y="1"/>
                </a:moveTo>
                <a:cubicBezTo>
                  <a:pt x="86947" y="1"/>
                  <a:pt x="75981" y="125"/>
                  <a:pt x="70092" y="125"/>
                </a:cubicBezTo>
                <a:cubicBezTo>
                  <a:pt x="17455" y="125"/>
                  <a:pt x="0" y="7626"/>
                  <a:pt x="3001" y="13139"/>
                </a:cubicBezTo>
                <a:cubicBezTo>
                  <a:pt x="3980" y="14934"/>
                  <a:pt x="5704" y="15558"/>
                  <a:pt x="9116" y="15558"/>
                </a:cubicBezTo>
                <a:cubicBezTo>
                  <a:pt x="16904" y="15558"/>
                  <a:pt x="33489" y="12305"/>
                  <a:pt x="70092" y="12305"/>
                </a:cubicBezTo>
                <a:cubicBezTo>
                  <a:pt x="91766" y="12305"/>
                  <a:pt x="116048" y="15110"/>
                  <a:pt x="137112" y="15110"/>
                </a:cubicBezTo>
                <a:cubicBezTo>
                  <a:pt x="138092" y="15110"/>
                  <a:pt x="139064" y="15104"/>
                  <a:pt x="140030" y="15091"/>
                </a:cubicBezTo>
                <a:cubicBezTo>
                  <a:pt x="168724" y="14710"/>
                  <a:pt x="190774" y="15615"/>
                  <a:pt x="190774" y="8805"/>
                </a:cubicBezTo>
                <a:cubicBezTo>
                  <a:pt x="190774" y="1012"/>
                  <a:pt x="137056" y="1"/>
                  <a:pt x="99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 name="Google Shape;387;p24"/>
          <p:cNvGrpSpPr/>
          <p:nvPr/>
        </p:nvGrpSpPr>
        <p:grpSpPr>
          <a:xfrm>
            <a:off x="314229" y="354003"/>
            <a:ext cx="8510763" cy="1392816"/>
            <a:chOff x="314229" y="354003"/>
            <a:chExt cx="8510763" cy="1392816"/>
          </a:xfrm>
        </p:grpSpPr>
        <p:sp>
          <p:nvSpPr>
            <p:cNvPr id="388" name="Google Shape;388;p24"/>
            <p:cNvSpPr/>
            <p:nvPr/>
          </p:nvSpPr>
          <p:spPr>
            <a:xfrm>
              <a:off x="710325" y="846703"/>
              <a:ext cx="1424898" cy="90011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4"/>
            <p:cNvSpPr/>
            <p:nvPr/>
          </p:nvSpPr>
          <p:spPr>
            <a:xfrm>
              <a:off x="314229" y="426642"/>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4"/>
            <p:cNvSpPr/>
            <p:nvPr/>
          </p:nvSpPr>
          <p:spPr>
            <a:xfrm>
              <a:off x="7043176" y="619112"/>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4"/>
            <p:cNvSpPr/>
            <p:nvPr/>
          </p:nvSpPr>
          <p:spPr>
            <a:xfrm>
              <a:off x="6146750" y="450724"/>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4"/>
            <p:cNvSpPr/>
            <p:nvPr/>
          </p:nvSpPr>
          <p:spPr>
            <a:xfrm>
              <a:off x="2135226" y="354003"/>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 name="Google Shape;393;p24"/>
          <p:cNvSpPr/>
          <p:nvPr/>
        </p:nvSpPr>
        <p:spPr>
          <a:xfrm flipH="1">
            <a:off x="-22" y="4851075"/>
            <a:ext cx="6143399"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4"/>
          <p:cNvSpPr txBox="1">
            <a:spLocks noGrp="1"/>
          </p:cNvSpPr>
          <p:nvPr>
            <p:ph type="body" idx="1"/>
          </p:nvPr>
        </p:nvSpPr>
        <p:spPr>
          <a:xfrm>
            <a:off x="4202994" y="1944894"/>
            <a:ext cx="3896700" cy="16446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Char char="●"/>
              <a:defRPr sz="1600">
                <a:solidFill>
                  <a:schemeClr val="lt2"/>
                </a:solidFill>
              </a:defRPr>
            </a:lvl1pPr>
            <a:lvl2pPr marL="914400" lvl="1" indent="-317500" rtl="0">
              <a:lnSpc>
                <a:spcPct val="100000"/>
              </a:lnSpc>
              <a:spcBef>
                <a:spcPts val="0"/>
              </a:spcBef>
              <a:spcAft>
                <a:spcPts val="0"/>
              </a:spcAft>
              <a:buClr>
                <a:schemeClr val="lt2"/>
              </a:buClr>
              <a:buSzPts val="1400"/>
              <a:buChar char="○"/>
              <a:defRPr>
                <a:solidFill>
                  <a:schemeClr val="lt2"/>
                </a:solidFill>
              </a:defRPr>
            </a:lvl2pPr>
            <a:lvl3pPr marL="1371600" lvl="2" indent="-317500" rtl="0">
              <a:lnSpc>
                <a:spcPct val="100000"/>
              </a:lnSpc>
              <a:spcBef>
                <a:spcPts val="0"/>
              </a:spcBef>
              <a:spcAft>
                <a:spcPts val="0"/>
              </a:spcAft>
              <a:buClr>
                <a:schemeClr val="lt2"/>
              </a:buClr>
              <a:buSzPts val="1400"/>
              <a:buChar char="■"/>
              <a:defRPr>
                <a:solidFill>
                  <a:schemeClr val="lt2"/>
                </a:solidFill>
              </a:defRPr>
            </a:lvl3pPr>
            <a:lvl4pPr marL="1828800" lvl="3" indent="-317500" rtl="0">
              <a:lnSpc>
                <a:spcPct val="100000"/>
              </a:lnSpc>
              <a:spcBef>
                <a:spcPts val="0"/>
              </a:spcBef>
              <a:spcAft>
                <a:spcPts val="0"/>
              </a:spcAft>
              <a:buClr>
                <a:schemeClr val="lt2"/>
              </a:buClr>
              <a:buSzPts val="1400"/>
              <a:buChar char="●"/>
              <a:defRPr>
                <a:solidFill>
                  <a:schemeClr val="lt2"/>
                </a:solidFill>
              </a:defRPr>
            </a:lvl4pPr>
            <a:lvl5pPr marL="2286000" lvl="4" indent="-317500" rtl="0">
              <a:lnSpc>
                <a:spcPct val="100000"/>
              </a:lnSpc>
              <a:spcBef>
                <a:spcPts val="0"/>
              </a:spcBef>
              <a:spcAft>
                <a:spcPts val="0"/>
              </a:spcAft>
              <a:buClr>
                <a:schemeClr val="lt2"/>
              </a:buClr>
              <a:buSzPts val="1400"/>
              <a:buChar char="○"/>
              <a:defRPr>
                <a:solidFill>
                  <a:schemeClr val="lt2"/>
                </a:solidFill>
              </a:defRPr>
            </a:lvl5pPr>
            <a:lvl6pPr marL="2743200" lvl="5" indent="-317500" rtl="0">
              <a:lnSpc>
                <a:spcPct val="100000"/>
              </a:lnSpc>
              <a:spcBef>
                <a:spcPts val="0"/>
              </a:spcBef>
              <a:spcAft>
                <a:spcPts val="0"/>
              </a:spcAft>
              <a:buClr>
                <a:schemeClr val="lt2"/>
              </a:buClr>
              <a:buSzPts val="1400"/>
              <a:buChar char="■"/>
              <a:defRPr>
                <a:solidFill>
                  <a:schemeClr val="lt2"/>
                </a:solidFill>
              </a:defRPr>
            </a:lvl6pPr>
            <a:lvl7pPr marL="3200400" lvl="6" indent="-317500" rtl="0">
              <a:lnSpc>
                <a:spcPct val="100000"/>
              </a:lnSpc>
              <a:spcBef>
                <a:spcPts val="0"/>
              </a:spcBef>
              <a:spcAft>
                <a:spcPts val="0"/>
              </a:spcAft>
              <a:buClr>
                <a:schemeClr val="lt2"/>
              </a:buClr>
              <a:buSzPts val="1400"/>
              <a:buChar char="●"/>
              <a:defRPr>
                <a:solidFill>
                  <a:schemeClr val="lt2"/>
                </a:solidFill>
              </a:defRPr>
            </a:lvl7pPr>
            <a:lvl8pPr marL="3657600" lvl="7" indent="-317500" rtl="0">
              <a:lnSpc>
                <a:spcPct val="100000"/>
              </a:lnSpc>
              <a:spcBef>
                <a:spcPts val="0"/>
              </a:spcBef>
              <a:spcAft>
                <a:spcPts val="0"/>
              </a:spcAft>
              <a:buClr>
                <a:schemeClr val="lt2"/>
              </a:buClr>
              <a:buSzPts val="1400"/>
              <a:buChar char="○"/>
              <a:defRPr>
                <a:solidFill>
                  <a:schemeClr val="lt2"/>
                </a:solidFill>
              </a:defRPr>
            </a:lvl8pPr>
            <a:lvl9pPr marL="4114800" lvl="8" indent="-317500" rtl="0">
              <a:lnSpc>
                <a:spcPct val="100000"/>
              </a:lnSpc>
              <a:spcBef>
                <a:spcPts val="0"/>
              </a:spcBef>
              <a:spcAft>
                <a:spcPts val="0"/>
              </a:spcAft>
              <a:buClr>
                <a:schemeClr val="lt2"/>
              </a:buClr>
              <a:buSzPts val="1400"/>
              <a:buChar char="■"/>
              <a:defRPr>
                <a:solidFill>
                  <a:schemeClr val="lt2"/>
                </a:solidFill>
              </a:defRPr>
            </a:lvl9pPr>
          </a:lstStyle>
          <a:p>
            <a:endParaRPr/>
          </a:p>
        </p:txBody>
      </p:sp>
      <p:sp>
        <p:nvSpPr>
          <p:cNvPr id="395" name="Google Shape;395;p24"/>
          <p:cNvSpPr txBox="1">
            <a:spLocks noGrp="1"/>
          </p:cNvSpPr>
          <p:nvPr>
            <p:ph type="title"/>
          </p:nvPr>
        </p:nvSpPr>
        <p:spPr>
          <a:xfrm>
            <a:off x="4200450" y="1554000"/>
            <a:ext cx="3896700" cy="4299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396" name="Google Shape;396;p24"/>
          <p:cNvGrpSpPr/>
          <p:nvPr/>
        </p:nvGrpSpPr>
        <p:grpSpPr>
          <a:xfrm>
            <a:off x="4484305" y="4545530"/>
            <a:ext cx="1619112" cy="593354"/>
            <a:chOff x="5046670" y="3208808"/>
            <a:chExt cx="1120415" cy="410597"/>
          </a:xfrm>
        </p:grpSpPr>
        <p:grpSp>
          <p:nvGrpSpPr>
            <p:cNvPr id="397" name="Google Shape;397;p24"/>
            <p:cNvGrpSpPr/>
            <p:nvPr/>
          </p:nvGrpSpPr>
          <p:grpSpPr>
            <a:xfrm flipH="1">
              <a:off x="5811603" y="3321460"/>
              <a:ext cx="82906" cy="185771"/>
              <a:chOff x="3004175" y="2722350"/>
              <a:chExt cx="195950" cy="439175"/>
            </a:xfrm>
          </p:grpSpPr>
          <p:sp>
            <p:nvSpPr>
              <p:cNvPr id="398" name="Google Shape;398;p24"/>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4"/>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4"/>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4"/>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4"/>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4"/>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4"/>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 name="Google Shape;405;p24"/>
            <p:cNvGrpSpPr/>
            <p:nvPr/>
          </p:nvGrpSpPr>
          <p:grpSpPr>
            <a:xfrm rot="3041596" flipH="1">
              <a:off x="5625845" y="3373209"/>
              <a:ext cx="96168" cy="82240"/>
              <a:chOff x="5928149" y="3267314"/>
              <a:chExt cx="96164" cy="82236"/>
            </a:xfrm>
          </p:grpSpPr>
          <p:sp>
            <p:nvSpPr>
              <p:cNvPr id="406" name="Google Shape;406;p24"/>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4"/>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 name="Google Shape;408;p24"/>
            <p:cNvGrpSpPr/>
            <p:nvPr/>
          </p:nvGrpSpPr>
          <p:grpSpPr>
            <a:xfrm rot="-2700000">
              <a:off x="5946361" y="3473182"/>
              <a:ext cx="96163" cy="82235"/>
              <a:chOff x="5928149" y="3267314"/>
              <a:chExt cx="96164" cy="82236"/>
            </a:xfrm>
          </p:grpSpPr>
          <p:sp>
            <p:nvSpPr>
              <p:cNvPr id="409" name="Google Shape;409;p24"/>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4"/>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24"/>
            <p:cNvGrpSpPr/>
            <p:nvPr/>
          </p:nvGrpSpPr>
          <p:grpSpPr>
            <a:xfrm>
              <a:off x="5222364" y="3208808"/>
              <a:ext cx="145434" cy="325956"/>
              <a:chOff x="3004175" y="2722350"/>
              <a:chExt cx="195950" cy="439175"/>
            </a:xfrm>
          </p:grpSpPr>
          <p:sp>
            <p:nvSpPr>
              <p:cNvPr id="412" name="Google Shape;412;p24"/>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4"/>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4"/>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4"/>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4"/>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4"/>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4"/>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 name="Google Shape;419;p24"/>
            <p:cNvGrpSpPr/>
            <p:nvPr/>
          </p:nvGrpSpPr>
          <p:grpSpPr>
            <a:xfrm>
              <a:off x="5462380" y="3302316"/>
              <a:ext cx="96358" cy="191149"/>
              <a:chOff x="3213925" y="2904475"/>
              <a:chExt cx="173650" cy="344475"/>
            </a:xfrm>
          </p:grpSpPr>
          <p:sp>
            <p:nvSpPr>
              <p:cNvPr id="420" name="Google Shape;420;p24"/>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4"/>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4"/>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4"/>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4"/>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4"/>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4"/>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 name="Google Shape;427;p24"/>
            <p:cNvSpPr/>
            <p:nvPr/>
          </p:nvSpPr>
          <p:spPr>
            <a:xfrm>
              <a:off x="5046670" y="3449142"/>
              <a:ext cx="1120415" cy="170264"/>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26120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section description 5">
  <p:cSld name="Title and section description 5">
    <p:spTree>
      <p:nvGrpSpPr>
        <p:cNvPr id="1" name="Shape 428"/>
        <p:cNvGrpSpPr/>
        <p:nvPr/>
      </p:nvGrpSpPr>
      <p:grpSpPr>
        <a:xfrm>
          <a:off x="0" y="0"/>
          <a:ext cx="0" cy="0"/>
          <a:chOff x="0" y="0"/>
          <a:chExt cx="0" cy="0"/>
        </a:xfrm>
      </p:grpSpPr>
      <p:sp>
        <p:nvSpPr>
          <p:cNvPr id="429" name="Google Shape;429;p25"/>
          <p:cNvSpPr txBox="1">
            <a:spLocks noGrp="1"/>
          </p:cNvSpPr>
          <p:nvPr>
            <p:ph type="body" idx="1"/>
          </p:nvPr>
        </p:nvSpPr>
        <p:spPr>
          <a:xfrm>
            <a:off x="5294884" y="2783100"/>
            <a:ext cx="3065400" cy="982800"/>
          </a:xfrm>
          <a:prstGeom prst="rect">
            <a:avLst/>
          </a:prstGeom>
        </p:spPr>
        <p:txBody>
          <a:bodyPr spcFirstLastPara="1" wrap="square" lIns="91425" tIns="91425" rIns="91425" bIns="91425" anchor="t" anchorCtr="0">
            <a:noAutofit/>
          </a:bodyPr>
          <a:lstStyle>
            <a:lvl1pPr marL="457200" lvl="0" indent="-317500" algn="r" rtl="0">
              <a:spcBef>
                <a:spcPts val="0"/>
              </a:spcBef>
              <a:spcAft>
                <a:spcPts val="0"/>
              </a:spcAft>
              <a:buClr>
                <a:schemeClr val="lt2"/>
              </a:buClr>
              <a:buSzPts val="1400"/>
              <a:buChar char="●"/>
              <a:defRPr>
                <a:solidFill>
                  <a:schemeClr val="lt2"/>
                </a:solidFill>
              </a:defRPr>
            </a:lvl1pPr>
            <a:lvl2pPr marL="914400" lvl="1" indent="-317500" rtl="0">
              <a:lnSpc>
                <a:spcPct val="100000"/>
              </a:lnSpc>
              <a:spcBef>
                <a:spcPts val="1600"/>
              </a:spcBef>
              <a:spcAft>
                <a:spcPts val="0"/>
              </a:spcAft>
              <a:buClr>
                <a:schemeClr val="lt2"/>
              </a:buClr>
              <a:buSzPts val="1400"/>
              <a:buChar char="○"/>
              <a:defRPr>
                <a:solidFill>
                  <a:schemeClr val="lt2"/>
                </a:solidFill>
              </a:defRPr>
            </a:lvl2pPr>
            <a:lvl3pPr marL="1371600" lvl="2" indent="-317500" rtl="0">
              <a:lnSpc>
                <a:spcPct val="100000"/>
              </a:lnSpc>
              <a:spcBef>
                <a:spcPts val="0"/>
              </a:spcBef>
              <a:spcAft>
                <a:spcPts val="0"/>
              </a:spcAft>
              <a:buClr>
                <a:schemeClr val="lt2"/>
              </a:buClr>
              <a:buSzPts val="1400"/>
              <a:buChar char="■"/>
              <a:defRPr>
                <a:solidFill>
                  <a:schemeClr val="lt2"/>
                </a:solidFill>
              </a:defRPr>
            </a:lvl3pPr>
            <a:lvl4pPr marL="1828800" lvl="3" indent="-317500" rtl="0">
              <a:lnSpc>
                <a:spcPct val="100000"/>
              </a:lnSpc>
              <a:spcBef>
                <a:spcPts val="0"/>
              </a:spcBef>
              <a:spcAft>
                <a:spcPts val="0"/>
              </a:spcAft>
              <a:buClr>
                <a:schemeClr val="lt2"/>
              </a:buClr>
              <a:buSzPts val="1400"/>
              <a:buChar char="●"/>
              <a:defRPr>
                <a:solidFill>
                  <a:schemeClr val="lt2"/>
                </a:solidFill>
              </a:defRPr>
            </a:lvl4pPr>
            <a:lvl5pPr marL="2286000" lvl="4" indent="-317500" rtl="0">
              <a:lnSpc>
                <a:spcPct val="100000"/>
              </a:lnSpc>
              <a:spcBef>
                <a:spcPts val="0"/>
              </a:spcBef>
              <a:spcAft>
                <a:spcPts val="0"/>
              </a:spcAft>
              <a:buClr>
                <a:schemeClr val="lt2"/>
              </a:buClr>
              <a:buSzPts val="1400"/>
              <a:buChar char="○"/>
              <a:defRPr>
                <a:solidFill>
                  <a:schemeClr val="lt2"/>
                </a:solidFill>
              </a:defRPr>
            </a:lvl5pPr>
            <a:lvl6pPr marL="2743200" lvl="5" indent="-317500" rtl="0">
              <a:lnSpc>
                <a:spcPct val="100000"/>
              </a:lnSpc>
              <a:spcBef>
                <a:spcPts val="0"/>
              </a:spcBef>
              <a:spcAft>
                <a:spcPts val="0"/>
              </a:spcAft>
              <a:buClr>
                <a:schemeClr val="lt2"/>
              </a:buClr>
              <a:buSzPts val="1400"/>
              <a:buChar char="■"/>
              <a:defRPr>
                <a:solidFill>
                  <a:schemeClr val="lt2"/>
                </a:solidFill>
              </a:defRPr>
            </a:lvl6pPr>
            <a:lvl7pPr marL="3200400" lvl="6" indent="-317500" rtl="0">
              <a:lnSpc>
                <a:spcPct val="100000"/>
              </a:lnSpc>
              <a:spcBef>
                <a:spcPts val="0"/>
              </a:spcBef>
              <a:spcAft>
                <a:spcPts val="0"/>
              </a:spcAft>
              <a:buClr>
                <a:schemeClr val="lt2"/>
              </a:buClr>
              <a:buSzPts val="1400"/>
              <a:buChar char="●"/>
              <a:defRPr>
                <a:solidFill>
                  <a:schemeClr val="lt2"/>
                </a:solidFill>
              </a:defRPr>
            </a:lvl7pPr>
            <a:lvl8pPr marL="3657600" lvl="7" indent="-317500" rtl="0">
              <a:lnSpc>
                <a:spcPct val="100000"/>
              </a:lnSpc>
              <a:spcBef>
                <a:spcPts val="0"/>
              </a:spcBef>
              <a:spcAft>
                <a:spcPts val="0"/>
              </a:spcAft>
              <a:buClr>
                <a:schemeClr val="lt2"/>
              </a:buClr>
              <a:buSzPts val="1400"/>
              <a:buChar char="○"/>
              <a:defRPr>
                <a:solidFill>
                  <a:schemeClr val="lt2"/>
                </a:solidFill>
              </a:defRPr>
            </a:lvl8pPr>
            <a:lvl9pPr marL="4114800" lvl="8" indent="-317500" rtl="0">
              <a:lnSpc>
                <a:spcPct val="100000"/>
              </a:lnSpc>
              <a:spcBef>
                <a:spcPts val="0"/>
              </a:spcBef>
              <a:spcAft>
                <a:spcPts val="0"/>
              </a:spcAft>
              <a:buClr>
                <a:schemeClr val="lt2"/>
              </a:buClr>
              <a:buSzPts val="1400"/>
              <a:buChar char="■"/>
              <a:defRPr>
                <a:solidFill>
                  <a:schemeClr val="lt2"/>
                </a:solidFill>
              </a:defRPr>
            </a:lvl9pPr>
          </a:lstStyle>
          <a:p>
            <a:endParaRPr/>
          </a:p>
        </p:txBody>
      </p:sp>
      <p:sp>
        <p:nvSpPr>
          <p:cNvPr id="430" name="Google Shape;430;p25"/>
          <p:cNvSpPr txBox="1">
            <a:spLocks noGrp="1"/>
          </p:cNvSpPr>
          <p:nvPr>
            <p:ph type="title"/>
          </p:nvPr>
        </p:nvSpPr>
        <p:spPr>
          <a:xfrm>
            <a:off x="5292875" y="1323075"/>
            <a:ext cx="3065400" cy="15015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6324432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224"/>
        <p:cNvGrpSpPr/>
        <p:nvPr/>
      </p:nvGrpSpPr>
      <p:grpSpPr>
        <a:xfrm>
          <a:off x="0" y="0"/>
          <a:ext cx="0" cy="0"/>
          <a:chOff x="0" y="0"/>
          <a:chExt cx="0" cy="0"/>
        </a:xfrm>
      </p:grpSpPr>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section description 6">
  <p:cSld name="Title and section description 6">
    <p:spTree>
      <p:nvGrpSpPr>
        <p:cNvPr id="1" name="Shape 431"/>
        <p:cNvGrpSpPr/>
        <p:nvPr/>
      </p:nvGrpSpPr>
      <p:grpSpPr>
        <a:xfrm>
          <a:off x="0" y="0"/>
          <a:ext cx="0" cy="0"/>
          <a:chOff x="0" y="0"/>
          <a:chExt cx="0" cy="0"/>
        </a:xfrm>
      </p:grpSpPr>
      <p:sp>
        <p:nvSpPr>
          <p:cNvPr id="432" name="Google Shape;432;p26"/>
          <p:cNvSpPr txBox="1">
            <a:spLocks noGrp="1"/>
          </p:cNvSpPr>
          <p:nvPr>
            <p:ph type="title"/>
          </p:nvPr>
        </p:nvSpPr>
        <p:spPr>
          <a:xfrm>
            <a:off x="1205950" y="875850"/>
            <a:ext cx="3065400" cy="15015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33" name="Google Shape;433;p26"/>
          <p:cNvSpPr txBox="1">
            <a:spLocks noGrp="1"/>
          </p:cNvSpPr>
          <p:nvPr>
            <p:ph type="subTitle" idx="1"/>
          </p:nvPr>
        </p:nvSpPr>
        <p:spPr>
          <a:xfrm>
            <a:off x="5029650" y="875850"/>
            <a:ext cx="3282000" cy="15015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extLst>
      <p:ext uri="{BB962C8B-B14F-4D97-AF65-F5344CB8AC3E}">
        <p14:creationId xmlns:p14="http://schemas.microsoft.com/office/powerpoint/2010/main" val="1075073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aption 2">
  <p:cSld name="Caption 2">
    <p:spTree>
      <p:nvGrpSpPr>
        <p:cNvPr id="1" name="Shape 434"/>
        <p:cNvGrpSpPr/>
        <p:nvPr/>
      </p:nvGrpSpPr>
      <p:grpSpPr>
        <a:xfrm>
          <a:off x="0" y="0"/>
          <a:ext cx="0" cy="0"/>
          <a:chOff x="0" y="0"/>
          <a:chExt cx="0" cy="0"/>
        </a:xfrm>
      </p:grpSpPr>
      <p:sp>
        <p:nvSpPr>
          <p:cNvPr id="435" name="Google Shape;435;p27"/>
          <p:cNvSpPr txBox="1">
            <a:spLocks noGrp="1"/>
          </p:cNvSpPr>
          <p:nvPr>
            <p:ph type="title"/>
          </p:nvPr>
        </p:nvSpPr>
        <p:spPr>
          <a:xfrm>
            <a:off x="658497" y="353827"/>
            <a:ext cx="3362100" cy="1278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100"/>
              <a:buNone/>
              <a:defRPr sz="3100">
                <a:solidFill>
                  <a:schemeClr val="dk1"/>
                </a:solidFill>
              </a:defRPr>
            </a:lvl1pPr>
            <a:lvl2pPr lvl="1" rtl="0">
              <a:spcBef>
                <a:spcPts val="0"/>
              </a:spcBef>
              <a:spcAft>
                <a:spcPts val="0"/>
              </a:spcAft>
              <a:buSzPts val="2800"/>
              <a:buNone/>
              <a:defRPr>
                <a:latin typeface="Poppins Light"/>
                <a:ea typeface="Poppins Light"/>
                <a:cs typeface="Poppins Light"/>
                <a:sym typeface="Poppins Light"/>
              </a:defRPr>
            </a:lvl2pPr>
            <a:lvl3pPr lvl="2" rtl="0">
              <a:spcBef>
                <a:spcPts val="0"/>
              </a:spcBef>
              <a:spcAft>
                <a:spcPts val="0"/>
              </a:spcAft>
              <a:buSzPts val="2800"/>
              <a:buNone/>
              <a:defRPr>
                <a:latin typeface="Poppins Light"/>
                <a:ea typeface="Poppins Light"/>
                <a:cs typeface="Poppins Light"/>
                <a:sym typeface="Poppins Light"/>
              </a:defRPr>
            </a:lvl3pPr>
            <a:lvl4pPr lvl="3" rtl="0">
              <a:spcBef>
                <a:spcPts val="0"/>
              </a:spcBef>
              <a:spcAft>
                <a:spcPts val="0"/>
              </a:spcAft>
              <a:buSzPts val="2800"/>
              <a:buNone/>
              <a:defRPr>
                <a:latin typeface="Poppins Light"/>
                <a:ea typeface="Poppins Light"/>
                <a:cs typeface="Poppins Light"/>
                <a:sym typeface="Poppins Light"/>
              </a:defRPr>
            </a:lvl4pPr>
            <a:lvl5pPr lvl="4" rtl="0">
              <a:spcBef>
                <a:spcPts val="0"/>
              </a:spcBef>
              <a:spcAft>
                <a:spcPts val="0"/>
              </a:spcAft>
              <a:buSzPts val="2800"/>
              <a:buNone/>
              <a:defRPr>
                <a:latin typeface="Poppins Light"/>
                <a:ea typeface="Poppins Light"/>
                <a:cs typeface="Poppins Light"/>
                <a:sym typeface="Poppins Light"/>
              </a:defRPr>
            </a:lvl5pPr>
            <a:lvl6pPr lvl="5" rtl="0">
              <a:spcBef>
                <a:spcPts val="0"/>
              </a:spcBef>
              <a:spcAft>
                <a:spcPts val="0"/>
              </a:spcAft>
              <a:buSzPts val="2800"/>
              <a:buNone/>
              <a:defRPr>
                <a:latin typeface="Poppins Light"/>
                <a:ea typeface="Poppins Light"/>
                <a:cs typeface="Poppins Light"/>
                <a:sym typeface="Poppins Light"/>
              </a:defRPr>
            </a:lvl6pPr>
            <a:lvl7pPr lvl="6" rtl="0">
              <a:spcBef>
                <a:spcPts val="0"/>
              </a:spcBef>
              <a:spcAft>
                <a:spcPts val="0"/>
              </a:spcAft>
              <a:buSzPts val="2800"/>
              <a:buNone/>
              <a:defRPr>
                <a:latin typeface="Poppins Light"/>
                <a:ea typeface="Poppins Light"/>
                <a:cs typeface="Poppins Light"/>
                <a:sym typeface="Poppins Light"/>
              </a:defRPr>
            </a:lvl7pPr>
            <a:lvl8pPr lvl="7" rtl="0">
              <a:spcBef>
                <a:spcPts val="0"/>
              </a:spcBef>
              <a:spcAft>
                <a:spcPts val="0"/>
              </a:spcAft>
              <a:buSzPts val="2800"/>
              <a:buNone/>
              <a:defRPr>
                <a:latin typeface="Poppins Light"/>
                <a:ea typeface="Poppins Light"/>
                <a:cs typeface="Poppins Light"/>
                <a:sym typeface="Poppins Light"/>
              </a:defRPr>
            </a:lvl8pPr>
            <a:lvl9pPr lvl="8" rtl="0">
              <a:spcBef>
                <a:spcPts val="0"/>
              </a:spcBef>
              <a:spcAft>
                <a:spcPts val="0"/>
              </a:spcAft>
              <a:buSzPts val="2800"/>
              <a:buNone/>
              <a:defRPr>
                <a:latin typeface="Poppins Light"/>
                <a:ea typeface="Poppins Light"/>
                <a:cs typeface="Poppins Light"/>
                <a:sym typeface="Poppins Light"/>
              </a:defRPr>
            </a:lvl9pPr>
          </a:lstStyle>
          <a:p>
            <a:endParaRPr/>
          </a:p>
        </p:txBody>
      </p:sp>
      <p:sp>
        <p:nvSpPr>
          <p:cNvPr id="436" name="Google Shape;436;p27"/>
          <p:cNvSpPr/>
          <p:nvPr/>
        </p:nvSpPr>
        <p:spPr>
          <a:xfrm>
            <a:off x="4676250" y="4821604"/>
            <a:ext cx="4467697" cy="31328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7"/>
          <p:cNvSpPr/>
          <p:nvPr/>
        </p:nvSpPr>
        <p:spPr>
          <a:xfrm flipH="1">
            <a:off x="-2375" y="4553725"/>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72213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Caption 3">
  <p:cSld name="Caption 3">
    <p:spTree>
      <p:nvGrpSpPr>
        <p:cNvPr id="1" name="Shape 438"/>
        <p:cNvGrpSpPr/>
        <p:nvPr/>
      </p:nvGrpSpPr>
      <p:grpSpPr>
        <a:xfrm>
          <a:off x="0" y="0"/>
          <a:ext cx="0" cy="0"/>
          <a:chOff x="0" y="0"/>
          <a:chExt cx="0" cy="0"/>
        </a:xfrm>
      </p:grpSpPr>
      <p:sp>
        <p:nvSpPr>
          <p:cNvPr id="439" name="Google Shape;439;p28"/>
          <p:cNvSpPr txBox="1">
            <a:spLocks noGrp="1"/>
          </p:cNvSpPr>
          <p:nvPr>
            <p:ph type="title"/>
          </p:nvPr>
        </p:nvSpPr>
        <p:spPr>
          <a:xfrm>
            <a:off x="557825" y="2540825"/>
            <a:ext cx="3362100" cy="2031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100"/>
              <a:buNone/>
              <a:defRPr sz="3100"/>
            </a:lvl1pPr>
            <a:lvl2pPr lvl="1" rtl="0">
              <a:spcBef>
                <a:spcPts val="0"/>
              </a:spcBef>
              <a:spcAft>
                <a:spcPts val="0"/>
              </a:spcAft>
              <a:buSzPts val="2800"/>
              <a:buNone/>
              <a:defRPr>
                <a:latin typeface="Poppins Light"/>
                <a:ea typeface="Poppins Light"/>
                <a:cs typeface="Poppins Light"/>
                <a:sym typeface="Poppins Light"/>
              </a:defRPr>
            </a:lvl2pPr>
            <a:lvl3pPr lvl="2" rtl="0">
              <a:spcBef>
                <a:spcPts val="0"/>
              </a:spcBef>
              <a:spcAft>
                <a:spcPts val="0"/>
              </a:spcAft>
              <a:buSzPts val="2800"/>
              <a:buNone/>
              <a:defRPr>
                <a:latin typeface="Poppins Light"/>
                <a:ea typeface="Poppins Light"/>
                <a:cs typeface="Poppins Light"/>
                <a:sym typeface="Poppins Light"/>
              </a:defRPr>
            </a:lvl3pPr>
            <a:lvl4pPr lvl="3" rtl="0">
              <a:spcBef>
                <a:spcPts val="0"/>
              </a:spcBef>
              <a:spcAft>
                <a:spcPts val="0"/>
              </a:spcAft>
              <a:buSzPts val="2800"/>
              <a:buNone/>
              <a:defRPr>
                <a:latin typeface="Poppins Light"/>
                <a:ea typeface="Poppins Light"/>
                <a:cs typeface="Poppins Light"/>
                <a:sym typeface="Poppins Light"/>
              </a:defRPr>
            </a:lvl4pPr>
            <a:lvl5pPr lvl="4" rtl="0">
              <a:spcBef>
                <a:spcPts val="0"/>
              </a:spcBef>
              <a:spcAft>
                <a:spcPts val="0"/>
              </a:spcAft>
              <a:buSzPts val="2800"/>
              <a:buNone/>
              <a:defRPr>
                <a:latin typeface="Poppins Light"/>
                <a:ea typeface="Poppins Light"/>
                <a:cs typeface="Poppins Light"/>
                <a:sym typeface="Poppins Light"/>
              </a:defRPr>
            </a:lvl5pPr>
            <a:lvl6pPr lvl="5" rtl="0">
              <a:spcBef>
                <a:spcPts val="0"/>
              </a:spcBef>
              <a:spcAft>
                <a:spcPts val="0"/>
              </a:spcAft>
              <a:buSzPts val="2800"/>
              <a:buNone/>
              <a:defRPr>
                <a:latin typeface="Poppins Light"/>
                <a:ea typeface="Poppins Light"/>
                <a:cs typeface="Poppins Light"/>
                <a:sym typeface="Poppins Light"/>
              </a:defRPr>
            </a:lvl6pPr>
            <a:lvl7pPr lvl="6" rtl="0">
              <a:spcBef>
                <a:spcPts val="0"/>
              </a:spcBef>
              <a:spcAft>
                <a:spcPts val="0"/>
              </a:spcAft>
              <a:buSzPts val="2800"/>
              <a:buNone/>
              <a:defRPr>
                <a:latin typeface="Poppins Light"/>
                <a:ea typeface="Poppins Light"/>
                <a:cs typeface="Poppins Light"/>
                <a:sym typeface="Poppins Light"/>
              </a:defRPr>
            </a:lvl7pPr>
            <a:lvl8pPr lvl="7" rtl="0">
              <a:spcBef>
                <a:spcPts val="0"/>
              </a:spcBef>
              <a:spcAft>
                <a:spcPts val="0"/>
              </a:spcAft>
              <a:buSzPts val="2800"/>
              <a:buNone/>
              <a:defRPr>
                <a:latin typeface="Poppins Light"/>
                <a:ea typeface="Poppins Light"/>
                <a:cs typeface="Poppins Light"/>
                <a:sym typeface="Poppins Light"/>
              </a:defRPr>
            </a:lvl8pPr>
            <a:lvl9pPr lvl="8" rtl="0">
              <a:spcBef>
                <a:spcPts val="0"/>
              </a:spcBef>
              <a:spcAft>
                <a:spcPts val="0"/>
              </a:spcAft>
              <a:buSzPts val="2800"/>
              <a:buNone/>
              <a:defRPr>
                <a:latin typeface="Poppins Light"/>
                <a:ea typeface="Poppins Light"/>
                <a:cs typeface="Poppins Light"/>
                <a:sym typeface="Poppins Light"/>
              </a:defRPr>
            </a:lvl9pPr>
          </a:lstStyle>
          <a:p>
            <a:endParaRPr/>
          </a:p>
        </p:txBody>
      </p:sp>
    </p:spTree>
    <p:extLst>
      <p:ext uri="{BB962C8B-B14F-4D97-AF65-F5344CB8AC3E}">
        <p14:creationId xmlns:p14="http://schemas.microsoft.com/office/powerpoint/2010/main" val="11109535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dk1"/>
        </a:solidFill>
        <a:effectLst/>
      </p:bgPr>
    </p:bg>
    <p:spTree>
      <p:nvGrpSpPr>
        <p:cNvPr id="1" name="Shape 440"/>
        <p:cNvGrpSpPr/>
        <p:nvPr/>
      </p:nvGrpSpPr>
      <p:grpSpPr>
        <a:xfrm>
          <a:off x="0" y="0"/>
          <a:ext cx="0" cy="0"/>
          <a:chOff x="0" y="0"/>
          <a:chExt cx="0" cy="0"/>
        </a:xfrm>
      </p:grpSpPr>
      <p:sp>
        <p:nvSpPr>
          <p:cNvPr id="441" name="Google Shape;441;p29"/>
          <p:cNvSpPr/>
          <p:nvPr/>
        </p:nvSpPr>
        <p:spPr>
          <a:xfrm>
            <a:off x="1203275" y="630703"/>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9"/>
          <p:cNvSpPr/>
          <p:nvPr/>
        </p:nvSpPr>
        <p:spPr>
          <a:xfrm>
            <a:off x="397114" y="293299"/>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9"/>
          <p:cNvSpPr/>
          <p:nvPr/>
        </p:nvSpPr>
        <p:spPr>
          <a:xfrm>
            <a:off x="6180963" y="89550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9"/>
          <p:cNvSpPr/>
          <p:nvPr/>
        </p:nvSpPr>
        <p:spPr>
          <a:xfrm>
            <a:off x="7979525" y="378863"/>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9"/>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9"/>
          <p:cNvSpPr/>
          <p:nvPr/>
        </p:nvSpPr>
        <p:spPr>
          <a:xfrm>
            <a:off x="-100" y="4699500"/>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9"/>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23184341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dk1"/>
        </a:solidFill>
        <a:effectLst/>
      </p:bgPr>
    </p:bg>
    <p:spTree>
      <p:nvGrpSpPr>
        <p:cNvPr id="1" name="Shape 448"/>
        <p:cNvGrpSpPr/>
        <p:nvPr/>
      </p:nvGrpSpPr>
      <p:grpSpPr>
        <a:xfrm>
          <a:off x="0" y="0"/>
          <a:ext cx="0" cy="0"/>
          <a:chOff x="0" y="0"/>
          <a:chExt cx="0" cy="0"/>
        </a:xfrm>
      </p:grpSpPr>
      <p:grpSp>
        <p:nvGrpSpPr>
          <p:cNvPr id="449" name="Google Shape;449;p30"/>
          <p:cNvGrpSpPr/>
          <p:nvPr/>
        </p:nvGrpSpPr>
        <p:grpSpPr>
          <a:xfrm>
            <a:off x="706465" y="3977886"/>
            <a:ext cx="3004281" cy="1163884"/>
            <a:chOff x="2189450" y="2220300"/>
            <a:chExt cx="3202175" cy="1240550"/>
          </a:xfrm>
        </p:grpSpPr>
        <p:sp>
          <p:nvSpPr>
            <p:cNvPr id="450" name="Google Shape;450;p30"/>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0"/>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30"/>
          <p:cNvGrpSpPr/>
          <p:nvPr/>
        </p:nvGrpSpPr>
        <p:grpSpPr>
          <a:xfrm>
            <a:off x="2493892" y="4227600"/>
            <a:ext cx="2364166" cy="915898"/>
            <a:chOff x="2189450" y="2220300"/>
            <a:chExt cx="3202175" cy="1240550"/>
          </a:xfrm>
        </p:grpSpPr>
        <p:sp>
          <p:nvSpPr>
            <p:cNvPr id="453" name="Google Shape;453;p30"/>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0"/>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 name="Google Shape;455;p30"/>
          <p:cNvSpPr/>
          <p:nvPr/>
        </p:nvSpPr>
        <p:spPr>
          <a:xfrm>
            <a:off x="484900" y="405453"/>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0"/>
          <p:cNvSpPr/>
          <p:nvPr/>
        </p:nvSpPr>
        <p:spPr>
          <a:xfrm>
            <a:off x="2073514" y="293299"/>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0"/>
          <p:cNvSpPr/>
          <p:nvPr/>
        </p:nvSpPr>
        <p:spPr>
          <a:xfrm>
            <a:off x="7362013" y="451100"/>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0"/>
          <p:cNvSpPr/>
          <p:nvPr/>
        </p:nvSpPr>
        <p:spPr>
          <a:xfrm>
            <a:off x="6988925" y="378863"/>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0"/>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60" name="Google Shape;460;p30"/>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0"/>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0"/>
          <p:cNvSpPr/>
          <p:nvPr/>
        </p:nvSpPr>
        <p:spPr>
          <a:xfrm>
            <a:off x="2465525" y="4931186"/>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25144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63"/>
        <p:cNvGrpSpPr/>
        <p:nvPr/>
      </p:nvGrpSpPr>
      <p:grpSpPr>
        <a:xfrm>
          <a:off x="0" y="0"/>
          <a:ext cx="0" cy="0"/>
          <a:chOff x="0" y="0"/>
          <a:chExt cx="0" cy="0"/>
        </a:xfrm>
      </p:grpSpPr>
      <p:sp>
        <p:nvSpPr>
          <p:cNvPr id="464" name="Google Shape;464;p31"/>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1"/>
          <p:cNvSpPr/>
          <p:nvPr/>
        </p:nvSpPr>
        <p:spPr>
          <a:xfrm>
            <a:off x="417059" y="43356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1"/>
          <p:cNvSpPr/>
          <p:nvPr/>
        </p:nvSpPr>
        <p:spPr>
          <a:xfrm>
            <a:off x="7021900" y="243101"/>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1"/>
          <p:cNvSpPr/>
          <p:nvPr/>
        </p:nvSpPr>
        <p:spPr>
          <a:xfrm>
            <a:off x="8151912" y="1158576"/>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1"/>
          <p:cNvSpPr/>
          <p:nvPr/>
        </p:nvSpPr>
        <p:spPr>
          <a:xfrm>
            <a:off x="6602950"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1"/>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23235898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470"/>
        <p:cNvGrpSpPr/>
        <p:nvPr/>
      </p:nvGrpSpPr>
      <p:grpSpPr>
        <a:xfrm>
          <a:off x="0" y="0"/>
          <a:ext cx="0" cy="0"/>
          <a:chOff x="0" y="0"/>
          <a:chExt cx="0" cy="0"/>
        </a:xfrm>
      </p:grpSpPr>
      <p:sp>
        <p:nvSpPr>
          <p:cNvPr id="471" name="Google Shape;471;p32"/>
          <p:cNvSpPr/>
          <p:nvPr/>
        </p:nvSpPr>
        <p:spPr>
          <a:xfrm flipH="1">
            <a:off x="-24" y="4870300"/>
            <a:ext cx="5234823" cy="273189"/>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2"/>
          <p:cNvSpPr/>
          <p:nvPr/>
        </p:nvSpPr>
        <p:spPr>
          <a:xfrm flipH="1">
            <a:off x="6316932" y="4943972"/>
            <a:ext cx="2827068" cy="199526"/>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2"/>
          <p:cNvSpPr txBox="1">
            <a:spLocks noGrp="1"/>
          </p:cNvSpPr>
          <p:nvPr>
            <p:ph type="subTitle" idx="1"/>
          </p:nvPr>
        </p:nvSpPr>
        <p:spPr>
          <a:xfrm>
            <a:off x="5063168" y="2215832"/>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74" name="Google Shape;474;p32"/>
          <p:cNvSpPr txBox="1">
            <a:spLocks noGrp="1"/>
          </p:cNvSpPr>
          <p:nvPr>
            <p:ph type="subTitle" idx="2"/>
          </p:nvPr>
        </p:nvSpPr>
        <p:spPr>
          <a:xfrm>
            <a:off x="5063175" y="2508800"/>
            <a:ext cx="24120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5" name="Google Shape;475;p32"/>
          <p:cNvSpPr txBox="1">
            <a:spLocks noGrp="1"/>
          </p:cNvSpPr>
          <p:nvPr>
            <p:ph type="subTitle" idx="3"/>
          </p:nvPr>
        </p:nvSpPr>
        <p:spPr>
          <a:xfrm>
            <a:off x="1662525" y="2215832"/>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76" name="Google Shape;476;p32"/>
          <p:cNvSpPr txBox="1">
            <a:spLocks noGrp="1"/>
          </p:cNvSpPr>
          <p:nvPr>
            <p:ph type="subTitle" idx="4"/>
          </p:nvPr>
        </p:nvSpPr>
        <p:spPr>
          <a:xfrm>
            <a:off x="1662525" y="2508800"/>
            <a:ext cx="24120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7" name="Google Shape;477;p32"/>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31674842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wo columns 3">
  <p:cSld name="Title and two columns 3">
    <p:spTree>
      <p:nvGrpSpPr>
        <p:cNvPr id="1" name="Shape 478"/>
        <p:cNvGrpSpPr/>
        <p:nvPr/>
      </p:nvGrpSpPr>
      <p:grpSpPr>
        <a:xfrm>
          <a:off x="0" y="0"/>
          <a:ext cx="0" cy="0"/>
          <a:chOff x="0" y="0"/>
          <a:chExt cx="0" cy="0"/>
        </a:xfrm>
      </p:grpSpPr>
      <p:sp>
        <p:nvSpPr>
          <p:cNvPr id="479" name="Google Shape;479;p33"/>
          <p:cNvSpPr txBox="1">
            <a:spLocks noGrp="1"/>
          </p:cNvSpPr>
          <p:nvPr>
            <p:ph type="subTitle" idx="1"/>
          </p:nvPr>
        </p:nvSpPr>
        <p:spPr>
          <a:xfrm>
            <a:off x="1312625" y="1909225"/>
            <a:ext cx="4191000" cy="814500"/>
          </a:xfrm>
          <a:prstGeom prst="rect">
            <a:avLst/>
          </a:prstGeom>
        </p:spPr>
        <p:txBody>
          <a:bodyPr spcFirstLastPara="1" wrap="square" lIns="91425" tIns="91425" rIns="91425" bIns="91425" anchor="t" anchorCtr="0">
            <a:noAutofit/>
          </a:bodyPr>
          <a:lstStyle>
            <a:lvl1pPr lvl="0" algn="r">
              <a:spcBef>
                <a:spcPts val="0"/>
              </a:spcBef>
              <a:spcAft>
                <a:spcPts val="0"/>
              </a:spcAft>
              <a:buSzPts val="1400"/>
              <a:buNone/>
              <a:defRPr/>
            </a:lvl1pPr>
            <a:lvl2pPr lvl="1" algn="r">
              <a:spcBef>
                <a:spcPts val="1600"/>
              </a:spcBef>
              <a:spcAft>
                <a:spcPts val="0"/>
              </a:spcAft>
              <a:buSzPts val="1400"/>
              <a:buNone/>
              <a:defRPr/>
            </a:lvl2pPr>
            <a:lvl3pPr lvl="2" algn="r">
              <a:spcBef>
                <a:spcPts val="1600"/>
              </a:spcBef>
              <a:spcAft>
                <a:spcPts val="0"/>
              </a:spcAft>
              <a:buSzPts val="1400"/>
              <a:buNone/>
              <a:defRPr/>
            </a:lvl3pPr>
            <a:lvl4pPr lvl="3" algn="r">
              <a:spcBef>
                <a:spcPts val="1600"/>
              </a:spcBef>
              <a:spcAft>
                <a:spcPts val="0"/>
              </a:spcAft>
              <a:buSzPts val="1400"/>
              <a:buNone/>
              <a:defRPr/>
            </a:lvl4pPr>
            <a:lvl5pPr lvl="4" algn="r">
              <a:spcBef>
                <a:spcPts val="1600"/>
              </a:spcBef>
              <a:spcAft>
                <a:spcPts val="0"/>
              </a:spcAft>
              <a:buSzPts val="1400"/>
              <a:buNone/>
              <a:defRPr/>
            </a:lvl5pPr>
            <a:lvl6pPr lvl="5" algn="r">
              <a:spcBef>
                <a:spcPts val="1600"/>
              </a:spcBef>
              <a:spcAft>
                <a:spcPts val="0"/>
              </a:spcAft>
              <a:buSzPts val="1400"/>
              <a:buNone/>
              <a:defRPr/>
            </a:lvl6pPr>
            <a:lvl7pPr lvl="6" algn="r">
              <a:spcBef>
                <a:spcPts val="1600"/>
              </a:spcBef>
              <a:spcAft>
                <a:spcPts val="0"/>
              </a:spcAft>
              <a:buSzPts val="1400"/>
              <a:buNone/>
              <a:defRPr/>
            </a:lvl7pPr>
            <a:lvl8pPr lvl="7" algn="r">
              <a:spcBef>
                <a:spcPts val="1600"/>
              </a:spcBef>
              <a:spcAft>
                <a:spcPts val="0"/>
              </a:spcAft>
              <a:buSzPts val="1400"/>
              <a:buNone/>
              <a:defRPr/>
            </a:lvl8pPr>
            <a:lvl9pPr lvl="8" algn="r">
              <a:spcBef>
                <a:spcPts val="1600"/>
              </a:spcBef>
              <a:spcAft>
                <a:spcPts val="1600"/>
              </a:spcAft>
              <a:buSzPts val="1400"/>
              <a:buNone/>
              <a:defRPr/>
            </a:lvl9pPr>
          </a:lstStyle>
          <a:p>
            <a:endParaRPr/>
          </a:p>
        </p:txBody>
      </p:sp>
      <p:sp>
        <p:nvSpPr>
          <p:cNvPr id="480" name="Google Shape;480;p33"/>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81" name="Google Shape;481;p33"/>
          <p:cNvSpPr txBox="1">
            <a:spLocks noGrp="1"/>
          </p:cNvSpPr>
          <p:nvPr>
            <p:ph type="subTitle" idx="2"/>
          </p:nvPr>
        </p:nvSpPr>
        <p:spPr>
          <a:xfrm>
            <a:off x="1309476" y="1671325"/>
            <a:ext cx="4191000" cy="2379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2"/>
              </a:buClr>
              <a:buSzPts val="1600"/>
              <a:buFont typeface="Montserrat"/>
              <a:buNone/>
              <a:defRPr sz="2200">
                <a:solidFill>
                  <a:schemeClr val="accent2"/>
                </a:solidFill>
                <a:latin typeface="Patrick Hand"/>
                <a:ea typeface="Patrick Hand"/>
                <a:cs typeface="Patrick Hand"/>
                <a:sym typeface="Patrick Hand"/>
              </a:defRPr>
            </a:lvl1pPr>
            <a:lvl2pPr lvl="1" algn="r" rtl="0">
              <a:spcBef>
                <a:spcPts val="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
        <p:nvSpPr>
          <p:cNvPr id="482" name="Google Shape;482;p33"/>
          <p:cNvSpPr txBox="1">
            <a:spLocks noGrp="1"/>
          </p:cNvSpPr>
          <p:nvPr>
            <p:ph type="subTitle" idx="3"/>
          </p:nvPr>
        </p:nvSpPr>
        <p:spPr>
          <a:xfrm>
            <a:off x="3640425" y="3099025"/>
            <a:ext cx="4194000" cy="237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2"/>
              </a:buClr>
              <a:buSzPts val="1600"/>
              <a:buFont typeface="Montserrat"/>
              <a:buNone/>
              <a:defRPr sz="2200">
                <a:solidFill>
                  <a:schemeClr val="dk2"/>
                </a:solidFill>
                <a:latin typeface="Patrick Hand"/>
                <a:ea typeface="Patrick Hand"/>
                <a:cs typeface="Patrick Hand"/>
                <a:sym typeface="Patrick Hand"/>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83" name="Google Shape;483;p33"/>
          <p:cNvSpPr txBox="1">
            <a:spLocks noGrp="1"/>
          </p:cNvSpPr>
          <p:nvPr>
            <p:ph type="subTitle" idx="4"/>
          </p:nvPr>
        </p:nvSpPr>
        <p:spPr>
          <a:xfrm>
            <a:off x="3643576" y="3336925"/>
            <a:ext cx="4194000" cy="911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27113482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dk1"/>
        </a:solidFill>
        <a:effectLst/>
      </p:bgPr>
    </p:bg>
    <p:spTree>
      <p:nvGrpSpPr>
        <p:cNvPr id="1" name="Shape 484"/>
        <p:cNvGrpSpPr/>
        <p:nvPr/>
      </p:nvGrpSpPr>
      <p:grpSpPr>
        <a:xfrm>
          <a:off x="0" y="0"/>
          <a:ext cx="0" cy="0"/>
          <a:chOff x="0" y="0"/>
          <a:chExt cx="0" cy="0"/>
        </a:xfrm>
      </p:grpSpPr>
      <p:sp>
        <p:nvSpPr>
          <p:cNvPr id="485" name="Google Shape;485;p34"/>
          <p:cNvSpPr/>
          <p:nvPr/>
        </p:nvSpPr>
        <p:spPr>
          <a:xfrm>
            <a:off x="320975" y="913051"/>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4"/>
          <p:cNvSpPr/>
          <p:nvPr/>
        </p:nvSpPr>
        <p:spPr>
          <a:xfrm>
            <a:off x="2435634" y="4731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4"/>
          <p:cNvSpPr/>
          <p:nvPr/>
        </p:nvSpPr>
        <p:spPr>
          <a:xfrm>
            <a:off x="7168126" y="15232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4"/>
          <p:cNvSpPr/>
          <p:nvPr/>
        </p:nvSpPr>
        <p:spPr>
          <a:xfrm>
            <a:off x="6538450" y="10267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4"/>
          <p:cNvSpPr/>
          <p:nvPr/>
        </p:nvSpPr>
        <p:spPr>
          <a:xfrm flipH="1">
            <a:off x="5223890" y="4817871"/>
            <a:ext cx="3920110" cy="31973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4"/>
          <p:cNvSpPr/>
          <p:nvPr/>
        </p:nvSpPr>
        <p:spPr>
          <a:xfrm flipH="1">
            <a:off x="-2323" y="4773207"/>
            <a:ext cx="4467697" cy="36441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4"/>
          <p:cNvSpPr/>
          <p:nvPr/>
        </p:nvSpPr>
        <p:spPr>
          <a:xfrm>
            <a:off x="-2375" y="4553725"/>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4"/>
          <p:cNvSpPr txBox="1">
            <a:spLocks noGrp="1"/>
          </p:cNvSpPr>
          <p:nvPr>
            <p:ph type="subTitle" idx="1"/>
          </p:nvPr>
        </p:nvSpPr>
        <p:spPr>
          <a:xfrm>
            <a:off x="3369050" y="2711760"/>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93" name="Google Shape;493;p34"/>
          <p:cNvSpPr txBox="1">
            <a:spLocks noGrp="1"/>
          </p:cNvSpPr>
          <p:nvPr>
            <p:ph type="subTitle" idx="2"/>
          </p:nvPr>
        </p:nvSpPr>
        <p:spPr>
          <a:xfrm>
            <a:off x="3360468" y="2970805"/>
            <a:ext cx="24099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4" name="Google Shape;494;p34"/>
          <p:cNvSpPr txBox="1">
            <a:spLocks noGrp="1"/>
          </p:cNvSpPr>
          <p:nvPr>
            <p:ph type="subTitle" idx="3"/>
          </p:nvPr>
        </p:nvSpPr>
        <p:spPr>
          <a:xfrm>
            <a:off x="649492" y="2711760"/>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95" name="Google Shape;495;p34"/>
          <p:cNvSpPr txBox="1">
            <a:spLocks noGrp="1"/>
          </p:cNvSpPr>
          <p:nvPr>
            <p:ph type="subTitle" idx="4"/>
          </p:nvPr>
        </p:nvSpPr>
        <p:spPr>
          <a:xfrm>
            <a:off x="643417" y="2970810"/>
            <a:ext cx="24099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6" name="Google Shape;496;p34"/>
          <p:cNvSpPr txBox="1">
            <a:spLocks noGrp="1"/>
          </p:cNvSpPr>
          <p:nvPr>
            <p:ph type="subTitle" idx="5"/>
          </p:nvPr>
        </p:nvSpPr>
        <p:spPr>
          <a:xfrm>
            <a:off x="6083593" y="2711760"/>
            <a:ext cx="24120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497" name="Google Shape;497;p34"/>
          <p:cNvSpPr txBox="1">
            <a:spLocks noGrp="1"/>
          </p:cNvSpPr>
          <p:nvPr>
            <p:ph type="subTitle" idx="6"/>
          </p:nvPr>
        </p:nvSpPr>
        <p:spPr>
          <a:xfrm>
            <a:off x="6039500" y="2970800"/>
            <a:ext cx="2485800" cy="1152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8" name="Google Shape;498;p34"/>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499" name="Google Shape;499;p34"/>
          <p:cNvGrpSpPr/>
          <p:nvPr/>
        </p:nvGrpSpPr>
        <p:grpSpPr>
          <a:xfrm>
            <a:off x="1975380" y="4374305"/>
            <a:ext cx="1619112" cy="593354"/>
            <a:chOff x="5046670" y="3208808"/>
            <a:chExt cx="1120415" cy="410597"/>
          </a:xfrm>
        </p:grpSpPr>
        <p:grpSp>
          <p:nvGrpSpPr>
            <p:cNvPr id="500" name="Google Shape;500;p34"/>
            <p:cNvGrpSpPr/>
            <p:nvPr/>
          </p:nvGrpSpPr>
          <p:grpSpPr>
            <a:xfrm flipH="1">
              <a:off x="5811603" y="3321460"/>
              <a:ext cx="82906" cy="185771"/>
              <a:chOff x="3004175" y="2722350"/>
              <a:chExt cx="195950" cy="439175"/>
            </a:xfrm>
          </p:grpSpPr>
          <p:sp>
            <p:nvSpPr>
              <p:cNvPr id="501" name="Google Shape;501;p34"/>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4"/>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4"/>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4"/>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4"/>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4"/>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4"/>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4"/>
            <p:cNvGrpSpPr/>
            <p:nvPr/>
          </p:nvGrpSpPr>
          <p:grpSpPr>
            <a:xfrm rot="3041596" flipH="1">
              <a:off x="5625845" y="3373209"/>
              <a:ext cx="96168" cy="82240"/>
              <a:chOff x="5928149" y="3267314"/>
              <a:chExt cx="96164" cy="82236"/>
            </a:xfrm>
          </p:grpSpPr>
          <p:sp>
            <p:nvSpPr>
              <p:cNvPr id="509" name="Google Shape;509;p34"/>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4"/>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34"/>
            <p:cNvGrpSpPr/>
            <p:nvPr/>
          </p:nvGrpSpPr>
          <p:grpSpPr>
            <a:xfrm rot="-2700000">
              <a:off x="5946361" y="3473182"/>
              <a:ext cx="96163" cy="82235"/>
              <a:chOff x="5928149" y="3267314"/>
              <a:chExt cx="96164" cy="82236"/>
            </a:xfrm>
          </p:grpSpPr>
          <p:sp>
            <p:nvSpPr>
              <p:cNvPr id="512" name="Google Shape;512;p34"/>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4"/>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34"/>
            <p:cNvGrpSpPr/>
            <p:nvPr/>
          </p:nvGrpSpPr>
          <p:grpSpPr>
            <a:xfrm>
              <a:off x="5222364" y="3208808"/>
              <a:ext cx="145434" cy="325956"/>
              <a:chOff x="3004175" y="2722350"/>
              <a:chExt cx="195950" cy="439175"/>
            </a:xfrm>
          </p:grpSpPr>
          <p:sp>
            <p:nvSpPr>
              <p:cNvPr id="515" name="Google Shape;515;p34"/>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4"/>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4"/>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4"/>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4"/>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4"/>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4"/>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 name="Google Shape;522;p34"/>
            <p:cNvGrpSpPr/>
            <p:nvPr/>
          </p:nvGrpSpPr>
          <p:grpSpPr>
            <a:xfrm>
              <a:off x="5462380" y="3302316"/>
              <a:ext cx="96358" cy="191149"/>
              <a:chOff x="3213925" y="2904475"/>
              <a:chExt cx="173650" cy="344475"/>
            </a:xfrm>
          </p:grpSpPr>
          <p:sp>
            <p:nvSpPr>
              <p:cNvPr id="523" name="Google Shape;523;p34"/>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4"/>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4"/>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4"/>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4"/>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4"/>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4"/>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 name="Google Shape;530;p34"/>
            <p:cNvSpPr/>
            <p:nvPr/>
          </p:nvSpPr>
          <p:spPr>
            <a:xfrm>
              <a:off x="5046670" y="3449142"/>
              <a:ext cx="1120415" cy="170264"/>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 name="Google Shape;531;p34"/>
          <p:cNvGrpSpPr/>
          <p:nvPr/>
        </p:nvGrpSpPr>
        <p:grpSpPr>
          <a:xfrm>
            <a:off x="6396343" y="4374305"/>
            <a:ext cx="1511773" cy="573354"/>
            <a:chOff x="6396343" y="4374305"/>
            <a:chExt cx="1511773" cy="573354"/>
          </a:xfrm>
        </p:grpSpPr>
        <p:grpSp>
          <p:nvGrpSpPr>
            <p:cNvPr id="532" name="Google Shape;532;p34"/>
            <p:cNvGrpSpPr/>
            <p:nvPr/>
          </p:nvGrpSpPr>
          <p:grpSpPr>
            <a:xfrm rot="4001758">
              <a:off x="7633951" y="4773240"/>
              <a:ext cx="111770" cy="119099"/>
              <a:chOff x="3004175" y="2950750"/>
              <a:chExt cx="195825" cy="208700"/>
            </a:xfrm>
          </p:grpSpPr>
          <p:sp>
            <p:nvSpPr>
              <p:cNvPr id="533" name="Google Shape;533;p34"/>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4"/>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 name="Google Shape;535;p34"/>
            <p:cNvGrpSpPr/>
            <p:nvPr/>
          </p:nvGrpSpPr>
          <p:grpSpPr>
            <a:xfrm>
              <a:off x="6980311" y="4374305"/>
              <a:ext cx="196224" cy="439790"/>
              <a:chOff x="3004175" y="2722350"/>
              <a:chExt cx="195950" cy="439175"/>
            </a:xfrm>
          </p:grpSpPr>
          <p:sp>
            <p:nvSpPr>
              <p:cNvPr id="536" name="Google Shape;536;p34"/>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4"/>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4"/>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4"/>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4"/>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4"/>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4"/>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 name="Google Shape;543;p34"/>
            <p:cNvGrpSpPr/>
            <p:nvPr/>
          </p:nvGrpSpPr>
          <p:grpSpPr>
            <a:xfrm>
              <a:off x="7363411" y="4508535"/>
              <a:ext cx="130012" cy="257908"/>
              <a:chOff x="3213925" y="2904475"/>
              <a:chExt cx="173650" cy="344475"/>
            </a:xfrm>
          </p:grpSpPr>
          <p:sp>
            <p:nvSpPr>
              <p:cNvPr id="544" name="Google Shape;544;p34"/>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4"/>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4"/>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4"/>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4"/>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4"/>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4"/>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 name="Google Shape;551;p34"/>
            <p:cNvSpPr/>
            <p:nvPr/>
          </p:nvSpPr>
          <p:spPr>
            <a:xfrm>
              <a:off x="6396343" y="4717923"/>
              <a:ext cx="1511773" cy="229736"/>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079602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dk1"/>
        </a:solidFill>
        <a:effectLst/>
      </p:bgPr>
    </p:bg>
    <p:spTree>
      <p:nvGrpSpPr>
        <p:cNvPr id="1" name="Shape 552"/>
        <p:cNvGrpSpPr/>
        <p:nvPr/>
      </p:nvGrpSpPr>
      <p:grpSpPr>
        <a:xfrm>
          <a:off x="0" y="0"/>
          <a:ext cx="0" cy="0"/>
          <a:chOff x="0" y="0"/>
          <a:chExt cx="0" cy="0"/>
        </a:xfrm>
      </p:grpSpPr>
      <p:sp>
        <p:nvSpPr>
          <p:cNvPr id="553" name="Google Shape;553;p35"/>
          <p:cNvSpPr/>
          <p:nvPr/>
        </p:nvSpPr>
        <p:spPr>
          <a:xfrm>
            <a:off x="-691525" y="4566595"/>
            <a:ext cx="6337069" cy="772406"/>
          </a:xfrm>
          <a:custGeom>
            <a:avLst/>
            <a:gdLst/>
            <a:ahLst/>
            <a:cxnLst/>
            <a:rect l="l" t="t" r="r" b="b"/>
            <a:pathLst>
              <a:path w="190775" h="15616" extrusionOk="0">
                <a:moveTo>
                  <a:pt x="99957" y="1"/>
                </a:moveTo>
                <a:cubicBezTo>
                  <a:pt x="86947" y="1"/>
                  <a:pt x="75981" y="125"/>
                  <a:pt x="70092" y="125"/>
                </a:cubicBezTo>
                <a:cubicBezTo>
                  <a:pt x="17455" y="125"/>
                  <a:pt x="0" y="7626"/>
                  <a:pt x="3001" y="13139"/>
                </a:cubicBezTo>
                <a:cubicBezTo>
                  <a:pt x="3980" y="14934"/>
                  <a:pt x="5704" y="15558"/>
                  <a:pt x="9116" y="15558"/>
                </a:cubicBezTo>
                <a:cubicBezTo>
                  <a:pt x="16904" y="15558"/>
                  <a:pt x="33489" y="12305"/>
                  <a:pt x="70092" y="12305"/>
                </a:cubicBezTo>
                <a:cubicBezTo>
                  <a:pt x="91766" y="12305"/>
                  <a:pt x="116048" y="15110"/>
                  <a:pt x="137112" y="15110"/>
                </a:cubicBezTo>
                <a:cubicBezTo>
                  <a:pt x="138092" y="15110"/>
                  <a:pt x="139064" y="15104"/>
                  <a:pt x="140030" y="15091"/>
                </a:cubicBezTo>
                <a:cubicBezTo>
                  <a:pt x="168724" y="14710"/>
                  <a:pt x="190774" y="15615"/>
                  <a:pt x="190774" y="8805"/>
                </a:cubicBezTo>
                <a:cubicBezTo>
                  <a:pt x="190774" y="1012"/>
                  <a:pt x="137056" y="1"/>
                  <a:pt x="999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320975" y="913051"/>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2435634" y="4731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7168126" y="15232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6538450" y="10267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txBox="1">
            <a:spLocks noGrp="1"/>
          </p:cNvSpPr>
          <p:nvPr>
            <p:ph type="subTitle" idx="1"/>
          </p:nvPr>
        </p:nvSpPr>
        <p:spPr>
          <a:xfrm>
            <a:off x="5051300" y="2365318"/>
            <a:ext cx="3244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559" name="Google Shape;559;p35"/>
          <p:cNvSpPr txBox="1">
            <a:spLocks noGrp="1"/>
          </p:cNvSpPr>
          <p:nvPr>
            <p:ph type="subTitle" idx="2"/>
          </p:nvPr>
        </p:nvSpPr>
        <p:spPr>
          <a:xfrm>
            <a:off x="5051300" y="2624363"/>
            <a:ext cx="3242400" cy="69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0" name="Google Shape;560;p35"/>
          <p:cNvSpPr txBox="1">
            <a:spLocks noGrp="1"/>
          </p:cNvSpPr>
          <p:nvPr>
            <p:ph type="subTitle" idx="3"/>
          </p:nvPr>
        </p:nvSpPr>
        <p:spPr>
          <a:xfrm>
            <a:off x="5051300" y="1307964"/>
            <a:ext cx="32448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561" name="Google Shape;561;p35"/>
          <p:cNvSpPr txBox="1">
            <a:spLocks noGrp="1"/>
          </p:cNvSpPr>
          <p:nvPr>
            <p:ph type="subTitle" idx="4"/>
          </p:nvPr>
        </p:nvSpPr>
        <p:spPr>
          <a:xfrm>
            <a:off x="5051300" y="1567012"/>
            <a:ext cx="3242400" cy="677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2" name="Google Shape;562;p35"/>
          <p:cNvSpPr txBox="1">
            <a:spLocks noGrp="1"/>
          </p:cNvSpPr>
          <p:nvPr>
            <p:ph type="subTitle" idx="5"/>
          </p:nvPr>
        </p:nvSpPr>
        <p:spPr>
          <a:xfrm>
            <a:off x="5051300" y="3422663"/>
            <a:ext cx="32424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563" name="Google Shape;563;p35"/>
          <p:cNvSpPr txBox="1">
            <a:spLocks noGrp="1"/>
          </p:cNvSpPr>
          <p:nvPr>
            <p:ph type="subTitle" idx="6"/>
          </p:nvPr>
        </p:nvSpPr>
        <p:spPr>
          <a:xfrm>
            <a:off x="5051300" y="3681714"/>
            <a:ext cx="3242400" cy="69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4" name="Google Shape;564;p35"/>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extLst>
      <p:ext uri="{BB962C8B-B14F-4D97-AF65-F5344CB8AC3E}">
        <p14:creationId xmlns:p14="http://schemas.microsoft.com/office/powerpoint/2010/main" val="6384565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2">
  <p:cSld name="TITLE_AND_BODY_4_1">
    <p:spTree>
      <p:nvGrpSpPr>
        <p:cNvPr id="1" name="Shape 3125"/>
        <p:cNvGrpSpPr/>
        <p:nvPr/>
      </p:nvGrpSpPr>
      <p:grpSpPr>
        <a:xfrm>
          <a:off x="0" y="0"/>
          <a:ext cx="0" cy="0"/>
          <a:chOff x="0" y="0"/>
          <a:chExt cx="0" cy="0"/>
        </a:xfrm>
      </p:grpSpPr>
      <p:grpSp>
        <p:nvGrpSpPr>
          <p:cNvPr id="3126" name="Google Shape;3126;p16"/>
          <p:cNvGrpSpPr/>
          <p:nvPr/>
        </p:nvGrpSpPr>
        <p:grpSpPr>
          <a:xfrm>
            <a:off x="79900" y="105296"/>
            <a:ext cx="9034661" cy="3169188"/>
            <a:chOff x="79900" y="105296"/>
            <a:chExt cx="9034661" cy="3169188"/>
          </a:xfrm>
        </p:grpSpPr>
        <p:sp>
          <p:nvSpPr>
            <p:cNvPr id="3127" name="Google Shape;3127;p16"/>
            <p:cNvSpPr/>
            <p:nvPr/>
          </p:nvSpPr>
          <p:spPr>
            <a:xfrm rot="-1973773">
              <a:off x="117101" y="2759644"/>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6"/>
            <p:cNvSpPr/>
            <p:nvPr/>
          </p:nvSpPr>
          <p:spPr>
            <a:xfrm rot="2359819">
              <a:off x="287200" y="30365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6"/>
            <p:cNvSpPr/>
            <p:nvPr/>
          </p:nvSpPr>
          <p:spPr>
            <a:xfrm rot="-1973773">
              <a:off x="8595882" y="93917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6"/>
            <p:cNvSpPr/>
            <p:nvPr/>
          </p:nvSpPr>
          <p:spPr>
            <a:xfrm>
              <a:off x="8558671" y="2222312"/>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6"/>
            <p:cNvSpPr/>
            <p:nvPr/>
          </p:nvSpPr>
          <p:spPr>
            <a:xfrm rot="2359819">
              <a:off x="8873822" y="58153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6"/>
            <p:cNvSpPr/>
            <p:nvPr/>
          </p:nvSpPr>
          <p:spPr>
            <a:xfrm rot="2359819">
              <a:off x="4877848" y="14683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6"/>
            <p:cNvSpPr/>
            <p:nvPr/>
          </p:nvSpPr>
          <p:spPr>
            <a:xfrm rot="-1973773">
              <a:off x="4333514" y="18349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6"/>
            <p:cNvSpPr/>
            <p:nvPr/>
          </p:nvSpPr>
          <p:spPr>
            <a:xfrm>
              <a:off x="7230003" y="105299"/>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6"/>
            <p:cNvSpPr/>
            <p:nvPr/>
          </p:nvSpPr>
          <p:spPr>
            <a:xfrm rot="-1973773">
              <a:off x="287210" y="19523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6"/>
            <p:cNvSpPr/>
            <p:nvPr/>
          </p:nvSpPr>
          <p:spPr>
            <a:xfrm rot="2359819">
              <a:off x="6777042" y="146845"/>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6"/>
            <p:cNvSpPr/>
            <p:nvPr/>
          </p:nvSpPr>
          <p:spPr>
            <a:xfrm rot="2359819">
              <a:off x="8674222" y="18015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8" name="Google Shape;3138;p16"/>
          <p:cNvGrpSpPr/>
          <p:nvPr/>
        </p:nvGrpSpPr>
        <p:grpSpPr>
          <a:xfrm>
            <a:off x="8499223" y="2976299"/>
            <a:ext cx="1101478" cy="1774841"/>
            <a:chOff x="8423023" y="2976299"/>
            <a:chExt cx="1101478" cy="1774841"/>
          </a:xfrm>
        </p:grpSpPr>
        <p:sp>
          <p:nvSpPr>
            <p:cNvPr id="3139" name="Google Shape;3139;p16"/>
            <p:cNvSpPr/>
            <p:nvPr/>
          </p:nvSpPr>
          <p:spPr>
            <a:xfrm>
              <a:off x="8943466" y="3295912"/>
              <a:ext cx="67282" cy="1455228"/>
            </a:xfrm>
            <a:custGeom>
              <a:avLst/>
              <a:gdLst/>
              <a:ahLst/>
              <a:cxnLst/>
              <a:rect l="l" t="t" r="r" b="b"/>
              <a:pathLst>
                <a:path w="1570" h="33959" extrusionOk="0">
                  <a:moveTo>
                    <a:pt x="961" y="1"/>
                  </a:moveTo>
                  <a:cubicBezTo>
                    <a:pt x="957" y="1"/>
                    <a:pt x="953" y="1"/>
                    <a:pt x="949" y="1"/>
                  </a:cubicBezTo>
                  <a:cubicBezTo>
                    <a:pt x="792" y="10"/>
                    <a:pt x="670" y="144"/>
                    <a:pt x="677" y="302"/>
                  </a:cubicBezTo>
                  <a:cubicBezTo>
                    <a:pt x="997" y="6675"/>
                    <a:pt x="684" y="14384"/>
                    <a:pt x="383" y="21839"/>
                  </a:cubicBezTo>
                  <a:cubicBezTo>
                    <a:pt x="213" y="26031"/>
                    <a:pt x="53" y="29993"/>
                    <a:pt x="2" y="33669"/>
                  </a:cubicBezTo>
                  <a:cubicBezTo>
                    <a:pt x="0" y="33826"/>
                    <a:pt x="126" y="33957"/>
                    <a:pt x="285" y="33959"/>
                  </a:cubicBezTo>
                  <a:lnTo>
                    <a:pt x="288" y="33959"/>
                  </a:lnTo>
                  <a:cubicBezTo>
                    <a:pt x="445" y="33959"/>
                    <a:pt x="573" y="33834"/>
                    <a:pt x="577" y="33677"/>
                  </a:cubicBezTo>
                  <a:cubicBezTo>
                    <a:pt x="629" y="30007"/>
                    <a:pt x="787" y="26050"/>
                    <a:pt x="956" y="21861"/>
                  </a:cubicBezTo>
                  <a:cubicBezTo>
                    <a:pt x="1257" y="14393"/>
                    <a:pt x="1570" y="6670"/>
                    <a:pt x="1250" y="273"/>
                  </a:cubicBezTo>
                  <a:cubicBezTo>
                    <a:pt x="1241" y="118"/>
                    <a:pt x="1122" y="1"/>
                    <a:pt x="9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6"/>
            <p:cNvSpPr/>
            <p:nvPr/>
          </p:nvSpPr>
          <p:spPr>
            <a:xfrm>
              <a:off x="8909653" y="3145276"/>
              <a:ext cx="132508" cy="227290"/>
            </a:xfrm>
            <a:custGeom>
              <a:avLst/>
              <a:gdLst/>
              <a:ahLst/>
              <a:cxnLst/>
              <a:rect l="l" t="t" r="r" b="b"/>
              <a:pathLst>
                <a:path w="3092" h="5304" extrusionOk="0">
                  <a:moveTo>
                    <a:pt x="3015" y="1"/>
                  </a:moveTo>
                  <a:cubicBezTo>
                    <a:pt x="3015" y="2"/>
                    <a:pt x="56" y="162"/>
                    <a:pt x="55" y="162"/>
                  </a:cubicBezTo>
                  <a:cubicBezTo>
                    <a:pt x="8" y="162"/>
                    <a:pt x="1" y="2344"/>
                    <a:pt x="1327" y="4855"/>
                  </a:cubicBezTo>
                  <a:cubicBezTo>
                    <a:pt x="1419" y="5030"/>
                    <a:pt x="1472" y="5269"/>
                    <a:pt x="1667" y="5300"/>
                  </a:cubicBezTo>
                  <a:cubicBezTo>
                    <a:pt x="1682" y="5302"/>
                    <a:pt x="1696" y="5304"/>
                    <a:pt x="1710" y="5304"/>
                  </a:cubicBezTo>
                  <a:cubicBezTo>
                    <a:pt x="1926" y="5304"/>
                    <a:pt x="2052" y="5033"/>
                    <a:pt x="2142" y="4819"/>
                  </a:cubicBezTo>
                  <a:cubicBezTo>
                    <a:pt x="3092" y="2556"/>
                    <a:pt x="3062" y="1283"/>
                    <a:pt x="30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6"/>
            <p:cNvSpPr/>
            <p:nvPr/>
          </p:nvSpPr>
          <p:spPr>
            <a:xfrm>
              <a:off x="8822184" y="2976299"/>
              <a:ext cx="314984" cy="302196"/>
            </a:xfrm>
            <a:custGeom>
              <a:avLst/>
              <a:gdLst/>
              <a:ahLst/>
              <a:cxnLst/>
              <a:rect l="l" t="t" r="r" b="b"/>
              <a:pathLst>
                <a:path w="7350" h="7052" extrusionOk="0">
                  <a:moveTo>
                    <a:pt x="4791" y="0"/>
                  </a:moveTo>
                  <a:cubicBezTo>
                    <a:pt x="3811" y="0"/>
                    <a:pt x="3401" y="2696"/>
                    <a:pt x="3401" y="2696"/>
                  </a:cubicBezTo>
                  <a:cubicBezTo>
                    <a:pt x="3401" y="2696"/>
                    <a:pt x="3128" y="342"/>
                    <a:pt x="2169" y="342"/>
                  </a:cubicBezTo>
                  <a:cubicBezTo>
                    <a:pt x="2066" y="342"/>
                    <a:pt x="1955" y="369"/>
                    <a:pt x="1836" y="429"/>
                  </a:cubicBezTo>
                  <a:cubicBezTo>
                    <a:pt x="810" y="947"/>
                    <a:pt x="1965" y="2433"/>
                    <a:pt x="2125" y="2806"/>
                  </a:cubicBezTo>
                  <a:cubicBezTo>
                    <a:pt x="2125" y="2806"/>
                    <a:pt x="1288" y="2391"/>
                    <a:pt x="693" y="2391"/>
                  </a:cubicBezTo>
                  <a:cubicBezTo>
                    <a:pt x="397" y="2391"/>
                    <a:pt x="161" y="2494"/>
                    <a:pt x="118" y="2803"/>
                  </a:cubicBezTo>
                  <a:cubicBezTo>
                    <a:pt x="1" y="3681"/>
                    <a:pt x="1682" y="4170"/>
                    <a:pt x="1682" y="4170"/>
                  </a:cubicBezTo>
                  <a:cubicBezTo>
                    <a:pt x="1682" y="4170"/>
                    <a:pt x="18" y="4744"/>
                    <a:pt x="705" y="5916"/>
                  </a:cubicBezTo>
                  <a:cubicBezTo>
                    <a:pt x="843" y="6152"/>
                    <a:pt x="1030" y="6244"/>
                    <a:pt x="1237" y="6244"/>
                  </a:cubicBezTo>
                  <a:cubicBezTo>
                    <a:pt x="1970" y="6244"/>
                    <a:pt x="2961" y="5089"/>
                    <a:pt x="2961" y="5089"/>
                  </a:cubicBezTo>
                  <a:lnTo>
                    <a:pt x="2961" y="5089"/>
                  </a:lnTo>
                  <a:cubicBezTo>
                    <a:pt x="2961" y="5089"/>
                    <a:pt x="2369" y="6706"/>
                    <a:pt x="3683" y="7022"/>
                  </a:cubicBezTo>
                  <a:cubicBezTo>
                    <a:pt x="3768" y="7042"/>
                    <a:pt x="3845" y="7051"/>
                    <a:pt x="3915" y="7051"/>
                  </a:cubicBezTo>
                  <a:cubicBezTo>
                    <a:pt x="4925" y="7051"/>
                    <a:pt x="4416" y="5051"/>
                    <a:pt x="4416" y="5051"/>
                  </a:cubicBezTo>
                  <a:lnTo>
                    <a:pt x="4416" y="5051"/>
                  </a:lnTo>
                  <a:cubicBezTo>
                    <a:pt x="4416" y="5051"/>
                    <a:pt x="5002" y="5816"/>
                    <a:pt x="5682" y="5816"/>
                  </a:cubicBezTo>
                  <a:cubicBezTo>
                    <a:pt x="5892" y="5816"/>
                    <a:pt x="6111" y="5743"/>
                    <a:pt x="6325" y="5552"/>
                  </a:cubicBezTo>
                  <a:cubicBezTo>
                    <a:pt x="6962" y="4983"/>
                    <a:pt x="5620" y="4091"/>
                    <a:pt x="5620" y="4091"/>
                  </a:cubicBezTo>
                  <a:cubicBezTo>
                    <a:pt x="5620" y="4091"/>
                    <a:pt x="7350" y="3189"/>
                    <a:pt x="6685" y="1994"/>
                  </a:cubicBezTo>
                  <a:cubicBezTo>
                    <a:pt x="6590" y="1823"/>
                    <a:pt x="6452" y="1754"/>
                    <a:pt x="6292" y="1754"/>
                  </a:cubicBezTo>
                  <a:cubicBezTo>
                    <a:pt x="5620" y="1754"/>
                    <a:pt x="4550" y="2972"/>
                    <a:pt x="4550" y="2972"/>
                  </a:cubicBezTo>
                  <a:cubicBezTo>
                    <a:pt x="4550" y="2972"/>
                    <a:pt x="6111" y="405"/>
                    <a:pt x="4974" y="31"/>
                  </a:cubicBezTo>
                  <a:cubicBezTo>
                    <a:pt x="4911" y="10"/>
                    <a:pt x="4850" y="0"/>
                    <a:pt x="47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6"/>
            <p:cNvSpPr/>
            <p:nvPr/>
          </p:nvSpPr>
          <p:spPr>
            <a:xfrm>
              <a:off x="8864225" y="3036039"/>
              <a:ext cx="226146" cy="195322"/>
            </a:xfrm>
            <a:custGeom>
              <a:avLst/>
              <a:gdLst/>
              <a:ahLst/>
              <a:cxnLst/>
              <a:rect l="l" t="t" r="r" b="b"/>
              <a:pathLst>
                <a:path w="5277" h="4558" extrusionOk="0">
                  <a:moveTo>
                    <a:pt x="3454" y="0"/>
                  </a:moveTo>
                  <a:cubicBezTo>
                    <a:pt x="2797" y="0"/>
                    <a:pt x="2406" y="2055"/>
                    <a:pt x="2406" y="2055"/>
                  </a:cubicBezTo>
                  <a:cubicBezTo>
                    <a:pt x="2406" y="2055"/>
                    <a:pt x="2020" y="703"/>
                    <a:pt x="1716" y="703"/>
                  </a:cubicBezTo>
                  <a:cubicBezTo>
                    <a:pt x="1709" y="703"/>
                    <a:pt x="1702" y="704"/>
                    <a:pt x="1695" y="706"/>
                  </a:cubicBezTo>
                  <a:cubicBezTo>
                    <a:pt x="937" y="867"/>
                    <a:pt x="1921" y="2209"/>
                    <a:pt x="1921" y="2209"/>
                  </a:cubicBezTo>
                  <a:cubicBezTo>
                    <a:pt x="1921" y="2209"/>
                    <a:pt x="1062" y="1645"/>
                    <a:pt x="600" y="1645"/>
                  </a:cubicBezTo>
                  <a:cubicBezTo>
                    <a:pt x="486" y="1645"/>
                    <a:pt x="397" y="1679"/>
                    <a:pt x="350" y="1764"/>
                  </a:cubicBezTo>
                  <a:cubicBezTo>
                    <a:pt x="0" y="2403"/>
                    <a:pt x="1873" y="2717"/>
                    <a:pt x="1873" y="2717"/>
                  </a:cubicBezTo>
                  <a:cubicBezTo>
                    <a:pt x="1873" y="2717"/>
                    <a:pt x="329" y="3145"/>
                    <a:pt x="650" y="3566"/>
                  </a:cubicBezTo>
                  <a:cubicBezTo>
                    <a:pt x="711" y="3647"/>
                    <a:pt x="809" y="3680"/>
                    <a:pt x="928" y="3680"/>
                  </a:cubicBezTo>
                  <a:cubicBezTo>
                    <a:pt x="1426" y="3680"/>
                    <a:pt x="2287" y="3101"/>
                    <a:pt x="2287" y="3100"/>
                  </a:cubicBezTo>
                  <a:lnTo>
                    <a:pt x="2287" y="3100"/>
                  </a:lnTo>
                  <a:cubicBezTo>
                    <a:pt x="2287" y="3101"/>
                    <a:pt x="2191" y="4557"/>
                    <a:pt x="2634" y="4557"/>
                  </a:cubicBezTo>
                  <a:cubicBezTo>
                    <a:pt x="2659" y="4557"/>
                    <a:pt x="2686" y="4553"/>
                    <a:pt x="2716" y="4542"/>
                  </a:cubicBezTo>
                  <a:cubicBezTo>
                    <a:pt x="3251" y="4357"/>
                    <a:pt x="2978" y="3107"/>
                    <a:pt x="2978" y="3106"/>
                  </a:cubicBezTo>
                  <a:lnTo>
                    <a:pt x="2978" y="3106"/>
                  </a:lnTo>
                  <a:cubicBezTo>
                    <a:pt x="2979" y="3106"/>
                    <a:pt x="3858" y="3771"/>
                    <a:pt x="4292" y="3771"/>
                  </a:cubicBezTo>
                  <a:cubicBezTo>
                    <a:pt x="4411" y="3771"/>
                    <a:pt x="4497" y="3720"/>
                    <a:pt x="4520" y="3591"/>
                  </a:cubicBezTo>
                  <a:cubicBezTo>
                    <a:pt x="4630" y="2992"/>
                    <a:pt x="3194" y="2628"/>
                    <a:pt x="3194" y="2628"/>
                  </a:cubicBezTo>
                  <a:cubicBezTo>
                    <a:pt x="3194" y="2628"/>
                    <a:pt x="5276" y="2143"/>
                    <a:pt x="5078" y="1641"/>
                  </a:cubicBezTo>
                  <a:cubicBezTo>
                    <a:pt x="5037" y="1538"/>
                    <a:pt x="4928" y="1497"/>
                    <a:pt x="4780" y="1497"/>
                  </a:cubicBezTo>
                  <a:cubicBezTo>
                    <a:pt x="4207" y="1497"/>
                    <a:pt x="3055" y="2109"/>
                    <a:pt x="3055" y="2109"/>
                  </a:cubicBezTo>
                  <a:cubicBezTo>
                    <a:pt x="3055" y="2109"/>
                    <a:pt x="4137" y="33"/>
                    <a:pt x="3470" y="1"/>
                  </a:cubicBezTo>
                  <a:cubicBezTo>
                    <a:pt x="3465" y="0"/>
                    <a:pt x="3460" y="0"/>
                    <a:pt x="34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6"/>
            <p:cNvSpPr/>
            <p:nvPr/>
          </p:nvSpPr>
          <p:spPr>
            <a:xfrm>
              <a:off x="8961851" y="3118706"/>
              <a:ext cx="18856" cy="12556"/>
            </a:xfrm>
            <a:custGeom>
              <a:avLst/>
              <a:gdLst/>
              <a:ahLst/>
              <a:cxnLst/>
              <a:rect l="l" t="t" r="r" b="b"/>
              <a:pathLst>
                <a:path w="440" h="293" extrusionOk="0">
                  <a:moveTo>
                    <a:pt x="225" y="0"/>
                  </a:moveTo>
                  <a:cubicBezTo>
                    <a:pt x="81" y="0"/>
                    <a:pt x="1" y="218"/>
                    <a:pt x="159" y="282"/>
                  </a:cubicBezTo>
                  <a:cubicBezTo>
                    <a:pt x="178" y="289"/>
                    <a:pt x="198" y="293"/>
                    <a:pt x="216" y="293"/>
                  </a:cubicBezTo>
                  <a:cubicBezTo>
                    <a:pt x="359" y="293"/>
                    <a:pt x="440" y="75"/>
                    <a:pt x="282" y="11"/>
                  </a:cubicBezTo>
                  <a:cubicBezTo>
                    <a:pt x="262" y="4"/>
                    <a:pt x="243"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6"/>
            <p:cNvSpPr/>
            <p:nvPr/>
          </p:nvSpPr>
          <p:spPr>
            <a:xfrm>
              <a:off x="8943466" y="3151276"/>
              <a:ext cx="18899" cy="12256"/>
            </a:xfrm>
            <a:custGeom>
              <a:avLst/>
              <a:gdLst/>
              <a:ahLst/>
              <a:cxnLst/>
              <a:rect l="l" t="t" r="r" b="b"/>
              <a:pathLst>
                <a:path w="441" h="286" extrusionOk="0">
                  <a:moveTo>
                    <a:pt x="226" y="0"/>
                  </a:moveTo>
                  <a:cubicBezTo>
                    <a:pt x="84" y="0"/>
                    <a:pt x="0" y="212"/>
                    <a:pt x="156" y="273"/>
                  </a:cubicBezTo>
                  <a:cubicBezTo>
                    <a:pt x="176" y="282"/>
                    <a:pt x="196" y="285"/>
                    <a:pt x="215" y="285"/>
                  </a:cubicBezTo>
                  <a:cubicBezTo>
                    <a:pt x="357" y="285"/>
                    <a:pt x="441" y="73"/>
                    <a:pt x="285" y="12"/>
                  </a:cubicBezTo>
                  <a:cubicBezTo>
                    <a:pt x="265" y="4"/>
                    <a:pt x="245"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6"/>
            <p:cNvSpPr/>
            <p:nvPr/>
          </p:nvSpPr>
          <p:spPr>
            <a:xfrm>
              <a:off x="8925338" y="3130320"/>
              <a:ext cx="23999" cy="17484"/>
            </a:xfrm>
            <a:custGeom>
              <a:avLst/>
              <a:gdLst/>
              <a:ahLst/>
              <a:cxnLst/>
              <a:rect l="l" t="t" r="r" b="b"/>
              <a:pathLst>
                <a:path w="560" h="408" extrusionOk="0">
                  <a:moveTo>
                    <a:pt x="272" y="1"/>
                  </a:moveTo>
                  <a:cubicBezTo>
                    <a:pt x="83" y="1"/>
                    <a:pt x="1" y="308"/>
                    <a:pt x="212" y="392"/>
                  </a:cubicBezTo>
                  <a:cubicBezTo>
                    <a:pt x="238" y="403"/>
                    <a:pt x="264" y="408"/>
                    <a:pt x="287" y="408"/>
                  </a:cubicBezTo>
                  <a:cubicBezTo>
                    <a:pt x="476" y="408"/>
                    <a:pt x="560" y="101"/>
                    <a:pt x="348" y="17"/>
                  </a:cubicBezTo>
                  <a:cubicBezTo>
                    <a:pt x="321" y="6"/>
                    <a:pt x="29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6"/>
            <p:cNvSpPr/>
            <p:nvPr/>
          </p:nvSpPr>
          <p:spPr>
            <a:xfrm>
              <a:off x="8964594" y="3148662"/>
              <a:ext cx="20956" cy="15170"/>
            </a:xfrm>
            <a:custGeom>
              <a:avLst/>
              <a:gdLst/>
              <a:ahLst/>
              <a:cxnLst/>
              <a:rect l="l" t="t" r="r" b="b"/>
              <a:pathLst>
                <a:path w="489" h="354" extrusionOk="0">
                  <a:moveTo>
                    <a:pt x="286" y="0"/>
                  </a:moveTo>
                  <a:cubicBezTo>
                    <a:pt x="260" y="0"/>
                    <a:pt x="233" y="4"/>
                    <a:pt x="202" y="10"/>
                  </a:cubicBezTo>
                  <a:cubicBezTo>
                    <a:pt x="0" y="45"/>
                    <a:pt x="64" y="354"/>
                    <a:pt x="245" y="354"/>
                  </a:cubicBezTo>
                  <a:cubicBezTo>
                    <a:pt x="260" y="354"/>
                    <a:pt x="277" y="351"/>
                    <a:pt x="294" y="346"/>
                  </a:cubicBezTo>
                  <a:cubicBezTo>
                    <a:pt x="365" y="326"/>
                    <a:pt x="415" y="299"/>
                    <a:pt x="448" y="233"/>
                  </a:cubicBezTo>
                  <a:cubicBezTo>
                    <a:pt x="488" y="166"/>
                    <a:pt x="475" y="89"/>
                    <a:pt x="409" y="41"/>
                  </a:cubicBezTo>
                  <a:cubicBezTo>
                    <a:pt x="365" y="11"/>
                    <a:pt x="328"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6"/>
            <p:cNvSpPr/>
            <p:nvPr/>
          </p:nvSpPr>
          <p:spPr>
            <a:xfrm>
              <a:off x="8979122" y="3132934"/>
              <a:ext cx="22799" cy="14956"/>
            </a:xfrm>
            <a:custGeom>
              <a:avLst/>
              <a:gdLst/>
              <a:ahLst/>
              <a:cxnLst/>
              <a:rect l="l" t="t" r="r" b="b"/>
              <a:pathLst>
                <a:path w="532" h="349" extrusionOk="0">
                  <a:moveTo>
                    <a:pt x="272" y="0"/>
                  </a:moveTo>
                  <a:cubicBezTo>
                    <a:pt x="99" y="0"/>
                    <a:pt x="0" y="260"/>
                    <a:pt x="189" y="334"/>
                  </a:cubicBezTo>
                  <a:cubicBezTo>
                    <a:pt x="213" y="344"/>
                    <a:pt x="237" y="349"/>
                    <a:pt x="259" y="349"/>
                  </a:cubicBezTo>
                  <a:cubicBezTo>
                    <a:pt x="431" y="349"/>
                    <a:pt x="531" y="90"/>
                    <a:pt x="343" y="14"/>
                  </a:cubicBezTo>
                  <a:cubicBezTo>
                    <a:pt x="318" y="4"/>
                    <a:pt x="29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6"/>
            <p:cNvSpPr/>
            <p:nvPr/>
          </p:nvSpPr>
          <p:spPr>
            <a:xfrm>
              <a:off x="8990693" y="3160319"/>
              <a:ext cx="17656" cy="14827"/>
            </a:xfrm>
            <a:custGeom>
              <a:avLst/>
              <a:gdLst/>
              <a:ahLst/>
              <a:cxnLst/>
              <a:rect l="l" t="t" r="r" b="b"/>
              <a:pathLst>
                <a:path w="412" h="346" extrusionOk="0">
                  <a:moveTo>
                    <a:pt x="227" y="1"/>
                  </a:moveTo>
                  <a:cubicBezTo>
                    <a:pt x="184" y="1"/>
                    <a:pt x="142" y="15"/>
                    <a:pt x="110" y="48"/>
                  </a:cubicBezTo>
                  <a:cubicBezTo>
                    <a:pt x="1" y="155"/>
                    <a:pt x="80" y="337"/>
                    <a:pt x="227" y="344"/>
                  </a:cubicBezTo>
                  <a:lnTo>
                    <a:pt x="251" y="346"/>
                  </a:lnTo>
                  <a:cubicBezTo>
                    <a:pt x="253" y="346"/>
                    <a:pt x="255" y="346"/>
                    <a:pt x="257" y="346"/>
                  </a:cubicBezTo>
                  <a:cubicBezTo>
                    <a:pt x="325" y="346"/>
                    <a:pt x="395" y="300"/>
                    <a:pt x="400" y="227"/>
                  </a:cubicBezTo>
                  <a:cubicBezTo>
                    <a:pt x="402" y="209"/>
                    <a:pt x="402" y="192"/>
                    <a:pt x="403" y="176"/>
                  </a:cubicBezTo>
                  <a:cubicBezTo>
                    <a:pt x="411" y="70"/>
                    <a:pt x="319"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6"/>
            <p:cNvSpPr/>
            <p:nvPr/>
          </p:nvSpPr>
          <p:spPr>
            <a:xfrm>
              <a:off x="8962408" y="3174032"/>
              <a:ext cx="19713" cy="18255"/>
            </a:xfrm>
            <a:custGeom>
              <a:avLst/>
              <a:gdLst/>
              <a:ahLst/>
              <a:cxnLst/>
              <a:rect l="l" t="t" r="r" b="b"/>
              <a:pathLst>
                <a:path w="460" h="426" extrusionOk="0">
                  <a:moveTo>
                    <a:pt x="206" y="0"/>
                  </a:moveTo>
                  <a:cubicBezTo>
                    <a:pt x="196" y="0"/>
                    <a:pt x="186" y="1"/>
                    <a:pt x="176" y="2"/>
                  </a:cubicBezTo>
                  <a:cubicBezTo>
                    <a:pt x="66" y="19"/>
                    <a:pt x="0" y="124"/>
                    <a:pt x="18" y="230"/>
                  </a:cubicBezTo>
                  <a:cubicBezTo>
                    <a:pt x="18" y="234"/>
                    <a:pt x="18" y="240"/>
                    <a:pt x="19" y="246"/>
                  </a:cubicBezTo>
                  <a:lnTo>
                    <a:pt x="19" y="253"/>
                  </a:lnTo>
                  <a:cubicBezTo>
                    <a:pt x="19" y="254"/>
                    <a:pt x="20" y="254"/>
                    <a:pt x="20" y="254"/>
                  </a:cubicBezTo>
                  <a:cubicBezTo>
                    <a:pt x="20" y="254"/>
                    <a:pt x="21" y="254"/>
                    <a:pt x="21" y="255"/>
                  </a:cubicBezTo>
                  <a:cubicBezTo>
                    <a:pt x="32" y="330"/>
                    <a:pt x="84" y="394"/>
                    <a:pt x="162" y="425"/>
                  </a:cubicBezTo>
                  <a:cubicBezTo>
                    <a:pt x="392" y="315"/>
                    <a:pt x="460" y="198"/>
                    <a:pt x="363" y="73"/>
                  </a:cubicBezTo>
                  <a:cubicBezTo>
                    <a:pt x="350" y="61"/>
                    <a:pt x="336" y="49"/>
                    <a:pt x="323" y="36"/>
                  </a:cubicBezTo>
                  <a:cubicBezTo>
                    <a:pt x="290" y="12"/>
                    <a:pt x="248"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6"/>
            <p:cNvSpPr/>
            <p:nvPr/>
          </p:nvSpPr>
          <p:spPr>
            <a:xfrm>
              <a:off x="9000807" y="3128734"/>
              <a:ext cx="20013" cy="15255"/>
            </a:xfrm>
            <a:custGeom>
              <a:avLst/>
              <a:gdLst/>
              <a:ahLst/>
              <a:cxnLst/>
              <a:rect l="l" t="t" r="r" b="b"/>
              <a:pathLst>
                <a:path w="467" h="356" extrusionOk="0">
                  <a:moveTo>
                    <a:pt x="220" y="1"/>
                  </a:moveTo>
                  <a:cubicBezTo>
                    <a:pt x="60" y="1"/>
                    <a:pt x="0" y="271"/>
                    <a:pt x="183" y="343"/>
                  </a:cubicBezTo>
                  <a:cubicBezTo>
                    <a:pt x="206" y="352"/>
                    <a:pt x="227" y="356"/>
                    <a:pt x="247" y="356"/>
                  </a:cubicBezTo>
                  <a:cubicBezTo>
                    <a:pt x="407" y="356"/>
                    <a:pt x="466" y="86"/>
                    <a:pt x="283" y="14"/>
                  </a:cubicBezTo>
                  <a:cubicBezTo>
                    <a:pt x="261" y="5"/>
                    <a:pt x="2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6"/>
            <p:cNvSpPr/>
            <p:nvPr/>
          </p:nvSpPr>
          <p:spPr>
            <a:xfrm>
              <a:off x="8938066" y="3109107"/>
              <a:ext cx="20785" cy="13841"/>
            </a:xfrm>
            <a:custGeom>
              <a:avLst/>
              <a:gdLst/>
              <a:ahLst/>
              <a:cxnLst/>
              <a:rect l="l" t="t" r="r" b="b"/>
              <a:pathLst>
                <a:path w="485" h="323" extrusionOk="0">
                  <a:moveTo>
                    <a:pt x="247" y="1"/>
                  </a:moveTo>
                  <a:cubicBezTo>
                    <a:pt x="90" y="1"/>
                    <a:pt x="0" y="241"/>
                    <a:pt x="175" y="310"/>
                  </a:cubicBezTo>
                  <a:cubicBezTo>
                    <a:pt x="196" y="319"/>
                    <a:pt x="218" y="323"/>
                    <a:pt x="237" y="323"/>
                  </a:cubicBezTo>
                  <a:cubicBezTo>
                    <a:pt x="395" y="323"/>
                    <a:pt x="485" y="82"/>
                    <a:pt x="311" y="14"/>
                  </a:cubicBezTo>
                  <a:cubicBezTo>
                    <a:pt x="289" y="5"/>
                    <a:pt x="26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6"/>
            <p:cNvSpPr/>
            <p:nvPr/>
          </p:nvSpPr>
          <p:spPr>
            <a:xfrm>
              <a:off x="8976379" y="3101564"/>
              <a:ext cx="20270" cy="14741"/>
            </a:xfrm>
            <a:custGeom>
              <a:avLst/>
              <a:gdLst/>
              <a:ahLst/>
              <a:cxnLst/>
              <a:rect l="l" t="t" r="r" b="b"/>
              <a:pathLst>
                <a:path w="473" h="344" extrusionOk="0">
                  <a:moveTo>
                    <a:pt x="230" y="1"/>
                  </a:moveTo>
                  <a:cubicBezTo>
                    <a:pt x="70" y="1"/>
                    <a:pt x="0" y="260"/>
                    <a:pt x="179" y="331"/>
                  </a:cubicBezTo>
                  <a:cubicBezTo>
                    <a:pt x="202" y="340"/>
                    <a:pt x="223" y="344"/>
                    <a:pt x="243" y="344"/>
                  </a:cubicBezTo>
                  <a:cubicBezTo>
                    <a:pt x="403" y="344"/>
                    <a:pt x="473" y="85"/>
                    <a:pt x="294" y="14"/>
                  </a:cubicBezTo>
                  <a:cubicBezTo>
                    <a:pt x="271" y="5"/>
                    <a:pt x="250"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6"/>
            <p:cNvSpPr/>
            <p:nvPr/>
          </p:nvSpPr>
          <p:spPr>
            <a:xfrm>
              <a:off x="8616732" y="3842400"/>
              <a:ext cx="380638" cy="386872"/>
            </a:xfrm>
            <a:custGeom>
              <a:avLst/>
              <a:gdLst/>
              <a:ahLst/>
              <a:cxnLst/>
              <a:rect l="l" t="t" r="r" b="b"/>
              <a:pathLst>
                <a:path w="8882" h="9028" extrusionOk="0">
                  <a:moveTo>
                    <a:pt x="0" y="0"/>
                  </a:moveTo>
                  <a:lnTo>
                    <a:pt x="0" y="0"/>
                  </a:lnTo>
                  <a:cubicBezTo>
                    <a:pt x="2435" y="3081"/>
                    <a:pt x="8238" y="2438"/>
                    <a:pt x="8308" y="9028"/>
                  </a:cubicBezTo>
                  <a:cubicBezTo>
                    <a:pt x="8881" y="6809"/>
                    <a:pt x="7880" y="4300"/>
                    <a:pt x="7880" y="4300"/>
                  </a:cubicBezTo>
                  <a:cubicBezTo>
                    <a:pt x="7880" y="4300"/>
                    <a:pt x="7593" y="1721"/>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6"/>
            <p:cNvSpPr/>
            <p:nvPr/>
          </p:nvSpPr>
          <p:spPr>
            <a:xfrm>
              <a:off x="8723401" y="3668751"/>
              <a:ext cx="270758" cy="423340"/>
            </a:xfrm>
            <a:custGeom>
              <a:avLst/>
              <a:gdLst/>
              <a:ahLst/>
              <a:cxnLst/>
              <a:rect l="l" t="t" r="r" b="b"/>
              <a:pathLst>
                <a:path w="6318" h="9879" extrusionOk="0">
                  <a:moveTo>
                    <a:pt x="315" y="1"/>
                  </a:moveTo>
                  <a:cubicBezTo>
                    <a:pt x="241" y="1"/>
                    <a:pt x="166" y="30"/>
                    <a:pt x="110" y="88"/>
                  </a:cubicBezTo>
                  <a:cubicBezTo>
                    <a:pt x="0" y="201"/>
                    <a:pt x="2" y="383"/>
                    <a:pt x="115" y="493"/>
                  </a:cubicBezTo>
                  <a:cubicBezTo>
                    <a:pt x="2712" y="3032"/>
                    <a:pt x="4652" y="6207"/>
                    <a:pt x="5723" y="9678"/>
                  </a:cubicBezTo>
                  <a:cubicBezTo>
                    <a:pt x="5759" y="9801"/>
                    <a:pt x="5874" y="9879"/>
                    <a:pt x="5996" y="9879"/>
                  </a:cubicBezTo>
                  <a:cubicBezTo>
                    <a:pt x="6024" y="9879"/>
                    <a:pt x="6053" y="9876"/>
                    <a:pt x="6081" y="9867"/>
                  </a:cubicBezTo>
                  <a:cubicBezTo>
                    <a:pt x="6231" y="9820"/>
                    <a:pt x="6317" y="9659"/>
                    <a:pt x="6270" y="9509"/>
                  </a:cubicBezTo>
                  <a:cubicBezTo>
                    <a:pt x="5172" y="5947"/>
                    <a:pt x="3182" y="2687"/>
                    <a:pt x="516" y="82"/>
                  </a:cubicBezTo>
                  <a:cubicBezTo>
                    <a:pt x="459" y="28"/>
                    <a:pt x="387"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6"/>
            <p:cNvSpPr/>
            <p:nvPr/>
          </p:nvSpPr>
          <p:spPr>
            <a:xfrm>
              <a:off x="8596161" y="3532686"/>
              <a:ext cx="183591" cy="193565"/>
            </a:xfrm>
            <a:custGeom>
              <a:avLst/>
              <a:gdLst/>
              <a:ahLst/>
              <a:cxnLst/>
              <a:rect l="l" t="t" r="r" b="b"/>
              <a:pathLst>
                <a:path w="4284" h="4517" extrusionOk="0">
                  <a:moveTo>
                    <a:pt x="2022" y="0"/>
                  </a:moveTo>
                  <a:cubicBezTo>
                    <a:pt x="2022" y="2"/>
                    <a:pt x="35" y="1799"/>
                    <a:pt x="34" y="1799"/>
                  </a:cubicBezTo>
                  <a:cubicBezTo>
                    <a:pt x="0" y="1827"/>
                    <a:pt x="1238" y="3363"/>
                    <a:pt x="3598" y="4369"/>
                  </a:cubicBezTo>
                  <a:cubicBezTo>
                    <a:pt x="3724" y="4422"/>
                    <a:pt x="3855" y="4516"/>
                    <a:pt x="3979" y="4516"/>
                  </a:cubicBezTo>
                  <a:cubicBezTo>
                    <a:pt x="4016" y="4516"/>
                    <a:pt x="4054" y="4507"/>
                    <a:pt x="4090" y="4486"/>
                  </a:cubicBezTo>
                  <a:cubicBezTo>
                    <a:pt x="4283" y="4374"/>
                    <a:pt x="4213" y="4094"/>
                    <a:pt x="4151" y="3880"/>
                  </a:cubicBezTo>
                  <a:cubicBezTo>
                    <a:pt x="3529" y="1752"/>
                    <a:pt x="2783" y="872"/>
                    <a:pt x="20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6"/>
            <p:cNvSpPr/>
            <p:nvPr/>
          </p:nvSpPr>
          <p:spPr>
            <a:xfrm>
              <a:off x="8481822" y="3415520"/>
              <a:ext cx="282243" cy="284712"/>
            </a:xfrm>
            <a:custGeom>
              <a:avLst/>
              <a:gdLst/>
              <a:ahLst/>
              <a:cxnLst/>
              <a:rect l="l" t="t" r="r" b="b"/>
              <a:pathLst>
                <a:path w="6586" h="6644" extrusionOk="0">
                  <a:moveTo>
                    <a:pt x="2596" y="1"/>
                  </a:moveTo>
                  <a:cubicBezTo>
                    <a:pt x="2534" y="1"/>
                    <a:pt x="2470" y="13"/>
                    <a:pt x="2402" y="38"/>
                  </a:cubicBezTo>
                  <a:cubicBezTo>
                    <a:pt x="1416" y="413"/>
                    <a:pt x="2815" y="2802"/>
                    <a:pt x="2815" y="2802"/>
                  </a:cubicBezTo>
                  <a:cubicBezTo>
                    <a:pt x="2815" y="2802"/>
                    <a:pt x="1720" y="1733"/>
                    <a:pt x="975" y="1733"/>
                  </a:cubicBezTo>
                  <a:cubicBezTo>
                    <a:pt x="744" y="1733"/>
                    <a:pt x="547" y="1835"/>
                    <a:pt x="426" y="2103"/>
                  </a:cubicBezTo>
                  <a:cubicBezTo>
                    <a:pt x="0" y="3050"/>
                    <a:pt x="1658" y="3437"/>
                    <a:pt x="1982" y="3606"/>
                  </a:cubicBezTo>
                  <a:cubicBezTo>
                    <a:pt x="1982" y="3606"/>
                    <a:pt x="132" y="4020"/>
                    <a:pt x="574" y="4750"/>
                  </a:cubicBezTo>
                  <a:cubicBezTo>
                    <a:pt x="724" y="4994"/>
                    <a:pt x="1005" y="5072"/>
                    <a:pt x="1306" y="5072"/>
                  </a:cubicBezTo>
                  <a:cubicBezTo>
                    <a:pt x="1847" y="5072"/>
                    <a:pt x="2449" y="4818"/>
                    <a:pt x="2449" y="4818"/>
                  </a:cubicBezTo>
                  <a:lnTo>
                    <a:pt x="2449" y="4818"/>
                  </a:lnTo>
                  <a:cubicBezTo>
                    <a:pt x="2449" y="4818"/>
                    <a:pt x="1610" y="6167"/>
                    <a:pt x="2759" y="6597"/>
                  </a:cubicBezTo>
                  <a:cubicBezTo>
                    <a:pt x="2844" y="6629"/>
                    <a:pt x="2922" y="6644"/>
                    <a:pt x="2994" y="6644"/>
                  </a:cubicBezTo>
                  <a:cubicBezTo>
                    <a:pt x="3819" y="6644"/>
                    <a:pt x="3871" y="4736"/>
                    <a:pt x="3871" y="4736"/>
                  </a:cubicBezTo>
                  <a:cubicBezTo>
                    <a:pt x="3871" y="4736"/>
                    <a:pt x="4234" y="5792"/>
                    <a:pt x="5017" y="5792"/>
                  </a:cubicBezTo>
                  <a:cubicBezTo>
                    <a:pt x="5157" y="5792"/>
                    <a:pt x="5310" y="5758"/>
                    <a:pt x="5477" y="5678"/>
                  </a:cubicBezTo>
                  <a:cubicBezTo>
                    <a:pt x="6580" y="5154"/>
                    <a:pt x="4869" y="3880"/>
                    <a:pt x="4869" y="3879"/>
                  </a:cubicBezTo>
                  <a:lnTo>
                    <a:pt x="4869" y="3879"/>
                  </a:lnTo>
                  <a:cubicBezTo>
                    <a:pt x="4869" y="3879"/>
                    <a:pt x="5093" y="3934"/>
                    <a:pt x="5375" y="3934"/>
                  </a:cubicBezTo>
                  <a:cubicBezTo>
                    <a:pt x="5810" y="3934"/>
                    <a:pt x="6386" y="3804"/>
                    <a:pt x="6493" y="3145"/>
                  </a:cubicBezTo>
                  <a:cubicBezTo>
                    <a:pt x="6585" y="2584"/>
                    <a:pt x="5828" y="2510"/>
                    <a:pt x="5419" y="2510"/>
                  </a:cubicBezTo>
                  <a:cubicBezTo>
                    <a:pt x="5271" y="2510"/>
                    <a:pt x="5169" y="2520"/>
                    <a:pt x="5169" y="2520"/>
                  </a:cubicBezTo>
                  <a:cubicBezTo>
                    <a:pt x="5169" y="2520"/>
                    <a:pt x="5869" y="905"/>
                    <a:pt x="4722" y="443"/>
                  </a:cubicBezTo>
                  <a:cubicBezTo>
                    <a:pt x="4662" y="419"/>
                    <a:pt x="4605" y="408"/>
                    <a:pt x="4552" y="408"/>
                  </a:cubicBezTo>
                  <a:cubicBezTo>
                    <a:pt x="3857" y="408"/>
                    <a:pt x="3780" y="2344"/>
                    <a:pt x="3780" y="2344"/>
                  </a:cubicBezTo>
                  <a:cubicBezTo>
                    <a:pt x="3780" y="2344"/>
                    <a:pt x="3460" y="1"/>
                    <a:pt x="25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6"/>
            <p:cNvSpPr/>
            <p:nvPr/>
          </p:nvSpPr>
          <p:spPr>
            <a:xfrm>
              <a:off x="8547177" y="3469089"/>
              <a:ext cx="185519" cy="178224"/>
            </a:xfrm>
            <a:custGeom>
              <a:avLst/>
              <a:gdLst/>
              <a:ahLst/>
              <a:cxnLst/>
              <a:rect l="l" t="t" r="r" b="b"/>
              <a:pathLst>
                <a:path w="4329" h="4159" extrusionOk="0">
                  <a:moveTo>
                    <a:pt x="1396" y="1"/>
                  </a:moveTo>
                  <a:cubicBezTo>
                    <a:pt x="1358" y="1"/>
                    <a:pt x="1320" y="14"/>
                    <a:pt x="1281" y="42"/>
                  </a:cubicBezTo>
                  <a:cubicBezTo>
                    <a:pt x="794" y="396"/>
                    <a:pt x="1707" y="2089"/>
                    <a:pt x="1707" y="2089"/>
                  </a:cubicBezTo>
                  <a:cubicBezTo>
                    <a:pt x="1707" y="2089"/>
                    <a:pt x="876" y="1507"/>
                    <a:pt x="548" y="1507"/>
                  </a:cubicBezTo>
                  <a:cubicBezTo>
                    <a:pt x="501" y="1507"/>
                    <a:pt x="464" y="1519"/>
                    <a:pt x="441" y="1547"/>
                  </a:cubicBezTo>
                  <a:cubicBezTo>
                    <a:pt x="1" y="2092"/>
                    <a:pt x="1455" y="2474"/>
                    <a:pt x="1455" y="2474"/>
                  </a:cubicBezTo>
                  <a:cubicBezTo>
                    <a:pt x="1455" y="2474"/>
                    <a:pt x="18" y="2619"/>
                    <a:pt x="99" y="3055"/>
                  </a:cubicBezTo>
                  <a:cubicBezTo>
                    <a:pt x="132" y="3234"/>
                    <a:pt x="270" y="3299"/>
                    <a:pt x="453" y="3299"/>
                  </a:cubicBezTo>
                  <a:cubicBezTo>
                    <a:pt x="930" y="3299"/>
                    <a:pt x="1711" y="2857"/>
                    <a:pt x="1711" y="2857"/>
                  </a:cubicBezTo>
                  <a:lnTo>
                    <a:pt x="1711" y="2857"/>
                  </a:lnTo>
                  <a:cubicBezTo>
                    <a:pt x="1711" y="2857"/>
                    <a:pt x="870" y="4036"/>
                    <a:pt x="1334" y="4152"/>
                  </a:cubicBezTo>
                  <a:cubicBezTo>
                    <a:pt x="1353" y="4157"/>
                    <a:pt x="1371" y="4159"/>
                    <a:pt x="1389" y="4159"/>
                  </a:cubicBezTo>
                  <a:cubicBezTo>
                    <a:pt x="1833" y="4159"/>
                    <a:pt x="2218" y="2892"/>
                    <a:pt x="2218" y="2892"/>
                  </a:cubicBezTo>
                  <a:cubicBezTo>
                    <a:pt x="2218" y="2892"/>
                    <a:pt x="2829" y="3755"/>
                    <a:pt x="3179" y="3755"/>
                  </a:cubicBezTo>
                  <a:cubicBezTo>
                    <a:pt x="3242" y="3755"/>
                    <a:pt x="3297" y="3727"/>
                    <a:pt x="3338" y="3660"/>
                  </a:cubicBezTo>
                  <a:cubicBezTo>
                    <a:pt x="3610" y="3224"/>
                    <a:pt x="2706" y="2502"/>
                    <a:pt x="2706" y="2502"/>
                  </a:cubicBezTo>
                  <a:cubicBezTo>
                    <a:pt x="2706" y="2502"/>
                    <a:pt x="4328" y="2446"/>
                    <a:pt x="4064" y="1964"/>
                  </a:cubicBezTo>
                  <a:cubicBezTo>
                    <a:pt x="3984" y="1819"/>
                    <a:pt x="3819" y="1768"/>
                    <a:pt x="3626" y="1768"/>
                  </a:cubicBezTo>
                  <a:cubicBezTo>
                    <a:pt x="3178" y="1768"/>
                    <a:pt x="2585" y="2042"/>
                    <a:pt x="2585" y="2042"/>
                  </a:cubicBezTo>
                  <a:cubicBezTo>
                    <a:pt x="2585" y="2042"/>
                    <a:pt x="3770" y="519"/>
                    <a:pt x="3344" y="279"/>
                  </a:cubicBezTo>
                  <a:cubicBezTo>
                    <a:pt x="3316" y="263"/>
                    <a:pt x="3287" y="255"/>
                    <a:pt x="3257" y="255"/>
                  </a:cubicBezTo>
                  <a:cubicBezTo>
                    <a:pt x="2827" y="255"/>
                    <a:pt x="2192" y="1759"/>
                    <a:pt x="2192" y="1759"/>
                  </a:cubicBezTo>
                  <a:cubicBezTo>
                    <a:pt x="2192" y="1759"/>
                    <a:pt x="1833" y="1"/>
                    <a:pt x="13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6"/>
            <p:cNvSpPr/>
            <p:nvPr/>
          </p:nvSpPr>
          <p:spPr>
            <a:xfrm>
              <a:off x="8615918" y="3551114"/>
              <a:ext cx="15642" cy="11699"/>
            </a:xfrm>
            <a:custGeom>
              <a:avLst/>
              <a:gdLst/>
              <a:ahLst/>
              <a:cxnLst/>
              <a:rect l="l" t="t" r="r" b="b"/>
              <a:pathLst>
                <a:path w="365" h="273" extrusionOk="0">
                  <a:moveTo>
                    <a:pt x="190" y="1"/>
                  </a:moveTo>
                  <a:cubicBezTo>
                    <a:pt x="177" y="1"/>
                    <a:pt x="163" y="3"/>
                    <a:pt x="149" y="8"/>
                  </a:cubicBezTo>
                  <a:cubicBezTo>
                    <a:pt x="0" y="54"/>
                    <a:pt x="42" y="273"/>
                    <a:pt x="173" y="273"/>
                  </a:cubicBezTo>
                  <a:cubicBezTo>
                    <a:pt x="186" y="273"/>
                    <a:pt x="200" y="271"/>
                    <a:pt x="215" y="266"/>
                  </a:cubicBezTo>
                  <a:cubicBezTo>
                    <a:pt x="364" y="219"/>
                    <a:pt x="323"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6"/>
            <p:cNvSpPr/>
            <p:nvPr/>
          </p:nvSpPr>
          <p:spPr>
            <a:xfrm>
              <a:off x="8621703" y="3584369"/>
              <a:ext cx="15214" cy="11699"/>
            </a:xfrm>
            <a:custGeom>
              <a:avLst/>
              <a:gdLst/>
              <a:ahLst/>
              <a:cxnLst/>
              <a:rect l="l" t="t" r="r" b="b"/>
              <a:pathLst>
                <a:path w="355" h="273" extrusionOk="0">
                  <a:moveTo>
                    <a:pt x="189" y="1"/>
                  </a:moveTo>
                  <a:cubicBezTo>
                    <a:pt x="176" y="1"/>
                    <a:pt x="163" y="3"/>
                    <a:pt x="149" y="7"/>
                  </a:cubicBezTo>
                  <a:cubicBezTo>
                    <a:pt x="1" y="54"/>
                    <a:pt x="37" y="273"/>
                    <a:pt x="168" y="273"/>
                  </a:cubicBezTo>
                  <a:cubicBezTo>
                    <a:pt x="181" y="273"/>
                    <a:pt x="194" y="271"/>
                    <a:pt x="207" y="267"/>
                  </a:cubicBezTo>
                  <a:cubicBezTo>
                    <a:pt x="355" y="220"/>
                    <a:pt x="319"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6"/>
            <p:cNvSpPr/>
            <p:nvPr/>
          </p:nvSpPr>
          <p:spPr>
            <a:xfrm>
              <a:off x="8596633" y="3578455"/>
              <a:ext cx="22499" cy="15513"/>
            </a:xfrm>
            <a:custGeom>
              <a:avLst/>
              <a:gdLst/>
              <a:ahLst/>
              <a:cxnLst/>
              <a:rect l="l" t="t" r="r" b="b"/>
              <a:pathLst>
                <a:path w="525" h="362" extrusionOk="0">
                  <a:moveTo>
                    <a:pt x="260" y="1"/>
                  </a:moveTo>
                  <a:cubicBezTo>
                    <a:pt x="242" y="1"/>
                    <a:pt x="222" y="4"/>
                    <a:pt x="202" y="10"/>
                  </a:cubicBezTo>
                  <a:cubicBezTo>
                    <a:pt x="1" y="74"/>
                    <a:pt x="81" y="361"/>
                    <a:pt x="264" y="361"/>
                  </a:cubicBezTo>
                  <a:cubicBezTo>
                    <a:pt x="283" y="361"/>
                    <a:pt x="302" y="358"/>
                    <a:pt x="323" y="352"/>
                  </a:cubicBezTo>
                  <a:cubicBezTo>
                    <a:pt x="524" y="288"/>
                    <a:pt x="444"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6"/>
            <p:cNvSpPr/>
            <p:nvPr/>
          </p:nvSpPr>
          <p:spPr>
            <a:xfrm>
              <a:off x="8634732" y="3568642"/>
              <a:ext cx="17613" cy="14656"/>
            </a:xfrm>
            <a:custGeom>
              <a:avLst/>
              <a:gdLst/>
              <a:ahLst/>
              <a:cxnLst/>
              <a:rect l="l" t="t" r="r" b="b"/>
              <a:pathLst>
                <a:path w="411" h="342" extrusionOk="0">
                  <a:moveTo>
                    <a:pt x="268" y="1"/>
                  </a:moveTo>
                  <a:cubicBezTo>
                    <a:pt x="265" y="1"/>
                    <a:pt x="262" y="1"/>
                    <a:pt x="259" y="1"/>
                  </a:cubicBezTo>
                  <a:cubicBezTo>
                    <a:pt x="182" y="5"/>
                    <a:pt x="146" y="39"/>
                    <a:pt x="96" y="96"/>
                  </a:cubicBezTo>
                  <a:cubicBezTo>
                    <a:pt x="0" y="206"/>
                    <a:pt x="118" y="341"/>
                    <a:pt x="235" y="341"/>
                  </a:cubicBezTo>
                  <a:cubicBezTo>
                    <a:pt x="278" y="341"/>
                    <a:pt x="321" y="323"/>
                    <a:pt x="353" y="277"/>
                  </a:cubicBezTo>
                  <a:cubicBezTo>
                    <a:pt x="391" y="223"/>
                    <a:pt x="410" y="179"/>
                    <a:pt x="397" y="113"/>
                  </a:cubicBezTo>
                  <a:cubicBezTo>
                    <a:pt x="384" y="45"/>
                    <a:pt x="335"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6"/>
            <p:cNvSpPr/>
            <p:nvPr/>
          </p:nvSpPr>
          <p:spPr>
            <a:xfrm>
              <a:off x="8636703" y="3549785"/>
              <a:ext cx="18642" cy="14227"/>
            </a:xfrm>
            <a:custGeom>
              <a:avLst/>
              <a:gdLst/>
              <a:ahLst/>
              <a:cxnLst/>
              <a:rect l="l" t="t" r="r" b="b"/>
              <a:pathLst>
                <a:path w="435" h="332" extrusionOk="0">
                  <a:moveTo>
                    <a:pt x="231" y="1"/>
                  </a:moveTo>
                  <a:cubicBezTo>
                    <a:pt x="215" y="1"/>
                    <a:pt x="198" y="4"/>
                    <a:pt x="180" y="9"/>
                  </a:cubicBezTo>
                  <a:cubicBezTo>
                    <a:pt x="1" y="66"/>
                    <a:pt x="46" y="331"/>
                    <a:pt x="207" y="331"/>
                  </a:cubicBezTo>
                  <a:cubicBezTo>
                    <a:pt x="222" y="331"/>
                    <a:pt x="238" y="329"/>
                    <a:pt x="255" y="324"/>
                  </a:cubicBezTo>
                  <a:cubicBezTo>
                    <a:pt x="434" y="266"/>
                    <a:pt x="390"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6"/>
            <p:cNvSpPr/>
            <p:nvPr/>
          </p:nvSpPr>
          <p:spPr>
            <a:xfrm>
              <a:off x="8661302" y="3563585"/>
              <a:ext cx="15385" cy="13284"/>
            </a:xfrm>
            <a:custGeom>
              <a:avLst/>
              <a:gdLst/>
              <a:ahLst/>
              <a:cxnLst/>
              <a:rect l="l" t="t" r="r" b="b"/>
              <a:pathLst>
                <a:path w="359" h="310" extrusionOk="0">
                  <a:moveTo>
                    <a:pt x="175" y="0"/>
                  </a:moveTo>
                  <a:cubicBezTo>
                    <a:pt x="99" y="0"/>
                    <a:pt x="21" y="56"/>
                    <a:pt x="12" y="138"/>
                  </a:cubicBezTo>
                  <a:cubicBezTo>
                    <a:pt x="1" y="239"/>
                    <a:pt x="83" y="310"/>
                    <a:pt x="171" y="310"/>
                  </a:cubicBezTo>
                  <a:cubicBezTo>
                    <a:pt x="202" y="310"/>
                    <a:pt x="234" y="301"/>
                    <a:pt x="263" y="281"/>
                  </a:cubicBezTo>
                  <a:lnTo>
                    <a:pt x="282" y="267"/>
                  </a:lnTo>
                  <a:cubicBezTo>
                    <a:pt x="335" y="229"/>
                    <a:pt x="358" y="156"/>
                    <a:pt x="319" y="98"/>
                  </a:cubicBezTo>
                  <a:lnTo>
                    <a:pt x="291" y="60"/>
                  </a:lnTo>
                  <a:cubicBezTo>
                    <a:pt x="261" y="19"/>
                    <a:pt x="218"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6"/>
            <p:cNvSpPr/>
            <p:nvPr/>
          </p:nvSpPr>
          <p:spPr>
            <a:xfrm>
              <a:off x="8647888" y="3589641"/>
              <a:ext cx="17013" cy="16155"/>
            </a:xfrm>
            <a:custGeom>
              <a:avLst/>
              <a:gdLst/>
              <a:ahLst/>
              <a:cxnLst/>
              <a:rect l="l" t="t" r="r" b="b"/>
              <a:pathLst>
                <a:path w="397" h="377" extrusionOk="0">
                  <a:moveTo>
                    <a:pt x="190" y="0"/>
                  </a:moveTo>
                  <a:cubicBezTo>
                    <a:pt x="144" y="4"/>
                    <a:pt x="99" y="23"/>
                    <a:pt x="68" y="59"/>
                  </a:cubicBezTo>
                  <a:cubicBezTo>
                    <a:pt x="0" y="134"/>
                    <a:pt x="15" y="244"/>
                    <a:pt x="84" y="311"/>
                  </a:cubicBezTo>
                  <a:lnTo>
                    <a:pt x="96" y="322"/>
                  </a:lnTo>
                  <a:lnTo>
                    <a:pt x="100" y="327"/>
                  </a:lnTo>
                  <a:lnTo>
                    <a:pt x="103" y="327"/>
                  </a:lnTo>
                  <a:cubicBezTo>
                    <a:pt x="137" y="359"/>
                    <a:pt x="182" y="376"/>
                    <a:pt x="231" y="376"/>
                  </a:cubicBezTo>
                  <a:cubicBezTo>
                    <a:pt x="253" y="376"/>
                    <a:pt x="276" y="373"/>
                    <a:pt x="298" y="366"/>
                  </a:cubicBezTo>
                  <a:cubicBezTo>
                    <a:pt x="397" y="159"/>
                    <a:pt x="376" y="37"/>
                    <a:pt x="238" y="4"/>
                  </a:cubicBezTo>
                  <a:cubicBezTo>
                    <a:pt x="222" y="3"/>
                    <a:pt x="207" y="3"/>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6"/>
            <p:cNvSpPr/>
            <p:nvPr/>
          </p:nvSpPr>
          <p:spPr>
            <a:xfrm>
              <a:off x="8648017" y="3535986"/>
              <a:ext cx="19928" cy="13027"/>
            </a:xfrm>
            <a:custGeom>
              <a:avLst/>
              <a:gdLst/>
              <a:ahLst/>
              <a:cxnLst/>
              <a:rect l="l" t="t" r="r" b="b"/>
              <a:pathLst>
                <a:path w="465" h="304" extrusionOk="0">
                  <a:moveTo>
                    <a:pt x="223" y="0"/>
                  </a:moveTo>
                  <a:cubicBezTo>
                    <a:pt x="207" y="0"/>
                    <a:pt x="191" y="3"/>
                    <a:pt x="173" y="8"/>
                  </a:cubicBezTo>
                  <a:cubicBezTo>
                    <a:pt x="0" y="63"/>
                    <a:pt x="82" y="304"/>
                    <a:pt x="241" y="304"/>
                  </a:cubicBezTo>
                  <a:cubicBezTo>
                    <a:pt x="257" y="304"/>
                    <a:pt x="273" y="302"/>
                    <a:pt x="291" y="296"/>
                  </a:cubicBezTo>
                  <a:cubicBezTo>
                    <a:pt x="464" y="241"/>
                    <a:pt x="381"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6"/>
            <p:cNvSpPr/>
            <p:nvPr/>
          </p:nvSpPr>
          <p:spPr>
            <a:xfrm>
              <a:off x="8593890" y="3557199"/>
              <a:ext cx="17271" cy="12941"/>
            </a:xfrm>
            <a:custGeom>
              <a:avLst/>
              <a:gdLst/>
              <a:ahLst/>
              <a:cxnLst/>
              <a:rect l="l" t="t" r="r" b="b"/>
              <a:pathLst>
                <a:path w="403" h="302" extrusionOk="0">
                  <a:moveTo>
                    <a:pt x="212" y="1"/>
                  </a:moveTo>
                  <a:cubicBezTo>
                    <a:pt x="197" y="1"/>
                    <a:pt x="182" y="3"/>
                    <a:pt x="166" y="8"/>
                  </a:cubicBezTo>
                  <a:cubicBezTo>
                    <a:pt x="1" y="60"/>
                    <a:pt x="45" y="302"/>
                    <a:pt x="191" y="302"/>
                  </a:cubicBezTo>
                  <a:cubicBezTo>
                    <a:pt x="205" y="302"/>
                    <a:pt x="220" y="300"/>
                    <a:pt x="237" y="294"/>
                  </a:cubicBezTo>
                  <a:cubicBezTo>
                    <a:pt x="403" y="242"/>
                    <a:pt x="358"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6"/>
            <p:cNvSpPr/>
            <p:nvPr/>
          </p:nvSpPr>
          <p:spPr>
            <a:xfrm>
              <a:off x="8615747" y="3530586"/>
              <a:ext cx="18985" cy="13027"/>
            </a:xfrm>
            <a:custGeom>
              <a:avLst/>
              <a:gdLst/>
              <a:ahLst/>
              <a:cxnLst/>
              <a:rect l="l" t="t" r="r" b="b"/>
              <a:pathLst>
                <a:path w="443" h="304" extrusionOk="0">
                  <a:moveTo>
                    <a:pt x="220" y="0"/>
                  </a:moveTo>
                  <a:cubicBezTo>
                    <a:pt x="205" y="0"/>
                    <a:pt x="188" y="3"/>
                    <a:pt x="172" y="8"/>
                  </a:cubicBezTo>
                  <a:cubicBezTo>
                    <a:pt x="1" y="61"/>
                    <a:pt x="69" y="304"/>
                    <a:pt x="224" y="304"/>
                  </a:cubicBezTo>
                  <a:cubicBezTo>
                    <a:pt x="239" y="304"/>
                    <a:pt x="256" y="301"/>
                    <a:pt x="273" y="296"/>
                  </a:cubicBezTo>
                  <a:cubicBezTo>
                    <a:pt x="443" y="242"/>
                    <a:pt x="374"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6"/>
            <p:cNvSpPr/>
            <p:nvPr/>
          </p:nvSpPr>
          <p:spPr>
            <a:xfrm>
              <a:off x="8833369" y="3602626"/>
              <a:ext cx="132079" cy="386915"/>
            </a:xfrm>
            <a:custGeom>
              <a:avLst/>
              <a:gdLst/>
              <a:ahLst/>
              <a:cxnLst/>
              <a:rect l="l" t="t" r="r" b="b"/>
              <a:pathLst>
                <a:path w="3082" h="9029" extrusionOk="0">
                  <a:moveTo>
                    <a:pt x="1" y="1"/>
                  </a:moveTo>
                  <a:lnTo>
                    <a:pt x="1" y="1"/>
                  </a:lnTo>
                  <a:cubicBezTo>
                    <a:pt x="287" y="4013"/>
                    <a:pt x="1649" y="6735"/>
                    <a:pt x="1649" y="6735"/>
                  </a:cubicBezTo>
                  <a:cubicBezTo>
                    <a:pt x="1649" y="6735"/>
                    <a:pt x="1791" y="7308"/>
                    <a:pt x="2578" y="9028"/>
                  </a:cubicBezTo>
                  <a:cubicBezTo>
                    <a:pt x="3082" y="6305"/>
                    <a:pt x="1577" y="200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6"/>
            <p:cNvSpPr/>
            <p:nvPr/>
          </p:nvSpPr>
          <p:spPr>
            <a:xfrm>
              <a:off x="8974537" y="3445690"/>
              <a:ext cx="265015" cy="365018"/>
            </a:xfrm>
            <a:custGeom>
              <a:avLst/>
              <a:gdLst/>
              <a:ahLst/>
              <a:cxnLst/>
              <a:rect l="l" t="t" r="r" b="b"/>
              <a:pathLst>
                <a:path w="6184" h="8518" extrusionOk="0">
                  <a:moveTo>
                    <a:pt x="5858" y="0"/>
                  </a:moveTo>
                  <a:cubicBezTo>
                    <a:pt x="5772" y="0"/>
                    <a:pt x="5686" y="40"/>
                    <a:pt x="5630" y="114"/>
                  </a:cubicBezTo>
                  <a:cubicBezTo>
                    <a:pt x="3689" y="2682"/>
                    <a:pt x="1824" y="5360"/>
                    <a:pt x="87" y="8075"/>
                  </a:cubicBezTo>
                  <a:cubicBezTo>
                    <a:pt x="1" y="8209"/>
                    <a:pt x="39" y="8385"/>
                    <a:pt x="172" y="8472"/>
                  </a:cubicBezTo>
                  <a:cubicBezTo>
                    <a:pt x="221" y="8503"/>
                    <a:pt x="274" y="8517"/>
                    <a:pt x="327" y="8517"/>
                  </a:cubicBezTo>
                  <a:cubicBezTo>
                    <a:pt x="421" y="8517"/>
                    <a:pt x="514" y="8469"/>
                    <a:pt x="569" y="8385"/>
                  </a:cubicBezTo>
                  <a:cubicBezTo>
                    <a:pt x="2300" y="5683"/>
                    <a:pt x="4158" y="3018"/>
                    <a:pt x="6088" y="462"/>
                  </a:cubicBezTo>
                  <a:cubicBezTo>
                    <a:pt x="6184" y="334"/>
                    <a:pt x="6159" y="155"/>
                    <a:pt x="6031" y="60"/>
                  </a:cubicBezTo>
                  <a:cubicBezTo>
                    <a:pt x="5979" y="20"/>
                    <a:pt x="5918" y="0"/>
                    <a:pt x="58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6"/>
            <p:cNvSpPr/>
            <p:nvPr/>
          </p:nvSpPr>
          <p:spPr>
            <a:xfrm>
              <a:off x="9193531" y="3237201"/>
              <a:ext cx="233945" cy="250301"/>
            </a:xfrm>
            <a:custGeom>
              <a:avLst/>
              <a:gdLst/>
              <a:ahLst/>
              <a:cxnLst/>
              <a:rect l="l" t="t" r="r" b="b"/>
              <a:pathLst>
                <a:path w="5459" h="5841" extrusionOk="0">
                  <a:moveTo>
                    <a:pt x="1445" y="1"/>
                  </a:moveTo>
                  <a:cubicBezTo>
                    <a:pt x="1277" y="1"/>
                    <a:pt x="1134" y="134"/>
                    <a:pt x="1127" y="398"/>
                  </a:cubicBezTo>
                  <a:cubicBezTo>
                    <a:pt x="1099" y="1377"/>
                    <a:pt x="912" y="2349"/>
                    <a:pt x="679" y="3296"/>
                  </a:cubicBezTo>
                  <a:cubicBezTo>
                    <a:pt x="567" y="3753"/>
                    <a:pt x="442" y="4205"/>
                    <a:pt x="306" y="4654"/>
                  </a:cubicBezTo>
                  <a:cubicBezTo>
                    <a:pt x="213" y="4963"/>
                    <a:pt x="1" y="5478"/>
                    <a:pt x="300" y="5735"/>
                  </a:cubicBezTo>
                  <a:cubicBezTo>
                    <a:pt x="307" y="5742"/>
                    <a:pt x="316" y="5750"/>
                    <a:pt x="324" y="5756"/>
                  </a:cubicBezTo>
                  <a:cubicBezTo>
                    <a:pt x="403" y="5816"/>
                    <a:pt x="488" y="5841"/>
                    <a:pt x="574" y="5841"/>
                  </a:cubicBezTo>
                  <a:cubicBezTo>
                    <a:pt x="839" y="5841"/>
                    <a:pt x="1120" y="5608"/>
                    <a:pt x="1324" y="5474"/>
                  </a:cubicBezTo>
                  <a:cubicBezTo>
                    <a:pt x="1692" y="5236"/>
                    <a:pt x="2072" y="5016"/>
                    <a:pt x="2463" y="4817"/>
                  </a:cubicBezTo>
                  <a:cubicBezTo>
                    <a:pt x="3168" y="4458"/>
                    <a:pt x="3906" y="4207"/>
                    <a:pt x="4642" y="3928"/>
                  </a:cubicBezTo>
                  <a:cubicBezTo>
                    <a:pt x="4972" y="3803"/>
                    <a:pt x="5400" y="3649"/>
                    <a:pt x="5431" y="3239"/>
                  </a:cubicBezTo>
                  <a:cubicBezTo>
                    <a:pt x="5458" y="2883"/>
                    <a:pt x="4894" y="2810"/>
                    <a:pt x="4428" y="2810"/>
                  </a:cubicBezTo>
                  <a:cubicBezTo>
                    <a:pt x="4105" y="2810"/>
                    <a:pt x="3829" y="2845"/>
                    <a:pt x="3829" y="2845"/>
                  </a:cubicBezTo>
                  <a:cubicBezTo>
                    <a:pt x="3829" y="2845"/>
                    <a:pt x="4842" y="2143"/>
                    <a:pt x="4488" y="1660"/>
                  </a:cubicBezTo>
                  <a:cubicBezTo>
                    <a:pt x="4419" y="1568"/>
                    <a:pt x="4321" y="1531"/>
                    <a:pt x="4207" y="1531"/>
                  </a:cubicBezTo>
                  <a:cubicBezTo>
                    <a:pt x="3727" y="1531"/>
                    <a:pt x="2971" y="2188"/>
                    <a:pt x="2971" y="2188"/>
                  </a:cubicBezTo>
                  <a:cubicBezTo>
                    <a:pt x="2971" y="2188"/>
                    <a:pt x="3764" y="1452"/>
                    <a:pt x="3290" y="926"/>
                  </a:cubicBezTo>
                  <a:cubicBezTo>
                    <a:pt x="3190" y="817"/>
                    <a:pt x="3079" y="773"/>
                    <a:pt x="2964" y="773"/>
                  </a:cubicBezTo>
                  <a:cubicBezTo>
                    <a:pt x="2532" y="773"/>
                    <a:pt x="2059" y="1395"/>
                    <a:pt x="2059" y="1395"/>
                  </a:cubicBezTo>
                  <a:cubicBezTo>
                    <a:pt x="2059" y="1395"/>
                    <a:pt x="2089" y="696"/>
                    <a:pt x="1851" y="280"/>
                  </a:cubicBezTo>
                  <a:cubicBezTo>
                    <a:pt x="1741" y="93"/>
                    <a:pt x="1585" y="1"/>
                    <a:pt x="14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6"/>
            <p:cNvSpPr/>
            <p:nvPr/>
          </p:nvSpPr>
          <p:spPr>
            <a:xfrm>
              <a:off x="9040363" y="3360495"/>
              <a:ext cx="95438" cy="341020"/>
            </a:xfrm>
            <a:custGeom>
              <a:avLst/>
              <a:gdLst/>
              <a:ahLst/>
              <a:cxnLst/>
              <a:rect l="l" t="t" r="r" b="b"/>
              <a:pathLst>
                <a:path w="2227" h="7958" extrusionOk="0">
                  <a:moveTo>
                    <a:pt x="1917" y="1"/>
                  </a:moveTo>
                  <a:lnTo>
                    <a:pt x="1917" y="1"/>
                  </a:lnTo>
                  <a:cubicBezTo>
                    <a:pt x="21" y="4066"/>
                    <a:pt x="1" y="7958"/>
                    <a:pt x="116" y="7958"/>
                  </a:cubicBezTo>
                  <a:cubicBezTo>
                    <a:pt x="119" y="7958"/>
                    <a:pt x="121" y="7956"/>
                    <a:pt x="124" y="7952"/>
                  </a:cubicBezTo>
                  <a:cubicBezTo>
                    <a:pt x="1485" y="6018"/>
                    <a:pt x="2227" y="3749"/>
                    <a:pt x="1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6"/>
            <p:cNvSpPr/>
            <p:nvPr/>
          </p:nvSpPr>
          <p:spPr>
            <a:xfrm>
              <a:off x="9108076" y="3500716"/>
              <a:ext cx="198719" cy="114630"/>
            </a:xfrm>
            <a:custGeom>
              <a:avLst/>
              <a:gdLst/>
              <a:ahLst/>
              <a:cxnLst/>
              <a:rect l="l" t="t" r="r" b="b"/>
              <a:pathLst>
                <a:path w="4637" h="2675" extrusionOk="0">
                  <a:moveTo>
                    <a:pt x="4636" y="0"/>
                  </a:moveTo>
                  <a:lnTo>
                    <a:pt x="4636" y="0"/>
                  </a:lnTo>
                  <a:cubicBezTo>
                    <a:pt x="1864" y="334"/>
                    <a:pt x="0" y="2674"/>
                    <a:pt x="0" y="2674"/>
                  </a:cubicBezTo>
                  <a:cubicBezTo>
                    <a:pt x="0" y="2674"/>
                    <a:pt x="2318" y="2674"/>
                    <a:pt x="4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6"/>
            <p:cNvSpPr/>
            <p:nvPr/>
          </p:nvSpPr>
          <p:spPr>
            <a:xfrm>
              <a:off x="8766857" y="3327839"/>
              <a:ext cx="233645" cy="359018"/>
            </a:xfrm>
            <a:custGeom>
              <a:avLst/>
              <a:gdLst/>
              <a:ahLst/>
              <a:cxnLst/>
              <a:rect l="l" t="t" r="r" b="b"/>
              <a:pathLst>
                <a:path w="5452" h="8378" extrusionOk="0">
                  <a:moveTo>
                    <a:pt x="326" y="0"/>
                  </a:moveTo>
                  <a:cubicBezTo>
                    <a:pt x="273" y="0"/>
                    <a:pt x="218" y="15"/>
                    <a:pt x="170" y="48"/>
                  </a:cubicBezTo>
                  <a:cubicBezTo>
                    <a:pt x="38" y="133"/>
                    <a:pt x="1" y="312"/>
                    <a:pt x="86" y="444"/>
                  </a:cubicBezTo>
                  <a:lnTo>
                    <a:pt x="713" y="1393"/>
                  </a:lnTo>
                  <a:cubicBezTo>
                    <a:pt x="2231" y="3689"/>
                    <a:pt x="3431" y="5503"/>
                    <a:pt x="4872" y="8226"/>
                  </a:cubicBezTo>
                  <a:cubicBezTo>
                    <a:pt x="4923" y="8323"/>
                    <a:pt x="5023" y="8378"/>
                    <a:pt x="5126" y="8378"/>
                  </a:cubicBezTo>
                  <a:cubicBezTo>
                    <a:pt x="5171" y="8378"/>
                    <a:pt x="5217" y="8367"/>
                    <a:pt x="5259" y="8345"/>
                  </a:cubicBezTo>
                  <a:cubicBezTo>
                    <a:pt x="5399" y="8272"/>
                    <a:pt x="5452" y="8097"/>
                    <a:pt x="5378" y="7958"/>
                  </a:cubicBezTo>
                  <a:cubicBezTo>
                    <a:pt x="3924" y="5210"/>
                    <a:pt x="2719" y="3385"/>
                    <a:pt x="1192" y="1077"/>
                  </a:cubicBezTo>
                  <a:lnTo>
                    <a:pt x="566" y="130"/>
                  </a:lnTo>
                  <a:cubicBezTo>
                    <a:pt x="511" y="46"/>
                    <a:pt x="420" y="0"/>
                    <a:pt x="3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6"/>
            <p:cNvSpPr/>
            <p:nvPr/>
          </p:nvSpPr>
          <p:spPr>
            <a:xfrm>
              <a:off x="8578333" y="3128563"/>
              <a:ext cx="240288" cy="246145"/>
            </a:xfrm>
            <a:custGeom>
              <a:avLst/>
              <a:gdLst/>
              <a:ahLst/>
              <a:cxnLst/>
              <a:rect l="l" t="t" r="r" b="b"/>
              <a:pathLst>
                <a:path w="5607" h="5744" extrusionOk="0">
                  <a:moveTo>
                    <a:pt x="4412" y="1"/>
                  </a:moveTo>
                  <a:cubicBezTo>
                    <a:pt x="3924" y="1"/>
                    <a:pt x="3636" y="1417"/>
                    <a:pt x="3636" y="1417"/>
                  </a:cubicBezTo>
                  <a:cubicBezTo>
                    <a:pt x="3636" y="1417"/>
                    <a:pt x="3342" y="395"/>
                    <a:pt x="2844" y="395"/>
                  </a:cubicBezTo>
                  <a:cubicBezTo>
                    <a:pt x="2805" y="395"/>
                    <a:pt x="2765" y="401"/>
                    <a:pt x="2725" y="414"/>
                  </a:cubicBezTo>
                  <a:cubicBezTo>
                    <a:pt x="2153" y="598"/>
                    <a:pt x="2739" y="2019"/>
                    <a:pt x="2739" y="2019"/>
                  </a:cubicBezTo>
                  <a:cubicBezTo>
                    <a:pt x="2739" y="2019"/>
                    <a:pt x="2399" y="1265"/>
                    <a:pt x="1879" y="1265"/>
                  </a:cubicBezTo>
                  <a:cubicBezTo>
                    <a:pt x="1805" y="1265"/>
                    <a:pt x="1726" y="1281"/>
                    <a:pt x="1645" y="1316"/>
                  </a:cubicBezTo>
                  <a:cubicBezTo>
                    <a:pt x="995" y="1596"/>
                    <a:pt x="1697" y="2630"/>
                    <a:pt x="1697" y="2630"/>
                  </a:cubicBezTo>
                  <a:cubicBezTo>
                    <a:pt x="1697" y="2630"/>
                    <a:pt x="1232" y="2451"/>
                    <a:pt x="807" y="2451"/>
                  </a:cubicBezTo>
                  <a:cubicBezTo>
                    <a:pt x="727" y="2451"/>
                    <a:pt x="648" y="2458"/>
                    <a:pt x="573" y="2473"/>
                  </a:cubicBezTo>
                  <a:cubicBezTo>
                    <a:pt x="105" y="2567"/>
                    <a:pt x="1" y="3028"/>
                    <a:pt x="453" y="3195"/>
                  </a:cubicBezTo>
                  <a:cubicBezTo>
                    <a:pt x="1371" y="3533"/>
                    <a:pt x="2233" y="4022"/>
                    <a:pt x="3056" y="4545"/>
                  </a:cubicBezTo>
                  <a:cubicBezTo>
                    <a:pt x="3453" y="4796"/>
                    <a:pt x="3842" y="5060"/>
                    <a:pt x="4224" y="5332"/>
                  </a:cubicBezTo>
                  <a:cubicBezTo>
                    <a:pt x="4433" y="5481"/>
                    <a:pt x="4740" y="5744"/>
                    <a:pt x="5028" y="5744"/>
                  </a:cubicBezTo>
                  <a:cubicBezTo>
                    <a:pt x="5103" y="5744"/>
                    <a:pt x="5176" y="5726"/>
                    <a:pt x="5246" y="5684"/>
                  </a:cubicBezTo>
                  <a:cubicBezTo>
                    <a:pt x="5255" y="5678"/>
                    <a:pt x="5262" y="5674"/>
                    <a:pt x="5272" y="5668"/>
                  </a:cubicBezTo>
                  <a:cubicBezTo>
                    <a:pt x="5607" y="5436"/>
                    <a:pt x="5406" y="4941"/>
                    <a:pt x="5326" y="4632"/>
                  </a:cubicBezTo>
                  <a:cubicBezTo>
                    <a:pt x="5221" y="4206"/>
                    <a:pt x="5134" y="3774"/>
                    <a:pt x="5070" y="3341"/>
                  </a:cubicBezTo>
                  <a:cubicBezTo>
                    <a:pt x="4954" y="2558"/>
                    <a:pt x="4951" y="1778"/>
                    <a:pt x="4921" y="991"/>
                  </a:cubicBezTo>
                  <a:cubicBezTo>
                    <a:pt x="4908" y="639"/>
                    <a:pt x="4899" y="184"/>
                    <a:pt x="4520" y="24"/>
                  </a:cubicBezTo>
                  <a:cubicBezTo>
                    <a:pt x="4483" y="8"/>
                    <a:pt x="4447" y="1"/>
                    <a:pt x="44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6"/>
            <p:cNvSpPr/>
            <p:nvPr/>
          </p:nvSpPr>
          <p:spPr>
            <a:xfrm>
              <a:off x="8862254" y="3291669"/>
              <a:ext cx="96724" cy="253301"/>
            </a:xfrm>
            <a:custGeom>
              <a:avLst/>
              <a:gdLst/>
              <a:ahLst/>
              <a:cxnLst/>
              <a:rect l="l" t="t" r="r" b="b"/>
              <a:pathLst>
                <a:path w="2257" h="5911" extrusionOk="0">
                  <a:moveTo>
                    <a:pt x="287" y="0"/>
                  </a:moveTo>
                  <a:cubicBezTo>
                    <a:pt x="1" y="3546"/>
                    <a:pt x="1218" y="5910"/>
                    <a:pt x="1218" y="5910"/>
                  </a:cubicBezTo>
                  <a:cubicBezTo>
                    <a:pt x="2256" y="4228"/>
                    <a:pt x="1541" y="1828"/>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6"/>
            <p:cNvSpPr/>
            <p:nvPr/>
          </p:nvSpPr>
          <p:spPr>
            <a:xfrm>
              <a:off x="8645874" y="3360752"/>
              <a:ext cx="213375" cy="109188"/>
            </a:xfrm>
            <a:custGeom>
              <a:avLst/>
              <a:gdLst/>
              <a:ahLst/>
              <a:cxnLst/>
              <a:rect l="l" t="t" r="r" b="b"/>
              <a:pathLst>
                <a:path w="4979" h="2548" extrusionOk="0">
                  <a:moveTo>
                    <a:pt x="0" y="1"/>
                  </a:moveTo>
                  <a:cubicBezTo>
                    <a:pt x="1567" y="1875"/>
                    <a:pt x="2827" y="2548"/>
                    <a:pt x="4005" y="2548"/>
                  </a:cubicBezTo>
                  <a:cubicBezTo>
                    <a:pt x="4334" y="2548"/>
                    <a:pt x="4657" y="2495"/>
                    <a:pt x="4978" y="2401"/>
                  </a:cubicBezTo>
                  <a:cubicBezTo>
                    <a:pt x="4978" y="2401"/>
                    <a:pt x="2937" y="68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6"/>
            <p:cNvSpPr/>
            <p:nvPr/>
          </p:nvSpPr>
          <p:spPr>
            <a:xfrm>
              <a:off x="8966437" y="3757075"/>
              <a:ext cx="335598" cy="335021"/>
            </a:xfrm>
            <a:custGeom>
              <a:avLst/>
              <a:gdLst/>
              <a:ahLst/>
              <a:cxnLst/>
              <a:rect l="l" t="t" r="r" b="b"/>
              <a:pathLst>
                <a:path w="7831" h="7818" extrusionOk="0">
                  <a:moveTo>
                    <a:pt x="7511" y="0"/>
                  </a:moveTo>
                  <a:cubicBezTo>
                    <a:pt x="7442" y="0"/>
                    <a:pt x="7373" y="25"/>
                    <a:pt x="7319" y="75"/>
                  </a:cubicBezTo>
                  <a:cubicBezTo>
                    <a:pt x="7098" y="275"/>
                    <a:pt x="6857" y="488"/>
                    <a:pt x="6605" y="715"/>
                  </a:cubicBezTo>
                  <a:cubicBezTo>
                    <a:pt x="4529" y="2571"/>
                    <a:pt x="1392" y="5376"/>
                    <a:pt x="87" y="7376"/>
                  </a:cubicBezTo>
                  <a:cubicBezTo>
                    <a:pt x="0" y="7508"/>
                    <a:pt x="37" y="7686"/>
                    <a:pt x="169" y="7772"/>
                  </a:cubicBezTo>
                  <a:cubicBezTo>
                    <a:pt x="217" y="7803"/>
                    <a:pt x="272" y="7818"/>
                    <a:pt x="325" y="7818"/>
                  </a:cubicBezTo>
                  <a:cubicBezTo>
                    <a:pt x="419" y="7818"/>
                    <a:pt x="511" y="7772"/>
                    <a:pt x="565" y="7689"/>
                  </a:cubicBezTo>
                  <a:cubicBezTo>
                    <a:pt x="1830" y="5752"/>
                    <a:pt x="4932" y="2977"/>
                    <a:pt x="6987" y="1141"/>
                  </a:cubicBezTo>
                  <a:cubicBezTo>
                    <a:pt x="7241" y="915"/>
                    <a:pt x="7480" y="701"/>
                    <a:pt x="7702" y="501"/>
                  </a:cubicBezTo>
                  <a:cubicBezTo>
                    <a:pt x="7819" y="395"/>
                    <a:pt x="7831" y="215"/>
                    <a:pt x="7724" y="97"/>
                  </a:cubicBezTo>
                  <a:cubicBezTo>
                    <a:pt x="7667" y="33"/>
                    <a:pt x="7589" y="0"/>
                    <a:pt x="75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6"/>
            <p:cNvSpPr/>
            <p:nvPr/>
          </p:nvSpPr>
          <p:spPr>
            <a:xfrm>
              <a:off x="9231972" y="3653923"/>
              <a:ext cx="180505" cy="166311"/>
            </a:xfrm>
            <a:custGeom>
              <a:avLst/>
              <a:gdLst/>
              <a:ahLst/>
              <a:cxnLst/>
              <a:rect l="l" t="t" r="r" b="b"/>
              <a:pathLst>
                <a:path w="4212" h="3881" extrusionOk="0">
                  <a:moveTo>
                    <a:pt x="2589" y="1"/>
                  </a:moveTo>
                  <a:cubicBezTo>
                    <a:pt x="1791" y="703"/>
                    <a:pt x="1004" y="1413"/>
                    <a:pt x="181" y="3278"/>
                  </a:cubicBezTo>
                  <a:cubicBezTo>
                    <a:pt x="98" y="3463"/>
                    <a:pt x="1" y="3713"/>
                    <a:pt x="162" y="3838"/>
                  </a:cubicBezTo>
                  <a:cubicBezTo>
                    <a:pt x="202" y="3869"/>
                    <a:pt x="247" y="3880"/>
                    <a:pt x="294" y="3880"/>
                  </a:cubicBezTo>
                  <a:cubicBezTo>
                    <a:pt x="399" y="3880"/>
                    <a:pt x="516" y="3821"/>
                    <a:pt x="625" y="3791"/>
                  </a:cubicBezTo>
                  <a:cubicBezTo>
                    <a:pt x="2899" y="3158"/>
                    <a:pt x="4212" y="1907"/>
                    <a:pt x="4184" y="1877"/>
                  </a:cubicBezTo>
                  <a:cubicBezTo>
                    <a:pt x="4183" y="1877"/>
                    <a:pt x="2589" y="1"/>
                    <a:pt x="25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6"/>
            <p:cNvSpPr/>
            <p:nvPr/>
          </p:nvSpPr>
          <p:spPr>
            <a:xfrm>
              <a:off x="9256529" y="3557671"/>
              <a:ext cx="267972" cy="257758"/>
            </a:xfrm>
            <a:custGeom>
              <a:avLst/>
              <a:gdLst/>
              <a:ahLst/>
              <a:cxnLst/>
              <a:rect l="l" t="t" r="r" b="b"/>
              <a:pathLst>
                <a:path w="6253" h="6015" extrusionOk="0">
                  <a:moveTo>
                    <a:pt x="4196" y="1"/>
                  </a:moveTo>
                  <a:cubicBezTo>
                    <a:pt x="3436" y="1"/>
                    <a:pt x="2892" y="1997"/>
                    <a:pt x="2892" y="1997"/>
                  </a:cubicBezTo>
                  <a:cubicBezTo>
                    <a:pt x="2892" y="1997"/>
                    <a:pt x="3063" y="135"/>
                    <a:pt x="2373" y="135"/>
                  </a:cubicBezTo>
                  <a:cubicBezTo>
                    <a:pt x="2338" y="135"/>
                    <a:pt x="2301" y="140"/>
                    <a:pt x="2262" y="150"/>
                  </a:cubicBezTo>
                  <a:cubicBezTo>
                    <a:pt x="1160" y="433"/>
                    <a:pt x="1605" y="1990"/>
                    <a:pt x="1605" y="1990"/>
                  </a:cubicBezTo>
                  <a:cubicBezTo>
                    <a:pt x="1605" y="1990"/>
                    <a:pt x="1331" y="1927"/>
                    <a:pt x="1036" y="1927"/>
                  </a:cubicBezTo>
                  <a:cubicBezTo>
                    <a:pt x="687" y="1927"/>
                    <a:pt x="309" y="2015"/>
                    <a:pt x="320" y="2398"/>
                  </a:cubicBezTo>
                  <a:cubicBezTo>
                    <a:pt x="343" y="3182"/>
                    <a:pt x="1170" y="3270"/>
                    <a:pt x="1538" y="3270"/>
                  </a:cubicBezTo>
                  <a:cubicBezTo>
                    <a:pt x="1644" y="3270"/>
                    <a:pt x="1712" y="3263"/>
                    <a:pt x="1712" y="3263"/>
                  </a:cubicBezTo>
                  <a:lnTo>
                    <a:pt x="1712" y="3263"/>
                  </a:lnTo>
                  <a:cubicBezTo>
                    <a:pt x="1712" y="3263"/>
                    <a:pt x="0" y="4217"/>
                    <a:pt x="942" y="4831"/>
                  </a:cubicBezTo>
                  <a:cubicBezTo>
                    <a:pt x="1123" y="4949"/>
                    <a:pt x="1293" y="4996"/>
                    <a:pt x="1450" y="4996"/>
                  </a:cubicBezTo>
                  <a:cubicBezTo>
                    <a:pt x="2105" y="4996"/>
                    <a:pt x="2520" y="4165"/>
                    <a:pt x="2520" y="4164"/>
                  </a:cubicBezTo>
                  <a:lnTo>
                    <a:pt x="2520" y="4164"/>
                  </a:lnTo>
                  <a:cubicBezTo>
                    <a:pt x="2520" y="4165"/>
                    <a:pt x="2328" y="6014"/>
                    <a:pt x="3158" y="6014"/>
                  </a:cubicBezTo>
                  <a:cubicBezTo>
                    <a:pt x="3206" y="6014"/>
                    <a:pt x="3256" y="6008"/>
                    <a:pt x="3310" y="5995"/>
                  </a:cubicBezTo>
                  <a:cubicBezTo>
                    <a:pt x="4408" y="5741"/>
                    <a:pt x="3805" y="4410"/>
                    <a:pt x="3805" y="4410"/>
                  </a:cubicBezTo>
                  <a:lnTo>
                    <a:pt x="3805" y="4410"/>
                  </a:lnTo>
                  <a:cubicBezTo>
                    <a:pt x="3805" y="4410"/>
                    <a:pt x="4456" y="4792"/>
                    <a:pt x="4993" y="4792"/>
                  </a:cubicBezTo>
                  <a:cubicBezTo>
                    <a:pt x="5202" y="4792"/>
                    <a:pt x="5393" y="4734"/>
                    <a:pt x="5523" y="4574"/>
                  </a:cubicBezTo>
                  <a:cubicBezTo>
                    <a:pt x="6015" y="3966"/>
                    <a:pt x="4378" y="3366"/>
                    <a:pt x="4378" y="3366"/>
                  </a:cubicBezTo>
                  <a:cubicBezTo>
                    <a:pt x="4693" y="3250"/>
                    <a:pt x="6253" y="3098"/>
                    <a:pt x="5977" y="2184"/>
                  </a:cubicBezTo>
                  <a:cubicBezTo>
                    <a:pt x="5886" y="1882"/>
                    <a:pt x="5674" y="1773"/>
                    <a:pt x="5415" y="1773"/>
                  </a:cubicBezTo>
                  <a:cubicBezTo>
                    <a:pt x="4730" y="1773"/>
                    <a:pt x="3714" y="2532"/>
                    <a:pt x="3714" y="2532"/>
                  </a:cubicBezTo>
                  <a:cubicBezTo>
                    <a:pt x="3714" y="2532"/>
                    <a:pt x="5279" y="523"/>
                    <a:pt x="4425" y="62"/>
                  </a:cubicBezTo>
                  <a:cubicBezTo>
                    <a:pt x="4346" y="20"/>
                    <a:pt x="4270" y="1"/>
                    <a:pt x="41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6"/>
            <p:cNvSpPr/>
            <p:nvPr/>
          </p:nvSpPr>
          <p:spPr>
            <a:xfrm>
              <a:off x="9292571" y="3604854"/>
              <a:ext cx="170906" cy="162625"/>
            </a:xfrm>
            <a:custGeom>
              <a:avLst/>
              <a:gdLst/>
              <a:ahLst/>
              <a:cxnLst/>
              <a:rect l="l" t="t" r="r" b="b"/>
              <a:pathLst>
                <a:path w="3988" h="3795" extrusionOk="0">
                  <a:moveTo>
                    <a:pt x="2950" y="0"/>
                  </a:moveTo>
                  <a:cubicBezTo>
                    <a:pt x="2553" y="0"/>
                    <a:pt x="2031" y="1508"/>
                    <a:pt x="2031" y="1508"/>
                  </a:cubicBezTo>
                  <a:cubicBezTo>
                    <a:pt x="2031" y="1508"/>
                    <a:pt x="1617" y="8"/>
                    <a:pt x="1218" y="8"/>
                  </a:cubicBezTo>
                  <a:cubicBezTo>
                    <a:pt x="1198" y="8"/>
                    <a:pt x="1178" y="12"/>
                    <a:pt x="1158" y="19"/>
                  </a:cubicBezTo>
                  <a:cubicBezTo>
                    <a:pt x="742" y="187"/>
                    <a:pt x="1638" y="1720"/>
                    <a:pt x="1638" y="1720"/>
                  </a:cubicBezTo>
                  <a:cubicBezTo>
                    <a:pt x="1638" y="1720"/>
                    <a:pt x="1032" y="1337"/>
                    <a:pt x="612" y="1337"/>
                  </a:cubicBezTo>
                  <a:cubicBezTo>
                    <a:pt x="482" y="1337"/>
                    <a:pt x="370" y="1374"/>
                    <a:pt x="299" y="1470"/>
                  </a:cubicBezTo>
                  <a:cubicBezTo>
                    <a:pt x="1" y="1877"/>
                    <a:pt x="1472" y="2124"/>
                    <a:pt x="1472" y="2124"/>
                  </a:cubicBezTo>
                  <a:cubicBezTo>
                    <a:pt x="1472" y="2124"/>
                    <a:pt x="560" y="2674"/>
                    <a:pt x="754" y="3103"/>
                  </a:cubicBezTo>
                  <a:cubicBezTo>
                    <a:pt x="789" y="3179"/>
                    <a:pt x="846" y="3211"/>
                    <a:pt x="918" y="3211"/>
                  </a:cubicBezTo>
                  <a:cubicBezTo>
                    <a:pt x="1247" y="3211"/>
                    <a:pt x="1870" y="2538"/>
                    <a:pt x="1870" y="2538"/>
                  </a:cubicBezTo>
                  <a:cubicBezTo>
                    <a:pt x="1870" y="2538"/>
                    <a:pt x="2078" y="3794"/>
                    <a:pt x="2500" y="3794"/>
                  </a:cubicBezTo>
                  <a:cubicBezTo>
                    <a:pt x="2508" y="3794"/>
                    <a:pt x="2515" y="3794"/>
                    <a:pt x="2523" y="3793"/>
                  </a:cubicBezTo>
                  <a:cubicBezTo>
                    <a:pt x="2961" y="3746"/>
                    <a:pt x="2337" y="2570"/>
                    <a:pt x="2337" y="2570"/>
                  </a:cubicBezTo>
                  <a:lnTo>
                    <a:pt x="2337" y="2570"/>
                  </a:lnTo>
                  <a:cubicBezTo>
                    <a:pt x="2337" y="2570"/>
                    <a:pt x="3079" y="3130"/>
                    <a:pt x="3508" y="3130"/>
                  </a:cubicBezTo>
                  <a:cubicBezTo>
                    <a:pt x="3638" y="3130"/>
                    <a:pt x="3739" y="3079"/>
                    <a:pt x="3782" y="2946"/>
                  </a:cubicBezTo>
                  <a:cubicBezTo>
                    <a:pt x="3907" y="2557"/>
                    <a:pt x="2616" y="2251"/>
                    <a:pt x="2616" y="2251"/>
                  </a:cubicBezTo>
                  <a:cubicBezTo>
                    <a:pt x="2616" y="2251"/>
                    <a:pt x="3987" y="2078"/>
                    <a:pt x="3651" y="1529"/>
                  </a:cubicBezTo>
                  <a:cubicBezTo>
                    <a:pt x="3629" y="1492"/>
                    <a:pt x="3580" y="1477"/>
                    <a:pt x="3516" y="1477"/>
                  </a:cubicBezTo>
                  <a:cubicBezTo>
                    <a:pt x="3187" y="1477"/>
                    <a:pt x="2431" y="1870"/>
                    <a:pt x="2431" y="1870"/>
                  </a:cubicBezTo>
                  <a:cubicBezTo>
                    <a:pt x="2431" y="1870"/>
                    <a:pt x="3468" y="436"/>
                    <a:pt x="3070" y="53"/>
                  </a:cubicBezTo>
                  <a:cubicBezTo>
                    <a:pt x="3032" y="17"/>
                    <a:pt x="2991" y="0"/>
                    <a:pt x="29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6"/>
            <p:cNvSpPr/>
            <p:nvPr/>
          </p:nvSpPr>
          <p:spPr>
            <a:xfrm>
              <a:off x="9386468" y="3677708"/>
              <a:ext cx="14699" cy="10842"/>
            </a:xfrm>
            <a:custGeom>
              <a:avLst/>
              <a:gdLst/>
              <a:ahLst/>
              <a:cxnLst/>
              <a:rect l="l" t="t" r="r" b="b"/>
              <a:pathLst>
                <a:path w="343" h="253" extrusionOk="0">
                  <a:moveTo>
                    <a:pt x="166" y="0"/>
                  </a:moveTo>
                  <a:cubicBezTo>
                    <a:pt x="55" y="0"/>
                    <a:pt x="1" y="182"/>
                    <a:pt x="125" y="240"/>
                  </a:cubicBezTo>
                  <a:cubicBezTo>
                    <a:pt x="144" y="249"/>
                    <a:pt x="161" y="252"/>
                    <a:pt x="177" y="252"/>
                  </a:cubicBezTo>
                  <a:cubicBezTo>
                    <a:pt x="289" y="252"/>
                    <a:pt x="342" y="70"/>
                    <a:pt x="218" y="12"/>
                  </a:cubicBezTo>
                  <a:cubicBezTo>
                    <a:pt x="200" y="4"/>
                    <a:pt x="182"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6"/>
            <p:cNvSpPr/>
            <p:nvPr/>
          </p:nvSpPr>
          <p:spPr>
            <a:xfrm>
              <a:off x="9377640" y="3707278"/>
              <a:ext cx="14271" cy="10842"/>
            </a:xfrm>
            <a:custGeom>
              <a:avLst/>
              <a:gdLst/>
              <a:ahLst/>
              <a:cxnLst/>
              <a:rect l="l" t="t" r="r" b="b"/>
              <a:pathLst>
                <a:path w="333" h="253" extrusionOk="0">
                  <a:moveTo>
                    <a:pt x="159" y="1"/>
                  </a:moveTo>
                  <a:cubicBezTo>
                    <a:pt x="50" y="1"/>
                    <a:pt x="1" y="184"/>
                    <a:pt x="124" y="240"/>
                  </a:cubicBezTo>
                  <a:cubicBezTo>
                    <a:pt x="142" y="248"/>
                    <a:pt x="159" y="252"/>
                    <a:pt x="174" y="252"/>
                  </a:cubicBezTo>
                  <a:cubicBezTo>
                    <a:pt x="283" y="252"/>
                    <a:pt x="333" y="70"/>
                    <a:pt x="208" y="13"/>
                  </a:cubicBezTo>
                  <a:cubicBezTo>
                    <a:pt x="191" y="4"/>
                    <a:pt x="174"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6"/>
            <p:cNvSpPr/>
            <p:nvPr/>
          </p:nvSpPr>
          <p:spPr>
            <a:xfrm>
              <a:off x="9394225" y="3704578"/>
              <a:ext cx="20999" cy="14141"/>
            </a:xfrm>
            <a:custGeom>
              <a:avLst/>
              <a:gdLst/>
              <a:ahLst/>
              <a:cxnLst/>
              <a:rect l="l" t="t" r="r" b="b"/>
              <a:pathLst>
                <a:path w="490" h="330" extrusionOk="0">
                  <a:moveTo>
                    <a:pt x="248" y="0"/>
                  </a:moveTo>
                  <a:cubicBezTo>
                    <a:pt x="93" y="0"/>
                    <a:pt x="0" y="235"/>
                    <a:pt x="170" y="312"/>
                  </a:cubicBezTo>
                  <a:cubicBezTo>
                    <a:pt x="196" y="324"/>
                    <a:pt x="221" y="330"/>
                    <a:pt x="244" y="330"/>
                  </a:cubicBezTo>
                  <a:cubicBezTo>
                    <a:pt x="398" y="330"/>
                    <a:pt x="490" y="95"/>
                    <a:pt x="320" y="17"/>
                  </a:cubicBezTo>
                  <a:cubicBezTo>
                    <a:pt x="295" y="5"/>
                    <a:pt x="271"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6"/>
            <p:cNvSpPr/>
            <p:nvPr/>
          </p:nvSpPr>
          <p:spPr>
            <a:xfrm>
              <a:off x="9365383" y="3690993"/>
              <a:ext cx="15771" cy="13670"/>
            </a:xfrm>
            <a:custGeom>
              <a:avLst/>
              <a:gdLst/>
              <a:ahLst/>
              <a:cxnLst/>
              <a:rect l="l" t="t" r="r" b="b"/>
              <a:pathLst>
                <a:path w="368" h="319" extrusionOk="0">
                  <a:moveTo>
                    <a:pt x="134" y="1"/>
                  </a:moveTo>
                  <a:cubicBezTo>
                    <a:pt x="81" y="1"/>
                    <a:pt x="39" y="34"/>
                    <a:pt x="21" y="87"/>
                  </a:cubicBezTo>
                  <a:cubicBezTo>
                    <a:pt x="1" y="146"/>
                    <a:pt x="14" y="188"/>
                    <a:pt x="42" y="244"/>
                  </a:cubicBezTo>
                  <a:cubicBezTo>
                    <a:pt x="68" y="297"/>
                    <a:pt x="113" y="319"/>
                    <a:pt x="160" y="319"/>
                  </a:cubicBezTo>
                  <a:cubicBezTo>
                    <a:pt x="261" y="319"/>
                    <a:pt x="367" y="215"/>
                    <a:pt x="299" y="109"/>
                  </a:cubicBezTo>
                  <a:cubicBezTo>
                    <a:pt x="259" y="53"/>
                    <a:pt x="230" y="17"/>
                    <a:pt x="161" y="3"/>
                  </a:cubicBezTo>
                  <a:cubicBezTo>
                    <a:pt x="152" y="2"/>
                    <a:pt x="143"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6"/>
            <p:cNvSpPr/>
            <p:nvPr/>
          </p:nvSpPr>
          <p:spPr>
            <a:xfrm>
              <a:off x="9364783" y="3673765"/>
              <a:ext cx="17528" cy="13113"/>
            </a:xfrm>
            <a:custGeom>
              <a:avLst/>
              <a:gdLst/>
              <a:ahLst/>
              <a:cxnLst/>
              <a:rect l="l" t="t" r="r" b="b"/>
              <a:pathLst>
                <a:path w="409" h="306" extrusionOk="0">
                  <a:moveTo>
                    <a:pt x="196" y="1"/>
                  </a:moveTo>
                  <a:cubicBezTo>
                    <a:pt x="63" y="1"/>
                    <a:pt x="1" y="220"/>
                    <a:pt x="151" y="291"/>
                  </a:cubicBezTo>
                  <a:cubicBezTo>
                    <a:pt x="173" y="301"/>
                    <a:pt x="193" y="305"/>
                    <a:pt x="212" y="305"/>
                  </a:cubicBezTo>
                  <a:cubicBezTo>
                    <a:pt x="346" y="305"/>
                    <a:pt x="409" y="86"/>
                    <a:pt x="257" y="15"/>
                  </a:cubicBezTo>
                  <a:cubicBezTo>
                    <a:pt x="236" y="5"/>
                    <a:pt x="215"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6"/>
            <p:cNvSpPr/>
            <p:nvPr/>
          </p:nvSpPr>
          <p:spPr>
            <a:xfrm>
              <a:off x="9343912" y="3683579"/>
              <a:ext cx="13714" cy="12213"/>
            </a:xfrm>
            <a:custGeom>
              <a:avLst/>
              <a:gdLst/>
              <a:ahLst/>
              <a:cxnLst/>
              <a:rect l="l" t="t" r="r" b="b"/>
              <a:pathLst>
                <a:path w="320" h="285" extrusionOk="0">
                  <a:moveTo>
                    <a:pt x="169" y="1"/>
                  </a:moveTo>
                  <a:cubicBezTo>
                    <a:pt x="135" y="1"/>
                    <a:pt x="101" y="14"/>
                    <a:pt x="74" y="43"/>
                  </a:cubicBezTo>
                  <a:cubicBezTo>
                    <a:pt x="66" y="53"/>
                    <a:pt x="54" y="62"/>
                    <a:pt x="45" y="74"/>
                  </a:cubicBezTo>
                  <a:cubicBezTo>
                    <a:pt x="1" y="121"/>
                    <a:pt x="16" y="193"/>
                    <a:pt x="58" y="231"/>
                  </a:cubicBezTo>
                  <a:lnTo>
                    <a:pt x="73" y="244"/>
                  </a:lnTo>
                  <a:cubicBezTo>
                    <a:pt x="102" y="272"/>
                    <a:pt x="138" y="285"/>
                    <a:pt x="174" y="285"/>
                  </a:cubicBezTo>
                  <a:cubicBezTo>
                    <a:pt x="247" y="285"/>
                    <a:pt x="317" y="232"/>
                    <a:pt x="318" y="147"/>
                  </a:cubicBezTo>
                  <a:cubicBezTo>
                    <a:pt x="319" y="63"/>
                    <a:pt x="244"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6"/>
            <p:cNvSpPr/>
            <p:nvPr/>
          </p:nvSpPr>
          <p:spPr>
            <a:xfrm>
              <a:off x="9351541" y="3708863"/>
              <a:ext cx="15728" cy="14698"/>
            </a:xfrm>
            <a:custGeom>
              <a:avLst/>
              <a:gdLst/>
              <a:ahLst/>
              <a:cxnLst/>
              <a:rect l="l" t="t" r="r" b="b"/>
              <a:pathLst>
                <a:path w="367" h="343" extrusionOk="0">
                  <a:moveTo>
                    <a:pt x="164" y="1"/>
                  </a:moveTo>
                  <a:cubicBezTo>
                    <a:pt x="34" y="14"/>
                    <a:pt x="1" y="121"/>
                    <a:pt x="65" y="322"/>
                  </a:cubicBezTo>
                  <a:cubicBezTo>
                    <a:pt x="93" y="336"/>
                    <a:pt x="123" y="343"/>
                    <a:pt x="151" y="343"/>
                  </a:cubicBezTo>
                  <a:cubicBezTo>
                    <a:pt x="186" y="343"/>
                    <a:pt x="220" y="332"/>
                    <a:pt x="249" y="312"/>
                  </a:cubicBezTo>
                  <a:lnTo>
                    <a:pt x="250" y="312"/>
                  </a:lnTo>
                  <a:cubicBezTo>
                    <a:pt x="252" y="312"/>
                    <a:pt x="253" y="309"/>
                    <a:pt x="256" y="307"/>
                  </a:cubicBezTo>
                  <a:cubicBezTo>
                    <a:pt x="259" y="305"/>
                    <a:pt x="263" y="302"/>
                    <a:pt x="266" y="299"/>
                  </a:cubicBezTo>
                  <a:cubicBezTo>
                    <a:pt x="340" y="247"/>
                    <a:pt x="366" y="147"/>
                    <a:pt x="312" y="71"/>
                  </a:cubicBezTo>
                  <a:cubicBezTo>
                    <a:pt x="288" y="36"/>
                    <a:pt x="250" y="11"/>
                    <a:pt x="208" y="3"/>
                  </a:cubicBezTo>
                  <a:cubicBezTo>
                    <a:pt x="193" y="3"/>
                    <a:pt x="178"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6"/>
            <p:cNvSpPr/>
            <p:nvPr/>
          </p:nvSpPr>
          <p:spPr>
            <a:xfrm>
              <a:off x="9355055" y="3659794"/>
              <a:ext cx="18599" cy="11913"/>
            </a:xfrm>
            <a:custGeom>
              <a:avLst/>
              <a:gdLst/>
              <a:ahLst/>
              <a:cxnLst/>
              <a:rect l="l" t="t" r="r" b="b"/>
              <a:pathLst>
                <a:path w="434" h="278" extrusionOk="0">
                  <a:moveTo>
                    <a:pt x="226" y="0"/>
                  </a:moveTo>
                  <a:cubicBezTo>
                    <a:pt x="90" y="0"/>
                    <a:pt x="1" y="197"/>
                    <a:pt x="148" y="263"/>
                  </a:cubicBezTo>
                  <a:cubicBezTo>
                    <a:pt x="170" y="273"/>
                    <a:pt x="191" y="278"/>
                    <a:pt x="212" y="278"/>
                  </a:cubicBezTo>
                  <a:cubicBezTo>
                    <a:pt x="346" y="278"/>
                    <a:pt x="434" y="82"/>
                    <a:pt x="290" y="15"/>
                  </a:cubicBezTo>
                  <a:cubicBezTo>
                    <a:pt x="268" y="5"/>
                    <a:pt x="24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6"/>
            <p:cNvSpPr/>
            <p:nvPr/>
          </p:nvSpPr>
          <p:spPr>
            <a:xfrm>
              <a:off x="9404253" y="3685764"/>
              <a:ext cx="16199" cy="11999"/>
            </a:xfrm>
            <a:custGeom>
              <a:avLst/>
              <a:gdLst/>
              <a:ahLst/>
              <a:cxnLst/>
              <a:rect l="l" t="t" r="r" b="b"/>
              <a:pathLst>
                <a:path w="378" h="280" extrusionOk="0">
                  <a:moveTo>
                    <a:pt x="182" y="1"/>
                  </a:moveTo>
                  <a:cubicBezTo>
                    <a:pt x="58" y="1"/>
                    <a:pt x="0" y="202"/>
                    <a:pt x="138" y="266"/>
                  </a:cubicBezTo>
                  <a:cubicBezTo>
                    <a:pt x="158" y="276"/>
                    <a:pt x="177" y="280"/>
                    <a:pt x="194" y="280"/>
                  </a:cubicBezTo>
                  <a:cubicBezTo>
                    <a:pt x="319" y="280"/>
                    <a:pt x="378" y="78"/>
                    <a:pt x="239" y="14"/>
                  </a:cubicBezTo>
                  <a:cubicBezTo>
                    <a:pt x="219" y="5"/>
                    <a:pt x="200"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6"/>
            <p:cNvSpPr/>
            <p:nvPr/>
          </p:nvSpPr>
          <p:spPr>
            <a:xfrm>
              <a:off x="9385997" y="3658809"/>
              <a:ext cx="17742" cy="11956"/>
            </a:xfrm>
            <a:custGeom>
              <a:avLst/>
              <a:gdLst/>
              <a:ahLst/>
              <a:cxnLst/>
              <a:rect l="l" t="t" r="r" b="b"/>
              <a:pathLst>
                <a:path w="414" h="279" extrusionOk="0">
                  <a:moveTo>
                    <a:pt x="209" y="1"/>
                  </a:moveTo>
                  <a:cubicBezTo>
                    <a:pt x="78" y="1"/>
                    <a:pt x="0" y="199"/>
                    <a:pt x="144" y="264"/>
                  </a:cubicBezTo>
                  <a:cubicBezTo>
                    <a:pt x="165" y="274"/>
                    <a:pt x="186" y="279"/>
                    <a:pt x="206" y="279"/>
                  </a:cubicBezTo>
                  <a:cubicBezTo>
                    <a:pt x="336" y="279"/>
                    <a:pt x="414" y="82"/>
                    <a:pt x="270" y="14"/>
                  </a:cubicBezTo>
                  <a:cubicBezTo>
                    <a:pt x="249" y="5"/>
                    <a:pt x="229"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6"/>
            <p:cNvSpPr/>
            <p:nvPr/>
          </p:nvSpPr>
          <p:spPr>
            <a:xfrm>
              <a:off x="9034021" y="3737833"/>
              <a:ext cx="118280" cy="251716"/>
            </a:xfrm>
            <a:custGeom>
              <a:avLst/>
              <a:gdLst/>
              <a:ahLst/>
              <a:cxnLst/>
              <a:rect l="l" t="t" r="r" b="b"/>
              <a:pathLst>
                <a:path w="2760" h="5874" extrusionOk="0">
                  <a:moveTo>
                    <a:pt x="2514" y="0"/>
                  </a:moveTo>
                  <a:lnTo>
                    <a:pt x="2514" y="0"/>
                  </a:lnTo>
                  <a:cubicBezTo>
                    <a:pt x="0" y="2943"/>
                    <a:pt x="574" y="5873"/>
                    <a:pt x="574" y="5873"/>
                  </a:cubicBezTo>
                  <a:cubicBezTo>
                    <a:pt x="2069" y="3780"/>
                    <a:pt x="2759" y="2208"/>
                    <a:pt x="2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6"/>
            <p:cNvSpPr/>
            <p:nvPr/>
          </p:nvSpPr>
          <p:spPr>
            <a:xfrm>
              <a:off x="9118018" y="3859670"/>
              <a:ext cx="231246" cy="61065"/>
            </a:xfrm>
            <a:custGeom>
              <a:avLst/>
              <a:gdLst/>
              <a:ahLst/>
              <a:cxnLst/>
              <a:rect l="l" t="t" r="r" b="b"/>
              <a:pathLst>
                <a:path w="5396" h="1425" extrusionOk="0">
                  <a:moveTo>
                    <a:pt x="3499" y="1"/>
                  </a:moveTo>
                  <a:cubicBezTo>
                    <a:pt x="1366" y="1"/>
                    <a:pt x="0" y="1327"/>
                    <a:pt x="0" y="1327"/>
                  </a:cubicBezTo>
                  <a:cubicBezTo>
                    <a:pt x="0" y="1327"/>
                    <a:pt x="712" y="1425"/>
                    <a:pt x="1638" y="1425"/>
                  </a:cubicBezTo>
                  <a:cubicBezTo>
                    <a:pt x="2919" y="1425"/>
                    <a:pt x="4612" y="1238"/>
                    <a:pt x="5395" y="348"/>
                  </a:cubicBezTo>
                  <a:cubicBezTo>
                    <a:pt x="4714" y="99"/>
                    <a:pt x="4078" y="1"/>
                    <a:pt x="34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6"/>
            <p:cNvSpPr/>
            <p:nvPr/>
          </p:nvSpPr>
          <p:spPr>
            <a:xfrm>
              <a:off x="8945266" y="4084831"/>
              <a:ext cx="175920" cy="518044"/>
            </a:xfrm>
            <a:custGeom>
              <a:avLst/>
              <a:gdLst/>
              <a:ahLst/>
              <a:cxnLst/>
              <a:rect l="l" t="t" r="r" b="b"/>
              <a:pathLst>
                <a:path w="4105" h="12089" extrusionOk="0">
                  <a:moveTo>
                    <a:pt x="3781" y="0"/>
                  </a:moveTo>
                  <a:cubicBezTo>
                    <a:pt x="3662" y="0"/>
                    <a:pt x="3551" y="76"/>
                    <a:pt x="3510" y="196"/>
                  </a:cubicBezTo>
                  <a:cubicBezTo>
                    <a:pt x="2239" y="3985"/>
                    <a:pt x="1071" y="7864"/>
                    <a:pt x="40" y="11729"/>
                  </a:cubicBezTo>
                  <a:cubicBezTo>
                    <a:pt x="1" y="11880"/>
                    <a:pt x="92" y="12039"/>
                    <a:pt x="245" y="12078"/>
                  </a:cubicBezTo>
                  <a:cubicBezTo>
                    <a:pt x="268" y="12084"/>
                    <a:pt x="294" y="12089"/>
                    <a:pt x="318" y="12089"/>
                  </a:cubicBezTo>
                  <a:cubicBezTo>
                    <a:pt x="444" y="12089"/>
                    <a:pt x="560" y="12002"/>
                    <a:pt x="594" y="11877"/>
                  </a:cubicBezTo>
                  <a:cubicBezTo>
                    <a:pt x="1622" y="8026"/>
                    <a:pt x="2785" y="4157"/>
                    <a:pt x="4053" y="380"/>
                  </a:cubicBezTo>
                  <a:cubicBezTo>
                    <a:pt x="4105" y="229"/>
                    <a:pt x="4024" y="66"/>
                    <a:pt x="3873" y="16"/>
                  </a:cubicBezTo>
                  <a:cubicBezTo>
                    <a:pt x="3842" y="5"/>
                    <a:pt x="3811" y="0"/>
                    <a:pt x="37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6"/>
            <p:cNvSpPr/>
            <p:nvPr/>
          </p:nvSpPr>
          <p:spPr>
            <a:xfrm>
              <a:off x="9066463" y="3925581"/>
              <a:ext cx="155092" cy="234360"/>
            </a:xfrm>
            <a:custGeom>
              <a:avLst/>
              <a:gdLst/>
              <a:ahLst/>
              <a:cxnLst/>
              <a:rect l="l" t="t" r="r" b="b"/>
              <a:pathLst>
                <a:path w="3619" h="5469" extrusionOk="0">
                  <a:moveTo>
                    <a:pt x="766" y="1"/>
                  </a:moveTo>
                  <a:cubicBezTo>
                    <a:pt x="766" y="1"/>
                    <a:pt x="766" y="1"/>
                    <a:pt x="766" y="1"/>
                  </a:cubicBezTo>
                  <a:lnTo>
                    <a:pt x="766" y="1"/>
                  </a:lnTo>
                  <a:cubicBezTo>
                    <a:pt x="766" y="1"/>
                    <a:pt x="766" y="1"/>
                    <a:pt x="766" y="1"/>
                  </a:cubicBezTo>
                  <a:close/>
                  <a:moveTo>
                    <a:pt x="766" y="1"/>
                  </a:moveTo>
                  <a:cubicBezTo>
                    <a:pt x="375" y="1221"/>
                    <a:pt x="1" y="2440"/>
                    <a:pt x="303" y="4876"/>
                  </a:cubicBezTo>
                  <a:cubicBezTo>
                    <a:pt x="333" y="5119"/>
                    <a:pt x="387" y="5439"/>
                    <a:pt x="631" y="5467"/>
                  </a:cubicBezTo>
                  <a:cubicBezTo>
                    <a:pt x="640" y="5468"/>
                    <a:pt x="649" y="5469"/>
                    <a:pt x="658" y="5469"/>
                  </a:cubicBezTo>
                  <a:cubicBezTo>
                    <a:pt x="839" y="5469"/>
                    <a:pt x="949" y="5267"/>
                    <a:pt x="1079" y="5131"/>
                  </a:cubicBezTo>
                  <a:cubicBezTo>
                    <a:pt x="3037" y="3071"/>
                    <a:pt x="3619" y="968"/>
                    <a:pt x="3573" y="955"/>
                  </a:cubicBezTo>
                  <a:cubicBezTo>
                    <a:pt x="3570" y="955"/>
                    <a:pt x="767" y="2"/>
                    <a:pt x="7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6"/>
            <p:cNvSpPr/>
            <p:nvPr/>
          </p:nvSpPr>
          <p:spPr>
            <a:xfrm>
              <a:off x="9008564" y="3765046"/>
              <a:ext cx="310699" cy="303396"/>
            </a:xfrm>
            <a:custGeom>
              <a:avLst/>
              <a:gdLst/>
              <a:ahLst/>
              <a:cxnLst/>
              <a:rect l="l" t="t" r="r" b="b"/>
              <a:pathLst>
                <a:path w="7250" h="7080" extrusionOk="0">
                  <a:moveTo>
                    <a:pt x="3285" y="0"/>
                  </a:moveTo>
                  <a:cubicBezTo>
                    <a:pt x="3275" y="0"/>
                    <a:pt x="3265" y="0"/>
                    <a:pt x="3255" y="1"/>
                  </a:cubicBezTo>
                  <a:cubicBezTo>
                    <a:pt x="2060" y="54"/>
                    <a:pt x="2867" y="2946"/>
                    <a:pt x="2867" y="2946"/>
                  </a:cubicBezTo>
                  <a:cubicBezTo>
                    <a:pt x="2867" y="2946"/>
                    <a:pt x="2070" y="1285"/>
                    <a:pt x="1391" y="1285"/>
                  </a:cubicBezTo>
                  <a:cubicBezTo>
                    <a:pt x="1282" y="1285"/>
                    <a:pt x="1175" y="1328"/>
                    <a:pt x="1076" y="1428"/>
                  </a:cubicBezTo>
                  <a:cubicBezTo>
                    <a:pt x="114" y="2400"/>
                    <a:pt x="1534" y="3733"/>
                    <a:pt x="1534" y="3733"/>
                  </a:cubicBezTo>
                  <a:cubicBezTo>
                    <a:pt x="1534" y="3733"/>
                    <a:pt x="1" y="4231"/>
                    <a:pt x="459" y="4951"/>
                  </a:cubicBezTo>
                  <a:cubicBezTo>
                    <a:pt x="682" y="5299"/>
                    <a:pt x="981" y="5414"/>
                    <a:pt x="1280" y="5414"/>
                  </a:cubicBezTo>
                  <a:cubicBezTo>
                    <a:pt x="1858" y="5414"/>
                    <a:pt x="2432" y="4983"/>
                    <a:pt x="2433" y="4983"/>
                  </a:cubicBezTo>
                  <a:lnTo>
                    <a:pt x="2433" y="4983"/>
                  </a:lnTo>
                  <a:cubicBezTo>
                    <a:pt x="2432" y="4983"/>
                    <a:pt x="1255" y="7028"/>
                    <a:pt x="2603" y="7078"/>
                  </a:cubicBezTo>
                  <a:cubicBezTo>
                    <a:pt x="2623" y="7079"/>
                    <a:pt x="2642" y="7079"/>
                    <a:pt x="2662" y="7079"/>
                  </a:cubicBezTo>
                  <a:cubicBezTo>
                    <a:pt x="3948" y="7079"/>
                    <a:pt x="3822" y="5413"/>
                    <a:pt x="3822" y="5413"/>
                  </a:cubicBezTo>
                  <a:lnTo>
                    <a:pt x="3822" y="5413"/>
                  </a:lnTo>
                  <a:cubicBezTo>
                    <a:pt x="3822" y="5413"/>
                    <a:pt x="4566" y="7013"/>
                    <a:pt x="5334" y="7013"/>
                  </a:cubicBezTo>
                  <a:cubicBezTo>
                    <a:pt x="5480" y="7013"/>
                    <a:pt x="5627" y="6955"/>
                    <a:pt x="5770" y="6817"/>
                  </a:cubicBezTo>
                  <a:cubicBezTo>
                    <a:pt x="6748" y="5876"/>
                    <a:pt x="5302" y="4873"/>
                    <a:pt x="5302" y="4873"/>
                  </a:cubicBezTo>
                  <a:cubicBezTo>
                    <a:pt x="5302" y="4873"/>
                    <a:pt x="7052" y="4858"/>
                    <a:pt x="7177" y="3982"/>
                  </a:cubicBezTo>
                  <a:cubicBezTo>
                    <a:pt x="7250" y="3477"/>
                    <a:pt x="6673" y="3362"/>
                    <a:pt x="6132" y="3362"/>
                  </a:cubicBezTo>
                  <a:cubicBezTo>
                    <a:pt x="5678" y="3362"/>
                    <a:pt x="5249" y="3443"/>
                    <a:pt x="5249" y="3443"/>
                  </a:cubicBezTo>
                  <a:cubicBezTo>
                    <a:pt x="5503" y="3127"/>
                    <a:pt x="7020" y="2008"/>
                    <a:pt x="6170" y="1233"/>
                  </a:cubicBezTo>
                  <a:cubicBezTo>
                    <a:pt x="6020" y="1096"/>
                    <a:pt x="5868" y="1037"/>
                    <a:pt x="5718" y="1037"/>
                  </a:cubicBezTo>
                  <a:cubicBezTo>
                    <a:pt x="4851" y="1037"/>
                    <a:pt x="4048" y="2990"/>
                    <a:pt x="4048" y="2990"/>
                  </a:cubicBezTo>
                  <a:cubicBezTo>
                    <a:pt x="4048" y="2990"/>
                    <a:pt x="4417" y="0"/>
                    <a:pt x="32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6"/>
            <p:cNvSpPr/>
            <p:nvPr/>
          </p:nvSpPr>
          <p:spPr>
            <a:xfrm>
              <a:off x="9054592" y="3826800"/>
              <a:ext cx="212004" cy="198450"/>
            </a:xfrm>
            <a:custGeom>
              <a:avLst/>
              <a:gdLst/>
              <a:ahLst/>
              <a:cxnLst/>
              <a:rect l="l" t="t" r="r" b="b"/>
              <a:pathLst>
                <a:path w="4947" h="4631" extrusionOk="0">
                  <a:moveTo>
                    <a:pt x="2263" y="1"/>
                  </a:moveTo>
                  <a:cubicBezTo>
                    <a:pt x="1696" y="1"/>
                    <a:pt x="2149" y="2151"/>
                    <a:pt x="2149" y="2151"/>
                  </a:cubicBezTo>
                  <a:cubicBezTo>
                    <a:pt x="2149" y="2151"/>
                    <a:pt x="1020" y="1072"/>
                    <a:pt x="510" y="1072"/>
                  </a:cubicBezTo>
                  <a:cubicBezTo>
                    <a:pt x="433" y="1072"/>
                    <a:pt x="371" y="1096"/>
                    <a:pt x="328" y="1153"/>
                  </a:cubicBezTo>
                  <a:cubicBezTo>
                    <a:pt x="0" y="1585"/>
                    <a:pt x="1873" y="2613"/>
                    <a:pt x="1873" y="2613"/>
                  </a:cubicBezTo>
                  <a:cubicBezTo>
                    <a:pt x="1873" y="2613"/>
                    <a:pt x="1855" y="2612"/>
                    <a:pt x="1824" y="2612"/>
                  </a:cubicBezTo>
                  <a:cubicBezTo>
                    <a:pt x="1569" y="2612"/>
                    <a:pt x="386" y="2641"/>
                    <a:pt x="335" y="3181"/>
                  </a:cubicBezTo>
                  <a:cubicBezTo>
                    <a:pt x="317" y="3373"/>
                    <a:pt x="472" y="3438"/>
                    <a:pt x="693" y="3438"/>
                  </a:cubicBezTo>
                  <a:cubicBezTo>
                    <a:pt x="1169" y="3438"/>
                    <a:pt x="1950" y="3132"/>
                    <a:pt x="1950" y="3132"/>
                  </a:cubicBezTo>
                  <a:lnTo>
                    <a:pt x="1950" y="3132"/>
                  </a:lnTo>
                  <a:cubicBezTo>
                    <a:pt x="1950" y="3132"/>
                    <a:pt x="1348" y="4264"/>
                    <a:pt x="1814" y="4587"/>
                  </a:cubicBezTo>
                  <a:cubicBezTo>
                    <a:pt x="1857" y="4617"/>
                    <a:pt x="1899" y="4631"/>
                    <a:pt x="1940" y="4631"/>
                  </a:cubicBezTo>
                  <a:cubicBezTo>
                    <a:pt x="2340" y="4631"/>
                    <a:pt x="2618" y="3316"/>
                    <a:pt x="2618" y="3316"/>
                  </a:cubicBezTo>
                  <a:cubicBezTo>
                    <a:pt x="2618" y="3316"/>
                    <a:pt x="3420" y="4261"/>
                    <a:pt x="3897" y="4261"/>
                  </a:cubicBezTo>
                  <a:cubicBezTo>
                    <a:pt x="3961" y="4261"/>
                    <a:pt x="4018" y="4245"/>
                    <a:pt x="4068" y="4207"/>
                  </a:cubicBezTo>
                  <a:cubicBezTo>
                    <a:pt x="4491" y="3889"/>
                    <a:pt x="3119" y="3059"/>
                    <a:pt x="3119" y="3059"/>
                  </a:cubicBezTo>
                  <a:lnTo>
                    <a:pt x="3119" y="3059"/>
                  </a:lnTo>
                  <a:cubicBezTo>
                    <a:pt x="3119" y="3059"/>
                    <a:pt x="3369" y="3086"/>
                    <a:pt x="3680" y="3086"/>
                  </a:cubicBezTo>
                  <a:cubicBezTo>
                    <a:pt x="4221" y="3086"/>
                    <a:pt x="4947" y="3004"/>
                    <a:pt x="4843" y="2554"/>
                  </a:cubicBezTo>
                  <a:cubicBezTo>
                    <a:pt x="4806" y="2395"/>
                    <a:pt x="4614" y="2342"/>
                    <a:pt x="4374" y="2342"/>
                  </a:cubicBezTo>
                  <a:cubicBezTo>
                    <a:pt x="3891" y="2342"/>
                    <a:pt x="3212" y="2557"/>
                    <a:pt x="3212" y="2557"/>
                  </a:cubicBezTo>
                  <a:cubicBezTo>
                    <a:pt x="3212" y="2557"/>
                    <a:pt x="4521" y="1532"/>
                    <a:pt x="3836" y="1172"/>
                  </a:cubicBezTo>
                  <a:cubicBezTo>
                    <a:pt x="3820" y="1164"/>
                    <a:pt x="3804" y="1160"/>
                    <a:pt x="3786" y="1160"/>
                  </a:cubicBezTo>
                  <a:cubicBezTo>
                    <a:pt x="3476" y="1160"/>
                    <a:pt x="2787" y="2278"/>
                    <a:pt x="2787" y="2278"/>
                  </a:cubicBezTo>
                  <a:cubicBezTo>
                    <a:pt x="2787" y="2278"/>
                    <a:pt x="2972" y="159"/>
                    <a:pt x="2320" y="8"/>
                  </a:cubicBezTo>
                  <a:cubicBezTo>
                    <a:pt x="2300" y="3"/>
                    <a:pt x="2281" y="1"/>
                    <a:pt x="2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6"/>
            <p:cNvSpPr/>
            <p:nvPr/>
          </p:nvSpPr>
          <p:spPr>
            <a:xfrm>
              <a:off x="9161003" y="3917910"/>
              <a:ext cx="17742" cy="12684"/>
            </a:xfrm>
            <a:custGeom>
              <a:avLst/>
              <a:gdLst/>
              <a:ahLst/>
              <a:cxnLst/>
              <a:rect l="l" t="t" r="r" b="b"/>
              <a:pathLst>
                <a:path w="414" h="296" extrusionOk="0">
                  <a:moveTo>
                    <a:pt x="204" y="1"/>
                  </a:moveTo>
                  <a:cubicBezTo>
                    <a:pt x="198" y="1"/>
                    <a:pt x="192" y="1"/>
                    <a:pt x="185" y="2"/>
                  </a:cubicBezTo>
                  <a:cubicBezTo>
                    <a:pt x="1" y="22"/>
                    <a:pt x="39" y="295"/>
                    <a:pt x="213" y="295"/>
                  </a:cubicBezTo>
                  <a:cubicBezTo>
                    <a:pt x="219" y="295"/>
                    <a:pt x="225" y="295"/>
                    <a:pt x="231" y="294"/>
                  </a:cubicBezTo>
                  <a:cubicBezTo>
                    <a:pt x="414" y="274"/>
                    <a:pt x="376"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6"/>
            <p:cNvSpPr/>
            <p:nvPr/>
          </p:nvSpPr>
          <p:spPr>
            <a:xfrm>
              <a:off x="9169874" y="3954251"/>
              <a:ext cx="17828" cy="12513"/>
            </a:xfrm>
            <a:custGeom>
              <a:avLst/>
              <a:gdLst/>
              <a:ahLst/>
              <a:cxnLst/>
              <a:rect l="l" t="t" r="r" b="b"/>
              <a:pathLst>
                <a:path w="416" h="292" extrusionOk="0">
                  <a:moveTo>
                    <a:pt x="199" y="0"/>
                  </a:moveTo>
                  <a:cubicBezTo>
                    <a:pt x="193" y="0"/>
                    <a:pt x="187" y="1"/>
                    <a:pt x="181" y="1"/>
                  </a:cubicBezTo>
                  <a:cubicBezTo>
                    <a:pt x="0" y="20"/>
                    <a:pt x="46" y="291"/>
                    <a:pt x="218" y="291"/>
                  </a:cubicBezTo>
                  <a:cubicBezTo>
                    <a:pt x="223" y="291"/>
                    <a:pt x="228" y="291"/>
                    <a:pt x="234" y="290"/>
                  </a:cubicBezTo>
                  <a:cubicBezTo>
                    <a:pt x="416" y="271"/>
                    <a:pt x="372"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6"/>
            <p:cNvSpPr/>
            <p:nvPr/>
          </p:nvSpPr>
          <p:spPr>
            <a:xfrm>
              <a:off x="9187531" y="3938438"/>
              <a:ext cx="22456" cy="17184"/>
            </a:xfrm>
            <a:custGeom>
              <a:avLst/>
              <a:gdLst/>
              <a:ahLst/>
              <a:cxnLst/>
              <a:rect l="l" t="t" r="r" b="b"/>
              <a:pathLst>
                <a:path w="524" h="401" extrusionOk="0">
                  <a:moveTo>
                    <a:pt x="274" y="0"/>
                  </a:moveTo>
                  <a:cubicBezTo>
                    <a:pt x="266" y="0"/>
                    <a:pt x="258" y="1"/>
                    <a:pt x="249" y="2"/>
                  </a:cubicBezTo>
                  <a:cubicBezTo>
                    <a:pt x="0" y="27"/>
                    <a:pt x="20" y="401"/>
                    <a:pt x="252" y="401"/>
                  </a:cubicBezTo>
                  <a:cubicBezTo>
                    <a:pt x="260" y="401"/>
                    <a:pt x="267" y="400"/>
                    <a:pt x="276" y="400"/>
                  </a:cubicBezTo>
                  <a:cubicBezTo>
                    <a:pt x="524" y="375"/>
                    <a:pt x="505"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6"/>
            <p:cNvSpPr/>
            <p:nvPr/>
          </p:nvSpPr>
          <p:spPr>
            <a:xfrm>
              <a:off x="9147846" y="3945166"/>
              <a:ext cx="20828" cy="15684"/>
            </a:xfrm>
            <a:custGeom>
              <a:avLst/>
              <a:gdLst/>
              <a:ahLst/>
              <a:cxnLst/>
              <a:rect l="l" t="t" r="r" b="b"/>
              <a:pathLst>
                <a:path w="486" h="366" extrusionOk="0">
                  <a:moveTo>
                    <a:pt x="185" y="1"/>
                  </a:moveTo>
                  <a:cubicBezTo>
                    <a:pt x="162" y="1"/>
                    <a:pt x="138" y="5"/>
                    <a:pt x="111" y="15"/>
                  </a:cubicBezTo>
                  <a:cubicBezTo>
                    <a:pt x="34" y="43"/>
                    <a:pt x="0" y="113"/>
                    <a:pt x="18" y="190"/>
                  </a:cubicBezTo>
                  <a:cubicBezTo>
                    <a:pt x="33" y="263"/>
                    <a:pt x="74" y="300"/>
                    <a:pt x="136" y="338"/>
                  </a:cubicBezTo>
                  <a:cubicBezTo>
                    <a:pt x="165" y="357"/>
                    <a:pt x="195" y="365"/>
                    <a:pt x="223" y="365"/>
                  </a:cubicBezTo>
                  <a:cubicBezTo>
                    <a:pt x="377" y="365"/>
                    <a:pt x="485" y="122"/>
                    <a:pt x="318" y="41"/>
                  </a:cubicBezTo>
                  <a:cubicBezTo>
                    <a:pt x="269" y="17"/>
                    <a:pt x="230"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6"/>
            <p:cNvSpPr/>
            <p:nvPr/>
          </p:nvSpPr>
          <p:spPr>
            <a:xfrm>
              <a:off x="9136404" y="3926353"/>
              <a:ext cx="21599" cy="15127"/>
            </a:xfrm>
            <a:custGeom>
              <a:avLst/>
              <a:gdLst/>
              <a:ahLst/>
              <a:cxnLst/>
              <a:rect l="l" t="t" r="r" b="b"/>
              <a:pathLst>
                <a:path w="504" h="353" extrusionOk="0">
                  <a:moveTo>
                    <a:pt x="243" y="0"/>
                  </a:moveTo>
                  <a:cubicBezTo>
                    <a:pt x="236" y="0"/>
                    <a:pt x="228" y="1"/>
                    <a:pt x="220" y="2"/>
                  </a:cubicBezTo>
                  <a:cubicBezTo>
                    <a:pt x="1" y="24"/>
                    <a:pt x="52" y="352"/>
                    <a:pt x="259" y="352"/>
                  </a:cubicBezTo>
                  <a:cubicBezTo>
                    <a:pt x="267" y="352"/>
                    <a:pt x="274" y="352"/>
                    <a:pt x="282" y="351"/>
                  </a:cubicBezTo>
                  <a:cubicBezTo>
                    <a:pt x="503" y="328"/>
                    <a:pt x="452"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6"/>
            <p:cNvSpPr/>
            <p:nvPr/>
          </p:nvSpPr>
          <p:spPr>
            <a:xfrm>
              <a:off x="9121876" y="3950137"/>
              <a:ext cx="17656" cy="14698"/>
            </a:xfrm>
            <a:custGeom>
              <a:avLst/>
              <a:gdLst/>
              <a:ahLst/>
              <a:cxnLst/>
              <a:rect l="l" t="t" r="r" b="b"/>
              <a:pathLst>
                <a:path w="412" h="343" extrusionOk="0">
                  <a:moveTo>
                    <a:pt x="191" y="1"/>
                  </a:moveTo>
                  <a:cubicBezTo>
                    <a:pt x="117" y="1"/>
                    <a:pt x="44" y="44"/>
                    <a:pt x="26" y="127"/>
                  </a:cubicBezTo>
                  <a:lnTo>
                    <a:pt x="15" y="176"/>
                  </a:lnTo>
                  <a:cubicBezTo>
                    <a:pt x="0" y="251"/>
                    <a:pt x="57" y="316"/>
                    <a:pt x="126" y="332"/>
                  </a:cubicBezTo>
                  <a:lnTo>
                    <a:pt x="151" y="338"/>
                  </a:lnTo>
                  <a:cubicBezTo>
                    <a:pt x="164" y="341"/>
                    <a:pt x="176" y="342"/>
                    <a:pt x="189" y="342"/>
                  </a:cubicBezTo>
                  <a:cubicBezTo>
                    <a:pt x="314" y="342"/>
                    <a:pt x="412" y="206"/>
                    <a:pt x="344" y="85"/>
                  </a:cubicBezTo>
                  <a:cubicBezTo>
                    <a:pt x="311" y="28"/>
                    <a:pt x="250"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6"/>
            <p:cNvSpPr/>
            <p:nvPr/>
          </p:nvSpPr>
          <p:spPr>
            <a:xfrm>
              <a:off x="9143861" y="3971222"/>
              <a:ext cx="19842" cy="18469"/>
            </a:xfrm>
            <a:custGeom>
              <a:avLst/>
              <a:gdLst/>
              <a:ahLst/>
              <a:cxnLst/>
              <a:rect l="l" t="t" r="r" b="b"/>
              <a:pathLst>
                <a:path w="463" h="431" extrusionOk="0">
                  <a:moveTo>
                    <a:pt x="243" y="0"/>
                  </a:moveTo>
                  <a:cubicBezTo>
                    <a:pt x="220" y="0"/>
                    <a:pt x="197" y="4"/>
                    <a:pt x="176" y="12"/>
                  </a:cubicBezTo>
                  <a:cubicBezTo>
                    <a:pt x="160" y="19"/>
                    <a:pt x="143" y="28"/>
                    <a:pt x="127" y="35"/>
                  </a:cubicBezTo>
                  <a:cubicBezTo>
                    <a:pt x="1" y="129"/>
                    <a:pt x="35" y="262"/>
                    <a:pt x="227" y="430"/>
                  </a:cubicBezTo>
                  <a:cubicBezTo>
                    <a:pt x="309" y="423"/>
                    <a:pt x="377" y="375"/>
                    <a:pt x="408" y="306"/>
                  </a:cubicBezTo>
                  <a:cubicBezTo>
                    <a:pt x="408" y="304"/>
                    <a:pt x="408" y="304"/>
                    <a:pt x="409" y="304"/>
                  </a:cubicBezTo>
                  <a:cubicBezTo>
                    <a:pt x="410" y="304"/>
                    <a:pt x="411" y="304"/>
                    <a:pt x="411" y="303"/>
                  </a:cubicBezTo>
                  <a:cubicBezTo>
                    <a:pt x="411" y="301"/>
                    <a:pt x="411" y="298"/>
                    <a:pt x="412" y="295"/>
                  </a:cubicBezTo>
                  <a:lnTo>
                    <a:pt x="418" y="279"/>
                  </a:lnTo>
                  <a:cubicBezTo>
                    <a:pt x="462" y="182"/>
                    <a:pt x="428" y="63"/>
                    <a:pt x="325" y="16"/>
                  </a:cubicBezTo>
                  <a:cubicBezTo>
                    <a:pt x="300" y="6"/>
                    <a:pt x="271"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6"/>
            <p:cNvSpPr/>
            <p:nvPr/>
          </p:nvSpPr>
          <p:spPr>
            <a:xfrm>
              <a:off x="9119390" y="3917096"/>
              <a:ext cx="18642" cy="14870"/>
            </a:xfrm>
            <a:custGeom>
              <a:avLst/>
              <a:gdLst/>
              <a:ahLst/>
              <a:cxnLst/>
              <a:rect l="l" t="t" r="r" b="b"/>
              <a:pathLst>
                <a:path w="435" h="347" extrusionOk="0">
                  <a:moveTo>
                    <a:pt x="235" y="1"/>
                  </a:moveTo>
                  <a:cubicBezTo>
                    <a:pt x="228" y="1"/>
                    <a:pt x="221" y="1"/>
                    <a:pt x="214" y="2"/>
                  </a:cubicBezTo>
                  <a:cubicBezTo>
                    <a:pt x="4" y="23"/>
                    <a:pt x="1" y="347"/>
                    <a:pt x="200" y="347"/>
                  </a:cubicBezTo>
                  <a:cubicBezTo>
                    <a:pt x="207" y="347"/>
                    <a:pt x="214" y="346"/>
                    <a:pt x="221" y="345"/>
                  </a:cubicBezTo>
                  <a:cubicBezTo>
                    <a:pt x="433" y="324"/>
                    <a:pt x="434"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6"/>
            <p:cNvSpPr/>
            <p:nvPr/>
          </p:nvSpPr>
          <p:spPr>
            <a:xfrm>
              <a:off x="9184445" y="3914825"/>
              <a:ext cx="19799" cy="13970"/>
            </a:xfrm>
            <a:custGeom>
              <a:avLst/>
              <a:gdLst/>
              <a:ahLst/>
              <a:cxnLst/>
              <a:rect l="l" t="t" r="r" b="b"/>
              <a:pathLst>
                <a:path w="462" h="326" extrusionOk="0">
                  <a:moveTo>
                    <a:pt x="225" y="1"/>
                  </a:moveTo>
                  <a:cubicBezTo>
                    <a:pt x="219" y="1"/>
                    <a:pt x="212" y="1"/>
                    <a:pt x="205" y="2"/>
                  </a:cubicBezTo>
                  <a:cubicBezTo>
                    <a:pt x="0" y="23"/>
                    <a:pt x="44" y="326"/>
                    <a:pt x="238" y="326"/>
                  </a:cubicBezTo>
                  <a:cubicBezTo>
                    <a:pt x="244" y="326"/>
                    <a:pt x="250" y="326"/>
                    <a:pt x="257" y="325"/>
                  </a:cubicBezTo>
                  <a:cubicBezTo>
                    <a:pt x="461" y="304"/>
                    <a:pt x="417"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6"/>
            <p:cNvSpPr/>
            <p:nvPr/>
          </p:nvSpPr>
          <p:spPr>
            <a:xfrm>
              <a:off x="9150075" y="3897469"/>
              <a:ext cx="19028" cy="14613"/>
            </a:xfrm>
            <a:custGeom>
              <a:avLst/>
              <a:gdLst/>
              <a:ahLst/>
              <a:cxnLst/>
              <a:rect l="l" t="t" r="r" b="b"/>
              <a:pathLst>
                <a:path w="444" h="341" extrusionOk="0">
                  <a:moveTo>
                    <a:pt x="230" y="1"/>
                  </a:moveTo>
                  <a:cubicBezTo>
                    <a:pt x="223" y="1"/>
                    <a:pt x="217" y="1"/>
                    <a:pt x="210" y="2"/>
                  </a:cubicBezTo>
                  <a:cubicBezTo>
                    <a:pt x="1" y="23"/>
                    <a:pt x="16" y="340"/>
                    <a:pt x="215" y="340"/>
                  </a:cubicBezTo>
                  <a:cubicBezTo>
                    <a:pt x="221" y="340"/>
                    <a:pt x="228" y="340"/>
                    <a:pt x="235" y="339"/>
                  </a:cubicBezTo>
                  <a:cubicBezTo>
                    <a:pt x="444" y="317"/>
                    <a:pt x="428"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6"/>
            <p:cNvSpPr/>
            <p:nvPr/>
          </p:nvSpPr>
          <p:spPr>
            <a:xfrm>
              <a:off x="8985294" y="4174355"/>
              <a:ext cx="315798" cy="290968"/>
            </a:xfrm>
            <a:custGeom>
              <a:avLst/>
              <a:gdLst/>
              <a:ahLst/>
              <a:cxnLst/>
              <a:rect l="l" t="t" r="r" b="b"/>
              <a:pathLst>
                <a:path w="7369" h="6790" extrusionOk="0">
                  <a:moveTo>
                    <a:pt x="7050" y="1"/>
                  </a:moveTo>
                  <a:cubicBezTo>
                    <a:pt x="6983" y="1"/>
                    <a:pt x="6916" y="24"/>
                    <a:pt x="6862" y="71"/>
                  </a:cubicBezTo>
                  <a:lnTo>
                    <a:pt x="6003" y="815"/>
                  </a:lnTo>
                  <a:cubicBezTo>
                    <a:pt x="3908" y="2624"/>
                    <a:pt x="2255" y="4054"/>
                    <a:pt x="111" y="6305"/>
                  </a:cubicBezTo>
                  <a:cubicBezTo>
                    <a:pt x="1" y="6421"/>
                    <a:pt x="7" y="6603"/>
                    <a:pt x="120" y="6712"/>
                  </a:cubicBezTo>
                  <a:cubicBezTo>
                    <a:pt x="177" y="6765"/>
                    <a:pt x="247" y="6790"/>
                    <a:pt x="318" y="6790"/>
                  </a:cubicBezTo>
                  <a:cubicBezTo>
                    <a:pt x="394" y="6790"/>
                    <a:pt x="469" y="6762"/>
                    <a:pt x="525" y="6700"/>
                  </a:cubicBezTo>
                  <a:cubicBezTo>
                    <a:pt x="2650" y="4468"/>
                    <a:pt x="4294" y="3048"/>
                    <a:pt x="6376" y="1247"/>
                  </a:cubicBezTo>
                  <a:lnTo>
                    <a:pt x="7237" y="504"/>
                  </a:lnTo>
                  <a:cubicBezTo>
                    <a:pt x="7356" y="401"/>
                    <a:pt x="7369" y="219"/>
                    <a:pt x="7266" y="100"/>
                  </a:cubicBezTo>
                  <a:cubicBezTo>
                    <a:pt x="7210" y="34"/>
                    <a:pt x="7130" y="1"/>
                    <a:pt x="7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6"/>
            <p:cNvSpPr/>
            <p:nvPr/>
          </p:nvSpPr>
          <p:spPr>
            <a:xfrm>
              <a:off x="9245129" y="3986393"/>
              <a:ext cx="260387" cy="231018"/>
            </a:xfrm>
            <a:custGeom>
              <a:avLst/>
              <a:gdLst/>
              <a:ahLst/>
              <a:cxnLst/>
              <a:rect l="l" t="t" r="r" b="b"/>
              <a:pathLst>
                <a:path w="6076" h="5391" extrusionOk="0">
                  <a:moveTo>
                    <a:pt x="2551" y="0"/>
                  </a:moveTo>
                  <a:cubicBezTo>
                    <a:pt x="2538" y="0"/>
                    <a:pt x="2525" y="1"/>
                    <a:pt x="2511" y="3"/>
                  </a:cubicBezTo>
                  <a:cubicBezTo>
                    <a:pt x="2106" y="54"/>
                    <a:pt x="1971" y="490"/>
                    <a:pt x="1864" y="825"/>
                  </a:cubicBezTo>
                  <a:cubicBezTo>
                    <a:pt x="1623" y="1576"/>
                    <a:pt x="1409" y="2324"/>
                    <a:pt x="1086" y="3045"/>
                  </a:cubicBezTo>
                  <a:cubicBezTo>
                    <a:pt x="907" y="3446"/>
                    <a:pt x="705" y="3837"/>
                    <a:pt x="488" y="4219"/>
                  </a:cubicBezTo>
                  <a:cubicBezTo>
                    <a:pt x="331" y="4496"/>
                    <a:pt x="1" y="4919"/>
                    <a:pt x="263" y="5232"/>
                  </a:cubicBezTo>
                  <a:cubicBezTo>
                    <a:pt x="271" y="5239"/>
                    <a:pt x="275" y="5247"/>
                    <a:pt x="282" y="5255"/>
                  </a:cubicBezTo>
                  <a:cubicBezTo>
                    <a:pt x="378" y="5355"/>
                    <a:pt x="501" y="5391"/>
                    <a:pt x="633" y="5391"/>
                  </a:cubicBezTo>
                  <a:cubicBezTo>
                    <a:pt x="882" y="5391"/>
                    <a:pt x="1164" y="5264"/>
                    <a:pt x="1362" y="5194"/>
                  </a:cubicBezTo>
                  <a:cubicBezTo>
                    <a:pt x="1805" y="5035"/>
                    <a:pt x="2249" y="4887"/>
                    <a:pt x="2698" y="4750"/>
                  </a:cubicBezTo>
                  <a:cubicBezTo>
                    <a:pt x="3633" y="4470"/>
                    <a:pt x="4595" y="4233"/>
                    <a:pt x="5569" y="4156"/>
                  </a:cubicBezTo>
                  <a:cubicBezTo>
                    <a:pt x="6052" y="4117"/>
                    <a:pt x="6075" y="3646"/>
                    <a:pt x="5649" y="3427"/>
                  </a:cubicBezTo>
                  <a:cubicBezTo>
                    <a:pt x="5384" y="3291"/>
                    <a:pt x="5013" y="3265"/>
                    <a:pt x="4771" y="3265"/>
                  </a:cubicBezTo>
                  <a:cubicBezTo>
                    <a:pt x="4625" y="3265"/>
                    <a:pt x="4526" y="3275"/>
                    <a:pt x="4526" y="3275"/>
                  </a:cubicBezTo>
                  <a:cubicBezTo>
                    <a:pt x="4526" y="3275"/>
                    <a:pt x="5481" y="2471"/>
                    <a:pt x="4933" y="2023"/>
                  </a:cubicBezTo>
                  <a:cubicBezTo>
                    <a:pt x="4816" y="1928"/>
                    <a:pt x="4693" y="1891"/>
                    <a:pt x="4571" y="1891"/>
                  </a:cubicBezTo>
                  <a:cubicBezTo>
                    <a:pt x="4119" y="1891"/>
                    <a:pt x="3688" y="2405"/>
                    <a:pt x="3688" y="2405"/>
                  </a:cubicBezTo>
                  <a:cubicBezTo>
                    <a:pt x="3688" y="2405"/>
                    <a:pt x="4635" y="1195"/>
                    <a:pt x="4136" y="865"/>
                  </a:cubicBezTo>
                  <a:cubicBezTo>
                    <a:pt x="4068" y="820"/>
                    <a:pt x="3997" y="801"/>
                    <a:pt x="3925" y="801"/>
                  </a:cubicBezTo>
                  <a:cubicBezTo>
                    <a:pt x="3472" y="801"/>
                    <a:pt x="2987" y="1583"/>
                    <a:pt x="2987" y="1583"/>
                  </a:cubicBezTo>
                  <a:cubicBezTo>
                    <a:pt x="2987" y="1583"/>
                    <a:pt x="3104" y="0"/>
                    <a:pt x="2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6"/>
            <p:cNvSpPr/>
            <p:nvPr/>
          </p:nvSpPr>
          <p:spPr>
            <a:xfrm>
              <a:off x="9079962" y="4114744"/>
              <a:ext cx="130279" cy="233118"/>
            </a:xfrm>
            <a:custGeom>
              <a:avLst/>
              <a:gdLst/>
              <a:ahLst/>
              <a:cxnLst/>
              <a:rect l="l" t="t" r="r" b="b"/>
              <a:pathLst>
                <a:path w="3040" h="5440" extrusionOk="0">
                  <a:moveTo>
                    <a:pt x="3040" y="1"/>
                  </a:moveTo>
                  <a:cubicBezTo>
                    <a:pt x="1339" y="1422"/>
                    <a:pt x="0" y="3538"/>
                    <a:pt x="545" y="5439"/>
                  </a:cubicBezTo>
                  <a:cubicBezTo>
                    <a:pt x="545" y="5439"/>
                    <a:pt x="2357" y="3492"/>
                    <a:pt x="3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6"/>
            <p:cNvSpPr/>
            <p:nvPr/>
          </p:nvSpPr>
          <p:spPr>
            <a:xfrm>
              <a:off x="9178488" y="4242537"/>
              <a:ext cx="233260" cy="64236"/>
            </a:xfrm>
            <a:custGeom>
              <a:avLst/>
              <a:gdLst/>
              <a:ahLst/>
              <a:cxnLst/>
              <a:rect l="l" t="t" r="r" b="b"/>
              <a:pathLst>
                <a:path w="5443" h="1499" extrusionOk="0">
                  <a:moveTo>
                    <a:pt x="4917" y="1"/>
                  </a:moveTo>
                  <a:cubicBezTo>
                    <a:pt x="2153" y="1"/>
                    <a:pt x="1" y="977"/>
                    <a:pt x="1" y="977"/>
                  </a:cubicBezTo>
                  <a:cubicBezTo>
                    <a:pt x="523" y="1304"/>
                    <a:pt x="1089" y="1498"/>
                    <a:pt x="1747" y="1498"/>
                  </a:cubicBezTo>
                  <a:cubicBezTo>
                    <a:pt x="2723" y="1498"/>
                    <a:pt x="3901" y="1070"/>
                    <a:pt x="5442" y="13"/>
                  </a:cubicBezTo>
                  <a:cubicBezTo>
                    <a:pt x="5265" y="4"/>
                    <a:pt x="5090" y="1"/>
                    <a:pt x="49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6"/>
            <p:cNvSpPr/>
            <p:nvPr/>
          </p:nvSpPr>
          <p:spPr>
            <a:xfrm>
              <a:off x="8808641" y="4061046"/>
              <a:ext cx="162592" cy="521815"/>
            </a:xfrm>
            <a:custGeom>
              <a:avLst/>
              <a:gdLst/>
              <a:ahLst/>
              <a:cxnLst/>
              <a:rect l="l" t="t" r="r" b="b"/>
              <a:pathLst>
                <a:path w="3794" h="12177" extrusionOk="0">
                  <a:moveTo>
                    <a:pt x="320" y="0"/>
                  </a:moveTo>
                  <a:cubicBezTo>
                    <a:pt x="292" y="0"/>
                    <a:pt x="264" y="4"/>
                    <a:pt x="236" y="13"/>
                  </a:cubicBezTo>
                  <a:cubicBezTo>
                    <a:pt x="85" y="60"/>
                    <a:pt x="1" y="220"/>
                    <a:pt x="46" y="371"/>
                  </a:cubicBezTo>
                  <a:cubicBezTo>
                    <a:pt x="1214" y="4180"/>
                    <a:pt x="2277" y="8076"/>
                    <a:pt x="3202" y="11956"/>
                  </a:cubicBezTo>
                  <a:cubicBezTo>
                    <a:pt x="3233" y="12089"/>
                    <a:pt x="3350" y="12177"/>
                    <a:pt x="3481" y="12177"/>
                  </a:cubicBezTo>
                  <a:cubicBezTo>
                    <a:pt x="3503" y="12177"/>
                    <a:pt x="3525" y="12175"/>
                    <a:pt x="3544" y="12168"/>
                  </a:cubicBezTo>
                  <a:cubicBezTo>
                    <a:pt x="3698" y="12131"/>
                    <a:pt x="3794" y="11977"/>
                    <a:pt x="3757" y="11823"/>
                  </a:cubicBezTo>
                  <a:cubicBezTo>
                    <a:pt x="2829" y="7932"/>
                    <a:pt x="1764" y="4021"/>
                    <a:pt x="593" y="202"/>
                  </a:cubicBezTo>
                  <a:cubicBezTo>
                    <a:pt x="556" y="79"/>
                    <a:pt x="442" y="0"/>
                    <a:pt x="3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6"/>
            <p:cNvSpPr/>
            <p:nvPr/>
          </p:nvSpPr>
          <p:spPr>
            <a:xfrm>
              <a:off x="8711615" y="3902183"/>
              <a:ext cx="153464" cy="234360"/>
            </a:xfrm>
            <a:custGeom>
              <a:avLst/>
              <a:gdLst/>
              <a:ahLst/>
              <a:cxnLst/>
              <a:rect l="l" t="t" r="r" b="b"/>
              <a:pathLst>
                <a:path w="3581" h="5469" extrusionOk="0">
                  <a:moveTo>
                    <a:pt x="2879" y="0"/>
                  </a:moveTo>
                  <a:cubicBezTo>
                    <a:pt x="2879" y="0"/>
                    <a:pt x="49" y="881"/>
                    <a:pt x="48" y="881"/>
                  </a:cubicBezTo>
                  <a:cubicBezTo>
                    <a:pt x="1" y="892"/>
                    <a:pt x="528" y="3011"/>
                    <a:pt x="2431" y="5121"/>
                  </a:cubicBezTo>
                  <a:cubicBezTo>
                    <a:pt x="2558" y="5261"/>
                    <a:pt x="2664" y="5468"/>
                    <a:pt x="2846" y="5468"/>
                  </a:cubicBezTo>
                  <a:cubicBezTo>
                    <a:pt x="2854" y="5468"/>
                    <a:pt x="2862" y="5468"/>
                    <a:pt x="2870" y="5467"/>
                  </a:cubicBezTo>
                  <a:cubicBezTo>
                    <a:pt x="3115" y="5445"/>
                    <a:pt x="3177" y="5129"/>
                    <a:pt x="3213" y="4886"/>
                  </a:cubicBezTo>
                  <a:cubicBezTo>
                    <a:pt x="3581" y="2460"/>
                    <a:pt x="3238" y="1231"/>
                    <a:pt x="28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6"/>
            <p:cNvSpPr/>
            <p:nvPr/>
          </p:nvSpPr>
          <p:spPr>
            <a:xfrm>
              <a:off x="8615489" y="3740362"/>
              <a:ext cx="309670" cy="304124"/>
            </a:xfrm>
            <a:custGeom>
              <a:avLst/>
              <a:gdLst/>
              <a:ahLst/>
              <a:cxnLst/>
              <a:rect l="l" t="t" r="r" b="b"/>
              <a:pathLst>
                <a:path w="7226" h="7097" extrusionOk="0">
                  <a:moveTo>
                    <a:pt x="4036" y="1"/>
                  </a:moveTo>
                  <a:cubicBezTo>
                    <a:pt x="2923" y="1"/>
                    <a:pt x="3210" y="2970"/>
                    <a:pt x="3210" y="2970"/>
                  </a:cubicBezTo>
                  <a:cubicBezTo>
                    <a:pt x="3210" y="2970"/>
                    <a:pt x="2451" y="973"/>
                    <a:pt x="1577" y="973"/>
                  </a:cubicBezTo>
                  <a:cubicBezTo>
                    <a:pt x="1432" y="973"/>
                    <a:pt x="1284" y="1028"/>
                    <a:pt x="1135" y="1157"/>
                  </a:cubicBezTo>
                  <a:cubicBezTo>
                    <a:pt x="266" y="1912"/>
                    <a:pt x="1752" y="3069"/>
                    <a:pt x="1998" y="3390"/>
                  </a:cubicBezTo>
                  <a:cubicBezTo>
                    <a:pt x="1998" y="3390"/>
                    <a:pt x="1512" y="3285"/>
                    <a:pt x="1026" y="3285"/>
                  </a:cubicBezTo>
                  <a:cubicBezTo>
                    <a:pt x="513" y="3285"/>
                    <a:pt x="1" y="3402"/>
                    <a:pt x="56" y="3881"/>
                  </a:cubicBezTo>
                  <a:cubicBezTo>
                    <a:pt x="157" y="4762"/>
                    <a:pt x="1909" y="4822"/>
                    <a:pt x="1909" y="4822"/>
                  </a:cubicBezTo>
                  <a:cubicBezTo>
                    <a:pt x="1909" y="4822"/>
                    <a:pt x="436" y="5785"/>
                    <a:pt x="1389" y="6753"/>
                  </a:cubicBezTo>
                  <a:cubicBezTo>
                    <a:pt x="1533" y="6899"/>
                    <a:pt x="1684" y="6960"/>
                    <a:pt x="1835" y="6960"/>
                  </a:cubicBezTo>
                  <a:cubicBezTo>
                    <a:pt x="2598" y="6960"/>
                    <a:pt x="3373" y="5401"/>
                    <a:pt x="3373" y="5400"/>
                  </a:cubicBezTo>
                  <a:lnTo>
                    <a:pt x="3373" y="5400"/>
                  </a:lnTo>
                  <a:cubicBezTo>
                    <a:pt x="3373" y="5401"/>
                    <a:pt x="3198" y="7096"/>
                    <a:pt x="4530" y="7096"/>
                  </a:cubicBezTo>
                  <a:cubicBezTo>
                    <a:pt x="4536" y="7096"/>
                    <a:pt x="4542" y="7096"/>
                    <a:pt x="4548" y="7096"/>
                  </a:cubicBezTo>
                  <a:cubicBezTo>
                    <a:pt x="5898" y="7080"/>
                    <a:pt x="4774" y="5006"/>
                    <a:pt x="4774" y="5005"/>
                  </a:cubicBezTo>
                  <a:lnTo>
                    <a:pt x="4774" y="5005"/>
                  </a:lnTo>
                  <a:cubicBezTo>
                    <a:pt x="4774" y="5006"/>
                    <a:pt x="5355" y="5467"/>
                    <a:pt x="5944" y="5467"/>
                  </a:cubicBezTo>
                  <a:cubicBezTo>
                    <a:pt x="6232" y="5467"/>
                    <a:pt x="6523" y="5356"/>
                    <a:pt x="6747" y="5024"/>
                  </a:cubicBezTo>
                  <a:cubicBezTo>
                    <a:pt x="7226" y="4317"/>
                    <a:pt x="5706" y="3779"/>
                    <a:pt x="5706" y="3779"/>
                  </a:cubicBezTo>
                  <a:cubicBezTo>
                    <a:pt x="5706" y="3779"/>
                    <a:pt x="7160" y="2484"/>
                    <a:pt x="6223" y="1487"/>
                  </a:cubicBezTo>
                  <a:cubicBezTo>
                    <a:pt x="6123" y="1381"/>
                    <a:pt x="6014" y="1335"/>
                    <a:pt x="5900" y="1335"/>
                  </a:cubicBezTo>
                  <a:cubicBezTo>
                    <a:pt x="5223" y="1335"/>
                    <a:pt x="4392" y="2957"/>
                    <a:pt x="4392" y="2957"/>
                  </a:cubicBezTo>
                  <a:cubicBezTo>
                    <a:pt x="4392" y="2957"/>
                    <a:pt x="5274" y="86"/>
                    <a:pt x="4082" y="3"/>
                  </a:cubicBezTo>
                  <a:cubicBezTo>
                    <a:pt x="4066" y="2"/>
                    <a:pt x="4051" y="1"/>
                    <a:pt x="40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6"/>
            <p:cNvSpPr/>
            <p:nvPr/>
          </p:nvSpPr>
          <p:spPr>
            <a:xfrm>
              <a:off x="8666445" y="3802287"/>
              <a:ext cx="214104" cy="198664"/>
            </a:xfrm>
            <a:custGeom>
              <a:avLst/>
              <a:gdLst/>
              <a:ahLst/>
              <a:cxnLst/>
              <a:rect l="l" t="t" r="r" b="b"/>
              <a:pathLst>
                <a:path w="4996" h="4636" extrusionOk="0">
                  <a:moveTo>
                    <a:pt x="2770" y="0"/>
                  </a:moveTo>
                  <a:cubicBezTo>
                    <a:pt x="2754" y="0"/>
                    <a:pt x="2737" y="2"/>
                    <a:pt x="2718" y="5"/>
                  </a:cubicBezTo>
                  <a:cubicBezTo>
                    <a:pt x="2059" y="133"/>
                    <a:pt x="2190" y="2259"/>
                    <a:pt x="2190" y="2259"/>
                  </a:cubicBezTo>
                  <a:cubicBezTo>
                    <a:pt x="2190" y="2259"/>
                    <a:pt x="1525" y="1114"/>
                    <a:pt x="1217" y="1114"/>
                  </a:cubicBezTo>
                  <a:cubicBezTo>
                    <a:pt x="1200" y="1114"/>
                    <a:pt x="1185" y="1117"/>
                    <a:pt x="1171" y="1124"/>
                  </a:cubicBezTo>
                  <a:cubicBezTo>
                    <a:pt x="475" y="1467"/>
                    <a:pt x="1758" y="2527"/>
                    <a:pt x="1758" y="2527"/>
                  </a:cubicBezTo>
                  <a:cubicBezTo>
                    <a:pt x="1758" y="2527"/>
                    <a:pt x="1047" y="2280"/>
                    <a:pt x="562" y="2280"/>
                  </a:cubicBezTo>
                  <a:cubicBezTo>
                    <a:pt x="340" y="2280"/>
                    <a:pt x="165" y="2332"/>
                    <a:pt x="127" y="2481"/>
                  </a:cubicBezTo>
                  <a:cubicBezTo>
                    <a:pt x="0" y="2971"/>
                    <a:pt x="877" y="3046"/>
                    <a:pt x="1423" y="3046"/>
                  </a:cubicBezTo>
                  <a:cubicBezTo>
                    <a:pt x="1662" y="3046"/>
                    <a:pt x="1837" y="3032"/>
                    <a:pt x="1837" y="3032"/>
                  </a:cubicBezTo>
                  <a:lnTo>
                    <a:pt x="1837" y="3032"/>
                  </a:lnTo>
                  <a:cubicBezTo>
                    <a:pt x="1837" y="3032"/>
                    <a:pt x="444" y="3825"/>
                    <a:pt x="859" y="4155"/>
                  </a:cubicBezTo>
                  <a:cubicBezTo>
                    <a:pt x="910" y="4196"/>
                    <a:pt x="971" y="4214"/>
                    <a:pt x="1038" y="4214"/>
                  </a:cubicBezTo>
                  <a:cubicBezTo>
                    <a:pt x="1518" y="4214"/>
                    <a:pt x="2332" y="3302"/>
                    <a:pt x="2332" y="3302"/>
                  </a:cubicBezTo>
                  <a:cubicBezTo>
                    <a:pt x="2332" y="3302"/>
                    <a:pt x="2579" y="4635"/>
                    <a:pt x="2981" y="4635"/>
                  </a:cubicBezTo>
                  <a:cubicBezTo>
                    <a:pt x="3020" y="4635"/>
                    <a:pt x="3060" y="4623"/>
                    <a:pt x="3102" y="4596"/>
                  </a:cubicBezTo>
                  <a:cubicBezTo>
                    <a:pt x="3576" y="4286"/>
                    <a:pt x="3005" y="3139"/>
                    <a:pt x="3005" y="3139"/>
                  </a:cubicBezTo>
                  <a:lnTo>
                    <a:pt x="3005" y="3139"/>
                  </a:lnTo>
                  <a:cubicBezTo>
                    <a:pt x="3005" y="3139"/>
                    <a:pt x="3808" y="3478"/>
                    <a:pt x="4281" y="3478"/>
                  </a:cubicBezTo>
                  <a:cubicBezTo>
                    <a:pt x="4487" y="3478"/>
                    <a:pt x="4630" y="3414"/>
                    <a:pt x="4618" y="3230"/>
                  </a:cubicBezTo>
                  <a:cubicBezTo>
                    <a:pt x="4577" y="2622"/>
                    <a:pt x="3096" y="2621"/>
                    <a:pt x="3096" y="2621"/>
                  </a:cubicBezTo>
                  <a:cubicBezTo>
                    <a:pt x="3096" y="2621"/>
                    <a:pt x="4996" y="1643"/>
                    <a:pt x="4680" y="1204"/>
                  </a:cubicBezTo>
                  <a:cubicBezTo>
                    <a:pt x="4637" y="1144"/>
                    <a:pt x="4571" y="1118"/>
                    <a:pt x="4490" y="1118"/>
                  </a:cubicBezTo>
                  <a:cubicBezTo>
                    <a:pt x="3975" y="1118"/>
                    <a:pt x="2834" y="2152"/>
                    <a:pt x="2834" y="2152"/>
                  </a:cubicBezTo>
                  <a:cubicBezTo>
                    <a:pt x="2834" y="2152"/>
                    <a:pt x="3344" y="0"/>
                    <a:pt x="27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6"/>
            <p:cNvSpPr/>
            <p:nvPr/>
          </p:nvSpPr>
          <p:spPr>
            <a:xfrm>
              <a:off x="8755500" y="3892754"/>
              <a:ext cx="17828" cy="12684"/>
            </a:xfrm>
            <a:custGeom>
              <a:avLst/>
              <a:gdLst/>
              <a:ahLst/>
              <a:cxnLst/>
              <a:rect l="l" t="t" r="r" b="b"/>
              <a:pathLst>
                <a:path w="416" h="296" extrusionOk="0">
                  <a:moveTo>
                    <a:pt x="214" y="0"/>
                  </a:moveTo>
                  <a:cubicBezTo>
                    <a:pt x="42" y="0"/>
                    <a:pt x="0" y="268"/>
                    <a:pt x="181" y="294"/>
                  </a:cubicBezTo>
                  <a:cubicBezTo>
                    <a:pt x="188" y="295"/>
                    <a:pt x="195" y="295"/>
                    <a:pt x="202" y="295"/>
                  </a:cubicBezTo>
                  <a:cubicBezTo>
                    <a:pt x="374" y="295"/>
                    <a:pt x="416" y="24"/>
                    <a:pt x="235" y="2"/>
                  </a:cubicBezTo>
                  <a:cubicBezTo>
                    <a:pt x="228" y="1"/>
                    <a:pt x="221"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6"/>
            <p:cNvSpPr/>
            <p:nvPr/>
          </p:nvSpPr>
          <p:spPr>
            <a:xfrm>
              <a:off x="8745472" y="3928753"/>
              <a:ext cx="17999" cy="12427"/>
            </a:xfrm>
            <a:custGeom>
              <a:avLst/>
              <a:gdLst/>
              <a:ahLst/>
              <a:cxnLst/>
              <a:rect l="l" t="t" r="r" b="b"/>
              <a:pathLst>
                <a:path w="420" h="290" extrusionOk="0">
                  <a:moveTo>
                    <a:pt x="220" y="0"/>
                  </a:moveTo>
                  <a:cubicBezTo>
                    <a:pt x="51" y="0"/>
                    <a:pt x="1" y="265"/>
                    <a:pt x="180" y="288"/>
                  </a:cubicBezTo>
                  <a:cubicBezTo>
                    <a:pt x="188" y="289"/>
                    <a:pt x="196" y="290"/>
                    <a:pt x="204" y="290"/>
                  </a:cubicBezTo>
                  <a:cubicBezTo>
                    <a:pt x="373" y="290"/>
                    <a:pt x="420" y="27"/>
                    <a:pt x="241" y="2"/>
                  </a:cubicBezTo>
                  <a:cubicBezTo>
                    <a:pt x="234" y="1"/>
                    <a:pt x="227"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6"/>
            <p:cNvSpPr/>
            <p:nvPr/>
          </p:nvSpPr>
          <p:spPr>
            <a:xfrm>
              <a:off x="8723572" y="3912339"/>
              <a:ext cx="22713" cy="17312"/>
            </a:xfrm>
            <a:custGeom>
              <a:avLst/>
              <a:gdLst/>
              <a:ahLst/>
              <a:cxnLst/>
              <a:rect l="l" t="t" r="r" b="b"/>
              <a:pathLst>
                <a:path w="530" h="404" extrusionOk="0">
                  <a:moveTo>
                    <a:pt x="255" y="1"/>
                  </a:moveTo>
                  <a:cubicBezTo>
                    <a:pt x="26" y="1"/>
                    <a:pt x="0" y="368"/>
                    <a:pt x="246" y="402"/>
                  </a:cubicBezTo>
                  <a:cubicBezTo>
                    <a:pt x="256" y="403"/>
                    <a:pt x="265" y="404"/>
                    <a:pt x="275" y="404"/>
                  </a:cubicBezTo>
                  <a:cubicBezTo>
                    <a:pt x="503" y="404"/>
                    <a:pt x="530" y="35"/>
                    <a:pt x="284" y="3"/>
                  </a:cubicBezTo>
                  <a:cubicBezTo>
                    <a:pt x="274" y="1"/>
                    <a:pt x="264"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6"/>
            <p:cNvSpPr/>
            <p:nvPr/>
          </p:nvSpPr>
          <p:spPr>
            <a:xfrm>
              <a:off x="8764800" y="3920310"/>
              <a:ext cx="20999" cy="15684"/>
            </a:xfrm>
            <a:custGeom>
              <a:avLst/>
              <a:gdLst/>
              <a:ahLst/>
              <a:cxnLst/>
              <a:rect l="l" t="t" r="r" b="b"/>
              <a:pathLst>
                <a:path w="490" h="366" extrusionOk="0">
                  <a:moveTo>
                    <a:pt x="301" y="1"/>
                  </a:moveTo>
                  <a:cubicBezTo>
                    <a:pt x="259" y="1"/>
                    <a:pt x="221" y="16"/>
                    <a:pt x="174" y="37"/>
                  </a:cubicBezTo>
                  <a:cubicBezTo>
                    <a:pt x="1" y="116"/>
                    <a:pt x="106" y="365"/>
                    <a:pt x="264" y="365"/>
                  </a:cubicBezTo>
                  <a:cubicBezTo>
                    <a:pt x="291" y="365"/>
                    <a:pt x="319" y="358"/>
                    <a:pt x="348" y="341"/>
                  </a:cubicBezTo>
                  <a:cubicBezTo>
                    <a:pt x="412" y="304"/>
                    <a:pt x="453" y="268"/>
                    <a:pt x="470" y="196"/>
                  </a:cubicBezTo>
                  <a:cubicBezTo>
                    <a:pt x="489" y="118"/>
                    <a:pt x="456" y="47"/>
                    <a:pt x="381" y="18"/>
                  </a:cubicBezTo>
                  <a:cubicBezTo>
                    <a:pt x="351" y="6"/>
                    <a:pt x="325" y="1"/>
                    <a:pt x="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6"/>
            <p:cNvSpPr/>
            <p:nvPr/>
          </p:nvSpPr>
          <p:spPr>
            <a:xfrm>
              <a:off x="8775899" y="3901668"/>
              <a:ext cx="21813" cy="15170"/>
            </a:xfrm>
            <a:custGeom>
              <a:avLst/>
              <a:gdLst/>
              <a:ahLst/>
              <a:cxnLst/>
              <a:rect l="l" t="t" r="r" b="b"/>
              <a:pathLst>
                <a:path w="509" h="354" extrusionOk="0">
                  <a:moveTo>
                    <a:pt x="264" y="0"/>
                  </a:moveTo>
                  <a:cubicBezTo>
                    <a:pt x="59" y="0"/>
                    <a:pt x="0" y="323"/>
                    <a:pt x="219" y="352"/>
                  </a:cubicBezTo>
                  <a:cubicBezTo>
                    <a:pt x="228" y="353"/>
                    <a:pt x="238" y="354"/>
                    <a:pt x="247" y="354"/>
                  </a:cubicBezTo>
                  <a:cubicBezTo>
                    <a:pt x="450" y="354"/>
                    <a:pt x="509" y="33"/>
                    <a:pt x="291" y="2"/>
                  </a:cubicBezTo>
                  <a:cubicBezTo>
                    <a:pt x="282" y="1"/>
                    <a:pt x="273"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6"/>
            <p:cNvSpPr/>
            <p:nvPr/>
          </p:nvSpPr>
          <p:spPr>
            <a:xfrm>
              <a:off x="8793813" y="3925881"/>
              <a:ext cx="17613" cy="14656"/>
            </a:xfrm>
            <a:custGeom>
              <a:avLst/>
              <a:gdLst/>
              <a:ahLst/>
              <a:cxnLst/>
              <a:rect l="l" t="t" r="r" b="b"/>
              <a:pathLst>
                <a:path w="411" h="342" extrusionOk="0">
                  <a:moveTo>
                    <a:pt x="222" y="1"/>
                  </a:moveTo>
                  <a:cubicBezTo>
                    <a:pt x="164" y="1"/>
                    <a:pt x="105" y="27"/>
                    <a:pt x="72" y="80"/>
                  </a:cubicBezTo>
                  <a:cubicBezTo>
                    <a:pt x="1" y="201"/>
                    <a:pt x="97" y="342"/>
                    <a:pt x="226" y="342"/>
                  </a:cubicBezTo>
                  <a:cubicBezTo>
                    <a:pt x="237" y="342"/>
                    <a:pt x="249" y="341"/>
                    <a:pt x="260" y="339"/>
                  </a:cubicBezTo>
                  <a:lnTo>
                    <a:pt x="284" y="333"/>
                  </a:lnTo>
                  <a:cubicBezTo>
                    <a:pt x="351" y="321"/>
                    <a:pt x="410" y="258"/>
                    <a:pt x="398" y="183"/>
                  </a:cubicBezTo>
                  <a:cubicBezTo>
                    <a:pt x="394" y="167"/>
                    <a:pt x="392" y="149"/>
                    <a:pt x="388" y="132"/>
                  </a:cubicBezTo>
                  <a:cubicBezTo>
                    <a:pt x="373" y="45"/>
                    <a:pt x="298"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6"/>
            <p:cNvSpPr/>
            <p:nvPr/>
          </p:nvSpPr>
          <p:spPr>
            <a:xfrm>
              <a:off x="8769128" y="3946238"/>
              <a:ext cx="19885" cy="18598"/>
            </a:xfrm>
            <a:custGeom>
              <a:avLst/>
              <a:gdLst/>
              <a:ahLst/>
              <a:cxnLst/>
              <a:rect l="l" t="t" r="r" b="b"/>
              <a:pathLst>
                <a:path w="464" h="434" extrusionOk="0">
                  <a:moveTo>
                    <a:pt x="219" y="1"/>
                  </a:moveTo>
                  <a:cubicBezTo>
                    <a:pt x="193" y="1"/>
                    <a:pt x="166" y="6"/>
                    <a:pt x="142" y="16"/>
                  </a:cubicBezTo>
                  <a:cubicBezTo>
                    <a:pt x="39" y="60"/>
                    <a:pt x="1" y="178"/>
                    <a:pt x="43" y="276"/>
                  </a:cubicBezTo>
                  <a:lnTo>
                    <a:pt x="49" y="294"/>
                  </a:lnTo>
                  <a:cubicBezTo>
                    <a:pt x="51" y="295"/>
                    <a:pt x="51" y="298"/>
                    <a:pt x="51" y="301"/>
                  </a:cubicBezTo>
                  <a:cubicBezTo>
                    <a:pt x="51" y="302"/>
                    <a:pt x="51" y="302"/>
                    <a:pt x="51" y="302"/>
                  </a:cubicBezTo>
                  <a:cubicBezTo>
                    <a:pt x="52" y="302"/>
                    <a:pt x="52" y="302"/>
                    <a:pt x="52" y="303"/>
                  </a:cubicBezTo>
                  <a:cubicBezTo>
                    <a:pt x="80" y="372"/>
                    <a:pt x="148" y="422"/>
                    <a:pt x="230" y="433"/>
                  </a:cubicBezTo>
                  <a:cubicBezTo>
                    <a:pt x="427" y="269"/>
                    <a:pt x="463" y="137"/>
                    <a:pt x="339" y="40"/>
                  </a:cubicBezTo>
                  <a:cubicBezTo>
                    <a:pt x="324" y="31"/>
                    <a:pt x="308" y="24"/>
                    <a:pt x="293" y="15"/>
                  </a:cubicBezTo>
                  <a:cubicBezTo>
                    <a:pt x="269" y="6"/>
                    <a:pt x="244"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6"/>
            <p:cNvSpPr/>
            <p:nvPr/>
          </p:nvSpPr>
          <p:spPr>
            <a:xfrm>
              <a:off x="8796256" y="3892969"/>
              <a:ext cx="18556" cy="14870"/>
            </a:xfrm>
            <a:custGeom>
              <a:avLst/>
              <a:gdLst/>
              <a:ahLst/>
              <a:cxnLst/>
              <a:rect l="l" t="t" r="r" b="b"/>
              <a:pathLst>
                <a:path w="433" h="347" extrusionOk="0">
                  <a:moveTo>
                    <a:pt x="199" y="1"/>
                  </a:moveTo>
                  <a:cubicBezTo>
                    <a:pt x="4" y="1"/>
                    <a:pt x="1" y="319"/>
                    <a:pt x="209" y="345"/>
                  </a:cubicBezTo>
                  <a:cubicBezTo>
                    <a:pt x="218" y="346"/>
                    <a:pt x="227" y="346"/>
                    <a:pt x="235" y="346"/>
                  </a:cubicBezTo>
                  <a:cubicBezTo>
                    <a:pt x="430" y="346"/>
                    <a:pt x="432" y="28"/>
                    <a:pt x="225" y="2"/>
                  </a:cubicBezTo>
                  <a:cubicBezTo>
                    <a:pt x="216" y="1"/>
                    <a:pt x="208"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6"/>
            <p:cNvSpPr/>
            <p:nvPr/>
          </p:nvSpPr>
          <p:spPr>
            <a:xfrm>
              <a:off x="8730129" y="3888940"/>
              <a:ext cx="19842" cy="13970"/>
            </a:xfrm>
            <a:custGeom>
              <a:avLst/>
              <a:gdLst/>
              <a:ahLst/>
              <a:cxnLst/>
              <a:rect l="l" t="t" r="r" b="b"/>
              <a:pathLst>
                <a:path w="463" h="326" extrusionOk="0">
                  <a:moveTo>
                    <a:pt x="237" y="1"/>
                  </a:moveTo>
                  <a:cubicBezTo>
                    <a:pt x="49" y="1"/>
                    <a:pt x="0" y="297"/>
                    <a:pt x="200" y="324"/>
                  </a:cubicBezTo>
                  <a:cubicBezTo>
                    <a:pt x="208" y="325"/>
                    <a:pt x="216" y="326"/>
                    <a:pt x="224" y="326"/>
                  </a:cubicBezTo>
                  <a:cubicBezTo>
                    <a:pt x="414" y="326"/>
                    <a:pt x="462" y="29"/>
                    <a:pt x="262" y="2"/>
                  </a:cubicBezTo>
                  <a:cubicBezTo>
                    <a:pt x="253" y="1"/>
                    <a:pt x="245"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6"/>
            <p:cNvSpPr/>
            <p:nvPr/>
          </p:nvSpPr>
          <p:spPr>
            <a:xfrm>
              <a:off x="8765657" y="3872527"/>
              <a:ext cx="19156" cy="14527"/>
            </a:xfrm>
            <a:custGeom>
              <a:avLst/>
              <a:gdLst/>
              <a:ahLst/>
              <a:cxnLst/>
              <a:rect l="l" t="t" r="r" b="b"/>
              <a:pathLst>
                <a:path w="447" h="339" extrusionOk="0">
                  <a:moveTo>
                    <a:pt x="215" y="1"/>
                  </a:moveTo>
                  <a:cubicBezTo>
                    <a:pt x="21" y="1"/>
                    <a:pt x="1" y="312"/>
                    <a:pt x="207" y="337"/>
                  </a:cubicBezTo>
                  <a:cubicBezTo>
                    <a:pt x="215" y="338"/>
                    <a:pt x="224" y="339"/>
                    <a:pt x="232" y="339"/>
                  </a:cubicBezTo>
                  <a:cubicBezTo>
                    <a:pt x="426" y="339"/>
                    <a:pt x="446" y="28"/>
                    <a:pt x="240" y="2"/>
                  </a:cubicBezTo>
                  <a:cubicBezTo>
                    <a:pt x="232" y="1"/>
                    <a:pt x="223"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6"/>
            <p:cNvSpPr/>
            <p:nvPr/>
          </p:nvSpPr>
          <p:spPr>
            <a:xfrm>
              <a:off x="8626375" y="4145942"/>
              <a:ext cx="308685" cy="298511"/>
            </a:xfrm>
            <a:custGeom>
              <a:avLst/>
              <a:gdLst/>
              <a:ahLst/>
              <a:cxnLst/>
              <a:rect l="l" t="t" r="r" b="b"/>
              <a:pathLst>
                <a:path w="7203" h="6966" extrusionOk="0">
                  <a:moveTo>
                    <a:pt x="318" y="0"/>
                  </a:moveTo>
                  <a:cubicBezTo>
                    <a:pt x="240" y="0"/>
                    <a:pt x="163" y="31"/>
                    <a:pt x="107" y="93"/>
                  </a:cubicBezTo>
                  <a:cubicBezTo>
                    <a:pt x="0" y="211"/>
                    <a:pt x="7" y="393"/>
                    <a:pt x="125" y="499"/>
                  </a:cubicBezTo>
                  <a:lnTo>
                    <a:pt x="966" y="1267"/>
                  </a:lnTo>
                  <a:cubicBezTo>
                    <a:pt x="3000" y="3120"/>
                    <a:pt x="4606" y="4585"/>
                    <a:pt x="6671" y="6871"/>
                  </a:cubicBezTo>
                  <a:cubicBezTo>
                    <a:pt x="6728" y="6934"/>
                    <a:pt x="6804" y="6965"/>
                    <a:pt x="6884" y="6965"/>
                  </a:cubicBezTo>
                  <a:cubicBezTo>
                    <a:pt x="6953" y="6965"/>
                    <a:pt x="7022" y="6942"/>
                    <a:pt x="7076" y="6892"/>
                  </a:cubicBezTo>
                  <a:cubicBezTo>
                    <a:pt x="7194" y="6786"/>
                    <a:pt x="7202" y="6604"/>
                    <a:pt x="7097" y="6487"/>
                  </a:cubicBezTo>
                  <a:cubicBezTo>
                    <a:pt x="5013" y="4180"/>
                    <a:pt x="3398" y="2707"/>
                    <a:pt x="1354" y="842"/>
                  </a:cubicBezTo>
                  <a:lnTo>
                    <a:pt x="513" y="76"/>
                  </a:lnTo>
                  <a:cubicBezTo>
                    <a:pt x="457" y="25"/>
                    <a:pt x="387" y="0"/>
                    <a:pt x="3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6"/>
            <p:cNvSpPr/>
            <p:nvPr/>
          </p:nvSpPr>
          <p:spPr>
            <a:xfrm>
              <a:off x="8423023" y="3956009"/>
              <a:ext cx="258930" cy="233332"/>
            </a:xfrm>
            <a:custGeom>
              <a:avLst/>
              <a:gdLst/>
              <a:ahLst/>
              <a:cxnLst/>
              <a:rect l="l" t="t" r="r" b="b"/>
              <a:pathLst>
                <a:path w="6042" h="5445" extrusionOk="0">
                  <a:moveTo>
                    <a:pt x="3612" y="1"/>
                  </a:moveTo>
                  <a:cubicBezTo>
                    <a:pt x="3068" y="1"/>
                    <a:pt x="3143" y="1572"/>
                    <a:pt x="3143" y="1572"/>
                  </a:cubicBezTo>
                  <a:cubicBezTo>
                    <a:pt x="3143" y="1572"/>
                    <a:pt x="2671" y="766"/>
                    <a:pt x="2214" y="766"/>
                  </a:cubicBezTo>
                  <a:cubicBezTo>
                    <a:pt x="2146" y="766"/>
                    <a:pt x="2078" y="784"/>
                    <a:pt x="2012" y="825"/>
                  </a:cubicBezTo>
                  <a:cubicBezTo>
                    <a:pt x="1504" y="1141"/>
                    <a:pt x="2421" y="2376"/>
                    <a:pt x="2421" y="2376"/>
                  </a:cubicBezTo>
                  <a:cubicBezTo>
                    <a:pt x="2421" y="2376"/>
                    <a:pt x="1993" y="1840"/>
                    <a:pt x="1537" y="1840"/>
                  </a:cubicBezTo>
                  <a:cubicBezTo>
                    <a:pt x="1420" y="1840"/>
                    <a:pt x="1301" y="1875"/>
                    <a:pt x="1187" y="1963"/>
                  </a:cubicBezTo>
                  <a:cubicBezTo>
                    <a:pt x="626" y="2396"/>
                    <a:pt x="1559" y="3226"/>
                    <a:pt x="1559" y="3226"/>
                  </a:cubicBezTo>
                  <a:cubicBezTo>
                    <a:pt x="1559" y="3226"/>
                    <a:pt x="1418" y="3209"/>
                    <a:pt x="1224" y="3209"/>
                  </a:cubicBezTo>
                  <a:cubicBezTo>
                    <a:pt x="987" y="3209"/>
                    <a:pt x="670" y="3234"/>
                    <a:pt x="432" y="3349"/>
                  </a:cubicBezTo>
                  <a:cubicBezTo>
                    <a:pt x="1" y="3556"/>
                    <a:pt x="12" y="4028"/>
                    <a:pt x="493" y="4079"/>
                  </a:cubicBezTo>
                  <a:cubicBezTo>
                    <a:pt x="1466" y="4182"/>
                    <a:pt x="2421" y="4445"/>
                    <a:pt x="3347" y="4749"/>
                  </a:cubicBezTo>
                  <a:cubicBezTo>
                    <a:pt x="3794" y="4895"/>
                    <a:pt x="4236" y="5055"/>
                    <a:pt x="4672" y="5226"/>
                  </a:cubicBezTo>
                  <a:cubicBezTo>
                    <a:pt x="4873" y="5304"/>
                    <a:pt x="5162" y="5444"/>
                    <a:pt x="5416" y="5444"/>
                  </a:cubicBezTo>
                  <a:cubicBezTo>
                    <a:pt x="5541" y="5444"/>
                    <a:pt x="5657" y="5410"/>
                    <a:pt x="5749" y="5318"/>
                  </a:cubicBezTo>
                  <a:lnTo>
                    <a:pt x="5771" y="5296"/>
                  </a:lnTo>
                  <a:cubicBezTo>
                    <a:pt x="6042" y="4989"/>
                    <a:pt x="5724" y="4559"/>
                    <a:pt x="5570" y="4271"/>
                  </a:cubicBezTo>
                  <a:cubicBezTo>
                    <a:pt x="5362" y="3887"/>
                    <a:pt x="5174" y="3490"/>
                    <a:pt x="5005" y="3085"/>
                  </a:cubicBezTo>
                  <a:cubicBezTo>
                    <a:pt x="4701" y="2354"/>
                    <a:pt x="4507" y="1599"/>
                    <a:pt x="4285" y="843"/>
                  </a:cubicBezTo>
                  <a:cubicBezTo>
                    <a:pt x="4186" y="505"/>
                    <a:pt x="4065" y="67"/>
                    <a:pt x="3658" y="4"/>
                  </a:cubicBezTo>
                  <a:cubicBezTo>
                    <a:pt x="3643" y="2"/>
                    <a:pt x="3627" y="1"/>
                    <a:pt x="3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6"/>
            <p:cNvSpPr/>
            <p:nvPr/>
          </p:nvSpPr>
          <p:spPr>
            <a:xfrm>
              <a:off x="8719029" y="4088431"/>
              <a:ext cx="126251" cy="235817"/>
            </a:xfrm>
            <a:custGeom>
              <a:avLst/>
              <a:gdLst/>
              <a:ahLst/>
              <a:cxnLst/>
              <a:rect l="l" t="t" r="r" b="b"/>
              <a:pathLst>
                <a:path w="2946" h="5503" extrusionOk="0">
                  <a:moveTo>
                    <a:pt x="1" y="1"/>
                  </a:moveTo>
                  <a:lnTo>
                    <a:pt x="1" y="1"/>
                  </a:lnTo>
                  <a:cubicBezTo>
                    <a:pt x="590" y="3510"/>
                    <a:pt x="2350" y="5503"/>
                    <a:pt x="2350" y="5503"/>
                  </a:cubicBezTo>
                  <a:cubicBezTo>
                    <a:pt x="2945" y="3616"/>
                    <a:pt x="1663" y="146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6"/>
            <p:cNvSpPr/>
            <p:nvPr/>
          </p:nvSpPr>
          <p:spPr>
            <a:xfrm>
              <a:off x="8514221" y="4211253"/>
              <a:ext cx="232060" cy="68007"/>
            </a:xfrm>
            <a:custGeom>
              <a:avLst/>
              <a:gdLst/>
              <a:ahLst/>
              <a:cxnLst/>
              <a:rect l="l" t="t" r="r" b="b"/>
              <a:pathLst>
                <a:path w="5415" h="1587" extrusionOk="0">
                  <a:moveTo>
                    <a:pt x="221" y="0"/>
                  </a:moveTo>
                  <a:cubicBezTo>
                    <a:pt x="148" y="0"/>
                    <a:pt x="74" y="1"/>
                    <a:pt x="0" y="2"/>
                  </a:cubicBezTo>
                  <a:cubicBezTo>
                    <a:pt x="1558" y="1134"/>
                    <a:pt x="2750" y="1587"/>
                    <a:pt x="3743" y="1587"/>
                  </a:cubicBezTo>
                  <a:cubicBezTo>
                    <a:pt x="4364" y="1587"/>
                    <a:pt x="4907" y="1410"/>
                    <a:pt x="5414" y="1111"/>
                  </a:cubicBezTo>
                  <a:cubicBezTo>
                    <a:pt x="5414" y="1111"/>
                    <a:pt x="3130" y="0"/>
                    <a:pt x="2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3229;p16"/>
          <p:cNvGrpSpPr/>
          <p:nvPr/>
        </p:nvGrpSpPr>
        <p:grpSpPr>
          <a:xfrm>
            <a:off x="-230514" y="3511770"/>
            <a:ext cx="822327" cy="1233226"/>
            <a:chOff x="-78114" y="3511770"/>
            <a:chExt cx="822327" cy="1233226"/>
          </a:xfrm>
        </p:grpSpPr>
        <p:sp>
          <p:nvSpPr>
            <p:cNvPr id="3230" name="Google Shape;3230;p16"/>
            <p:cNvSpPr/>
            <p:nvPr/>
          </p:nvSpPr>
          <p:spPr>
            <a:xfrm>
              <a:off x="139" y="3658493"/>
              <a:ext cx="125705" cy="185635"/>
            </a:xfrm>
            <a:custGeom>
              <a:avLst/>
              <a:gdLst/>
              <a:ahLst/>
              <a:cxnLst/>
              <a:rect l="l" t="t" r="r" b="b"/>
              <a:pathLst>
                <a:path w="4109" h="6068" extrusionOk="0">
                  <a:moveTo>
                    <a:pt x="559" y="0"/>
                  </a:moveTo>
                  <a:cubicBezTo>
                    <a:pt x="492" y="0"/>
                    <a:pt x="430" y="43"/>
                    <a:pt x="407" y="109"/>
                  </a:cubicBezTo>
                  <a:cubicBezTo>
                    <a:pt x="0" y="1347"/>
                    <a:pt x="152" y="2755"/>
                    <a:pt x="812" y="3877"/>
                  </a:cubicBezTo>
                  <a:cubicBezTo>
                    <a:pt x="1472" y="5000"/>
                    <a:pt x="2627" y="5818"/>
                    <a:pt x="3908" y="6063"/>
                  </a:cubicBezTo>
                  <a:cubicBezTo>
                    <a:pt x="3916" y="6065"/>
                    <a:pt x="3927" y="6068"/>
                    <a:pt x="3937" y="6068"/>
                  </a:cubicBezTo>
                  <a:cubicBezTo>
                    <a:pt x="4012" y="6068"/>
                    <a:pt x="4078" y="6013"/>
                    <a:pt x="4093" y="5937"/>
                  </a:cubicBezTo>
                  <a:cubicBezTo>
                    <a:pt x="4109" y="5850"/>
                    <a:pt x="4052" y="5768"/>
                    <a:pt x="3966" y="5750"/>
                  </a:cubicBezTo>
                  <a:cubicBezTo>
                    <a:pt x="2777" y="5521"/>
                    <a:pt x="1699" y="4759"/>
                    <a:pt x="1084" y="3715"/>
                  </a:cubicBezTo>
                  <a:cubicBezTo>
                    <a:pt x="472" y="2671"/>
                    <a:pt x="329" y="1359"/>
                    <a:pt x="708" y="207"/>
                  </a:cubicBezTo>
                  <a:cubicBezTo>
                    <a:pt x="734" y="125"/>
                    <a:pt x="689" y="36"/>
                    <a:pt x="607" y="8"/>
                  </a:cubicBezTo>
                  <a:cubicBezTo>
                    <a:pt x="591" y="3"/>
                    <a:pt x="575" y="0"/>
                    <a:pt x="5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6"/>
            <p:cNvSpPr/>
            <p:nvPr/>
          </p:nvSpPr>
          <p:spPr>
            <a:xfrm>
              <a:off x="45444" y="3643288"/>
              <a:ext cx="172175" cy="207234"/>
            </a:xfrm>
            <a:custGeom>
              <a:avLst/>
              <a:gdLst/>
              <a:ahLst/>
              <a:cxnLst/>
              <a:rect l="l" t="t" r="r" b="b"/>
              <a:pathLst>
                <a:path w="5628" h="6774" extrusionOk="0">
                  <a:moveTo>
                    <a:pt x="762" y="0"/>
                  </a:moveTo>
                  <a:cubicBezTo>
                    <a:pt x="698" y="0"/>
                    <a:pt x="638" y="39"/>
                    <a:pt x="615" y="101"/>
                  </a:cubicBezTo>
                  <a:cubicBezTo>
                    <a:pt x="145" y="1302"/>
                    <a:pt x="1" y="2494"/>
                    <a:pt x="202" y="3549"/>
                  </a:cubicBezTo>
                  <a:cubicBezTo>
                    <a:pt x="438" y="4789"/>
                    <a:pt x="1173" y="5852"/>
                    <a:pt x="2165" y="6390"/>
                  </a:cubicBezTo>
                  <a:cubicBezTo>
                    <a:pt x="2641" y="6647"/>
                    <a:pt x="3170" y="6773"/>
                    <a:pt x="3685" y="6773"/>
                  </a:cubicBezTo>
                  <a:cubicBezTo>
                    <a:pt x="4377" y="6773"/>
                    <a:pt x="5052" y="6547"/>
                    <a:pt x="5556" y="6106"/>
                  </a:cubicBezTo>
                  <a:cubicBezTo>
                    <a:pt x="5622" y="6051"/>
                    <a:pt x="5628" y="5949"/>
                    <a:pt x="5570" y="5883"/>
                  </a:cubicBezTo>
                  <a:cubicBezTo>
                    <a:pt x="5539" y="5847"/>
                    <a:pt x="5495" y="5828"/>
                    <a:pt x="5451" y="5828"/>
                  </a:cubicBezTo>
                  <a:cubicBezTo>
                    <a:pt x="5413" y="5828"/>
                    <a:pt x="5376" y="5841"/>
                    <a:pt x="5346" y="5867"/>
                  </a:cubicBezTo>
                  <a:cubicBezTo>
                    <a:pt x="4903" y="6252"/>
                    <a:pt x="4297" y="6450"/>
                    <a:pt x="3675" y="6450"/>
                  </a:cubicBezTo>
                  <a:cubicBezTo>
                    <a:pt x="3209" y="6450"/>
                    <a:pt x="2734" y="6339"/>
                    <a:pt x="2314" y="6111"/>
                  </a:cubicBezTo>
                  <a:cubicBezTo>
                    <a:pt x="1403" y="5619"/>
                    <a:pt x="731" y="4638"/>
                    <a:pt x="512" y="3490"/>
                  </a:cubicBezTo>
                  <a:cubicBezTo>
                    <a:pt x="322" y="2494"/>
                    <a:pt x="460" y="1362"/>
                    <a:pt x="910" y="217"/>
                  </a:cubicBezTo>
                  <a:cubicBezTo>
                    <a:pt x="941" y="135"/>
                    <a:pt x="901" y="42"/>
                    <a:pt x="820" y="11"/>
                  </a:cubicBezTo>
                  <a:cubicBezTo>
                    <a:pt x="801" y="4"/>
                    <a:pt x="781" y="0"/>
                    <a:pt x="7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6"/>
            <p:cNvSpPr/>
            <p:nvPr/>
          </p:nvSpPr>
          <p:spPr>
            <a:xfrm>
              <a:off x="176314" y="3742929"/>
              <a:ext cx="38149" cy="91961"/>
            </a:xfrm>
            <a:custGeom>
              <a:avLst/>
              <a:gdLst/>
              <a:ahLst/>
              <a:cxnLst/>
              <a:rect l="l" t="t" r="r" b="b"/>
              <a:pathLst>
                <a:path w="1247" h="3006" extrusionOk="0">
                  <a:moveTo>
                    <a:pt x="177" y="1"/>
                  </a:moveTo>
                  <a:cubicBezTo>
                    <a:pt x="161" y="1"/>
                    <a:pt x="144" y="3"/>
                    <a:pt x="128" y="8"/>
                  </a:cubicBezTo>
                  <a:cubicBezTo>
                    <a:pt x="46" y="36"/>
                    <a:pt x="0" y="126"/>
                    <a:pt x="28" y="209"/>
                  </a:cubicBezTo>
                  <a:lnTo>
                    <a:pt x="917" y="2898"/>
                  </a:lnTo>
                  <a:cubicBezTo>
                    <a:pt x="939" y="2964"/>
                    <a:pt x="1000" y="3005"/>
                    <a:pt x="1066" y="3005"/>
                  </a:cubicBezTo>
                  <a:cubicBezTo>
                    <a:pt x="1082" y="3005"/>
                    <a:pt x="1100" y="3002"/>
                    <a:pt x="1118" y="2999"/>
                  </a:cubicBezTo>
                  <a:cubicBezTo>
                    <a:pt x="1200" y="2971"/>
                    <a:pt x="1247" y="2882"/>
                    <a:pt x="1219" y="2798"/>
                  </a:cubicBezTo>
                  <a:lnTo>
                    <a:pt x="329" y="110"/>
                  </a:lnTo>
                  <a:cubicBezTo>
                    <a:pt x="307" y="42"/>
                    <a:pt x="244"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6"/>
            <p:cNvSpPr/>
            <p:nvPr/>
          </p:nvSpPr>
          <p:spPr>
            <a:xfrm>
              <a:off x="134801" y="3661858"/>
              <a:ext cx="72259" cy="166270"/>
            </a:xfrm>
            <a:custGeom>
              <a:avLst/>
              <a:gdLst/>
              <a:ahLst/>
              <a:cxnLst/>
              <a:rect l="l" t="t" r="r" b="b"/>
              <a:pathLst>
                <a:path w="2362" h="5435" extrusionOk="0">
                  <a:moveTo>
                    <a:pt x="583" y="0"/>
                  </a:moveTo>
                  <a:cubicBezTo>
                    <a:pt x="521" y="0"/>
                    <a:pt x="461" y="37"/>
                    <a:pt x="435" y="97"/>
                  </a:cubicBezTo>
                  <a:cubicBezTo>
                    <a:pt x="50" y="1021"/>
                    <a:pt x="0" y="2099"/>
                    <a:pt x="299" y="3055"/>
                  </a:cubicBezTo>
                  <a:cubicBezTo>
                    <a:pt x="597" y="4012"/>
                    <a:pt x="1250" y="4868"/>
                    <a:pt x="2093" y="5410"/>
                  </a:cubicBezTo>
                  <a:cubicBezTo>
                    <a:pt x="2121" y="5429"/>
                    <a:pt x="2150" y="5435"/>
                    <a:pt x="2180" y="5435"/>
                  </a:cubicBezTo>
                  <a:cubicBezTo>
                    <a:pt x="2231" y="5435"/>
                    <a:pt x="2282" y="5410"/>
                    <a:pt x="2313" y="5360"/>
                  </a:cubicBezTo>
                  <a:cubicBezTo>
                    <a:pt x="2362" y="5287"/>
                    <a:pt x="2340" y="5190"/>
                    <a:pt x="2266" y="5141"/>
                  </a:cubicBezTo>
                  <a:cubicBezTo>
                    <a:pt x="1485" y="4641"/>
                    <a:pt x="879" y="3845"/>
                    <a:pt x="603" y="2959"/>
                  </a:cubicBezTo>
                  <a:cubicBezTo>
                    <a:pt x="325" y="2074"/>
                    <a:pt x="372" y="1075"/>
                    <a:pt x="729" y="219"/>
                  </a:cubicBezTo>
                  <a:cubicBezTo>
                    <a:pt x="763" y="138"/>
                    <a:pt x="723" y="45"/>
                    <a:pt x="642" y="12"/>
                  </a:cubicBezTo>
                  <a:cubicBezTo>
                    <a:pt x="623" y="4"/>
                    <a:pt x="603" y="0"/>
                    <a:pt x="5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6"/>
            <p:cNvSpPr/>
            <p:nvPr/>
          </p:nvSpPr>
          <p:spPr>
            <a:xfrm>
              <a:off x="204121" y="3687678"/>
              <a:ext cx="54699" cy="147150"/>
            </a:xfrm>
            <a:custGeom>
              <a:avLst/>
              <a:gdLst/>
              <a:ahLst/>
              <a:cxnLst/>
              <a:rect l="l" t="t" r="r" b="b"/>
              <a:pathLst>
                <a:path w="1788" h="4810" extrusionOk="0">
                  <a:moveTo>
                    <a:pt x="1239" y="0"/>
                  </a:moveTo>
                  <a:cubicBezTo>
                    <a:pt x="1226" y="0"/>
                    <a:pt x="1213" y="2"/>
                    <a:pt x="1200" y="5"/>
                  </a:cubicBezTo>
                  <a:cubicBezTo>
                    <a:pt x="1116" y="27"/>
                    <a:pt x="1065" y="112"/>
                    <a:pt x="1084" y="198"/>
                  </a:cubicBezTo>
                  <a:cubicBezTo>
                    <a:pt x="1454" y="1701"/>
                    <a:pt x="1060" y="3368"/>
                    <a:pt x="56" y="4548"/>
                  </a:cubicBezTo>
                  <a:cubicBezTo>
                    <a:pt x="0" y="4616"/>
                    <a:pt x="9" y="4714"/>
                    <a:pt x="75" y="4772"/>
                  </a:cubicBezTo>
                  <a:cubicBezTo>
                    <a:pt x="104" y="4798"/>
                    <a:pt x="141" y="4810"/>
                    <a:pt x="178" y="4810"/>
                  </a:cubicBezTo>
                  <a:cubicBezTo>
                    <a:pt x="222" y="4810"/>
                    <a:pt x="267" y="4792"/>
                    <a:pt x="298" y="4751"/>
                  </a:cubicBezTo>
                  <a:cubicBezTo>
                    <a:pt x="1367" y="3495"/>
                    <a:pt x="1787" y="1722"/>
                    <a:pt x="1392" y="121"/>
                  </a:cubicBezTo>
                  <a:cubicBezTo>
                    <a:pt x="1374" y="49"/>
                    <a:pt x="1310" y="0"/>
                    <a:pt x="12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6"/>
            <p:cNvSpPr/>
            <p:nvPr/>
          </p:nvSpPr>
          <p:spPr>
            <a:xfrm>
              <a:off x="137769" y="3553345"/>
              <a:ext cx="90278" cy="277994"/>
            </a:xfrm>
            <a:custGeom>
              <a:avLst/>
              <a:gdLst/>
              <a:ahLst/>
              <a:cxnLst/>
              <a:rect l="l" t="t" r="r" b="b"/>
              <a:pathLst>
                <a:path w="2951" h="9087" extrusionOk="0">
                  <a:moveTo>
                    <a:pt x="182" y="1"/>
                  </a:moveTo>
                  <a:cubicBezTo>
                    <a:pt x="154" y="1"/>
                    <a:pt x="126" y="8"/>
                    <a:pt x="100" y="23"/>
                  </a:cubicBezTo>
                  <a:cubicBezTo>
                    <a:pt x="25" y="70"/>
                    <a:pt x="0" y="167"/>
                    <a:pt x="47" y="242"/>
                  </a:cubicBezTo>
                  <a:cubicBezTo>
                    <a:pt x="842" y="1553"/>
                    <a:pt x="1664" y="2907"/>
                    <a:pt x="2121" y="4392"/>
                  </a:cubicBezTo>
                  <a:cubicBezTo>
                    <a:pt x="2626" y="6030"/>
                    <a:pt x="2577" y="7618"/>
                    <a:pt x="1990" y="8860"/>
                  </a:cubicBezTo>
                  <a:cubicBezTo>
                    <a:pt x="1952" y="8939"/>
                    <a:pt x="1987" y="9035"/>
                    <a:pt x="2066" y="9071"/>
                  </a:cubicBezTo>
                  <a:cubicBezTo>
                    <a:pt x="2088" y="9080"/>
                    <a:pt x="2112" y="9086"/>
                    <a:pt x="2134" y="9086"/>
                  </a:cubicBezTo>
                  <a:cubicBezTo>
                    <a:pt x="2193" y="9086"/>
                    <a:pt x="2250" y="9051"/>
                    <a:pt x="2276" y="8994"/>
                  </a:cubicBezTo>
                  <a:cubicBezTo>
                    <a:pt x="2899" y="7679"/>
                    <a:pt x="2950" y="6013"/>
                    <a:pt x="2423" y="4299"/>
                  </a:cubicBezTo>
                  <a:cubicBezTo>
                    <a:pt x="1956" y="2775"/>
                    <a:pt x="1124" y="1404"/>
                    <a:pt x="319" y="78"/>
                  </a:cubicBezTo>
                  <a:cubicBezTo>
                    <a:pt x="288" y="28"/>
                    <a:pt x="236" y="1"/>
                    <a:pt x="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6"/>
            <p:cNvSpPr/>
            <p:nvPr/>
          </p:nvSpPr>
          <p:spPr>
            <a:xfrm>
              <a:off x="204794" y="3722248"/>
              <a:ext cx="137574" cy="113498"/>
            </a:xfrm>
            <a:custGeom>
              <a:avLst/>
              <a:gdLst/>
              <a:ahLst/>
              <a:cxnLst/>
              <a:rect l="l" t="t" r="r" b="b"/>
              <a:pathLst>
                <a:path w="4497" h="3710" extrusionOk="0">
                  <a:moveTo>
                    <a:pt x="4092" y="0"/>
                  </a:moveTo>
                  <a:cubicBezTo>
                    <a:pt x="4080" y="0"/>
                    <a:pt x="4068" y="2"/>
                    <a:pt x="4056" y="4"/>
                  </a:cubicBezTo>
                  <a:cubicBezTo>
                    <a:pt x="3969" y="23"/>
                    <a:pt x="3916" y="109"/>
                    <a:pt x="3937" y="194"/>
                  </a:cubicBezTo>
                  <a:cubicBezTo>
                    <a:pt x="4159" y="1157"/>
                    <a:pt x="3792" y="2216"/>
                    <a:pt x="3021" y="2831"/>
                  </a:cubicBezTo>
                  <a:cubicBezTo>
                    <a:pt x="2556" y="3202"/>
                    <a:pt x="1965" y="3395"/>
                    <a:pt x="1375" y="3395"/>
                  </a:cubicBezTo>
                  <a:cubicBezTo>
                    <a:pt x="988" y="3395"/>
                    <a:pt x="601" y="3312"/>
                    <a:pt x="250" y="3142"/>
                  </a:cubicBezTo>
                  <a:cubicBezTo>
                    <a:pt x="228" y="3131"/>
                    <a:pt x="204" y="3126"/>
                    <a:pt x="181" y="3126"/>
                  </a:cubicBezTo>
                  <a:cubicBezTo>
                    <a:pt x="122" y="3126"/>
                    <a:pt x="66" y="3159"/>
                    <a:pt x="38" y="3216"/>
                  </a:cubicBezTo>
                  <a:cubicBezTo>
                    <a:pt x="0" y="3295"/>
                    <a:pt x="32" y="3387"/>
                    <a:pt x="112" y="3427"/>
                  </a:cubicBezTo>
                  <a:cubicBezTo>
                    <a:pt x="507" y="3615"/>
                    <a:pt x="941" y="3709"/>
                    <a:pt x="1375" y="3709"/>
                  </a:cubicBezTo>
                  <a:cubicBezTo>
                    <a:pt x="2037" y="3709"/>
                    <a:pt x="2699" y="3493"/>
                    <a:pt x="3220" y="3078"/>
                  </a:cubicBezTo>
                  <a:cubicBezTo>
                    <a:pt x="4085" y="2388"/>
                    <a:pt x="4496" y="1201"/>
                    <a:pt x="4247" y="123"/>
                  </a:cubicBezTo>
                  <a:cubicBezTo>
                    <a:pt x="4229" y="49"/>
                    <a:pt x="4165" y="0"/>
                    <a:pt x="40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6"/>
            <p:cNvSpPr/>
            <p:nvPr/>
          </p:nvSpPr>
          <p:spPr>
            <a:xfrm>
              <a:off x="203662" y="3648458"/>
              <a:ext cx="110317" cy="180710"/>
            </a:xfrm>
            <a:custGeom>
              <a:avLst/>
              <a:gdLst/>
              <a:ahLst/>
              <a:cxnLst/>
              <a:rect l="l" t="t" r="r" b="b"/>
              <a:pathLst>
                <a:path w="3606" h="5907" extrusionOk="0">
                  <a:moveTo>
                    <a:pt x="3222" y="1"/>
                  </a:moveTo>
                  <a:cubicBezTo>
                    <a:pt x="3215" y="1"/>
                    <a:pt x="3209" y="1"/>
                    <a:pt x="3202" y="2"/>
                  </a:cubicBezTo>
                  <a:cubicBezTo>
                    <a:pt x="3115" y="11"/>
                    <a:pt x="3050" y="89"/>
                    <a:pt x="3059" y="177"/>
                  </a:cubicBezTo>
                  <a:cubicBezTo>
                    <a:pt x="3276" y="2365"/>
                    <a:pt x="2064" y="4598"/>
                    <a:pt x="108" y="5607"/>
                  </a:cubicBezTo>
                  <a:cubicBezTo>
                    <a:pt x="31" y="5647"/>
                    <a:pt x="0" y="5744"/>
                    <a:pt x="40" y="5820"/>
                  </a:cubicBezTo>
                  <a:cubicBezTo>
                    <a:pt x="68" y="5876"/>
                    <a:pt x="125" y="5907"/>
                    <a:pt x="181" y="5907"/>
                  </a:cubicBezTo>
                  <a:cubicBezTo>
                    <a:pt x="208" y="5907"/>
                    <a:pt x="231" y="5899"/>
                    <a:pt x="253" y="5889"/>
                  </a:cubicBezTo>
                  <a:cubicBezTo>
                    <a:pt x="2322" y="4822"/>
                    <a:pt x="3605" y="2459"/>
                    <a:pt x="3375" y="143"/>
                  </a:cubicBezTo>
                  <a:cubicBezTo>
                    <a:pt x="3367" y="63"/>
                    <a:pt x="3302" y="1"/>
                    <a:pt x="32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6"/>
            <p:cNvSpPr/>
            <p:nvPr/>
          </p:nvSpPr>
          <p:spPr>
            <a:xfrm>
              <a:off x="86437" y="3721728"/>
              <a:ext cx="128183" cy="108940"/>
            </a:xfrm>
            <a:custGeom>
              <a:avLst/>
              <a:gdLst/>
              <a:ahLst/>
              <a:cxnLst/>
              <a:rect l="l" t="t" r="r" b="b"/>
              <a:pathLst>
                <a:path w="4190" h="3561" extrusionOk="0">
                  <a:moveTo>
                    <a:pt x="172" y="0"/>
                  </a:moveTo>
                  <a:cubicBezTo>
                    <a:pt x="161" y="0"/>
                    <a:pt x="150" y="1"/>
                    <a:pt x="140" y="4"/>
                  </a:cubicBezTo>
                  <a:cubicBezTo>
                    <a:pt x="54" y="23"/>
                    <a:pt x="0" y="107"/>
                    <a:pt x="18" y="193"/>
                  </a:cubicBezTo>
                  <a:cubicBezTo>
                    <a:pt x="216" y="1112"/>
                    <a:pt x="722" y="1955"/>
                    <a:pt x="1443" y="2562"/>
                  </a:cubicBezTo>
                  <a:cubicBezTo>
                    <a:pt x="2166" y="3168"/>
                    <a:pt x="3081" y="3523"/>
                    <a:pt x="4023" y="3560"/>
                  </a:cubicBezTo>
                  <a:lnTo>
                    <a:pt x="4028" y="3560"/>
                  </a:lnTo>
                  <a:cubicBezTo>
                    <a:pt x="4113" y="3560"/>
                    <a:pt x="4185" y="3494"/>
                    <a:pt x="4186" y="3407"/>
                  </a:cubicBezTo>
                  <a:cubicBezTo>
                    <a:pt x="4189" y="3319"/>
                    <a:pt x="4122" y="3246"/>
                    <a:pt x="4034" y="3241"/>
                  </a:cubicBezTo>
                  <a:cubicBezTo>
                    <a:pt x="3164" y="3208"/>
                    <a:pt x="2316" y="2880"/>
                    <a:pt x="1648" y="2319"/>
                  </a:cubicBezTo>
                  <a:cubicBezTo>
                    <a:pt x="981" y="1755"/>
                    <a:pt x="511" y="977"/>
                    <a:pt x="327" y="126"/>
                  </a:cubicBezTo>
                  <a:cubicBezTo>
                    <a:pt x="312" y="51"/>
                    <a:pt x="245" y="0"/>
                    <a:pt x="1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6"/>
            <p:cNvSpPr/>
            <p:nvPr/>
          </p:nvSpPr>
          <p:spPr>
            <a:xfrm>
              <a:off x="13782" y="3800077"/>
              <a:ext cx="204083" cy="80519"/>
            </a:xfrm>
            <a:custGeom>
              <a:avLst/>
              <a:gdLst/>
              <a:ahLst/>
              <a:cxnLst/>
              <a:rect l="l" t="t" r="r" b="b"/>
              <a:pathLst>
                <a:path w="6671" h="2632" extrusionOk="0">
                  <a:moveTo>
                    <a:pt x="181" y="0"/>
                  </a:moveTo>
                  <a:cubicBezTo>
                    <a:pt x="161" y="0"/>
                    <a:pt x="141" y="4"/>
                    <a:pt x="121" y="12"/>
                  </a:cubicBezTo>
                  <a:cubicBezTo>
                    <a:pt x="40" y="46"/>
                    <a:pt x="1" y="140"/>
                    <a:pt x="34" y="219"/>
                  </a:cubicBezTo>
                  <a:cubicBezTo>
                    <a:pt x="529" y="1421"/>
                    <a:pt x="1628" y="2328"/>
                    <a:pt x="2901" y="2585"/>
                  </a:cubicBezTo>
                  <a:cubicBezTo>
                    <a:pt x="3062" y="2617"/>
                    <a:pt x="3228" y="2632"/>
                    <a:pt x="3396" y="2632"/>
                  </a:cubicBezTo>
                  <a:cubicBezTo>
                    <a:pt x="4626" y="2632"/>
                    <a:pt x="5968" y="1802"/>
                    <a:pt x="6619" y="907"/>
                  </a:cubicBezTo>
                  <a:cubicBezTo>
                    <a:pt x="6670" y="835"/>
                    <a:pt x="6655" y="736"/>
                    <a:pt x="6583" y="685"/>
                  </a:cubicBezTo>
                  <a:cubicBezTo>
                    <a:pt x="6555" y="664"/>
                    <a:pt x="6522" y="655"/>
                    <a:pt x="6490" y="655"/>
                  </a:cubicBezTo>
                  <a:cubicBezTo>
                    <a:pt x="6441" y="655"/>
                    <a:pt x="6393" y="677"/>
                    <a:pt x="6362" y="719"/>
                  </a:cubicBezTo>
                  <a:cubicBezTo>
                    <a:pt x="5758" y="1553"/>
                    <a:pt x="4497" y="2315"/>
                    <a:pt x="3392" y="2315"/>
                  </a:cubicBezTo>
                  <a:cubicBezTo>
                    <a:pt x="3246" y="2315"/>
                    <a:pt x="3104" y="2302"/>
                    <a:pt x="2965" y="2274"/>
                  </a:cubicBezTo>
                  <a:cubicBezTo>
                    <a:pt x="1811" y="2040"/>
                    <a:pt x="776" y="1187"/>
                    <a:pt x="328" y="99"/>
                  </a:cubicBezTo>
                  <a:cubicBezTo>
                    <a:pt x="303" y="38"/>
                    <a:pt x="243" y="0"/>
                    <a:pt x="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6"/>
            <p:cNvSpPr/>
            <p:nvPr/>
          </p:nvSpPr>
          <p:spPr>
            <a:xfrm>
              <a:off x="90475" y="3511770"/>
              <a:ext cx="75716" cy="73085"/>
            </a:xfrm>
            <a:custGeom>
              <a:avLst/>
              <a:gdLst/>
              <a:ahLst/>
              <a:cxnLst/>
              <a:rect l="l" t="t" r="r" b="b"/>
              <a:pathLst>
                <a:path w="2475" h="2389" extrusionOk="0">
                  <a:moveTo>
                    <a:pt x="1518" y="1"/>
                  </a:moveTo>
                  <a:cubicBezTo>
                    <a:pt x="1000" y="1"/>
                    <a:pt x="430" y="381"/>
                    <a:pt x="272" y="832"/>
                  </a:cubicBezTo>
                  <a:cubicBezTo>
                    <a:pt x="1" y="1605"/>
                    <a:pt x="673" y="2388"/>
                    <a:pt x="1425" y="2388"/>
                  </a:cubicBezTo>
                  <a:cubicBezTo>
                    <a:pt x="1557" y="2388"/>
                    <a:pt x="1692" y="2364"/>
                    <a:pt x="1824" y="2312"/>
                  </a:cubicBezTo>
                  <a:cubicBezTo>
                    <a:pt x="2206" y="2161"/>
                    <a:pt x="2438" y="1826"/>
                    <a:pt x="2457" y="1419"/>
                  </a:cubicBezTo>
                  <a:cubicBezTo>
                    <a:pt x="2474" y="1125"/>
                    <a:pt x="2389" y="597"/>
                    <a:pt x="2213" y="346"/>
                  </a:cubicBezTo>
                  <a:cubicBezTo>
                    <a:pt x="2038" y="102"/>
                    <a:pt x="1785" y="1"/>
                    <a:pt x="1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6"/>
            <p:cNvSpPr/>
            <p:nvPr/>
          </p:nvSpPr>
          <p:spPr>
            <a:xfrm>
              <a:off x="202102" y="3553590"/>
              <a:ext cx="75074" cy="69812"/>
            </a:xfrm>
            <a:custGeom>
              <a:avLst/>
              <a:gdLst/>
              <a:ahLst/>
              <a:cxnLst/>
              <a:rect l="l" t="t" r="r" b="b"/>
              <a:pathLst>
                <a:path w="2454" h="2282" extrusionOk="0">
                  <a:moveTo>
                    <a:pt x="1250" y="1"/>
                  </a:moveTo>
                  <a:cubicBezTo>
                    <a:pt x="854" y="1"/>
                    <a:pt x="462" y="191"/>
                    <a:pt x="238" y="528"/>
                  </a:cubicBezTo>
                  <a:cubicBezTo>
                    <a:pt x="75" y="772"/>
                    <a:pt x="0" y="1080"/>
                    <a:pt x="37" y="1372"/>
                  </a:cubicBezTo>
                  <a:cubicBezTo>
                    <a:pt x="82" y="1736"/>
                    <a:pt x="297" y="1974"/>
                    <a:pt x="605" y="2142"/>
                  </a:cubicBezTo>
                  <a:cubicBezTo>
                    <a:pt x="783" y="2238"/>
                    <a:pt x="982" y="2282"/>
                    <a:pt x="1181" y="2282"/>
                  </a:cubicBezTo>
                  <a:cubicBezTo>
                    <a:pt x="1814" y="2282"/>
                    <a:pt x="2450" y="1837"/>
                    <a:pt x="2416" y="1196"/>
                  </a:cubicBezTo>
                  <a:cubicBezTo>
                    <a:pt x="2417" y="1184"/>
                    <a:pt x="2423" y="1174"/>
                    <a:pt x="2424" y="1162"/>
                  </a:cubicBezTo>
                  <a:cubicBezTo>
                    <a:pt x="2454" y="893"/>
                    <a:pt x="2342" y="644"/>
                    <a:pt x="2185" y="431"/>
                  </a:cubicBezTo>
                  <a:cubicBezTo>
                    <a:pt x="2057" y="258"/>
                    <a:pt x="1821" y="124"/>
                    <a:pt x="1623" y="59"/>
                  </a:cubicBezTo>
                  <a:cubicBezTo>
                    <a:pt x="1502" y="20"/>
                    <a:pt x="1376" y="1"/>
                    <a:pt x="12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6"/>
            <p:cNvSpPr/>
            <p:nvPr/>
          </p:nvSpPr>
          <p:spPr>
            <a:xfrm>
              <a:off x="111491" y="3628390"/>
              <a:ext cx="74340" cy="72565"/>
            </a:xfrm>
            <a:custGeom>
              <a:avLst/>
              <a:gdLst/>
              <a:ahLst/>
              <a:cxnLst/>
              <a:rect l="l" t="t" r="r" b="b"/>
              <a:pathLst>
                <a:path w="2430" h="2372" extrusionOk="0">
                  <a:moveTo>
                    <a:pt x="1275" y="1"/>
                  </a:moveTo>
                  <a:cubicBezTo>
                    <a:pt x="1237" y="1"/>
                    <a:pt x="1198" y="3"/>
                    <a:pt x="1160" y="6"/>
                  </a:cubicBezTo>
                  <a:cubicBezTo>
                    <a:pt x="1102" y="12"/>
                    <a:pt x="1047" y="27"/>
                    <a:pt x="994" y="43"/>
                  </a:cubicBezTo>
                  <a:cubicBezTo>
                    <a:pt x="777" y="80"/>
                    <a:pt x="573" y="177"/>
                    <a:pt x="410" y="349"/>
                  </a:cubicBezTo>
                  <a:cubicBezTo>
                    <a:pt x="111" y="660"/>
                    <a:pt x="0" y="1084"/>
                    <a:pt x="93" y="1504"/>
                  </a:cubicBezTo>
                  <a:cubicBezTo>
                    <a:pt x="203" y="2005"/>
                    <a:pt x="658" y="2331"/>
                    <a:pt x="1150" y="2369"/>
                  </a:cubicBezTo>
                  <a:cubicBezTo>
                    <a:pt x="1176" y="2371"/>
                    <a:pt x="1202" y="2372"/>
                    <a:pt x="1228" y="2372"/>
                  </a:cubicBezTo>
                  <a:cubicBezTo>
                    <a:pt x="1640" y="2372"/>
                    <a:pt x="2060" y="2136"/>
                    <a:pt x="2268" y="1780"/>
                  </a:cubicBezTo>
                  <a:cubicBezTo>
                    <a:pt x="2369" y="1605"/>
                    <a:pt x="2407" y="1406"/>
                    <a:pt x="2386" y="1215"/>
                  </a:cubicBezTo>
                  <a:cubicBezTo>
                    <a:pt x="2429" y="711"/>
                    <a:pt x="2074" y="203"/>
                    <a:pt x="1604" y="50"/>
                  </a:cubicBezTo>
                  <a:cubicBezTo>
                    <a:pt x="1498" y="17"/>
                    <a:pt x="1386" y="1"/>
                    <a:pt x="1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6"/>
            <p:cNvSpPr/>
            <p:nvPr/>
          </p:nvSpPr>
          <p:spPr>
            <a:xfrm>
              <a:off x="39112" y="3601713"/>
              <a:ext cx="63724" cy="59380"/>
            </a:xfrm>
            <a:custGeom>
              <a:avLst/>
              <a:gdLst/>
              <a:ahLst/>
              <a:cxnLst/>
              <a:rect l="l" t="t" r="r" b="b"/>
              <a:pathLst>
                <a:path w="2083" h="1941" extrusionOk="0">
                  <a:moveTo>
                    <a:pt x="1053" y="0"/>
                  </a:moveTo>
                  <a:cubicBezTo>
                    <a:pt x="577" y="0"/>
                    <a:pt x="106" y="296"/>
                    <a:pt x="54" y="843"/>
                  </a:cubicBezTo>
                  <a:cubicBezTo>
                    <a:pt x="1" y="1400"/>
                    <a:pt x="450" y="1925"/>
                    <a:pt x="1014" y="1940"/>
                  </a:cubicBezTo>
                  <a:cubicBezTo>
                    <a:pt x="1022" y="1940"/>
                    <a:pt x="1030" y="1940"/>
                    <a:pt x="1039" y="1940"/>
                  </a:cubicBezTo>
                  <a:cubicBezTo>
                    <a:pt x="1542" y="1940"/>
                    <a:pt x="2047" y="1500"/>
                    <a:pt x="2073" y="987"/>
                  </a:cubicBezTo>
                  <a:cubicBezTo>
                    <a:pt x="2083" y="787"/>
                    <a:pt x="2020" y="594"/>
                    <a:pt x="1908" y="431"/>
                  </a:cubicBezTo>
                  <a:cubicBezTo>
                    <a:pt x="1708" y="139"/>
                    <a:pt x="1380" y="0"/>
                    <a:pt x="1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6"/>
            <p:cNvSpPr/>
            <p:nvPr/>
          </p:nvSpPr>
          <p:spPr>
            <a:xfrm>
              <a:off x="219937" y="3658524"/>
              <a:ext cx="52313" cy="51151"/>
            </a:xfrm>
            <a:custGeom>
              <a:avLst/>
              <a:gdLst/>
              <a:ahLst/>
              <a:cxnLst/>
              <a:rect l="l" t="t" r="r" b="b"/>
              <a:pathLst>
                <a:path w="1710" h="1672" extrusionOk="0">
                  <a:moveTo>
                    <a:pt x="838" y="0"/>
                  </a:moveTo>
                  <a:cubicBezTo>
                    <a:pt x="462" y="0"/>
                    <a:pt x="167" y="242"/>
                    <a:pt x="37" y="615"/>
                  </a:cubicBezTo>
                  <a:cubicBezTo>
                    <a:pt x="15" y="679"/>
                    <a:pt x="0" y="797"/>
                    <a:pt x="7" y="866"/>
                  </a:cubicBezTo>
                  <a:cubicBezTo>
                    <a:pt x="34" y="1084"/>
                    <a:pt x="87" y="1274"/>
                    <a:pt x="248" y="1432"/>
                  </a:cubicBezTo>
                  <a:cubicBezTo>
                    <a:pt x="383" y="1569"/>
                    <a:pt x="606" y="1671"/>
                    <a:pt x="805" y="1671"/>
                  </a:cubicBezTo>
                  <a:cubicBezTo>
                    <a:pt x="816" y="1671"/>
                    <a:pt x="826" y="1671"/>
                    <a:pt x="837" y="1670"/>
                  </a:cubicBezTo>
                  <a:cubicBezTo>
                    <a:pt x="1217" y="1648"/>
                    <a:pt x="1636" y="1334"/>
                    <a:pt x="1642" y="919"/>
                  </a:cubicBezTo>
                  <a:cubicBezTo>
                    <a:pt x="1709" y="534"/>
                    <a:pt x="1404" y="98"/>
                    <a:pt x="1028" y="20"/>
                  </a:cubicBezTo>
                  <a:cubicBezTo>
                    <a:pt x="963" y="6"/>
                    <a:pt x="899" y="0"/>
                    <a:pt x="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6"/>
            <p:cNvSpPr/>
            <p:nvPr/>
          </p:nvSpPr>
          <p:spPr>
            <a:xfrm>
              <a:off x="268852" y="3622393"/>
              <a:ext cx="59992" cy="53598"/>
            </a:xfrm>
            <a:custGeom>
              <a:avLst/>
              <a:gdLst/>
              <a:ahLst/>
              <a:cxnLst/>
              <a:rect l="l" t="t" r="r" b="b"/>
              <a:pathLst>
                <a:path w="1961" h="1752" extrusionOk="0">
                  <a:moveTo>
                    <a:pt x="979" y="0"/>
                  </a:moveTo>
                  <a:cubicBezTo>
                    <a:pt x="913" y="0"/>
                    <a:pt x="846" y="8"/>
                    <a:pt x="778" y="25"/>
                  </a:cubicBezTo>
                  <a:cubicBezTo>
                    <a:pt x="333" y="133"/>
                    <a:pt x="0" y="621"/>
                    <a:pt x="128" y="1078"/>
                  </a:cubicBezTo>
                  <a:cubicBezTo>
                    <a:pt x="239" y="1467"/>
                    <a:pt x="586" y="1752"/>
                    <a:pt x="983" y="1752"/>
                  </a:cubicBezTo>
                  <a:cubicBezTo>
                    <a:pt x="1048" y="1752"/>
                    <a:pt x="1115" y="1744"/>
                    <a:pt x="1182" y="1728"/>
                  </a:cubicBezTo>
                  <a:cubicBezTo>
                    <a:pt x="1626" y="1619"/>
                    <a:pt x="1960" y="1130"/>
                    <a:pt x="1831" y="674"/>
                  </a:cubicBezTo>
                  <a:cubicBezTo>
                    <a:pt x="1722" y="284"/>
                    <a:pt x="1375" y="0"/>
                    <a:pt x="9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6"/>
            <p:cNvSpPr/>
            <p:nvPr/>
          </p:nvSpPr>
          <p:spPr>
            <a:xfrm>
              <a:off x="71508" y="3807480"/>
              <a:ext cx="60175" cy="48581"/>
            </a:xfrm>
            <a:custGeom>
              <a:avLst/>
              <a:gdLst/>
              <a:ahLst/>
              <a:cxnLst/>
              <a:rect l="l" t="t" r="r" b="b"/>
              <a:pathLst>
                <a:path w="1967" h="1588" extrusionOk="0">
                  <a:moveTo>
                    <a:pt x="1086" y="0"/>
                  </a:moveTo>
                  <a:cubicBezTo>
                    <a:pt x="1026" y="0"/>
                    <a:pt x="962" y="8"/>
                    <a:pt x="893" y="24"/>
                  </a:cubicBezTo>
                  <a:cubicBezTo>
                    <a:pt x="1" y="240"/>
                    <a:pt x="87" y="1588"/>
                    <a:pt x="883" y="1588"/>
                  </a:cubicBezTo>
                  <a:cubicBezTo>
                    <a:pt x="943" y="1588"/>
                    <a:pt x="1007" y="1580"/>
                    <a:pt x="1075" y="1563"/>
                  </a:cubicBezTo>
                  <a:cubicBezTo>
                    <a:pt x="1967" y="1348"/>
                    <a:pt x="1882" y="0"/>
                    <a:pt x="10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6"/>
            <p:cNvSpPr/>
            <p:nvPr/>
          </p:nvSpPr>
          <p:spPr>
            <a:xfrm>
              <a:off x="-19562" y="3709491"/>
              <a:ext cx="53965" cy="37078"/>
            </a:xfrm>
            <a:custGeom>
              <a:avLst/>
              <a:gdLst/>
              <a:ahLst/>
              <a:cxnLst/>
              <a:rect l="l" t="t" r="r" b="b"/>
              <a:pathLst>
                <a:path w="1764" h="1212" extrusionOk="0">
                  <a:moveTo>
                    <a:pt x="869" y="1"/>
                  </a:moveTo>
                  <a:cubicBezTo>
                    <a:pt x="818" y="1"/>
                    <a:pt x="764" y="7"/>
                    <a:pt x="709" y="20"/>
                  </a:cubicBezTo>
                  <a:cubicBezTo>
                    <a:pt x="1" y="192"/>
                    <a:pt x="250" y="1212"/>
                    <a:pt x="896" y="1212"/>
                  </a:cubicBezTo>
                  <a:cubicBezTo>
                    <a:pt x="947" y="1212"/>
                    <a:pt x="1000" y="1206"/>
                    <a:pt x="1055" y="1192"/>
                  </a:cubicBezTo>
                  <a:cubicBezTo>
                    <a:pt x="1763" y="1019"/>
                    <a:pt x="1516" y="1"/>
                    <a:pt x="8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6"/>
            <p:cNvSpPr/>
            <p:nvPr/>
          </p:nvSpPr>
          <p:spPr>
            <a:xfrm>
              <a:off x="-23233" y="3638118"/>
              <a:ext cx="68925" cy="45736"/>
            </a:xfrm>
            <a:custGeom>
              <a:avLst/>
              <a:gdLst/>
              <a:ahLst/>
              <a:cxnLst/>
              <a:rect l="l" t="t" r="r" b="b"/>
              <a:pathLst>
                <a:path w="2253" h="1495" extrusionOk="0">
                  <a:moveTo>
                    <a:pt x="1085" y="0"/>
                  </a:moveTo>
                  <a:cubicBezTo>
                    <a:pt x="1021" y="0"/>
                    <a:pt x="954" y="8"/>
                    <a:pt x="885" y="25"/>
                  </a:cubicBezTo>
                  <a:cubicBezTo>
                    <a:pt x="0" y="238"/>
                    <a:pt x="358" y="1494"/>
                    <a:pt x="1167" y="1494"/>
                  </a:cubicBezTo>
                  <a:cubicBezTo>
                    <a:pt x="1231" y="1494"/>
                    <a:pt x="1297" y="1486"/>
                    <a:pt x="1366" y="1470"/>
                  </a:cubicBezTo>
                  <a:cubicBezTo>
                    <a:pt x="2252" y="1254"/>
                    <a:pt x="1896" y="0"/>
                    <a:pt x="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6"/>
            <p:cNvSpPr/>
            <p:nvPr/>
          </p:nvSpPr>
          <p:spPr>
            <a:xfrm>
              <a:off x="-15708" y="3780497"/>
              <a:ext cx="62072" cy="48917"/>
            </a:xfrm>
            <a:custGeom>
              <a:avLst/>
              <a:gdLst/>
              <a:ahLst/>
              <a:cxnLst/>
              <a:rect l="l" t="t" r="r" b="b"/>
              <a:pathLst>
                <a:path w="2029" h="1599" extrusionOk="0">
                  <a:moveTo>
                    <a:pt x="1098" y="1"/>
                  </a:moveTo>
                  <a:cubicBezTo>
                    <a:pt x="1037" y="1"/>
                    <a:pt x="972" y="9"/>
                    <a:pt x="903" y="25"/>
                  </a:cubicBezTo>
                  <a:cubicBezTo>
                    <a:pt x="1" y="244"/>
                    <a:pt x="122" y="1599"/>
                    <a:pt x="931" y="1599"/>
                  </a:cubicBezTo>
                  <a:cubicBezTo>
                    <a:pt x="992" y="1599"/>
                    <a:pt x="1057" y="1591"/>
                    <a:pt x="1126" y="1575"/>
                  </a:cubicBezTo>
                  <a:cubicBezTo>
                    <a:pt x="2028" y="1356"/>
                    <a:pt x="1907" y="1"/>
                    <a:pt x="10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6"/>
            <p:cNvSpPr/>
            <p:nvPr/>
          </p:nvSpPr>
          <p:spPr>
            <a:xfrm>
              <a:off x="14547" y="3560932"/>
              <a:ext cx="56229" cy="37231"/>
            </a:xfrm>
            <a:custGeom>
              <a:avLst/>
              <a:gdLst/>
              <a:ahLst/>
              <a:cxnLst/>
              <a:rect l="l" t="t" r="r" b="b"/>
              <a:pathLst>
                <a:path w="1838" h="1217" extrusionOk="0">
                  <a:moveTo>
                    <a:pt x="884" y="0"/>
                  </a:moveTo>
                  <a:cubicBezTo>
                    <a:pt x="832" y="0"/>
                    <a:pt x="777" y="7"/>
                    <a:pt x="720" y="21"/>
                  </a:cubicBezTo>
                  <a:cubicBezTo>
                    <a:pt x="0" y="195"/>
                    <a:pt x="293" y="1217"/>
                    <a:pt x="955" y="1217"/>
                  </a:cubicBezTo>
                  <a:cubicBezTo>
                    <a:pt x="1007" y="1217"/>
                    <a:pt x="1062" y="1210"/>
                    <a:pt x="1118" y="1197"/>
                  </a:cubicBezTo>
                  <a:cubicBezTo>
                    <a:pt x="1838" y="1021"/>
                    <a:pt x="1544" y="0"/>
                    <a:pt x="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6"/>
            <p:cNvSpPr/>
            <p:nvPr/>
          </p:nvSpPr>
          <p:spPr>
            <a:xfrm>
              <a:off x="298709" y="3702914"/>
              <a:ext cx="61277" cy="41483"/>
            </a:xfrm>
            <a:custGeom>
              <a:avLst/>
              <a:gdLst/>
              <a:ahLst/>
              <a:cxnLst/>
              <a:rect l="l" t="t" r="r" b="b"/>
              <a:pathLst>
                <a:path w="2003" h="1356" extrusionOk="0">
                  <a:moveTo>
                    <a:pt x="979" y="0"/>
                  </a:moveTo>
                  <a:cubicBezTo>
                    <a:pt x="921" y="0"/>
                    <a:pt x="862" y="7"/>
                    <a:pt x="799" y="23"/>
                  </a:cubicBezTo>
                  <a:cubicBezTo>
                    <a:pt x="0" y="217"/>
                    <a:pt x="297" y="1356"/>
                    <a:pt x="1026" y="1356"/>
                  </a:cubicBezTo>
                  <a:cubicBezTo>
                    <a:pt x="1084" y="1356"/>
                    <a:pt x="1144" y="1349"/>
                    <a:pt x="1206" y="1334"/>
                  </a:cubicBezTo>
                  <a:cubicBezTo>
                    <a:pt x="2003" y="1141"/>
                    <a:pt x="1707" y="0"/>
                    <a:pt x="9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6"/>
            <p:cNvSpPr/>
            <p:nvPr/>
          </p:nvSpPr>
          <p:spPr>
            <a:xfrm>
              <a:off x="251997" y="3729254"/>
              <a:ext cx="58891" cy="53231"/>
            </a:xfrm>
            <a:custGeom>
              <a:avLst/>
              <a:gdLst/>
              <a:ahLst/>
              <a:cxnLst/>
              <a:rect l="l" t="t" r="r" b="b"/>
              <a:pathLst>
                <a:path w="1925" h="1740" extrusionOk="0">
                  <a:moveTo>
                    <a:pt x="972" y="1"/>
                  </a:moveTo>
                  <a:cubicBezTo>
                    <a:pt x="914" y="1"/>
                    <a:pt x="855" y="8"/>
                    <a:pt x="795" y="22"/>
                  </a:cubicBezTo>
                  <a:cubicBezTo>
                    <a:pt x="356" y="129"/>
                    <a:pt x="0" y="571"/>
                    <a:pt x="114" y="1038"/>
                  </a:cubicBezTo>
                  <a:cubicBezTo>
                    <a:pt x="207" y="1420"/>
                    <a:pt x="553" y="1740"/>
                    <a:pt x="951" y="1740"/>
                  </a:cubicBezTo>
                  <a:cubicBezTo>
                    <a:pt x="1010" y="1740"/>
                    <a:pt x="1069" y="1733"/>
                    <a:pt x="1130" y="1718"/>
                  </a:cubicBezTo>
                  <a:cubicBezTo>
                    <a:pt x="1567" y="1612"/>
                    <a:pt x="1924" y="1170"/>
                    <a:pt x="1809" y="703"/>
                  </a:cubicBezTo>
                  <a:cubicBezTo>
                    <a:pt x="1717" y="320"/>
                    <a:pt x="1371" y="1"/>
                    <a:pt x="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6"/>
            <p:cNvSpPr/>
            <p:nvPr/>
          </p:nvSpPr>
          <p:spPr>
            <a:xfrm>
              <a:off x="159274" y="3725981"/>
              <a:ext cx="57300" cy="54332"/>
            </a:xfrm>
            <a:custGeom>
              <a:avLst/>
              <a:gdLst/>
              <a:ahLst/>
              <a:cxnLst/>
              <a:rect l="l" t="t" r="r" b="b"/>
              <a:pathLst>
                <a:path w="1873" h="1776" extrusionOk="0">
                  <a:moveTo>
                    <a:pt x="923" y="1"/>
                  </a:moveTo>
                  <a:cubicBezTo>
                    <a:pt x="832" y="1"/>
                    <a:pt x="739" y="12"/>
                    <a:pt x="644" y="35"/>
                  </a:cubicBezTo>
                  <a:cubicBezTo>
                    <a:pt x="435" y="85"/>
                    <a:pt x="222" y="298"/>
                    <a:pt x="131" y="481"/>
                  </a:cubicBezTo>
                  <a:cubicBezTo>
                    <a:pt x="30" y="681"/>
                    <a:pt x="1" y="969"/>
                    <a:pt x="83" y="1182"/>
                  </a:cubicBezTo>
                  <a:cubicBezTo>
                    <a:pt x="239" y="1575"/>
                    <a:pt x="569" y="1776"/>
                    <a:pt x="949" y="1776"/>
                  </a:cubicBezTo>
                  <a:cubicBezTo>
                    <a:pt x="1040" y="1776"/>
                    <a:pt x="1133" y="1764"/>
                    <a:pt x="1228" y="1741"/>
                  </a:cubicBezTo>
                  <a:cubicBezTo>
                    <a:pt x="1437" y="1691"/>
                    <a:pt x="1650" y="1478"/>
                    <a:pt x="1741" y="1295"/>
                  </a:cubicBezTo>
                  <a:cubicBezTo>
                    <a:pt x="1842" y="1094"/>
                    <a:pt x="1873" y="806"/>
                    <a:pt x="1789" y="596"/>
                  </a:cubicBezTo>
                  <a:cubicBezTo>
                    <a:pt x="1633" y="201"/>
                    <a:pt x="1303" y="1"/>
                    <a:pt x="9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6"/>
            <p:cNvSpPr/>
            <p:nvPr/>
          </p:nvSpPr>
          <p:spPr>
            <a:xfrm>
              <a:off x="59119" y="3694531"/>
              <a:ext cx="53659" cy="53751"/>
            </a:xfrm>
            <a:custGeom>
              <a:avLst/>
              <a:gdLst/>
              <a:ahLst/>
              <a:cxnLst/>
              <a:rect l="l" t="t" r="r" b="b"/>
              <a:pathLst>
                <a:path w="1754" h="1757" extrusionOk="0">
                  <a:moveTo>
                    <a:pt x="796" y="1"/>
                  </a:moveTo>
                  <a:cubicBezTo>
                    <a:pt x="547" y="1"/>
                    <a:pt x="309" y="115"/>
                    <a:pt x="169" y="386"/>
                  </a:cubicBezTo>
                  <a:cubicBezTo>
                    <a:pt x="31" y="653"/>
                    <a:pt x="0" y="998"/>
                    <a:pt x="110" y="1280"/>
                  </a:cubicBezTo>
                  <a:cubicBezTo>
                    <a:pt x="216" y="1546"/>
                    <a:pt x="495" y="1757"/>
                    <a:pt x="781" y="1757"/>
                  </a:cubicBezTo>
                  <a:cubicBezTo>
                    <a:pt x="827" y="1757"/>
                    <a:pt x="873" y="1751"/>
                    <a:pt x="918" y="1740"/>
                  </a:cubicBezTo>
                  <a:cubicBezTo>
                    <a:pt x="1087" y="1697"/>
                    <a:pt x="1244" y="1618"/>
                    <a:pt x="1382" y="1509"/>
                  </a:cubicBezTo>
                  <a:cubicBezTo>
                    <a:pt x="1455" y="1452"/>
                    <a:pt x="1524" y="1388"/>
                    <a:pt x="1582" y="1314"/>
                  </a:cubicBezTo>
                  <a:cubicBezTo>
                    <a:pt x="1621" y="1266"/>
                    <a:pt x="1670" y="1154"/>
                    <a:pt x="1695" y="1131"/>
                  </a:cubicBezTo>
                  <a:cubicBezTo>
                    <a:pt x="1696" y="1123"/>
                    <a:pt x="1698" y="1116"/>
                    <a:pt x="1701" y="1110"/>
                  </a:cubicBezTo>
                  <a:cubicBezTo>
                    <a:pt x="1742" y="960"/>
                    <a:pt x="1753" y="800"/>
                    <a:pt x="1711" y="662"/>
                  </a:cubicBezTo>
                  <a:cubicBezTo>
                    <a:pt x="1596" y="275"/>
                    <a:pt x="1183" y="1"/>
                    <a:pt x="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6"/>
            <p:cNvSpPr/>
            <p:nvPr/>
          </p:nvSpPr>
          <p:spPr>
            <a:xfrm>
              <a:off x="197238" y="3824918"/>
              <a:ext cx="152137" cy="907435"/>
            </a:xfrm>
            <a:custGeom>
              <a:avLst/>
              <a:gdLst/>
              <a:ahLst/>
              <a:cxnLst/>
              <a:rect l="l" t="t" r="r" b="b"/>
              <a:pathLst>
                <a:path w="4973" h="29662" extrusionOk="0">
                  <a:moveTo>
                    <a:pt x="356" y="1"/>
                  </a:moveTo>
                  <a:cubicBezTo>
                    <a:pt x="325" y="1"/>
                    <a:pt x="293" y="5"/>
                    <a:pt x="262" y="15"/>
                  </a:cubicBezTo>
                  <a:cubicBezTo>
                    <a:pt x="94" y="70"/>
                    <a:pt x="1" y="247"/>
                    <a:pt x="53" y="415"/>
                  </a:cubicBezTo>
                  <a:cubicBezTo>
                    <a:pt x="3017" y="9784"/>
                    <a:pt x="4334" y="19514"/>
                    <a:pt x="3971" y="29334"/>
                  </a:cubicBezTo>
                  <a:cubicBezTo>
                    <a:pt x="3964" y="29507"/>
                    <a:pt x="4102" y="29654"/>
                    <a:pt x="4275" y="29662"/>
                  </a:cubicBezTo>
                  <a:lnTo>
                    <a:pt x="4287" y="29662"/>
                  </a:lnTo>
                  <a:cubicBezTo>
                    <a:pt x="4456" y="29662"/>
                    <a:pt x="4597" y="29528"/>
                    <a:pt x="4605" y="29358"/>
                  </a:cubicBezTo>
                  <a:cubicBezTo>
                    <a:pt x="4972" y="19464"/>
                    <a:pt x="3644" y="9662"/>
                    <a:pt x="660" y="224"/>
                  </a:cubicBezTo>
                  <a:cubicBezTo>
                    <a:pt x="617" y="88"/>
                    <a:pt x="490" y="1"/>
                    <a:pt x="3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6"/>
            <p:cNvSpPr/>
            <p:nvPr/>
          </p:nvSpPr>
          <p:spPr>
            <a:xfrm>
              <a:off x="543287" y="3983725"/>
              <a:ext cx="164190" cy="144550"/>
            </a:xfrm>
            <a:custGeom>
              <a:avLst/>
              <a:gdLst/>
              <a:ahLst/>
              <a:cxnLst/>
              <a:rect l="l" t="t" r="r" b="b"/>
              <a:pathLst>
                <a:path w="5367" h="4725" extrusionOk="0">
                  <a:moveTo>
                    <a:pt x="5206" y="0"/>
                  </a:moveTo>
                  <a:cubicBezTo>
                    <a:pt x="5120" y="0"/>
                    <a:pt x="5048" y="71"/>
                    <a:pt x="5048" y="159"/>
                  </a:cubicBezTo>
                  <a:cubicBezTo>
                    <a:pt x="5039" y="1370"/>
                    <a:pt x="4487" y="2568"/>
                    <a:pt x="3570" y="3361"/>
                  </a:cubicBezTo>
                  <a:cubicBezTo>
                    <a:pt x="2796" y="4033"/>
                    <a:pt x="1772" y="4407"/>
                    <a:pt x="749" y="4407"/>
                  </a:cubicBezTo>
                  <a:cubicBezTo>
                    <a:pt x="563" y="4407"/>
                    <a:pt x="376" y="4394"/>
                    <a:pt x="190" y="4369"/>
                  </a:cubicBezTo>
                  <a:cubicBezTo>
                    <a:pt x="183" y="4368"/>
                    <a:pt x="176" y="4367"/>
                    <a:pt x="169" y="4367"/>
                  </a:cubicBezTo>
                  <a:cubicBezTo>
                    <a:pt x="91" y="4367"/>
                    <a:pt x="22" y="4426"/>
                    <a:pt x="11" y="4505"/>
                  </a:cubicBezTo>
                  <a:cubicBezTo>
                    <a:pt x="1" y="4592"/>
                    <a:pt x="61" y="4673"/>
                    <a:pt x="148" y="4683"/>
                  </a:cubicBezTo>
                  <a:cubicBezTo>
                    <a:pt x="346" y="4711"/>
                    <a:pt x="546" y="4724"/>
                    <a:pt x="745" y="4724"/>
                  </a:cubicBezTo>
                  <a:cubicBezTo>
                    <a:pt x="1845" y="4724"/>
                    <a:pt x="2946" y="4322"/>
                    <a:pt x="3778" y="3602"/>
                  </a:cubicBezTo>
                  <a:cubicBezTo>
                    <a:pt x="4761" y="2749"/>
                    <a:pt x="5355" y="1461"/>
                    <a:pt x="5366" y="160"/>
                  </a:cubicBezTo>
                  <a:cubicBezTo>
                    <a:pt x="5366" y="72"/>
                    <a:pt x="5296" y="0"/>
                    <a:pt x="52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6"/>
            <p:cNvSpPr/>
            <p:nvPr/>
          </p:nvSpPr>
          <p:spPr>
            <a:xfrm>
              <a:off x="460048" y="3952735"/>
              <a:ext cx="205245" cy="173276"/>
            </a:xfrm>
            <a:custGeom>
              <a:avLst/>
              <a:gdLst/>
              <a:ahLst/>
              <a:cxnLst/>
              <a:rect l="l" t="t" r="r" b="b"/>
              <a:pathLst>
                <a:path w="6709" h="5664" extrusionOk="0">
                  <a:moveTo>
                    <a:pt x="6479" y="0"/>
                  </a:moveTo>
                  <a:cubicBezTo>
                    <a:pt x="6393" y="6"/>
                    <a:pt x="6325" y="79"/>
                    <a:pt x="6328" y="168"/>
                  </a:cubicBezTo>
                  <a:cubicBezTo>
                    <a:pt x="6388" y="1398"/>
                    <a:pt x="6158" y="2514"/>
                    <a:pt x="5660" y="3396"/>
                  </a:cubicBezTo>
                  <a:cubicBezTo>
                    <a:pt x="5087" y="4416"/>
                    <a:pt x="4134" y="5129"/>
                    <a:pt x="3114" y="5305"/>
                  </a:cubicBezTo>
                  <a:cubicBezTo>
                    <a:pt x="2959" y="5332"/>
                    <a:pt x="2802" y="5345"/>
                    <a:pt x="2645" y="5345"/>
                  </a:cubicBezTo>
                  <a:cubicBezTo>
                    <a:pt x="1696" y="5345"/>
                    <a:pt x="764" y="4864"/>
                    <a:pt x="318" y="4104"/>
                  </a:cubicBezTo>
                  <a:cubicBezTo>
                    <a:pt x="290" y="4054"/>
                    <a:pt x="237" y="4027"/>
                    <a:pt x="182" y="4027"/>
                  </a:cubicBezTo>
                  <a:cubicBezTo>
                    <a:pt x="155" y="4027"/>
                    <a:pt x="127" y="4034"/>
                    <a:pt x="102" y="4048"/>
                  </a:cubicBezTo>
                  <a:cubicBezTo>
                    <a:pt x="27" y="4092"/>
                    <a:pt x="1" y="4189"/>
                    <a:pt x="45" y="4264"/>
                  </a:cubicBezTo>
                  <a:cubicBezTo>
                    <a:pt x="555" y="5131"/>
                    <a:pt x="1568" y="5664"/>
                    <a:pt x="2632" y="5664"/>
                  </a:cubicBezTo>
                  <a:cubicBezTo>
                    <a:pt x="2810" y="5664"/>
                    <a:pt x="2989" y="5649"/>
                    <a:pt x="3170" y="5615"/>
                  </a:cubicBezTo>
                  <a:cubicBezTo>
                    <a:pt x="4281" y="5423"/>
                    <a:pt x="5316" y="4650"/>
                    <a:pt x="5938" y="3551"/>
                  </a:cubicBezTo>
                  <a:cubicBezTo>
                    <a:pt x="6462" y="2614"/>
                    <a:pt x="6708" y="1439"/>
                    <a:pt x="6645" y="151"/>
                  </a:cubicBezTo>
                  <a:cubicBezTo>
                    <a:pt x="6641" y="63"/>
                    <a:pt x="6568" y="3"/>
                    <a:pt x="6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6"/>
            <p:cNvSpPr/>
            <p:nvPr/>
          </p:nvSpPr>
          <p:spPr>
            <a:xfrm>
              <a:off x="462159" y="4011106"/>
              <a:ext cx="63082" cy="78959"/>
            </a:xfrm>
            <a:custGeom>
              <a:avLst/>
              <a:gdLst/>
              <a:ahLst/>
              <a:cxnLst/>
              <a:rect l="l" t="t" r="r" b="b"/>
              <a:pathLst>
                <a:path w="2062" h="2581" extrusionOk="0">
                  <a:moveTo>
                    <a:pt x="1882" y="0"/>
                  </a:moveTo>
                  <a:cubicBezTo>
                    <a:pt x="1834" y="0"/>
                    <a:pt x="1787" y="23"/>
                    <a:pt x="1756" y="64"/>
                  </a:cubicBezTo>
                  <a:lnTo>
                    <a:pt x="54" y="2327"/>
                  </a:lnTo>
                  <a:cubicBezTo>
                    <a:pt x="1" y="2397"/>
                    <a:pt x="16" y="2496"/>
                    <a:pt x="85" y="2549"/>
                  </a:cubicBezTo>
                  <a:cubicBezTo>
                    <a:pt x="114" y="2569"/>
                    <a:pt x="148" y="2581"/>
                    <a:pt x="180" y="2581"/>
                  </a:cubicBezTo>
                  <a:cubicBezTo>
                    <a:pt x="229" y="2581"/>
                    <a:pt x="276" y="2559"/>
                    <a:pt x="306" y="2518"/>
                  </a:cubicBezTo>
                  <a:lnTo>
                    <a:pt x="2008" y="255"/>
                  </a:lnTo>
                  <a:cubicBezTo>
                    <a:pt x="2061" y="185"/>
                    <a:pt x="2046" y="86"/>
                    <a:pt x="1977" y="33"/>
                  </a:cubicBezTo>
                  <a:cubicBezTo>
                    <a:pt x="1949" y="11"/>
                    <a:pt x="1915" y="0"/>
                    <a:pt x="1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6"/>
            <p:cNvSpPr/>
            <p:nvPr/>
          </p:nvSpPr>
          <p:spPr>
            <a:xfrm>
              <a:off x="471458" y="3943588"/>
              <a:ext cx="108603" cy="142500"/>
            </a:xfrm>
            <a:custGeom>
              <a:avLst/>
              <a:gdLst/>
              <a:ahLst/>
              <a:cxnLst/>
              <a:rect l="l" t="t" r="r" b="b"/>
              <a:pathLst>
                <a:path w="3550" h="4658" extrusionOk="0">
                  <a:moveTo>
                    <a:pt x="3323" y="1"/>
                  </a:moveTo>
                  <a:cubicBezTo>
                    <a:pt x="3319" y="1"/>
                    <a:pt x="3316" y="1"/>
                    <a:pt x="3312" y="1"/>
                  </a:cubicBezTo>
                  <a:cubicBezTo>
                    <a:pt x="3225" y="5"/>
                    <a:pt x="3159" y="80"/>
                    <a:pt x="3165" y="170"/>
                  </a:cubicBezTo>
                  <a:cubicBezTo>
                    <a:pt x="3231" y="1094"/>
                    <a:pt x="2955" y="2057"/>
                    <a:pt x="2411" y="2807"/>
                  </a:cubicBezTo>
                  <a:cubicBezTo>
                    <a:pt x="1867" y="3557"/>
                    <a:pt x="1038" y="4117"/>
                    <a:pt x="139" y="4343"/>
                  </a:cubicBezTo>
                  <a:cubicBezTo>
                    <a:pt x="54" y="4365"/>
                    <a:pt x="1" y="4452"/>
                    <a:pt x="23" y="4535"/>
                  </a:cubicBezTo>
                  <a:cubicBezTo>
                    <a:pt x="42" y="4609"/>
                    <a:pt x="105" y="4657"/>
                    <a:pt x="177" y="4657"/>
                  </a:cubicBezTo>
                  <a:cubicBezTo>
                    <a:pt x="190" y="4657"/>
                    <a:pt x="204" y="4656"/>
                    <a:pt x="214" y="4651"/>
                  </a:cubicBezTo>
                  <a:cubicBezTo>
                    <a:pt x="1184" y="4408"/>
                    <a:pt x="2079" y="3804"/>
                    <a:pt x="2666" y="2994"/>
                  </a:cubicBezTo>
                  <a:cubicBezTo>
                    <a:pt x="3253" y="2183"/>
                    <a:pt x="3550" y="1145"/>
                    <a:pt x="3481" y="148"/>
                  </a:cubicBezTo>
                  <a:cubicBezTo>
                    <a:pt x="3475" y="65"/>
                    <a:pt x="3405" y="1"/>
                    <a:pt x="3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6"/>
            <p:cNvSpPr/>
            <p:nvPr/>
          </p:nvSpPr>
          <p:spPr>
            <a:xfrm>
              <a:off x="443896" y="3939519"/>
              <a:ext cx="41942" cy="150332"/>
            </a:xfrm>
            <a:custGeom>
              <a:avLst/>
              <a:gdLst/>
              <a:ahLst/>
              <a:cxnLst/>
              <a:rect l="l" t="t" r="r" b="b"/>
              <a:pathLst>
                <a:path w="1371" h="4914" extrusionOk="0">
                  <a:moveTo>
                    <a:pt x="1191" y="1"/>
                  </a:moveTo>
                  <a:cubicBezTo>
                    <a:pt x="1139" y="1"/>
                    <a:pt x="1087" y="27"/>
                    <a:pt x="1056" y="74"/>
                  </a:cubicBezTo>
                  <a:cubicBezTo>
                    <a:pt x="169" y="1466"/>
                    <a:pt x="0" y="3281"/>
                    <a:pt x="613" y="4812"/>
                  </a:cubicBezTo>
                  <a:cubicBezTo>
                    <a:pt x="636" y="4874"/>
                    <a:pt x="696" y="4914"/>
                    <a:pt x="760" y="4914"/>
                  </a:cubicBezTo>
                  <a:cubicBezTo>
                    <a:pt x="777" y="4914"/>
                    <a:pt x="798" y="4909"/>
                    <a:pt x="818" y="4900"/>
                  </a:cubicBezTo>
                  <a:cubicBezTo>
                    <a:pt x="899" y="4868"/>
                    <a:pt x="939" y="4776"/>
                    <a:pt x="906" y="4695"/>
                  </a:cubicBezTo>
                  <a:cubicBezTo>
                    <a:pt x="331" y="3256"/>
                    <a:pt x="491" y="1550"/>
                    <a:pt x="1322" y="243"/>
                  </a:cubicBezTo>
                  <a:cubicBezTo>
                    <a:pt x="1370" y="169"/>
                    <a:pt x="1348" y="72"/>
                    <a:pt x="1275" y="25"/>
                  </a:cubicBezTo>
                  <a:cubicBezTo>
                    <a:pt x="1249" y="9"/>
                    <a:pt x="1220" y="1"/>
                    <a:pt x="11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6"/>
            <p:cNvSpPr/>
            <p:nvPr/>
          </p:nvSpPr>
          <p:spPr>
            <a:xfrm>
              <a:off x="464422" y="3843794"/>
              <a:ext cx="157735" cy="244771"/>
            </a:xfrm>
            <a:custGeom>
              <a:avLst/>
              <a:gdLst/>
              <a:ahLst/>
              <a:cxnLst/>
              <a:rect l="l" t="t" r="r" b="b"/>
              <a:pathLst>
                <a:path w="5156" h="8001" extrusionOk="0">
                  <a:moveTo>
                    <a:pt x="4977" y="0"/>
                  </a:moveTo>
                  <a:cubicBezTo>
                    <a:pt x="4941" y="0"/>
                    <a:pt x="4905" y="12"/>
                    <a:pt x="4875" y="37"/>
                  </a:cubicBezTo>
                  <a:cubicBezTo>
                    <a:pt x="3687" y="1036"/>
                    <a:pt x="2461" y="2069"/>
                    <a:pt x="1530" y="3363"/>
                  </a:cubicBezTo>
                  <a:cubicBezTo>
                    <a:pt x="482" y="4820"/>
                    <a:pt x="0" y="6416"/>
                    <a:pt x="169" y="7861"/>
                  </a:cubicBezTo>
                  <a:cubicBezTo>
                    <a:pt x="178" y="7941"/>
                    <a:pt x="247" y="8000"/>
                    <a:pt x="326" y="8000"/>
                  </a:cubicBezTo>
                  <a:lnTo>
                    <a:pt x="347" y="8000"/>
                  </a:lnTo>
                  <a:cubicBezTo>
                    <a:pt x="435" y="7988"/>
                    <a:pt x="497" y="7912"/>
                    <a:pt x="486" y="7824"/>
                  </a:cubicBezTo>
                  <a:cubicBezTo>
                    <a:pt x="325" y="6458"/>
                    <a:pt x="789" y="4940"/>
                    <a:pt x="1789" y="3549"/>
                  </a:cubicBezTo>
                  <a:cubicBezTo>
                    <a:pt x="2696" y="2288"/>
                    <a:pt x="3909" y="1268"/>
                    <a:pt x="5081" y="279"/>
                  </a:cubicBezTo>
                  <a:cubicBezTo>
                    <a:pt x="5147" y="224"/>
                    <a:pt x="5156" y="124"/>
                    <a:pt x="5099" y="56"/>
                  </a:cubicBezTo>
                  <a:cubicBezTo>
                    <a:pt x="5067" y="19"/>
                    <a:pt x="5022" y="0"/>
                    <a:pt x="49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6"/>
            <p:cNvSpPr/>
            <p:nvPr/>
          </p:nvSpPr>
          <p:spPr>
            <a:xfrm>
              <a:off x="363930" y="3944108"/>
              <a:ext cx="110011" cy="139226"/>
            </a:xfrm>
            <a:custGeom>
              <a:avLst/>
              <a:gdLst/>
              <a:ahLst/>
              <a:cxnLst/>
              <a:rect l="l" t="t" r="r" b="b"/>
              <a:pathLst>
                <a:path w="3596" h="4551" extrusionOk="0">
                  <a:moveTo>
                    <a:pt x="717" y="0"/>
                  </a:moveTo>
                  <a:cubicBezTo>
                    <a:pt x="664" y="0"/>
                    <a:pt x="613" y="26"/>
                    <a:pt x="584" y="75"/>
                  </a:cubicBezTo>
                  <a:cubicBezTo>
                    <a:pt x="1" y="1015"/>
                    <a:pt x="12" y="2272"/>
                    <a:pt x="610" y="3203"/>
                  </a:cubicBezTo>
                  <a:cubicBezTo>
                    <a:pt x="1145" y="4037"/>
                    <a:pt x="2114" y="4551"/>
                    <a:pt x="3097" y="4551"/>
                  </a:cubicBezTo>
                  <a:cubicBezTo>
                    <a:pt x="3213" y="4551"/>
                    <a:pt x="3329" y="4543"/>
                    <a:pt x="3447" y="4530"/>
                  </a:cubicBezTo>
                  <a:cubicBezTo>
                    <a:pt x="3532" y="4518"/>
                    <a:pt x="3595" y="4438"/>
                    <a:pt x="3583" y="4352"/>
                  </a:cubicBezTo>
                  <a:cubicBezTo>
                    <a:pt x="3574" y="4271"/>
                    <a:pt x="3503" y="4214"/>
                    <a:pt x="3421" y="4214"/>
                  </a:cubicBezTo>
                  <a:cubicBezTo>
                    <a:pt x="3416" y="4214"/>
                    <a:pt x="3411" y="4214"/>
                    <a:pt x="3406" y="4214"/>
                  </a:cubicBezTo>
                  <a:cubicBezTo>
                    <a:pt x="3302" y="4228"/>
                    <a:pt x="3198" y="4234"/>
                    <a:pt x="3094" y="4234"/>
                  </a:cubicBezTo>
                  <a:cubicBezTo>
                    <a:pt x="2218" y="4234"/>
                    <a:pt x="1354" y="3774"/>
                    <a:pt x="879" y="3032"/>
                  </a:cubicBezTo>
                  <a:cubicBezTo>
                    <a:pt x="344" y="2203"/>
                    <a:pt x="335" y="1081"/>
                    <a:pt x="852" y="242"/>
                  </a:cubicBezTo>
                  <a:cubicBezTo>
                    <a:pt x="899" y="168"/>
                    <a:pt x="877" y="69"/>
                    <a:pt x="801" y="24"/>
                  </a:cubicBezTo>
                  <a:cubicBezTo>
                    <a:pt x="775" y="8"/>
                    <a:pt x="746" y="0"/>
                    <a:pt x="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6"/>
            <p:cNvSpPr/>
            <p:nvPr/>
          </p:nvSpPr>
          <p:spPr>
            <a:xfrm>
              <a:off x="402077" y="3883197"/>
              <a:ext cx="72382" cy="201360"/>
            </a:xfrm>
            <a:custGeom>
              <a:avLst/>
              <a:gdLst/>
              <a:ahLst/>
              <a:cxnLst/>
              <a:rect l="l" t="t" r="r" b="b"/>
              <a:pathLst>
                <a:path w="2366" h="6582" extrusionOk="0">
                  <a:moveTo>
                    <a:pt x="1100" y="1"/>
                  </a:moveTo>
                  <a:cubicBezTo>
                    <a:pt x="1040" y="1"/>
                    <a:pt x="983" y="34"/>
                    <a:pt x="956" y="93"/>
                  </a:cubicBezTo>
                  <a:cubicBezTo>
                    <a:pt x="0" y="2213"/>
                    <a:pt x="461" y="4862"/>
                    <a:pt x="2080" y="6534"/>
                  </a:cubicBezTo>
                  <a:cubicBezTo>
                    <a:pt x="2112" y="6565"/>
                    <a:pt x="2151" y="6581"/>
                    <a:pt x="2194" y="6581"/>
                  </a:cubicBezTo>
                  <a:cubicBezTo>
                    <a:pt x="2234" y="6581"/>
                    <a:pt x="2275" y="6567"/>
                    <a:pt x="2301" y="6537"/>
                  </a:cubicBezTo>
                  <a:cubicBezTo>
                    <a:pt x="2364" y="6477"/>
                    <a:pt x="2366" y="6376"/>
                    <a:pt x="2306" y="6314"/>
                  </a:cubicBezTo>
                  <a:cubicBezTo>
                    <a:pt x="776" y="4733"/>
                    <a:pt x="339" y="2228"/>
                    <a:pt x="1245" y="223"/>
                  </a:cubicBezTo>
                  <a:cubicBezTo>
                    <a:pt x="1282" y="144"/>
                    <a:pt x="1247" y="52"/>
                    <a:pt x="1166" y="15"/>
                  </a:cubicBezTo>
                  <a:cubicBezTo>
                    <a:pt x="1145" y="5"/>
                    <a:pt x="1122" y="1"/>
                    <a:pt x="11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6"/>
            <p:cNvSpPr/>
            <p:nvPr/>
          </p:nvSpPr>
          <p:spPr>
            <a:xfrm>
              <a:off x="462893" y="4019703"/>
              <a:ext cx="154339" cy="71128"/>
            </a:xfrm>
            <a:custGeom>
              <a:avLst/>
              <a:gdLst/>
              <a:ahLst/>
              <a:cxnLst/>
              <a:rect l="l" t="t" r="r" b="b"/>
              <a:pathLst>
                <a:path w="5045" h="2325" extrusionOk="0">
                  <a:moveTo>
                    <a:pt x="4864" y="1"/>
                  </a:moveTo>
                  <a:cubicBezTo>
                    <a:pt x="4810" y="1"/>
                    <a:pt x="4758" y="29"/>
                    <a:pt x="4729" y="78"/>
                  </a:cubicBezTo>
                  <a:cubicBezTo>
                    <a:pt x="4282" y="827"/>
                    <a:pt x="3589" y="1415"/>
                    <a:pt x="2777" y="1735"/>
                  </a:cubicBezTo>
                  <a:cubicBezTo>
                    <a:pt x="2316" y="1916"/>
                    <a:pt x="1824" y="2007"/>
                    <a:pt x="1331" y="2007"/>
                  </a:cubicBezTo>
                  <a:cubicBezTo>
                    <a:pt x="957" y="2007"/>
                    <a:pt x="582" y="1954"/>
                    <a:pt x="221" y="1848"/>
                  </a:cubicBezTo>
                  <a:cubicBezTo>
                    <a:pt x="206" y="1844"/>
                    <a:pt x="191" y="1842"/>
                    <a:pt x="176" y="1842"/>
                  </a:cubicBezTo>
                  <a:cubicBezTo>
                    <a:pt x="107" y="1842"/>
                    <a:pt x="43" y="1886"/>
                    <a:pt x="24" y="1956"/>
                  </a:cubicBezTo>
                  <a:cubicBezTo>
                    <a:pt x="0" y="2040"/>
                    <a:pt x="47" y="2128"/>
                    <a:pt x="133" y="2153"/>
                  </a:cubicBezTo>
                  <a:cubicBezTo>
                    <a:pt x="523" y="2268"/>
                    <a:pt x="927" y="2325"/>
                    <a:pt x="1332" y="2325"/>
                  </a:cubicBezTo>
                  <a:cubicBezTo>
                    <a:pt x="1865" y="2325"/>
                    <a:pt x="2397" y="2228"/>
                    <a:pt x="2890" y="2030"/>
                  </a:cubicBezTo>
                  <a:cubicBezTo>
                    <a:pt x="3768" y="1686"/>
                    <a:pt x="4517" y="1052"/>
                    <a:pt x="5000" y="241"/>
                  </a:cubicBezTo>
                  <a:cubicBezTo>
                    <a:pt x="5044" y="166"/>
                    <a:pt x="5019" y="68"/>
                    <a:pt x="4944" y="24"/>
                  </a:cubicBezTo>
                  <a:cubicBezTo>
                    <a:pt x="4919" y="8"/>
                    <a:pt x="4891" y="1"/>
                    <a:pt x="48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6"/>
            <p:cNvSpPr/>
            <p:nvPr/>
          </p:nvSpPr>
          <p:spPr>
            <a:xfrm>
              <a:off x="460690" y="4074433"/>
              <a:ext cx="200106" cy="92236"/>
            </a:xfrm>
            <a:custGeom>
              <a:avLst/>
              <a:gdLst/>
              <a:ahLst/>
              <a:cxnLst/>
              <a:rect l="l" t="t" r="r" b="b"/>
              <a:pathLst>
                <a:path w="6541" h="3015" extrusionOk="0">
                  <a:moveTo>
                    <a:pt x="178" y="0"/>
                  </a:moveTo>
                  <a:cubicBezTo>
                    <a:pt x="162" y="0"/>
                    <a:pt x="147" y="3"/>
                    <a:pt x="131" y="7"/>
                  </a:cubicBezTo>
                  <a:cubicBezTo>
                    <a:pt x="46" y="34"/>
                    <a:pt x="1" y="123"/>
                    <a:pt x="27" y="206"/>
                  </a:cubicBezTo>
                  <a:cubicBezTo>
                    <a:pt x="398" y="1408"/>
                    <a:pt x="1645" y="2812"/>
                    <a:pt x="3011" y="2985"/>
                  </a:cubicBezTo>
                  <a:cubicBezTo>
                    <a:pt x="3171" y="3004"/>
                    <a:pt x="3331" y="3015"/>
                    <a:pt x="3489" y="3015"/>
                  </a:cubicBezTo>
                  <a:cubicBezTo>
                    <a:pt x="4623" y="3015"/>
                    <a:pt x="5736" y="2518"/>
                    <a:pt x="6482" y="1659"/>
                  </a:cubicBezTo>
                  <a:cubicBezTo>
                    <a:pt x="6541" y="1593"/>
                    <a:pt x="6533" y="1492"/>
                    <a:pt x="6467" y="1436"/>
                  </a:cubicBezTo>
                  <a:cubicBezTo>
                    <a:pt x="6437" y="1409"/>
                    <a:pt x="6400" y="1396"/>
                    <a:pt x="6362" y="1396"/>
                  </a:cubicBezTo>
                  <a:cubicBezTo>
                    <a:pt x="6318" y="1396"/>
                    <a:pt x="6274" y="1415"/>
                    <a:pt x="6243" y="1451"/>
                  </a:cubicBezTo>
                  <a:cubicBezTo>
                    <a:pt x="5563" y="2232"/>
                    <a:pt x="4513" y="2696"/>
                    <a:pt x="3473" y="2696"/>
                  </a:cubicBezTo>
                  <a:cubicBezTo>
                    <a:pt x="3331" y="2696"/>
                    <a:pt x="3189" y="2687"/>
                    <a:pt x="3049" y="2669"/>
                  </a:cubicBezTo>
                  <a:cubicBezTo>
                    <a:pt x="1849" y="2517"/>
                    <a:pt x="675" y="1225"/>
                    <a:pt x="329" y="112"/>
                  </a:cubicBezTo>
                  <a:cubicBezTo>
                    <a:pt x="308" y="43"/>
                    <a:pt x="245" y="0"/>
                    <a:pt x="1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6"/>
            <p:cNvSpPr/>
            <p:nvPr/>
          </p:nvSpPr>
          <p:spPr>
            <a:xfrm>
              <a:off x="593059" y="3805094"/>
              <a:ext cx="72810" cy="73453"/>
            </a:xfrm>
            <a:custGeom>
              <a:avLst/>
              <a:gdLst/>
              <a:ahLst/>
              <a:cxnLst/>
              <a:rect l="l" t="t" r="r" b="b"/>
              <a:pathLst>
                <a:path w="2380" h="2401" extrusionOk="0">
                  <a:moveTo>
                    <a:pt x="1159" y="0"/>
                  </a:moveTo>
                  <a:cubicBezTo>
                    <a:pt x="998" y="0"/>
                    <a:pt x="837" y="47"/>
                    <a:pt x="687" y="155"/>
                  </a:cubicBezTo>
                  <a:cubicBezTo>
                    <a:pt x="438" y="339"/>
                    <a:pt x="190" y="813"/>
                    <a:pt x="111" y="1095"/>
                  </a:cubicBezTo>
                  <a:cubicBezTo>
                    <a:pt x="1" y="1487"/>
                    <a:pt x="114" y="1879"/>
                    <a:pt x="427" y="2143"/>
                  </a:cubicBezTo>
                  <a:cubicBezTo>
                    <a:pt x="638" y="2321"/>
                    <a:pt x="890" y="2401"/>
                    <a:pt x="1143" y="2401"/>
                  </a:cubicBezTo>
                  <a:cubicBezTo>
                    <a:pt x="1762" y="2401"/>
                    <a:pt x="2379" y="1921"/>
                    <a:pt x="2371" y="1236"/>
                  </a:cubicBezTo>
                  <a:cubicBezTo>
                    <a:pt x="2364" y="665"/>
                    <a:pt x="1764" y="0"/>
                    <a:pt x="1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6"/>
            <p:cNvSpPr/>
            <p:nvPr/>
          </p:nvSpPr>
          <p:spPr>
            <a:xfrm>
              <a:off x="471948" y="3811274"/>
              <a:ext cx="80825" cy="70822"/>
            </a:xfrm>
            <a:custGeom>
              <a:avLst/>
              <a:gdLst/>
              <a:ahLst/>
              <a:cxnLst/>
              <a:rect l="l" t="t" r="r" b="b"/>
              <a:pathLst>
                <a:path w="2642" h="2315" extrusionOk="0">
                  <a:moveTo>
                    <a:pt x="1395" y="0"/>
                  </a:moveTo>
                  <a:cubicBezTo>
                    <a:pt x="1188" y="0"/>
                    <a:pt x="927" y="52"/>
                    <a:pt x="750" y="172"/>
                  </a:cubicBezTo>
                  <a:cubicBezTo>
                    <a:pt x="534" y="325"/>
                    <a:pt x="346" y="526"/>
                    <a:pt x="292" y="790"/>
                  </a:cubicBezTo>
                  <a:cubicBezTo>
                    <a:pt x="290" y="802"/>
                    <a:pt x="292" y="814"/>
                    <a:pt x="290" y="825"/>
                  </a:cubicBezTo>
                  <a:cubicBezTo>
                    <a:pt x="0" y="1548"/>
                    <a:pt x="742" y="2315"/>
                    <a:pt x="1511" y="2315"/>
                  </a:cubicBezTo>
                  <a:cubicBezTo>
                    <a:pt x="1575" y="2315"/>
                    <a:pt x="1639" y="2309"/>
                    <a:pt x="1703" y="2298"/>
                  </a:cubicBezTo>
                  <a:cubicBezTo>
                    <a:pt x="2048" y="2240"/>
                    <a:pt x="2328" y="2082"/>
                    <a:pt x="2487" y="1752"/>
                  </a:cubicBezTo>
                  <a:cubicBezTo>
                    <a:pt x="2615" y="1486"/>
                    <a:pt x="2641" y="1172"/>
                    <a:pt x="2566" y="887"/>
                  </a:cubicBezTo>
                  <a:cubicBezTo>
                    <a:pt x="2428" y="372"/>
                    <a:pt x="1935" y="6"/>
                    <a:pt x="1403" y="0"/>
                  </a:cubicBezTo>
                  <a:cubicBezTo>
                    <a:pt x="1400" y="0"/>
                    <a:pt x="1398" y="0"/>
                    <a:pt x="13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6"/>
            <p:cNvSpPr/>
            <p:nvPr/>
          </p:nvSpPr>
          <p:spPr>
            <a:xfrm>
              <a:off x="540105" y="3911067"/>
              <a:ext cx="74646" cy="72810"/>
            </a:xfrm>
            <a:custGeom>
              <a:avLst/>
              <a:gdLst/>
              <a:ahLst/>
              <a:cxnLst/>
              <a:rect l="l" t="t" r="r" b="b"/>
              <a:pathLst>
                <a:path w="2440" h="2380" extrusionOk="0">
                  <a:moveTo>
                    <a:pt x="1209" y="1"/>
                  </a:moveTo>
                  <a:cubicBezTo>
                    <a:pt x="720" y="1"/>
                    <a:pt x="224" y="366"/>
                    <a:pt x="108" y="850"/>
                  </a:cubicBezTo>
                  <a:cubicBezTo>
                    <a:pt x="30" y="1027"/>
                    <a:pt x="1" y="1227"/>
                    <a:pt x="40" y="1425"/>
                  </a:cubicBezTo>
                  <a:cubicBezTo>
                    <a:pt x="127" y="1857"/>
                    <a:pt x="487" y="2233"/>
                    <a:pt x="911" y="2340"/>
                  </a:cubicBezTo>
                  <a:cubicBezTo>
                    <a:pt x="1014" y="2366"/>
                    <a:pt x="1120" y="2379"/>
                    <a:pt x="1225" y="2379"/>
                  </a:cubicBezTo>
                  <a:cubicBezTo>
                    <a:pt x="1607" y="2379"/>
                    <a:pt x="1981" y="2206"/>
                    <a:pt x="2188" y="1860"/>
                  </a:cubicBezTo>
                  <a:cubicBezTo>
                    <a:pt x="2409" y="1491"/>
                    <a:pt x="2440" y="1055"/>
                    <a:pt x="2256" y="663"/>
                  </a:cubicBezTo>
                  <a:cubicBezTo>
                    <a:pt x="2155" y="449"/>
                    <a:pt x="1992" y="290"/>
                    <a:pt x="1799" y="187"/>
                  </a:cubicBezTo>
                  <a:cubicBezTo>
                    <a:pt x="1755" y="155"/>
                    <a:pt x="1707" y="124"/>
                    <a:pt x="1654" y="99"/>
                  </a:cubicBezTo>
                  <a:cubicBezTo>
                    <a:pt x="1517" y="39"/>
                    <a:pt x="1369" y="2"/>
                    <a:pt x="1221" y="1"/>
                  </a:cubicBezTo>
                  <a:cubicBezTo>
                    <a:pt x="1217" y="1"/>
                    <a:pt x="1213" y="1"/>
                    <a:pt x="12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6"/>
            <p:cNvSpPr/>
            <p:nvPr/>
          </p:nvSpPr>
          <p:spPr>
            <a:xfrm>
              <a:off x="627474" y="3911037"/>
              <a:ext cx="69047" cy="59717"/>
            </a:xfrm>
            <a:custGeom>
              <a:avLst/>
              <a:gdLst/>
              <a:ahLst/>
              <a:cxnLst/>
              <a:rect l="l" t="t" r="r" b="b"/>
              <a:pathLst>
                <a:path w="2257" h="1952" extrusionOk="0">
                  <a:moveTo>
                    <a:pt x="1066" y="1"/>
                  </a:moveTo>
                  <a:cubicBezTo>
                    <a:pt x="860" y="1"/>
                    <a:pt x="653" y="61"/>
                    <a:pt x="475" y="194"/>
                  </a:cubicBezTo>
                  <a:cubicBezTo>
                    <a:pt x="318" y="312"/>
                    <a:pt x="194" y="473"/>
                    <a:pt x="140" y="670"/>
                  </a:cubicBezTo>
                  <a:cubicBezTo>
                    <a:pt x="1" y="1172"/>
                    <a:pt x="350" y="1763"/>
                    <a:pt x="839" y="1911"/>
                  </a:cubicBezTo>
                  <a:cubicBezTo>
                    <a:pt x="929" y="1938"/>
                    <a:pt x="1021" y="1951"/>
                    <a:pt x="1112" y="1951"/>
                  </a:cubicBezTo>
                  <a:cubicBezTo>
                    <a:pt x="1564" y="1951"/>
                    <a:pt x="1994" y="1630"/>
                    <a:pt x="2100" y="1178"/>
                  </a:cubicBezTo>
                  <a:cubicBezTo>
                    <a:pt x="2257" y="507"/>
                    <a:pt x="1666" y="1"/>
                    <a:pt x="10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6"/>
            <p:cNvSpPr/>
            <p:nvPr/>
          </p:nvSpPr>
          <p:spPr>
            <a:xfrm>
              <a:off x="451482" y="3909568"/>
              <a:ext cx="53445" cy="51242"/>
            </a:xfrm>
            <a:custGeom>
              <a:avLst/>
              <a:gdLst/>
              <a:ahLst/>
              <a:cxnLst/>
              <a:rect l="l" t="t" r="r" b="b"/>
              <a:pathLst>
                <a:path w="1747" h="1675" extrusionOk="0">
                  <a:moveTo>
                    <a:pt x="919" y="1"/>
                  </a:moveTo>
                  <a:cubicBezTo>
                    <a:pt x="560" y="1"/>
                    <a:pt x="186" y="300"/>
                    <a:pt x="130" y="659"/>
                  </a:cubicBezTo>
                  <a:cubicBezTo>
                    <a:pt x="1" y="1053"/>
                    <a:pt x="296" y="1485"/>
                    <a:pt x="651" y="1628"/>
                  </a:cubicBezTo>
                  <a:cubicBezTo>
                    <a:pt x="729" y="1660"/>
                    <a:pt x="820" y="1674"/>
                    <a:pt x="911" y="1674"/>
                  </a:cubicBezTo>
                  <a:cubicBezTo>
                    <a:pt x="1042" y="1674"/>
                    <a:pt x="1177" y="1645"/>
                    <a:pt x="1284" y="1592"/>
                  </a:cubicBezTo>
                  <a:cubicBezTo>
                    <a:pt x="1488" y="1490"/>
                    <a:pt x="1600" y="1329"/>
                    <a:pt x="1694" y="1131"/>
                  </a:cubicBezTo>
                  <a:cubicBezTo>
                    <a:pt x="1723" y="1070"/>
                    <a:pt x="1746" y="953"/>
                    <a:pt x="1746" y="884"/>
                  </a:cubicBezTo>
                  <a:cubicBezTo>
                    <a:pt x="1742" y="426"/>
                    <a:pt x="1469" y="65"/>
                    <a:pt x="998" y="6"/>
                  </a:cubicBezTo>
                  <a:cubicBezTo>
                    <a:pt x="972" y="3"/>
                    <a:pt x="945" y="1"/>
                    <a:pt x="9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6"/>
            <p:cNvSpPr/>
            <p:nvPr/>
          </p:nvSpPr>
          <p:spPr>
            <a:xfrm>
              <a:off x="409297" y="3858417"/>
              <a:ext cx="61889" cy="53415"/>
            </a:xfrm>
            <a:custGeom>
              <a:avLst/>
              <a:gdLst/>
              <a:ahLst/>
              <a:cxnLst/>
              <a:rect l="l" t="t" r="r" b="b"/>
              <a:pathLst>
                <a:path w="2023" h="1746" extrusionOk="0">
                  <a:moveTo>
                    <a:pt x="1027" y="1"/>
                  </a:moveTo>
                  <a:cubicBezTo>
                    <a:pt x="733" y="1"/>
                    <a:pt x="445" y="153"/>
                    <a:pt x="269" y="409"/>
                  </a:cubicBezTo>
                  <a:cubicBezTo>
                    <a:pt x="1" y="800"/>
                    <a:pt x="161" y="1371"/>
                    <a:pt x="548" y="1615"/>
                  </a:cubicBezTo>
                  <a:cubicBezTo>
                    <a:pt x="690" y="1704"/>
                    <a:pt x="844" y="1745"/>
                    <a:pt x="996" y="1745"/>
                  </a:cubicBezTo>
                  <a:cubicBezTo>
                    <a:pt x="1290" y="1745"/>
                    <a:pt x="1578" y="1592"/>
                    <a:pt x="1754" y="1336"/>
                  </a:cubicBezTo>
                  <a:cubicBezTo>
                    <a:pt x="2023" y="945"/>
                    <a:pt x="1863" y="374"/>
                    <a:pt x="1475" y="130"/>
                  </a:cubicBezTo>
                  <a:cubicBezTo>
                    <a:pt x="1334" y="42"/>
                    <a:pt x="1179" y="1"/>
                    <a:pt x="1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6"/>
            <p:cNvSpPr/>
            <p:nvPr/>
          </p:nvSpPr>
          <p:spPr>
            <a:xfrm>
              <a:off x="537015" y="4096093"/>
              <a:ext cx="63541" cy="50080"/>
            </a:xfrm>
            <a:custGeom>
              <a:avLst/>
              <a:gdLst/>
              <a:ahLst/>
              <a:cxnLst/>
              <a:rect l="l" t="t" r="r" b="b"/>
              <a:pathLst>
                <a:path w="2077" h="1637" extrusionOk="0">
                  <a:moveTo>
                    <a:pt x="998" y="0"/>
                  </a:moveTo>
                  <a:cubicBezTo>
                    <a:pt x="360" y="0"/>
                    <a:pt x="0" y="1075"/>
                    <a:pt x="707" y="1518"/>
                  </a:cubicBezTo>
                  <a:cubicBezTo>
                    <a:pt x="837" y="1601"/>
                    <a:pt x="963" y="1637"/>
                    <a:pt x="1080" y="1637"/>
                  </a:cubicBezTo>
                  <a:cubicBezTo>
                    <a:pt x="1718" y="1637"/>
                    <a:pt x="2077" y="563"/>
                    <a:pt x="1372" y="119"/>
                  </a:cubicBezTo>
                  <a:cubicBezTo>
                    <a:pt x="1241" y="36"/>
                    <a:pt x="1115" y="0"/>
                    <a:pt x="9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6"/>
            <p:cNvSpPr/>
            <p:nvPr/>
          </p:nvSpPr>
          <p:spPr>
            <a:xfrm>
              <a:off x="663480" y="4034540"/>
              <a:ext cx="55403" cy="36742"/>
            </a:xfrm>
            <a:custGeom>
              <a:avLst/>
              <a:gdLst/>
              <a:ahLst/>
              <a:cxnLst/>
              <a:rect l="l" t="t" r="r" b="b"/>
              <a:pathLst>
                <a:path w="1811" h="1201" extrusionOk="0">
                  <a:moveTo>
                    <a:pt x="927" y="1"/>
                  </a:moveTo>
                  <a:cubicBezTo>
                    <a:pt x="397" y="1"/>
                    <a:pt x="1" y="751"/>
                    <a:pt x="553" y="1100"/>
                  </a:cubicBezTo>
                  <a:cubicBezTo>
                    <a:pt x="665" y="1170"/>
                    <a:pt x="778" y="1200"/>
                    <a:pt x="885" y="1200"/>
                  </a:cubicBezTo>
                  <a:cubicBezTo>
                    <a:pt x="1416" y="1200"/>
                    <a:pt x="1810" y="452"/>
                    <a:pt x="1257" y="101"/>
                  </a:cubicBezTo>
                  <a:cubicBezTo>
                    <a:pt x="1146" y="31"/>
                    <a:pt x="1034" y="1"/>
                    <a:pt x="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6"/>
            <p:cNvSpPr/>
            <p:nvPr/>
          </p:nvSpPr>
          <p:spPr>
            <a:xfrm>
              <a:off x="673850" y="3965706"/>
              <a:ext cx="70363" cy="44971"/>
            </a:xfrm>
            <a:custGeom>
              <a:avLst/>
              <a:gdLst/>
              <a:ahLst/>
              <a:cxnLst/>
              <a:rect l="l" t="t" r="r" b="b"/>
              <a:pathLst>
                <a:path w="2300" h="1470" extrusionOk="0">
                  <a:moveTo>
                    <a:pt x="1189" y="0"/>
                  </a:moveTo>
                  <a:cubicBezTo>
                    <a:pt x="521" y="0"/>
                    <a:pt x="1" y="906"/>
                    <a:pt x="690" y="1343"/>
                  </a:cubicBezTo>
                  <a:cubicBezTo>
                    <a:pt x="831" y="1431"/>
                    <a:pt x="974" y="1470"/>
                    <a:pt x="1111" y="1470"/>
                  </a:cubicBezTo>
                  <a:cubicBezTo>
                    <a:pt x="1779" y="1470"/>
                    <a:pt x="2300" y="563"/>
                    <a:pt x="1609" y="127"/>
                  </a:cubicBezTo>
                  <a:cubicBezTo>
                    <a:pt x="1469" y="38"/>
                    <a:pt x="1326" y="0"/>
                    <a:pt x="11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6"/>
            <p:cNvSpPr/>
            <p:nvPr/>
          </p:nvSpPr>
          <p:spPr>
            <a:xfrm>
              <a:off x="626495" y="4098234"/>
              <a:ext cx="65254" cy="50172"/>
            </a:xfrm>
            <a:custGeom>
              <a:avLst/>
              <a:gdLst/>
              <a:ahLst/>
              <a:cxnLst/>
              <a:rect l="l" t="t" r="r" b="b"/>
              <a:pathLst>
                <a:path w="2133" h="1640" extrusionOk="0">
                  <a:moveTo>
                    <a:pt x="1036" y="1"/>
                  </a:moveTo>
                  <a:cubicBezTo>
                    <a:pt x="387" y="1"/>
                    <a:pt x="0" y="1068"/>
                    <a:pt x="712" y="1518"/>
                  </a:cubicBezTo>
                  <a:cubicBezTo>
                    <a:pt x="846" y="1602"/>
                    <a:pt x="976" y="1639"/>
                    <a:pt x="1096" y="1639"/>
                  </a:cubicBezTo>
                  <a:cubicBezTo>
                    <a:pt x="1747" y="1639"/>
                    <a:pt x="2133" y="572"/>
                    <a:pt x="1420" y="122"/>
                  </a:cubicBezTo>
                  <a:cubicBezTo>
                    <a:pt x="1287" y="38"/>
                    <a:pt x="1157" y="1"/>
                    <a:pt x="10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6"/>
            <p:cNvSpPr/>
            <p:nvPr/>
          </p:nvSpPr>
          <p:spPr>
            <a:xfrm>
              <a:off x="676603" y="3882708"/>
              <a:ext cx="57330" cy="36558"/>
            </a:xfrm>
            <a:custGeom>
              <a:avLst/>
              <a:gdLst/>
              <a:ahLst/>
              <a:cxnLst/>
              <a:rect l="l" t="t" r="r" b="b"/>
              <a:pathLst>
                <a:path w="1874" h="1195" extrusionOk="0">
                  <a:moveTo>
                    <a:pt x="969" y="0"/>
                  </a:moveTo>
                  <a:cubicBezTo>
                    <a:pt x="425" y="0"/>
                    <a:pt x="1" y="737"/>
                    <a:pt x="562" y="1091"/>
                  </a:cubicBezTo>
                  <a:cubicBezTo>
                    <a:pt x="676" y="1163"/>
                    <a:pt x="794" y="1195"/>
                    <a:pt x="906" y="1195"/>
                  </a:cubicBezTo>
                  <a:cubicBezTo>
                    <a:pt x="1449" y="1195"/>
                    <a:pt x="1874" y="456"/>
                    <a:pt x="1314" y="104"/>
                  </a:cubicBezTo>
                  <a:cubicBezTo>
                    <a:pt x="1199" y="32"/>
                    <a:pt x="1082" y="0"/>
                    <a:pt x="9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6"/>
            <p:cNvSpPr/>
            <p:nvPr/>
          </p:nvSpPr>
          <p:spPr>
            <a:xfrm>
              <a:off x="356129" y="3925446"/>
              <a:ext cx="62745" cy="41025"/>
            </a:xfrm>
            <a:custGeom>
              <a:avLst/>
              <a:gdLst/>
              <a:ahLst/>
              <a:cxnLst/>
              <a:rect l="l" t="t" r="r" b="b"/>
              <a:pathLst>
                <a:path w="2051" h="1341" extrusionOk="0">
                  <a:moveTo>
                    <a:pt x="1053" y="0"/>
                  </a:moveTo>
                  <a:cubicBezTo>
                    <a:pt x="455" y="0"/>
                    <a:pt x="0" y="833"/>
                    <a:pt x="623" y="1227"/>
                  </a:cubicBezTo>
                  <a:cubicBezTo>
                    <a:pt x="748" y="1306"/>
                    <a:pt x="875" y="1340"/>
                    <a:pt x="997" y="1340"/>
                  </a:cubicBezTo>
                  <a:cubicBezTo>
                    <a:pt x="1596" y="1340"/>
                    <a:pt x="2050" y="506"/>
                    <a:pt x="1427" y="114"/>
                  </a:cubicBezTo>
                  <a:cubicBezTo>
                    <a:pt x="1302" y="35"/>
                    <a:pt x="1175" y="0"/>
                    <a:pt x="1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6"/>
            <p:cNvSpPr/>
            <p:nvPr/>
          </p:nvSpPr>
          <p:spPr>
            <a:xfrm>
              <a:off x="391799" y="3965278"/>
              <a:ext cx="61705" cy="53139"/>
            </a:xfrm>
            <a:custGeom>
              <a:avLst/>
              <a:gdLst/>
              <a:ahLst/>
              <a:cxnLst/>
              <a:rect l="l" t="t" r="r" b="b"/>
              <a:pathLst>
                <a:path w="2017" h="1737" extrusionOk="0">
                  <a:moveTo>
                    <a:pt x="1030" y="0"/>
                  </a:moveTo>
                  <a:cubicBezTo>
                    <a:pt x="725" y="0"/>
                    <a:pt x="423" y="175"/>
                    <a:pt x="257" y="439"/>
                  </a:cubicBezTo>
                  <a:cubicBezTo>
                    <a:pt x="0" y="846"/>
                    <a:pt x="197" y="1379"/>
                    <a:pt x="579" y="1619"/>
                  </a:cubicBezTo>
                  <a:cubicBezTo>
                    <a:pt x="706" y="1700"/>
                    <a:pt x="846" y="1736"/>
                    <a:pt x="985" y="1736"/>
                  </a:cubicBezTo>
                  <a:cubicBezTo>
                    <a:pt x="1291" y="1736"/>
                    <a:pt x="1593" y="1560"/>
                    <a:pt x="1759" y="1298"/>
                  </a:cubicBezTo>
                  <a:cubicBezTo>
                    <a:pt x="2016" y="890"/>
                    <a:pt x="1819" y="358"/>
                    <a:pt x="1438" y="117"/>
                  </a:cubicBezTo>
                  <a:cubicBezTo>
                    <a:pt x="1309" y="36"/>
                    <a:pt x="1170" y="0"/>
                    <a:pt x="1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6"/>
            <p:cNvSpPr/>
            <p:nvPr/>
          </p:nvSpPr>
          <p:spPr>
            <a:xfrm>
              <a:off x="483817" y="3991802"/>
              <a:ext cx="56596" cy="54455"/>
            </a:xfrm>
            <a:custGeom>
              <a:avLst/>
              <a:gdLst/>
              <a:ahLst/>
              <a:cxnLst/>
              <a:rect l="l" t="t" r="r" b="b"/>
              <a:pathLst>
                <a:path w="1850" h="1780" extrusionOk="0">
                  <a:moveTo>
                    <a:pt x="908" y="1"/>
                  </a:moveTo>
                  <a:cubicBezTo>
                    <a:pt x="652" y="1"/>
                    <a:pt x="405" y="110"/>
                    <a:pt x="211" y="341"/>
                  </a:cubicBezTo>
                  <a:cubicBezTo>
                    <a:pt x="64" y="515"/>
                    <a:pt x="1" y="798"/>
                    <a:pt x="32" y="1018"/>
                  </a:cubicBezTo>
                  <a:cubicBezTo>
                    <a:pt x="61" y="1222"/>
                    <a:pt x="196" y="1491"/>
                    <a:pt x="375" y="1606"/>
                  </a:cubicBezTo>
                  <a:cubicBezTo>
                    <a:pt x="557" y="1720"/>
                    <a:pt x="752" y="1780"/>
                    <a:pt x="942" y="1780"/>
                  </a:cubicBezTo>
                  <a:cubicBezTo>
                    <a:pt x="1198" y="1780"/>
                    <a:pt x="1445" y="1671"/>
                    <a:pt x="1639" y="1440"/>
                  </a:cubicBezTo>
                  <a:cubicBezTo>
                    <a:pt x="1786" y="1265"/>
                    <a:pt x="1849" y="984"/>
                    <a:pt x="1819" y="763"/>
                  </a:cubicBezTo>
                  <a:cubicBezTo>
                    <a:pt x="1789" y="559"/>
                    <a:pt x="1654" y="290"/>
                    <a:pt x="1475" y="175"/>
                  </a:cubicBezTo>
                  <a:cubicBezTo>
                    <a:pt x="1293" y="60"/>
                    <a:pt x="1098" y="1"/>
                    <a:pt x="9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6"/>
            <p:cNvSpPr/>
            <p:nvPr/>
          </p:nvSpPr>
          <p:spPr>
            <a:xfrm>
              <a:off x="592753" y="3995504"/>
              <a:ext cx="52864" cy="53476"/>
            </a:xfrm>
            <a:custGeom>
              <a:avLst/>
              <a:gdLst/>
              <a:ahLst/>
              <a:cxnLst/>
              <a:rect l="l" t="t" r="r" b="b"/>
              <a:pathLst>
                <a:path w="1728" h="1748" extrusionOk="0">
                  <a:moveTo>
                    <a:pt x="917" y="1"/>
                  </a:moveTo>
                  <a:cubicBezTo>
                    <a:pt x="618" y="1"/>
                    <a:pt x="306" y="135"/>
                    <a:pt x="133" y="382"/>
                  </a:cubicBezTo>
                  <a:cubicBezTo>
                    <a:pt x="50" y="496"/>
                    <a:pt x="8" y="655"/>
                    <a:pt x="1" y="809"/>
                  </a:cubicBezTo>
                  <a:lnTo>
                    <a:pt x="1" y="830"/>
                  </a:lnTo>
                  <a:cubicBezTo>
                    <a:pt x="15" y="860"/>
                    <a:pt x="27" y="984"/>
                    <a:pt x="49" y="1040"/>
                  </a:cubicBezTo>
                  <a:cubicBezTo>
                    <a:pt x="81" y="1128"/>
                    <a:pt x="124" y="1211"/>
                    <a:pt x="175" y="1289"/>
                  </a:cubicBezTo>
                  <a:cubicBezTo>
                    <a:pt x="271" y="1435"/>
                    <a:pt x="396" y="1561"/>
                    <a:pt x="542" y="1655"/>
                  </a:cubicBezTo>
                  <a:cubicBezTo>
                    <a:pt x="641" y="1718"/>
                    <a:pt x="755" y="1747"/>
                    <a:pt x="871" y="1747"/>
                  </a:cubicBezTo>
                  <a:cubicBezTo>
                    <a:pt x="1089" y="1747"/>
                    <a:pt x="1314" y="1645"/>
                    <a:pt x="1453" y="1479"/>
                  </a:cubicBezTo>
                  <a:cubicBezTo>
                    <a:pt x="1647" y="1248"/>
                    <a:pt x="1727" y="912"/>
                    <a:pt x="1682" y="614"/>
                  </a:cubicBezTo>
                  <a:cubicBezTo>
                    <a:pt x="1618" y="193"/>
                    <a:pt x="1276" y="1"/>
                    <a:pt x="9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6"/>
            <p:cNvSpPr/>
            <p:nvPr/>
          </p:nvSpPr>
          <p:spPr>
            <a:xfrm>
              <a:off x="318349" y="4062838"/>
              <a:ext cx="160029" cy="669517"/>
            </a:xfrm>
            <a:custGeom>
              <a:avLst/>
              <a:gdLst/>
              <a:ahLst/>
              <a:cxnLst/>
              <a:rect l="l" t="t" r="r" b="b"/>
              <a:pathLst>
                <a:path w="5231" h="21885" extrusionOk="0">
                  <a:moveTo>
                    <a:pt x="4869" y="0"/>
                  </a:moveTo>
                  <a:cubicBezTo>
                    <a:pt x="4758" y="0"/>
                    <a:pt x="4650" y="59"/>
                    <a:pt x="4592" y="163"/>
                  </a:cubicBezTo>
                  <a:cubicBezTo>
                    <a:pt x="1530" y="5584"/>
                    <a:pt x="545" y="12632"/>
                    <a:pt x="12" y="21550"/>
                  </a:cubicBezTo>
                  <a:cubicBezTo>
                    <a:pt x="0" y="21723"/>
                    <a:pt x="135" y="21874"/>
                    <a:pt x="309" y="21885"/>
                  </a:cubicBezTo>
                  <a:lnTo>
                    <a:pt x="328" y="21885"/>
                  </a:lnTo>
                  <a:cubicBezTo>
                    <a:pt x="495" y="21885"/>
                    <a:pt x="635" y="21755"/>
                    <a:pt x="645" y="21587"/>
                  </a:cubicBezTo>
                  <a:cubicBezTo>
                    <a:pt x="1175" y="12757"/>
                    <a:pt x="2143" y="5788"/>
                    <a:pt x="5144" y="473"/>
                  </a:cubicBezTo>
                  <a:cubicBezTo>
                    <a:pt x="5231" y="320"/>
                    <a:pt x="5175" y="128"/>
                    <a:pt x="5022" y="41"/>
                  </a:cubicBezTo>
                  <a:cubicBezTo>
                    <a:pt x="4974" y="13"/>
                    <a:pt x="4921" y="0"/>
                    <a:pt x="4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6"/>
            <p:cNvSpPr/>
            <p:nvPr/>
          </p:nvSpPr>
          <p:spPr>
            <a:xfrm>
              <a:off x="3106" y="4441333"/>
              <a:ext cx="325259" cy="286621"/>
            </a:xfrm>
            <a:custGeom>
              <a:avLst/>
              <a:gdLst/>
              <a:ahLst/>
              <a:cxnLst/>
              <a:rect l="l" t="t" r="r" b="b"/>
              <a:pathLst>
                <a:path w="10632" h="9369" extrusionOk="0">
                  <a:moveTo>
                    <a:pt x="84" y="1"/>
                  </a:moveTo>
                  <a:cubicBezTo>
                    <a:pt x="84" y="1"/>
                    <a:pt x="0" y="3467"/>
                    <a:pt x="2949" y="6344"/>
                  </a:cubicBezTo>
                  <a:cubicBezTo>
                    <a:pt x="5899" y="9219"/>
                    <a:pt x="8343" y="8335"/>
                    <a:pt x="10631" y="9369"/>
                  </a:cubicBezTo>
                  <a:cubicBezTo>
                    <a:pt x="9229" y="6124"/>
                    <a:pt x="6862" y="4319"/>
                    <a:pt x="4868" y="3321"/>
                  </a:cubicBezTo>
                  <a:cubicBezTo>
                    <a:pt x="1326" y="1550"/>
                    <a:pt x="737" y="1033"/>
                    <a:pt x="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6"/>
            <p:cNvSpPr/>
            <p:nvPr/>
          </p:nvSpPr>
          <p:spPr>
            <a:xfrm>
              <a:off x="330249" y="4441333"/>
              <a:ext cx="352058" cy="302407"/>
            </a:xfrm>
            <a:custGeom>
              <a:avLst/>
              <a:gdLst/>
              <a:ahLst/>
              <a:cxnLst/>
              <a:rect l="l" t="t" r="r" b="b"/>
              <a:pathLst>
                <a:path w="11508" h="9885" extrusionOk="0">
                  <a:moveTo>
                    <a:pt x="10549" y="1"/>
                  </a:moveTo>
                  <a:lnTo>
                    <a:pt x="10549" y="1"/>
                  </a:lnTo>
                  <a:cubicBezTo>
                    <a:pt x="10401" y="1253"/>
                    <a:pt x="8336" y="3246"/>
                    <a:pt x="5680" y="4278"/>
                  </a:cubicBezTo>
                  <a:cubicBezTo>
                    <a:pt x="3601" y="5088"/>
                    <a:pt x="1403" y="6124"/>
                    <a:pt x="0" y="9369"/>
                  </a:cubicBezTo>
                  <a:cubicBezTo>
                    <a:pt x="2288" y="8335"/>
                    <a:pt x="5608" y="9884"/>
                    <a:pt x="8558" y="7008"/>
                  </a:cubicBezTo>
                  <a:cubicBezTo>
                    <a:pt x="11508" y="4130"/>
                    <a:pt x="10549" y="1"/>
                    <a:pt x="105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6"/>
            <p:cNvSpPr/>
            <p:nvPr/>
          </p:nvSpPr>
          <p:spPr>
            <a:xfrm>
              <a:off x="-18094" y="4176613"/>
              <a:ext cx="103892" cy="91441"/>
            </a:xfrm>
            <a:custGeom>
              <a:avLst/>
              <a:gdLst/>
              <a:ahLst/>
              <a:cxnLst/>
              <a:rect l="l" t="t" r="r" b="b"/>
              <a:pathLst>
                <a:path w="3396" h="2989" extrusionOk="0">
                  <a:moveTo>
                    <a:pt x="100" y="0"/>
                  </a:moveTo>
                  <a:cubicBezTo>
                    <a:pt x="44" y="0"/>
                    <a:pt x="0" y="46"/>
                    <a:pt x="0" y="102"/>
                  </a:cubicBezTo>
                  <a:cubicBezTo>
                    <a:pt x="7" y="926"/>
                    <a:pt x="382" y="1739"/>
                    <a:pt x="1004" y="2278"/>
                  </a:cubicBezTo>
                  <a:cubicBezTo>
                    <a:pt x="1532" y="2736"/>
                    <a:pt x="2228" y="2989"/>
                    <a:pt x="2922" y="2989"/>
                  </a:cubicBezTo>
                  <a:cubicBezTo>
                    <a:pt x="3050" y="2989"/>
                    <a:pt x="3176" y="2981"/>
                    <a:pt x="3301" y="2962"/>
                  </a:cubicBezTo>
                  <a:cubicBezTo>
                    <a:pt x="3355" y="2955"/>
                    <a:pt x="3395" y="2903"/>
                    <a:pt x="3388" y="2849"/>
                  </a:cubicBezTo>
                  <a:cubicBezTo>
                    <a:pt x="3378" y="2798"/>
                    <a:pt x="3334" y="2762"/>
                    <a:pt x="3286" y="2762"/>
                  </a:cubicBezTo>
                  <a:cubicBezTo>
                    <a:pt x="3282" y="2762"/>
                    <a:pt x="3278" y="2762"/>
                    <a:pt x="3273" y="2762"/>
                  </a:cubicBezTo>
                  <a:cubicBezTo>
                    <a:pt x="3157" y="2778"/>
                    <a:pt x="3039" y="2786"/>
                    <a:pt x="2922" y="2786"/>
                  </a:cubicBezTo>
                  <a:cubicBezTo>
                    <a:pt x="2274" y="2786"/>
                    <a:pt x="1626" y="2550"/>
                    <a:pt x="1135" y="2125"/>
                  </a:cubicBezTo>
                  <a:cubicBezTo>
                    <a:pt x="557" y="1623"/>
                    <a:pt x="206" y="865"/>
                    <a:pt x="201" y="100"/>
                  </a:cubicBezTo>
                  <a:cubicBezTo>
                    <a:pt x="198" y="45"/>
                    <a:pt x="154" y="0"/>
                    <a:pt x="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6"/>
            <p:cNvSpPr/>
            <p:nvPr/>
          </p:nvSpPr>
          <p:spPr>
            <a:xfrm>
              <a:off x="8582" y="4157034"/>
              <a:ext cx="129804" cy="109644"/>
            </a:xfrm>
            <a:custGeom>
              <a:avLst/>
              <a:gdLst/>
              <a:ahLst/>
              <a:cxnLst/>
              <a:rect l="l" t="t" r="r" b="b"/>
              <a:pathLst>
                <a:path w="4243" h="3584" extrusionOk="0">
                  <a:moveTo>
                    <a:pt x="134" y="1"/>
                  </a:moveTo>
                  <a:cubicBezTo>
                    <a:pt x="89" y="1"/>
                    <a:pt x="43" y="47"/>
                    <a:pt x="41" y="97"/>
                  </a:cubicBezTo>
                  <a:cubicBezTo>
                    <a:pt x="0" y="912"/>
                    <a:pt x="156" y="1655"/>
                    <a:pt x="489" y="2247"/>
                  </a:cubicBezTo>
                  <a:cubicBezTo>
                    <a:pt x="881" y="2944"/>
                    <a:pt x="1535" y="3432"/>
                    <a:pt x="2240" y="3554"/>
                  </a:cubicBezTo>
                  <a:cubicBezTo>
                    <a:pt x="2354" y="3574"/>
                    <a:pt x="2467" y="3583"/>
                    <a:pt x="2579" y="3583"/>
                  </a:cubicBezTo>
                  <a:cubicBezTo>
                    <a:pt x="3253" y="3583"/>
                    <a:pt x="3893" y="3245"/>
                    <a:pt x="4215" y="2696"/>
                  </a:cubicBezTo>
                  <a:cubicBezTo>
                    <a:pt x="4242" y="2649"/>
                    <a:pt x="4226" y="2586"/>
                    <a:pt x="4178" y="2558"/>
                  </a:cubicBezTo>
                  <a:cubicBezTo>
                    <a:pt x="4163" y="2550"/>
                    <a:pt x="4146" y="2545"/>
                    <a:pt x="4129" y="2545"/>
                  </a:cubicBezTo>
                  <a:cubicBezTo>
                    <a:pt x="4094" y="2545"/>
                    <a:pt x="4059" y="2563"/>
                    <a:pt x="4040" y="2595"/>
                  </a:cubicBezTo>
                  <a:cubicBezTo>
                    <a:pt x="3760" y="3077"/>
                    <a:pt x="3169" y="3380"/>
                    <a:pt x="2567" y="3380"/>
                  </a:cubicBezTo>
                  <a:cubicBezTo>
                    <a:pt x="2469" y="3380"/>
                    <a:pt x="2371" y="3372"/>
                    <a:pt x="2273" y="3356"/>
                  </a:cubicBezTo>
                  <a:cubicBezTo>
                    <a:pt x="1629" y="3242"/>
                    <a:pt x="1027" y="2792"/>
                    <a:pt x="663" y="2147"/>
                  </a:cubicBezTo>
                  <a:cubicBezTo>
                    <a:pt x="350" y="1589"/>
                    <a:pt x="203" y="883"/>
                    <a:pt x="241" y="106"/>
                  </a:cubicBezTo>
                  <a:cubicBezTo>
                    <a:pt x="243" y="52"/>
                    <a:pt x="200" y="3"/>
                    <a:pt x="146" y="2"/>
                  </a:cubicBezTo>
                  <a:cubicBezTo>
                    <a:pt x="142" y="1"/>
                    <a:pt x="138" y="1"/>
                    <a:pt x="1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6"/>
            <p:cNvSpPr/>
            <p:nvPr/>
          </p:nvSpPr>
          <p:spPr>
            <a:xfrm>
              <a:off x="97205" y="4193929"/>
              <a:ext cx="39862" cy="50019"/>
            </a:xfrm>
            <a:custGeom>
              <a:avLst/>
              <a:gdLst/>
              <a:ahLst/>
              <a:cxnLst/>
              <a:rect l="l" t="t" r="r" b="b"/>
              <a:pathLst>
                <a:path w="1303" h="1635" extrusionOk="0">
                  <a:moveTo>
                    <a:pt x="112" y="0"/>
                  </a:moveTo>
                  <a:cubicBezTo>
                    <a:pt x="92" y="0"/>
                    <a:pt x="71" y="7"/>
                    <a:pt x="53" y="20"/>
                  </a:cubicBezTo>
                  <a:cubicBezTo>
                    <a:pt x="9" y="56"/>
                    <a:pt x="0" y="117"/>
                    <a:pt x="33" y="161"/>
                  </a:cubicBezTo>
                  <a:lnTo>
                    <a:pt x="1109" y="1593"/>
                  </a:lnTo>
                  <a:cubicBezTo>
                    <a:pt x="1128" y="1619"/>
                    <a:pt x="1158" y="1634"/>
                    <a:pt x="1190" y="1634"/>
                  </a:cubicBezTo>
                  <a:cubicBezTo>
                    <a:pt x="1209" y="1634"/>
                    <a:pt x="1231" y="1627"/>
                    <a:pt x="1250" y="1614"/>
                  </a:cubicBezTo>
                  <a:cubicBezTo>
                    <a:pt x="1294" y="1578"/>
                    <a:pt x="1303" y="1517"/>
                    <a:pt x="1271" y="1473"/>
                  </a:cubicBezTo>
                  <a:lnTo>
                    <a:pt x="194" y="41"/>
                  </a:lnTo>
                  <a:cubicBezTo>
                    <a:pt x="173" y="15"/>
                    <a:pt x="143" y="0"/>
                    <a:pt x="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6"/>
            <p:cNvSpPr/>
            <p:nvPr/>
          </p:nvSpPr>
          <p:spPr>
            <a:xfrm>
              <a:off x="62422" y="4151221"/>
              <a:ext cx="68741" cy="90156"/>
            </a:xfrm>
            <a:custGeom>
              <a:avLst/>
              <a:gdLst/>
              <a:ahLst/>
              <a:cxnLst/>
              <a:rect l="l" t="t" r="r" b="b"/>
              <a:pathLst>
                <a:path w="2247" h="2947" extrusionOk="0">
                  <a:moveTo>
                    <a:pt x="148" y="1"/>
                  </a:moveTo>
                  <a:cubicBezTo>
                    <a:pt x="95" y="1"/>
                    <a:pt x="48" y="40"/>
                    <a:pt x="45" y="95"/>
                  </a:cubicBezTo>
                  <a:cubicBezTo>
                    <a:pt x="1" y="726"/>
                    <a:pt x="187" y="1383"/>
                    <a:pt x="560" y="1895"/>
                  </a:cubicBezTo>
                  <a:cubicBezTo>
                    <a:pt x="932" y="2408"/>
                    <a:pt x="1497" y="2789"/>
                    <a:pt x="2111" y="2943"/>
                  </a:cubicBezTo>
                  <a:cubicBezTo>
                    <a:pt x="2118" y="2945"/>
                    <a:pt x="2129" y="2946"/>
                    <a:pt x="2136" y="2946"/>
                  </a:cubicBezTo>
                  <a:cubicBezTo>
                    <a:pt x="2180" y="2946"/>
                    <a:pt x="2221" y="2917"/>
                    <a:pt x="2233" y="2870"/>
                  </a:cubicBezTo>
                  <a:cubicBezTo>
                    <a:pt x="2246" y="2816"/>
                    <a:pt x="2212" y="2761"/>
                    <a:pt x="2159" y="2748"/>
                  </a:cubicBezTo>
                  <a:cubicBezTo>
                    <a:pt x="1590" y="2606"/>
                    <a:pt x="1067" y="2250"/>
                    <a:pt x="722" y="1776"/>
                  </a:cubicBezTo>
                  <a:cubicBezTo>
                    <a:pt x="377" y="1300"/>
                    <a:pt x="204" y="692"/>
                    <a:pt x="245" y="108"/>
                  </a:cubicBezTo>
                  <a:cubicBezTo>
                    <a:pt x="249" y="52"/>
                    <a:pt x="206" y="4"/>
                    <a:pt x="151" y="1"/>
                  </a:cubicBezTo>
                  <a:cubicBezTo>
                    <a:pt x="150" y="1"/>
                    <a:pt x="149" y="1"/>
                    <a:pt x="1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6"/>
            <p:cNvSpPr/>
            <p:nvPr/>
          </p:nvSpPr>
          <p:spPr>
            <a:xfrm>
              <a:off x="122045" y="4148743"/>
              <a:ext cx="26615" cy="95051"/>
            </a:xfrm>
            <a:custGeom>
              <a:avLst/>
              <a:gdLst/>
              <a:ahLst/>
              <a:cxnLst/>
              <a:rect l="l" t="t" r="r" b="b"/>
              <a:pathLst>
                <a:path w="870" h="3107" extrusionOk="0">
                  <a:moveTo>
                    <a:pt x="116" y="0"/>
                  </a:moveTo>
                  <a:cubicBezTo>
                    <a:pt x="97" y="0"/>
                    <a:pt x="79" y="5"/>
                    <a:pt x="62" y="16"/>
                  </a:cubicBezTo>
                  <a:cubicBezTo>
                    <a:pt x="14" y="47"/>
                    <a:pt x="0" y="108"/>
                    <a:pt x="30" y="155"/>
                  </a:cubicBezTo>
                  <a:cubicBezTo>
                    <a:pt x="557" y="982"/>
                    <a:pt x="658" y="2061"/>
                    <a:pt x="294" y="2969"/>
                  </a:cubicBezTo>
                  <a:cubicBezTo>
                    <a:pt x="275" y="3020"/>
                    <a:pt x="300" y="3079"/>
                    <a:pt x="351" y="3099"/>
                  </a:cubicBezTo>
                  <a:cubicBezTo>
                    <a:pt x="363" y="3105"/>
                    <a:pt x="375" y="3107"/>
                    <a:pt x="388" y="3107"/>
                  </a:cubicBezTo>
                  <a:cubicBezTo>
                    <a:pt x="429" y="3107"/>
                    <a:pt x="466" y="3083"/>
                    <a:pt x="482" y="3045"/>
                  </a:cubicBezTo>
                  <a:cubicBezTo>
                    <a:pt x="870" y="2076"/>
                    <a:pt x="761" y="928"/>
                    <a:pt x="202" y="47"/>
                  </a:cubicBezTo>
                  <a:cubicBezTo>
                    <a:pt x="181" y="16"/>
                    <a:pt x="149" y="0"/>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6"/>
            <p:cNvSpPr/>
            <p:nvPr/>
          </p:nvSpPr>
          <p:spPr>
            <a:xfrm>
              <a:off x="35930" y="4088108"/>
              <a:ext cx="99701" cy="154829"/>
            </a:xfrm>
            <a:custGeom>
              <a:avLst/>
              <a:gdLst/>
              <a:ahLst/>
              <a:cxnLst/>
              <a:rect l="l" t="t" r="r" b="b"/>
              <a:pathLst>
                <a:path w="3259" h="5061" extrusionOk="0">
                  <a:moveTo>
                    <a:pt x="112" y="0"/>
                  </a:moveTo>
                  <a:cubicBezTo>
                    <a:pt x="83" y="0"/>
                    <a:pt x="55" y="12"/>
                    <a:pt x="36" y="36"/>
                  </a:cubicBezTo>
                  <a:cubicBezTo>
                    <a:pt x="1" y="79"/>
                    <a:pt x="6" y="142"/>
                    <a:pt x="48" y="177"/>
                  </a:cubicBezTo>
                  <a:cubicBezTo>
                    <a:pt x="789" y="803"/>
                    <a:pt x="1557" y="1449"/>
                    <a:pt x="2130" y="2246"/>
                  </a:cubicBezTo>
                  <a:cubicBezTo>
                    <a:pt x="2763" y="3125"/>
                    <a:pt x="3055" y="4087"/>
                    <a:pt x="2953" y="4949"/>
                  </a:cubicBezTo>
                  <a:cubicBezTo>
                    <a:pt x="2948" y="5005"/>
                    <a:pt x="2987" y="5053"/>
                    <a:pt x="3042" y="5061"/>
                  </a:cubicBezTo>
                  <a:lnTo>
                    <a:pt x="3053" y="5061"/>
                  </a:lnTo>
                  <a:cubicBezTo>
                    <a:pt x="3102" y="5061"/>
                    <a:pt x="3146" y="5024"/>
                    <a:pt x="3152" y="4971"/>
                  </a:cubicBezTo>
                  <a:cubicBezTo>
                    <a:pt x="3259" y="4059"/>
                    <a:pt x="2953" y="3049"/>
                    <a:pt x="2291" y="2128"/>
                  </a:cubicBezTo>
                  <a:cubicBezTo>
                    <a:pt x="1704" y="1312"/>
                    <a:pt x="927" y="659"/>
                    <a:pt x="177" y="24"/>
                  </a:cubicBezTo>
                  <a:cubicBezTo>
                    <a:pt x="158" y="8"/>
                    <a:pt x="135" y="0"/>
                    <a:pt x="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6"/>
            <p:cNvSpPr/>
            <p:nvPr/>
          </p:nvSpPr>
          <p:spPr>
            <a:xfrm>
              <a:off x="129693" y="4151619"/>
              <a:ext cx="69567" cy="88045"/>
            </a:xfrm>
            <a:custGeom>
              <a:avLst/>
              <a:gdLst/>
              <a:ahLst/>
              <a:cxnLst/>
              <a:rect l="l" t="t" r="r" b="b"/>
              <a:pathLst>
                <a:path w="2274" h="2878" extrusionOk="0">
                  <a:moveTo>
                    <a:pt x="1821" y="1"/>
                  </a:moveTo>
                  <a:cubicBezTo>
                    <a:pt x="1803" y="1"/>
                    <a:pt x="1785" y="5"/>
                    <a:pt x="1768" y="16"/>
                  </a:cubicBezTo>
                  <a:cubicBezTo>
                    <a:pt x="1721" y="45"/>
                    <a:pt x="1706" y="105"/>
                    <a:pt x="1736" y="152"/>
                  </a:cubicBezTo>
                  <a:cubicBezTo>
                    <a:pt x="2062" y="684"/>
                    <a:pt x="2056" y="1392"/>
                    <a:pt x="1718" y="1917"/>
                  </a:cubicBezTo>
                  <a:cubicBezTo>
                    <a:pt x="1415" y="2388"/>
                    <a:pt x="867" y="2676"/>
                    <a:pt x="311" y="2676"/>
                  </a:cubicBezTo>
                  <a:cubicBezTo>
                    <a:pt x="247" y="2676"/>
                    <a:pt x="184" y="2672"/>
                    <a:pt x="120" y="2665"/>
                  </a:cubicBezTo>
                  <a:cubicBezTo>
                    <a:pt x="115" y="2664"/>
                    <a:pt x="110" y="2663"/>
                    <a:pt x="105" y="2663"/>
                  </a:cubicBezTo>
                  <a:cubicBezTo>
                    <a:pt x="57" y="2663"/>
                    <a:pt x="14" y="2701"/>
                    <a:pt x="7" y="2750"/>
                  </a:cubicBezTo>
                  <a:cubicBezTo>
                    <a:pt x="0" y="2806"/>
                    <a:pt x="40" y="2856"/>
                    <a:pt x="94" y="2863"/>
                  </a:cubicBezTo>
                  <a:cubicBezTo>
                    <a:pt x="166" y="2873"/>
                    <a:pt x="239" y="2878"/>
                    <a:pt x="313" y="2878"/>
                  </a:cubicBezTo>
                  <a:cubicBezTo>
                    <a:pt x="935" y="2878"/>
                    <a:pt x="1548" y="2552"/>
                    <a:pt x="1887" y="2027"/>
                  </a:cubicBezTo>
                  <a:cubicBezTo>
                    <a:pt x="2266" y="1437"/>
                    <a:pt x="2273" y="643"/>
                    <a:pt x="1906" y="48"/>
                  </a:cubicBezTo>
                  <a:cubicBezTo>
                    <a:pt x="1887" y="18"/>
                    <a:pt x="1855" y="1"/>
                    <a:pt x="1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6"/>
            <p:cNvSpPr/>
            <p:nvPr/>
          </p:nvSpPr>
          <p:spPr>
            <a:xfrm>
              <a:off x="129173" y="4113041"/>
              <a:ext cx="45858" cy="127387"/>
            </a:xfrm>
            <a:custGeom>
              <a:avLst/>
              <a:gdLst/>
              <a:ahLst/>
              <a:cxnLst/>
              <a:rect l="l" t="t" r="r" b="b"/>
              <a:pathLst>
                <a:path w="1499" h="4164" extrusionOk="0">
                  <a:moveTo>
                    <a:pt x="802" y="0"/>
                  </a:moveTo>
                  <a:cubicBezTo>
                    <a:pt x="788" y="0"/>
                    <a:pt x="774" y="3"/>
                    <a:pt x="762" y="10"/>
                  </a:cubicBezTo>
                  <a:cubicBezTo>
                    <a:pt x="712" y="32"/>
                    <a:pt x="690" y="90"/>
                    <a:pt x="712" y="142"/>
                  </a:cubicBezTo>
                  <a:cubicBezTo>
                    <a:pt x="1284" y="1410"/>
                    <a:pt x="1007" y="2995"/>
                    <a:pt x="39" y="3995"/>
                  </a:cubicBezTo>
                  <a:cubicBezTo>
                    <a:pt x="1" y="4033"/>
                    <a:pt x="1" y="4097"/>
                    <a:pt x="42" y="4136"/>
                  </a:cubicBezTo>
                  <a:cubicBezTo>
                    <a:pt x="61" y="4155"/>
                    <a:pt x="86" y="4164"/>
                    <a:pt x="111" y="4164"/>
                  </a:cubicBezTo>
                  <a:cubicBezTo>
                    <a:pt x="139" y="4164"/>
                    <a:pt x="164" y="4153"/>
                    <a:pt x="183" y="4134"/>
                  </a:cubicBezTo>
                  <a:cubicBezTo>
                    <a:pt x="1206" y="3077"/>
                    <a:pt x="1499" y="1402"/>
                    <a:pt x="894" y="59"/>
                  </a:cubicBezTo>
                  <a:cubicBezTo>
                    <a:pt x="878" y="23"/>
                    <a:pt x="840" y="0"/>
                    <a:pt x="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6"/>
            <p:cNvSpPr/>
            <p:nvPr/>
          </p:nvSpPr>
          <p:spPr>
            <a:xfrm>
              <a:off x="38928" y="4199466"/>
              <a:ext cx="97712" cy="44971"/>
            </a:xfrm>
            <a:custGeom>
              <a:avLst/>
              <a:gdLst/>
              <a:ahLst/>
              <a:cxnLst/>
              <a:rect l="l" t="t" r="r" b="b"/>
              <a:pathLst>
                <a:path w="3194" h="1470" extrusionOk="0">
                  <a:moveTo>
                    <a:pt x="115" y="1"/>
                  </a:moveTo>
                  <a:cubicBezTo>
                    <a:pt x="98" y="1"/>
                    <a:pt x="80" y="6"/>
                    <a:pt x="64" y="16"/>
                  </a:cubicBezTo>
                  <a:cubicBezTo>
                    <a:pt x="16" y="45"/>
                    <a:pt x="1" y="105"/>
                    <a:pt x="29" y="152"/>
                  </a:cubicBezTo>
                  <a:cubicBezTo>
                    <a:pt x="334" y="663"/>
                    <a:pt x="807" y="1065"/>
                    <a:pt x="1362" y="1284"/>
                  </a:cubicBezTo>
                  <a:cubicBezTo>
                    <a:pt x="1675" y="1406"/>
                    <a:pt x="2013" y="1469"/>
                    <a:pt x="2349" y="1469"/>
                  </a:cubicBezTo>
                  <a:cubicBezTo>
                    <a:pt x="2606" y="1469"/>
                    <a:pt x="2861" y="1434"/>
                    <a:pt x="3111" y="1362"/>
                  </a:cubicBezTo>
                  <a:cubicBezTo>
                    <a:pt x="3164" y="1346"/>
                    <a:pt x="3193" y="1290"/>
                    <a:pt x="3179" y="1237"/>
                  </a:cubicBezTo>
                  <a:cubicBezTo>
                    <a:pt x="3165" y="1194"/>
                    <a:pt x="3125" y="1165"/>
                    <a:pt x="3082" y="1165"/>
                  </a:cubicBezTo>
                  <a:cubicBezTo>
                    <a:pt x="3073" y="1165"/>
                    <a:pt x="3063" y="1167"/>
                    <a:pt x="3054" y="1170"/>
                  </a:cubicBezTo>
                  <a:cubicBezTo>
                    <a:pt x="2825" y="1237"/>
                    <a:pt x="2588" y="1271"/>
                    <a:pt x="2351" y="1271"/>
                  </a:cubicBezTo>
                  <a:cubicBezTo>
                    <a:pt x="2040" y="1271"/>
                    <a:pt x="1729" y="1213"/>
                    <a:pt x="1437" y="1098"/>
                  </a:cubicBezTo>
                  <a:cubicBezTo>
                    <a:pt x="923" y="897"/>
                    <a:pt x="484" y="524"/>
                    <a:pt x="201" y="49"/>
                  </a:cubicBezTo>
                  <a:cubicBezTo>
                    <a:pt x="181" y="18"/>
                    <a:pt x="149" y="1"/>
                    <a:pt x="1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6"/>
            <p:cNvSpPr/>
            <p:nvPr/>
          </p:nvSpPr>
          <p:spPr>
            <a:xfrm>
              <a:off x="11366" y="4234036"/>
              <a:ext cx="126561" cy="58309"/>
            </a:xfrm>
            <a:custGeom>
              <a:avLst/>
              <a:gdLst/>
              <a:ahLst/>
              <a:cxnLst/>
              <a:rect l="l" t="t" r="r" b="b"/>
              <a:pathLst>
                <a:path w="4137" h="1906" extrusionOk="0">
                  <a:moveTo>
                    <a:pt x="4025" y="0"/>
                  </a:moveTo>
                  <a:cubicBezTo>
                    <a:pt x="3983" y="0"/>
                    <a:pt x="3943" y="28"/>
                    <a:pt x="3930" y="71"/>
                  </a:cubicBezTo>
                  <a:cubicBezTo>
                    <a:pt x="3711" y="774"/>
                    <a:pt x="2965" y="1593"/>
                    <a:pt x="2207" y="1689"/>
                  </a:cubicBezTo>
                  <a:cubicBezTo>
                    <a:pt x="2120" y="1699"/>
                    <a:pt x="2031" y="1705"/>
                    <a:pt x="1943" y="1705"/>
                  </a:cubicBezTo>
                  <a:cubicBezTo>
                    <a:pt x="1284" y="1705"/>
                    <a:pt x="619" y="1412"/>
                    <a:pt x="188" y="918"/>
                  </a:cubicBezTo>
                  <a:cubicBezTo>
                    <a:pt x="168" y="895"/>
                    <a:pt x="140" y="883"/>
                    <a:pt x="112" y="883"/>
                  </a:cubicBezTo>
                  <a:cubicBezTo>
                    <a:pt x="89" y="883"/>
                    <a:pt x="66" y="891"/>
                    <a:pt x="47" y="908"/>
                  </a:cubicBezTo>
                  <a:cubicBezTo>
                    <a:pt x="6" y="944"/>
                    <a:pt x="0" y="1007"/>
                    <a:pt x="37" y="1050"/>
                  </a:cubicBezTo>
                  <a:cubicBezTo>
                    <a:pt x="510" y="1593"/>
                    <a:pt x="1215" y="1906"/>
                    <a:pt x="1930" y="1906"/>
                  </a:cubicBezTo>
                  <a:cubicBezTo>
                    <a:pt x="2033" y="1906"/>
                    <a:pt x="2134" y="1902"/>
                    <a:pt x="2234" y="1888"/>
                  </a:cubicBezTo>
                  <a:cubicBezTo>
                    <a:pt x="3096" y="1780"/>
                    <a:pt x="3886" y="891"/>
                    <a:pt x="4121" y="132"/>
                  </a:cubicBezTo>
                  <a:cubicBezTo>
                    <a:pt x="4137" y="78"/>
                    <a:pt x="4107" y="22"/>
                    <a:pt x="4053" y="4"/>
                  </a:cubicBezTo>
                  <a:cubicBezTo>
                    <a:pt x="4044" y="1"/>
                    <a:pt x="4034" y="0"/>
                    <a:pt x="4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6"/>
            <p:cNvSpPr/>
            <p:nvPr/>
          </p:nvSpPr>
          <p:spPr>
            <a:xfrm>
              <a:off x="8245" y="4063664"/>
              <a:ext cx="46103" cy="46439"/>
            </a:xfrm>
            <a:custGeom>
              <a:avLst/>
              <a:gdLst/>
              <a:ahLst/>
              <a:cxnLst/>
              <a:rect l="l" t="t" r="r" b="b"/>
              <a:pathLst>
                <a:path w="1507" h="1518" extrusionOk="0">
                  <a:moveTo>
                    <a:pt x="770" y="0"/>
                  </a:moveTo>
                  <a:cubicBezTo>
                    <a:pt x="387" y="0"/>
                    <a:pt x="9" y="421"/>
                    <a:pt x="5" y="782"/>
                  </a:cubicBezTo>
                  <a:cubicBezTo>
                    <a:pt x="0" y="1215"/>
                    <a:pt x="391" y="1517"/>
                    <a:pt x="782" y="1517"/>
                  </a:cubicBezTo>
                  <a:cubicBezTo>
                    <a:pt x="942" y="1517"/>
                    <a:pt x="1102" y="1467"/>
                    <a:pt x="1236" y="1355"/>
                  </a:cubicBezTo>
                  <a:cubicBezTo>
                    <a:pt x="1434" y="1187"/>
                    <a:pt x="1506" y="939"/>
                    <a:pt x="1436" y="691"/>
                  </a:cubicBezTo>
                  <a:cubicBezTo>
                    <a:pt x="1384" y="515"/>
                    <a:pt x="1227" y="214"/>
                    <a:pt x="1070" y="99"/>
                  </a:cubicBezTo>
                  <a:cubicBezTo>
                    <a:pt x="974" y="30"/>
                    <a:pt x="872" y="0"/>
                    <a:pt x="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6"/>
            <p:cNvSpPr/>
            <p:nvPr/>
          </p:nvSpPr>
          <p:spPr>
            <a:xfrm>
              <a:off x="79768" y="4067642"/>
              <a:ext cx="51151" cy="44787"/>
            </a:xfrm>
            <a:custGeom>
              <a:avLst/>
              <a:gdLst/>
              <a:ahLst/>
              <a:cxnLst/>
              <a:rect l="l" t="t" r="r" b="b"/>
              <a:pathLst>
                <a:path w="1672" h="1464" extrusionOk="0">
                  <a:moveTo>
                    <a:pt x="792" y="0"/>
                  </a:moveTo>
                  <a:cubicBezTo>
                    <a:pt x="789" y="0"/>
                    <a:pt x="786" y="0"/>
                    <a:pt x="783" y="0"/>
                  </a:cubicBezTo>
                  <a:cubicBezTo>
                    <a:pt x="449" y="3"/>
                    <a:pt x="137" y="235"/>
                    <a:pt x="49" y="560"/>
                  </a:cubicBezTo>
                  <a:cubicBezTo>
                    <a:pt x="1" y="740"/>
                    <a:pt x="17" y="939"/>
                    <a:pt x="98" y="1107"/>
                  </a:cubicBezTo>
                  <a:cubicBezTo>
                    <a:pt x="199" y="1316"/>
                    <a:pt x="377" y="1416"/>
                    <a:pt x="594" y="1454"/>
                  </a:cubicBezTo>
                  <a:cubicBezTo>
                    <a:pt x="634" y="1461"/>
                    <a:pt x="673" y="1464"/>
                    <a:pt x="713" y="1464"/>
                  </a:cubicBezTo>
                  <a:cubicBezTo>
                    <a:pt x="1200" y="1464"/>
                    <a:pt x="1671" y="979"/>
                    <a:pt x="1488" y="521"/>
                  </a:cubicBezTo>
                  <a:cubicBezTo>
                    <a:pt x="1485" y="514"/>
                    <a:pt x="1488" y="507"/>
                    <a:pt x="1485" y="499"/>
                  </a:cubicBezTo>
                  <a:cubicBezTo>
                    <a:pt x="1451" y="332"/>
                    <a:pt x="1334" y="204"/>
                    <a:pt x="1196" y="109"/>
                  </a:cubicBezTo>
                  <a:cubicBezTo>
                    <a:pt x="1087" y="33"/>
                    <a:pt x="923" y="0"/>
                    <a:pt x="7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6"/>
            <p:cNvSpPr/>
            <p:nvPr/>
          </p:nvSpPr>
          <p:spPr>
            <a:xfrm>
              <a:off x="40611" y="4130693"/>
              <a:ext cx="47235" cy="46103"/>
            </a:xfrm>
            <a:custGeom>
              <a:avLst/>
              <a:gdLst/>
              <a:ahLst/>
              <a:cxnLst/>
              <a:rect l="l" t="t" r="r" b="b"/>
              <a:pathLst>
                <a:path w="1544" h="1507" extrusionOk="0">
                  <a:moveTo>
                    <a:pt x="774" y="1"/>
                  </a:moveTo>
                  <a:cubicBezTo>
                    <a:pt x="772" y="1"/>
                    <a:pt x="770" y="1"/>
                    <a:pt x="768" y="1"/>
                  </a:cubicBezTo>
                  <a:cubicBezTo>
                    <a:pt x="676" y="2"/>
                    <a:pt x="580" y="26"/>
                    <a:pt x="495" y="62"/>
                  </a:cubicBezTo>
                  <a:cubicBezTo>
                    <a:pt x="460" y="77"/>
                    <a:pt x="431" y="98"/>
                    <a:pt x="404" y="120"/>
                  </a:cubicBezTo>
                  <a:cubicBezTo>
                    <a:pt x="282" y="186"/>
                    <a:pt x="178" y="284"/>
                    <a:pt x="115" y="421"/>
                  </a:cubicBezTo>
                  <a:cubicBezTo>
                    <a:pt x="0" y="669"/>
                    <a:pt x="18" y="944"/>
                    <a:pt x="159" y="1177"/>
                  </a:cubicBezTo>
                  <a:cubicBezTo>
                    <a:pt x="290" y="1396"/>
                    <a:pt x="526" y="1506"/>
                    <a:pt x="768" y="1506"/>
                  </a:cubicBezTo>
                  <a:cubicBezTo>
                    <a:pt x="834" y="1506"/>
                    <a:pt x="901" y="1498"/>
                    <a:pt x="966" y="1481"/>
                  </a:cubicBezTo>
                  <a:cubicBezTo>
                    <a:pt x="1235" y="1413"/>
                    <a:pt x="1463" y="1176"/>
                    <a:pt x="1517" y="901"/>
                  </a:cubicBezTo>
                  <a:cubicBezTo>
                    <a:pt x="1544" y="776"/>
                    <a:pt x="1524" y="650"/>
                    <a:pt x="1476" y="538"/>
                  </a:cubicBezTo>
                  <a:cubicBezTo>
                    <a:pt x="1399" y="232"/>
                    <a:pt x="1085" y="1"/>
                    <a:pt x="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6"/>
            <p:cNvSpPr/>
            <p:nvPr/>
          </p:nvSpPr>
          <p:spPr>
            <a:xfrm>
              <a:off x="-11211" y="4130693"/>
              <a:ext cx="43686" cy="37751"/>
            </a:xfrm>
            <a:custGeom>
              <a:avLst/>
              <a:gdLst/>
              <a:ahLst/>
              <a:cxnLst/>
              <a:rect l="l" t="t" r="r" b="b"/>
              <a:pathLst>
                <a:path w="1428" h="1234" extrusionOk="0">
                  <a:moveTo>
                    <a:pt x="756" y="0"/>
                  </a:moveTo>
                  <a:cubicBezTo>
                    <a:pt x="376" y="0"/>
                    <a:pt x="1" y="321"/>
                    <a:pt x="101" y="745"/>
                  </a:cubicBezTo>
                  <a:cubicBezTo>
                    <a:pt x="168" y="1032"/>
                    <a:pt x="437" y="1234"/>
                    <a:pt x="723" y="1234"/>
                  </a:cubicBezTo>
                  <a:cubicBezTo>
                    <a:pt x="781" y="1234"/>
                    <a:pt x="839" y="1225"/>
                    <a:pt x="897" y="1208"/>
                  </a:cubicBezTo>
                  <a:cubicBezTo>
                    <a:pt x="1205" y="1114"/>
                    <a:pt x="1427" y="739"/>
                    <a:pt x="1339" y="422"/>
                  </a:cubicBezTo>
                  <a:cubicBezTo>
                    <a:pt x="1305" y="299"/>
                    <a:pt x="1227" y="199"/>
                    <a:pt x="1129" y="123"/>
                  </a:cubicBezTo>
                  <a:cubicBezTo>
                    <a:pt x="1017" y="38"/>
                    <a:pt x="886" y="0"/>
                    <a:pt x="7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6"/>
            <p:cNvSpPr/>
            <p:nvPr/>
          </p:nvSpPr>
          <p:spPr>
            <a:xfrm>
              <a:off x="109992" y="4129776"/>
              <a:ext cx="33774" cy="32397"/>
            </a:xfrm>
            <a:custGeom>
              <a:avLst/>
              <a:gdLst/>
              <a:ahLst/>
              <a:cxnLst/>
              <a:rect l="l" t="t" r="r" b="b"/>
              <a:pathLst>
                <a:path w="1104" h="1059" extrusionOk="0">
                  <a:moveTo>
                    <a:pt x="522" y="0"/>
                  </a:moveTo>
                  <a:cubicBezTo>
                    <a:pt x="506" y="0"/>
                    <a:pt x="490" y="1"/>
                    <a:pt x="474" y="3"/>
                  </a:cubicBezTo>
                  <a:cubicBezTo>
                    <a:pt x="177" y="40"/>
                    <a:pt x="4" y="269"/>
                    <a:pt x="1" y="559"/>
                  </a:cubicBezTo>
                  <a:cubicBezTo>
                    <a:pt x="1" y="603"/>
                    <a:pt x="16" y="677"/>
                    <a:pt x="33" y="715"/>
                  </a:cubicBezTo>
                  <a:cubicBezTo>
                    <a:pt x="92" y="840"/>
                    <a:pt x="164" y="943"/>
                    <a:pt x="292" y="1007"/>
                  </a:cubicBezTo>
                  <a:cubicBezTo>
                    <a:pt x="360" y="1040"/>
                    <a:pt x="445" y="1059"/>
                    <a:pt x="528" y="1059"/>
                  </a:cubicBezTo>
                  <a:cubicBezTo>
                    <a:pt x="586" y="1059"/>
                    <a:pt x="643" y="1050"/>
                    <a:pt x="693" y="1031"/>
                  </a:cubicBezTo>
                  <a:cubicBezTo>
                    <a:pt x="916" y="941"/>
                    <a:pt x="1104" y="667"/>
                    <a:pt x="1023" y="417"/>
                  </a:cubicBezTo>
                  <a:cubicBezTo>
                    <a:pt x="989" y="189"/>
                    <a:pt x="749" y="0"/>
                    <a:pt x="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6"/>
            <p:cNvSpPr/>
            <p:nvPr/>
          </p:nvSpPr>
          <p:spPr>
            <a:xfrm>
              <a:off x="131345" y="4097408"/>
              <a:ext cx="39158" cy="33744"/>
            </a:xfrm>
            <a:custGeom>
              <a:avLst/>
              <a:gdLst/>
              <a:ahLst/>
              <a:cxnLst/>
              <a:rect l="l" t="t" r="r" b="b"/>
              <a:pathLst>
                <a:path w="1280" h="1103" extrusionOk="0">
                  <a:moveTo>
                    <a:pt x="631" y="0"/>
                  </a:moveTo>
                  <a:cubicBezTo>
                    <a:pt x="535" y="0"/>
                    <a:pt x="437" y="26"/>
                    <a:pt x="347" y="83"/>
                  </a:cubicBezTo>
                  <a:cubicBezTo>
                    <a:pt x="103" y="236"/>
                    <a:pt x="0" y="598"/>
                    <a:pt x="171" y="844"/>
                  </a:cubicBezTo>
                  <a:cubicBezTo>
                    <a:pt x="282" y="1006"/>
                    <a:pt x="463" y="1103"/>
                    <a:pt x="649" y="1103"/>
                  </a:cubicBezTo>
                  <a:cubicBezTo>
                    <a:pt x="746" y="1103"/>
                    <a:pt x="843" y="1077"/>
                    <a:pt x="933" y="1020"/>
                  </a:cubicBezTo>
                  <a:cubicBezTo>
                    <a:pt x="1177" y="866"/>
                    <a:pt x="1279" y="504"/>
                    <a:pt x="1109" y="259"/>
                  </a:cubicBezTo>
                  <a:cubicBezTo>
                    <a:pt x="998" y="97"/>
                    <a:pt x="817"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6"/>
            <p:cNvSpPr/>
            <p:nvPr/>
          </p:nvSpPr>
          <p:spPr>
            <a:xfrm>
              <a:off x="49482" y="4247742"/>
              <a:ext cx="40229" cy="31694"/>
            </a:xfrm>
            <a:custGeom>
              <a:avLst/>
              <a:gdLst/>
              <a:ahLst/>
              <a:cxnLst/>
              <a:rect l="l" t="t" r="r" b="b"/>
              <a:pathLst>
                <a:path w="1315" h="1036" extrusionOk="0">
                  <a:moveTo>
                    <a:pt x="684" y="0"/>
                  </a:moveTo>
                  <a:cubicBezTo>
                    <a:pt x="610" y="0"/>
                    <a:pt x="530" y="23"/>
                    <a:pt x="447" y="75"/>
                  </a:cubicBezTo>
                  <a:cubicBezTo>
                    <a:pt x="0" y="357"/>
                    <a:pt x="228" y="1036"/>
                    <a:pt x="632" y="1036"/>
                  </a:cubicBezTo>
                  <a:cubicBezTo>
                    <a:pt x="705" y="1036"/>
                    <a:pt x="785" y="1013"/>
                    <a:pt x="867" y="962"/>
                  </a:cubicBezTo>
                  <a:cubicBezTo>
                    <a:pt x="1314" y="679"/>
                    <a:pt x="1087" y="0"/>
                    <a:pt x="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6"/>
            <p:cNvSpPr/>
            <p:nvPr/>
          </p:nvSpPr>
          <p:spPr>
            <a:xfrm>
              <a:off x="-25283" y="4208828"/>
              <a:ext cx="35028" cy="23220"/>
            </a:xfrm>
            <a:custGeom>
              <a:avLst/>
              <a:gdLst/>
              <a:ahLst/>
              <a:cxnLst/>
              <a:rect l="l" t="t" r="r" b="b"/>
              <a:pathLst>
                <a:path w="1145" h="759" extrusionOk="0">
                  <a:moveTo>
                    <a:pt x="558" y="0"/>
                  </a:moveTo>
                  <a:cubicBezTo>
                    <a:pt x="490" y="0"/>
                    <a:pt x="420" y="19"/>
                    <a:pt x="350" y="63"/>
                  </a:cubicBezTo>
                  <a:cubicBezTo>
                    <a:pt x="0" y="285"/>
                    <a:pt x="250" y="758"/>
                    <a:pt x="585" y="758"/>
                  </a:cubicBezTo>
                  <a:cubicBezTo>
                    <a:pt x="652" y="758"/>
                    <a:pt x="723" y="739"/>
                    <a:pt x="793" y="695"/>
                  </a:cubicBezTo>
                  <a:cubicBezTo>
                    <a:pt x="1144" y="475"/>
                    <a:pt x="893" y="0"/>
                    <a:pt x="5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6"/>
            <p:cNvSpPr/>
            <p:nvPr/>
          </p:nvSpPr>
          <p:spPr>
            <a:xfrm>
              <a:off x="-41282" y="4165294"/>
              <a:ext cx="44451" cy="28451"/>
            </a:xfrm>
            <a:custGeom>
              <a:avLst/>
              <a:gdLst/>
              <a:ahLst/>
              <a:cxnLst/>
              <a:rect l="l" t="t" r="r" b="b"/>
              <a:pathLst>
                <a:path w="1453" h="930" extrusionOk="0">
                  <a:moveTo>
                    <a:pt x="701" y="1"/>
                  </a:moveTo>
                  <a:cubicBezTo>
                    <a:pt x="614" y="1"/>
                    <a:pt x="524" y="25"/>
                    <a:pt x="435" y="81"/>
                  </a:cubicBezTo>
                  <a:cubicBezTo>
                    <a:pt x="0" y="356"/>
                    <a:pt x="329" y="930"/>
                    <a:pt x="751" y="930"/>
                  </a:cubicBezTo>
                  <a:cubicBezTo>
                    <a:pt x="838" y="930"/>
                    <a:pt x="929" y="905"/>
                    <a:pt x="1018" y="849"/>
                  </a:cubicBezTo>
                  <a:cubicBezTo>
                    <a:pt x="1453" y="574"/>
                    <a:pt x="1123" y="1"/>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6"/>
            <p:cNvSpPr/>
            <p:nvPr/>
          </p:nvSpPr>
          <p:spPr>
            <a:xfrm>
              <a:off x="-8182" y="4249088"/>
              <a:ext cx="41300" cy="31694"/>
            </a:xfrm>
            <a:custGeom>
              <a:avLst/>
              <a:gdLst/>
              <a:ahLst/>
              <a:cxnLst/>
              <a:rect l="l" t="t" r="r" b="b"/>
              <a:pathLst>
                <a:path w="1350" h="1036" extrusionOk="0">
                  <a:moveTo>
                    <a:pt x="693" y="0"/>
                  </a:moveTo>
                  <a:cubicBezTo>
                    <a:pt x="617" y="0"/>
                    <a:pt x="535" y="23"/>
                    <a:pt x="451" y="76"/>
                  </a:cubicBezTo>
                  <a:cubicBezTo>
                    <a:pt x="1" y="361"/>
                    <a:pt x="244" y="1035"/>
                    <a:pt x="654" y="1035"/>
                  </a:cubicBezTo>
                  <a:cubicBezTo>
                    <a:pt x="730" y="1035"/>
                    <a:pt x="812" y="1012"/>
                    <a:pt x="896" y="959"/>
                  </a:cubicBezTo>
                  <a:cubicBezTo>
                    <a:pt x="1350" y="676"/>
                    <a:pt x="1105" y="0"/>
                    <a:pt x="6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6"/>
            <p:cNvSpPr/>
            <p:nvPr/>
          </p:nvSpPr>
          <p:spPr>
            <a:xfrm>
              <a:off x="-34827" y="4112735"/>
              <a:ext cx="36252" cy="23128"/>
            </a:xfrm>
            <a:custGeom>
              <a:avLst/>
              <a:gdLst/>
              <a:ahLst/>
              <a:cxnLst/>
              <a:rect l="l" t="t" r="r" b="b"/>
              <a:pathLst>
                <a:path w="1185" h="756" extrusionOk="0">
                  <a:moveTo>
                    <a:pt x="572" y="1"/>
                  </a:moveTo>
                  <a:cubicBezTo>
                    <a:pt x="501" y="1"/>
                    <a:pt x="427" y="21"/>
                    <a:pt x="355" y="67"/>
                  </a:cubicBezTo>
                  <a:cubicBezTo>
                    <a:pt x="0" y="289"/>
                    <a:pt x="269" y="756"/>
                    <a:pt x="614" y="756"/>
                  </a:cubicBezTo>
                  <a:cubicBezTo>
                    <a:pt x="684" y="756"/>
                    <a:pt x="758" y="736"/>
                    <a:pt x="831" y="691"/>
                  </a:cubicBezTo>
                  <a:cubicBezTo>
                    <a:pt x="1185" y="468"/>
                    <a:pt x="916" y="1"/>
                    <a:pt x="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6"/>
            <p:cNvSpPr/>
            <p:nvPr/>
          </p:nvSpPr>
          <p:spPr>
            <a:xfrm>
              <a:off x="164414" y="4139810"/>
              <a:ext cx="39678" cy="25912"/>
            </a:xfrm>
            <a:custGeom>
              <a:avLst/>
              <a:gdLst/>
              <a:ahLst/>
              <a:cxnLst/>
              <a:rect l="l" t="t" r="r" b="b"/>
              <a:pathLst>
                <a:path w="1297" h="847" extrusionOk="0">
                  <a:moveTo>
                    <a:pt x="631" y="0"/>
                  </a:moveTo>
                  <a:cubicBezTo>
                    <a:pt x="554" y="0"/>
                    <a:pt x="474" y="22"/>
                    <a:pt x="395" y="71"/>
                  </a:cubicBezTo>
                  <a:cubicBezTo>
                    <a:pt x="1" y="320"/>
                    <a:pt x="288" y="846"/>
                    <a:pt x="667" y="846"/>
                  </a:cubicBezTo>
                  <a:cubicBezTo>
                    <a:pt x="743" y="846"/>
                    <a:pt x="824" y="825"/>
                    <a:pt x="903" y="775"/>
                  </a:cubicBezTo>
                  <a:cubicBezTo>
                    <a:pt x="1297" y="527"/>
                    <a:pt x="1009"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6"/>
            <p:cNvSpPr/>
            <p:nvPr/>
          </p:nvSpPr>
          <p:spPr>
            <a:xfrm>
              <a:off x="142572" y="4164957"/>
              <a:ext cx="38975" cy="33652"/>
            </a:xfrm>
            <a:custGeom>
              <a:avLst/>
              <a:gdLst/>
              <a:ahLst/>
              <a:cxnLst/>
              <a:rect l="l" t="t" r="r" b="b"/>
              <a:pathLst>
                <a:path w="1274" h="1100" extrusionOk="0">
                  <a:moveTo>
                    <a:pt x="622" y="1"/>
                  </a:moveTo>
                  <a:cubicBezTo>
                    <a:pt x="534" y="1"/>
                    <a:pt x="446" y="24"/>
                    <a:pt x="365" y="75"/>
                  </a:cubicBezTo>
                  <a:cubicBezTo>
                    <a:pt x="122" y="227"/>
                    <a:pt x="0" y="564"/>
                    <a:pt x="162" y="822"/>
                  </a:cubicBezTo>
                  <a:cubicBezTo>
                    <a:pt x="266" y="989"/>
                    <a:pt x="458" y="1100"/>
                    <a:pt x="651" y="1100"/>
                  </a:cubicBezTo>
                  <a:cubicBezTo>
                    <a:pt x="739" y="1100"/>
                    <a:pt x="827" y="1077"/>
                    <a:pt x="908" y="1026"/>
                  </a:cubicBezTo>
                  <a:cubicBezTo>
                    <a:pt x="1150" y="873"/>
                    <a:pt x="1274" y="537"/>
                    <a:pt x="1112" y="279"/>
                  </a:cubicBezTo>
                  <a:cubicBezTo>
                    <a:pt x="1006" y="112"/>
                    <a:pt x="815" y="1"/>
                    <a:pt x="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6"/>
            <p:cNvSpPr/>
            <p:nvPr/>
          </p:nvSpPr>
          <p:spPr>
            <a:xfrm>
              <a:off x="87538" y="4181783"/>
              <a:ext cx="35793" cy="34386"/>
            </a:xfrm>
            <a:custGeom>
              <a:avLst/>
              <a:gdLst/>
              <a:ahLst/>
              <a:cxnLst/>
              <a:rect l="l" t="t" r="r" b="b"/>
              <a:pathLst>
                <a:path w="1170" h="1124" extrusionOk="0">
                  <a:moveTo>
                    <a:pt x="596" y="0"/>
                  </a:moveTo>
                  <a:cubicBezTo>
                    <a:pt x="476" y="0"/>
                    <a:pt x="353" y="38"/>
                    <a:pt x="237" y="110"/>
                  </a:cubicBezTo>
                  <a:cubicBezTo>
                    <a:pt x="123" y="182"/>
                    <a:pt x="39" y="353"/>
                    <a:pt x="20" y="482"/>
                  </a:cubicBezTo>
                  <a:cubicBezTo>
                    <a:pt x="1" y="621"/>
                    <a:pt x="40" y="799"/>
                    <a:pt x="133" y="909"/>
                  </a:cubicBezTo>
                  <a:cubicBezTo>
                    <a:pt x="256" y="1055"/>
                    <a:pt x="413" y="1124"/>
                    <a:pt x="575" y="1124"/>
                  </a:cubicBezTo>
                  <a:cubicBezTo>
                    <a:pt x="695" y="1124"/>
                    <a:pt x="818" y="1086"/>
                    <a:pt x="933" y="1014"/>
                  </a:cubicBezTo>
                  <a:cubicBezTo>
                    <a:pt x="1046" y="942"/>
                    <a:pt x="1131" y="771"/>
                    <a:pt x="1149" y="643"/>
                  </a:cubicBezTo>
                  <a:cubicBezTo>
                    <a:pt x="1170" y="504"/>
                    <a:pt x="1131" y="325"/>
                    <a:pt x="1037" y="215"/>
                  </a:cubicBezTo>
                  <a:cubicBezTo>
                    <a:pt x="914" y="69"/>
                    <a:pt x="758" y="0"/>
                    <a:pt x="5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6"/>
            <p:cNvSpPr/>
            <p:nvPr/>
          </p:nvSpPr>
          <p:spPr>
            <a:xfrm>
              <a:off x="20971" y="4184078"/>
              <a:ext cx="33499" cy="33835"/>
            </a:xfrm>
            <a:custGeom>
              <a:avLst/>
              <a:gdLst/>
              <a:ahLst/>
              <a:cxnLst/>
              <a:rect l="l" t="t" r="r" b="b"/>
              <a:pathLst>
                <a:path w="1095" h="1106" extrusionOk="0">
                  <a:moveTo>
                    <a:pt x="514" y="1"/>
                  </a:moveTo>
                  <a:cubicBezTo>
                    <a:pt x="286" y="1"/>
                    <a:pt x="70" y="123"/>
                    <a:pt x="30" y="388"/>
                  </a:cubicBezTo>
                  <a:cubicBezTo>
                    <a:pt x="1" y="576"/>
                    <a:pt x="52" y="789"/>
                    <a:pt x="175" y="936"/>
                  </a:cubicBezTo>
                  <a:cubicBezTo>
                    <a:pt x="264" y="1040"/>
                    <a:pt x="407" y="1105"/>
                    <a:pt x="545" y="1105"/>
                  </a:cubicBezTo>
                  <a:cubicBezTo>
                    <a:pt x="618" y="1105"/>
                    <a:pt x="689" y="1087"/>
                    <a:pt x="751" y="1047"/>
                  </a:cubicBezTo>
                  <a:cubicBezTo>
                    <a:pt x="843" y="988"/>
                    <a:pt x="923" y="908"/>
                    <a:pt x="983" y="815"/>
                  </a:cubicBezTo>
                  <a:cubicBezTo>
                    <a:pt x="1015" y="767"/>
                    <a:pt x="1043" y="712"/>
                    <a:pt x="1064" y="658"/>
                  </a:cubicBezTo>
                  <a:cubicBezTo>
                    <a:pt x="1078" y="621"/>
                    <a:pt x="1084" y="544"/>
                    <a:pt x="1093" y="526"/>
                  </a:cubicBezTo>
                  <a:cubicBezTo>
                    <a:pt x="1095" y="520"/>
                    <a:pt x="1093" y="517"/>
                    <a:pt x="1093" y="513"/>
                  </a:cubicBezTo>
                  <a:cubicBezTo>
                    <a:pt x="1087" y="416"/>
                    <a:pt x="1062" y="316"/>
                    <a:pt x="1011" y="241"/>
                  </a:cubicBezTo>
                  <a:cubicBezTo>
                    <a:pt x="901" y="85"/>
                    <a:pt x="704" y="1"/>
                    <a:pt x="5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6"/>
            <p:cNvSpPr/>
            <p:nvPr/>
          </p:nvSpPr>
          <p:spPr>
            <a:xfrm>
              <a:off x="117334" y="4229325"/>
              <a:ext cx="218430" cy="490428"/>
            </a:xfrm>
            <a:custGeom>
              <a:avLst/>
              <a:gdLst/>
              <a:ahLst/>
              <a:cxnLst/>
              <a:rect l="l" t="t" r="r" b="b"/>
              <a:pathLst>
                <a:path w="7140" h="16031" extrusionOk="0">
                  <a:moveTo>
                    <a:pt x="361" y="1"/>
                  </a:moveTo>
                  <a:cubicBezTo>
                    <a:pt x="298" y="1"/>
                    <a:pt x="235" y="19"/>
                    <a:pt x="179" y="59"/>
                  </a:cubicBezTo>
                  <a:cubicBezTo>
                    <a:pt x="36" y="158"/>
                    <a:pt x="0" y="357"/>
                    <a:pt x="102" y="501"/>
                  </a:cubicBezTo>
                  <a:cubicBezTo>
                    <a:pt x="3285" y="5038"/>
                    <a:pt x="5491" y="10318"/>
                    <a:pt x="6483" y="15770"/>
                  </a:cubicBezTo>
                  <a:cubicBezTo>
                    <a:pt x="6511" y="15924"/>
                    <a:pt x="6645" y="16030"/>
                    <a:pt x="6796" y="16030"/>
                  </a:cubicBezTo>
                  <a:cubicBezTo>
                    <a:pt x="6814" y="16030"/>
                    <a:pt x="6833" y="16029"/>
                    <a:pt x="6853" y="16024"/>
                  </a:cubicBezTo>
                  <a:cubicBezTo>
                    <a:pt x="7025" y="15993"/>
                    <a:pt x="7140" y="15829"/>
                    <a:pt x="7107" y="15656"/>
                  </a:cubicBezTo>
                  <a:cubicBezTo>
                    <a:pt x="6098" y="10114"/>
                    <a:pt x="3855" y="4747"/>
                    <a:pt x="621" y="135"/>
                  </a:cubicBezTo>
                  <a:cubicBezTo>
                    <a:pt x="559" y="48"/>
                    <a:pt x="461" y="1"/>
                    <a:pt x="3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6"/>
            <p:cNvSpPr/>
            <p:nvPr/>
          </p:nvSpPr>
          <p:spPr>
            <a:xfrm>
              <a:off x="540319" y="4316545"/>
              <a:ext cx="103862" cy="91441"/>
            </a:xfrm>
            <a:custGeom>
              <a:avLst/>
              <a:gdLst/>
              <a:ahLst/>
              <a:cxnLst/>
              <a:rect l="l" t="t" r="r" b="b"/>
              <a:pathLst>
                <a:path w="3395" h="2989" extrusionOk="0">
                  <a:moveTo>
                    <a:pt x="3295" y="0"/>
                  </a:moveTo>
                  <a:cubicBezTo>
                    <a:pt x="3240" y="0"/>
                    <a:pt x="3195" y="45"/>
                    <a:pt x="3195" y="100"/>
                  </a:cubicBezTo>
                  <a:cubicBezTo>
                    <a:pt x="3189" y="867"/>
                    <a:pt x="2839" y="1623"/>
                    <a:pt x="2259" y="2127"/>
                  </a:cubicBezTo>
                  <a:cubicBezTo>
                    <a:pt x="1771" y="2550"/>
                    <a:pt x="1124" y="2786"/>
                    <a:pt x="474" y="2786"/>
                  </a:cubicBezTo>
                  <a:cubicBezTo>
                    <a:pt x="356" y="2786"/>
                    <a:pt x="238" y="2778"/>
                    <a:pt x="121" y="2762"/>
                  </a:cubicBezTo>
                  <a:cubicBezTo>
                    <a:pt x="117" y="2762"/>
                    <a:pt x="113" y="2762"/>
                    <a:pt x="108" y="2762"/>
                  </a:cubicBezTo>
                  <a:cubicBezTo>
                    <a:pt x="59" y="2762"/>
                    <a:pt x="15" y="2799"/>
                    <a:pt x="8" y="2849"/>
                  </a:cubicBezTo>
                  <a:cubicBezTo>
                    <a:pt x="1" y="2905"/>
                    <a:pt x="39" y="2956"/>
                    <a:pt x="93" y="2964"/>
                  </a:cubicBezTo>
                  <a:cubicBezTo>
                    <a:pt x="218" y="2980"/>
                    <a:pt x="346" y="2989"/>
                    <a:pt x="472" y="2989"/>
                  </a:cubicBezTo>
                  <a:cubicBezTo>
                    <a:pt x="1168" y="2989"/>
                    <a:pt x="1863" y="2736"/>
                    <a:pt x="2390" y="2278"/>
                  </a:cubicBezTo>
                  <a:cubicBezTo>
                    <a:pt x="3013" y="1739"/>
                    <a:pt x="3388" y="926"/>
                    <a:pt x="3394" y="102"/>
                  </a:cubicBezTo>
                  <a:cubicBezTo>
                    <a:pt x="3394" y="46"/>
                    <a:pt x="3350" y="0"/>
                    <a:pt x="3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6"/>
            <p:cNvSpPr/>
            <p:nvPr/>
          </p:nvSpPr>
          <p:spPr>
            <a:xfrm>
              <a:off x="487702" y="4297027"/>
              <a:ext cx="129804" cy="109582"/>
            </a:xfrm>
            <a:custGeom>
              <a:avLst/>
              <a:gdLst/>
              <a:ahLst/>
              <a:cxnLst/>
              <a:rect l="l" t="t" r="r" b="b"/>
              <a:pathLst>
                <a:path w="4243" h="3582" extrusionOk="0">
                  <a:moveTo>
                    <a:pt x="4108" y="0"/>
                  </a:moveTo>
                  <a:cubicBezTo>
                    <a:pt x="4105" y="0"/>
                    <a:pt x="4101" y="0"/>
                    <a:pt x="4097" y="1"/>
                  </a:cubicBezTo>
                  <a:cubicBezTo>
                    <a:pt x="4042" y="4"/>
                    <a:pt x="4000" y="51"/>
                    <a:pt x="4001" y="107"/>
                  </a:cubicBezTo>
                  <a:cubicBezTo>
                    <a:pt x="4041" y="882"/>
                    <a:pt x="3894" y="1590"/>
                    <a:pt x="3580" y="2148"/>
                  </a:cubicBezTo>
                  <a:cubicBezTo>
                    <a:pt x="3219" y="2791"/>
                    <a:pt x="2617" y="3243"/>
                    <a:pt x="1971" y="3355"/>
                  </a:cubicBezTo>
                  <a:cubicBezTo>
                    <a:pt x="1873" y="3372"/>
                    <a:pt x="1774" y="3380"/>
                    <a:pt x="1676" y="3380"/>
                  </a:cubicBezTo>
                  <a:cubicBezTo>
                    <a:pt x="1074" y="3380"/>
                    <a:pt x="485" y="3077"/>
                    <a:pt x="203" y="2596"/>
                  </a:cubicBezTo>
                  <a:cubicBezTo>
                    <a:pt x="184" y="2563"/>
                    <a:pt x="150" y="2545"/>
                    <a:pt x="115" y="2545"/>
                  </a:cubicBezTo>
                  <a:cubicBezTo>
                    <a:pt x="98" y="2545"/>
                    <a:pt x="81" y="2550"/>
                    <a:pt x="65" y="2559"/>
                  </a:cubicBezTo>
                  <a:cubicBezTo>
                    <a:pt x="18" y="2586"/>
                    <a:pt x="0" y="2649"/>
                    <a:pt x="28" y="2696"/>
                  </a:cubicBezTo>
                  <a:cubicBezTo>
                    <a:pt x="349" y="3245"/>
                    <a:pt x="990" y="3581"/>
                    <a:pt x="1664" y="3581"/>
                  </a:cubicBezTo>
                  <a:cubicBezTo>
                    <a:pt x="1775" y="3581"/>
                    <a:pt x="1891" y="3569"/>
                    <a:pt x="2003" y="3553"/>
                  </a:cubicBezTo>
                  <a:cubicBezTo>
                    <a:pt x="2708" y="3430"/>
                    <a:pt x="3361" y="2942"/>
                    <a:pt x="3755" y="2246"/>
                  </a:cubicBezTo>
                  <a:cubicBezTo>
                    <a:pt x="4087" y="1656"/>
                    <a:pt x="4242" y="912"/>
                    <a:pt x="4203" y="97"/>
                  </a:cubicBezTo>
                  <a:cubicBezTo>
                    <a:pt x="4200" y="47"/>
                    <a:pt x="4155" y="0"/>
                    <a:pt x="4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6"/>
            <p:cNvSpPr/>
            <p:nvPr/>
          </p:nvSpPr>
          <p:spPr>
            <a:xfrm>
              <a:off x="488987" y="4333860"/>
              <a:ext cx="39923" cy="50019"/>
            </a:xfrm>
            <a:custGeom>
              <a:avLst/>
              <a:gdLst/>
              <a:ahLst/>
              <a:cxnLst/>
              <a:rect l="l" t="t" r="r" b="b"/>
              <a:pathLst>
                <a:path w="1305" h="1635" extrusionOk="0">
                  <a:moveTo>
                    <a:pt x="1190" y="0"/>
                  </a:moveTo>
                  <a:cubicBezTo>
                    <a:pt x="1160" y="0"/>
                    <a:pt x="1129" y="15"/>
                    <a:pt x="1109" y="41"/>
                  </a:cubicBezTo>
                  <a:lnTo>
                    <a:pt x="34" y="1473"/>
                  </a:lnTo>
                  <a:cubicBezTo>
                    <a:pt x="1" y="1518"/>
                    <a:pt x="9" y="1580"/>
                    <a:pt x="53" y="1614"/>
                  </a:cubicBezTo>
                  <a:cubicBezTo>
                    <a:pt x="73" y="1627"/>
                    <a:pt x="95" y="1634"/>
                    <a:pt x="115" y="1634"/>
                  </a:cubicBezTo>
                  <a:cubicBezTo>
                    <a:pt x="146" y="1634"/>
                    <a:pt x="175" y="1619"/>
                    <a:pt x="196" y="1593"/>
                  </a:cubicBezTo>
                  <a:lnTo>
                    <a:pt x="1271" y="161"/>
                  </a:lnTo>
                  <a:cubicBezTo>
                    <a:pt x="1305" y="116"/>
                    <a:pt x="1294" y="53"/>
                    <a:pt x="1250" y="20"/>
                  </a:cubicBezTo>
                  <a:cubicBezTo>
                    <a:pt x="1232" y="7"/>
                    <a:pt x="1211" y="0"/>
                    <a:pt x="11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6"/>
            <p:cNvSpPr/>
            <p:nvPr/>
          </p:nvSpPr>
          <p:spPr>
            <a:xfrm>
              <a:off x="494952" y="4291306"/>
              <a:ext cx="68680" cy="90003"/>
            </a:xfrm>
            <a:custGeom>
              <a:avLst/>
              <a:gdLst/>
              <a:ahLst/>
              <a:cxnLst/>
              <a:rect l="l" t="t" r="r" b="b"/>
              <a:pathLst>
                <a:path w="2245" h="2942" extrusionOk="0">
                  <a:moveTo>
                    <a:pt x="2100" y="0"/>
                  </a:moveTo>
                  <a:cubicBezTo>
                    <a:pt x="2098" y="0"/>
                    <a:pt x="2097" y="0"/>
                    <a:pt x="2095" y="0"/>
                  </a:cubicBezTo>
                  <a:cubicBezTo>
                    <a:pt x="2039" y="3"/>
                    <a:pt x="1998" y="52"/>
                    <a:pt x="2001" y="106"/>
                  </a:cubicBezTo>
                  <a:cubicBezTo>
                    <a:pt x="2042" y="692"/>
                    <a:pt x="1869" y="1300"/>
                    <a:pt x="1524" y="1774"/>
                  </a:cubicBezTo>
                  <a:cubicBezTo>
                    <a:pt x="1179" y="2248"/>
                    <a:pt x="656" y="2602"/>
                    <a:pt x="86" y="2745"/>
                  </a:cubicBezTo>
                  <a:cubicBezTo>
                    <a:pt x="32" y="2758"/>
                    <a:pt x="1" y="2814"/>
                    <a:pt x="13" y="2866"/>
                  </a:cubicBezTo>
                  <a:cubicBezTo>
                    <a:pt x="24" y="2911"/>
                    <a:pt x="64" y="2941"/>
                    <a:pt x="111" y="2941"/>
                  </a:cubicBezTo>
                  <a:cubicBezTo>
                    <a:pt x="116" y="2941"/>
                    <a:pt x="121" y="2941"/>
                    <a:pt x="127" y="2941"/>
                  </a:cubicBezTo>
                  <a:cubicBezTo>
                    <a:pt x="129" y="2941"/>
                    <a:pt x="132" y="2941"/>
                    <a:pt x="135" y="2941"/>
                  </a:cubicBezTo>
                  <a:cubicBezTo>
                    <a:pt x="747" y="2787"/>
                    <a:pt x="1312" y="2405"/>
                    <a:pt x="1685" y="1894"/>
                  </a:cubicBezTo>
                  <a:cubicBezTo>
                    <a:pt x="2058" y="1382"/>
                    <a:pt x="2245" y="724"/>
                    <a:pt x="2201" y="93"/>
                  </a:cubicBezTo>
                  <a:cubicBezTo>
                    <a:pt x="2198" y="39"/>
                    <a:pt x="2151" y="0"/>
                    <a:pt x="2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6"/>
            <p:cNvSpPr/>
            <p:nvPr/>
          </p:nvSpPr>
          <p:spPr>
            <a:xfrm>
              <a:off x="477454" y="4288675"/>
              <a:ext cx="26585" cy="95051"/>
            </a:xfrm>
            <a:custGeom>
              <a:avLst/>
              <a:gdLst/>
              <a:ahLst/>
              <a:cxnLst/>
              <a:rect l="l" t="t" r="r" b="b"/>
              <a:pathLst>
                <a:path w="869" h="3107" extrusionOk="0">
                  <a:moveTo>
                    <a:pt x="754" y="1"/>
                  </a:moveTo>
                  <a:cubicBezTo>
                    <a:pt x="720" y="1"/>
                    <a:pt x="687" y="17"/>
                    <a:pt x="668" y="47"/>
                  </a:cubicBezTo>
                  <a:cubicBezTo>
                    <a:pt x="107" y="928"/>
                    <a:pt x="0" y="2076"/>
                    <a:pt x="386" y="3045"/>
                  </a:cubicBezTo>
                  <a:cubicBezTo>
                    <a:pt x="404" y="3083"/>
                    <a:pt x="441" y="3107"/>
                    <a:pt x="480" y="3107"/>
                  </a:cubicBezTo>
                  <a:cubicBezTo>
                    <a:pt x="494" y="3107"/>
                    <a:pt x="504" y="3104"/>
                    <a:pt x="517" y="3099"/>
                  </a:cubicBezTo>
                  <a:cubicBezTo>
                    <a:pt x="570" y="3079"/>
                    <a:pt x="593" y="3020"/>
                    <a:pt x="574" y="2969"/>
                  </a:cubicBezTo>
                  <a:cubicBezTo>
                    <a:pt x="210" y="2061"/>
                    <a:pt x="313" y="982"/>
                    <a:pt x="839" y="155"/>
                  </a:cubicBezTo>
                  <a:cubicBezTo>
                    <a:pt x="868" y="108"/>
                    <a:pt x="853" y="45"/>
                    <a:pt x="808" y="16"/>
                  </a:cubicBezTo>
                  <a:cubicBezTo>
                    <a:pt x="791" y="5"/>
                    <a:pt x="772" y="1"/>
                    <a:pt x="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6"/>
            <p:cNvSpPr/>
            <p:nvPr/>
          </p:nvSpPr>
          <p:spPr>
            <a:xfrm>
              <a:off x="490486" y="4228101"/>
              <a:ext cx="99640" cy="154859"/>
            </a:xfrm>
            <a:custGeom>
              <a:avLst/>
              <a:gdLst/>
              <a:ahLst/>
              <a:cxnLst/>
              <a:rect l="l" t="t" r="r" b="b"/>
              <a:pathLst>
                <a:path w="3257" h="5062" extrusionOk="0">
                  <a:moveTo>
                    <a:pt x="3147" y="0"/>
                  </a:moveTo>
                  <a:cubicBezTo>
                    <a:pt x="3124" y="0"/>
                    <a:pt x="3100" y="9"/>
                    <a:pt x="3081" y="25"/>
                  </a:cubicBezTo>
                  <a:cubicBezTo>
                    <a:pt x="2330" y="657"/>
                    <a:pt x="1554" y="1311"/>
                    <a:pt x="966" y="2128"/>
                  </a:cubicBezTo>
                  <a:cubicBezTo>
                    <a:pt x="304" y="3047"/>
                    <a:pt x="0" y="4057"/>
                    <a:pt x="106" y="4971"/>
                  </a:cubicBezTo>
                  <a:cubicBezTo>
                    <a:pt x="112" y="5022"/>
                    <a:pt x="156" y="5059"/>
                    <a:pt x="206" y="5059"/>
                  </a:cubicBezTo>
                  <a:cubicBezTo>
                    <a:pt x="209" y="5059"/>
                    <a:pt x="213" y="5059"/>
                    <a:pt x="216" y="5062"/>
                  </a:cubicBezTo>
                  <a:cubicBezTo>
                    <a:pt x="272" y="5054"/>
                    <a:pt x="310" y="5004"/>
                    <a:pt x="304" y="4949"/>
                  </a:cubicBezTo>
                  <a:cubicBezTo>
                    <a:pt x="203" y="4085"/>
                    <a:pt x="495" y="3125"/>
                    <a:pt x="1128" y="2245"/>
                  </a:cubicBezTo>
                  <a:cubicBezTo>
                    <a:pt x="1700" y="1447"/>
                    <a:pt x="2468" y="800"/>
                    <a:pt x="3210" y="176"/>
                  </a:cubicBezTo>
                  <a:cubicBezTo>
                    <a:pt x="3254" y="143"/>
                    <a:pt x="3257" y="78"/>
                    <a:pt x="3223" y="35"/>
                  </a:cubicBezTo>
                  <a:cubicBezTo>
                    <a:pt x="3204" y="12"/>
                    <a:pt x="3176" y="0"/>
                    <a:pt x="31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6"/>
            <p:cNvSpPr/>
            <p:nvPr/>
          </p:nvSpPr>
          <p:spPr>
            <a:xfrm>
              <a:off x="426917" y="4291520"/>
              <a:ext cx="69506" cy="88076"/>
            </a:xfrm>
            <a:custGeom>
              <a:avLst/>
              <a:gdLst/>
              <a:ahLst/>
              <a:cxnLst/>
              <a:rect l="l" t="t" r="r" b="b"/>
              <a:pathLst>
                <a:path w="2272" h="2879" extrusionOk="0">
                  <a:moveTo>
                    <a:pt x="452" y="0"/>
                  </a:moveTo>
                  <a:cubicBezTo>
                    <a:pt x="419" y="0"/>
                    <a:pt x="386" y="17"/>
                    <a:pt x="367" y="48"/>
                  </a:cubicBezTo>
                  <a:cubicBezTo>
                    <a:pt x="0" y="642"/>
                    <a:pt x="8" y="1437"/>
                    <a:pt x="385" y="2027"/>
                  </a:cubicBezTo>
                  <a:cubicBezTo>
                    <a:pt x="723" y="2553"/>
                    <a:pt x="1337" y="2879"/>
                    <a:pt x="1958" y="2879"/>
                  </a:cubicBezTo>
                  <a:cubicBezTo>
                    <a:pt x="2031" y="2879"/>
                    <a:pt x="2104" y="2873"/>
                    <a:pt x="2178" y="2861"/>
                  </a:cubicBezTo>
                  <a:cubicBezTo>
                    <a:pt x="2234" y="2854"/>
                    <a:pt x="2272" y="2805"/>
                    <a:pt x="2265" y="2749"/>
                  </a:cubicBezTo>
                  <a:cubicBezTo>
                    <a:pt x="2258" y="2700"/>
                    <a:pt x="2215" y="2662"/>
                    <a:pt x="2167" y="2662"/>
                  </a:cubicBezTo>
                  <a:cubicBezTo>
                    <a:pt x="2163" y="2662"/>
                    <a:pt x="2158" y="2662"/>
                    <a:pt x="2153" y="2663"/>
                  </a:cubicBezTo>
                  <a:cubicBezTo>
                    <a:pt x="2088" y="2671"/>
                    <a:pt x="2023" y="2675"/>
                    <a:pt x="1959" y="2675"/>
                  </a:cubicBezTo>
                  <a:cubicBezTo>
                    <a:pt x="1402" y="2675"/>
                    <a:pt x="856" y="2386"/>
                    <a:pt x="554" y="1917"/>
                  </a:cubicBezTo>
                  <a:cubicBezTo>
                    <a:pt x="216" y="1391"/>
                    <a:pt x="209" y="682"/>
                    <a:pt x="538" y="152"/>
                  </a:cubicBezTo>
                  <a:cubicBezTo>
                    <a:pt x="567" y="105"/>
                    <a:pt x="552" y="45"/>
                    <a:pt x="504" y="15"/>
                  </a:cubicBezTo>
                  <a:cubicBezTo>
                    <a:pt x="488" y="5"/>
                    <a:pt x="469" y="0"/>
                    <a:pt x="4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6"/>
            <p:cNvSpPr/>
            <p:nvPr/>
          </p:nvSpPr>
          <p:spPr>
            <a:xfrm>
              <a:off x="451023" y="4252912"/>
              <a:ext cx="45858" cy="127448"/>
            </a:xfrm>
            <a:custGeom>
              <a:avLst/>
              <a:gdLst/>
              <a:ahLst/>
              <a:cxnLst/>
              <a:rect l="l" t="t" r="r" b="b"/>
              <a:pathLst>
                <a:path w="1499" h="4166" extrusionOk="0">
                  <a:moveTo>
                    <a:pt x="698" y="1"/>
                  </a:moveTo>
                  <a:cubicBezTo>
                    <a:pt x="660" y="1"/>
                    <a:pt x="623" y="23"/>
                    <a:pt x="607" y="60"/>
                  </a:cubicBezTo>
                  <a:cubicBezTo>
                    <a:pt x="1" y="1402"/>
                    <a:pt x="293" y="3077"/>
                    <a:pt x="1316" y="4135"/>
                  </a:cubicBezTo>
                  <a:cubicBezTo>
                    <a:pt x="1336" y="4155"/>
                    <a:pt x="1363" y="4166"/>
                    <a:pt x="1388" y="4166"/>
                  </a:cubicBezTo>
                  <a:cubicBezTo>
                    <a:pt x="1412" y="4166"/>
                    <a:pt x="1438" y="4157"/>
                    <a:pt x="1459" y="4136"/>
                  </a:cubicBezTo>
                  <a:cubicBezTo>
                    <a:pt x="1497" y="4098"/>
                    <a:pt x="1499" y="4035"/>
                    <a:pt x="1460" y="3995"/>
                  </a:cubicBezTo>
                  <a:cubicBezTo>
                    <a:pt x="493" y="2995"/>
                    <a:pt x="215" y="1411"/>
                    <a:pt x="788" y="142"/>
                  </a:cubicBezTo>
                  <a:cubicBezTo>
                    <a:pt x="813" y="92"/>
                    <a:pt x="791" y="32"/>
                    <a:pt x="739" y="10"/>
                  </a:cubicBezTo>
                  <a:cubicBezTo>
                    <a:pt x="726" y="4"/>
                    <a:pt x="712" y="1"/>
                    <a:pt x="6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6"/>
            <p:cNvSpPr/>
            <p:nvPr/>
          </p:nvSpPr>
          <p:spPr>
            <a:xfrm>
              <a:off x="489446" y="4339367"/>
              <a:ext cx="97712" cy="45002"/>
            </a:xfrm>
            <a:custGeom>
              <a:avLst/>
              <a:gdLst/>
              <a:ahLst/>
              <a:cxnLst/>
              <a:rect l="l" t="t" r="r" b="b"/>
              <a:pathLst>
                <a:path w="3194" h="1471" extrusionOk="0">
                  <a:moveTo>
                    <a:pt x="3079" y="0"/>
                  </a:moveTo>
                  <a:cubicBezTo>
                    <a:pt x="3045" y="0"/>
                    <a:pt x="3012" y="18"/>
                    <a:pt x="2994" y="49"/>
                  </a:cubicBezTo>
                  <a:cubicBezTo>
                    <a:pt x="2711" y="523"/>
                    <a:pt x="2272" y="896"/>
                    <a:pt x="1758" y="1097"/>
                  </a:cubicBezTo>
                  <a:cubicBezTo>
                    <a:pt x="1466" y="1212"/>
                    <a:pt x="1155" y="1270"/>
                    <a:pt x="844" y="1270"/>
                  </a:cubicBezTo>
                  <a:cubicBezTo>
                    <a:pt x="607" y="1270"/>
                    <a:pt x="370" y="1237"/>
                    <a:pt x="141" y="1169"/>
                  </a:cubicBezTo>
                  <a:cubicBezTo>
                    <a:pt x="131" y="1166"/>
                    <a:pt x="122" y="1165"/>
                    <a:pt x="112" y="1165"/>
                  </a:cubicBezTo>
                  <a:cubicBezTo>
                    <a:pt x="68" y="1165"/>
                    <a:pt x="28" y="1193"/>
                    <a:pt x="16" y="1237"/>
                  </a:cubicBezTo>
                  <a:cubicBezTo>
                    <a:pt x="0" y="1290"/>
                    <a:pt x="31" y="1345"/>
                    <a:pt x="85" y="1362"/>
                  </a:cubicBezTo>
                  <a:cubicBezTo>
                    <a:pt x="332" y="1434"/>
                    <a:pt x="589" y="1470"/>
                    <a:pt x="845" y="1470"/>
                  </a:cubicBezTo>
                  <a:cubicBezTo>
                    <a:pt x="1181" y="1470"/>
                    <a:pt x="1517" y="1407"/>
                    <a:pt x="1834" y="1282"/>
                  </a:cubicBezTo>
                  <a:cubicBezTo>
                    <a:pt x="2388" y="1066"/>
                    <a:pt x="2862" y="664"/>
                    <a:pt x="3166" y="152"/>
                  </a:cubicBezTo>
                  <a:cubicBezTo>
                    <a:pt x="3194" y="105"/>
                    <a:pt x="3179" y="44"/>
                    <a:pt x="3131" y="15"/>
                  </a:cubicBezTo>
                  <a:cubicBezTo>
                    <a:pt x="3115" y="5"/>
                    <a:pt x="3097" y="0"/>
                    <a:pt x="30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6"/>
            <p:cNvSpPr/>
            <p:nvPr/>
          </p:nvSpPr>
          <p:spPr>
            <a:xfrm>
              <a:off x="488131" y="4373968"/>
              <a:ext cx="126531" cy="58309"/>
            </a:xfrm>
            <a:custGeom>
              <a:avLst/>
              <a:gdLst/>
              <a:ahLst/>
              <a:cxnLst/>
              <a:rect l="l" t="t" r="r" b="b"/>
              <a:pathLst>
                <a:path w="4136" h="1906" extrusionOk="0">
                  <a:moveTo>
                    <a:pt x="113" y="0"/>
                  </a:moveTo>
                  <a:cubicBezTo>
                    <a:pt x="103" y="0"/>
                    <a:pt x="94" y="1"/>
                    <a:pt x="84" y="4"/>
                  </a:cubicBezTo>
                  <a:cubicBezTo>
                    <a:pt x="30" y="22"/>
                    <a:pt x="1" y="78"/>
                    <a:pt x="18" y="132"/>
                  </a:cubicBezTo>
                  <a:cubicBezTo>
                    <a:pt x="253" y="891"/>
                    <a:pt x="1042" y="1780"/>
                    <a:pt x="1905" y="1888"/>
                  </a:cubicBezTo>
                  <a:cubicBezTo>
                    <a:pt x="2005" y="1902"/>
                    <a:pt x="2106" y="1906"/>
                    <a:pt x="2208" y="1906"/>
                  </a:cubicBezTo>
                  <a:cubicBezTo>
                    <a:pt x="2921" y="1906"/>
                    <a:pt x="3626" y="1593"/>
                    <a:pt x="4099" y="1050"/>
                  </a:cubicBezTo>
                  <a:cubicBezTo>
                    <a:pt x="4136" y="1007"/>
                    <a:pt x="4133" y="944"/>
                    <a:pt x="4090" y="907"/>
                  </a:cubicBezTo>
                  <a:cubicBezTo>
                    <a:pt x="4072" y="891"/>
                    <a:pt x="4049" y="883"/>
                    <a:pt x="4026" y="883"/>
                  </a:cubicBezTo>
                  <a:cubicBezTo>
                    <a:pt x="3998" y="883"/>
                    <a:pt x="3969" y="894"/>
                    <a:pt x="3949" y="918"/>
                  </a:cubicBezTo>
                  <a:cubicBezTo>
                    <a:pt x="3520" y="1412"/>
                    <a:pt x="2855" y="1705"/>
                    <a:pt x="2197" y="1705"/>
                  </a:cubicBezTo>
                  <a:cubicBezTo>
                    <a:pt x="2108" y="1705"/>
                    <a:pt x="2019" y="1700"/>
                    <a:pt x="1930" y="1689"/>
                  </a:cubicBezTo>
                  <a:cubicBezTo>
                    <a:pt x="1171" y="1593"/>
                    <a:pt x="427" y="774"/>
                    <a:pt x="208" y="71"/>
                  </a:cubicBezTo>
                  <a:cubicBezTo>
                    <a:pt x="195" y="27"/>
                    <a:pt x="154" y="0"/>
                    <a:pt x="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6"/>
            <p:cNvSpPr/>
            <p:nvPr/>
          </p:nvSpPr>
          <p:spPr>
            <a:xfrm>
              <a:off x="571767" y="4203596"/>
              <a:ext cx="46072" cy="46409"/>
            </a:xfrm>
            <a:custGeom>
              <a:avLst/>
              <a:gdLst/>
              <a:ahLst/>
              <a:cxnLst/>
              <a:rect l="l" t="t" r="r" b="b"/>
              <a:pathLst>
                <a:path w="1506" h="1517" extrusionOk="0">
                  <a:moveTo>
                    <a:pt x="736" y="0"/>
                  </a:moveTo>
                  <a:cubicBezTo>
                    <a:pt x="633" y="0"/>
                    <a:pt x="531" y="30"/>
                    <a:pt x="435" y="99"/>
                  </a:cubicBezTo>
                  <a:cubicBezTo>
                    <a:pt x="280" y="214"/>
                    <a:pt x="121" y="515"/>
                    <a:pt x="70" y="691"/>
                  </a:cubicBezTo>
                  <a:cubicBezTo>
                    <a:pt x="1" y="939"/>
                    <a:pt x="71" y="1187"/>
                    <a:pt x="270" y="1353"/>
                  </a:cubicBezTo>
                  <a:cubicBezTo>
                    <a:pt x="403" y="1466"/>
                    <a:pt x="563" y="1517"/>
                    <a:pt x="723" y="1517"/>
                  </a:cubicBezTo>
                  <a:cubicBezTo>
                    <a:pt x="1115" y="1517"/>
                    <a:pt x="1505" y="1214"/>
                    <a:pt x="1500" y="782"/>
                  </a:cubicBezTo>
                  <a:cubicBezTo>
                    <a:pt x="1497" y="421"/>
                    <a:pt x="1118" y="0"/>
                    <a:pt x="7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6"/>
            <p:cNvSpPr/>
            <p:nvPr/>
          </p:nvSpPr>
          <p:spPr>
            <a:xfrm>
              <a:off x="495197" y="4207573"/>
              <a:ext cx="51089" cy="44787"/>
            </a:xfrm>
            <a:custGeom>
              <a:avLst/>
              <a:gdLst/>
              <a:ahLst/>
              <a:cxnLst/>
              <a:rect l="l" t="t" r="r" b="b"/>
              <a:pathLst>
                <a:path w="1670" h="1464" extrusionOk="0">
                  <a:moveTo>
                    <a:pt x="880" y="0"/>
                  </a:moveTo>
                  <a:cubicBezTo>
                    <a:pt x="749" y="0"/>
                    <a:pt x="585" y="33"/>
                    <a:pt x="475" y="109"/>
                  </a:cubicBezTo>
                  <a:cubicBezTo>
                    <a:pt x="338" y="204"/>
                    <a:pt x="220" y="331"/>
                    <a:pt x="185" y="499"/>
                  </a:cubicBezTo>
                  <a:cubicBezTo>
                    <a:pt x="184" y="507"/>
                    <a:pt x="185" y="514"/>
                    <a:pt x="184" y="521"/>
                  </a:cubicBezTo>
                  <a:cubicBezTo>
                    <a:pt x="1" y="979"/>
                    <a:pt x="470" y="1464"/>
                    <a:pt x="957" y="1464"/>
                  </a:cubicBezTo>
                  <a:cubicBezTo>
                    <a:pt x="997" y="1464"/>
                    <a:pt x="1037" y="1461"/>
                    <a:pt x="1077" y="1454"/>
                  </a:cubicBezTo>
                  <a:cubicBezTo>
                    <a:pt x="1295" y="1417"/>
                    <a:pt x="1473" y="1316"/>
                    <a:pt x="1573" y="1107"/>
                  </a:cubicBezTo>
                  <a:cubicBezTo>
                    <a:pt x="1654" y="940"/>
                    <a:pt x="1670" y="740"/>
                    <a:pt x="1623" y="560"/>
                  </a:cubicBezTo>
                  <a:cubicBezTo>
                    <a:pt x="1535" y="234"/>
                    <a:pt x="1222" y="3"/>
                    <a:pt x="889" y="0"/>
                  </a:cubicBezTo>
                  <a:cubicBezTo>
                    <a:pt x="886" y="0"/>
                    <a:pt x="883" y="0"/>
                    <a:pt x="8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6"/>
            <p:cNvSpPr/>
            <p:nvPr/>
          </p:nvSpPr>
          <p:spPr>
            <a:xfrm>
              <a:off x="538208" y="4270625"/>
              <a:ext cx="47296" cy="46103"/>
            </a:xfrm>
            <a:custGeom>
              <a:avLst/>
              <a:gdLst/>
              <a:ahLst/>
              <a:cxnLst/>
              <a:rect l="l" t="t" r="r" b="b"/>
              <a:pathLst>
                <a:path w="1546" h="1507" extrusionOk="0">
                  <a:moveTo>
                    <a:pt x="768" y="1"/>
                  </a:moveTo>
                  <a:cubicBezTo>
                    <a:pt x="458" y="1"/>
                    <a:pt x="146" y="233"/>
                    <a:pt x="70" y="538"/>
                  </a:cubicBezTo>
                  <a:cubicBezTo>
                    <a:pt x="20" y="650"/>
                    <a:pt x="1" y="776"/>
                    <a:pt x="27" y="901"/>
                  </a:cubicBezTo>
                  <a:cubicBezTo>
                    <a:pt x="82" y="1175"/>
                    <a:pt x="309" y="1413"/>
                    <a:pt x="578" y="1481"/>
                  </a:cubicBezTo>
                  <a:cubicBezTo>
                    <a:pt x="643" y="1498"/>
                    <a:pt x="710" y="1506"/>
                    <a:pt x="777" y="1506"/>
                  </a:cubicBezTo>
                  <a:cubicBezTo>
                    <a:pt x="1018" y="1506"/>
                    <a:pt x="1254" y="1396"/>
                    <a:pt x="1386" y="1177"/>
                  </a:cubicBezTo>
                  <a:cubicBezTo>
                    <a:pt x="1527" y="943"/>
                    <a:pt x="1546" y="667"/>
                    <a:pt x="1430" y="421"/>
                  </a:cubicBezTo>
                  <a:cubicBezTo>
                    <a:pt x="1367" y="284"/>
                    <a:pt x="1262" y="186"/>
                    <a:pt x="1142" y="120"/>
                  </a:cubicBezTo>
                  <a:cubicBezTo>
                    <a:pt x="1114" y="98"/>
                    <a:pt x="1085" y="77"/>
                    <a:pt x="1049" y="62"/>
                  </a:cubicBezTo>
                  <a:cubicBezTo>
                    <a:pt x="966" y="26"/>
                    <a:pt x="870" y="1"/>
                    <a:pt x="776" y="1"/>
                  </a:cubicBezTo>
                  <a:cubicBezTo>
                    <a:pt x="773" y="1"/>
                    <a:pt x="770" y="1"/>
                    <a:pt x="7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6"/>
            <p:cNvSpPr/>
            <p:nvPr/>
          </p:nvSpPr>
          <p:spPr>
            <a:xfrm>
              <a:off x="593609" y="4270564"/>
              <a:ext cx="43686" cy="37782"/>
            </a:xfrm>
            <a:custGeom>
              <a:avLst/>
              <a:gdLst/>
              <a:ahLst/>
              <a:cxnLst/>
              <a:rect l="l" t="t" r="r" b="b"/>
              <a:pathLst>
                <a:path w="1428" h="1235" extrusionOk="0">
                  <a:moveTo>
                    <a:pt x="673" y="0"/>
                  </a:moveTo>
                  <a:cubicBezTo>
                    <a:pt x="543" y="0"/>
                    <a:pt x="412" y="38"/>
                    <a:pt x="300" y="123"/>
                  </a:cubicBezTo>
                  <a:cubicBezTo>
                    <a:pt x="200" y="198"/>
                    <a:pt x="124" y="301"/>
                    <a:pt x="89" y="423"/>
                  </a:cubicBezTo>
                  <a:cubicBezTo>
                    <a:pt x="0" y="740"/>
                    <a:pt x="222" y="1114"/>
                    <a:pt x="531" y="1208"/>
                  </a:cubicBezTo>
                  <a:cubicBezTo>
                    <a:pt x="588" y="1226"/>
                    <a:pt x="647" y="1234"/>
                    <a:pt x="705" y="1234"/>
                  </a:cubicBezTo>
                  <a:cubicBezTo>
                    <a:pt x="991" y="1234"/>
                    <a:pt x="1261" y="1033"/>
                    <a:pt x="1328" y="746"/>
                  </a:cubicBezTo>
                  <a:cubicBezTo>
                    <a:pt x="1427" y="322"/>
                    <a:pt x="1052" y="0"/>
                    <a:pt x="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6"/>
            <p:cNvSpPr/>
            <p:nvPr/>
          </p:nvSpPr>
          <p:spPr>
            <a:xfrm>
              <a:off x="482288" y="4269677"/>
              <a:ext cx="33835" cy="32428"/>
            </a:xfrm>
            <a:custGeom>
              <a:avLst/>
              <a:gdLst/>
              <a:ahLst/>
              <a:cxnLst/>
              <a:rect l="l" t="t" r="r" b="b"/>
              <a:pathLst>
                <a:path w="1106" h="1060" extrusionOk="0">
                  <a:moveTo>
                    <a:pt x="583" y="1"/>
                  </a:moveTo>
                  <a:cubicBezTo>
                    <a:pt x="355" y="1"/>
                    <a:pt x="116" y="189"/>
                    <a:pt x="82" y="418"/>
                  </a:cubicBezTo>
                  <a:cubicBezTo>
                    <a:pt x="1" y="668"/>
                    <a:pt x="189" y="942"/>
                    <a:pt x="412" y="1032"/>
                  </a:cubicBezTo>
                  <a:cubicBezTo>
                    <a:pt x="462" y="1051"/>
                    <a:pt x="518" y="1060"/>
                    <a:pt x="576" y="1060"/>
                  </a:cubicBezTo>
                  <a:cubicBezTo>
                    <a:pt x="659" y="1060"/>
                    <a:pt x="744" y="1041"/>
                    <a:pt x="813" y="1008"/>
                  </a:cubicBezTo>
                  <a:cubicBezTo>
                    <a:pt x="941" y="944"/>
                    <a:pt x="1013" y="841"/>
                    <a:pt x="1071" y="716"/>
                  </a:cubicBezTo>
                  <a:cubicBezTo>
                    <a:pt x="1090" y="678"/>
                    <a:pt x="1105" y="604"/>
                    <a:pt x="1105" y="560"/>
                  </a:cubicBezTo>
                  <a:cubicBezTo>
                    <a:pt x="1101" y="270"/>
                    <a:pt x="929" y="41"/>
                    <a:pt x="631" y="4"/>
                  </a:cubicBezTo>
                  <a:cubicBezTo>
                    <a:pt x="615" y="2"/>
                    <a:pt x="599" y="1"/>
                    <a:pt x="5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6"/>
            <p:cNvSpPr/>
            <p:nvPr/>
          </p:nvSpPr>
          <p:spPr>
            <a:xfrm>
              <a:off x="455581" y="4237340"/>
              <a:ext cx="39189" cy="33744"/>
            </a:xfrm>
            <a:custGeom>
              <a:avLst/>
              <a:gdLst/>
              <a:ahLst/>
              <a:cxnLst/>
              <a:rect l="l" t="t" r="r" b="b"/>
              <a:pathLst>
                <a:path w="1281" h="1103" extrusionOk="0">
                  <a:moveTo>
                    <a:pt x="649" y="0"/>
                  </a:moveTo>
                  <a:cubicBezTo>
                    <a:pt x="464" y="0"/>
                    <a:pt x="283" y="97"/>
                    <a:pt x="172" y="259"/>
                  </a:cubicBezTo>
                  <a:cubicBezTo>
                    <a:pt x="0" y="504"/>
                    <a:pt x="103" y="866"/>
                    <a:pt x="348" y="1020"/>
                  </a:cubicBezTo>
                  <a:cubicBezTo>
                    <a:pt x="437" y="1077"/>
                    <a:pt x="534" y="1103"/>
                    <a:pt x="631" y="1103"/>
                  </a:cubicBezTo>
                  <a:cubicBezTo>
                    <a:pt x="816" y="1103"/>
                    <a:pt x="998" y="1006"/>
                    <a:pt x="1109" y="844"/>
                  </a:cubicBezTo>
                  <a:cubicBezTo>
                    <a:pt x="1281" y="598"/>
                    <a:pt x="1178" y="237"/>
                    <a:pt x="933" y="83"/>
                  </a:cubicBezTo>
                  <a:cubicBezTo>
                    <a:pt x="843" y="26"/>
                    <a:pt x="746" y="0"/>
                    <a:pt x="6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6"/>
            <p:cNvSpPr/>
            <p:nvPr/>
          </p:nvSpPr>
          <p:spPr>
            <a:xfrm>
              <a:off x="536373" y="4387673"/>
              <a:ext cx="40229" cy="31694"/>
            </a:xfrm>
            <a:custGeom>
              <a:avLst/>
              <a:gdLst/>
              <a:ahLst/>
              <a:cxnLst/>
              <a:rect l="l" t="t" r="r" b="b"/>
              <a:pathLst>
                <a:path w="1315" h="1036" extrusionOk="0">
                  <a:moveTo>
                    <a:pt x="631" y="0"/>
                  </a:moveTo>
                  <a:cubicBezTo>
                    <a:pt x="227" y="0"/>
                    <a:pt x="0" y="679"/>
                    <a:pt x="447" y="962"/>
                  </a:cubicBezTo>
                  <a:cubicBezTo>
                    <a:pt x="529" y="1013"/>
                    <a:pt x="609" y="1036"/>
                    <a:pt x="683" y="1036"/>
                  </a:cubicBezTo>
                  <a:cubicBezTo>
                    <a:pt x="1087" y="1036"/>
                    <a:pt x="1314" y="357"/>
                    <a:pt x="867" y="75"/>
                  </a:cubicBezTo>
                  <a:cubicBezTo>
                    <a:pt x="784" y="23"/>
                    <a:pt x="705"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6"/>
            <p:cNvSpPr/>
            <p:nvPr/>
          </p:nvSpPr>
          <p:spPr>
            <a:xfrm>
              <a:off x="616369" y="4348729"/>
              <a:ext cx="35028" cy="23250"/>
            </a:xfrm>
            <a:custGeom>
              <a:avLst/>
              <a:gdLst/>
              <a:ahLst/>
              <a:cxnLst/>
              <a:rect l="l" t="t" r="r" b="b"/>
              <a:pathLst>
                <a:path w="1145" h="760" extrusionOk="0">
                  <a:moveTo>
                    <a:pt x="585" y="1"/>
                  </a:moveTo>
                  <a:cubicBezTo>
                    <a:pt x="251" y="1"/>
                    <a:pt x="1" y="475"/>
                    <a:pt x="350" y="696"/>
                  </a:cubicBezTo>
                  <a:cubicBezTo>
                    <a:pt x="420" y="740"/>
                    <a:pt x="491" y="759"/>
                    <a:pt x="559" y="759"/>
                  </a:cubicBezTo>
                  <a:cubicBezTo>
                    <a:pt x="894" y="759"/>
                    <a:pt x="1145" y="286"/>
                    <a:pt x="794" y="64"/>
                  </a:cubicBezTo>
                  <a:cubicBezTo>
                    <a:pt x="724" y="20"/>
                    <a:pt x="653" y="1"/>
                    <a:pt x="5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6"/>
            <p:cNvSpPr/>
            <p:nvPr/>
          </p:nvSpPr>
          <p:spPr>
            <a:xfrm>
              <a:off x="622916" y="4305226"/>
              <a:ext cx="44451" cy="28451"/>
            </a:xfrm>
            <a:custGeom>
              <a:avLst/>
              <a:gdLst/>
              <a:ahLst/>
              <a:cxnLst/>
              <a:rect l="l" t="t" r="r" b="b"/>
              <a:pathLst>
                <a:path w="1453" h="930" extrusionOk="0">
                  <a:moveTo>
                    <a:pt x="750" y="0"/>
                  </a:moveTo>
                  <a:cubicBezTo>
                    <a:pt x="329" y="0"/>
                    <a:pt x="0" y="573"/>
                    <a:pt x="436" y="849"/>
                  </a:cubicBezTo>
                  <a:cubicBezTo>
                    <a:pt x="525" y="905"/>
                    <a:pt x="616" y="930"/>
                    <a:pt x="703" y="930"/>
                  </a:cubicBezTo>
                  <a:cubicBezTo>
                    <a:pt x="1124" y="930"/>
                    <a:pt x="1452" y="356"/>
                    <a:pt x="1017" y="81"/>
                  </a:cubicBezTo>
                  <a:cubicBezTo>
                    <a:pt x="928" y="25"/>
                    <a:pt x="837" y="0"/>
                    <a:pt x="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6"/>
            <p:cNvSpPr/>
            <p:nvPr/>
          </p:nvSpPr>
          <p:spPr>
            <a:xfrm>
              <a:off x="592967" y="4389019"/>
              <a:ext cx="41269" cy="31694"/>
            </a:xfrm>
            <a:custGeom>
              <a:avLst/>
              <a:gdLst/>
              <a:ahLst/>
              <a:cxnLst/>
              <a:rect l="l" t="t" r="r" b="b"/>
              <a:pathLst>
                <a:path w="1349" h="1036" extrusionOk="0">
                  <a:moveTo>
                    <a:pt x="656" y="0"/>
                  </a:moveTo>
                  <a:cubicBezTo>
                    <a:pt x="245" y="0"/>
                    <a:pt x="1" y="674"/>
                    <a:pt x="453" y="959"/>
                  </a:cubicBezTo>
                  <a:cubicBezTo>
                    <a:pt x="537" y="1012"/>
                    <a:pt x="619" y="1035"/>
                    <a:pt x="695" y="1035"/>
                  </a:cubicBezTo>
                  <a:cubicBezTo>
                    <a:pt x="1105" y="1035"/>
                    <a:pt x="1349" y="361"/>
                    <a:pt x="898" y="76"/>
                  </a:cubicBezTo>
                  <a:cubicBezTo>
                    <a:pt x="814" y="23"/>
                    <a:pt x="732" y="0"/>
                    <a:pt x="6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6"/>
            <p:cNvSpPr/>
            <p:nvPr/>
          </p:nvSpPr>
          <p:spPr>
            <a:xfrm>
              <a:off x="624629" y="4252667"/>
              <a:ext cx="36283" cy="23128"/>
            </a:xfrm>
            <a:custGeom>
              <a:avLst/>
              <a:gdLst/>
              <a:ahLst/>
              <a:cxnLst/>
              <a:rect l="l" t="t" r="r" b="b"/>
              <a:pathLst>
                <a:path w="1186" h="756" extrusionOk="0">
                  <a:moveTo>
                    <a:pt x="613" y="1"/>
                  </a:moveTo>
                  <a:cubicBezTo>
                    <a:pt x="269" y="1"/>
                    <a:pt x="1" y="467"/>
                    <a:pt x="355" y="691"/>
                  </a:cubicBezTo>
                  <a:cubicBezTo>
                    <a:pt x="427" y="736"/>
                    <a:pt x="501" y="756"/>
                    <a:pt x="572" y="756"/>
                  </a:cubicBezTo>
                  <a:cubicBezTo>
                    <a:pt x="916" y="756"/>
                    <a:pt x="1185" y="289"/>
                    <a:pt x="831" y="67"/>
                  </a:cubicBezTo>
                  <a:cubicBezTo>
                    <a:pt x="758" y="21"/>
                    <a:pt x="684" y="1"/>
                    <a:pt x="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6"/>
            <p:cNvSpPr/>
            <p:nvPr/>
          </p:nvSpPr>
          <p:spPr>
            <a:xfrm>
              <a:off x="421992" y="4279711"/>
              <a:ext cx="39648" cy="25942"/>
            </a:xfrm>
            <a:custGeom>
              <a:avLst/>
              <a:gdLst/>
              <a:ahLst/>
              <a:cxnLst/>
              <a:rect l="l" t="t" r="r" b="b"/>
              <a:pathLst>
                <a:path w="1296" h="848" extrusionOk="0">
                  <a:moveTo>
                    <a:pt x="666" y="0"/>
                  </a:moveTo>
                  <a:cubicBezTo>
                    <a:pt x="287" y="0"/>
                    <a:pt x="0" y="528"/>
                    <a:pt x="393" y="776"/>
                  </a:cubicBezTo>
                  <a:cubicBezTo>
                    <a:pt x="473" y="826"/>
                    <a:pt x="553" y="847"/>
                    <a:pt x="630" y="847"/>
                  </a:cubicBezTo>
                  <a:cubicBezTo>
                    <a:pt x="1008" y="847"/>
                    <a:pt x="1296" y="321"/>
                    <a:pt x="903" y="72"/>
                  </a:cubicBezTo>
                  <a:cubicBezTo>
                    <a:pt x="823" y="22"/>
                    <a:pt x="743" y="0"/>
                    <a:pt x="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6"/>
            <p:cNvSpPr/>
            <p:nvPr/>
          </p:nvSpPr>
          <p:spPr>
            <a:xfrm>
              <a:off x="444507" y="4304889"/>
              <a:ext cx="39036" cy="33652"/>
            </a:xfrm>
            <a:custGeom>
              <a:avLst/>
              <a:gdLst/>
              <a:ahLst/>
              <a:cxnLst/>
              <a:rect l="l" t="t" r="r" b="b"/>
              <a:pathLst>
                <a:path w="1276" h="1100" extrusionOk="0">
                  <a:moveTo>
                    <a:pt x="653" y="1"/>
                  </a:moveTo>
                  <a:cubicBezTo>
                    <a:pt x="460" y="1"/>
                    <a:pt x="269" y="112"/>
                    <a:pt x="162" y="279"/>
                  </a:cubicBezTo>
                  <a:cubicBezTo>
                    <a:pt x="1" y="537"/>
                    <a:pt x="124" y="873"/>
                    <a:pt x="367" y="1026"/>
                  </a:cubicBezTo>
                  <a:cubicBezTo>
                    <a:pt x="447" y="1077"/>
                    <a:pt x="535" y="1100"/>
                    <a:pt x="623" y="1100"/>
                  </a:cubicBezTo>
                  <a:cubicBezTo>
                    <a:pt x="817" y="1100"/>
                    <a:pt x="1009" y="989"/>
                    <a:pt x="1114" y="822"/>
                  </a:cubicBezTo>
                  <a:cubicBezTo>
                    <a:pt x="1275" y="564"/>
                    <a:pt x="1152" y="227"/>
                    <a:pt x="910" y="75"/>
                  </a:cubicBezTo>
                  <a:cubicBezTo>
                    <a:pt x="829" y="24"/>
                    <a:pt x="741" y="1"/>
                    <a:pt x="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6"/>
            <p:cNvSpPr/>
            <p:nvPr/>
          </p:nvSpPr>
          <p:spPr>
            <a:xfrm>
              <a:off x="502723" y="4321715"/>
              <a:ext cx="35793" cy="34386"/>
            </a:xfrm>
            <a:custGeom>
              <a:avLst/>
              <a:gdLst/>
              <a:ahLst/>
              <a:cxnLst/>
              <a:rect l="l" t="t" r="r" b="b"/>
              <a:pathLst>
                <a:path w="1170" h="1124" extrusionOk="0">
                  <a:moveTo>
                    <a:pt x="575" y="0"/>
                  </a:moveTo>
                  <a:cubicBezTo>
                    <a:pt x="413" y="0"/>
                    <a:pt x="257" y="69"/>
                    <a:pt x="133" y="215"/>
                  </a:cubicBezTo>
                  <a:cubicBezTo>
                    <a:pt x="41" y="325"/>
                    <a:pt x="1" y="504"/>
                    <a:pt x="21" y="643"/>
                  </a:cubicBezTo>
                  <a:cubicBezTo>
                    <a:pt x="41" y="771"/>
                    <a:pt x="124" y="942"/>
                    <a:pt x="239" y="1013"/>
                  </a:cubicBezTo>
                  <a:cubicBezTo>
                    <a:pt x="354" y="1086"/>
                    <a:pt x="477" y="1123"/>
                    <a:pt x="597" y="1123"/>
                  </a:cubicBezTo>
                  <a:cubicBezTo>
                    <a:pt x="759" y="1123"/>
                    <a:pt x="915" y="1054"/>
                    <a:pt x="1039" y="909"/>
                  </a:cubicBezTo>
                  <a:cubicBezTo>
                    <a:pt x="1130" y="799"/>
                    <a:pt x="1170" y="621"/>
                    <a:pt x="1151" y="482"/>
                  </a:cubicBezTo>
                  <a:cubicBezTo>
                    <a:pt x="1132" y="353"/>
                    <a:pt x="1048" y="182"/>
                    <a:pt x="933" y="110"/>
                  </a:cubicBezTo>
                  <a:cubicBezTo>
                    <a:pt x="818" y="38"/>
                    <a:pt x="695" y="0"/>
                    <a:pt x="5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6"/>
            <p:cNvSpPr/>
            <p:nvPr/>
          </p:nvSpPr>
          <p:spPr>
            <a:xfrm>
              <a:off x="571584" y="4324010"/>
              <a:ext cx="33499" cy="33805"/>
            </a:xfrm>
            <a:custGeom>
              <a:avLst/>
              <a:gdLst/>
              <a:ahLst/>
              <a:cxnLst/>
              <a:rect l="l" t="t" r="r" b="b"/>
              <a:pathLst>
                <a:path w="1095" h="1105" extrusionOk="0">
                  <a:moveTo>
                    <a:pt x="581" y="1"/>
                  </a:moveTo>
                  <a:cubicBezTo>
                    <a:pt x="392" y="1"/>
                    <a:pt x="195" y="85"/>
                    <a:pt x="85" y="241"/>
                  </a:cubicBezTo>
                  <a:cubicBezTo>
                    <a:pt x="33" y="316"/>
                    <a:pt x="8" y="416"/>
                    <a:pt x="2" y="513"/>
                  </a:cubicBezTo>
                  <a:cubicBezTo>
                    <a:pt x="2" y="517"/>
                    <a:pt x="1" y="520"/>
                    <a:pt x="2" y="526"/>
                  </a:cubicBezTo>
                  <a:cubicBezTo>
                    <a:pt x="11" y="543"/>
                    <a:pt x="17" y="621"/>
                    <a:pt x="32" y="658"/>
                  </a:cubicBezTo>
                  <a:cubicBezTo>
                    <a:pt x="52" y="712"/>
                    <a:pt x="80" y="767"/>
                    <a:pt x="113" y="815"/>
                  </a:cubicBezTo>
                  <a:cubicBezTo>
                    <a:pt x="173" y="908"/>
                    <a:pt x="252" y="988"/>
                    <a:pt x="343" y="1047"/>
                  </a:cubicBezTo>
                  <a:cubicBezTo>
                    <a:pt x="405" y="1087"/>
                    <a:pt x="477" y="1104"/>
                    <a:pt x="549" y="1104"/>
                  </a:cubicBezTo>
                  <a:cubicBezTo>
                    <a:pt x="688" y="1104"/>
                    <a:pt x="831" y="1040"/>
                    <a:pt x="920" y="936"/>
                  </a:cubicBezTo>
                  <a:cubicBezTo>
                    <a:pt x="1043" y="789"/>
                    <a:pt x="1095" y="574"/>
                    <a:pt x="1066" y="388"/>
                  </a:cubicBezTo>
                  <a:cubicBezTo>
                    <a:pt x="1025" y="123"/>
                    <a:pt x="809" y="1"/>
                    <a:pt x="5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6"/>
            <p:cNvSpPr/>
            <p:nvPr/>
          </p:nvSpPr>
          <p:spPr>
            <a:xfrm>
              <a:off x="317401" y="4369195"/>
              <a:ext cx="191356" cy="363164"/>
            </a:xfrm>
            <a:custGeom>
              <a:avLst/>
              <a:gdLst/>
              <a:ahLst/>
              <a:cxnLst/>
              <a:rect l="l" t="t" r="r" b="b"/>
              <a:pathLst>
                <a:path w="6255" h="11871" extrusionOk="0">
                  <a:moveTo>
                    <a:pt x="5894" y="0"/>
                  </a:moveTo>
                  <a:cubicBezTo>
                    <a:pt x="5794" y="0"/>
                    <a:pt x="5695" y="47"/>
                    <a:pt x="5633" y="135"/>
                  </a:cubicBezTo>
                  <a:cubicBezTo>
                    <a:pt x="3342" y="3403"/>
                    <a:pt x="1138" y="8291"/>
                    <a:pt x="58" y="11451"/>
                  </a:cubicBezTo>
                  <a:cubicBezTo>
                    <a:pt x="0" y="11618"/>
                    <a:pt x="90" y="11797"/>
                    <a:pt x="256" y="11855"/>
                  </a:cubicBezTo>
                  <a:cubicBezTo>
                    <a:pt x="290" y="11866"/>
                    <a:pt x="323" y="11871"/>
                    <a:pt x="359" y="11871"/>
                  </a:cubicBezTo>
                  <a:cubicBezTo>
                    <a:pt x="491" y="11871"/>
                    <a:pt x="614" y="11788"/>
                    <a:pt x="657" y="11656"/>
                  </a:cubicBezTo>
                  <a:cubicBezTo>
                    <a:pt x="1724" y="8537"/>
                    <a:pt x="3899" y="3717"/>
                    <a:pt x="6153" y="501"/>
                  </a:cubicBezTo>
                  <a:cubicBezTo>
                    <a:pt x="6254" y="357"/>
                    <a:pt x="6219" y="159"/>
                    <a:pt x="6077" y="58"/>
                  </a:cubicBezTo>
                  <a:cubicBezTo>
                    <a:pt x="6021" y="19"/>
                    <a:pt x="5957" y="0"/>
                    <a:pt x="58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6"/>
            <p:cNvSpPr/>
            <p:nvPr/>
          </p:nvSpPr>
          <p:spPr>
            <a:xfrm>
              <a:off x="-78114" y="4607605"/>
              <a:ext cx="423217" cy="137391"/>
            </a:xfrm>
            <a:custGeom>
              <a:avLst/>
              <a:gdLst/>
              <a:ahLst/>
              <a:cxnLst/>
              <a:rect l="l" t="t" r="r" b="b"/>
              <a:pathLst>
                <a:path w="13834" h="4491" extrusionOk="0">
                  <a:moveTo>
                    <a:pt x="1792" y="0"/>
                  </a:moveTo>
                  <a:cubicBezTo>
                    <a:pt x="1203" y="0"/>
                    <a:pt x="605" y="31"/>
                    <a:pt x="0" y="97"/>
                  </a:cubicBezTo>
                  <a:cubicBezTo>
                    <a:pt x="2736" y="2492"/>
                    <a:pt x="3678" y="4491"/>
                    <a:pt x="8221" y="4491"/>
                  </a:cubicBezTo>
                  <a:cubicBezTo>
                    <a:pt x="9554" y="4491"/>
                    <a:pt x="11198" y="4319"/>
                    <a:pt x="13288" y="3934"/>
                  </a:cubicBezTo>
                  <a:cubicBezTo>
                    <a:pt x="13834" y="3833"/>
                    <a:pt x="8394"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6"/>
            <p:cNvSpPr/>
            <p:nvPr/>
          </p:nvSpPr>
          <p:spPr>
            <a:xfrm>
              <a:off x="311650" y="4607605"/>
              <a:ext cx="423186" cy="137391"/>
            </a:xfrm>
            <a:custGeom>
              <a:avLst/>
              <a:gdLst/>
              <a:ahLst/>
              <a:cxnLst/>
              <a:rect l="l" t="t" r="r" b="b"/>
              <a:pathLst>
                <a:path w="13833" h="4491" extrusionOk="0">
                  <a:moveTo>
                    <a:pt x="12041" y="0"/>
                  </a:moveTo>
                  <a:cubicBezTo>
                    <a:pt x="5440" y="0"/>
                    <a:pt x="1" y="3833"/>
                    <a:pt x="547" y="3934"/>
                  </a:cubicBezTo>
                  <a:cubicBezTo>
                    <a:pt x="2636" y="4319"/>
                    <a:pt x="4279" y="4491"/>
                    <a:pt x="5612" y="4491"/>
                  </a:cubicBezTo>
                  <a:cubicBezTo>
                    <a:pt x="10153" y="4491"/>
                    <a:pt x="11096" y="2492"/>
                    <a:pt x="13833" y="97"/>
                  </a:cubicBezTo>
                  <a:cubicBezTo>
                    <a:pt x="13228" y="31"/>
                    <a:pt x="12630" y="0"/>
                    <a:pt x="120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8" name="Google Shape;3338;p16"/>
          <p:cNvGrpSpPr/>
          <p:nvPr/>
        </p:nvGrpSpPr>
        <p:grpSpPr>
          <a:xfrm>
            <a:off x="542519" y="4332180"/>
            <a:ext cx="354951" cy="466502"/>
            <a:chOff x="542519" y="4332180"/>
            <a:chExt cx="354951" cy="466502"/>
          </a:xfrm>
        </p:grpSpPr>
        <p:sp>
          <p:nvSpPr>
            <p:cNvPr id="3339" name="Google Shape;3339;p16"/>
            <p:cNvSpPr/>
            <p:nvPr/>
          </p:nvSpPr>
          <p:spPr>
            <a:xfrm>
              <a:off x="653890" y="4332180"/>
              <a:ext cx="165478" cy="182505"/>
            </a:xfrm>
            <a:custGeom>
              <a:avLst/>
              <a:gdLst/>
              <a:ahLst/>
              <a:cxnLst/>
              <a:rect l="l" t="t" r="r" b="b"/>
              <a:pathLst>
                <a:path w="2731" h="3012" extrusionOk="0">
                  <a:moveTo>
                    <a:pt x="2328" y="1"/>
                  </a:moveTo>
                  <a:cubicBezTo>
                    <a:pt x="2195" y="1"/>
                    <a:pt x="2083" y="95"/>
                    <a:pt x="1994" y="194"/>
                  </a:cubicBezTo>
                  <a:cubicBezTo>
                    <a:pt x="1710" y="510"/>
                    <a:pt x="1542" y="861"/>
                    <a:pt x="1483" y="1281"/>
                  </a:cubicBezTo>
                  <a:cubicBezTo>
                    <a:pt x="1446" y="1180"/>
                    <a:pt x="1482" y="1068"/>
                    <a:pt x="1490" y="959"/>
                  </a:cubicBezTo>
                  <a:cubicBezTo>
                    <a:pt x="1499" y="850"/>
                    <a:pt x="1455" y="716"/>
                    <a:pt x="1347" y="701"/>
                  </a:cubicBezTo>
                  <a:cubicBezTo>
                    <a:pt x="1340" y="699"/>
                    <a:pt x="1333" y="699"/>
                    <a:pt x="1326" y="699"/>
                  </a:cubicBezTo>
                  <a:cubicBezTo>
                    <a:pt x="1253" y="699"/>
                    <a:pt x="1186" y="759"/>
                    <a:pt x="1139" y="821"/>
                  </a:cubicBezTo>
                  <a:cubicBezTo>
                    <a:pt x="971" y="1038"/>
                    <a:pt x="917" y="1287"/>
                    <a:pt x="917" y="1561"/>
                  </a:cubicBezTo>
                  <a:cubicBezTo>
                    <a:pt x="911" y="1245"/>
                    <a:pt x="859" y="930"/>
                    <a:pt x="765" y="629"/>
                  </a:cubicBezTo>
                  <a:cubicBezTo>
                    <a:pt x="732" y="529"/>
                    <a:pt x="689" y="421"/>
                    <a:pt x="596" y="371"/>
                  </a:cubicBezTo>
                  <a:cubicBezTo>
                    <a:pt x="562" y="353"/>
                    <a:pt x="526" y="345"/>
                    <a:pt x="489" y="345"/>
                  </a:cubicBezTo>
                  <a:cubicBezTo>
                    <a:pt x="400" y="345"/>
                    <a:pt x="309" y="392"/>
                    <a:pt x="249" y="463"/>
                  </a:cubicBezTo>
                  <a:cubicBezTo>
                    <a:pt x="164" y="563"/>
                    <a:pt x="132" y="693"/>
                    <a:pt x="112" y="822"/>
                  </a:cubicBezTo>
                  <a:cubicBezTo>
                    <a:pt x="1" y="1541"/>
                    <a:pt x="191" y="2301"/>
                    <a:pt x="629" y="2883"/>
                  </a:cubicBezTo>
                  <a:cubicBezTo>
                    <a:pt x="702" y="2981"/>
                    <a:pt x="805" y="3011"/>
                    <a:pt x="919" y="3011"/>
                  </a:cubicBezTo>
                  <a:cubicBezTo>
                    <a:pt x="1004" y="3011"/>
                    <a:pt x="1095" y="2995"/>
                    <a:pt x="1184" y="2976"/>
                  </a:cubicBezTo>
                  <a:cubicBezTo>
                    <a:pt x="1391" y="2936"/>
                    <a:pt x="1578" y="2817"/>
                    <a:pt x="1743" y="2682"/>
                  </a:cubicBezTo>
                  <a:cubicBezTo>
                    <a:pt x="2369" y="2169"/>
                    <a:pt x="2731" y="1349"/>
                    <a:pt x="2692" y="541"/>
                  </a:cubicBezTo>
                  <a:cubicBezTo>
                    <a:pt x="2686" y="422"/>
                    <a:pt x="2670" y="301"/>
                    <a:pt x="2615" y="194"/>
                  </a:cubicBezTo>
                  <a:cubicBezTo>
                    <a:pt x="2557" y="90"/>
                    <a:pt x="2453" y="5"/>
                    <a:pt x="2334" y="1"/>
                  </a:cubicBezTo>
                  <a:cubicBezTo>
                    <a:pt x="2332" y="1"/>
                    <a:pt x="2330" y="1"/>
                    <a:pt x="2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6"/>
            <p:cNvSpPr/>
            <p:nvPr/>
          </p:nvSpPr>
          <p:spPr>
            <a:xfrm>
              <a:off x="542519" y="4441368"/>
              <a:ext cx="354951" cy="357314"/>
            </a:xfrm>
            <a:custGeom>
              <a:avLst/>
              <a:gdLst/>
              <a:ahLst/>
              <a:cxnLst/>
              <a:rect l="l" t="t" r="r" b="b"/>
              <a:pathLst>
                <a:path w="5858" h="5897" extrusionOk="0">
                  <a:moveTo>
                    <a:pt x="2964" y="1"/>
                  </a:moveTo>
                  <a:cubicBezTo>
                    <a:pt x="2432" y="1"/>
                    <a:pt x="1905" y="160"/>
                    <a:pt x="1490" y="496"/>
                  </a:cubicBezTo>
                  <a:cubicBezTo>
                    <a:pt x="1233" y="701"/>
                    <a:pt x="1025" y="965"/>
                    <a:pt x="852" y="1243"/>
                  </a:cubicBezTo>
                  <a:cubicBezTo>
                    <a:pt x="0" y="2608"/>
                    <a:pt x="10" y="4464"/>
                    <a:pt x="859" y="5819"/>
                  </a:cubicBezTo>
                  <a:cubicBezTo>
                    <a:pt x="1293" y="5875"/>
                    <a:pt x="1730" y="5896"/>
                    <a:pt x="2168" y="5896"/>
                  </a:cubicBezTo>
                  <a:cubicBezTo>
                    <a:pt x="2437" y="5896"/>
                    <a:pt x="2706" y="5888"/>
                    <a:pt x="2974" y="5875"/>
                  </a:cubicBezTo>
                  <a:cubicBezTo>
                    <a:pt x="3713" y="5837"/>
                    <a:pt x="4447" y="5748"/>
                    <a:pt x="5175" y="5619"/>
                  </a:cubicBezTo>
                  <a:cubicBezTo>
                    <a:pt x="5594" y="4884"/>
                    <a:pt x="5858" y="4055"/>
                    <a:pt x="5846" y="3210"/>
                  </a:cubicBezTo>
                  <a:cubicBezTo>
                    <a:pt x="5835" y="2146"/>
                    <a:pt x="5350" y="1062"/>
                    <a:pt x="4473" y="460"/>
                  </a:cubicBezTo>
                  <a:cubicBezTo>
                    <a:pt x="4034" y="159"/>
                    <a:pt x="3496" y="1"/>
                    <a:pt x="29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6"/>
            <p:cNvSpPr/>
            <p:nvPr/>
          </p:nvSpPr>
          <p:spPr>
            <a:xfrm>
              <a:off x="710363" y="4441913"/>
              <a:ext cx="34295" cy="355981"/>
            </a:xfrm>
            <a:custGeom>
              <a:avLst/>
              <a:gdLst/>
              <a:ahLst/>
              <a:cxnLst/>
              <a:rect l="l" t="t" r="r" b="b"/>
              <a:pathLst>
                <a:path w="566" h="5875" extrusionOk="0">
                  <a:moveTo>
                    <a:pt x="373" y="1"/>
                  </a:moveTo>
                  <a:cubicBezTo>
                    <a:pt x="366" y="174"/>
                    <a:pt x="365" y="348"/>
                    <a:pt x="360" y="520"/>
                  </a:cubicBezTo>
                  <a:lnTo>
                    <a:pt x="359" y="706"/>
                  </a:lnTo>
                  <a:cubicBezTo>
                    <a:pt x="345" y="1617"/>
                    <a:pt x="259" y="2546"/>
                    <a:pt x="174" y="3444"/>
                  </a:cubicBezTo>
                  <a:cubicBezTo>
                    <a:pt x="101" y="4241"/>
                    <a:pt x="26" y="5057"/>
                    <a:pt x="1" y="5874"/>
                  </a:cubicBezTo>
                  <a:cubicBezTo>
                    <a:pt x="65" y="5873"/>
                    <a:pt x="130" y="5868"/>
                    <a:pt x="193" y="5867"/>
                  </a:cubicBezTo>
                  <a:cubicBezTo>
                    <a:pt x="220" y="5061"/>
                    <a:pt x="293" y="4252"/>
                    <a:pt x="369" y="3459"/>
                  </a:cubicBezTo>
                  <a:cubicBezTo>
                    <a:pt x="452" y="2558"/>
                    <a:pt x="538" y="1625"/>
                    <a:pt x="553" y="709"/>
                  </a:cubicBezTo>
                  <a:lnTo>
                    <a:pt x="555" y="521"/>
                  </a:lnTo>
                  <a:cubicBezTo>
                    <a:pt x="557" y="355"/>
                    <a:pt x="558" y="187"/>
                    <a:pt x="566" y="19"/>
                  </a:cubicBezTo>
                  <a:cubicBezTo>
                    <a:pt x="501" y="11"/>
                    <a:pt x="438" y="4"/>
                    <a:pt x="3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6"/>
            <p:cNvSpPr/>
            <p:nvPr/>
          </p:nvSpPr>
          <p:spPr>
            <a:xfrm>
              <a:off x="631228" y="4442883"/>
              <a:ext cx="69197" cy="355678"/>
            </a:xfrm>
            <a:custGeom>
              <a:avLst/>
              <a:gdLst/>
              <a:ahLst/>
              <a:cxnLst/>
              <a:rect l="l" t="t" r="r" b="b"/>
              <a:pathLst>
                <a:path w="1142" h="5870" extrusionOk="0">
                  <a:moveTo>
                    <a:pt x="1142" y="1"/>
                  </a:moveTo>
                  <a:cubicBezTo>
                    <a:pt x="1061" y="12"/>
                    <a:pt x="983" y="26"/>
                    <a:pt x="904" y="44"/>
                  </a:cubicBezTo>
                  <a:cubicBezTo>
                    <a:pt x="664" y="535"/>
                    <a:pt x="473" y="1092"/>
                    <a:pt x="330" y="1730"/>
                  </a:cubicBezTo>
                  <a:cubicBezTo>
                    <a:pt x="28" y="3075"/>
                    <a:pt x="0" y="4494"/>
                    <a:pt x="237" y="5860"/>
                  </a:cubicBezTo>
                  <a:cubicBezTo>
                    <a:pt x="301" y="5864"/>
                    <a:pt x="367" y="5867"/>
                    <a:pt x="435" y="5870"/>
                  </a:cubicBezTo>
                  <a:cubicBezTo>
                    <a:pt x="194" y="4515"/>
                    <a:pt x="217" y="3106"/>
                    <a:pt x="518" y="1773"/>
                  </a:cubicBezTo>
                  <a:cubicBezTo>
                    <a:pt x="673" y="1095"/>
                    <a:pt x="879" y="510"/>
                    <a:pt x="114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6"/>
            <p:cNvSpPr/>
            <p:nvPr/>
          </p:nvSpPr>
          <p:spPr>
            <a:xfrm>
              <a:off x="797435" y="4469846"/>
              <a:ext cx="39385" cy="320898"/>
            </a:xfrm>
            <a:custGeom>
              <a:avLst/>
              <a:gdLst/>
              <a:ahLst/>
              <a:cxnLst/>
              <a:rect l="l" t="t" r="r" b="b"/>
              <a:pathLst>
                <a:path w="650" h="5296" extrusionOk="0">
                  <a:moveTo>
                    <a:pt x="277" y="0"/>
                  </a:moveTo>
                  <a:cubicBezTo>
                    <a:pt x="304" y="161"/>
                    <a:pt x="323" y="324"/>
                    <a:pt x="340" y="486"/>
                  </a:cubicBezTo>
                  <a:cubicBezTo>
                    <a:pt x="398" y="1027"/>
                    <a:pt x="459" y="1586"/>
                    <a:pt x="452" y="2145"/>
                  </a:cubicBezTo>
                  <a:cubicBezTo>
                    <a:pt x="441" y="2967"/>
                    <a:pt x="287" y="3789"/>
                    <a:pt x="138" y="4586"/>
                  </a:cubicBezTo>
                  <a:cubicBezTo>
                    <a:pt x="94" y="4820"/>
                    <a:pt x="48" y="5059"/>
                    <a:pt x="0" y="5296"/>
                  </a:cubicBezTo>
                  <a:cubicBezTo>
                    <a:pt x="66" y="5286"/>
                    <a:pt x="134" y="5278"/>
                    <a:pt x="201" y="5270"/>
                  </a:cubicBezTo>
                  <a:cubicBezTo>
                    <a:pt x="244" y="5053"/>
                    <a:pt x="284" y="4837"/>
                    <a:pt x="326" y="4622"/>
                  </a:cubicBezTo>
                  <a:cubicBezTo>
                    <a:pt x="476" y="3816"/>
                    <a:pt x="633" y="2984"/>
                    <a:pt x="643" y="2148"/>
                  </a:cubicBezTo>
                  <a:cubicBezTo>
                    <a:pt x="650" y="1579"/>
                    <a:pt x="590" y="1012"/>
                    <a:pt x="532" y="465"/>
                  </a:cubicBezTo>
                  <a:cubicBezTo>
                    <a:pt x="521" y="367"/>
                    <a:pt x="511" y="268"/>
                    <a:pt x="498" y="171"/>
                  </a:cubicBezTo>
                  <a:cubicBezTo>
                    <a:pt x="428" y="109"/>
                    <a:pt x="355" y="52"/>
                    <a:pt x="2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16"/>
          <p:cNvGrpSpPr/>
          <p:nvPr/>
        </p:nvGrpSpPr>
        <p:grpSpPr>
          <a:xfrm>
            <a:off x="0" y="0"/>
            <a:ext cx="719736" cy="896046"/>
            <a:chOff x="0" y="0"/>
            <a:chExt cx="719736" cy="896046"/>
          </a:xfrm>
        </p:grpSpPr>
        <p:sp>
          <p:nvSpPr>
            <p:cNvPr id="3345" name="Google Shape;3345;p16"/>
            <p:cNvSpPr/>
            <p:nvPr/>
          </p:nvSpPr>
          <p:spPr>
            <a:xfrm>
              <a:off x="5212" y="0"/>
              <a:ext cx="714524" cy="412264"/>
            </a:xfrm>
            <a:custGeom>
              <a:avLst/>
              <a:gdLst/>
              <a:ahLst/>
              <a:cxnLst/>
              <a:rect l="l" t="t" r="r" b="b"/>
              <a:pathLst>
                <a:path w="30022" h="17322" extrusionOk="0">
                  <a:moveTo>
                    <a:pt x="2048" y="4"/>
                  </a:moveTo>
                  <a:cubicBezTo>
                    <a:pt x="3129" y="1494"/>
                    <a:pt x="4318" y="2904"/>
                    <a:pt x="5616" y="4212"/>
                  </a:cubicBezTo>
                  <a:cubicBezTo>
                    <a:pt x="4943" y="2758"/>
                    <a:pt x="4237" y="1362"/>
                    <a:pt x="3494" y="4"/>
                  </a:cubicBezTo>
                  <a:close/>
                  <a:moveTo>
                    <a:pt x="432" y="4"/>
                  </a:moveTo>
                  <a:cubicBezTo>
                    <a:pt x="1666" y="1750"/>
                    <a:pt x="3036" y="3403"/>
                    <a:pt x="4532" y="4931"/>
                  </a:cubicBezTo>
                  <a:cubicBezTo>
                    <a:pt x="3615" y="3250"/>
                    <a:pt x="2693" y="1612"/>
                    <a:pt x="1746" y="4"/>
                  </a:cubicBezTo>
                  <a:close/>
                  <a:moveTo>
                    <a:pt x="1" y="1"/>
                  </a:moveTo>
                  <a:lnTo>
                    <a:pt x="1" y="2436"/>
                  </a:lnTo>
                  <a:lnTo>
                    <a:pt x="3" y="2436"/>
                  </a:lnTo>
                  <a:cubicBezTo>
                    <a:pt x="727" y="3646"/>
                    <a:pt x="1492" y="4831"/>
                    <a:pt x="2300" y="5988"/>
                  </a:cubicBezTo>
                  <a:cubicBezTo>
                    <a:pt x="1579" y="3960"/>
                    <a:pt x="827" y="1970"/>
                    <a:pt x="27" y="1"/>
                  </a:cubicBezTo>
                  <a:close/>
                  <a:moveTo>
                    <a:pt x="4606" y="4"/>
                  </a:moveTo>
                  <a:cubicBezTo>
                    <a:pt x="6013" y="2119"/>
                    <a:pt x="7418" y="4234"/>
                    <a:pt x="8823" y="6349"/>
                  </a:cubicBezTo>
                  <a:cubicBezTo>
                    <a:pt x="8313" y="4119"/>
                    <a:pt x="7537" y="1991"/>
                    <a:pt x="6515" y="4"/>
                  </a:cubicBezTo>
                  <a:close/>
                  <a:moveTo>
                    <a:pt x="7435" y="2"/>
                  </a:moveTo>
                  <a:cubicBezTo>
                    <a:pt x="7521" y="106"/>
                    <a:pt x="7605" y="213"/>
                    <a:pt x="7695" y="317"/>
                  </a:cubicBezTo>
                  <a:cubicBezTo>
                    <a:pt x="8717" y="2648"/>
                    <a:pt x="9849" y="4931"/>
                    <a:pt x="11088" y="7154"/>
                  </a:cubicBezTo>
                  <a:cubicBezTo>
                    <a:pt x="10816" y="5646"/>
                    <a:pt x="10473" y="4206"/>
                    <a:pt x="10051" y="2817"/>
                  </a:cubicBezTo>
                  <a:lnTo>
                    <a:pt x="10051" y="2817"/>
                  </a:lnTo>
                  <a:cubicBezTo>
                    <a:pt x="10279" y="3038"/>
                    <a:pt x="10509" y="3255"/>
                    <a:pt x="10744" y="3469"/>
                  </a:cubicBezTo>
                  <a:cubicBezTo>
                    <a:pt x="11478" y="5257"/>
                    <a:pt x="12369" y="6980"/>
                    <a:pt x="13408" y="8612"/>
                  </a:cubicBezTo>
                  <a:cubicBezTo>
                    <a:pt x="12991" y="5569"/>
                    <a:pt x="12286" y="2736"/>
                    <a:pt x="11241" y="2"/>
                  </a:cubicBezTo>
                  <a:lnTo>
                    <a:pt x="9536" y="2"/>
                  </a:lnTo>
                  <a:cubicBezTo>
                    <a:pt x="9672" y="469"/>
                    <a:pt x="9814" y="932"/>
                    <a:pt x="9967" y="1390"/>
                  </a:cubicBezTo>
                  <a:cubicBezTo>
                    <a:pt x="9675" y="945"/>
                    <a:pt x="9380" y="498"/>
                    <a:pt x="9082" y="54"/>
                  </a:cubicBezTo>
                  <a:cubicBezTo>
                    <a:pt x="9074" y="36"/>
                    <a:pt x="9068" y="21"/>
                    <a:pt x="9060" y="2"/>
                  </a:cubicBezTo>
                  <a:close/>
                  <a:moveTo>
                    <a:pt x="13355" y="4"/>
                  </a:moveTo>
                  <a:cubicBezTo>
                    <a:pt x="14619" y="3529"/>
                    <a:pt x="16675" y="6769"/>
                    <a:pt x="19348" y="9390"/>
                  </a:cubicBezTo>
                  <a:cubicBezTo>
                    <a:pt x="18087" y="6142"/>
                    <a:pt x="16407" y="3004"/>
                    <a:pt x="14556" y="4"/>
                  </a:cubicBezTo>
                  <a:close/>
                  <a:moveTo>
                    <a:pt x="11585" y="2"/>
                  </a:moveTo>
                  <a:lnTo>
                    <a:pt x="11585" y="4"/>
                  </a:lnTo>
                  <a:cubicBezTo>
                    <a:pt x="12802" y="4015"/>
                    <a:pt x="14782" y="7796"/>
                    <a:pt x="17404" y="11070"/>
                  </a:cubicBezTo>
                  <a:cubicBezTo>
                    <a:pt x="16049" y="7238"/>
                    <a:pt x="14654" y="3567"/>
                    <a:pt x="12904" y="2"/>
                  </a:cubicBezTo>
                  <a:close/>
                  <a:moveTo>
                    <a:pt x="16056" y="1"/>
                  </a:moveTo>
                  <a:cubicBezTo>
                    <a:pt x="18320" y="5443"/>
                    <a:pt x="21531" y="10493"/>
                    <a:pt x="25513" y="14843"/>
                  </a:cubicBezTo>
                  <a:cubicBezTo>
                    <a:pt x="23809" y="9659"/>
                    <a:pt x="21191" y="4880"/>
                    <a:pt x="17618" y="820"/>
                  </a:cubicBezTo>
                  <a:lnTo>
                    <a:pt x="17618" y="820"/>
                  </a:lnTo>
                  <a:cubicBezTo>
                    <a:pt x="18289" y="1390"/>
                    <a:pt x="18944" y="1979"/>
                    <a:pt x="19581" y="2588"/>
                  </a:cubicBezTo>
                  <a:cubicBezTo>
                    <a:pt x="23060" y="7498"/>
                    <a:pt x="26542" y="12409"/>
                    <a:pt x="30021" y="17322"/>
                  </a:cubicBezTo>
                  <a:cubicBezTo>
                    <a:pt x="28770" y="13183"/>
                    <a:pt x="26618" y="9403"/>
                    <a:pt x="23841" y="6118"/>
                  </a:cubicBezTo>
                  <a:lnTo>
                    <a:pt x="23841" y="6118"/>
                  </a:lnTo>
                  <a:cubicBezTo>
                    <a:pt x="25183" y="7187"/>
                    <a:pt x="26611" y="8147"/>
                    <a:pt x="28108" y="8983"/>
                  </a:cubicBezTo>
                  <a:cubicBezTo>
                    <a:pt x="26684" y="6807"/>
                    <a:pt x="24956" y="4847"/>
                    <a:pt x="22892" y="3369"/>
                  </a:cubicBezTo>
                  <a:lnTo>
                    <a:pt x="22892" y="3369"/>
                  </a:lnTo>
                  <a:cubicBezTo>
                    <a:pt x="24423" y="3921"/>
                    <a:pt x="26017" y="4299"/>
                    <a:pt x="27633" y="4481"/>
                  </a:cubicBezTo>
                  <a:cubicBezTo>
                    <a:pt x="24760" y="2734"/>
                    <a:pt x="21899" y="1279"/>
                    <a:pt x="188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6"/>
            <p:cNvSpPr/>
            <p:nvPr/>
          </p:nvSpPr>
          <p:spPr>
            <a:xfrm>
              <a:off x="5307" y="71"/>
              <a:ext cx="643052" cy="848208"/>
            </a:xfrm>
            <a:custGeom>
              <a:avLst/>
              <a:gdLst/>
              <a:ahLst/>
              <a:cxnLst/>
              <a:rect l="l" t="t" r="r" b="b"/>
              <a:pathLst>
                <a:path w="27019" h="35639" extrusionOk="0">
                  <a:moveTo>
                    <a:pt x="7590" y="3549"/>
                  </a:moveTo>
                  <a:lnTo>
                    <a:pt x="7590" y="3549"/>
                  </a:lnTo>
                  <a:cubicBezTo>
                    <a:pt x="8077" y="3929"/>
                    <a:pt x="8560" y="4321"/>
                    <a:pt x="9031" y="4723"/>
                  </a:cubicBezTo>
                  <a:cubicBezTo>
                    <a:pt x="9022" y="5480"/>
                    <a:pt x="9026" y="6238"/>
                    <a:pt x="9040" y="6994"/>
                  </a:cubicBezTo>
                  <a:cubicBezTo>
                    <a:pt x="8793" y="6258"/>
                    <a:pt x="8533" y="5525"/>
                    <a:pt x="8261" y="4799"/>
                  </a:cubicBezTo>
                  <a:cubicBezTo>
                    <a:pt x="8067" y="4279"/>
                    <a:pt x="7845" y="3917"/>
                    <a:pt x="7590" y="3549"/>
                  </a:cubicBezTo>
                  <a:close/>
                  <a:moveTo>
                    <a:pt x="9460" y="5094"/>
                  </a:moveTo>
                  <a:lnTo>
                    <a:pt x="9460" y="5094"/>
                  </a:lnTo>
                  <a:cubicBezTo>
                    <a:pt x="10283" y="5813"/>
                    <a:pt x="11080" y="6563"/>
                    <a:pt x="11841" y="7341"/>
                  </a:cubicBezTo>
                  <a:cubicBezTo>
                    <a:pt x="11371" y="9561"/>
                    <a:pt x="11133" y="11830"/>
                    <a:pt x="11125" y="14097"/>
                  </a:cubicBezTo>
                  <a:cubicBezTo>
                    <a:pt x="10993" y="13580"/>
                    <a:pt x="10857" y="13064"/>
                    <a:pt x="10717" y="12547"/>
                  </a:cubicBezTo>
                  <a:cubicBezTo>
                    <a:pt x="10584" y="10061"/>
                    <a:pt x="10171" y="7609"/>
                    <a:pt x="9460" y="5094"/>
                  </a:cubicBezTo>
                  <a:close/>
                  <a:moveTo>
                    <a:pt x="1" y="1"/>
                  </a:moveTo>
                  <a:cubicBezTo>
                    <a:pt x="85" y="5403"/>
                    <a:pt x="887" y="10795"/>
                    <a:pt x="2389" y="15984"/>
                  </a:cubicBezTo>
                  <a:cubicBezTo>
                    <a:pt x="2352" y="13274"/>
                    <a:pt x="2251" y="10599"/>
                    <a:pt x="2063" y="7934"/>
                  </a:cubicBezTo>
                  <a:lnTo>
                    <a:pt x="2063" y="7934"/>
                  </a:lnTo>
                  <a:cubicBezTo>
                    <a:pt x="2724" y="10608"/>
                    <a:pt x="3653" y="13215"/>
                    <a:pt x="4841" y="15699"/>
                  </a:cubicBezTo>
                  <a:cubicBezTo>
                    <a:pt x="3910" y="10290"/>
                    <a:pt x="2813" y="5214"/>
                    <a:pt x="1266" y="1"/>
                  </a:cubicBezTo>
                  <a:close/>
                  <a:moveTo>
                    <a:pt x="2348" y="1"/>
                  </a:moveTo>
                  <a:cubicBezTo>
                    <a:pt x="2389" y="25"/>
                    <a:pt x="2429" y="47"/>
                    <a:pt x="2470" y="71"/>
                  </a:cubicBezTo>
                  <a:cubicBezTo>
                    <a:pt x="2540" y="5353"/>
                    <a:pt x="3786" y="10619"/>
                    <a:pt x="6097" y="15368"/>
                  </a:cubicBezTo>
                  <a:cubicBezTo>
                    <a:pt x="5538" y="10088"/>
                    <a:pt x="4438" y="5276"/>
                    <a:pt x="2818" y="275"/>
                  </a:cubicBezTo>
                  <a:lnTo>
                    <a:pt x="2818" y="275"/>
                  </a:lnTo>
                  <a:cubicBezTo>
                    <a:pt x="3153" y="473"/>
                    <a:pt x="3483" y="678"/>
                    <a:pt x="3810" y="886"/>
                  </a:cubicBezTo>
                  <a:cubicBezTo>
                    <a:pt x="5355" y="6731"/>
                    <a:pt x="6899" y="12578"/>
                    <a:pt x="8444" y="18424"/>
                  </a:cubicBezTo>
                  <a:cubicBezTo>
                    <a:pt x="9074" y="12365"/>
                    <a:pt x="7674" y="6387"/>
                    <a:pt x="4431" y="1283"/>
                  </a:cubicBezTo>
                  <a:lnTo>
                    <a:pt x="4431" y="1283"/>
                  </a:lnTo>
                  <a:cubicBezTo>
                    <a:pt x="5318" y="1865"/>
                    <a:pt x="6185" y="2477"/>
                    <a:pt x="7029" y="3116"/>
                  </a:cubicBezTo>
                  <a:cubicBezTo>
                    <a:pt x="7370" y="6279"/>
                    <a:pt x="8143" y="9393"/>
                    <a:pt x="9319" y="12349"/>
                  </a:cubicBezTo>
                  <a:cubicBezTo>
                    <a:pt x="9536" y="14885"/>
                    <a:pt x="9873" y="17411"/>
                    <a:pt x="10330" y="19914"/>
                  </a:cubicBezTo>
                  <a:cubicBezTo>
                    <a:pt x="10557" y="18397"/>
                    <a:pt x="10695" y="16925"/>
                    <a:pt x="10744" y="15475"/>
                  </a:cubicBezTo>
                  <a:cubicBezTo>
                    <a:pt x="10887" y="15757"/>
                    <a:pt x="11036" y="16036"/>
                    <a:pt x="11189" y="16314"/>
                  </a:cubicBezTo>
                  <a:cubicBezTo>
                    <a:pt x="11313" y="18243"/>
                    <a:pt x="11600" y="20164"/>
                    <a:pt x="12057" y="22042"/>
                  </a:cubicBezTo>
                  <a:cubicBezTo>
                    <a:pt x="13012" y="17137"/>
                    <a:pt x="13063" y="12515"/>
                    <a:pt x="12150" y="7658"/>
                  </a:cubicBezTo>
                  <a:lnTo>
                    <a:pt x="12150" y="7658"/>
                  </a:lnTo>
                  <a:cubicBezTo>
                    <a:pt x="12614" y="8141"/>
                    <a:pt x="13069" y="8634"/>
                    <a:pt x="13511" y="9134"/>
                  </a:cubicBezTo>
                  <a:cubicBezTo>
                    <a:pt x="12612" y="14654"/>
                    <a:pt x="13146" y="20399"/>
                    <a:pt x="15048" y="25657"/>
                  </a:cubicBezTo>
                  <a:cubicBezTo>
                    <a:pt x="14980" y="20053"/>
                    <a:pt x="14748" y="14710"/>
                    <a:pt x="13598" y="9237"/>
                  </a:cubicBezTo>
                  <a:lnTo>
                    <a:pt x="13598" y="9237"/>
                  </a:lnTo>
                  <a:cubicBezTo>
                    <a:pt x="14049" y="9750"/>
                    <a:pt x="14490" y="10272"/>
                    <a:pt x="14917" y="10804"/>
                  </a:cubicBezTo>
                  <a:cubicBezTo>
                    <a:pt x="14399" y="15546"/>
                    <a:pt x="15282" y="20434"/>
                    <a:pt x="17431" y="24694"/>
                  </a:cubicBezTo>
                  <a:cubicBezTo>
                    <a:pt x="17237" y="20124"/>
                    <a:pt x="16300" y="15504"/>
                    <a:pt x="15131" y="11070"/>
                  </a:cubicBezTo>
                  <a:lnTo>
                    <a:pt x="15131" y="11070"/>
                  </a:lnTo>
                  <a:cubicBezTo>
                    <a:pt x="15892" y="12031"/>
                    <a:pt x="16611" y="13017"/>
                    <a:pt x="17291" y="14029"/>
                  </a:cubicBezTo>
                  <a:cubicBezTo>
                    <a:pt x="17612" y="20157"/>
                    <a:pt x="19046" y="26223"/>
                    <a:pt x="21510" y="31842"/>
                  </a:cubicBezTo>
                  <a:cubicBezTo>
                    <a:pt x="21566" y="26386"/>
                    <a:pt x="20626" y="21017"/>
                    <a:pt x="18552" y="16022"/>
                  </a:cubicBezTo>
                  <a:lnTo>
                    <a:pt x="18552" y="16022"/>
                  </a:lnTo>
                  <a:cubicBezTo>
                    <a:pt x="19004" y="16778"/>
                    <a:pt x="19434" y="17546"/>
                    <a:pt x="19841" y="18327"/>
                  </a:cubicBezTo>
                  <a:cubicBezTo>
                    <a:pt x="21555" y="24098"/>
                    <a:pt x="23268" y="29868"/>
                    <a:pt x="24982" y="35638"/>
                  </a:cubicBezTo>
                  <a:cubicBezTo>
                    <a:pt x="25129" y="31318"/>
                    <a:pt x="24308" y="27047"/>
                    <a:pt x="22739" y="23044"/>
                  </a:cubicBezTo>
                  <a:lnTo>
                    <a:pt x="22739" y="23044"/>
                  </a:lnTo>
                  <a:cubicBezTo>
                    <a:pt x="23663" y="24486"/>
                    <a:pt x="24707" y="25855"/>
                    <a:pt x="25856" y="27131"/>
                  </a:cubicBezTo>
                  <a:cubicBezTo>
                    <a:pt x="25208" y="24611"/>
                    <a:pt x="24202" y="22199"/>
                    <a:pt x="22725" y="20135"/>
                  </a:cubicBezTo>
                  <a:lnTo>
                    <a:pt x="22725" y="20135"/>
                  </a:lnTo>
                  <a:cubicBezTo>
                    <a:pt x="23996" y="21150"/>
                    <a:pt x="25382" y="22024"/>
                    <a:pt x="26856" y="22716"/>
                  </a:cubicBezTo>
                  <a:cubicBezTo>
                    <a:pt x="24110" y="19437"/>
                    <a:pt x="21232" y="16607"/>
                    <a:pt x="17980" y="13900"/>
                  </a:cubicBezTo>
                  <a:cubicBezTo>
                    <a:pt x="17625" y="13305"/>
                    <a:pt x="17253" y="12716"/>
                    <a:pt x="16868" y="12139"/>
                  </a:cubicBezTo>
                  <a:lnTo>
                    <a:pt x="16868" y="12139"/>
                  </a:lnTo>
                  <a:cubicBezTo>
                    <a:pt x="19774" y="14778"/>
                    <a:pt x="23261" y="16774"/>
                    <a:pt x="27018" y="17913"/>
                  </a:cubicBezTo>
                  <a:cubicBezTo>
                    <a:pt x="23190" y="14765"/>
                    <a:pt x="19223" y="12028"/>
                    <a:pt x="14979" y="9518"/>
                  </a:cubicBezTo>
                  <a:cubicBezTo>
                    <a:pt x="14382" y="8748"/>
                    <a:pt x="13758" y="8000"/>
                    <a:pt x="13112" y="7271"/>
                  </a:cubicBezTo>
                  <a:lnTo>
                    <a:pt x="13112" y="7271"/>
                  </a:lnTo>
                  <a:cubicBezTo>
                    <a:pt x="16060" y="9622"/>
                    <a:pt x="19500" y="11358"/>
                    <a:pt x="23149" y="12309"/>
                  </a:cubicBezTo>
                  <a:cubicBezTo>
                    <a:pt x="19301" y="9693"/>
                    <a:pt x="15681" y="7346"/>
                    <a:pt x="11449" y="5499"/>
                  </a:cubicBezTo>
                  <a:cubicBezTo>
                    <a:pt x="11196" y="5244"/>
                    <a:pt x="10941" y="4994"/>
                    <a:pt x="10681" y="4744"/>
                  </a:cubicBezTo>
                  <a:lnTo>
                    <a:pt x="10681" y="4744"/>
                  </a:lnTo>
                  <a:cubicBezTo>
                    <a:pt x="13510" y="6391"/>
                    <a:pt x="16657" y="7487"/>
                    <a:pt x="19900" y="7920"/>
                  </a:cubicBezTo>
                  <a:cubicBezTo>
                    <a:pt x="15782" y="5283"/>
                    <a:pt x="11344" y="2969"/>
                    <a:pt x="6719" y="1365"/>
                  </a:cubicBezTo>
                  <a:cubicBezTo>
                    <a:pt x="6459" y="1168"/>
                    <a:pt x="6195" y="974"/>
                    <a:pt x="5932" y="783"/>
                  </a:cubicBezTo>
                  <a:lnTo>
                    <a:pt x="5932" y="783"/>
                  </a:lnTo>
                  <a:cubicBezTo>
                    <a:pt x="9762" y="2262"/>
                    <a:pt x="13864" y="3039"/>
                    <a:pt x="17970" y="3049"/>
                  </a:cubicBezTo>
                  <a:cubicBezTo>
                    <a:pt x="15366" y="1796"/>
                    <a:pt x="12765" y="740"/>
                    <a:pt x="100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6"/>
            <p:cNvSpPr/>
            <p:nvPr/>
          </p:nvSpPr>
          <p:spPr>
            <a:xfrm>
              <a:off x="0" y="71"/>
              <a:ext cx="334961" cy="895975"/>
            </a:xfrm>
            <a:custGeom>
              <a:avLst/>
              <a:gdLst/>
              <a:ahLst/>
              <a:cxnLst/>
              <a:rect l="l" t="t" r="r" b="b"/>
              <a:pathLst>
                <a:path w="14074" h="37646" extrusionOk="0">
                  <a:moveTo>
                    <a:pt x="932" y="1"/>
                  </a:moveTo>
                  <a:cubicBezTo>
                    <a:pt x="2377" y="349"/>
                    <a:pt x="3852" y="675"/>
                    <a:pt x="5386" y="980"/>
                  </a:cubicBezTo>
                  <a:cubicBezTo>
                    <a:pt x="4745" y="634"/>
                    <a:pt x="4092" y="307"/>
                    <a:pt x="3432" y="1"/>
                  </a:cubicBezTo>
                  <a:close/>
                  <a:moveTo>
                    <a:pt x="222" y="658"/>
                  </a:moveTo>
                  <a:lnTo>
                    <a:pt x="222" y="2790"/>
                  </a:lnTo>
                  <a:cubicBezTo>
                    <a:pt x="2422" y="3568"/>
                    <a:pt x="4702" y="4120"/>
                    <a:pt x="7013" y="4425"/>
                  </a:cubicBezTo>
                  <a:cubicBezTo>
                    <a:pt x="4793" y="2978"/>
                    <a:pt x="2550" y="1693"/>
                    <a:pt x="222" y="658"/>
                  </a:cubicBezTo>
                  <a:close/>
                  <a:moveTo>
                    <a:pt x="222" y="3624"/>
                  </a:moveTo>
                  <a:lnTo>
                    <a:pt x="222" y="5657"/>
                  </a:lnTo>
                  <a:cubicBezTo>
                    <a:pt x="2658" y="7407"/>
                    <a:pt x="5404" y="8727"/>
                    <a:pt x="8300" y="9505"/>
                  </a:cubicBezTo>
                  <a:cubicBezTo>
                    <a:pt x="5765" y="7375"/>
                    <a:pt x="3062" y="5374"/>
                    <a:pt x="222" y="3624"/>
                  </a:cubicBezTo>
                  <a:close/>
                  <a:moveTo>
                    <a:pt x="224" y="6005"/>
                  </a:moveTo>
                  <a:lnTo>
                    <a:pt x="224" y="7684"/>
                  </a:lnTo>
                  <a:cubicBezTo>
                    <a:pt x="277" y="7754"/>
                    <a:pt x="333" y="7821"/>
                    <a:pt x="385" y="7891"/>
                  </a:cubicBezTo>
                  <a:cubicBezTo>
                    <a:pt x="329" y="8050"/>
                    <a:pt x="279" y="8212"/>
                    <a:pt x="224" y="8372"/>
                  </a:cubicBezTo>
                  <a:lnTo>
                    <a:pt x="224" y="16444"/>
                  </a:lnTo>
                  <a:cubicBezTo>
                    <a:pt x="668" y="13765"/>
                    <a:pt x="811" y="11064"/>
                    <a:pt x="651" y="8250"/>
                  </a:cubicBezTo>
                  <a:lnTo>
                    <a:pt x="651" y="8250"/>
                  </a:lnTo>
                  <a:cubicBezTo>
                    <a:pt x="1050" y="8789"/>
                    <a:pt x="1437" y="9335"/>
                    <a:pt x="1811" y="9890"/>
                  </a:cubicBezTo>
                  <a:cubicBezTo>
                    <a:pt x="210" y="15247"/>
                    <a:pt x="1" y="21014"/>
                    <a:pt x="1210" y="26472"/>
                  </a:cubicBezTo>
                  <a:cubicBezTo>
                    <a:pt x="1866" y="20904"/>
                    <a:pt x="2322" y="15578"/>
                    <a:pt x="1887" y="10001"/>
                  </a:cubicBezTo>
                  <a:lnTo>
                    <a:pt x="1887" y="10001"/>
                  </a:lnTo>
                  <a:cubicBezTo>
                    <a:pt x="2267" y="10567"/>
                    <a:pt x="2637" y="11143"/>
                    <a:pt x="2992" y="11724"/>
                  </a:cubicBezTo>
                  <a:cubicBezTo>
                    <a:pt x="1869" y="16361"/>
                    <a:pt x="2114" y="21322"/>
                    <a:pt x="3699" y="25820"/>
                  </a:cubicBezTo>
                  <a:cubicBezTo>
                    <a:pt x="4093" y="21265"/>
                    <a:pt x="3758" y="16563"/>
                    <a:pt x="3171" y="12014"/>
                  </a:cubicBezTo>
                  <a:lnTo>
                    <a:pt x="3171" y="12014"/>
                  </a:lnTo>
                  <a:cubicBezTo>
                    <a:pt x="3800" y="13064"/>
                    <a:pt x="4388" y="14135"/>
                    <a:pt x="4930" y="15227"/>
                  </a:cubicBezTo>
                  <a:cubicBezTo>
                    <a:pt x="4460" y="21344"/>
                    <a:pt x="5103" y="27545"/>
                    <a:pt x="6824" y="33432"/>
                  </a:cubicBezTo>
                  <a:cubicBezTo>
                    <a:pt x="7581" y="28028"/>
                    <a:pt x="7339" y="22586"/>
                    <a:pt x="5925" y="17364"/>
                  </a:cubicBezTo>
                  <a:lnTo>
                    <a:pt x="5925" y="17364"/>
                  </a:lnTo>
                  <a:cubicBezTo>
                    <a:pt x="6276" y="18171"/>
                    <a:pt x="6605" y="18990"/>
                    <a:pt x="6908" y="19816"/>
                  </a:cubicBezTo>
                  <a:lnTo>
                    <a:pt x="9779" y="37645"/>
                  </a:lnTo>
                  <a:cubicBezTo>
                    <a:pt x="10481" y="33380"/>
                    <a:pt x="10216" y="29037"/>
                    <a:pt x="9174" y="24865"/>
                  </a:cubicBezTo>
                  <a:lnTo>
                    <a:pt x="9174" y="24865"/>
                  </a:lnTo>
                  <a:cubicBezTo>
                    <a:pt x="9907" y="26416"/>
                    <a:pt x="10765" y="27909"/>
                    <a:pt x="11740" y="29320"/>
                  </a:cubicBezTo>
                  <a:cubicBezTo>
                    <a:pt x="11421" y="26739"/>
                    <a:pt x="10735" y="24218"/>
                    <a:pt x="9536" y="21979"/>
                  </a:cubicBezTo>
                  <a:lnTo>
                    <a:pt x="9536" y="21979"/>
                  </a:lnTo>
                  <a:cubicBezTo>
                    <a:pt x="10660" y="23155"/>
                    <a:pt x="11924" y="24195"/>
                    <a:pt x="13294" y="25073"/>
                  </a:cubicBezTo>
                  <a:cubicBezTo>
                    <a:pt x="10995" y="21466"/>
                    <a:pt x="8505" y="18291"/>
                    <a:pt x="5629" y="15188"/>
                  </a:cubicBezTo>
                  <a:cubicBezTo>
                    <a:pt x="5349" y="14553"/>
                    <a:pt x="5057" y="13923"/>
                    <a:pt x="4751" y="13299"/>
                  </a:cubicBezTo>
                  <a:lnTo>
                    <a:pt x="4751" y="13299"/>
                  </a:lnTo>
                  <a:cubicBezTo>
                    <a:pt x="7293" y="16289"/>
                    <a:pt x="10497" y="18719"/>
                    <a:pt x="14074" y="20331"/>
                  </a:cubicBezTo>
                  <a:cubicBezTo>
                    <a:pt x="10682" y="16716"/>
                    <a:pt x="7100" y="13493"/>
                    <a:pt x="3214" y="10455"/>
                  </a:cubicBezTo>
                  <a:cubicBezTo>
                    <a:pt x="2721" y="9616"/>
                    <a:pt x="2201" y="8793"/>
                    <a:pt x="1654" y="7987"/>
                  </a:cubicBezTo>
                  <a:lnTo>
                    <a:pt x="1654" y="7987"/>
                  </a:lnTo>
                  <a:cubicBezTo>
                    <a:pt x="4275" y="10698"/>
                    <a:pt x="7463" y="12862"/>
                    <a:pt x="10960" y="14275"/>
                  </a:cubicBezTo>
                  <a:cubicBezTo>
                    <a:pt x="7480" y="11188"/>
                    <a:pt x="4190" y="8393"/>
                    <a:pt x="232" y="6016"/>
                  </a:cubicBezTo>
                  <a:cubicBezTo>
                    <a:pt x="229" y="6014"/>
                    <a:pt x="225" y="6008"/>
                    <a:pt x="224" y="600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8" name="Google Shape;3348;p16"/>
          <p:cNvSpPr/>
          <p:nvPr/>
        </p:nvSpPr>
        <p:spPr>
          <a:xfrm rot="-5400000" flipH="1">
            <a:off x="8597350" y="1409775"/>
            <a:ext cx="906400" cy="186900"/>
          </a:xfrm>
          <a:custGeom>
            <a:avLst/>
            <a:gdLst/>
            <a:ahLst/>
            <a:cxnLst/>
            <a:rect l="l" t="t" r="r" b="b"/>
            <a:pathLst>
              <a:path w="36256" h="7476" extrusionOk="0">
                <a:moveTo>
                  <a:pt x="11100" y="1"/>
                </a:moveTo>
                <a:lnTo>
                  <a:pt x="11100" y="1"/>
                </a:lnTo>
                <a:cubicBezTo>
                  <a:pt x="13687" y="2953"/>
                  <a:pt x="16946" y="5309"/>
                  <a:pt x="20548" y="6869"/>
                </a:cubicBezTo>
                <a:cubicBezTo>
                  <a:pt x="19863" y="6757"/>
                  <a:pt x="19175" y="6660"/>
                  <a:pt x="18485" y="6580"/>
                </a:cubicBezTo>
                <a:cubicBezTo>
                  <a:pt x="14679" y="4730"/>
                  <a:pt x="10913" y="3276"/>
                  <a:pt x="6794" y="2129"/>
                </a:cubicBezTo>
                <a:lnTo>
                  <a:pt x="6794" y="2129"/>
                </a:lnTo>
                <a:cubicBezTo>
                  <a:pt x="8034" y="3184"/>
                  <a:pt x="9399" y="4088"/>
                  <a:pt x="10850" y="4827"/>
                </a:cubicBezTo>
                <a:cubicBezTo>
                  <a:pt x="9679" y="4594"/>
                  <a:pt x="8480" y="4489"/>
                  <a:pt x="7273" y="4489"/>
                </a:cubicBezTo>
                <a:cubicBezTo>
                  <a:pt x="5913" y="4489"/>
                  <a:pt x="4542" y="4623"/>
                  <a:pt x="3186" y="4861"/>
                </a:cubicBezTo>
                <a:cubicBezTo>
                  <a:pt x="4820" y="5380"/>
                  <a:pt x="6497" y="5766"/>
                  <a:pt x="8195" y="6014"/>
                </a:cubicBezTo>
                <a:cubicBezTo>
                  <a:pt x="5409" y="6158"/>
                  <a:pt x="2652" y="6637"/>
                  <a:pt x="0" y="7476"/>
                </a:cubicBezTo>
                <a:lnTo>
                  <a:pt x="8092" y="7476"/>
                </a:lnTo>
                <a:cubicBezTo>
                  <a:pt x="9955" y="7220"/>
                  <a:pt x="11821" y="6966"/>
                  <a:pt x="13683" y="6709"/>
                </a:cubicBezTo>
                <a:cubicBezTo>
                  <a:pt x="14562" y="6758"/>
                  <a:pt x="15440" y="6834"/>
                  <a:pt x="16315" y="6934"/>
                </a:cubicBezTo>
                <a:cubicBezTo>
                  <a:pt x="14541" y="6990"/>
                  <a:pt x="12784" y="7174"/>
                  <a:pt x="11047" y="7476"/>
                </a:cubicBezTo>
                <a:lnTo>
                  <a:pt x="18076" y="7476"/>
                </a:lnTo>
                <a:cubicBezTo>
                  <a:pt x="18267" y="7404"/>
                  <a:pt x="18458" y="7334"/>
                  <a:pt x="18648" y="7261"/>
                </a:cubicBezTo>
                <a:cubicBezTo>
                  <a:pt x="19046" y="7327"/>
                  <a:pt x="19440" y="7401"/>
                  <a:pt x="19835" y="7476"/>
                </a:cubicBezTo>
                <a:lnTo>
                  <a:pt x="23669" y="7476"/>
                </a:lnTo>
                <a:cubicBezTo>
                  <a:pt x="19645" y="4658"/>
                  <a:pt x="15531" y="2181"/>
                  <a:pt x="11100" y="1"/>
                </a:cubicBezTo>
                <a:close/>
                <a:moveTo>
                  <a:pt x="17804" y="1212"/>
                </a:moveTo>
                <a:lnTo>
                  <a:pt x="17804" y="1212"/>
                </a:lnTo>
                <a:cubicBezTo>
                  <a:pt x="19826" y="3716"/>
                  <a:pt x="22307" y="5840"/>
                  <a:pt x="25078" y="7476"/>
                </a:cubicBezTo>
                <a:lnTo>
                  <a:pt x="26977" y="7476"/>
                </a:lnTo>
                <a:cubicBezTo>
                  <a:pt x="24098" y="5136"/>
                  <a:pt x="21065" y="3206"/>
                  <a:pt x="17804" y="1212"/>
                </a:cubicBezTo>
                <a:close/>
                <a:moveTo>
                  <a:pt x="23141" y="2363"/>
                </a:moveTo>
                <a:lnTo>
                  <a:pt x="23141" y="2363"/>
                </a:lnTo>
                <a:cubicBezTo>
                  <a:pt x="24321" y="4251"/>
                  <a:pt x="25761" y="5972"/>
                  <a:pt x="27398" y="7476"/>
                </a:cubicBezTo>
                <a:lnTo>
                  <a:pt x="30080" y="7476"/>
                </a:lnTo>
                <a:cubicBezTo>
                  <a:pt x="27876" y="5622"/>
                  <a:pt x="25537" y="3920"/>
                  <a:pt x="23141" y="2363"/>
                </a:cubicBezTo>
                <a:close/>
                <a:moveTo>
                  <a:pt x="28376" y="2113"/>
                </a:moveTo>
                <a:lnTo>
                  <a:pt x="28376" y="2113"/>
                </a:lnTo>
                <a:cubicBezTo>
                  <a:pt x="29231" y="3991"/>
                  <a:pt x="30264" y="5788"/>
                  <a:pt x="31449" y="7476"/>
                </a:cubicBezTo>
                <a:lnTo>
                  <a:pt x="33931" y="7476"/>
                </a:lnTo>
                <a:cubicBezTo>
                  <a:pt x="32271" y="5563"/>
                  <a:pt x="30397" y="3806"/>
                  <a:pt x="28376" y="2113"/>
                </a:cubicBezTo>
                <a:close/>
                <a:moveTo>
                  <a:pt x="32147" y="2665"/>
                </a:moveTo>
                <a:lnTo>
                  <a:pt x="32147" y="2665"/>
                </a:lnTo>
                <a:cubicBezTo>
                  <a:pt x="33050" y="4346"/>
                  <a:pt x="33950" y="5935"/>
                  <a:pt x="34882" y="7476"/>
                </a:cubicBezTo>
                <a:lnTo>
                  <a:pt x="36255" y="7476"/>
                </a:lnTo>
                <a:cubicBezTo>
                  <a:pt x="35022" y="5765"/>
                  <a:pt x="33648" y="4151"/>
                  <a:pt x="32147" y="26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6"/>
          <p:cNvSpPr/>
          <p:nvPr/>
        </p:nvSpPr>
        <p:spPr>
          <a:xfrm rot="10800000" flipH="1">
            <a:off x="5256475" y="0"/>
            <a:ext cx="1000175" cy="132100"/>
          </a:xfrm>
          <a:custGeom>
            <a:avLst/>
            <a:gdLst/>
            <a:ahLst/>
            <a:cxnLst/>
            <a:rect l="l" t="t" r="r" b="b"/>
            <a:pathLst>
              <a:path w="40007" h="5284" extrusionOk="0">
                <a:moveTo>
                  <a:pt x="996" y="3179"/>
                </a:moveTo>
                <a:cubicBezTo>
                  <a:pt x="669" y="3179"/>
                  <a:pt x="337" y="3203"/>
                  <a:pt x="0" y="3253"/>
                </a:cubicBezTo>
                <a:cubicBezTo>
                  <a:pt x="622" y="4029"/>
                  <a:pt x="1418" y="4703"/>
                  <a:pt x="2310" y="5280"/>
                </a:cubicBezTo>
                <a:lnTo>
                  <a:pt x="6362" y="5280"/>
                </a:lnTo>
                <a:cubicBezTo>
                  <a:pt x="5808" y="4867"/>
                  <a:pt x="5212" y="4507"/>
                  <a:pt x="4637" y="4188"/>
                </a:cubicBezTo>
                <a:cubicBezTo>
                  <a:pt x="3479" y="3545"/>
                  <a:pt x="2271" y="3179"/>
                  <a:pt x="996" y="3179"/>
                </a:cubicBezTo>
                <a:close/>
                <a:moveTo>
                  <a:pt x="10967" y="1161"/>
                </a:moveTo>
                <a:lnTo>
                  <a:pt x="10967" y="1161"/>
                </a:lnTo>
                <a:cubicBezTo>
                  <a:pt x="11540" y="2683"/>
                  <a:pt x="12446" y="4080"/>
                  <a:pt x="13571" y="5280"/>
                </a:cubicBezTo>
                <a:lnTo>
                  <a:pt x="16248" y="5280"/>
                </a:lnTo>
                <a:cubicBezTo>
                  <a:pt x="15980" y="4906"/>
                  <a:pt x="15687" y="4536"/>
                  <a:pt x="15354" y="4139"/>
                </a:cubicBezTo>
                <a:cubicBezTo>
                  <a:pt x="14237" y="2811"/>
                  <a:pt x="12561" y="1848"/>
                  <a:pt x="10967" y="1161"/>
                </a:cubicBezTo>
                <a:close/>
                <a:moveTo>
                  <a:pt x="16342" y="655"/>
                </a:moveTo>
                <a:cubicBezTo>
                  <a:pt x="16782" y="2575"/>
                  <a:pt x="17455" y="4091"/>
                  <a:pt x="18191" y="5280"/>
                </a:cubicBezTo>
                <a:lnTo>
                  <a:pt x="21080" y="5280"/>
                </a:lnTo>
                <a:cubicBezTo>
                  <a:pt x="19320" y="2517"/>
                  <a:pt x="16343" y="655"/>
                  <a:pt x="16342" y="655"/>
                </a:cubicBezTo>
                <a:close/>
                <a:moveTo>
                  <a:pt x="20542" y="202"/>
                </a:moveTo>
                <a:cubicBezTo>
                  <a:pt x="21049" y="2257"/>
                  <a:pt x="21785" y="3929"/>
                  <a:pt x="22600" y="5280"/>
                </a:cubicBezTo>
                <a:lnTo>
                  <a:pt x="26254" y="5280"/>
                </a:lnTo>
                <a:cubicBezTo>
                  <a:pt x="23925" y="1929"/>
                  <a:pt x="20542" y="202"/>
                  <a:pt x="20542" y="202"/>
                </a:cubicBezTo>
                <a:close/>
                <a:moveTo>
                  <a:pt x="26042" y="1"/>
                </a:moveTo>
                <a:lnTo>
                  <a:pt x="26042" y="1"/>
                </a:lnTo>
                <a:cubicBezTo>
                  <a:pt x="26518" y="2071"/>
                  <a:pt x="27163" y="3814"/>
                  <a:pt x="27884" y="5280"/>
                </a:cubicBezTo>
                <a:lnTo>
                  <a:pt x="31696" y="5280"/>
                </a:lnTo>
                <a:cubicBezTo>
                  <a:pt x="29283" y="1864"/>
                  <a:pt x="26042" y="1"/>
                  <a:pt x="26042" y="1"/>
                </a:cubicBezTo>
                <a:close/>
                <a:moveTo>
                  <a:pt x="33919" y="2550"/>
                </a:moveTo>
                <a:lnTo>
                  <a:pt x="33919" y="2550"/>
                </a:lnTo>
                <a:cubicBezTo>
                  <a:pt x="34003" y="3530"/>
                  <a:pt x="34135" y="4438"/>
                  <a:pt x="34302" y="5280"/>
                </a:cubicBezTo>
                <a:lnTo>
                  <a:pt x="36203" y="5280"/>
                </a:lnTo>
                <a:cubicBezTo>
                  <a:pt x="35067" y="3503"/>
                  <a:pt x="33919" y="2550"/>
                  <a:pt x="33919" y="2550"/>
                </a:cubicBezTo>
                <a:close/>
                <a:moveTo>
                  <a:pt x="37300" y="2702"/>
                </a:moveTo>
                <a:lnTo>
                  <a:pt x="37300" y="2702"/>
                </a:lnTo>
                <a:cubicBezTo>
                  <a:pt x="37409" y="3601"/>
                  <a:pt x="37567" y="4461"/>
                  <a:pt x="37763" y="5280"/>
                </a:cubicBezTo>
                <a:lnTo>
                  <a:pt x="40006" y="5280"/>
                </a:lnTo>
                <a:cubicBezTo>
                  <a:pt x="38591" y="3611"/>
                  <a:pt x="37301" y="2702"/>
                  <a:pt x="37300" y="2702"/>
                </a:cubicBezTo>
                <a:close/>
                <a:moveTo>
                  <a:pt x="6234" y="1042"/>
                </a:moveTo>
                <a:lnTo>
                  <a:pt x="6234" y="1042"/>
                </a:lnTo>
                <a:cubicBezTo>
                  <a:pt x="6724" y="2638"/>
                  <a:pt x="7625" y="4094"/>
                  <a:pt x="8795" y="5283"/>
                </a:cubicBezTo>
                <a:lnTo>
                  <a:pt x="11511" y="5283"/>
                </a:lnTo>
                <a:lnTo>
                  <a:pt x="11511" y="5280"/>
                </a:lnTo>
                <a:cubicBezTo>
                  <a:pt x="11106" y="4779"/>
                  <a:pt x="10651" y="4315"/>
                  <a:pt x="10154" y="3894"/>
                </a:cubicBezTo>
                <a:cubicBezTo>
                  <a:pt x="8885" y="2825"/>
                  <a:pt x="7691" y="1835"/>
                  <a:pt x="6234" y="10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6"/>
          <p:cNvSpPr/>
          <p:nvPr/>
        </p:nvSpPr>
        <p:spPr>
          <a:xfrm rot="10800000" flipH="1">
            <a:off x="5392675" y="75"/>
            <a:ext cx="1172075" cy="345575"/>
          </a:xfrm>
          <a:custGeom>
            <a:avLst/>
            <a:gdLst/>
            <a:ahLst/>
            <a:cxnLst/>
            <a:rect l="l" t="t" r="r" b="b"/>
            <a:pathLst>
              <a:path w="46883" h="13823" extrusionOk="0">
                <a:moveTo>
                  <a:pt x="15609" y="0"/>
                </a:moveTo>
                <a:lnTo>
                  <a:pt x="15609" y="0"/>
                </a:lnTo>
                <a:cubicBezTo>
                  <a:pt x="15642" y="3127"/>
                  <a:pt x="17179" y="6195"/>
                  <a:pt x="19638" y="8121"/>
                </a:cubicBezTo>
                <a:cubicBezTo>
                  <a:pt x="18357" y="7626"/>
                  <a:pt x="17065" y="7158"/>
                  <a:pt x="15761" y="6721"/>
                </a:cubicBezTo>
                <a:cubicBezTo>
                  <a:pt x="15500" y="5135"/>
                  <a:pt x="14311" y="3715"/>
                  <a:pt x="13184" y="2567"/>
                </a:cubicBezTo>
                <a:cubicBezTo>
                  <a:pt x="12018" y="1379"/>
                  <a:pt x="10649" y="589"/>
                  <a:pt x="9002" y="357"/>
                </a:cubicBezTo>
                <a:lnTo>
                  <a:pt x="9002" y="357"/>
                </a:lnTo>
                <a:cubicBezTo>
                  <a:pt x="10046" y="2889"/>
                  <a:pt x="12539" y="5077"/>
                  <a:pt x="15011" y="6469"/>
                </a:cubicBezTo>
                <a:cubicBezTo>
                  <a:pt x="13287" y="5908"/>
                  <a:pt x="11546" y="5400"/>
                  <a:pt x="9790" y="4944"/>
                </a:cubicBezTo>
                <a:cubicBezTo>
                  <a:pt x="7982" y="3145"/>
                  <a:pt x="5499" y="2701"/>
                  <a:pt x="3486" y="2701"/>
                </a:cubicBezTo>
                <a:cubicBezTo>
                  <a:pt x="1518" y="2701"/>
                  <a:pt x="0" y="3125"/>
                  <a:pt x="0" y="3125"/>
                </a:cubicBezTo>
                <a:cubicBezTo>
                  <a:pt x="2421" y="5138"/>
                  <a:pt x="4927" y="5640"/>
                  <a:pt x="6824" y="5640"/>
                </a:cubicBezTo>
                <a:cubicBezTo>
                  <a:pt x="8196" y="5640"/>
                  <a:pt x="9248" y="5378"/>
                  <a:pt x="9720" y="5235"/>
                </a:cubicBezTo>
                <a:cubicBezTo>
                  <a:pt x="11624" y="5730"/>
                  <a:pt x="13509" y="6288"/>
                  <a:pt x="15374" y="6906"/>
                </a:cubicBezTo>
                <a:cubicBezTo>
                  <a:pt x="12701" y="6927"/>
                  <a:pt x="10272" y="7194"/>
                  <a:pt x="7748" y="8113"/>
                </a:cubicBezTo>
                <a:cubicBezTo>
                  <a:pt x="8623" y="8412"/>
                  <a:pt x="9546" y="8557"/>
                  <a:pt x="10470" y="8557"/>
                </a:cubicBezTo>
                <a:cubicBezTo>
                  <a:pt x="12268" y="8557"/>
                  <a:pt x="14069" y="8006"/>
                  <a:pt x="15532" y="6959"/>
                </a:cubicBezTo>
                <a:cubicBezTo>
                  <a:pt x="17007" y="7452"/>
                  <a:pt x="18471" y="7983"/>
                  <a:pt x="19920" y="8550"/>
                </a:cubicBezTo>
                <a:cubicBezTo>
                  <a:pt x="19639" y="8530"/>
                  <a:pt x="19359" y="8520"/>
                  <a:pt x="19082" y="8520"/>
                </a:cubicBezTo>
                <a:cubicBezTo>
                  <a:pt x="16184" y="8520"/>
                  <a:pt x="13470" y="9587"/>
                  <a:pt x="11395" y="11666"/>
                </a:cubicBezTo>
                <a:cubicBezTo>
                  <a:pt x="12088" y="11865"/>
                  <a:pt x="12809" y="11963"/>
                  <a:pt x="13530" y="11963"/>
                </a:cubicBezTo>
                <a:cubicBezTo>
                  <a:pt x="14435" y="11963"/>
                  <a:pt x="15341" y="11808"/>
                  <a:pt x="16192" y="11499"/>
                </a:cubicBezTo>
                <a:cubicBezTo>
                  <a:pt x="17714" y="10947"/>
                  <a:pt x="19055" y="9906"/>
                  <a:pt x="19969" y="8569"/>
                </a:cubicBezTo>
                <a:cubicBezTo>
                  <a:pt x="21370" y="9117"/>
                  <a:pt x="22760" y="9701"/>
                  <a:pt x="24132" y="10320"/>
                </a:cubicBezTo>
                <a:cubicBezTo>
                  <a:pt x="23851" y="10284"/>
                  <a:pt x="23575" y="10266"/>
                  <a:pt x="23305" y="10266"/>
                </a:cubicBezTo>
                <a:cubicBezTo>
                  <a:pt x="20215" y="10266"/>
                  <a:pt x="17896" y="12534"/>
                  <a:pt x="16825" y="13821"/>
                </a:cubicBezTo>
                <a:lnTo>
                  <a:pt x="21390" y="13821"/>
                </a:lnTo>
                <a:cubicBezTo>
                  <a:pt x="23358" y="12726"/>
                  <a:pt x="24399" y="11038"/>
                  <a:pt x="24664" y="10558"/>
                </a:cubicBezTo>
                <a:cubicBezTo>
                  <a:pt x="25936" y="11140"/>
                  <a:pt x="27192" y="11752"/>
                  <a:pt x="28433" y="12390"/>
                </a:cubicBezTo>
                <a:cubicBezTo>
                  <a:pt x="26694" y="12438"/>
                  <a:pt x="25169" y="13064"/>
                  <a:pt x="23942" y="13822"/>
                </a:cubicBezTo>
                <a:lnTo>
                  <a:pt x="27667" y="13822"/>
                </a:lnTo>
                <a:cubicBezTo>
                  <a:pt x="28185" y="13241"/>
                  <a:pt x="28526" y="12739"/>
                  <a:pt x="28671" y="12514"/>
                </a:cubicBezTo>
                <a:cubicBezTo>
                  <a:pt x="29490" y="12938"/>
                  <a:pt x="30302" y="13376"/>
                  <a:pt x="31108" y="13822"/>
                </a:cubicBezTo>
                <a:lnTo>
                  <a:pt x="31722" y="13822"/>
                </a:lnTo>
                <a:cubicBezTo>
                  <a:pt x="30753" y="13277"/>
                  <a:pt x="29776" y="12745"/>
                  <a:pt x="28788" y="12235"/>
                </a:cubicBezTo>
                <a:cubicBezTo>
                  <a:pt x="30021" y="7696"/>
                  <a:pt x="25413" y="2496"/>
                  <a:pt x="25413" y="2496"/>
                </a:cubicBezTo>
                <a:lnTo>
                  <a:pt x="25413" y="2496"/>
                </a:lnTo>
                <a:cubicBezTo>
                  <a:pt x="25063" y="8029"/>
                  <a:pt x="27396" y="11028"/>
                  <a:pt x="28353" y="12013"/>
                </a:cubicBezTo>
                <a:cubicBezTo>
                  <a:pt x="27154" y="11399"/>
                  <a:pt x="25940" y="10811"/>
                  <a:pt x="24714" y="10251"/>
                </a:cubicBezTo>
                <a:cubicBezTo>
                  <a:pt x="24493" y="8231"/>
                  <a:pt x="24151" y="7098"/>
                  <a:pt x="23477" y="5554"/>
                </a:cubicBezTo>
                <a:cubicBezTo>
                  <a:pt x="22782" y="3965"/>
                  <a:pt x="21447" y="2565"/>
                  <a:pt x="20113" y="1456"/>
                </a:cubicBezTo>
                <a:lnTo>
                  <a:pt x="20113" y="1456"/>
                </a:lnTo>
                <a:cubicBezTo>
                  <a:pt x="20349" y="4707"/>
                  <a:pt x="22014" y="7858"/>
                  <a:pt x="24387" y="10107"/>
                </a:cubicBezTo>
                <a:cubicBezTo>
                  <a:pt x="22972" y="9468"/>
                  <a:pt x="21541" y="8863"/>
                  <a:pt x="20094" y="8296"/>
                </a:cubicBezTo>
                <a:cubicBezTo>
                  <a:pt x="20020" y="6700"/>
                  <a:pt x="19441" y="5186"/>
                  <a:pt x="18558" y="3846"/>
                </a:cubicBezTo>
                <a:cubicBezTo>
                  <a:pt x="17645" y="2461"/>
                  <a:pt x="16780" y="1175"/>
                  <a:pt x="15609" y="0"/>
                </a:cubicBezTo>
                <a:close/>
                <a:moveTo>
                  <a:pt x="29571" y="3250"/>
                </a:moveTo>
                <a:lnTo>
                  <a:pt x="29571" y="3250"/>
                </a:lnTo>
                <a:cubicBezTo>
                  <a:pt x="29331" y="8627"/>
                  <a:pt x="31180" y="12030"/>
                  <a:pt x="32590" y="13822"/>
                </a:cubicBezTo>
                <a:lnTo>
                  <a:pt x="34251" y="13822"/>
                </a:lnTo>
                <a:cubicBezTo>
                  <a:pt x="34384" y="7816"/>
                  <a:pt x="29572" y="3250"/>
                  <a:pt x="29571" y="3250"/>
                </a:cubicBezTo>
                <a:close/>
                <a:moveTo>
                  <a:pt x="34900" y="4614"/>
                </a:moveTo>
                <a:cubicBezTo>
                  <a:pt x="34658" y="8559"/>
                  <a:pt x="35296" y="11594"/>
                  <a:pt x="36155" y="13822"/>
                </a:cubicBezTo>
                <a:lnTo>
                  <a:pt x="39461" y="13822"/>
                </a:lnTo>
                <a:cubicBezTo>
                  <a:pt x="38633" y="8523"/>
                  <a:pt x="34901" y="4615"/>
                  <a:pt x="34900" y="4614"/>
                </a:cubicBezTo>
                <a:close/>
                <a:moveTo>
                  <a:pt x="41736" y="9291"/>
                </a:moveTo>
                <a:cubicBezTo>
                  <a:pt x="41394" y="10970"/>
                  <a:pt x="41249" y="12481"/>
                  <a:pt x="41230" y="13822"/>
                </a:cubicBezTo>
                <a:lnTo>
                  <a:pt x="43459" y="13822"/>
                </a:lnTo>
                <a:cubicBezTo>
                  <a:pt x="42919" y="11059"/>
                  <a:pt x="41736" y="9291"/>
                  <a:pt x="41736" y="9291"/>
                </a:cubicBezTo>
                <a:close/>
                <a:moveTo>
                  <a:pt x="44935" y="10396"/>
                </a:moveTo>
                <a:cubicBezTo>
                  <a:pt x="44735" y="11585"/>
                  <a:pt x="44641" y="12730"/>
                  <a:pt x="44622" y="13822"/>
                </a:cubicBezTo>
                <a:lnTo>
                  <a:pt x="46882" y="13822"/>
                </a:lnTo>
                <a:cubicBezTo>
                  <a:pt x="45978" y="11708"/>
                  <a:pt x="44935" y="10396"/>
                  <a:pt x="44935" y="103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6"/>
          <p:cNvSpPr/>
          <p:nvPr/>
        </p:nvSpPr>
        <p:spPr>
          <a:xfrm rot="10800000" flipH="1">
            <a:off x="2360100" y="-10300"/>
            <a:ext cx="597150" cy="366325"/>
          </a:xfrm>
          <a:custGeom>
            <a:avLst/>
            <a:gdLst/>
            <a:ahLst/>
            <a:cxnLst/>
            <a:rect l="l" t="t" r="r" b="b"/>
            <a:pathLst>
              <a:path w="23886" h="14653" extrusionOk="0">
                <a:moveTo>
                  <a:pt x="14989" y="1"/>
                </a:moveTo>
                <a:cubicBezTo>
                  <a:pt x="14825" y="1"/>
                  <a:pt x="14656" y="36"/>
                  <a:pt x="14484" y="107"/>
                </a:cubicBezTo>
                <a:cubicBezTo>
                  <a:pt x="12557" y="903"/>
                  <a:pt x="10708" y="6214"/>
                  <a:pt x="10484" y="6875"/>
                </a:cubicBezTo>
                <a:cubicBezTo>
                  <a:pt x="9120" y="7664"/>
                  <a:pt x="7788" y="8509"/>
                  <a:pt x="6492" y="9406"/>
                </a:cubicBezTo>
                <a:cubicBezTo>
                  <a:pt x="7866" y="7627"/>
                  <a:pt x="10269" y="4231"/>
                  <a:pt x="9833" y="2820"/>
                </a:cubicBezTo>
                <a:cubicBezTo>
                  <a:pt x="9737" y="2512"/>
                  <a:pt x="9513" y="2300"/>
                  <a:pt x="9182" y="2204"/>
                </a:cubicBezTo>
                <a:cubicBezTo>
                  <a:pt x="9074" y="2173"/>
                  <a:pt x="8967" y="2158"/>
                  <a:pt x="8860" y="2158"/>
                </a:cubicBezTo>
                <a:cubicBezTo>
                  <a:pt x="8629" y="2158"/>
                  <a:pt x="8401" y="2230"/>
                  <a:pt x="8178" y="2373"/>
                </a:cubicBezTo>
                <a:cubicBezTo>
                  <a:pt x="6367" y="3544"/>
                  <a:pt x="5415" y="9478"/>
                  <a:pt x="5299" y="10255"/>
                </a:cubicBezTo>
                <a:cubicBezTo>
                  <a:pt x="4040" y="11177"/>
                  <a:pt x="2821" y="12148"/>
                  <a:pt x="1642" y="13169"/>
                </a:cubicBezTo>
                <a:cubicBezTo>
                  <a:pt x="2814" y="11101"/>
                  <a:pt x="5074" y="6763"/>
                  <a:pt x="4307" y="5294"/>
                </a:cubicBezTo>
                <a:cubicBezTo>
                  <a:pt x="4140" y="4975"/>
                  <a:pt x="3841" y="4795"/>
                  <a:pt x="3442" y="4769"/>
                </a:cubicBezTo>
                <a:cubicBezTo>
                  <a:pt x="3409" y="4767"/>
                  <a:pt x="3377" y="4766"/>
                  <a:pt x="3345" y="4766"/>
                </a:cubicBezTo>
                <a:cubicBezTo>
                  <a:pt x="2958" y="4766"/>
                  <a:pt x="2607" y="4917"/>
                  <a:pt x="2298" y="5218"/>
                </a:cubicBezTo>
                <a:cubicBezTo>
                  <a:pt x="533" y="6933"/>
                  <a:pt x="636" y="13215"/>
                  <a:pt x="657" y="14041"/>
                </a:cubicBezTo>
                <a:cubicBezTo>
                  <a:pt x="435" y="14241"/>
                  <a:pt x="218" y="14448"/>
                  <a:pt x="1" y="14653"/>
                </a:cubicBezTo>
                <a:lnTo>
                  <a:pt x="576" y="14653"/>
                </a:lnTo>
                <a:cubicBezTo>
                  <a:pt x="685" y="14552"/>
                  <a:pt x="792" y="14448"/>
                  <a:pt x="904" y="14347"/>
                </a:cubicBezTo>
                <a:cubicBezTo>
                  <a:pt x="1057" y="14406"/>
                  <a:pt x="1350" y="14514"/>
                  <a:pt x="1737" y="14653"/>
                </a:cubicBezTo>
                <a:lnTo>
                  <a:pt x="11240" y="14653"/>
                </a:lnTo>
                <a:cubicBezTo>
                  <a:pt x="11143" y="14326"/>
                  <a:pt x="10938" y="14046"/>
                  <a:pt x="10634" y="13825"/>
                </a:cubicBezTo>
                <a:cubicBezTo>
                  <a:pt x="9905" y="13292"/>
                  <a:pt x="8636" y="13110"/>
                  <a:pt x="7248" y="13110"/>
                </a:cubicBezTo>
                <a:cubicBezTo>
                  <a:pt x="5126" y="13110"/>
                  <a:pt x="2726" y="13534"/>
                  <a:pt x="1543" y="13772"/>
                </a:cubicBezTo>
                <a:cubicBezTo>
                  <a:pt x="2818" y="12650"/>
                  <a:pt x="4142" y="11586"/>
                  <a:pt x="5511" y="10582"/>
                </a:cubicBezTo>
                <a:cubicBezTo>
                  <a:pt x="6283" y="10869"/>
                  <a:pt x="10977" y="12575"/>
                  <a:pt x="13571" y="12575"/>
                </a:cubicBezTo>
                <a:cubicBezTo>
                  <a:pt x="14144" y="12575"/>
                  <a:pt x="14614" y="12492"/>
                  <a:pt x="14918" y="12291"/>
                </a:cubicBezTo>
                <a:cubicBezTo>
                  <a:pt x="15180" y="12118"/>
                  <a:pt x="15325" y="11861"/>
                  <a:pt x="15339" y="11550"/>
                </a:cubicBezTo>
                <a:cubicBezTo>
                  <a:pt x="15352" y="11230"/>
                  <a:pt x="15230" y="10951"/>
                  <a:pt x="14975" y="10718"/>
                </a:cubicBezTo>
                <a:cubicBezTo>
                  <a:pt x="14958" y="10702"/>
                  <a:pt x="14938" y="10685"/>
                  <a:pt x="14918" y="10668"/>
                </a:cubicBezTo>
                <a:cubicBezTo>
                  <a:pt x="14135" y="10023"/>
                  <a:pt x="12282" y="9839"/>
                  <a:pt x="10421" y="9839"/>
                </a:cubicBezTo>
                <a:cubicBezTo>
                  <a:pt x="8785" y="9839"/>
                  <a:pt x="7142" y="9981"/>
                  <a:pt x="6214" y="10079"/>
                </a:cubicBezTo>
                <a:cubicBezTo>
                  <a:pt x="7653" y="9056"/>
                  <a:pt x="9142" y="8101"/>
                  <a:pt x="10669" y="7218"/>
                </a:cubicBezTo>
                <a:cubicBezTo>
                  <a:pt x="11592" y="7587"/>
                  <a:pt x="16135" y="9357"/>
                  <a:pt x="18487" y="9357"/>
                </a:cubicBezTo>
                <a:cubicBezTo>
                  <a:pt x="18994" y="9357"/>
                  <a:pt x="19400" y="9275"/>
                  <a:pt x="19645" y="9078"/>
                </a:cubicBezTo>
                <a:cubicBezTo>
                  <a:pt x="19810" y="8946"/>
                  <a:pt x="19991" y="8698"/>
                  <a:pt x="19918" y="8265"/>
                </a:cubicBezTo>
                <a:cubicBezTo>
                  <a:pt x="19721" y="7099"/>
                  <a:pt x="18076" y="6505"/>
                  <a:pt x="15025" y="6497"/>
                </a:cubicBezTo>
                <a:cubicBezTo>
                  <a:pt x="15007" y="6497"/>
                  <a:pt x="14990" y="6497"/>
                  <a:pt x="14972" y="6497"/>
                </a:cubicBezTo>
                <a:cubicBezTo>
                  <a:pt x="13695" y="6497"/>
                  <a:pt x="12437" y="6598"/>
                  <a:pt x="11602" y="6687"/>
                </a:cubicBezTo>
                <a:cubicBezTo>
                  <a:pt x="12930" y="5952"/>
                  <a:pt x="14285" y="5269"/>
                  <a:pt x="15667" y="4644"/>
                </a:cubicBezTo>
                <a:cubicBezTo>
                  <a:pt x="15779" y="4647"/>
                  <a:pt x="16049" y="4653"/>
                  <a:pt x="16425" y="4653"/>
                </a:cubicBezTo>
                <a:cubicBezTo>
                  <a:pt x="18293" y="4653"/>
                  <a:pt x="22796" y="4508"/>
                  <a:pt x="23667" y="3133"/>
                </a:cubicBezTo>
                <a:cubicBezTo>
                  <a:pt x="23884" y="2796"/>
                  <a:pt x="23885" y="2412"/>
                  <a:pt x="23674" y="1996"/>
                </a:cubicBezTo>
                <a:cubicBezTo>
                  <a:pt x="23451" y="1557"/>
                  <a:pt x="23087" y="1279"/>
                  <a:pt x="22598" y="1168"/>
                </a:cubicBezTo>
                <a:cubicBezTo>
                  <a:pt x="22437" y="1132"/>
                  <a:pt x="22265" y="1115"/>
                  <a:pt x="22084" y="1115"/>
                </a:cubicBezTo>
                <a:cubicBezTo>
                  <a:pt x="19702" y="1115"/>
                  <a:pt x="15812" y="4060"/>
                  <a:pt x="15523" y="4281"/>
                </a:cubicBezTo>
                <a:cubicBezTo>
                  <a:pt x="14416" y="4782"/>
                  <a:pt x="13326" y="5321"/>
                  <a:pt x="12255" y="5892"/>
                </a:cubicBezTo>
                <a:cubicBezTo>
                  <a:pt x="13875" y="4443"/>
                  <a:pt x="16178" y="2138"/>
                  <a:pt x="16043" y="862"/>
                </a:cubicBezTo>
                <a:cubicBezTo>
                  <a:pt x="16010" y="539"/>
                  <a:pt x="15827" y="285"/>
                  <a:pt x="15515" y="129"/>
                </a:cubicBezTo>
                <a:cubicBezTo>
                  <a:pt x="15345" y="43"/>
                  <a:pt x="15170" y="1"/>
                  <a:pt x="149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2" name="Google Shape;3352;p16"/>
          <p:cNvGrpSpPr/>
          <p:nvPr/>
        </p:nvGrpSpPr>
        <p:grpSpPr>
          <a:xfrm>
            <a:off x="-139762" y="4730850"/>
            <a:ext cx="9423536" cy="2455670"/>
            <a:chOff x="-139762" y="4730850"/>
            <a:chExt cx="9423536" cy="2455670"/>
          </a:xfrm>
        </p:grpSpPr>
        <p:sp>
          <p:nvSpPr>
            <p:cNvPr id="3353" name="Google Shape;3353;p16"/>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6"/>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5" name="Google Shape;3355;p16"/>
          <p:cNvGrpSpPr/>
          <p:nvPr/>
        </p:nvGrpSpPr>
        <p:grpSpPr>
          <a:xfrm>
            <a:off x="-299288" y="4192625"/>
            <a:ext cx="9742572" cy="2385990"/>
            <a:chOff x="-299288" y="4192625"/>
            <a:chExt cx="9742572" cy="2385990"/>
          </a:xfrm>
        </p:grpSpPr>
        <p:sp>
          <p:nvSpPr>
            <p:cNvPr id="3356" name="Google Shape;3356;p16"/>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6"/>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6"/>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6"/>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6"/>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6"/>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6"/>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6"/>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6"/>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6"/>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6"/>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6"/>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6"/>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6"/>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6"/>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6"/>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6"/>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6"/>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6"/>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6"/>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376" name="Google Shape;3376;p16"/>
          <p:cNvPicPr preferRelativeResize="0"/>
          <p:nvPr/>
        </p:nvPicPr>
        <p:blipFill>
          <a:blip r:embed="rId2">
            <a:alphaModFix amt="40000"/>
          </a:blip>
          <a:stretch>
            <a:fillRect/>
          </a:stretch>
        </p:blipFill>
        <p:spPr>
          <a:xfrm>
            <a:off x="0" y="0"/>
            <a:ext cx="9143999" cy="5143500"/>
          </a:xfrm>
          <a:prstGeom prst="rect">
            <a:avLst/>
          </a:prstGeom>
          <a:noFill/>
          <a:ln>
            <a:noFill/>
          </a:ln>
        </p:spPr>
      </p:pic>
      <p:sp>
        <p:nvSpPr>
          <p:cNvPr id="3377" name="Google Shape;3377;p16"/>
          <p:cNvSpPr txBox="1">
            <a:spLocks noGrp="1"/>
          </p:cNvSpPr>
          <p:nvPr>
            <p:ph type="title"/>
          </p:nvPr>
        </p:nvSpPr>
        <p:spPr>
          <a:xfrm>
            <a:off x="719712"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hree Columns 3">
  <p:cSld name="Title and three Columns 3">
    <p:bg>
      <p:bgPr>
        <a:solidFill>
          <a:schemeClr val="dk1"/>
        </a:solidFill>
        <a:effectLst/>
      </p:bgPr>
    </p:bg>
    <p:spTree>
      <p:nvGrpSpPr>
        <p:cNvPr id="1" name="Shape 565"/>
        <p:cNvGrpSpPr/>
        <p:nvPr/>
      </p:nvGrpSpPr>
      <p:grpSpPr>
        <a:xfrm>
          <a:off x="0" y="0"/>
          <a:ext cx="0" cy="0"/>
          <a:chOff x="0" y="0"/>
          <a:chExt cx="0" cy="0"/>
        </a:xfrm>
      </p:grpSpPr>
      <p:sp>
        <p:nvSpPr>
          <p:cNvPr id="566" name="Google Shape;566;p36"/>
          <p:cNvSpPr/>
          <p:nvPr/>
        </p:nvSpPr>
        <p:spPr>
          <a:xfrm>
            <a:off x="320975" y="913051"/>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6"/>
          <p:cNvSpPr/>
          <p:nvPr/>
        </p:nvSpPr>
        <p:spPr>
          <a:xfrm>
            <a:off x="2435634" y="4731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6"/>
          <p:cNvSpPr/>
          <p:nvPr/>
        </p:nvSpPr>
        <p:spPr>
          <a:xfrm>
            <a:off x="7168126" y="15232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6"/>
          <p:cNvSpPr/>
          <p:nvPr/>
        </p:nvSpPr>
        <p:spPr>
          <a:xfrm>
            <a:off x="6538450" y="10267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6"/>
          <p:cNvSpPr/>
          <p:nvPr/>
        </p:nvSpPr>
        <p:spPr>
          <a:xfrm flipH="1">
            <a:off x="4164950" y="4624622"/>
            <a:ext cx="4979050" cy="51298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6"/>
          <p:cNvSpPr/>
          <p:nvPr/>
        </p:nvSpPr>
        <p:spPr>
          <a:xfrm flipH="1">
            <a:off x="-2323" y="4773207"/>
            <a:ext cx="4467697" cy="36441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6"/>
          <p:cNvSpPr/>
          <p:nvPr/>
        </p:nvSpPr>
        <p:spPr>
          <a:xfrm>
            <a:off x="-2375" y="4553725"/>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6"/>
          <p:cNvSpPr txBox="1">
            <a:spLocks noGrp="1"/>
          </p:cNvSpPr>
          <p:nvPr>
            <p:ph type="subTitle" idx="1"/>
          </p:nvPr>
        </p:nvSpPr>
        <p:spPr>
          <a:xfrm>
            <a:off x="1880788" y="2795080"/>
            <a:ext cx="24021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574" name="Google Shape;574;p36"/>
          <p:cNvSpPr txBox="1">
            <a:spLocks noGrp="1"/>
          </p:cNvSpPr>
          <p:nvPr>
            <p:ph type="subTitle" idx="2"/>
          </p:nvPr>
        </p:nvSpPr>
        <p:spPr>
          <a:xfrm>
            <a:off x="1880788" y="3054125"/>
            <a:ext cx="2400300" cy="8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5" name="Google Shape;575;p36"/>
          <p:cNvSpPr txBox="1">
            <a:spLocks noGrp="1"/>
          </p:cNvSpPr>
          <p:nvPr>
            <p:ph type="subTitle" idx="3"/>
          </p:nvPr>
        </p:nvSpPr>
        <p:spPr>
          <a:xfrm>
            <a:off x="1880788" y="1458650"/>
            <a:ext cx="24021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576" name="Google Shape;576;p36"/>
          <p:cNvSpPr txBox="1">
            <a:spLocks noGrp="1"/>
          </p:cNvSpPr>
          <p:nvPr>
            <p:ph type="subTitle" idx="4"/>
          </p:nvPr>
        </p:nvSpPr>
        <p:spPr>
          <a:xfrm>
            <a:off x="1880788" y="1717700"/>
            <a:ext cx="2400300" cy="83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7" name="Google Shape;577;p36"/>
          <p:cNvSpPr txBox="1">
            <a:spLocks noGrp="1"/>
          </p:cNvSpPr>
          <p:nvPr>
            <p:ph type="subTitle" idx="5"/>
          </p:nvPr>
        </p:nvSpPr>
        <p:spPr>
          <a:xfrm>
            <a:off x="5364138" y="1458650"/>
            <a:ext cx="2402100" cy="343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578" name="Google Shape;578;p36"/>
          <p:cNvSpPr txBox="1">
            <a:spLocks noGrp="1"/>
          </p:cNvSpPr>
          <p:nvPr>
            <p:ph type="subTitle" idx="6"/>
          </p:nvPr>
        </p:nvSpPr>
        <p:spPr>
          <a:xfrm>
            <a:off x="5364138" y="1717700"/>
            <a:ext cx="2402100" cy="170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9" name="Google Shape;579;p3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580" name="Google Shape;580;p36"/>
          <p:cNvGrpSpPr/>
          <p:nvPr/>
        </p:nvGrpSpPr>
        <p:grpSpPr>
          <a:xfrm>
            <a:off x="1975380" y="4374305"/>
            <a:ext cx="1619112" cy="593354"/>
            <a:chOff x="5046670" y="3208808"/>
            <a:chExt cx="1120415" cy="410597"/>
          </a:xfrm>
        </p:grpSpPr>
        <p:grpSp>
          <p:nvGrpSpPr>
            <p:cNvPr id="581" name="Google Shape;581;p36"/>
            <p:cNvGrpSpPr/>
            <p:nvPr/>
          </p:nvGrpSpPr>
          <p:grpSpPr>
            <a:xfrm flipH="1">
              <a:off x="5811603" y="3321460"/>
              <a:ext cx="82906" cy="185771"/>
              <a:chOff x="3004175" y="2722350"/>
              <a:chExt cx="195950" cy="439175"/>
            </a:xfrm>
          </p:grpSpPr>
          <p:sp>
            <p:nvSpPr>
              <p:cNvPr id="582" name="Google Shape;582;p36"/>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6"/>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6"/>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6"/>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6"/>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6"/>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6"/>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 name="Google Shape;589;p36"/>
            <p:cNvGrpSpPr/>
            <p:nvPr/>
          </p:nvGrpSpPr>
          <p:grpSpPr>
            <a:xfrm rot="3041596" flipH="1">
              <a:off x="5625845" y="3373209"/>
              <a:ext cx="96168" cy="82240"/>
              <a:chOff x="5928149" y="3267314"/>
              <a:chExt cx="96164" cy="82236"/>
            </a:xfrm>
          </p:grpSpPr>
          <p:sp>
            <p:nvSpPr>
              <p:cNvPr id="590" name="Google Shape;590;p36"/>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6"/>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6"/>
            <p:cNvGrpSpPr/>
            <p:nvPr/>
          </p:nvGrpSpPr>
          <p:grpSpPr>
            <a:xfrm rot="-2700000">
              <a:off x="5946361" y="3473182"/>
              <a:ext cx="96163" cy="82235"/>
              <a:chOff x="5928149" y="3267314"/>
              <a:chExt cx="96164" cy="82236"/>
            </a:xfrm>
          </p:grpSpPr>
          <p:sp>
            <p:nvSpPr>
              <p:cNvPr id="593" name="Google Shape;593;p36"/>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6"/>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36"/>
            <p:cNvGrpSpPr/>
            <p:nvPr/>
          </p:nvGrpSpPr>
          <p:grpSpPr>
            <a:xfrm>
              <a:off x="5222364" y="3208808"/>
              <a:ext cx="145434" cy="325956"/>
              <a:chOff x="3004175" y="2722350"/>
              <a:chExt cx="195950" cy="439175"/>
            </a:xfrm>
          </p:grpSpPr>
          <p:sp>
            <p:nvSpPr>
              <p:cNvPr id="596" name="Google Shape;596;p36"/>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6"/>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6"/>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6"/>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6"/>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6"/>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6"/>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36"/>
            <p:cNvGrpSpPr/>
            <p:nvPr/>
          </p:nvGrpSpPr>
          <p:grpSpPr>
            <a:xfrm>
              <a:off x="5462380" y="3302316"/>
              <a:ext cx="96358" cy="191149"/>
              <a:chOff x="3213925" y="2904475"/>
              <a:chExt cx="173650" cy="344475"/>
            </a:xfrm>
          </p:grpSpPr>
          <p:sp>
            <p:nvSpPr>
              <p:cNvPr id="604" name="Google Shape;604;p36"/>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6"/>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6"/>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6"/>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6"/>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6"/>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6"/>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 name="Google Shape;611;p36"/>
            <p:cNvSpPr/>
            <p:nvPr/>
          </p:nvSpPr>
          <p:spPr>
            <a:xfrm>
              <a:off x="5046670" y="3449142"/>
              <a:ext cx="1120415" cy="170264"/>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032113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hree Columns 4">
  <p:cSld name="Title and three Columns 4">
    <p:bg>
      <p:bgPr>
        <a:solidFill>
          <a:schemeClr val="dk1"/>
        </a:solidFill>
        <a:effectLst/>
      </p:bgPr>
    </p:bg>
    <p:spTree>
      <p:nvGrpSpPr>
        <p:cNvPr id="1" name="Shape 612"/>
        <p:cNvGrpSpPr/>
        <p:nvPr/>
      </p:nvGrpSpPr>
      <p:grpSpPr>
        <a:xfrm>
          <a:off x="0" y="0"/>
          <a:ext cx="0" cy="0"/>
          <a:chOff x="0" y="0"/>
          <a:chExt cx="0" cy="0"/>
        </a:xfrm>
      </p:grpSpPr>
      <p:sp>
        <p:nvSpPr>
          <p:cNvPr id="613" name="Google Shape;613;p37"/>
          <p:cNvSpPr/>
          <p:nvPr/>
        </p:nvSpPr>
        <p:spPr>
          <a:xfrm>
            <a:off x="320975" y="913051"/>
            <a:ext cx="2114646" cy="1335833"/>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7"/>
          <p:cNvSpPr/>
          <p:nvPr/>
        </p:nvSpPr>
        <p:spPr>
          <a:xfrm>
            <a:off x="2435634" y="4731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7"/>
          <p:cNvSpPr/>
          <p:nvPr/>
        </p:nvSpPr>
        <p:spPr>
          <a:xfrm>
            <a:off x="7168126" y="15232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7"/>
          <p:cNvSpPr/>
          <p:nvPr/>
        </p:nvSpPr>
        <p:spPr>
          <a:xfrm>
            <a:off x="6538450" y="10267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7"/>
          <p:cNvSpPr/>
          <p:nvPr/>
        </p:nvSpPr>
        <p:spPr>
          <a:xfrm flipH="1">
            <a:off x="5223890" y="4817871"/>
            <a:ext cx="3920110" cy="31973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7"/>
          <p:cNvSpPr/>
          <p:nvPr/>
        </p:nvSpPr>
        <p:spPr>
          <a:xfrm flipH="1">
            <a:off x="-2323" y="4773207"/>
            <a:ext cx="4467697" cy="36441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7"/>
          <p:cNvSpPr/>
          <p:nvPr/>
        </p:nvSpPr>
        <p:spPr>
          <a:xfrm>
            <a:off x="-2375" y="4553725"/>
            <a:ext cx="9143996" cy="58976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7"/>
          <p:cNvSpPr txBox="1">
            <a:spLocks noGrp="1"/>
          </p:cNvSpPr>
          <p:nvPr>
            <p:ph type="subTitle" idx="1"/>
          </p:nvPr>
        </p:nvSpPr>
        <p:spPr>
          <a:xfrm>
            <a:off x="1006718" y="2781804"/>
            <a:ext cx="2366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621" name="Google Shape;621;p37"/>
          <p:cNvSpPr txBox="1">
            <a:spLocks noGrp="1"/>
          </p:cNvSpPr>
          <p:nvPr>
            <p:ph type="subTitle" idx="2"/>
          </p:nvPr>
        </p:nvSpPr>
        <p:spPr>
          <a:xfrm>
            <a:off x="1006718" y="3071312"/>
            <a:ext cx="2364900" cy="69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2" name="Google Shape;622;p37"/>
          <p:cNvSpPr txBox="1">
            <a:spLocks noGrp="1"/>
          </p:cNvSpPr>
          <p:nvPr>
            <p:ph type="subTitle" idx="3"/>
          </p:nvPr>
        </p:nvSpPr>
        <p:spPr>
          <a:xfrm>
            <a:off x="3388650" y="1867400"/>
            <a:ext cx="2366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623" name="Google Shape;623;p37"/>
          <p:cNvSpPr txBox="1">
            <a:spLocks noGrp="1"/>
          </p:cNvSpPr>
          <p:nvPr>
            <p:ph type="subTitle" idx="4"/>
          </p:nvPr>
        </p:nvSpPr>
        <p:spPr>
          <a:xfrm>
            <a:off x="3388650" y="2156912"/>
            <a:ext cx="2364900" cy="67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4" name="Google Shape;624;p37"/>
          <p:cNvSpPr txBox="1">
            <a:spLocks noGrp="1"/>
          </p:cNvSpPr>
          <p:nvPr>
            <p:ph type="subTitle" idx="5"/>
          </p:nvPr>
        </p:nvSpPr>
        <p:spPr>
          <a:xfrm>
            <a:off x="5768782" y="2781799"/>
            <a:ext cx="23649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625" name="Google Shape;625;p37"/>
          <p:cNvSpPr txBox="1">
            <a:spLocks noGrp="1"/>
          </p:cNvSpPr>
          <p:nvPr>
            <p:ph type="subTitle" idx="6"/>
          </p:nvPr>
        </p:nvSpPr>
        <p:spPr>
          <a:xfrm>
            <a:off x="5768782" y="3071313"/>
            <a:ext cx="2364900" cy="69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Font typeface="Patrick Hand"/>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6" name="Google Shape;626;p37"/>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627" name="Google Shape;627;p37"/>
          <p:cNvGrpSpPr/>
          <p:nvPr/>
        </p:nvGrpSpPr>
        <p:grpSpPr>
          <a:xfrm>
            <a:off x="1975380" y="4374305"/>
            <a:ext cx="1619112" cy="593354"/>
            <a:chOff x="5046670" y="3208808"/>
            <a:chExt cx="1120415" cy="410597"/>
          </a:xfrm>
        </p:grpSpPr>
        <p:grpSp>
          <p:nvGrpSpPr>
            <p:cNvPr id="628" name="Google Shape;628;p37"/>
            <p:cNvGrpSpPr/>
            <p:nvPr/>
          </p:nvGrpSpPr>
          <p:grpSpPr>
            <a:xfrm flipH="1">
              <a:off x="5811603" y="3321460"/>
              <a:ext cx="82906" cy="185771"/>
              <a:chOff x="3004175" y="2722350"/>
              <a:chExt cx="195950" cy="439175"/>
            </a:xfrm>
          </p:grpSpPr>
          <p:sp>
            <p:nvSpPr>
              <p:cNvPr id="629" name="Google Shape;629;p37"/>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7"/>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7"/>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7"/>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7"/>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7"/>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7"/>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37"/>
            <p:cNvGrpSpPr/>
            <p:nvPr/>
          </p:nvGrpSpPr>
          <p:grpSpPr>
            <a:xfrm rot="3041596" flipH="1">
              <a:off x="5625845" y="3373209"/>
              <a:ext cx="96168" cy="82240"/>
              <a:chOff x="5928149" y="3267314"/>
              <a:chExt cx="96164" cy="82236"/>
            </a:xfrm>
          </p:grpSpPr>
          <p:sp>
            <p:nvSpPr>
              <p:cNvPr id="637" name="Google Shape;637;p37"/>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7"/>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 name="Google Shape;639;p37"/>
            <p:cNvGrpSpPr/>
            <p:nvPr/>
          </p:nvGrpSpPr>
          <p:grpSpPr>
            <a:xfrm rot="-2700000">
              <a:off x="5946361" y="3473182"/>
              <a:ext cx="96163" cy="82235"/>
              <a:chOff x="5928149" y="3267314"/>
              <a:chExt cx="96164" cy="82236"/>
            </a:xfrm>
          </p:grpSpPr>
          <p:sp>
            <p:nvSpPr>
              <p:cNvPr id="640" name="Google Shape;640;p37"/>
              <p:cNvSpPr/>
              <p:nvPr/>
            </p:nvSpPr>
            <p:spPr>
              <a:xfrm>
                <a:off x="5961138" y="3267314"/>
                <a:ext cx="63175" cy="68960"/>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7"/>
              <p:cNvSpPr/>
              <p:nvPr/>
            </p:nvSpPr>
            <p:spPr>
              <a:xfrm>
                <a:off x="5928149" y="3308432"/>
                <a:ext cx="72359" cy="41118"/>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642;p37"/>
            <p:cNvGrpSpPr/>
            <p:nvPr/>
          </p:nvGrpSpPr>
          <p:grpSpPr>
            <a:xfrm>
              <a:off x="5222364" y="3208808"/>
              <a:ext cx="145434" cy="325956"/>
              <a:chOff x="3004175" y="2722350"/>
              <a:chExt cx="195950" cy="439175"/>
            </a:xfrm>
          </p:grpSpPr>
          <p:sp>
            <p:nvSpPr>
              <p:cNvPr id="643" name="Google Shape;643;p37"/>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7"/>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7"/>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7"/>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7"/>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7"/>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7"/>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37"/>
            <p:cNvGrpSpPr/>
            <p:nvPr/>
          </p:nvGrpSpPr>
          <p:grpSpPr>
            <a:xfrm>
              <a:off x="5462380" y="3302316"/>
              <a:ext cx="96358" cy="191149"/>
              <a:chOff x="3213925" y="2904475"/>
              <a:chExt cx="173650" cy="344475"/>
            </a:xfrm>
          </p:grpSpPr>
          <p:sp>
            <p:nvSpPr>
              <p:cNvPr id="651" name="Google Shape;651;p37"/>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7"/>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7"/>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7"/>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7"/>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7"/>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7"/>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 name="Google Shape;658;p37"/>
            <p:cNvSpPr/>
            <p:nvPr/>
          </p:nvSpPr>
          <p:spPr>
            <a:xfrm>
              <a:off x="5046670" y="3449142"/>
              <a:ext cx="1120415" cy="170264"/>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37"/>
          <p:cNvGrpSpPr/>
          <p:nvPr/>
        </p:nvGrpSpPr>
        <p:grpSpPr>
          <a:xfrm>
            <a:off x="6396343" y="4374305"/>
            <a:ext cx="1511773" cy="573354"/>
            <a:chOff x="6396343" y="4374305"/>
            <a:chExt cx="1511773" cy="573354"/>
          </a:xfrm>
        </p:grpSpPr>
        <p:grpSp>
          <p:nvGrpSpPr>
            <p:cNvPr id="660" name="Google Shape;660;p37"/>
            <p:cNvGrpSpPr/>
            <p:nvPr/>
          </p:nvGrpSpPr>
          <p:grpSpPr>
            <a:xfrm rot="4001758">
              <a:off x="7633951" y="4773240"/>
              <a:ext cx="111770" cy="119099"/>
              <a:chOff x="3004175" y="2950750"/>
              <a:chExt cx="195825" cy="208700"/>
            </a:xfrm>
          </p:grpSpPr>
          <p:sp>
            <p:nvSpPr>
              <p:cNvPr id="661" name="Google Shape;661;p37"/>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7"/>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 name="Google Shape;663;p37"/>
            <p:cNvGrpSpPr/>
            <p:nvPr/>
          </p:nvGrpSpPr>
          <p:grpSpPr>
            <a:xfrm>
              <a:off x="6980311" y="4374305"/>
              <a:ext cx="196224" cy="439790"/>
              <a:chOff x="3004175" y="2722350"/>
              <a:chExt cx="195950" cy="439175"/>
            </a:xfrm>
          </p:grpSpPr>
          <p:sp>
            <p:nvSpPr>
              <p:cNvPr id="664" name="Google Shape;664;p37"/>
              <p:cNvSpPr/>
              <p:nvPr/>
            </p:nvSpPr>
            <p:spPr>
              <a:xfrm>
                <a:off x="3076150" y="2722350"/>
                <a:ext cx="116075" cy="348875"/>
              </a:xfrm>
              <a:custGeom>
                <a:avLst/>
                <a:gdLst/>
                <a:ahLst/>
                <a:cxnLst/>
                <a:rect l="l" t="t" r="r" b="b"/>
                <a:pathLst>
                  <a:path w="4643" h="13955" extrusionOk="0">
                    <a:moveTo>
                      <a:pt x="3027" y="0"/>
                    </a:moveTo>
                    <a:lnTo>
                      <a:pt x="3027" y="0"/>
                    </a:lnTo>
                    <a:cubicBezTo>
                      <a:pt x="1088" y="2115"/>
                      <a:pt x="1" y="4789"/>
                      <a:pt x="30" y="7315"/>
                    </a:cubicBezTo>
                    <a:cubicBezTo>
                      <a:pt x="89" y="9871"/>
                      <a:pt x="1264" y="12251"/>
                      <a:pt x="3262" y="13808"/>
                    </a:cubicBezTo>
                    <a:lnTo>
                      <a:pt x="3350" y="13955"/>
                    </a:lnTo>
                    <a:cubicBezTo>
                      <a:pt x="4290" y="11986"/>
                      <a:pt x="4642" y="9812"/>
                      <a:pt x="4407" y="7668"/>
                    </a:cubicBezTo>
                    <a:cubicBezTo>
                      <a:pt x="4055" y="5083"/>
                      <a:pt x="2733" y="2674"/>
                      <a:pt x="30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7"/>
              <p:cNvSpPr/>
              <p:nvPr/>
            </p:nvSpPr>
            <p:spPr>
              <a:xfrm>
                <a:off x="3004175" y="2950750"/>
                <a:ext cx="130025" cy="168700"/>
              </a:xfrm>
              <a:custGeom>
                <a:avLst/>
                <a:gdLst/>
                <a:ahLst/>
                <a:cxnLst/>
                <a:rect l="l" t="t" r="r" b="b"/>
                <a:pathLst>
                  <a:path w="5201" h="6748" extrusionOk="0">
                    <a:moveTo>
                      <a:pt x="353" y="1"/>
                    </a:moveTo>
                    <a:lnTo>
                      <a:pt x="353" y="1"/>
                    </a:lnTo>
                    <a:cubicBezTo>
                      <a:pt x="1" y="1469"/>
                      <a:pt x="530" y="2880"/>
                      <a:pt x="1146" y="4143"/>
                    </a:cubicBezTo>
                    <a:cubicBezTo>
                      <a:pt x="1470" y="4907"/>
                      <a:pt x="1940" y="5553"/>
                      <a:pt x="2527" y="6111"/>
                    </a:cubicBezTo>
                    <a:cubicBezTo>
                      <a:pt x="3053" y="6527"/>
                      <a:pt x="3693" y="6747"/>
                      <a:pt x="4349" y="6747"/>
                    </a:cubicBezTo>
                    <a:cubicBezTo>
                      <a:pt x="4574" y="6747"/>
                      <a:pt x="4800" y="6722"/>
                      <a:pt x="5024" y="6669"/>
                    </a:cubicBezTo>
                    <a:lnTo>
                      <a:pt x="5112" y="6493"/>
                    </a:lnTo>
                    <a:cubicBezTo>
                      <a:pt x="5201" y="5759"/>
                      <a:pt x="4966" y="5024"/>
                      <a:pt x="4525" y="4437"/>
                    </a:cubicBezTo>
                    <a:cubicBezTo>
                      <a:pt x="3996" y="3790"/>
                      <a:pt x="3203" y="3379"/>
                      <a:pt x="2527" y="2850"/>
                    </a:cubicBezTo>
                    <a:cubicBezTo>
                      <a:pt x="1558" y="2116"/>
                      <a:pt x="794" y="1117"/>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7"/>
              <p:cNvSpPr/>
              <p:nvPr/>
            </p:nvSpPr>
            <p:spPr>
              <a:xfrm>
                <a:off x="3051775" y="3051925"/>
                <a:ext cx="148225" cy="107525"/>
              </a:xfrm>
              <a:custGeom>
                <a:avLst/>
                <a:gdLst/>
                <a:ahLst/>
                <a:cxnLst/>
                <a:rect l="l" t="t" r="r" b="b"/>
                <a:pathLst>
                  <a:path w="5929" h="4301" extrusionOk="0">
                    <a:moveTo>
                      <a:pt x="339" y="0"/>
                    </a:moveTo>
                    <a:cubicBezTo>
                      <a:pt x="153" y="0"/>
                      <a:pt x="1" y="224"/>
                      <a:pt x="183" y="360"/>
                    </a:cubicBezTo>
                    <a:cubicBezTo>
                      <a:pt x="1857" y="1770"/>
                      <a:pt x="3649" y="3092"/>
                      <a:pt x="5500" y="4267"/>
                    </a:cubicBezTo>
                    <a:cubicBezTo>
                      <a:pt x="5536" y="4290"/>
                      <a:pt x="5573" y="4300"/>
                      <a:pt x="5608" y="4300"/>
                    </a:cubicBezTo>
                    <a:cubicBezTo>
                      <a:pt x="5796" y="4300"/>
                      <a:pt x="5929" y="4005"/>
                      <a:pt x="5706" y="3856"/>
                    </a:cubicBezTo>
                    <a:cubicBezTo>
                      <a:pt x="3884" y="2710"/>
                      <a:pt x="2151" y="1447"/>
                      <a:pt x="506" y="66"/>
                    </a:cubicBezTo>
                    <a:cubicBezTo>
                      <a:pt x="452" y="20"/>
                      <a:pt x="394" y="0"/>
                      <a:pt x="3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7"/>
              <p:cNvSpPr/>
              <p:nvPr/>
            </p:nvSpPr>
            <p:spPr>
              <a:xfrm>
                <a:off x="3115825" y="2829950"/>
                <a:ext cx="84300" cy="331575"/>
              </a:xfrm>
              <a:custGeom>
                <a:avLst/>
                <a:gdLst/>
                <a:ahLst/>
                <a:cxnLst/>
                <a:rect l="l" t="t" r="r" b="b"/>
                <a:pathLst>
                  <a:path w="3372" h="13263" extrusionOk="0">
                    <a:moveTo>
                      <a:pt x="624" y="0"/>
                    </a:moveTo>
                    <a:cubicBezTo>
                      <a:pt x="514" y="0"/>
                      <a:pt x="397" y="73"/>
                      <a:pt x="382" y="220"/>
                    </a:cubicBezTo>
                    <a:cubicBezTo>
                      <a:pt x="0" y="4686"/>
                      <a:pt x="852" y="9151"/>
                      <a:pt x="2879" y="13146"/>
                    </a:cubicBezTo>
                    <a:cubicBezTo>
                      <a:pt x="2925" y="13228"/>
                      <a:pt x="2993" y="13262"/>
                      <a:pt x="3062" y="13262"/>
                    </a:cubicBezTo>
                    <a:cubicBezTo>
                      <a:pt x="3215" y="13262"/>
                      <a:pt x="3371" y="13094"/>
                      <a:pt x="3290" y="12911"/>
                    </a:cubicBezTo>
                    <a:cubicBezTo>
                      <a:pt x="1293" y="9004"/>
                      <a:pt x="441" y="4598"/>
                      <a:pt x="823" y="220"/>
                    </a:cubicBezTo>
                    <a:cubicBezTo>
                      <a:pt x="837" y="73"/>
                      <a:pt x="735" y="0"/>
                      <a:pt x="6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7"/>
              <p:cNvSpPr/>
              <p:nvPr/>
            </p:nvSpPr>
            <p:spPr>
              <a:xfrm>
                <a:off x="3127575" y="2898625"/>
                <a:ext cx="33150" cy="55975"/>
              </a:xfrm>
              <a:custGeom>
                <a:avLst/>
                <a:gdLst/>
                <a:ahLst/>
                <a:cxnLst/>
                <a:rect l="l" t="t" r="r" b="b"/>
                <a:pathLst>
                  <a:path w="1326" h="2239" extrusionOk="0">
                    <a:moveTo>
                      <a:pt x="1013" y="1"/>
                    </a:moveTo>
                    <a:cubicBezTo>
                      <a:pt x="941" y="1"/>
                      <a:pt x="869" y="34"/>
                      <a:pt x="823" y="117"/>
                    </a:cubicBezTo>
                    <a:cubicBezTo>
                      <a:pt x="470" y="676"/>
                      <a:pt x="206" y="1292"/>
                      <a:pt x="30" y="1939"/>
                    </a:cubicBezTo>
                    <a:cubicBezTo>
                      <a:pt x="0" y="2056"/>
                      <a:pt x="88" y="2174"/>
                      <a:pt x="206" y="2233"/>
                    </a:cubicBezTo>
                    <a:cubicBezTo>
                      <a:pt x="221" y="2236"/>
                      <a:pt x="237" y="2238"/>
                      <a:pt x="252" y="2238"/>
                    </a:cubicBezTo>
                    <a:cubicBezTo>
                      <a:pt x="353" y="2238"/>
                      <a:pt x="445" y="2158"/>
                      <a:pt x="470" y="2056"/>
                    </a:cubicBezTo>
                    <a:cubicBezTo>
                      <a:pt x="617" y="1439"/>
                      <a:pt x="881" y="881"/>
                      <a:pt x="1205" y="323"/>
                    </a:cubicBezTo>
                    <a:cubicBezTo>
                      <a:pt x="1326" y="162"/>
                      <a:pt x="1170" y="1"/>
                      <a:pt x="10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7"/>
              <p:cNvSpPr/>
              <p:nvPr/>
            </p:nvSpPr>
            <p:spPr>
              <a:xfrm>
                <a:off x="3132825" y="2948700"/>
                <a:ext cx="32950" cy="59375"/>
              </a:xfrm>
              <a:custGeom>
                <a:avLst/>
                <a:gdLst/>
                <a:ahLst/>
                <a:cxnLst/>
                <a:rect l="l" t="t" r="r" b="b"/>
                <a:pathLst>
                  <a:path w="1318" h="2375" extrusionOk="0">
                    <a:moveTo>
                      <a:pt x="1087" y="0"/>
                    </a:moveTo>
                    <a:cubicBezTo>
                      <a:pt x="1008" y="0"/>
                      <a:pt x="919" y="48"/>
                      <a:pt x="877" y="112"/>
                    </a:cubicBezTo>
                    <a:cubicBezTo>
                      <a:pt x="554" y="758"/>
                      <a:pt x="290" y="1405"/>
                      <a:pt x="55" y="2080"/>
                    </a:cubicBezTo>
                    <a:cubicBezTo>
                      <a:pt x="0" y="2261"/>
                      <a:pt x="146" y="2374"/>
                      <a:pt x="286" y="2374"/>
                    </a:cubicBezTo>
                    <a:cubicBezTo>
                      <a:pt x="374" y="2374"/>
                      <a:pt x="461" y="2329"/>
                      <a:pt x="495" y="2227"/>
                    </a:cubicBezTo>
                    <a:cubicBezTo>
                      <a:pt x="701" y="1581"/>
                      <a:pt x="965" y="935"/>
                      <a:pt x="1259" y="347"/>
                    </a:cubicBezTo>
                    <a:cubicBezTo>
                      <a:pt x="1318" y="230"/>
                      <a:pt x="1288" y="112"/>
                      <a:pt x="1171" y="24"/>
                    </a:cubicBezTo>
                    <a:cubicBezTo>
                      <a:pt x="1146" y="7"/>
                      <a:pt x="1117" y="0"/>
                      <a:pt x="10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7"/>
              <p:cNvSpPr/>
              <p:nvPr/>
            </p:nvSpPr>
            <p:spPr>
              <a:xfrm>
                <a:off x="3098200" y="2931075"/>
                <a:ext cx="39975" cy="43375"/>
              </a:xfrm>
              <a:custGeom>
                <a:avLst/>
                <a:gdLst/>
                <a:ahLst/>
                <a:cxnLst/>
                <a:rect l="l" t="t" r="r" b="b"/>
                <a:pathLst>
                  <a:path w="1599" h="1735" extrusionOk="0">
                    <a:moveTo>
                      <a:pt x="231" y="0"/>
                    </a:moveTo>
                    <a:cubicBezTo>
                      <a:pt x="201" y="0"/>
                      <a:pt x="172" y="7"/>
                      <a:pt x="147" y="24"/>
                    </a:cubicBezTo>
                    <a:cubicBezTo>
                      <a:pt x="29" y="112"/>
                      <a:pt x="0" y="229"/>
                      <a:pt x="59" y="347"/>
                    </a:cubicBezTo>
                    <a:cubicBezTo>
                      <a:pt x="353" y="817"/>
                      <a:pt x="705" y="1258"/>
                      <a:pt x="1116" y="1669"/>
                    </a:cubicBezTo>
                    <a:cubicBezTo>
                      <a:pt x="1163" y="1715"/>
                      <a:pt x="1215" y="1735"/>
                      <a:pt x="1266" y="1735"/>
                    </a:cubicBezTo>
                    <a:cubicBezTo>
                      <a:pt x="1441" y="1735"/>
                      <a:pt x="1599" y="1505"/>
                      <a:pt x="1440" y="1346"/>
                    </a:cubicBezTo>
                    <a:lnTo>
                      <a:pt x="1410" y="1346"/>
                    </a:lnTo>
                    <a:cubicBezTo>
                      <a:pt x="1234" y="1140"/>
                      <a:pt x="1058" y="935"/>
                      <a:pt x="881" y="729"/>
                    </a:cubicBezTo>
                    <a:lnTo>
                      <a:pt x="823" y="670"/>
                    </a:lnTo>
                    <a:lnTo>
                      <a:pt x="793" y="611"/>
                    </a:lnTo>
                    <a:cubicBezTo>
                      <a:pt x="764" y="582"/>
                      <a:pt x="705" y="523"/>
                      <a:pt x="676" y="464"/>
                    </a:cubicBezTo>
                    <a:cubicBezTo>
                      <a:pt x="646" y="406"/>
                      <a:pt x="529" y="229"/>
                      <a:pt x="441" y="112"/>
                    </a:cubicBezTo>
                    <a:cubicBezTo>
                      <a:pt x="398" y="48"/>
                      <a:pt x="310"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37"/>
            <p:cNvGrpSpPr/>
            <p:nvPr/>
          </p:nvGrpSpPr>
          <p:grpSpPr>
            <a:xfrm>
              <a:off x="7363411" y="4508535"/>
              <a:ext cx="130012" cy="257908"/>
              <a:chOff x="3213925" y="2904475"/>
              <a:chExt cx="173650" cy="344475"/>
            </a:xfrm>
          </p:grpSpPr>
          <p:sp>
            <p:nvSpPr>
              <p:cNvPr id="672" name="Google Shape;672;p37"/>
              <p:cNvSpPr/>
              <p:nvPr/>
            </p:nvSpPr>
            <p:spPr>
              <a:xfrm>
                <a:off x="3237725" y="2904475"/>
                <a:ext cx="104325" cy="275450"/>
              </a:xfrm>
              <a:custGeom>
                <a:avLst/>
                <a:gdLst/>
                <a:ahLst/>
                <a:cxnLst/>
                <a:rect l="l" t="t" r="r" b="b"/>
                <a:pathLst>
                  <a:path w="4173" h="11018" extrusionOk="0">
                    <a:moveTo>
                      <a:pt x="2116" y="1"/>
                    </a:moveTo>
                    <a:cubicBezTo>
                      <a:pt x="2116" y="2145"/>
                      <a:pt x="853" y="3908"/>
                      <a:pt x="383" y="5935"/>
                    </a:cubicBezTo>
                    <a:cubicBezTo>
                      <a:pt x="1" y="7610"/>
                      <a:pt x="118" y="9372"/>
                      <a:pt x="735" y="11017"/>
                    </a:cubicBezTo>
                    <a:lnTo>
                      <a:pt x="823" y="10900"/>
                    </a:lnTo>
                    <a:cubicBezTo>
                      <a:pt x="2557" y="9872"/>
                      <a:pt x="3702" y="8109"/>
                      <a:pt x="3937" y="6082"/>
                    </a:cubicBezTo>
                    <a:cubicBezTo>
                      <a:pt x="4172" y="4084"/>
                      <a:pt x="3526" y="1852"/>
                      <a:pt x="2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7"/>
              <p:cNvSpPr/>
              <p:nvPr/>
            </p:nvSpPr>
            <p:spPr>
              <a:xfrm>
                <a:off x="3273725" y="3099100"/>
                <a:ext cx="113850" cy="124275"/>
              </a:xfrm>
              <a:custGeom>
                <a:avLst/>
                <a:gdLst/>
                <a:ahLst/>
                <a:cxnLst/>
                <a:rect l="l" t="t" r="r" b="b"/>
                <a:pathLst>
                  <a:path w="4554" h="4971" extrusionOk="0">
                    <a:moveTo>
                      <a:pt x="4378" y="1"/>
                    </a:moveTo>
                    <a:lnTo>
                      <a:pt x="4378" y="1"/>
                    </a:lnTo>
                    <a:cubicBezTo>
                      <a:pt x="3937" y="853"/>
                      <a:pt x="3232" y="1558"/>
                      <a:pt x="2409" y="2028"/>
                    </a:cubicBezTo>
                    <a:cubicBezTo>
                      <a:pt x="1792" y="2380"/>
                      <a:pt x="1117" y="2645"/>
                      <a:pt x="647" y="3115"/>
                    </a:cubicBezTo>
                    <a:cubicBezTo>
                      <a:pt x="235" y="3526"/>
                      <a:pt x="0" y="4084"/>
                      <a:pt x="0" y="4643"/>
                    </a:cubicBezTo>
                    <a:lnTo>
                      <a:pt x="59" y="4819"/>
                    </a:lnTo>
                    <a:cubicBezTo>
                      <a:pt x="321" y="4921"/>
                      <a:pt x="596" y="4971"/>
                      <a:pt x="872" y="4971"/>
                    </a:cubicBezTo>
                    <a:cubicBezTo>
                      <a:pt x="1309" y="4971"/>
                      <a:pt x="1749" y="4847"/>
                      <a:pt x="2145" y="4613"/>
                    </a:cubicBezTo>
                    <a:cubicBezTo>
                      <a:pt x="2644" y="4261"/>
                      <a:pt x="3085" y="3761"/>
                      <a:pt x="3408" y="3203"/>
                    </a:cubicBezTo>
                    <a:cubicBezTo>
                      <a:pt x="3996" y="2263"/>
                      <a:pt x="4554" y="1205"/>
                      <a:pt x="4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7"/>
              <p:cNvSpPr/>
              <p:nvPr/>
            </p:nvSpPr>
            <p:spPr>
              <a:xfrm>
                <a:off x="3214275" y="3173200"/>
                <a:ext cx="130400" cy="74100"/>
              </a:xfrm>
              <a:custGeom>
                <a:avLst/>
                <a:gdLst/>
                <a:ahLst/>
                <a:cxnLst/>
                <a:rect l="l" t="t" r="r" b="b"/>
                <a:pathLst>
                  <a:path w="5216" h="2964" extrusionOk="0">
                    <a:moveTo>
                      <a:pt x="4896" y="0"/>
                    </a:moveTo>
                    <a:cubicBezTo>
                      <a:pt x="4861" y="0"/>
                      <a:pt x="4824" y="10"/>
                      <a:pt x="4787" y="33"/>
                    </a:cubicBezTo>
                    <a:cubicBezTo>
                      <a:pt x="3318" y="973"/>
                      <a:pt x="1791" y="1796"/>
                      <a:pt x="204" y="2560"/>
                    </a:cubicBezTo>
                    <a:cubicBezTo>
                      <a:pt x="0" y="2662"/>
                      <a:pt x="129" y="2964"/>
                      <a:pt x="340" y="2964"/>
                    </a:cubicBezTo>
                    <a:cubicBezTo>
                      <a:pt x="371" y="2964"/>
                      <a:pt x="405" y="2957"/>
                      <a:pt x="439" y="2942"/>
                    </a:cubicBezTo>
                    <a:cubicBezTo>
                      <a:pt x="2026" y="2207"/>
                      <a:pt x="3553" y="1355"/>
                      <a:pt x="4993" y="415"/>
                    </a:cubicBezTo>
                    <a:cubicBezTo>
                      <a:pt x="5216" y="291"/>
                      <a:pt x="5084" y="0"/>
                      <a:pt x="4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7"/>
              <p:cNvSpPr/>
              <p:nvPr/>
            </p:nvSpPr>
            <p:spPr>
              <a:xfrm>
                <a:off x="3213925" y="2990600"/>
                <a:ext cx="89200" cy="258350"/>
              </a:xfrm>
              <a:custGeom>
                <a:avLst/>
                <a:gdLst/>
                <a:ahLst/>
                <a:cxnLst/>
                <a:rect l="l" t="t" r="r" b="b"/>
                <a:pathLst>
                  <a:path w="3568" h="10334" extrusionOk="0">
                    <a:moveTo>
                      <a:pt x="3347" y="0"/>
                    </a:moveTo>
                    <a:cubicBezTo>
                      <a:pt x="3244" y="0"/>
                      <a:pt x="3141" y="66"/>
                      <a:pt x="3127" y="199"/>
                    </a:cubicBezTo>
                    <a:cubicBezTo>
                      <a:pt x="3068" y="3695"/>
                      <a:pt x="2040" y="7102"/>
                      <a:pt x="101" y="10011"/>
                    </a:cubicBezTo>
                    <a:cubicBezTo>
                      <a:pt x="0" y="10172"/>
                      <a:pt x="148" y="10333"/>
                      <a:pt x="308" y="10333"/>
                    </a:cubicBezTo>
                    <a:cubicBezTo>
                      <a:pt x="381" y="10333"/>
                      <a:pt x="457" y="10299"/>
                      <a:pt x="512" y="10216"/>
                    </a:cubicBezTo>
                    <a:cubicBezTo>
                      <a:pt x="2451" y="7249"/>
                      <a:pt x="3538" y="3783"/>
                      <a:pt x="3567" y="199"/>
                    </a:cubicBezTo>
                    <a:cubicBezTo>
                      <a:pt x="3553" y="66"/>
                      <a:pt x="3450" y="0"/>
                      <a:pt x="3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7"/>
              <p:cNvSpPr/>
              <p:nvPr/>
            </p:nvSpPr>
            <p:spPr>
              <a:xfrm>
                <a:off x="3267850" y="3042550"/>
                <a:ext cx="24250" cy="47950"/>
              </a:xfrm>
              <a:custGeom>
                <a:avLst/>
                <a:gdLst/>
                <a:ahLst/>
                <a:cxnLst/>
                <a:rect l="l" t="t" r="r" b="b"/>
                <a:pathLst>
                  <a:path w="970" h="1918" extrusionOk="0">
                    <a:moveTo>
                      <a:pt x="249" y="1"/>
                    </a:moveTo>
                    <a:cubicBezTo>
                      <a:pt x="212" y="1"/>
                      <a:pt x="177" y="11"/>
                      <a:pt x="147" y="30"/>
                    </a:cubicBezTo>
                    <a:cubicBezTo>
                      <a:pt x="30" y="89"/>
                      <a:pt x="0" y="236"/>
                      <a:pt x="59" y="324"/>
                    </a:cubicBezTo>
                    <a:cubicBezTo>
                      <a:pt x="265" y="794"/>
                      <a:pt x="441" y="1264"/>
                      <a:pt x="500" y="1763"/>
                    </a:cubicBezTo>
                    <a:cubicBezTo>
                      <a:pt x="524" y="1861"/>
                      <a:pt x="609" y="1918"/>
                      <a:pt x="704" y="1918"/>
                    </a:cubicBezTo>
                    <a:cubicBezTo>
                      <a:pt x="724" y="1918"/>
                      <a:pt x="744" y="1915"/>
                      <a:pt x="764" y="1910"/>
                    </a:cubicBezTo>
                    <a:cubicBezTo>
                      <a:pt x="882" y="1881"/>
                      <a:pt x="970" y="1763"/>
                      <a:pt x="940" y="1646"/>
                    </a:cubicBezTo>
                    <a:cubicBezTo>
                      <a:pt x="852" y="1117"/>
                      <a:pt x="676" y="588"/>
                      <a:pt x="441" y="118"/>
                    </a:cubicBezTo>
                    <a:cubicBezTo>
                      <a:pt x="402" y="40"/>
                      <a:pt x="323" y="1"/>
                      <a:pt x="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7"/>
              <p:cNvSpPr/>
              <p:nvPr/>
            </p:nvSpPr>
            <p:spPr>
              <a:xfrm>
                <a:off x="3258300" y="3081300"/>
                <a:ext cx="25575" cy="51475"/>
              </a:xfrm>
              <a:custGeom>
                <a:avLst/>
                <a:gdLst/>
                <a:ahLst/>
                <a:cxnLst/>
                <a:rect l="l" t="t" r="r" b="b"/>
                <a:pathLst>
                  <a:path w="1023" h="2059" extrusionOk="0">
                    <a:moveTo>
                      <a:pt x="266" y="0"/>
                    </a:moveTo>
                    <a:cubicBezTo>
                      <a:pt x="246" y="0"/>
                      <a:pt x="226" y="3"/>
                      <a:pt x="206" y="8"/>
                    </a:cubicBezTo>
                    <a:cubicBezTo>
                      <a:pt x="88" y="37"/>
                      <a:pt x="0" y="155"/>
                      <a:pt x="59" y="272"/>
                    </a:cubicBezTo>
                    <a:cubicBezTo>
                      <a:pt x="235" y="801"/>
                      <a:pt x="412" y="1330"/>
                      <a:pt x="529" y="1888"/>
                    </a:cubicBezTo>
                    <a:cubicBezTo>
                      <a:pt x="565" y="2007"/>
                      <a:pt x="658" y="2058"/>
                      <a:pt x="750" y="2058"/>
                    </a:cubicBezTo>
                    <a:cubicBezTo>
                      <a:pt x="887" y="2058"/>
                      <a:pt x="1022" y="1946"/>
                      <a:pt x="970" y="1770"/>
                    </a:cubicBezTo>
                    <a:cubicBezTo>
                      <a:pt x="852" y="1212"/>
                      <a:pt x="676" y="684"/>
                      <a:pt x="470" y="155"/>
                    </a:cubicBezTo>
                    <a:cubicBezTo>
                      <a:pt x="446" y="57"/>
                      <a:pt x="361" y="0"/>
                      <a:pt x="2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7"/>
              <p:cNvSpPr/>
              <p:nvPr/>
            </p:nvSpPr>
            <p:spPr>
              <a:xfrm>
                <a:off x="3282525" y="3072475"/>
                <a:ext cx="34550" cy="34000"/>
              </a:xfrm>
              <a:custGeom>
                <a:avLst/>
                <a:gdLst/>
                <a:ahLst/>
                <a:cxnLst/>
                <a:rect l="l" t="t" r="r" b="b"/>
                <a:pathLst>
                  <a:path w="1382" h="1360" extrusionOk="0">
                    <a:moveTo>
                      <a:pt x="1147" y="1"/>
                    </a:moveTo>
                    <a:cubicBezTo>
                      <a:pt x="1095" y="1"/>
                      <a:pt x="1044" y="23"/>
                      <a:pt x="1000" y="67"/>
                    </a:cubicBezTo>
                    <a:cubicBezTo>
                      <a:pt x="706" y="420"/>
                      <a:pt x="383" y="713"/>
                      <a:pt x="60" y="978"/>
                    </a:cubicBezTo>
                    <a:cubicBezTo>
                      <a:pt x="1" y="1037"/>
                      <a:pt x="1" y="1095"/>
                      <a:pt x="1" y="1154"/>
                    </a:cubicBezTo>
                    <a:cubicBezTo>
                      <a:pt x="1" y="1213"/>
                      <a:pt x="1" y="1272"/>
                      <a:pt x="60" y="1301"/>
                    </a:cubicBezTo>
                    <a:cubicBezTo>
                      <a:pt x="89" y="1330"/>
                      <a:pt x="148" y="1360"/>
                      <a:pt x="206" y="1360"/>
                    </a:cubicBezTo>
                    <a:cubicBezTo>
                      <a:pt x="265" y="1360"/>
                      <a:pt x="324" y="1330"/>
                      <a:pt x="383" y="1301"/>
                    </a:cubicBezTo>
                    <a:cubicBezTo>
                      <a:pt x="706" y="1037"/>
                      <a:pt x="1029" y="713"/>
                      <a:pt x="1293" y="390"/>
                    </a:cubicBezTo>
                    <a:cubicBezTo>
                      <a:pt x="1352" y="361"/>
                      <a:pt x="1382" y="302"/>
                      <a:pt x="1382" y="243"/>
                    </a:cubicBezTo>
                    <a:cubicBezTo>
                      <a:pt x="1382" y="185"/>
                      <a:pt x="1352" y="126"/>
                      <a:pt x="1293" y="67"/>
                    </a:cubicBezTo>
                    <a:cubicBezTo>
                      <a:pt x="1249" y="23"/>
                      <a:pt x="1198" y="1"/>
                      <a:pt x="1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 name="Google Shape;679;p37"/>
            <p:cNvSpPr/>
            <p:nvPr/>
          </p:nvSpPr>
          <p:spPr>
            <a:xfrm>
              <a:off x="6396343" y="4717923"/>
              <a:ext cx="1511773" cy="229736"/>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 name="Google Shape;680;p37"/>
          <p:cNvSpPr txBox="1">
            <a:spLocks noGrp="1"/>
          </p:cNvSpPr>
          <p:nvPr>
            <p:ph type="title" idx="7" hasCustomPrompt="1"/>
          </p:nvPr>
        </p:nvSpPr>
        <p:spPr>
          <a:xfrm>
            <a:off x="1849869" y="2359653"/>
            <a:ext cx="680400" cy="3438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681" name="Google Shape;681;p37"/>
          <p:cNvSpPr txBox="1">
            <a:spLocks noGrp="1"/>
          </p:cNvSpPr>
          <p:nvPr>
            <p:ph type="title" idx="8" hasCustomPrompt="1"/>
          </p:nvPr>
        </p:nvSpPr>
        <p:spPr>
          <a:xfrm>
            <a:off x="4231794" y="1445265"/>
            <a:ext cx="680400" cy="3438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682" name="Google Shape;682;p37"/>
          <p:cNvSpPr txBox="1">
            <a:spLocks noGrp="1"/>
          </p:cNvSpPr>
          <p:nvPr>
            <p:ph type="title" idx="9" hasCustomPrompt="1"/>
          </p:nvPr>
        </p:nvSpPr>
        <p:spPr>
          <a:xfrm>
            <a:off x="6611919" y="2359653"/>
            <a:ext cx="680400" cy="3438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900" b="0">
                <a:solidFill>
                  <a:schemeClr val="dk1"/>
                </a:solidFill>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Tree>
    <p:extLst>
      <p:ext uri="{BB962C8B-B14F-4D97-AF65-F5344CB8AC3E}">
        <p14:creationId xmlns:p14="http://schemas.microsoft.com/office/powerpoint/2010/main" val="16753640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dk1"/>
        </a:solidFill>
        <a:effectLst/>
      </p:bgPr>
    </p:bg>
    <p:spTree>
      <p:nvGrpSpPr>
        <p:cNvPr id="1" name="Shape 683"/>
        <p:cNvGrpSpPr/>
        <p:nvPr/>
      </p:nvGrpSpPr>
      <p:grpSpPr>
        <a:xfrm>
          <a:off x="0" y="0"/>
          <a:ext cx="0" cy="0"/>
          <a:chOff x="0" y="0"/>
          <a:chExt cx="0" cy="0"/>
        </a:xfrm>
      </p:grpSpPr>
      <p:sp>
        <p:nvSpPr>
          <p:cNvPr id="684" name="Google Shape;684;p38"/>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8"/>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8"/>
          <p:cNvSpPr/>
          <p:nvPr/>
        </p:nvSpPr>
        <p:spPr>
          <a:xfrm>
            <a:off x="6616450" y="562100"/>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8"/>
          <p:cNvSpPr/>
          <p:nvPr/>
        </p:nvSpPr>
        <p:spPr>
          <a:xfrm>
            <a:off x="8129338" y="3119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8"/>
          <p:cNvSpPr/>
          <p:nvPr/>
        </p:nvSpPr>
        <p:spPr>
          <a:xfrm flipH="1">
            <a:off x="370291" y="4764649"/>
            <a:ext cx="4343105" cy="378862"/>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8"/>
          <p:cNvSpPr/>
          <p:nvPr/>
        </p:nvSpPr>
        <p:spPr>
          <a:xfrm flipH="1">
            <a:off x="7" y="4764649"/>
            <a:ext cx="6150118" cy="37883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8"/>
          <p:cNvSpPr/>
          <p:nvPr/>
        </p:nvSpPr>
        <p:spPr>
          <a:xfrm flipH="1">
            <a:off x="530846" y="476463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8"/>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grpSp>
        <p:nvGrpSpPr>
          <p:cNvPr id="692" name="Google Shape;692;p38"/>
          <p:cNvGrpSpPr/>
          <p:nvPr/>
        </p:nvGrpSpPr>
        <p:grpSpPr>
          <a:xfrm>
            <a:off x="6987447" y="3914134"/>
            <a:ext cx="1722627" cy="1245030"/>
            <a:chOff x="3217149" y="3242033"/>
            <a:chExt cx="1735994" cy="1253933"/>
          </a:xfrm>
        </p:grpSpPr>
        <p:sp>
          <p:nvSpPr>
            <p:cNvPr id="693" name="Google Shape;693;p38"/>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8"/>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8"/>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8"/>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8"/>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8"/>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8"/>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8"/>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8"/>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8"/>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8"/>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8"/>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8"/>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8"/>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8"/>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8"/>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8"/>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 name="Google Shape;710;p38"/>
          <p:cNvSpPr txBox="1">
            <a:spLocks noGrp="1"/>
          </p:cNvSpPr>
          <p:nvPr>
            <p:ph type="ctrTitle" idx="2"/>
          </p:nvPr>
        </p:nvSpPr>
        <p:spPr>
          <a:xfrm>
            <a:off x="1511840" y="3362825"/>
            <a:ext cx="2415600" cy="3204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b="0"/>
            </a:lvl1pPr>
            <a:lvl2pPr lvl="1" algn="ctr" rtl="0">
              <a:spcBef>
                <a:spcPts val="0"/>
              </a:spcBef>
              <a:spcAft>
                <a:spcPts val="0"/>
              </a:spcAft>
              <a:buSzPts val="2200"/>
              <a:buFont typeface="Patrick Hand"/>
              <a:buNone/>
              <a:defRPr sz="2200" b="0">
                <a:latin typeface="Patrick Hand"/>
                <a:ea typeface="Patrick Hand"/>
                <a:cs typeface="Patrick Hand"/>
                <a:sym typeface="Patrick Hand"/>
              </a:defRPr>
            </a:lvl2pPr>
            <a:lvl3pPr lvl="2" algn="ctr" rtl="0">
              <a:spcBef>
                <a:spcPts val="0"/>
              </a:spcBef>
              <a:spcAft>
                <a:spcPts val="0"/>
              </a:spcAft>
              <a:buSzPts val="2200"/>
              <a:buFont typeface="Patrick Hand"/>
              <a:buNone/>
              <a:defRPr sz="2200" b="0">
                <a:latin typeface="Patrick Hand"/>
                <a:ea typeface="Patrick Hand"/>
                <a:cs typeface="Patrick Hand"/>
                <a:sym typeface="Patrick Hand"/>
              </a:defRPr>
            </a:lvl3pPr>
            <a:lvl4pPr lvl="3" algn="ctr" rtl="0">
              <a:spcBef>
                <a:spcPts val="0"/>
              </a:spcBef>
              <a:spcAft>
                <a:spcPts val="0"/>
              </a:spcAft>
              <a:buSzPts val="2200"/>
              <a:buFont typeface="Patrick Hand"/>
              <a:buNone/>
              <a:defRPr sz="2200" b="0">
                <a:latin typeface="Patrick Hand"/>
                <a:ea typeface="Patrick Hand"/>
                <a:cs typeface="Patrick Hand"/>
                <a:sym typeface="Patrick Hand"/>
              </a:defRPr>
            </a:lvl4pPr>
            <a:lvl5pPr lvl="4" algn="ctr" rtl="0">
              <a:spcBef>
                <a:spcPts val="0"/>
              </a:spcBef>
              <a:spcAft>
                <a:spcPts val="0"/>
              </a:spcAft>
              <a:buSzPts val="2200"/>
              <a:buFont typeface="Patrick Hand"/>
              <a:buNone/>
              <a:defRPr sz="2200" b="0">
                <a:latin typeface="Patrick Hand"/>
                <a:ea typeface="Patrick Hand"/>
                <a:cs typeface="Patrick Hand"/>
                <a:sym typeface="Patrick Hand"/>
              </a:defRPr>
            </a:lvl5pPr>
            <a:lvl6pPr lvl="5" algn="ctr" rtl="0">
              <a:spcBef>
                <a:spcPts val="0"/>
              </a:spcBef>
              <a:spcAft>
                <a:spcPts val="0"/>
              </a:spcAft>
              <a:buSzPts val="2200"/>
              <a:buFont typeface="Patrick Hand"/>
              <a:buNone/>
              <a:defRPr sz="2200" b="0">
                <a:latin typeface="Patrick Hand"/>
                <a:ea typeface="Patrick Hand"/>
                <a:cs typeface="Patrick Hand"/>
                <a:sym typeface="Patrick Hand"/>
              </a:defRPr>
            </a:lvl6pPr>
            <a:lvl7pPr lvl="6" algn="ctr" rtl="0">
              <a:spcBef>
                <a:spcPts val="0"/>
              </a:spcBef>
              <a:spcAft>
                <a:spcPts val="0"/>
              </a:spcAft>
              <a:buSzPts val="2200"/>
              <a:buFont typeface="Patrick Hand"/>
              <a:buNone/>
              <a:defRPr sz="2200" b="0">
                <a:latin typeface="Patrick Hand"/>
                <a:ea typeface="Patrick Hand"/>
                <a:cs typeface="Patrick Hand"/>
                <a:sym typeface="Patrick Hand"/>
              </a:defRPr>
            </a:lvl7pPr>
            <a:lvl8pPr lvl="7" algn="ctr" rtl="0">
              <a:spcBef>
                <a:spcPts val="0"/>
              </a:spcBef>
              <a:spcAft>
                <a:spcPts val="0"/>
              </a:spcAft>
              <a:buSzPts val="2200"/>
              <a:buFont typeface="Patrick Hand"/>
              <a:buNone/>
              <a:defRPr sz="2200" b="0">
                <a:latin typeface="Patrick Hand"/>
                <a:ea typeface="Patrick Hand"/>
                <a:cs typeface="Patrick Hand"/>
                <a:sym typeface="Patrick Hand"/>
              </a:defRPr>
            </a:lvl8pPr>
            <a:lvl9pPr lvl="8" algn="ctr" rtl="0">
              <a:spcBef>
                <a:spcPts val="0"/>
              </a:spcBef>
              <a:spcAft>
                <a:spcPts val="0"/>
              </a:spcAft>
              <a:buSzPts val="2200"/>
              <a:buFont typeface="Patrick Hand"/>
              <a:buNone/>
              <a:defRPr sz="2200" b="0">
                <a:latin typeface="Patrick Hand"/>
                <a:ea typeface="Patrick Hand"/>
                <a:cs typeface="Patrick Hand"/>
                <a:sym typeface="Patrick Hand"/>
              </a:defRPr>
            </a:lvl9pPr>
          </a:lstStyle>
          <a:p>
            <a:endParaRPr/>
          </a:p>
        </p:txBody>
      </p:sp>
      <p:sp>
        <p:nvSpPr>
          <p:cNvPr id="711" name="Google Shape;711;p38"/>
          <p:cNvSpPr txBox="1">
            <a:spLocks noGrp="1"/>
          </p:cNvSpPr>
          <p:nvPr>
            <p:ph type="subTitle" idx="1"/>
          </p:nvPr>
        </p:nvSpPr>
        <p:spPr>
          <a:xfrm>
            <a:off x="1442540" y="3641026"/>
            <a:ext cx="2554200" cy="81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Poppins"/>
              <a:buNone/>
              <a:defRPr>
                <a:latin typeface="Poppins"/>
                <a:ea typeface="Poppins"/>
                <a:cs typeface="Poppins"/>
                <a:sym typeface="Poppins"/>
              </a:defRPr>
            </a:lvl1pPr>
            <a:lvl2pPr lvl="1" algn="ctr" rtl="0">
              <a:lnSpc>
                <a:spcPct val="100000"/>
              </a:lnSpc>
              <a:spcBef>
                <a:spcPts val="0"/>
              </a:spcBef>
              <a:spcAft>
                <a:spcPts val="0"/>
              </a:spcAft>
              <a:buSzPts val="1400"/>
              <a:buFont typeface="Poppins"/>
              <a:buNone/>
              <a:defRPr>
                <a:latin typeface="Poppins"/>
                <a:ea typeface="Poppins"/>
                <a:cs typeface="Poppins"/>
                <a:sym typeface="Poppins"/>
              </a:defRPr>
            </a:lvl2pPr>
            <a:lvl3pPr lvl="2" algn="ctr" rtl="0">
              <a:lnSpc>
                <a:spcPct val="100000"/>
              </a:lnSpc>
              <a:spcBef>
                <a:spcPts val="0"/>
              </a:spcBef>
              <a:spcAft>
                <a:spcPts val="0"/>
              </a:spcAft>
              <a:buSzPts val="1400"/>
              <a:buFont typeface="Poppins"/>
              <a:buNone/>
              <a:defRPr>
                <a:latin typeface="Poppins"/>
                <a:ea typeface="Poppins"/>
                <a:cs typeface="Poppins"/>
                <a:sym typeface="Poppins"/>
              </a:defRPr>
            </a:lvl3pPr>
            <a:lvl4pPr lvl="3" algn="ctr" rtl="0">
              <a:lnSpc>
                <a:spcPct val="100000"/>
              </a:lnSpc>
              <a:spcBef>
                <a:spcPts val="0"/>
              </a:spcBef>
              <a:spcAft>
                <a:spcPts val="0"/>
              </a:spcAft>
              <a:buSzPts val="1400"/>
              <a:buFont typeface="Poppins"/>
              <a:buNone/>
              <a:defRPr>
                <a:latin typeface="Poppins"/>
                <a:ea typeface="Poppins"/>
                <a:cs typeface="Poppins"/>
                <a:sym typeface="Poppins"/>
              </a:defRPr>
            </a:lvl4pPr>
            <a:lvl5pPr lvl="4" algn="ctr" rtl="0">
              <a:lnSpc>
                <a:spcPct val="100000"/>
              </a:lnSpc>
              <a:spcBef>
                <a:spcPts val="0"/>
              </a:spcBef>
              <a:spcAft>
                <a:spcPts val="0"/>
              </a:spcAft>
              <a:buSzPts val="1400"/>
              <a:buFont typeface="Poppins"/>
              <a:buNone/>
              <a:defRPr>
                <a:latin typeface="Poppins"/>
                <a:ea typeface="Poppins"/>
                <a:cs typeface="Poppins"/>
                <a:sym typeface="Poppins"/>
              </a:defRPr>
            </a:lvl5pPr>
            <a:lvl6pPr lvl="5" algn="ctr" rtl="0">
              <a:lnSpc>
                <a:spcPct val="100000"/>
              </a:lnSpc>
              <a:spcBef>
                <a:spcPts val="0"/>
              </a:spcBef>
              <a:spcAft>
                <a:spcPts val="0"/>
              </a:spcAft>
              <a:buSzPts val="1400"/>
              <a:buFont typeface="Poppins"/>
              <a:buNone/>
              <a:defRPr>
                <a:latin typeface="Poppins"/>
                <a:ea typeface="Poppins"/>
                <a:cs typeface="Poppins"/>
                <a:sym typeface="Poppins"/>
              </a:defRPr>
            </a:lvl6pPr>
            <a:lvl7pPr lvl="6" algn="ctr" rtl="0">
              <a:lnSpc>
                <a:spcPct val="100000"/>
              </a:lnSpc>
              <a:spcBef>
                <a:spcPts val="0"/>
              </a:spcBef>
              <a:spcAft>
                <a:spcPts val="0"/>
              </a:spcAft>
              <a:buSzPts val="1400"/>
              <a:buFont typeface="Poppins"/>
              <a:buNone/>
              <a:defRPr>
                <a:latin typeface="Poppins"/>
                <a:ea typeface="Poppins"/>
                <a:cs typeface="Poppins"/>
                <a:sym typeface="Poppins"/>
              </a:defRPr>
            </a:lvl7pPr>
            <a:lvl8pPr lvl="7" algn="ctr" rtl="0">
              <a:lnSpc>
                <a:spcPct val="100000"/>
              </a:lnSpc>
              <a:spcBef>
                <a:spcPts val="0"/>
              </a:spcBef>
              <a:spcAft>
                <a:spcPts val="0"/>
              </a:spcAft>
              <a:buSzPts val="1400"/>
              <a:buFont typeface="Poppins"/>
              <a:buNone/>
              <a:defRPr>
                <a:latin typeface="Poppins"/>
                <a:ea typeface="Poppins"/>
                <a:cs typeface="Poppins"/>
                <a:sym typeface="Poppins"/>
              </a:defRPr>
            </a:lvl8pPr>
            <a:lvl9pPr lvl="8" algn="ctr" rtl="0">
              <a:lnSpc>
                <a:spcPct val="100000"/>
              </a:lnSpc>
              <a:spcBef>
                <a:spcPts val="0"/>
              </a:spcBef>
              <a:spcAft>
                <a:spcPts val="0"/>
              </a:spcAft>
              <a:buSzPts val="1400"/>
              <a:buFont typeface="Poppins"/>
              <a:buNone/>
              <a:defRPr>
                <a:latin typeface="Poppins"/>
                <a:ea typeface="Poppins"/>
                <a:cs typeface="Poppins"/>
                <a:sym typeface="Poppins"/>
              </a:defRPr>
            </a:lvl9pPr>
          </a:lstStyle>
          <a:p>
            <a:endParaRPr/>
          </a:p>
        </p:txBody>
      </p:sp>
      <p:sp>
        <p:nvSpPr>
          <p:cNvPr id="712" name="Google Shape;712;p38"/>
          <p:cNvSpPr txBox="1">
            <a:spLocks noGrp="1"/>
          </p:cNvSpPr>
          <p:nvPr>
            <p:ph type="ctrTitle" idx="3"/>
          </p:nvPr>
        </p:nvSpPr>
        <p:spPr>
          <a:xfrm>
            <a:off x="5210405" y="1844501"/>
            <a:ext cx="2421600" cy="3204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b="0"/>
            </a:lvl1pPr>
            <a:lvl2pPr lvl="1" algn="ctr" rtl="0">
              <a:spcBef>
                <a:spcPts val="0"/>
              </a:spcBef>
              <a:spcAft>
                <a:spcPts val="0"/>
              </a:spcAft>
              <a:buSzPts val="2200"/>
              <a:buFont typeface="Patrick Hand"/>
              <a:buNone/>
              <a:defRPr sz="2200" b="0">
                <a:latin typeface="Patrick Hand"/>
                <a:ea typeface="Patrick Hand"/>
                <a:cs typeface="Patrick Hand"/>
                <a:sym typeface="Patrick Hand"/>
              </a:defRPr>
            </a:lvl2pPr>
            <a:lvl3pPr lvl="2" algn="ctr" rtl="0">
              <a:spcBef>
                <a:spcPts val="0"/>
              </a:spcBef>
              <a:spcAft>
                <a:spcPts val="0"/>
              </a:spcAft>
              <a:buSzPts val="2200"/>
              <a:buFont typeface="Patrick Hand"/>
              <a:buNone/>
              <a:defRPr sz="2200" b="0">
                <a:latin typeface="Patrick Hand"/>
                <a:ea typeface="Patrick Hand"/>
                <a:cs typeface="Patrick Hand"/>
                <a:sym typeface="Patrick Hand"/>
              </a:defRPr>
            </a:lvl3pPr>
            <a:lvl4pPr lvl="3" algn="ctr" rtl="0">
              <a:spcBef>
                <a:spcPts val="0"/>
              </a:spcBef>
              <a:spcAft>
                <a:spcPts val="0"/>
              </a:spcAft>
              <a:buSzPts val="2200"/>
              <a:buFont typeface="Patrick Hand"/>
              <a:buNone/>
              <a:defRPr sz="2200" b="0">
                <a:latin typeface="Patrick Hand"/>
                <a:ea typeface="Patrick Hand"/>
                <a:cs typeface="Patrick Hand"/>
                <a:sym typeface="Patrick Hand"/>
              </a:defRPr>
            </a:lvl4pPr>
            <a:lvl5pPr lvl="4" algn="ctr" rtl="0">
              <a:spcBef>
                <a:spcPts val="0"/>
              </a:spcBef>
              <a:spcAft>
                <a:spcPts val="0"/>
              </a:spcAft>
              <a:buSzPts val="2200"/>
              <a:buFont typeface="Patrick Hand"/>
              <a:buNone/>
              <a:defRPr sz="2200" b="0">
                <a:latin typeface="Patrick Hand"/>
                <a:ea typeface="Patrick Hand"/>
                <a:cs typeface="Patrick Hand"/>
                <a:sym typeface="Patrick Hand"/>
              </a:defRPr>
            </a:lvl5pPr>
            <a:lvl6pPr lvl="5" algn="ctr" rtl="0">
              <a:spcBef>
                <a:spcPts val="0"/>
              </a:spcBef>
              <a:spcAft>
                <a:spcPts val="0"/>
              </a:spcAft>
              <a:buSzPts val="2200"/>
              <a:buFont typeface="Patrick Hand"/>
              <a:buNone/>
              <a:defRPr sz="2200" b="0">
                <a:latin typeface="Patrick Hand"/>
                <a:ea typeface="Patrick Hand"/>
                <a:cs typeface="Patrick Hand"/>
                <a:sym typeface="Patrick Hand"/>
              </a:defRPr>
            </a:lvl6pPr>
            <a:lvl7pPr lvl="6" algn="ctr" rtl="0">
              <a:spcBef>
                <a:spcPts val="0"/>
              </a:spcBef>
              <a:spcAft>
                <a:spcPts val="0"/>
              </a:spcAft>
              <a:buSzPts val="2200"/>
              <a:buFont typeface="Patrick Hand"/>
              <a:buNone/>
              <a:defRPr sz="2200" b="0">
                <a:latin typeface="Patrick Hand"/>
                <a:ea typeface="Patrick Hand"/>
                <a:cs typeface="Patrick Hand"/>
                <a:sym typeface="Patrick Hand"/>
              </a:defRPr>
            </a:lvl7pPr>
            <a:lvl8pPr lvl="7" algn="ctr" rtl="0">
              <a:spcBef>
                <a:spcPts val="0"/>
              </a:spcBef>
              <a:spcAft>
                <a:spcPts val="0"/>
              </a:spcAft>
              <a:buSzPts val="2200"/>
              <a:buFont typeface="Patrick Hand"/>
              <a:buNone/>
              <a:defRPr sz="2200" b="0">
                <a:latin typeface="Patrick Hand"/>
                <a:ea typeface="Patrick Hand"/>
                <a:cs typeface="Patrick Hand"/>
                <a:sym typeface="Patrick Hand"/>
              </a:defRPr>
            </a:lvl8pPr>
            <a:lvl9pPr lvl="8" algn="ctr" rtl="0">
              <a:spcBef>
                <a:spcPts val="0"/>
              </a:spcBef>
              <a:spcAft>
                <a:spcPts val="0"/>
              </a:spcAft>
              <a:buSzPts val="2200"/>
              <a:buFont typeface="Patrick Hand"/>
              <a:buNone/>
              <a:defRPr sz="2200" b="0">
                <a:latin typeface="Patrick Hand"/>
                <a:ea typeface="Patrick Hand"/>
                <a:cs typeface="Patrick Hand"/>
                <a:sym typeface="Patrick Hand"/>
              </a:defRPr>
            </a:lvl9pPr>
          </a:lstStyle>
          <a:p>
            <a:endParaRPr/>
          </a:p>
        </p:txBody>
      </p:sp>
      <p:sp>
        <p:nvSpPr>
          <p:cNvPr id="713" name="Google Shape;713;p38"/>
          <p:cNvSpPr txBox="1">
            <a:spLocks noGrp="1"/>
          </p:cNvSpPr>
          <p:nvPr>
            <p:ph type="subTitle" idx="4"/>
          </p:nvPr>
        </p:nvSpPr>
        <p:spPr>
          <a:xfrm>
            <a:off x="5140955" y="2122701"/>
            <a:ext cx="2560500" cy="81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Poppins"/>
              <a:buNone/>
              <a:defRPr>
                <a:latin typeface="Poppins"/>
                <a:ea typeface="Poppins"/>
                <a:cs typeface="Poppins"/>
                <a:sym typeface="Poppins"/>
              </a:defRPr>
            </a:lvl1pPr>
            <a:lvl2pPr lvl="1" algn="ctr" rtl="0">
              <a:lnSpc>
                <a:spcPct val="100000"/>
              </a:lnSpc>
              <a:spcBef>
                <a:spcPts val="0"/>
              </a:spcBef>
              <a:spcAft>
                <a:spcPts val="0"/>
              </a:spcAft>
              <a:buSzPts val="1400"/>
              <a:buFont typeface="Poppins"/>
              <a:buNone/>
              <a:defRPr>
                <a:latin typeface="Poppins"/>
                <a:ea typeface="Poppins"/>
                <a:cs typeface="Poppins"/>
                <a:sym typeface="Poppins"/>
              </a:defRPr>
            </a:lvl2pPr>
            <a:lvl3pPr lvl="2" algn="ctr" rtl="0">
              <a:lnSpc>
                <a:spcPct val="100000"/>
              </a:lnSpc>
              <a:spcBef>
                <a:spcPts val="0"/>
              </a:spcBef>
              <a:spcAft>
                <a:spcPts val="0"/>
              </a:spcAft>
              <a:buSzPts val="1400"/>
              <a:buFont typeface="Poppins"/>
              <a:buNone/>
              <a:defRPr>
                <a:latin typeface="Poppins"/>
                <a:ea typeface="Poppins"/>
                <a:cs typeface="Poppins"/>
                <a:sym typeface="Poppins"/>
              </a:defRPr>
            </a:lvl3pPr>
            <a:lvl4pPr lvl="3" algn="ctr" rtl="0">
              <a:lnSpc>
                <a:spcPct val="100000"/>
              </a:lnSpc>
              <a:spcBef>
                <a:spcPts val="0"/>
              </a:spcBef>
              <a:spcAft>
                <a:spcPts val="0"/>
              </a:spcAft>
              <a:buSzPts val="1400"/>
              <a:buFont typeface="Poppins"/>
              <a:buNone/>
              <a:defRPr>
                <a:latin typeface="Poppins"/>
                <a:ea typeface="Poppins"/>
                <a:cs typeface="Poppins"/>
                <a:sym typeface="Poppins"/>
              </a:defRPr>
            </a:lvl4pPr>
            <a:lvl5pPr lvl="4" algn="ctr" rtl="0">
              <a:lnSpc>
                <a:spcPct val="100000"/>
              </a:lnSpc>
              <a:spcBef>
                <a:spcPts val="0"/>
              </a:spcBef>
              <a:spcAft>
                <a:spcPts val="0"/>
              </a:spcAft>
              <a:buSzPts val="1400"/>
              <a:buFont typeface="Poppins"/>
              <a:buNone/>
              <a:defRPr>
                <a:latin typeface="Poppins"/>
                <a:ea typeface="Poppins"/>
                <a:cs typeface="Poppins"/>
                <a:sym typeface="Poppins"/>
              </a:defRPr>
            </a:lvl5pPr>
            <a:lvl6pPr lvl="5" algn="ctr" rtl="0">
              <a:lnSpc>
                <a:spcPct val="100000"/>
              </a:lnSpc>
              <a:spcBef>
                <a:spcPts val="0"/>
              </a:spcBef>
              <a:spcAft>
                <a:spcPts val="0"/>
              </a:spcAft>
              <a:buSzPts val="1400"/>
              <a:buFont typeface="Poppins"/>
              <a:buNone/>
              <a:defRPr>
                <a:latin typeface="Poppins"/>
                <a:ea typeface="Poppins"/>
                <a:cs typeface="Poppins"/>
                <a:sym typeface="Poppins"/>
              </a:defRPr>
            </a:lvl6pPr>
            <a:lvl7pPr lvl="6" algn="ctr" rtl="0">
              <a:lnSpc>
                <a:spcPct val="100000"/>
              </a:lnSpc>
              <a:spcBef>
                <a:spcPts val="0"/>
              </a:spcBef>
              <a:spcAft>
                <a:spcPts val="0"/>
              </a:spcAft>
              <a:buSzPts val="1400"/>
              <a:buFont typeface="Poppins"/>
              <a:buNone/>
              <a:defRPr>
                <a:latin typeface="Poppins"/>
                <a:ea typeface="Poppins"/>
                <a:cs typeface="Poppins"/>
                <a:sym typeface="Poppins"/>
              </a:defRPr>
            </a:lvl7pPr>
            <a:lvl8pPr lvl="7" algn="ctr" rtl="0">
              <a:lnSpc>
                <a:spcPct val="100000"/>
              </a:lnSpc>
              <a:spcBef>
                <a:spcPts val="0"/>
              </a:spcBef>
              <a:spcAft>
                <a:spcPts val="0"/>
              </a:spcAft>
              <a:buSzPts val="1400"/>
              <a:buFont typeface="Poppins"/>
              <a:buNone/>
              <a:defRPr>
                <a:latin typeface="Poppins"/>
                <a:ea typeface="Poppins"/>
                <a:cs typeface="Poppins"/>
                <a:sym typeface="Poppins"/>
              </a:defRPr>
            </a:lvl8pPr>
            <a:lvl9pPr lvl="8" algn="ctr" rtl="0">
              <a:lnSpc>
                <a:spcPct val="100000"/>
              </a:lnSpc>
              <a:spcBef>
                <a:spcPts val="0"/>
              </a:spcBef>
              <a:spcAft>
                <a:spcPts val="0"/>
              </a:spcAft>
              <a:buSzPts val="1400"/>
              <a:buFont typeface="Poppins"/>
              <a:buNone/>
              <a:defRPr>
                <a:latin typeface="Poppins"/>
                <a:ea typeface="Poppins"/>
                <a:cs typeface="Poppins"/>
                <a:sym typeface="Poppins"/>
              </a:defRPr>
            </a:lvl9pPr>
          </a:lstStyle>
          <a:p>
            <a:endParaRPr/>
          </a:p>
        </p:txBody>
      </p:sp>
      <p:sp>
        <p:nvSpPr>
          <p:cNvPr id="714" name="Google Shape;714;p38"/>
          <p:cNvSpPr txBox="1">
            <a:spLocks noGrp="1"/>
          </p:cNvSpPr>
          <p:nvPr>
            <p:ph type="ctrTitle" idx="5"/>
          </p:nvPr>
        </p:nvSpPr>
        <p:spPr>
          <a:xfrm>
            <a:off x="1511840" y="1844501"/>
            <a:ext cx="2415600" cy="3204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b="0"/>
            </a:lvl1pPr>
            <a:lvl2pPr lvl="1" algn="ctr" rtl="0">
              <a:spcBef>
                <a:spcPts val="0"/>
              </a:spcBef>
              <a:spcAft>
                <a:spcPts val="0"/>
              </a:spcAft>
              <a:buSzPts val="2200"/>
              <a:buFont typeface="Patrick Hand"/>
              <a:buNone/>
              <a:defRPr sz="2200" b="0">
                <a:latin typeface="Patrick Hand"/>
                <a:ea typeface="Patrick Hand"/>
                <a:cs typeface="Patrick Hand"/>
                <a:sym typeface="Patrick Hand"/>
              </a:defRPr>
            </a:lvl2pPr>
            <a:lvl3pPr lvl="2" algn="ctr" rtl="0">
              <a:spcBef>
                <a:spcPts val="0"/>
              </a:spcBef>
              <a:spcAft>
                <a:spcPts val="0"/>
              </a:spcAft>
              <a:buSzPts val="2200"/>
              <a:buFont typeface="Patrick Hand"/>
              <a:buNone/>
              <a:defRPr sz="2200" b="0">
                <a:latin typeface="Patrick Hand"/>
                <a:ea typeface="Patrick Hand"/>
                <a:cs typeface="Patrick Hand"/>
                <a:sym typeface="Patrick Hand"/>
              </a:defRPr>
            </a:lvl3pPr>
            <a:lvl4pPr lvl="3" algn="ctr" rtl="0">
              <a:spcBef>
                <a:spcPts val="0"/>
              </a:spcBef>
              <a:spcAft>
                <a:spcPts val="0"/>
              </a:spcAft>
              <a:buSzPts val="2200"/>
              <a:buFont typeface="Patrick Hand"/>
              <a:buNone/>
              <a:defRPr sz="2200" b="0">
                <a:latin typeface="Patrick Hand"/>
                <a:ea typeface="Patrick Hand"/>
                <a:cs typeface="Patrick Hand"/>
                <a:sym typeface="Patrick Hand"/>
              </a:defRPr>
            </a:lvl4pPr>
            <a:lvl5pPr lvl="4" algn="ctr" rtl="0">
              <a:spcBef>
                <a:spcPts val="0"/>
              </a:spcBef>
              <a:spcAft>
                <a:spcPts val="0"/>
              </a:spcAft>
              <a:buSzPts val="2200"/>
              <a:buFont typeface="Patrick Hand"/>
              <a:buNone/>
              <a:defRPr sz="2200" b="0">
                <a:latin typeface="Patrick Hand"/>
                <a:ea typeface="Patrick Hand"/>
                <a:cs typeface="Patrick Hand"/>
                <a:sym typeface="Patrick Hand"/>
              </a:defRPr>
            </a:lvl5pPr>
            <a:lvl6pPr lvl="5" algn="ctr" rtl="0">
              <a:spcBef>
                <a:spcPts val="0"/>
              </a:spcBef>
              <a:spcAft>
                <a:spcPts val="0"/>
              </a:spcAft>
              <a:buSzPts val="2200"/>
              <a:buFont typeface="Patrick Hand"/>
              <a:buNone/>
              <a:defRPr sz="2200" b="0">
                <a:latin typeface="Patrick Hand"/>
                <a:ea typeface="Patrick Hand"/>
                <a:cs typeface="Patrick Hand"/>
                <a:sym typeface="Patrick Hand"/>
              </a:defRPr>
            </a:lvl6pPr>
            <a:lvl7pPr lvl="6" algn="ctr" rtl="0">
              <a:spcBef>
                <a:spcPts val="0"/>
              </a:spcBef>
              <a:spcAft>
                <a:spcPts val="0"/>
              </a:spcAft>
              <a:buSzPts val="2200"/>
              <a:buFont typeface="Patrick Hand"/>
              <a:buNone/>
              <a:defRPr sz="2200" b="0">
                <a:latin typeface="Patrick Hand"/>
                <a:ea typeface="Patrick Hand"/>
                <a:cs typeface="Patrick Hand"/>
                <a:sym typeface="Patrick Hand"/>
              </a:defRPr>
            </a:lvl7pPr>
            <a:lvl8pPr lvl="7" algn="ctr" rtl="0">
              <a:spcBef>
                <a:spcPts val="0"/>
              </a:spcBef>
              <a:spcAft>
                <a:spcPts val="0"/>
              </a:spcAft>
              <a:buSzPts val="2200"/>
              <a:buFont typeface="Patrick Hand"/>
              <a:buNone/>
              <a:defRPr sz="2200" b="0">
                <a:latin typeface="Patrick Hand"/>
                <a:ea typeface="Patrick Hand"/>
                <a:cs typeface="Patrick Hand"/>
                <a:sym typeface="Patrick Hand"/>
              </a:defRPr>
            </a:lvl8pPr>
            <a:lvl9pPr lvl="8" algn="ctr" rtl="0">
              <a:spcBef>
                <a:spcPts val="0"/>
              </a:spcBef>
              <a:spcAft>
                <a:spcPts val="0"/>
              </a:spcAft>
              <a:buSzPts val="2200"/>
              <a:buFont typeface="Patrick Hand"/>
              <a:buNone/>
              <a:defRPr sz="2200" b="0">
                <a:latin typeface="Patrick Hand"/>
                <a:ea typeface="Patrick Hand"/>
                <a:cs typeface="Patrick Hand"/>
                <a:sym typeface="Patrick Hand"/>
              </a:defRPr>
            </a:lvl9pPr>
          </a:lstStyle>
          <a:p>
            <a:endParaRPr/>
          </a:p>
        </p:txBody>
      </p:sp>
      <p:sp>
        <p:nvSpPr>
          <p:cNvPr id="715" name="Google Shape;715;p38"/>
          <p:cNvSpPr txBox="1">
            <a:spLocks noGrp="1"/>
          </p:cNvSpPr>
          <p:nvPr>
            <p:ph type="subTitle" idx="6"/>
          </p:nvPr>
        </p:nvSpPr>
        <p:spPr>
          <a:xfrm>
            <a:off x="1442540" y="2122701"/>
            <a:ext cx="2554200" cy="81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Poppins"/>
              <a:buNone/>
              <a:defRPr>
                <a:latin typeface="Poppins"/>
                <a:ea typeface="Poppins"/>
                <a:cs typeface="Poppins"/>
                <a:sym typeface="Poppins"/>
              </a:defRPr>
            </a:lvl1pPr>
            <a:lvl2pPr lvl="1" algn="ctr" rtl="0">
              <a:lnSpc>
                <a:spcPct val="100000"/>
              </a:lnSpc>
              <a:spcBef>
                <a:spcPts val="0"/>
              </a:spcBef>
              <a:spcAft>
                <a:spcPts val="0"/>
              </a:spcAft>
              <a:buSzPts val="1400"/>
              <a:buFont typeface="Poppins"/>
              <a:buNone/>
              <a:defRPr>
                <a:latin typeface="Poppins"/>
                <a:ea typeface="Poppins"/>
                <a:cs typeface="Poppins"/>
                <a:sym typeface="Poppins"/>
              </a:defRPr>
            </a:lvl2pPr>
            <a:lvl3pPr lvl="2" algn="ctr" rtl="0">
              <a:lnSpc>
                <a:spcPct val="100000"/>
              </a:lnSpc>
              <a:spcBef>
                <a:spcPts val="0"/>
              </a:spcBef>
              <a:spcAft>
                <a:spcPts val="0"/>
              </a:spcAft>
              <a:buSzPts val="1400"/>
              <a:buFont typeface="Poppins"/>
              <a:buNone/>
              <a:defRPr>
                <a:latin typeface="Poppins"/>
                <a:ea typeface="Poppins"/>
                <a:cs typeface="Poppins"/>
                <a:sym typeface="Poppins"/>
              </a:defRPr>
            </a:lvl3pPr>
            <a:lvl4pPr lvl="3" algn="ctr" rtl="0">
              <a:lnSpc>
                <a:spcPct val="100000"/>
              </a:lnSpc>
              <a:spcBef>
                <a:spcPts val="0"/>
              </a:spcBef>
              <a:spcAft>
                <a:spcPts val="0"/>
              </a:spcAft>
              <a:buSzPts val="1400"/>
              <a:buFont typeface="Poppins"/>
              <a:buNone/>
              <a:defRPr>
                <a:latin typeface="Poppins"/>
                <a:ea typeface="Poppins"/>
                <a:cs typeface="Poppins"/>
                <a:sym typeface="Poppins"/>
              </a:defRPr>
            </a:lvl4pPr>
            <a:lvl5pPr lvl="4" algn="ctr" rtl="0">
              <a:lnSpc>
                <a:spcPct val="100000"/>
              </a:lnSpc>
              <a:spcBef>
                <a:spcPts val="0"/>
              </a:spcBef>
              <a:spcAft>
                <a:spcPts val="0"/>
              </a:spcAft>
              <a:buSzPts val="1400"/>
              <a:buFont typeface="Poppins"/>
              <a:buNone/>
              <a:defRPr>
                <a:latin typeface="Poppins"/>
                <a:ea typeface="Poppins"/>
                <a:cs typeface="Poppins"/>
                <a:sym typeface="Poppins"/>
              </a:defRPr>
            </a:lvl5pPr>
            <a:lvl6pPr lvl="5" algn="ctr" rtl="0">
              <a:lnSpc>
                <a:spcPct val="100000"/>
              </a:lnSpc>
              <a:spcBef>
                <a:spcPts val="0"/>
              </a:spcBef>
              <a:spcAft>
                <a:spcPts val="0"/>
              </a:spcAft>
              <a:buSzPts val="1400"/>
              <a:buFont typeface="Poppins"/>
              <a:buNone/>
              <a:defRPr>
                <a:latin typeface="Poppins"/>
                <a:ea typeface="Poppins"/>
                <a:cs typeface="Poppins"/>
                <a:sym typeface="Poppins"/>
              </a:defRPr>
            </a:lvl6pPr>
            <a:lvl7pPr lvl="6" algn="ctr" rtl="0">
              <a:lnSpc>
                <a:spcPct val="100000"/>
              </a:lnSpc>
              <a:spcBef>
                <a:spcPts val="0"/>
              </a:spcBef>
              <a:spcAft>
                <a:spcPts val="0"/>
              </a:spcAft>
              <a:buSzPts val="1400"/>
              <a:buFont typeface="Poppins"/>
              <a:buNone/>
              <a:defRPr>
                <a:latin typeface="Poppins"/>
                <a:ea typeface="Poppins"/>
                <a:cs typeface="Poppins"/>
                <a:sym typeface="Poppins"/>
              </a:defRPr>
            </a:lvl7pPr>
            <a:lvl8pPr lvl="7" algn="ctr" rtl="0">
              <a:lnSpc>
                <a:spcPct val="100000"/>
              </a:lnSpc>
              <a:spcBef>
                <a:spcPts val="0"/>
              </a:spcBef>
              <a:spcAft>
                <a:spcPts val="0"/>
              </a:spcAft>
              <a:buSzPts val="1400"/>
              <a:buFont typeface="Poppins"/>
              <a:buNone/>
              <a:defRPr>
                <a:latin typeface="Poppins"/>
                <a:ea typeface="Poppins"/>
                <a:cs typeface="Poppins"/>
                <a:sym typeface="Poppins"/>
              </a:defRPr>
            </a:lvl8pPr>
            <a:lvl9pPr lvl="8" algn="ctr" rtl="0">
              <a:lnSpc>
                <a:spcPct val="100000"/>
              </a:lnSpc>
              <a:spcBef>
                <a:spcPts val="0"/>
              </a:spcBef>
              <a:spcAft>
                <a:spcPts val="0"/>
              </a:spcAft>
              <a:buSzPts val="1400"/>
              <a:buFont typeface="Poppins"/>
              <a:buNone/>
              <a:defRPr>
                <a:latin typeface="Poppins"/>
                <a:ea typeface="Poppins"/>
                <a:cs typeface="Poppins"/>
                <a:sym typeface="Poppins"/>
              </a:defRPr>
            </a:lvl9pPr>
          </a:lstStyle>
          <a:p>
            <a:endParaRPr/>
          </a:p>
        </p:txBody>
      </p:sp>
      <p:sp>
        <p:nvSpPr>
          <p:cNvPr id="716" name="Google Shape;716;p38"/>
          <p:cNvSpPr txBox="1">
            <a:spLocks noGrp="1"/>
          </p:cNvSpPr>
          <p:nvPr>
            <p:ph type="ctrTitle" idx="7"/>
          </p:nvPr>
        </p:nvSpPr>
        <p:spPr>
          <a:xfrm>
            <a:off x="5210405" y="3362826"/>
            <a:ext cx="2421600" cy="320400"/>
          </a:xfrm>
          <a:prstGeom prst="rect">
            <a:avLst/>
          </a:prstGeom>
        </p:spPr>
        <p:txBody>
          <a:bodyPr spcFirstLastPara="1" wrap="square" lIns="91425" tIns="91425" rIns="91425" bIns="91425" anchor="ctr" anchorCtr="0">
            <a:noAutofit/>
          </a:bodyPr>
          <a:lstStyle>
            <a:lvl1pPr lvl="0" rtl="0">
              <a:spcBef>
                <a:spcPts val="0"/>
              </a:spcBef>
              <a:spcAft>
                <a:spcPts val="0"/>
              </a:spcAft>
              <a:buSzPts val="2200"/>
              <a:buNone/>
              <a:defRPr sz="2200" b="0"/>
            </a:lvl1pPr>
            <a:lvl2pPr lvl="1" algn="ctr" rtl="0">
              <a:spcBef>
                <a:spcPts val="0"/>
              </a:spcBef>
              <a:spcAft>
                <a:spcPts val="0"/>
              </a:spcAft>
              <a:buSzPts val="2200"/>
              <a:buFont typeface="Patrick Hand"/>
              <a:buNone/>
              <a:defRPr sz="2200" b="0">
                <a:latin typeface="Patrick Hand"/>
                <a:ea typeface="Patrick Hand"/>
                <a:cs typeface="Patrick Hand"/>
                <a:sym typeface="Patrick Hand"/>
              </a:defRPr>
            </a:lvl2pPr>
            <a:lvl3pPr lvl="2" algn="ctr" rtl="0">
              <a:spcBef>
                <a:spcPts val="0"/>
              </a:spcBef>
              <a:spcAft>
                <a:spcPts val="0"/>
              </a:spcAft>
              <a:buSzPts val="2200"/>
              <a:buFont typeface="Patrick Hand"/>
              <a:buNone/>
              <a:defRPr sz="2200" b="0">
                <a:latin typeface="Patrick Hand"/>
                <a:ea typeface="Patrick Hand"/>
                <a:cs typeface="Patrick Hand"/>
                <a:sym typeface="Patrick Hand"/>
              </a:defRPr>
            </a:lvl3pPr>
            <a:lvl4pPr lvl="3" algn="ctr" rtl="0">
              <a:spcBef>
                <a:spcPts val="0"/>
              </a:spcBef>
              <a:spcAft>
                <a:spcPts val="0"/>
              </a:spcAft>
              <a:buSzPts val="2200"/>
              <a:buFont typeface="Patrick Hand"/>
              <a:buNone/>
              <a:defRPr sz="2200" b="0">
                <a:latin typeface="Patrick Hand"/>
                <a:ea typeface="Patrick Hand"/>
                <a:cs typeface="Patrick Hand"/>
                <a:sym typeface="Patrick Hand"/>
              </a:defRPr>
            </a:lvl4pPr>
            <a:lvl5pPr lvl="4" algn="ctr" rtl="0">
              <a:spcBef>
                <a:spcPts val="0"/>
              </a:spcBef>
              <a:spcAft>
                <a:spcPts val="0"/>
              </a:spcAft>
              <a:buSzPts val="2200"/>
              <a:buFont typeface="Patrick Hand"/>
              <a:buNone/>
              <a:defRPr sz="2200" b="0">
                <a:latin typeface="Patrick Hand"/>
                <a:ea typeface="Patrick Hand"/>
                <a:cs typeface="Patrick Hand"/>
                <a:sym typeface="Patrick Hand"/>
              </a:defRPr>
            </a:lvl5pPr>
            <a:lvl6pPr lvl="5" algn="ctr" rtl="0">
              <a:spcBef>
                <a:spcPts val="0"/>
              </a:spcBef>
              <a:spcAft>
                <a:spcPts val="0"/>
              </a:spcAft>
              <a:buSzPts val="2200"/>
              <a:buFont typeface="Patrick Hand"/>
              <a:buNone/>
              <a:defRPr sz="2200" b="0">
                <a:latin typeface="Patrick Hand"/>
                <a:ea typeface="Patrick Hand"/>
                <a:cs typeface="Patrick Hand"/>
                <a:sym typeface="Patrick Hand"/>
              </a:defRPr>
            </a:lvl6pPr>
            <a:lvl7pPr lvl="6" algn="ctr" rtl="0">
              <a:spcBef>
                <a:spcPts val="0"/>
              </a:spcBef>
              <a:spcAft>
                <a:spcPts val="0"/>
              </a:spcAft>
              <a:buSzPts val="2200"/>
              <a:buFont typeface="Patrick Hand"/>
              <a:buNone/>
              <a:defRPr sz="2200" b="0">
                <a:latin typeface="Patrick Hand"/>
                <a:ea typeface="Patrick Hand"/>
                <a:cs typeface="Patrick Hand"/>
                <a:sym typeface="Patrick Hand"/>
              </a:defRPr>
            </a:lvl7pPr>
            <a:lvl8pPr lvl="7" algn="ctr" rtl="0">
              <a:spcBef>
                <a:spcPts val="0"/>
              </a:spcBef>
              <a:spcAft>
                <a:spcPts val="0"/>
              </a:spcAft>
              <a:buSzPts val="2200"/>
              <a:buFont typeface="Patrick Hand"/>
              <a:buNone/>
              <a:defRPr sz="2200" b="0">
                <a:latin typeface="Patrick Hand"/>
                <a:ea typeface="Patrick Hand"/>
                <a:cs typeface="Patrick Hand"/>
                <a:sym typeface="Patrick Hand"/>
              </a:defRPr>
            </a:lvl8pPr>
            <a:lvl9pPr lvl="8" algn="ctr" rtl="0">
              <a:spcBef>
                <a:spcPts val="0"/>
              </a:spcBef>
              <a:spcAft>
                <a:spcPts val="0"/>
              </a:spcAft>
              <a:buSzPts val="2200"/>
              <a:buFont typeface="Patrick Hand"/>
              <a:buNone/>
              <a:defRPr sz="2200" b="0">
                <a:latin typeface="Patrick Hand"/>
                <a:ea typeface="Patrick Hand"/>
                <a:cs typeface="Patrick Hand"/>
                <a:sym typeface="Patrick Hand"/>
              </a:defRPr>
            </a:lvl9pPr>
          </a:lstStyle>
          <a:p>
            <a:endParaRPr/>
          </a:p>
        </p:txBody>
      </p:sp>
      <p:sp>
        <p:nvSpPr>
          <p:cNvPr id="717" name="Google Shape;717;p38"/>
          <p:cNvSpPr txBox="1">
            <a:spLocks noGrp="1"/>
          </p:cNvSpPr>
          <p:nvPr>
            <p:ph type="subTitle" idx="8"/>
          </p:nvPr>
        </p:nvSpPr>
        <p:spPr>
          <a:xfrm>
            <a:off x="5140955" y="3641026"/>
            <a:ext cx="2560500" cy="81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Poppins"/>
              <a:buNone/>
              <a:defRPr>
                <a:latin typeface="Poppins"/>
                <a:ea typeface="Poppins"/>
                <a:cs typeface="Poppins"/>
                <a:sym typeface="Poppins"/>
              </a:defRPr>
            </a:lvl1pPr>
            <a:lvl2pPr lvl="1" algn="ctr" rtl="0">
              <a:lnSpc>
                <a:spcPct val="100000"/>
              </a:lnSpc>
              <a:spcBef>
                <a:spcPts val="0"/>
              </a:spcBef>
              <a:spcAft>
                <a:spcPts val="0"/>
              </a:spcAft>
              <a:buSzPts val="1400"/>
              <a:buFont typeface="Poppins"/>
              <a:buNone/>
              <a:defRPr>
                <a:latin typeface="Poppins"/>
                <a:ea typeface="Poppins"/>
                <a:cs typeface="Poppins"/>
                <a:sym typeface="Poppins"/>
              </a:defRPr>
            </a:lvl2pPr>
            <a:lvl3pPr lvl="2" algn="ctr" rtl="0">
              <a:lnSpc>
                <a:spcPct val="100000"/>
              </a:lnSpc>
              <a:spcBef>
                <a:spcPts val="0"/>
              </a:spcBef>
              <a:spcAft>
                <a:spcPts val="0"/>
              </a:spcAft>
              <a:buSzPts val="1400"/>
              <a:buFont typeface="Poppins"/>
              <a:buNone/>
              <a:defRPr>
                <a:latin typeface="Poppins"/>
                <a:ea typeface="Poppins"/>
                <a:cs typeface="Poppins"/>
                <a:sym typeface="Poppins"/>
              </a:defRPr>
            </a:lvl3pPr>
            <a:lvl4pPr lvl="3" algn="ctr" rtl="0">
              <a:lnSpc>
                <a:spcPct val="100000"/>
              </a:lnSpc>
              <a:spcBef>
                <a:spcPts val="0"/>
              </a:spcBef>
              <a:spcAft>
                <a:spcPts val="0"/>
              </a:spcAft>
              <a:buSzPts val="1400"/>
              <a:buFont typeface="Poppins"/>
              <a:buNone/>
              <a:defRPr>
                <a:latin typeface="Poppins"/>
                <a:ea typeface="Poppins"/>
                <a:cs typeface="Poppins"/>
                <a:sym typeface="Poppins"/>
              </a:defRPr>
            </a:lvl4pPr>
            <a:lvl5pPr lvl="4" algn="ctr" rtl="0">
              <a:lnSpc>
                <a:spcPct val="100000"/>
              </a:lnSpc>
              <a:spcBef>
                <a:spcPts val="0"/>
              </a:spcBef>
              <a:spcAft>
                <a:spcPts val="0"/>
              </a:spcAft>
              <a:buSzPts val="1400"/>
              <a:buFont typeface="Poppins"/>
              <a:buNone/>
              <a:defRPr>
                <a:latin typeface="Poppins"/>
                <a:ea typeface="Poppins"/>
                <a:cs typeface="Poppins"/>
                <a:sym typeface="Poppins"/>
              </a:defRPr>
            </a:lvl5pPr>
            <a:lvl6pPr lvl="5" algn="ctr" rtl="0">
              <a:lnSpc>
                <a:spcPct val="100000"/>
              </a:lnSpc>
              <a:spcBef>
                <a:spcPts val="0"/>
              </a:spcBef>
              <a:spcAft>
                <a:spcPts val="0"/>
              </a:spcAft>
              <a:buSzPts val="1400"/>
              <a:buFont typeface="Poppins"/>
              <a:buNone/>
              <a:defRPr>
                <a:latin typeface="Poppins"/>
                <a:ea typeface="Poppins"/>
                <a:cs typeface="Poppins"/>
                <a:sym typeface="Poppins"/>
              </a:defRPr>
            </a:lvl6pPr>
            <a:lvl7pPr lvl="6" algn="ctr" rtl="0">
              <a:lnSpc>
                <a:spcPct val="100000"/>
              </a:lnSpc>
              <a:spcBef>
                <a:spcPts val="0"/>
              </a:spcBef>
              <a:spcAft>
                <a:spcPts val="0"/>
              </a:spcAft>
              <a:buSzPts val="1400"/>
              <a:buFont typeface="Poppins"/>
              <a:buNone/>
              <a:defRPr>
                <a:latin typeface="Poppins"/>
                <a:ea typeface="Poppins"/>
                <a:cs typeface="Poppins"/>
                <a:sym typeface="Poppins"/>
              </a:defRPr>
            </a:lvl7pPr>
            <a:lvl8pPr lvl="7" algn="ctr" rtl="0">
              <a:lnSpc>
                <a:spcPct val="100000"/>
              </a:lnSpc>
              <a:spcBef>
                <a:spcPts val="0"/>
              </a:spcBef>
              <a:spcAft>
                <a:spcPts val="0"/>
              </a:spcAft>
              <a:buSzPts val="1400"/>
              <a:buFont typeface="Poppins"/>
              <a:buNone/>
              <a:defRPr>
                <a:latin typeface="Poppins"/>
                <a:ea typeface="Poppins"/>
                <a:cs typeface="Poppins"/>
                <a:sym typeface="Poppins"/>
              </a:defRPr>
            </a:lvl8pPr>
            <a:lvl9pPr lvl="8" algn="ctr" rtl="0">
              <a:lnSpc>
                <a:spcPct val="100000"/>
              </a:lnSpc>
              <a:spcBef>
                <a:spcPts val="0"/>
              </a:spcBef>
              <a:spcAft>
                <a:spcPts val="0"/>
              </a:spcAft>
              <a:buSzPts val="1400"/>
              <a:buFont typeface="Poppins"/>
              <a:buNone/>
              <a:defRPr>
                <a:latin typeface="Poppins"/>
                <a:ea typeface="Poppins"/>
                <a:cs typeface="Poppins"/>
                <a:sym typeface="Poppins"/>
              </a:defRPr>
            </a:lvl9pPr>
          </a:lstStyle>
          <a:p>
            <a:endParaRPr/>
          </a:p>
        </p:txBody>
      </p:sp>
    </p:spTree>
    <p:extLst>
      <p:ext uri="{BB962C8B-B14F-4D97-AF65-F5344CB8AC3E}">
        <p14:creationId xmlns:p14="http://schemas.microsoft.com/office/powerpoint/2010/main" val="16260453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bg>
      <p:bgPr>
        <a:solidFill>
          <a:schemeClr val="dk1"/>
        </a:solidFill>
        <a:effectLst/>
      </p:bgPr>
    </p:bg>
    <p:spTree>
      <p:nvGrpSpPr>
        <p:cNvPr id="1" name="Shape 718"/>
        <p:cNvGrpSpPr/>
        <p:nvPr/>
      </p:nvGrpSpPr>
      <p:grpSpPr>
        <a:xfrm>
          <a:off x="0" y="0"/>
          <a:ext cx="0" cy="0"/>
          <a:chOff x="0" y="0"/>
          <a:chExt cx="0" cy="0"/>
        </a:xfrm>
      </p:grpSpPr>
      <p:sp>
        <p:nvSpPr>
          <p:cNvPr id="719" name="Google Shape;719;p39"/>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9"/>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9"/>
          <p:cNvSpPr/>
          <p:nvPr/>
        </p:nvSpPr>
        <p:spPr>
          <a:xfrm>
            <a:off x="6616450" y="562100"/>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9"/>
          <p:cNvSpPr/>
          <p:nvPr/>
        </p:nvSpPr>
        <p:spPr>
          <a:xfrm>
            <a:off x="8129338" y="3119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9"/>
          <p:cNvSpPr/>
          <p:nvPr/>
        </p:nvSpPr>
        <p:spPr>
          <a:xfrm flipH="1">
            <a:off x="2360239" y="4312975"/>
            <a:ext cx="4695762" cy="84620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9"/>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725" name="Google Shape;725;p39"/>
          <p:cNvSpPr txBox="1">
            <a:spLocks noGrp="1"/>
          </p:cNvSpPr>
          <p:nvPr>
            <p:ph type="ctrTitle" idx="2"/>
          </p:nvPr>
        </p:nvSpPr>
        <p:spPr>
          <a:xfrm>
            <a:off x="1047740" y="3181725"/>
            <a:ext cx="2415600" cy="32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200"/>
              <a:buNone/>
              <a:defRPr sz="2200" b="0"/>
            </a:lvl1pPr>
            <a:lvl2pPr lvl="1" algn="ctr" rtl="0">
              <a:spcBef>
                <a:spcPts val="0"/>
              </a:spcBef>
              <a:spcAft>
                <a:spcPts val="0"/>
              </a:spcAft>
              <a:buSzPts val="2200"/>
              <a:buFont typeface="Patrick Hand"/>
              <a:buNone/>
              <a:defRPr sz="2200" b="0">
                <a:latin typeface="Patrick Hand"/>
                <a:ea typeface="Patrick Hand"/>
                <a:cs typeface="Patrick Hand"/>
                <a:sym typeface="Patrick Hand"/>
              </a:defRPr>
            </a:lvl2pPr>
            <a:lvl3pPr lvl="2" algn="ctr" rtl="0">
              <a:spcBef>
                <a:spcPts val="0"/>
              </a:spcBef>
              <a:spcAft>
                <a:spcPts val="0"/>
              </a:spcAft>
              <a:buSzPts val="2200"/>
              <a:buFont typeface="Patrick Hand"/>
              <a:buNone/>
              <a:defRPr sz="2200" b="0">
                <a:latin typeface="Patrick Hand"/>
                <a:ea typeface="Patrick Hand"/>
                <a:cs typeface="Patrick Hand"/>
                <a:sym typeface="Patrick Hand"/>
              </a:defRPr>
            </a:lvl3pPr>
            <a:lvl4pPr lvl="3" algn="ctr" rtl="0">
              <a:spcBef>
                <a:spcPts val="0"/>
              </a:spcBef>
              <a:spcAft>
                <a:spcPts val="0"/>
              </a:spcAft>
              <a:buSzPts val="2200"/>
              <a:buFont typeface="Patrick Hand"/>
              <a:buNone/>
              <a:defRPr sz="2200" b="0">
                <a:latin typeface="Patrick Hand"/>
                <a:ea typeface="Patrick Hand"/>
                <a:cs typeface="Patrick Hand"/>
                <a:sym typeface="Patrick Hand"/>
              </a:defRPr>
            </a:lvl4pPr>
            <a:lvl5pPr lvl="4" algn="ctr" rtl="0">
              <a:spcBef>
                <a:spcPts val="0"/>
              </a:spcBef>
              <a:spcAft>
                <a:spcPts val="0"/>
              </a:spcAft>
              <a:buSzPts val="2200"/>
              <a:buFont typeface="Patrick Hand"/>
              <a:buNone/>
              <a:defRPr sz="2200" b="0">
                <a:latin typeface="Patrick Hand"/>
                <a:ea typeface="Patrick Hand"/>
                <a:cs typeface="Patrick Hand"/>
                <a:sym typeface="Patrick Hand"/>
              </a:defRPr>
            </a:lvl5pPr>
            <a:lvl6pPr lvl="5" algn="ctr" rtl="0">
              <a:spcBef>
                <a:spcPts val="0"/>
              </a:spcBef>
              <a:spcAft>
                <a:spcPts val="0"/>
              </a:spcAft>
              <a:buSzPts val="2200"/>
              <a:buFont typeface="Patrick Hand"/>
              <a:buNone/>
              <a:defRPr sz="2200" b="0">
                <a:latin typeface="Patrick Hand"/>
                <a:ea typeface="Patrick Hand"/>
                <a:cs typeface="Patrick Hand"/>
                <a:sym typeface="Patrick Hand"/>
              </a:defRPr>
            </a:lvl6pPr>
            <a:lvl7pPr lvl="6" algn="ctr" rtl="0">
              <a:spcBef>
                <a:spcPts val="0"/>
              </a:spcBef>
              <a:spcAft>
                <a:spcPts val="0"/>
              </a:spcAft>
              <a:buSzPts val="2200"/>
              <a:buFont typeface="Patrick Hand"/>
              <a:buNone/>
              <a:defRPr sz="2200" b="0">
                <a:latin typeface="Patrick Hand"/>
                <a:ea typeface="Patrick Hand"/>
                <a:cs typeface="Patrick Hand"/>
                <a:sym typeface="Patrick Hand"/>
              </a:defRPr>
            </a:lvl7pPr>
            <a:lvl8pPr lvl="7" algn="ctr" rtl="0">
              <a:spcBef>
                <a:spcPts val="0"/>
              </a:spcBef>
              <a:spcAft>
                <a:spcPts val="0"/>
              </a:spcAft>
              <a:buSzPts val="2200"/>
              <a:buFont typeface="Patrick Hand"/>
              <a:buNone/>
              <a:defRPr sz="2200" b="0">
                <a:latin typeface="Patrick Hand"/>
                <a:ea typeface="Patrick Hand"/>
                <a:cs typeface="Patrick Hand"/>
                <a:sym typeface="Patrick Hand"/>
              </a:defRPr>
            </a:lvl8pPr>
            <a:lvl9pPr lvl="8" algn="ctr" rtl="0">
              <a:spcBef>
                <a:spcPts val="0"/>
              </a:spcBef>
              <a:spcAft>
                <a:spcPts val="0"/>
              </a:spcAft>
              <a:buSzPts val="2200"/>
              <a:buFont typeface="Patrick Hand"/>
              <a:buNone/>
              <a:defRPr sz="2200" b="0">
                <a:latin typeface="Patrick Hand"/>
                <a:ea typeface="Patrick Hand"/>
                <a:cs typeface="Patrick Hand"/>
                <a:sym typeface="Patrick Hand"/>
              </a:defRPr>
            </a:lvl9pPr>
          </a:lstStyle>
          <a:p>
            <a:endParaRPr/>
          </a:p>
        </p:txBody>
      </p:sp>
      <p:sp>
        <p:nvSpPr>
          <p:cNvPr id="726" name="Google Shape;726;p39"/>
          <p:cNvSpPr txBox="1">
            <a:spLocks noGrp="1"/>
          </p:cNvSpPr>
          <p:nvPr>
            <p:ph type="subTitle" idx="1"/>
          </p:nvPr>
        </p:nvSpPr>
        <p:spPr>
          <a:xfrm>
            <a:off x="909140" y="3459925"/>
            <a:ext cx="2554200" cy="810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Poppins"/>
              <a:buNone/>
              <a:defRPr>
                <a:latin typeface="Poppins"/>
                <a:ea typeface="Poppins"/>
                <a:cs typeface="Poppins"/>
                <a:sym typeface="Poppins"/>
              </a:defRPr>
            </a:lvl1pPr>
            <a:lvl2pPr lvl="1" algn="ctr" rtl="0">
              <a:lnSpc>
                <a:spcPct val="100000"/>
              </a:lnSpc>
              <a:spcBef>
                <a:spcPts val="0"/>
              </a:spcBef>
              <a:spcAft>
                <a:spcPts val="0"/>
              </a:spcAft>
              <a:buSzPts val="1400"/>
              <a:buFont typeface="Poppins"/>
              <a:buNone/>
              <a:defRPr>
                <a:latin typeface="Poppins"/>
                <a:ea typeface="Poppins"/>
                <a:cs typeface="Poppins"/>
                <a:sym typeface="Poppins"/>
              </a:defRPr>
            </a:lvl2pPr>
            <a:lvl3pPr lvl="2" algn="ctr" rtl="0">
              <a:lnSpc>
                <a:spcPct val="100000"/>
              </a:lnSpc>
              <a:spcBef>
                <a:spcPts val="0"/>
              </a:spcBef>
              <a:spcAft>
                <a:spcPts val="0"/>
              </a:spcAft>
              <a:buSzPts val="1400"/>
              <a:buFont typeface="Poppins"/>
              <a:buNone/>
              <a:defRPr>
                <a:latin typeface="Poppins"/>
                <a:ea typeface="Poppins"/>
                <a:cs typeface="Poppins"/>
                <a:sym typeface="Poppins"/>
              </a:defRPr>
            </a:lvl3pPr>
            <a:lvl4pPr lvl="3" algn="ctr" rtl="0">
              <a:lnSpc>
                <a:spcPct val="100000"/>
              </a:lnSpc>
              <a:spcBef>
                <a:spcPts val="0"/>
              </a:spcBef>
              <a:spcAft>
                <a:spcPts val="0"/>
              </a:spcAft>
              <a:buSzPts val="1400"/>
              <a:buFont typeface="Poppins"/>
              <a:buNone/>
              <a:defRPr>
                <a:latin typeface="Poppins"/>
                <a:ea typeface="Poppins"/>
                <a:cs typeface="Poppins"/>
                <a:sym typeface="Poppins"/>
              </a:defRPr>
            </a:lvl4pPr>
            <a:lvl5pPr lvl="4" algn="ctr" rtl="0">
              <a:lnSpc>
                <a:spcPct val="100000"/>
              </a:lnSpc>
              <a:spcBef>
                <a:spcPts val="0"/>
              </a:spcBef>
              <a:spcAft>
                <a:spcPts val="0"/>
              </a:spcAft>
              <a:buSzPts val="1400"/>
              <a:buFont typeface="Poppins"/>
              <a:buNone/>
              <a:defRPr>
                <a:latin typeface="Poppins"/>
                <a:ea typeface="Poppins"/>
                <a:cs typeface="Poppins"/>
                <a:sym typeface="Poppins"/>
              </a:defRPr>
            </a:lvl5pPr>
            <a:lvl6pPr lvl="5" algn="ctr" rtl="0">
              <a:lnSpc>
                <a:spcPct val="100000"/>
              </a:lnSpc>
              <a:spcBef>
                <a:spcPts val="0"/>
              </a:spcBef>
              <a:spcAft>
                <a:spcPts val="0"/>
              </a:spcAft>
              <a:buSzPts val="1400"/>
              <a:buFont typeface="Poppins"/>
              <a:buNone/>
              <a:defRPr>
                <a:latin typeface="Poppins"/>
                <a:ea typeface="Poppins"/>
                <a:cs typeface="Poppins"/>
                <a:sym typeface="Poppins"/>
              </a:defRPr>
            </a:lvl6pPr>
            <a:lvl7pPr lvl="6" algn="ctr" rtl="0">
              <a:lnSpc>
                <a:spcPct val="100000"/>
              </a:lnSpc>
              <a:spcBef>
                <a:spcPts val="0"/>
              </a:spcBef>
              <a:spcAft>
                <a:spcPts val="0"/>
              </a:spcAft>
              <a:buSzPts val="1400"/>
              <a:buFont typeface="Poppins"/>
              <a:buNone/>
              <a:defRPr>
                <a:latin typeface="Poppins"/>
                <a:ea typeface="Poppins"/>
                <a:cs typeface="Poppins"/>
                <a:sym typeface="Poppins"/>
              </a:defRPr>
            </a:lvl7pPr>
            <a:lvl8pPr lvl="7" algn="ctr" rtl="0">
              <a:lnSpc>
                <a:spcPct val="100000"/>
              </a:lnSpc>
              <a:spcBef>
                <a:spcPts val="0"/>
              </a:spcBef>
              <a:spcAft>
                <a:spcPts val="0"/>
              </a:spcAft>
              <a:buSzPts val="1400"/>
              <a:buFont typeface="Poppins"/>
              <a:buNone/>
              <a:defRPr>
                <a:latin typeface="Poppins"/>
                <a:ea typeface="Poppins"/>
                <a:cs typeface="Poppins"/>
                <a:sym typeface="Poppins"/>
              </a:defRPr>
            </a:lvl8pPr>
            <a:lvl9pPr lvl="8" algn="ctr" rtl="0">
              <a:lnSpc>
                <a:spcPct val="100000"/>
              </a:lnSpc>
              <a:spcBef>
                <a:spcPts val="0"/>
              </a:spcBef>
              <a:spcAft>
                <a:spcPts val="0"/>
              </a:spcAft>
              <a:buSzPts val="1400"/>
              <a:buFont typeface="Poppins"/>
              <a:buNone/>
              <a:defRPr>
                <a:latin typeface="Poppins"/>
                <a:ea typeface="Poppins"/>
                <a:cs typeface="Poppins"/>
                <a:sym typeface="Poppins"/>
              </a:defRPr>
            </a:lvl9pPr>
          </a:lstStyle>
          <a:p>
            <a:endParaRPr/>
          </a:p>
        </p:txBody>
      </p:sp>
      <p:sp>
        <p:nvSpPr>
          <p:cNvPr id="727" name="Google Shape;727;p39"/>
          <p:cNvSpPr txBox="1">
            <a:spLocks noGrp="1"/>
          </p:cNvSpPr>
          <p:nvPr>
            <p:ph type="ctrTitle" idx="3"/>
          </p:nvPr>
        </p:nvSpPr>
        <p:spPr>
          <a:xfrm>
            <a:off x="5674355" y="1739600"/>
            <a:ext cx="2421600" cy="320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200"/>
              <a:buNone/>
              <a:defRPr sz="2200" b="0"/>
            </a:lvl1pPr>
            <a:lvl2pPr lvl="1" algn="ctr" rtl="0">
              <a:spcBef>
                <a:spcPts val="0"/>
              </a:spcBef>
              <a:spcAft>
                <a:spcPts val="0"/>
              </a:spcAft>
              <a:buSzPts val="2200"/>
              <a:buFont typeface="Patrick Hand"/>
              <a:buNone/>
              <a:defRPr sz="2200" b="0">
                <a:latin typeface="Patrick Hand"/>
                <a:ea typeface="Patrick Hand"/>
                <a:cs typeface="Patrick Hand"/>
                <a:sym typeface="Patrick Hand"/>
              </a:defRPr>
            </a:lvl2pPr>
            <a:lvl3pPr lvl="2" algn="ctr" rtl="0">
              <a:spcBef>
                <a:spcPts val="0"/>
              </a:spcBef>
              <a:spcAft>
                <a:spcPts val="0"/>
              </a:spcAft>
              <a:buSzPts val="2200"/>
              <a:buFont typeface="Patrick Hand"/>
              <a:buNone/>
              <a:defRPr sz="2200" b="0">
                <a:latin typeface="Patrick Hand"/>
                <a:ea typeface="Patrick Hand"/>
                <a:cs typeface="Patrick Hand"/>
                <a:sym typeface="Patrick Hand"/>
              </a:defRPr>
            </a:lvl3pPr>
            <a:lvl4pPr lvl="3" algn="ctr" rtl="0">
              <a:spcBef>
                <a:spcPts val="0"/>
              </a:spcBef>
              <a:spcAft>
                <a:spcPts val="0"/>
              </a:spcAft>
              <a:buSzPts val="2200"/>
              <a:buFont typeface="Patrick Hand"/>
              <a:buNone/>
              <a:defRPr sz="2200" b="0">
                <a:latin typeface="Patrick Hand"/>
                <a:ea typeface="Patrick Hand"/>
                <a:cs typeface="Patrick Hand"/>
                <a:sym typeface="Patrick Hand"/>
              </a:defRPr>
            </a:lvl4pPr>
            <a:lvl5pPr lvl="4" algn="ctr" rtl="0">
              <a:spcBef>
                <a:spcPts val="0"/>
              </a:spcBef>
              <a:spcAft>
                <a:spcPts val="0"/>
              </a:spcAft>
              <a:buSzPts val="2200"/>
              <a:buFont typeface="Patrick Hand"/>
              <a:buNone/>
              <a:defRPr sz="2200" b="0">
                <a:latin typeface="Patrick Hand"/>
                <a:ea typeface="Patrick Hand"/>
                <a:cs typeface="Patrick Hand"/>
                <a:sym typeface="Patrick Hand"/>
              </a:defRPr>
            </a:lvl5pPr>
            <a:lvl6pPr lvl="5" algn="ctr" rtl="0">
              <a:spcBef>
                <a:spcPts val="0"/>
              </a:spcBef>
              <a:spcAft>
                <a:spcPts val="0"/>
              </a:spcAft>
              <a:buSzPts val="2200"/>
              <a:buFont typeface="Patrick Hand"/>
              <a:buNone/>
              <a:defRPr sz="2200" b="0">
                <a:latin typeface="Patrick Hand"/>
                <a:ea typeface="Patrick Hand"/>
                <a:cs typeface="Patrick Hand"/>
                <a:sym typeface="Patrick Hand"/>
              </a:defRPr>
            </a:lvl6pPr>
            <a:lvl7pPr lvl="6" algn="ctr" rtl="0">
              <a:spcBef>
                <a:spcPts val="0"/>
              </a:spcBef>
              <a:spcAft>
                <a:spcPts val="0"/>
              </a:spcAft>
              <a:buSzPts val="2200"/>
              <a:buFont typeface="Patrick Hand"/>
              <a:buNone/>
              <a:defRPr sz="2200" b="0">
                <a:latin typeface="Patrick Hand"/>
                <a:ea typeface="Patrick Hand"/>
                <a:cs typeface="Patrick Hand"/>
                <a:sym typeface="Patrick Hand"/>
              </a:defRPr>
            </a:lvl7pPr>
            <a:lvl8pPr lvl="7" algn="ctr" rtl="0">
              <a:spcBef>
                <a:spcPts val="0"/>
              </a:spcBef>
              <a:spcAft>
                <a:spcPts val="0"/>
              </a:spcAft>
              <a:buSzPts val="2200"/>
              <a:buFont typeface="Patrick Hand"/>
              <a:buNone/>
              <a:defRPr sz="2200" b="0">
                <a:latin typeface="Patrick Hand"/>
                <a:ea typeface="Patrick Hand"/>
                <a:cs typeface="Patrick Hand"/>
                <a:sym typeface="Patrick Hand"/>
              </a:defRPr>
            </a:lvl8pPr>
            <a:lvl9pPr lvl="8" algn="ctr" rtl="0">
              <a:spcBef>
                <a:spcPts val="0"/>
              </a:spcBef>
              <a:spcAft>
                <a:spcPts val="0"/>
              </a:spcAft>
              <a:buSzPts val="2200"/>
              <a:buFont typeface="Patrick Hand"/>
              <a:buNone/>
              <a:defRPr sz="2200" b="0">
                <a:latin typeface="Patrick Hand"/>
                <a:ea typeface="Patrick Hand"/>
                <a:cs typeface="Patrick Hand"/>
                <a:sym typeface="Patrick Hand"/>
              </a:defRPr>
            </a:lvl9pPr>
          </a:lstStyle>
          <a:p>
            <a:endParaRPr/>
          </a:p>
        </p:txBody>
      </p:sp>
      <p:sp>
        <p:nvSpPr>
          <p:cNvPr id="728" name="Google Shape;728;p39"/>
          <p:cNvSpPr txBox="1">
            <a:spLocks noGrp="1"/>
          </p:cNvSpPr>
          <p:nvPr>
            <p:ph type="subTitle" idx="4"/>
          </p:nvPr>
        </p:nvSpPr>
        <p:spPr>
          <a:xfrm>
            <a:off x="5674355" y="2017800"/>
            <a:ext cx="2560500" cy="81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Poppins"/>
              <a:buNone/>
              <a:defRPr>
                <a:latin typeface="Poppins"/>
                <a:ea typeface="Poppins"/>
                <a:cs typeface="Poppins"/>
                <a:sym typeface="Poppins"/>
              </a:defRPr>
            </a:lvl1pPr>
            <a:lvl2pPr lvl="1" algn="ctr" rtl="0">
              <a:lnSpc>
                <a:spcPct val="100000"/>
              </a:lnSpc>
              <a:spcBef>
                <a:spcPts val="0"/>
              </a:spcBef>
              <a:spcAft>
                <a:spcPts val="0"/>
              </a:spcAft>
              <a:buSzPts val="1400"/>
              <a:buFont typeface="Poppins"/>
              <a:buNone/>
              <a:defRPr>
                <a:latin typeface="Poppins"/>
                <a:ea typeface="Poppins"/>
                <a:cs typeface="Poppins"/>
                <a:sym typeface="Poppins"/>
              </a:defRPr>
            </a:lvl2pPr>
            <a:lvl3pPr lvl="2" algn="ctr" rtl="0">
              <a:lnSpc>
                <a:spcPct val="100000"/>
              </a:lnSpc>
              <a:spcBef>
                <a:spcPts val="0"/>
              </a:spcBef>
              <a:spcAft>
                <a:spcPts val="0"/>
              </a:spcAft>
              <a:buSzPts val="1400"/>
              <a:buFont typeface="Poppins"/>
              <a:buNone/>
              <a:defRPr>
                <a:latin typeface="Poppins"/>
                <a:ea typeface="Poppins"/>
                <a:cs typeface="Poppins"/>
                <a:sym typeface="Poppins"/>
              </a:defRPr>
            </a:lvl3pPr>
            <a:lvl4pPr lvl="3" algn="ctr" rtl="0">
              <a:lnSpc>
                <a:spcPct val="100000"/>
              </a:lnSpc>
              <a:spcBef>
                <a:spcPts val="0"/>
              </a:spcBef>
              <a:spcAft>
                <a:spcPts val="0"/>
              </a:spcAft>
              <a:buSzPts val="1400"/>
              <a:buFont typeface="Poppins"/>
              <a:buNone/>
              <a:defRPr>
                <a:latin typeface="Poppins"/>
                <a:ea typeface="Poppins"/>
                <a:cs typeface="Poppins"/>
                <a:sym typeface="Poppins"/>
              </a:defRPr>
            </a:lvl4pPr>
            <a:lvl5pPr lvl="4" algn="ctr" rtl="0">
              <a:lnSpc>
                <a:spcPct val="100000"/>
              </a:lnSpc>
              <a:spcBef>
                <a:spcPts val="0"/>
              </a:spcBef>
              <a:spcAft>
                <a:spcPts val="0"/>
              </a:spcAft>
              <a:buSzPts val="1400"/>
              <a:buFont typeface="Poppins"/>
              <a:buNone/>
              <a:defRPr>
                <a:latin typeface="Poppins"/>
                <a:ea typeface="Poppins"/>
                <a:cs typeface="Poppins"/>
                <a:sym typeface="Poppins"/>
              </a:defRPr>
            </a:lvl5pPr>
            <a:lvl6pPr lvl="5" algn="ctr" rtl="0">
              <a:lnSpc>
                <a:spcPct val="100000"/>
              </a:lnSpc>
              <a:spcBef>
                <a:spcPts val="0"/>
              </a:spcBef>
              <a:spcAft>
                <a:spcPts val="0"/>
              </a:spcAft>
              <a:buSzPts val="1400"/>
              <a:buFont typeface="Poppins"/>
              <a:buNone/>
              <a:defRPr>
                <a:latin typeface="Poppins"/>
                <a:ea typeface="Poppins"/>
                <a:cs typeface="Poppins"/>
                <a:sym typeface="Poppins"/>
              </a:defRPr>
            </a:lvl6pPr>
            <a:lvl7pPr lvl="6" algn="ctr" rtl="0">
              <a:lnSpc>
                <a:spcPct val="100000"/>
              </a:lnSpc>
              <a:spcBef>
                <a:spcPts val="0"/>
              </a:spcBef>
              <a:spcAft>
                <a:spcPts val="0"/>
              </a:spcAft>
              <a:buSzPts val="1400"/>
              <a:buFont typeface="Poppins"/>
              <a:buNone/>
              <a:defRPr>
                <a:latin typeface="Poppins"/>
                <a:ea typeface="Poppins"/>
                <a:cs typeface="Poppins"/>
                <a:sym typeface="Poppins"/>
              </a:defRPr>
            </a:lvl7pPr>
            <a:lvl8pPr lvl="7" algn="ctr" rtl="0">
              <a:lnSpc>
                <a:spcPct val="100000"/>
              </a:lnSpc>
              <a:spcBef>
                <a:spcPts val="0"/>
              </a:spcBef>
              <a:spcAft>
                <a:spcPts val="0"/>
              </a:spcAft>
              <a:buSzPts val="1400"/>
              <a:buFont typeface="Poppins"/>
              <a:buNone/>
              <a:defRPr>
                <a:latin typeface="Poppins"/>
                <a:ea typeface="Poppins"/>
                <a:cs typeface="Poppins"/>
                <a:sym typeface="Poppins"/>
              </a:defRPr>
            </a:lvl8pPr>
            <a:lvl9pPr lvl="8" algn="ctr" rtl="0">
              <a:lnSpc>
                <a:spcPct val="100000"/>
              </a:lnSpc>
              <a:spcBef>
                <a:spcPts val="0"/>
              </a:spcBef>
              <a:spcAft>
                <a:spcPts val="0"/>
              </a:spcAft>
              <a:buSzPts val="1400"/>
              <a:buFont typeface="Poppins"/>
              <a:buNone/>
              <a:defRPr>
                <a:latin typeface="Poppins"/>
                <a:ea typeface="Poppins"/>
                <a:cs typeface="Poppins"/>
                <a:sym typeface="Poppins"/>
              </a:defRPr>
            </a:lvl9pPr>
          </a:lstStyle>
          <a:p>
            <a:endParaRPr/>
          </a:p>
        </p:txBody>
      </p:sp>
      <p:sp>
        <p:nvSpPr>
          <p:cNvPr id="729" name="Google Shape;729;p39"/>
          <p:cNvSpPr txBox="1">
            <a:spLocks noGrp="1"/>
          </p:cNvSpPr>
          <p:nvPr>
            <p:ph type="ctrTitle" idx="5"/>
          </p:nvPr>
        </p:nvSpPr>
        <p:spPr>
          <a:xfrm>
            <a:off x="1047740" y="1739600"/>
            <a:ext cx="2415600" cy="32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200"/>
              <a:buNone/>
              <a:defRPr sz="2200" b="0"/>
            </a:lvl1pPr>
            <a:lvl2pPr lvl="1" algn="ctr" rtl="0">
              <a:spcBef>
                <a:spcPts val="0"/>
              </a:spcBef>
              <a:spcAft>
                <a:spcPts val="0"/>
              </a:spcAft>
              <a:buSzPts val="2200"/>
              <a:buFont typeface="Patrick Hand"/>
              <a:buNone/>
              <a:defRPr sz="2200" b="0">
                <a:latin typeface="Patrick Hand"/>
                <a:ea typeface="Patrick Hand"/>
                <a:cs typeface="Patrick Hand"/>
                <a:sym typeface="Patrick Hand"/>
              </a:defRPr>
            </a:lvl2pPr>
            <a:lvl3pPr lvl="2" algn="ctr" rtl="0">
              <a:spcBef>
                <a:spcPts val="0"/>
              </a:spcBef>
              <a:spcAft>
                <a:spcPts val="0"/>
              </a:spcAft>
              <a:buSzPts val="2200"/>
              <a:buFont typeface="Patrick Hand"/>
              <a:buNone/>
              <a:defRPr sz="2200" b="0">
                <a:latin typeface="Patrick Hand"/>
                <a:ea typeface="Patrick Hand"/>
                <a:cs typeface="Patrick Hand"/>
                <a:sym typeface="Patrick Hand"/>
              </a:defRPr>
            </a:lvl3pPr>
            <a:lvl4pPr lvl="3" algn="ctr" rtl="0">
              <a:spcBef>
                <a:spcPts val="0"/>
              </a:spcBef>
              <a:spcAft>
                <a:spcPts val="0"/>
              </a:spcAft>
              <a:buSzPts val="2200"/>
              <a:buFont typeface="Patrick Hand"/>
              <a:buNone/>
              <a:defRPr sz="2200" b="0">
                <a:latin typeface="Patrick Hand"/>
                <a:ea typeface="Patrick Hand"/>
                <a:cs typeface="Patrick Hand"/>
                <a:sym typeface="Patrick Hand"/>
              </a:defRPr>
            </a:lvl4pPr>
            <a:lvl5pPr lvl="4" algn="ctr" rtl="0">
              <a:spcBef>
                <a:spcPts val="0"/>
              </a:spcBef>
              <a:spcAft>
                <a:spcPts val="0"/>
              </a:spcAft>
              <a:buSzPts val="2200"/>
              <a:buFont typeface="Patrick Hand"/>
              <a:buNone/>
              <a:defRPr sz="2200" b="0">
                <a:latin typeface="Patrick Hand"/>
                <a:ea typeface="Patrick Hand"/>
                <a:cs typeface="Patrick Hand"/>
                <a:sym typeface="Patrick Hand"/>
              </a:defRPr>
            </a:lvl5pPr>
            <a:lvl6pPr lvl="5" algn="ctr" rtl="0">
              <a:spcBef>
                <a:spcPts val="0"/>
              </a:spcBef>
              <a:spcAft>
                <a:spcPts val="0"/>
              </a:spcAft>
              <a:buSzPts val="2200"/>
              <a:buFont typeface="Patrick Hand"/>
              <a:buNone/>
              <a:defRPr sz="2200" b="0">
                <a:latin typeface="Patrick Hand"/>
                <a:ea typeface="Patrick Hand"/>
                <a:cs typeface="Patrick Hand"/>
                <a:sym typeface="Patrick Hand"/>
              </a:defRPr>
            </a:lvl6pPr>
            <a:lvl7pPr lvl="6" algn="ctr" rtl="0">
              <a:spcBef>
                <a:spcPts val="0"/>
              </a:spcBef>
              <a:spcAft>
                <a:spcPts val="0"/>
              </a:spcAft>
              <a:buSzPts val="2200"/>
              <a:buFont typeface="Patrick Hand"/>
              <a:buNone/>
              <a:defRPr sz="2200" b="0">
                <a:latin typeface="Patrick Hand"/>
                <a:ea typeface="Patrick Hand"/>
                <a:cs typeface="Patrick Hand"/>
                <a:sym typeface="Patrick Hand"/>
              </a:defRPr>
            </a:lvl7pPr>
            <a:lvl8pPr lvl="7" algn="ctr" rtl="0">
              <a:spcBef>
                <a:spcPts val="0"/>
              </a:spcBef>
              <a:spcAft>
                <a:spcPts val="0"/>
              </a:spcAft>
              <a:buSzPts val="2200"/>
              <a:buFont typeface="Patrick Hand"/>
              <a:buNone/>
              <a:defRPr sz="2200" b="0">
                <a:latin typeface="Patrick Hand"/>
                <a:ea typeface="Patrick Hand"/>
                <a:cs typeface="Patrick Hand"/>
                <a:sym typeface="Patrick Hand"/>
              </a:defRPr>
            </a:lvl8pPr>
            <a:lvl9pPr lvl="8" algn="ctr" rtl="0">
              <a:spcBef>
                <a:spcPts val="0"/>
              </a:spcBef>
              <a:spcAft>
                <a:spcPts val="0"/>
              </a:spcAft>
              <a:buSzPts val="2200"/>
              <a:buFont typeface="Patrick Hand"/>
              <a:buNone/>
              <a:defRPr sz="2200" b="0">
                <a:latin typeface="Patrick Hand"/>
                <a:ea typeface="Patrick Hand"/>
                <a:cs typeface="Patrick Hand"/>
                <a:sym typeface="Patrick Hand"/>
              </a:defRPr>
            </a:lvl9pPr>
          </a:lstStyle>
          <a:p>
            <a:endParaRPr/>
          </a:p>
        </p:txBody>
      </p:sp>
      <p:sp>
        <p:nvSpPr>
          <p:cNvPr id="730" name="Google Shape;730;p39"/>
          <p:cNvSpPr txBox="1">
            <a:spLocks noGrp="1"/>
          </p:cNvSpPr>
          <p:nvPr>
            <p:ph type="subTitle" idx="6"/>
          </p:nvPr>
        </p:nvSpPr>
        <p:spPr>
          <a:xfrm>
            <a:off x="909140" y="2017800"/>
            <a:ext cx="2554200" cy="810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Font typeface="Poppins"/>
              <a:buNone/>
              <a:defRPr>
                <a:latin typeface="Poppins"/>
                <a:ea typeface="Poppins"/>
                <a:cs typeface="Poppins"/>
                <a:sym typeface="Poppins"/>
              </a:defRPr>
            </a:lvl1pPr>
            <a:lvl2pPr lvl="1" algn="ctr" rtl="0">
              <a:lnSpc>
                <a:spcPct val="100000"/>
              </a:lnSpc>
              <a:spcBef>
                <a:spcPts val="0"/>
              </a:spcBef>
              <a:spcAft>
                <a:spcPts val="0"/>
              </a:spcAft>
              <a:buSzPts val="1400"/>
              <a:buFont typeface="Poppins"/>
              <a:buNone/>
              <a:defRPr>
                <a:latin typeface="Poppins"/>
                <a:ea typeface="Poppins"/>
                <a:cs typeface="Poppins"/>
                <a:sym typeface="Poppins"/>
              </a:defRPr>
            </a:lvl2pPr>
            <a:lvl3pPr lvl="2" algn="ctr" rtl="0">
              <a:lnSpc>
                <a:spcPct val="100000"/>
              </a:lnSpc>
              <a:spcBef>
                <a:spcPts val="0"/>
              </a:spcBef>
              <a:spcAft>
                <a:spcPts val="0"/>
              </a:spcAft>
              <a:buSzPts val="1400"/>
              <a:buFont typeface="Poppins"/>
              <a:buNone/>
              <a:defRPr>
                <a:latin typeface="Poppins"/>
                <a:ea typeface="Poppins"/>
                <a:cs typeface="Poppins"/>
                <a:sym typeface="Poppins"/>
              </a:defRPr>
            </a:lvl3pPr>
            <a:lvl4pPr lvl="3" algn="ctr" rtl="0">
              <a:lnSpc>
                <a:spcPct val="100000"/>
              </a:lnSpc>
              <a:spcBef>
                <a:spcPts val="0"/>
              </a:spcBef>
              <a:spcAft>
                <a:spcPts val="0"/>
              </a:spcAft>
              <a:buSzPts val="1400"/>
              <a:buFont typeface="Poppins"/>
              <a:buNone/>
              <a:defRPr>
                <a:latin typeface="Poppins"/>
                <a:ea typeface="Poppins"/>
                <a:cs typeface="Poppins"/>
                <a:sym typeface="Poppins"/>
              </a:defRPr>
            </a:lvl4pPr>
            <a:lvl5pPr lvl="4" algn="ctr" rtl="0">
              <a:lnSpc>
                <a:spcPct val="100000"/>
              </a:lnSpc>
              <a:spcBef>
                <a:spcPts val="0"/>
              </a:spcBef>
              <a:spcAft>
                <a:spcPts val="0"/>
              </a:spcAft>
              <a:buSzPts val="1400"/>
              <a:buFont typeface="Poppins"/>
              <a:buNone/>
              <a:defRPr>
                <a:latin typeface="Poppins"/>
                <a:ea typeface="Poppins"/>
                <a:cs typeface="Poppins"/>
                <a:sym typeface="Poppins"/>
              </a:defRPr>
            </a:lvl5pPr>
            <a:lvl6pPr lvl="5" algn="ctr" rtl="0">
              <a:lnSpc>
                <a:spcPct val="100000"/>
              </a:lnSpc>
              <a:spcBef>
                <a:spcPts val="0"/>
              </a:spcBef>
              <a:spcAft>
                <a:spcPts val="0"/>
              </a:spcAft>
              <a:buSzPts val="1400"/>
              <a:buFont typeface="Poppins"/>
              <a:buNone/>
              <a:defRPr>
                <a:latin typeface="Poppins"/>
                <a:ea typeface="Poppins"/>
                <a:cs typeface="Poppins"/>
                <a:sym typeface="Poppins"/>
              </a:defRPr>
            </a:lvl6pPr>
            <a:lvl7pPr lvl="6" algn="ctr" rtl="0">
              <a:lnSpc>
                <a:spcPct val="100000"/>
              </a:lnSpc>
              <a:spcBef>
                <a:spcPts val="0"/>
              </a:spcBef>
              <a:spcAft>
                <a:spcPts val="0"/>
              </a:spcAft>
              <a:buSzPts val="1400"/>
              <a:buFont typeface="Poppins"/>
              <a:buNone/>
              <a:defRPr>
                <a:latin typeface="Poppins"/>
                <a:ea typeface="Poppins"/>
                <a:cs typeface="Poppins"/>
                <a:sym typeface="Poppins"/>
              </a:defRPr>
            </a:lvl7pPr>
            <a:lvl8pPr lvl="7" algn="ctr" rtl="0">
              <a:lnSpc>
                <a:spcPct val="100000"/>
              </a:lnSpc>
              <a:spcBef>
                <a:spcPts val="0"/>
              </a:spcBef>
              <a:spcAft>
                <a:spcPts val="0"/>
              </a:spcAft>
              <a:buSzPts val="1400"/>
              <a:buFont typeface="Poppins"/>
              <a:buNone/>
              <a:defRPr>
                <a:latin typeface="Poppins"/>
                <a:ea typeface="Poppins"/>
                <a:cs typeface="Poppins"/>
                <a:sym typeface="Poppins"/>
              </a:defRPr>
            </a:lvl8pPr>
            <a:lvl9pPr lvl="8" algn="ctr" rtl="0">
              <a:lnSpc>
                <a:spcPct val="100000"/>
              </a:lnSpc>
              <a:spcBef>
                <a:spcPts val="0"/>
              </a:spcBef>
              <a:spcAft>
                <a:spcPts val="0"/>
              </a:spcAft>
              <a:buSzPts val="1400"/>
              <a:buFont typeface="Poppins"/>
              <a:buNone/>
              <a:defRPr>
                <a:latin typeface="Poppins"/>
                <a:ea typeface="Poppins"/>
                <a:cs typeface="Poppins"/>
                <a:sym typeface="Poppins"/>
              </a:defRPr>
            </a:lvl9pPr>
          </a:lstStyle>
          <a:p>
            <a:endParaRPr/>
          </a:p>
        </p:txBody>
      </p:sp>
      <p:sp>
        <p:nvSpPr>
          <p:cNvPr id="731" name="Google Shape;731;p39"/>
          <p:cNvSpPr txBox="1">
            <a:spLocks noGrp="1"/>
          </p:cNvSpPr>
          <p:nvPr>
            <p:ph type="ctrTitle" idx="7"/>
          </p:nvPr>
        </p:nvSpPr>
        <p:spPr>
          <a:xfrm>
            <a:off x="5674355" y="3181725"/>
            <a:ext cx="2421600" cy="320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200"/>
              <a:buNone/>
              <a:defRPr sz="2200" b="0"/>
            </a:lvl1pPr>
            <a:lvl2pPr lvl="1" algn="ctr" rtl="0">
              <a:spcBef>
                <a:spcPts val="0"/>
              </a:spcBef>
              <a:spcAft>
                <a:spcPts val="0"/>
              </a:spcAft>
              <a:buSzPts val="2200"/>
              <a:buFont typeface="Patrick Hand"/>
              <a:buNone/>
              <a:defRPr sz="2200" b="0">
                <a:latin typeface="Patrick Hand"/>
                <a:ea typeface="Patrick Hand"/>
                <a:cs typeface="Patrick Hand"/>
                <a:sym typeface="Patrick Hand"/>
              </a:defRPr>
            </a:lvl2pPr>
            <a:lvl3pPr lvl="2" algn="ctr" rtl="0">
              <a:spcBef>
                <a:spcPts val="0"/>
              </a:spcBef>
              <a:spcAft>
                <a:spcPts val="0"/>
              </a:spcAft>
              <a:buSzPts val="2200"/>
              <a:buFont typeface="Patrick Hand"/>
              <a:buNone/>
              <a:defRPr sz="2200" b="0">
                <a:latin typeface="Patrick Hand"/>
                <a:ea typeface="Patrick Hand"/>
                <a:cs typeface="Patrick Hand"/>
                <a:sym typeface="Patrick Hand"/>
              </a:defRPr>
            </a:lvl3pPr>
            <a:lvl4pPr lvl="3" algn="ctr" rtl="0">
              <a:spcBef>
                <a:spcPts val="0"/>
              </a:spcBef>
              <a:spcAft>
                <a:spcPts val="0"/>
              </a:spcAft>
              <a:buSzPts val="2200"/>
              <a:buFont typeface="Patrick Hand"/>
              <a:buNone/>
              <a:defRPr sz="2200" b="0">
                <a:latin typeface="Patrick Hand"/>
                <a:ea typeface="Patrick Hand"/>
                <a:cs typeface="Patrick Hand"/>
                <a:sym typeface="Patrick Hand"/>
              </a:defRPr>
            </a:lvl4pPr>
            <a:lvl5pPr lvl="4" algn="ctr" rtl="0">
              <a:spcBef>
                <a:spcPts val="0"/>
              </a:spcBef>
              <a:spcAft>
                <a:spcPts val="0"/>
              </a:spcAft>
              <a:buSzPts val="2200"/>
              <a:buFont typeface="Patrick Hand"/>
              <a:buNone/>
              <a:defRPr sz="2200" b="0">
                <a:latin typeface="Patrick Hand"/>
                <a:ea typeface="Patrick Hand"/>
                <a:cs typeface="Patrick Hand"/>
                <a:sym typeface="Patrick Hand"/>
              </a:defRPr>
            </a:lvl5pPr>
            <a:lvl6pPr lvl="5" algn="ctr" rtl="0">
              <a:spcBef>
                <a:spcPts val="0"/>
              </a:spcBef>
              <a:spcAft>
                <a:spcPts val="0"/>
              </a:spcAft>
              <a:buSzPts val="2200"/>
              <a:buFont typeface="Patrick Hand"/>
              <a:buNone/>
              <a:defRPr sz="2200" b="0">
                <a:latin typeface="Patrick Hand"/>
                <a:ea typeface="Patrick Hand"/>
                <a:cs typeface="Patrick Hand"/>
                <a:sym typeface="Patrick Hand"/>
              </a:defRPr>
            </a:lvl6pPr>
            <a:lvl7pPr lvl="6" algn="ctr" rtl="0">
              <a:spcBef>
                <a:spcPts val="0"/>
              </a:spcBef>
              <a:spcAft>
                <a:spcPts val="0"/>
              </a:spcAft>
              <a:buSzPts val="2200"/>
              <a:buFont typeface="Patrick Hand"/>
              <a:buNone/>
              <a:defRPr sz="2200" b="0">
                <a:latin typeface="Patrick Hand"/>
                <a:ea typeface="Patrick Hand"/>
                <a:cs typeface="Patrick Hand"/>
                <a:sym typeface="Patrick Hand"/>
              </a:defRPr>
            </a:lvl7pPr>
            <a:lvl8pPr lvl="7" algn="ctr" rtl="0">
              <a:spcBef>
                <a:spcPts val="0"/>
              </a:spcBef>
              <a:spcAft>
                <a:spcPts val="0"/>
              </a:spcAft>
              <a:buSzPts val="2200"/>
              <a:buFont typeface="Patrick Hand"/>
              <a:buNone/>
              <a:defRPr sz="2200" b="0">
                <a:latin typeface="Patrick Hand"/>
                <a:ea typeface="Patrick Hand"/>
                <a:cs typeface="Patrick Hand"/>
                <a:sym typeface="Patrick Hand"/>
              </a:defRPr>
            </a:lvl8pPr>
            <a:lvl9pPr lvl="8" algn="ctr" rtl="0">
              <a:spcBef>
                <a:spcPts val="0"/>
              </a:spcBef>
              <a:spcAft>
                <a:spcPts val="0"/>
              </a:spcAft>
              <a:buSzPts val="2200"/>
              <a:buFont typeface="Patrick Hand"/>
              <a:buNone/>
              <a:defRPr sz="2200" b="0">
                <a:latin typeface="Patrick Hand"/>
                <a:ea typeface="Patrick Hand"/>
                <a:cs typeface="Patrick Hand"/>
                <a:sym typeface="Patrick Hand"/>
              </a:defRPr>
            </a:lvl9pPr>
          </a:lstStyle>
          <a:p>
            <a:endParaRPr/>
          </a:p>
        </p:txBody>
      </p:sp>
      <p:sp>
        <p:nvSpPr>
          <p:cNvPr id="732" name="Google Shape;732;p39"/>
          <p:cNvSpPr txBox="1">
            <a:spLocks noGrp="1"/>
          </p:cNvSpPr>
          <p:nvPr>
            <p:ph type="subTitle" idx="8"/>
          </p:nvPr>
        </p:nvSpPr>
        <p:spPr>
          <a:xfrm>
            <a:off x="5674355" y="3459925"/>
            <a:ext cx="2560500" cy="81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Poppins"/>
              <a:buNone/>
              <a:defRPr>
                <a:latin typeface="Poppins"/>
                <a:ea typeface="Poppins"/>
                <a:cs typeface="Poppins"/>
                <a:sym typeface="Poppins"/>
              </a:defRPr>
            </a:lvl1pPr>
            <a:lvl2pPr lvl="1" algn="ctr" rtl="0">
              <a:lnSpc>
                <a:spcPct val="100000"/>
              </a:lnSpc>
              <a:spcBef>
                <a:spcPts val="0"/>
              </a:spcBef>
              <a:spcAft>
                <a:spcPts val="0"/>
              </a:spcAft>
              <a:buSzPts val="1400"/>
              <a:buFont typeface="Poppins"/>
              <a:buNone/>
              <a:defRPr>
                <a:latin typeface="Poppins"/>
                <a:ea typeface="Poppins"/>
                <a:cs typeface="Poppins"/>
                <a:sym typeface="Poppins"/>
              </a:defRPr>
            </a:lvl2pPr>
            <a:lvl3pPr lvl="2" algn="ctr" rtl="0">
              <a:lnSpc>
                <a:spcPct val="100000"/>
              </a:lnSpc>
              <a:spcBef>
                <a:spcPts val="0"/>
              </a:spcBef>
              <a:spcAft>
                <a:spcPts val="0"/>
              </a:spcAft>
              <a:buSzPts val="1400"/>
              <a:buFont typeface="Poppins"/>
              <a:buNone/>
              <a:defRPr>
                <a:latin typeface="Poppins"/>
                <a:ea typeface="Poppins"/>
                <a:cs typeface="Poppins"/>
                <a:sym typeface="Poppins"/>
              </a:defRPr>
            </a:lvl3pPr>
            <a:lvl4pPr lvl="3" algn="ctr" rtl="0">
              <a:lnSpc>
                <a:spcPct val="100000"/>
              </a:lnSpc>
              <a:spcBef>
                <a:spcPts val="0"/>
              </a:spcBef>
              <a:spcAft>
                <a:spcPts val="0"/>
              </a:spcAft>
              <a:buSzPts val="1400"/>
              <a:buFont typeface="Poppins"/>
              <a:buNone/>
              <a:defRPr>
                <a:latin typeface="Poppins"/>
                <a:ea typeface="Poppins"/>
                <a:cs typeface="Poppins"/>
                <a:sym typeface="Poppins"/>
              </a:defRPr>
            </a:lvl4pPr>
            <a:lvl5pPr lvl="4" algn="ctr" rtl="0">
              <a:lnSpc>
                <a:spcPct val="100000"/>
              </a:lnSpc>
              <a:spcBef>
                <a:spcPts val="0"/>
              </a:spcBef>
              <a:spcAft>
                <a:spcPts val="0"/>
              </a:spcAft>
              <a:buSzPts val="1400"/>
              <a:buFont typeface="Poppins"/>
              <a:buNone/>
              <a:defRPr>
                <a:latin typeface="Poppins"/>
                <a:ea typeface="Poppins"/>
                <a:cs typeface="Poppins"/>
                <a:sym typeface="Poppins"/>
              </a:defRPr>
            </a:lvl5pPr>
            <a:lvl6pPr lvl="5" algn="ctr" rtl="0">
              <a:lnSpc>
                <a:spcPct val="100000"/>
              </a:lnSpc>
              <a:spcBef>
                <a:spcPts val="0"/>
              </a:spcBef>
              <a:spcAft>
                <a:spcPts val="0"/>
              </a:spcAft>
              <a:buSzPts val="1400"/>
              <a:buFont typeface="Poppins"/>
              <a:buNone/>
              <a:defRPr>
                <a:latin typeface="Poppins"/>
                <a:ea typeface="Poppins"/>
                <a:cs typeface="Poppins"/>
                <a:sym typeface="Poppins"/>
              </a:defRPr>
            </a:lvl6pPr>
            <a:lvl7pPr lvl="6" algn="ctr" rtl="0">
              <a:lnSpc>
                <a:spcPct val="100000"/>
              </a:lnSpc>
              <a:spcBef>
                <a:spcPts val="0"/>
              </a:spcBef>
              <a:spcAft>
                <a:spcPts val="0"/>
              </a:spcAft>
              <a:buSzPts val="1400"/>
              <a:buFont typeface="Poppins"/>
              <a:buNone/>
              <a:defRPr>
                <a:latin typeface="Poppins"/>
                <a:ea typeface="Poppins"/>
                <a:cs typeface="Poppins"/>
                <a:sym typeface="Poppins"/>
              </a:defRPr>
            </a:lvl7pPr>
            <a:lvl8pPr lvl="7" algn="ctr" rtl="0">
              <a:lnSpc>
                <a:spcPct val="100000"/>
              </a:lnSpc>
              <a:spcBef>
                <a:spcPts val="0"/>
              </a:spcBef>
              <a:spcAft>
                <a:spcPts val="0"/>
              </a:spcAft>
              <a:buSzPts val="1400"/>
              <a:buFont typeface="Poppins"/>
              <a:buNone/>
              <a:defRPr>
                <a:latin typeface="Poppins"/>
                <a:ea typeface="Poppins"/>
                <a:cs typeface="Poppins"/>
                <a:sym typeface="Poppins"/>
              </a:defRPr>
            </a:lvl8pPr>
            <a:lvl9pPr lvl="8" algn="ctr" rtl="0">
              <a:lnSpc>
                <a:spcPct val="100000"/>
              </a:lnSpc>
              <a:spcBef>
                <a:spcPts val="0"/>
              </a:spcBef>
              <a:spcAft>
                <a:spcPts val="0"/>
              </a:spcAft>
              <a:buSzPts val="1400"/>
              <a:buFont typeface="Poppins"/>
              <a:buNone/>
              <a:defRPr>
                <a:latin typeface="Poppins"/>
                <a:ea typeface="Poppins"/>
                <a:cs typeface="Poppins"/>
                <a:sym typeface="Poppins"/>
              </a:defRPr>
            </a:lvl9pPr>
          </a:lstStyle>
          <a:p>
            <a:endParaRPr/>
          </a:p>
        </p:txBody>
      </p:sp>
      <p:sp>
        <p:nvSpPr>
          <p:cNvPr id="733" name="Google Shape;733;p39"/>
          <p:cNvSpPr/>
          <p:nvPr/>
        </p:nvSpPr>
        <p:spPr>
          <a:xfrm>
            <a:off x="0" y="4729277"/>
            <a:ext cx="4695762" cy="429903"/>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9"/>
          <p:cNvSpPr/>
          <p:nvPr/>
        </p:nvSpPr>
        <p:spPr>
          <a:xfrm>
            <a:off x="0" y="4458449"/>
            <a:ext cx="9143996" cy="685092"/>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828417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Four Columns">
  <p:cSld name="1_Title and Four Columns">
    <p:bg>
      <p:bgPr>
        <a:solidFill>
          <a:schemeClr val="dk1"/>
        </a:solidFill>
        <a:effectLst/>
      </p:bgPr>
    </p:bg>
    <p:spTree>
      <p:nvGrpSpPr>
        <p:cNvPr id="1" name="Shape 735"/>
        <p:cNvGrpSpPr/>
        <p:nvPr/>
      </p:nvGrpSpPr>
      <p:grpSpPr>
        <a:xfrm>
          <a:off x="0" y="0"/>
          <a:ext cx="0" cy="0"/>
          <a:chOff x="0" y="0"/>
          <a:chExt cx="0" cy="0"/>
        </a:xfrm>
      </p:grpSpPr>
      <p:grpSp>
        <p:nvGrpSpPr>
          <p:cNvPr id="736" name="Google Shape;736;p40"/>
          <p:cNvGrpSpPr/>
          <p:nvPr/>
        </p:nvGrpSpPr>
        <p:grpSpPr>
          <a:xfrm>
            <a:off x="313566" y="3695318"/>
            <a:ext cx="3349475" cy="1297615"/>
            <a:chOff x="2189450" y="2220300"/>
            <a:chExt cx="3202175" cy="1240550"/>
          </a:xfrm>
        </p:grpSpPr>
        <p:sp>
          <p:nvSpPr>
            <p:cNvPr id="737" name="Google Shape;737;p40"/>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0"/>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 name="Google Shape;739;p40"/>
          <p:cNvGrpSpPr/>
          <p:nvPr/>
        </p:nvGrpSpPr>
        <p:grpSpPr>
          <a:xfrm>
            <a:off x="2306553" y="3973883"/>
            <a:ext cx="2636030" cy="1021221"/>
            <a:chOff x="2189450" y="2220300"/>
            <a:chExt cx="3202175" cy="1240550"/>
          </a:xfrm>
        </p:grpSpPr>
        <p:sp>
          <p:nvSpPr>
            <p:cNvPr id="740" name="Google Shape;740;p40"/>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0"/>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 name="Google Shape;742;p40"/>
          <p:cNvSpPr/>
          <p:nvPr/>
        </p:nvSpPr>
        <p:spPr>
          <a:xfrm>
            <a:off x="1116425" y="28654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0"/>
          <p:cNvSpPr/>
          <p:nvPr/>
        </p:nvSpPr>
        <p:spPr>
          <a:xfrm>
            <a:off x="417059" y="43356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0"/>
          <p:cNvSpPr/>
          <p:nvPr/>
        </p:nvSpPr>
        <p:spPr>
          <a:xfrm>
            <a:off x="7021900" y="243101"/>
            <a:ext cx="1281282" cy="80950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0"/>
          <p:cNvSpPr/>
          <p:nvPr/>
        </p:nvSpPr>
        <p:spPr>
          <a:xfrm>
            <a:off x="8151912" y="1158576"/>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0"/>
          <p:cNvSpPr/>
          <p:nvPr/>
        </p:nvSpPr>
        <p:spPr>
          <a:xfrm>
            <a:off x="6602950" y="1052590"/>
            <a:ext cx="376439" cy="23783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0"/>
          <p:cNvSpPr/>
          <p:nvPr/>
        </p:nvSpPr>
        <p:spPr>
          <a:xfrm>
            <a:off x="4676248" y="4603180"/>
            <a:ext cx="4467697" cy="53173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0"/>
          <p:cNvSpPr/>
          <p:nvPr/>
        </p:nvSpPr>
        <p:spPr>
          <a:xfrm>
            <a:off x="0" y="4042575"/>
            <a:ext cx="9143996" cy="1100928"/>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0"/>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750" name="Google Shape;750;p40"/>
          <p:cNvSpPr txBox="1">
            <a:spLocks noGrp="1"/>
          </p:cNvSpPr>
          <p:nvPr>
            <p:ph type="subTitle" idx="1"/>
          </p:nvPr>
        </p:nvSpPr>
        <p:spPr>
          <a:xfrm>
            <a:off x="788850" y="2662350"/>
            <a:ext cx="1856100" cy="3438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751" name="Google Shape;751;p40"/>
          <p:cNvSpPr txBox="1">
            <a:spLocks noGrp="1"/>
          </p:cNvSpPr>
          <p:nvPr>
            <p:ph type="subTitle" idx="2"/>
          </p:nvPr>
        </p:nvSpPr>
        <p:spPr>
          <a:xfrm>
            <a:off x="788850" y="2933743"/>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52" name="Google Shape;752;p40"/>
          <p:cNvSpPr txBox="1">
            <a:spLocks noGrp="1"/>
          </p:cNvSpPr>
          <p:nvPr>
            <p:ph type="subTitle" idx="3"/>
          </p:nvPr>
        </p:nvSpPr>
        <p:spPr>
          <a:xfrm>
            <a:off x="269651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753" name="Google Shape;753;p40"/>
          <p:cNvSpPr txBox="1">
            <a:spLocks noGrp="1"/>
          </p:cNvSpPr>
          <p:nvPr>
            <p:ph type="subTitle" idx="4"/>
          </p:nvPr>
        </p:nvSpPr>
        <p:spPr>
          <a:xfrm>
            <a:off x="269651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54" name="Google Shape;754;p40"/>
          <p:cNvSpPr txBox="1">
            <a:spLocks noGrp="1"/>
          </p:cNvSpPr>
          <p:nvPr>
            <p:ph type="subTitle" idx="5"/>
          </p:nvPr>
        </p:nvSpPr>
        <p:spPr>
          <a:xfrm>
            <a:off x="4648888"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755" name="Google Shape;755;p40"/>
          <p:cNvSpPr txBox="1">
            <a:spLocks noGrp="1"/>
          </p:cNvSpPr>
          <p:nvPr>
            <p:ph type="subTitle" idx="6"/>
          </p:nvPr>
        </p:nvSpPr>
        <p:spPr>
          <a:xfrm>
            <a:off x="4648888"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56" name="Google Shape;756;p40"/>
          <p:cNvSpPr txBox="1">
            <a:spLocks noGrp="1"/>
          </p:cNvSpPr>
          <p:nvPr>
            <p:ph type="subTitle" idx="7"/>
          </p:nvPr>
        </p:nvSpPr>
        <p:spPr>
          <a:xfrm>
            <a:off x="6601263" y="2662350"/>
            <a:ext cx="1856100" cy="343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2200"/>
              <a:buFont typeface="Patrick Hand"/>
              <a:buNone/>
              <a:defRPr sz="2200">
                <a:solidFill>
                  <a:schemeClr val="dk2"/>
                </a:solidFill>
                <a:latin typeface="Patrick Hand"/>
                <a:ea typeface="Patrick Hand"/>
                <a:cs typeface="Patrick Hand"/>
                <a:sym typeface="Patrick Hand"/>
              </a:defRPr>
            </a:lvl1pPr>
            <a:lvl2pPr lvl="1"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2pPr>
            <a:lvl3pPr lvl="2"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3pPr>
            <a:lvl4pPr lvl="3"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4pPr>
            <a:lvl5pPr lvl="4"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5pPr>
            <a:lvl6pPr lvl="5"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6pPr>
            <a:lvl7pPr lvl="6"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7pPr>
            <a:lvl8pPr lvl="7" rtl="0">
              <a:spcBef>
                <a:spcPts val="1600"/>
              </a:spcBef>
              <a:spcAft>
                <a:spcPts val="0"/>
              </a:spcAft>
              <a:buClr>
                <a:schemeClr val="dk2"/>
              </a:buClr>
              <a:buSzPts val="1400"/>
              <a:buFont typeface="Patrick Hand"/>
              <a:buNone/>
              <a:defRPr>
                <a:solidFill>
                  <a:schemeClr val="dk2"/>
                </a:solidFill>
                <a:latin typeface="Patrick Hand"/>
                <a:ea typeface="Patrick Hand"/>
                <a:cs typeface="Patrick Hand"/>
                <a:sym typeface="Patrick Hand"/>
              </a:defRPr>
            </a:lvl8pPr>
            <a:lvl9pPr lvl="8" rtl="0">
              <a:spcBef>
                <a:spcPts val="1600"/>
              </a:spcBef>
              <a:spcAft>
                <a:spcPts val="1600"/>
              </a:spcAft>
              <a:buClr>
                <a:schemeClr val="dk2"/>
              </a:buClr>
              <a:buSzPts val="1400"/>
              <a:buFont typeface="Patrick Hand"/>
              <a:buNone/>
              <a:defRPr>
                <a:solidFill>
                  <a:schemeClr val="dk2"/>
                </a:solidFill>
                <a:latin typeface="Patrick Hand"/>
                <a:ea typeface="Patrick Hand"/>
                <a:cs typeface="Patrick Hand"/>
                <a:sym typeface="Patrick Hand"/>
              </a:defRPr>
            </a:lvl9pPr>
          </a:lstStyle>
          <a:p>
            <a:endParaRPr/>
          </a:p>
        </p:txBody>
      </p:sp>
      <p:sp>
        <p:nvSpPr>
          <p:cNvPr id="757" name="Google Shape;757;p40"/>
          <p:cNvSpPr txBox="1">
            <a:spLocks noGrp="1"/>
          </p:cNvSpPr>
          <p:nvPr>
            <p:ph type="subTitle" idx="8"/>
          </p:nvPr>
        </p:nvSpPr>
        <p:spPr>
          <a:xfrm>
            <a:off x="6601263" y="2933750"/>
            <a:ext cx="1856100" cy="1264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26347517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dk1"/>
        </a:solidFill>
        <a:effectLst/>
      </p:bgPr>
    </p:bg>
    <p:spTree>
      <p:nvGrpSpPr>
        <p:cNvPr id="1" name="Shape 758"/>
        <p:cNvGrpSpPr/>
        <p:nvPr/>
      </p:nvGrpSpPr>
      <p:grpSpPr>
        <a:xfrm>
          <a:off x="0" y="0"/>
          <a:ext cx="0" cy="0"/>
          <a:chOff x="0" y="0"/>
          <a:chExt cx="0" cy="0"/>
        </a:xfrm>
      </p:grpSpPr>
      <p:sp>
        <p:nvSpPr>
          <p:cNvPr id="759" name="Google Shape;759;p41"/>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1"/>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1"/>
          <p:cNvSpPr/>
          <p:nvPr/>
        </p:nvSpPr>
        <p:spPr>
          <a:xfrm>
            <a:off x="6616450" y="562100"/>
            <a:ext cx="1337049" cy="846212"/>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1"/>
          <p:cNvSpPr/>
          <p:nvPr/>
        </p:nvSpPr>
        <p:spPr>
          <a:xfrm>
            <a:off x="8129338" y="311949"/>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1"/>
          <p:cNvSpPr/>
          <p:nvPr/>
        </p:nvSpPr>
        <p:spPr>
          <a:xfrm>
            <a:off x="1193900" y="4844250"/>
            <a:ext cx="4266954" cy="24740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764" name="Google Shape;764;p41"/>
          <p:cNvSpPr/>
          <p:nvPr/>
        </p:nvSpPr>
        <p:spPr>
          <a:xfrm flipH="1">
            <a:off x="68" y="4925097"/>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1"/>
          <p:cNvSpPr txBox="1">
            <a:spLocks noGrp="1"/>
          </p:cNvSpPr>
          <p:nvPr>
            <p:ph type="subTitle" idx="1"/>
          </p:nvPr>
        </p:nvSpPr>
        <p:spPr>
          <a:xfrm>
            <a:off x="3435725" y="154927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766" name="Google Shape;766;p41"/>
          <p:cNvSpPr txBox="1">
            <a:spLocks noGrp="1"/>
          </p:cNvSpPr>
          <p:nvPr>
            <p:ph type="subTitle" idx="2"/>
          </p:nvPr>
        </p:nvSpPr>
        <p:spPr>
          <a:xfrm>
            <a:off x="3436726" y="181972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67" name="Google Shape;767;p41"/>
          <p:cNvSpPr txBox="1">
            <a:spLocks noGrp="1"/>
          </p:cNvSpPr>
          <p:nvPr>
            <p:ph type="subTitle" idx="3"/>
          </p:nvPr>
        </p:nvSpPr>
        <p:spPr>
          <a:xfrm>
            <a:off x="3435725" y="2877025"/>
            <a:ext cx="22725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768" name="Google Shape;768;p41"/>
          <p:cNvSpPr txBox="1">
            <a:spLocks noGrp="1"/>
          </p:cNvSpPr>
          <p:nvPr>
            <p:ph type="subTitle" idx="4"/>
          </p:nvPr>
        </p:nvSpPr>
        <p:spPr>
          <a:xfrm>
            <a:off x="3436726" y="3147375"/>
            <a:ext cx="22707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69" name="Google Shape;769;p41"/>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770" name="Google Shape;770;p41"/>
          <p:cNvSpPr txBox="1">
            <a:spLocks noGrp="1"/>
          </p:cNvSpPr>
          <p:nvPr>
            <p:ph type="subTitle" idx="5"/>
          </p:nvPr>
        </p:nvSpPr>
        <p:spPr>
          <a:xfrm>
            <a:off x="6153450" y="154927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771" name="Google Shape;771;p41"/>
          <p:cNvSpPr txBox="1">
            <a:spLocks noGrp="1"/>
          </p:cNvSpPr>
          <p:nvPr>
            <p:ph type="subTitle" idx="6"/>
          </p:nvPr>
        </p:nvSpPr>
        <p:spPr>
          <a:xfrm>
            <a:off x="6154450" y="181972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2" name="Google Shape;772;p41"/>
          <p:cNvSpPr txBox="1">
            <a:spLocks noGrp="1"/>
          </p:cNvSpPr>
          <p:nvPr>
            <p:ph type="subTitle" idx="7"/>
          </p:nvPr>
        </p:nvSpPr>
        <p:spPr>
          <a:xfrm>
            <a:off x="6153450" y="2877025"/>
            <a:ext cx="22707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773" name="Google Shape;773;p41"/>
          <p:cNvSpPr txBox="1">
            <a:spLocks noGrp="1"/>
          </p:cNvSpPr>
          <p:nvPr>
            <p:ph type="subTitle" idx="8"/>
          </p:nvPr>
        </p:nvSpPr>
        <p:spPr>
          <a:xfrm>
            <a:off x="6154450" y="3147375"/>
            <a:ext cx="22686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4" name="Google Shape;774;p41"/>
          <p:cNvSpPr txBox="1">
            <a:spLocks noGrp="1"/>
          </p:cNvSpPr>
          <p:nvPr>
            <p:ph type="subTitle" idx="9"/>
          </p:nvPr>
        </p:nvSpPr>
        <p:spPr>
          <a:xfrm>
            <a:off x="722000" y="154927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775" name="Google Shape;775;p41"/>
          <p:cNvSpPr txBox="1">
            <a:spLocks noGrp="1"/>
          </p:cNvSpPr>
          <p:nvPr>
            <p:ph type="subTitle" idx="13"/>
          </p:nvPr>
        </p:nvSpPr>
        <p:spPr>
          <a:xfrm>
            <a:off x="723000" y="181972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 name="Google Shape;776;p41"/>
          <p:cNvSpPr txBox="1">
            <a:spLocks noGrp="1"/>
          </p:cNvSpPr>
          <p:nvPr>
            <p:ph type="subTitle" idx="14"/>
          </p:nvPr>
        </p:nvSpPr>
        <p:spPr>
          <a:xfrm>
            <a:off x="722000" y="2877025"/>
            <a:ext cx="2268600" cy="34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Patrick Hand"/>
              <a:buNone/>
              <a:defRPr sz="2200">
                <a:solidFill>
                  <a:schemeClr val="accent2"/>
                </a:solidFill>
                <a:latin typeface="Patrick Hand"/>
                <a:ea typeface="Patrick Hand"/>
                <a:cs typeface="Patrick Hand"/>
                <a:sym typeface="Patrick Hand"/>
              </a:defRPr>
            </a:lvl1pPr>
            <a:lvl2pPr lvl="1"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2pPr>
            <a:lvl3pPr lvl="2"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3pPr>
            <a:lvl4pPr lvl="3"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4pPr>
            <a:lvl5pPr lvl="4"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5pPr>
            <a:lvl6pPr lvl="5"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6pPr>
            <a:lvl7pPr lvl="6"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7pPr>
            <a:lvl8pPr lvl="7"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8pPr>
            <a:lvl9pPr lvl="8" algn="ctr" rtl="0">
              <a:lnSpc>
                <a:spcPct val="100000"/>
              </a:lnSpc>
              <a:spcBef>
                <a:spcPts val="0"/>
              </a:spcBef>
              <a:spcAft>
                <a:spcPts val="0"/>
              </a:spcAft>
              <a:buSzPts val="1400"/>
              <a:buFont typeface="Patrick Hand"/>
              <a:buNone/>
              <a:defRPr>
                <a:latin typeface="Patrick Hand"/>
                <a:ea typeface="Patrick Hand"/>
                <a:cs typeface="Patrick Hand"/>
                <a:sym typeface="Patrick Hand"/>
              </a:defRPr>
            </a:lvl9pPr>
          </a:lstStyle>
          <a:p>
            <a:endParaRPr/>
          </a:p>
        </p:txBody>
      </p:sp>
      <p:sp>
        <p:nvSpPr>
          <p:cNvPr id="777" name="Google Shape;777;p41"/>
          <p:cNvSpPr txBox="1">
            <a:spLocks noGrp="1"/>
          </p:cNvSpPr>
          <p:nvPr>
            <p:ph type="subTitle" idx="15"/>
          </p:nvPr>
        </p:nvSpPr>
        <p:spPr>
          <a:xfrm>
            <a:off x="723000" y="3147375"/>
            <a:ext cx="2266500" cy="640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8290464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ig number 2">
  <p:cSld name="Big number 2">
    <p:bg>
      <p:bgPr>
        <a:solidFill>
          <a:schemeClr val="dk1"/>
        </a:solidFill>
        <a:effectLst/>
      </p:bgPr>
    </p:bg>
    <p:spTree>
      <p:nvGrpSpPr>
        <p:cNvPr id="1" name="Shape 778"/>
        <p:cNvGrpSpPr/>
        <p:nvPr/>
      </p:nvGrpSpPr>
      <p:grpSpPr>
        <a:xfrm>
          <a:off x="0" y="0"/>
          <a:ext cx="0" cy="0"/>
          <a:chOff x="0" y="0"/>
          <a:chExt cx="0" cy="0"/>
        </a:xfrm>
      </p:grpSpPr>
      <p:sp>
        <p:nvSpPr>
          <p:cNvPr id="779" name="Google Shape;779;p42"/>
          <p:cNvSpPr/>
          <p:nvPr/>
        </p:nvSpPr>
        <p:spPr>
          <a:xfrm>
            <a:off x="1193900" y="4844250"/>
            <a:ext cx="4266954" cy="247400"/>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780" name="Google Shape;780;p42"/>
          <p:cNvSpPr/>
          <p:nvPr/>
        </p:nvSpPr>
        <p:spPr>
          <a:xfrm flipH="1">
            <a:off x="68" y="4925097"/>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2"/>
          <p:cNvSpPr txBox="1">
            <a:spLocks noGrp="1"/>
          </p:cNvSpPr>
          <p:nvPr>
            <p:ph type="title" hasCustomPrompt="1"/>
          </p:nvPr>
        </p:nvSpPr>
        <p:spPr>
          <a:xfrm>
            <a:off x="740775" y="1761875"/>
            <a:ext cx="5610900" cy="143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4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782" name="Google Shape;782;p42"/>
          <p:cNvSpPr txBox="1">
            <a:spLocks noGrp="1"/>
          </p:cNvSpPr>
          <p:nvPr>
            <p:ph type="subTitle" idx="1"/>
          </p:nvPr>
        </p:nvSpPr>
        <p:spPr>
          <a:xfrm>
            <a:off x="2253025" y="3398250"/>
            <a:ext cx="2586300" cy="6837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783" name="Google Shape;783;p42"/>
          <p:cNvSpPr txBox="1">
            <a:spLocks noGrp="1"/>
          </p:cNvSpPr>
          <p:nvPr>
            <p:ph type="subTitle" idx="2"/>
          </p:nvPr>
        </p:nvSpPr>
        <p:spPr>
          <a:xfrm>
            <a:off x="2252975" y="971236"/>
            <a:ext cx="2586300" cy="6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21173189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dk1"/>
        </a:solidFill>
        <a:effectLst/>
      </p:bgPr>
    </p:bg>
    <p:spTree>
      <p:nvGrpSpPr>
        <p:cNvPr id="1" name="Shape 784"/>
        <p:cNvGrpSpPr/>
        <p:nvPr/>
      </p:nvGrpSpPr>
      <p:grpSpPr>
        <a:xfrm>
          <a:off x="0" y="0"/>
          <a:ext cx="0" cy="0"/>
          <a:chOff x="0" y="0"/>
          <a:chExt cx="0" cy="0"/>
        </a:xfrm>
      </p:grpSpPr>
      <p:sp>
        <p:nvSpPr>
          <p:cNvPr id="785" name="Google Shape;785;p43"/>
          <p:cNvSpPr/>
          <p:nvPr/>
        </p:nvSpPr>
        <p:spPr>
          <a:xfrm flipH="1">
            <a:off x="46"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3"/>
          <p:cNvSpPr/>
          <p:nvPr/>
        </p:nvSpPr>
        <p:spPr>
          <a:xfrm flipH="1">
            <a:off x="0" y="4547649"/>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3"/>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3"/>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3"/>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3"/>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3"/>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3"/>
          <p:cNvSpPr txBox="1">
            <a:spLocks noGrp="1"/>
          </p:cNvSpPr>
          <p:nvPr>
            <p:ph type="subTitle" idx="1"/>
          </p:nvPr>
        </p:nvSpPr>
        <p:spPr>
          <a:xfrm>
            <a:off x="1646415" y="1412641"/>
            <a:ext cx="5877300" cy="390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793" name="Google Shape;793;p43"/>
          <p:cNvSpPr txBox="1">
            <a:spLocks noGrp="1"/>
          </p:cNvSpPr>
          <p:nvPr>
            <p:ph type="title" hasCustomPrompt="1"/>
          </p:nvPr>
        </p:nvSpPr>
        <p:spPr>
          <a:xfrm>
            <a:off x="1635775" y="564500"/>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600"/>
              <a:buNone/>
              <a:defRPr sz="6300"/>
            </a:lvl1pPr>
            <a:lvl2pPr lvl="1" algn="ctr" rtl="0">
              <a:lnSpc>
                <a:spcPct val="100000"/>
              </a:lnSpc>
              <a:spcBef>
                <a:spcPts val="0"/>
              </a:spcBef>
              <a:spcAft>
                <a:spcPts val="0"/>
              </a:spcAft>
              <a:buSzPts val="12000"/>
              <a:buNone/>
              <a:defRPr sz="12000"/>
            </a:lvl2pPr>
            <a:lvl3pPr lvl="2" algn="ctr" rtl="0">
              <a:lnSpc>
                <a:spcPct val="100000"/>
              </a:lnSpc>
              <a:spcBef>
                <a:spcPts val="0"/>
              </a:spcBef>
              <a:spcAft>
                <a:spcPts val="0"/>
              </a:spcAft>
              <a:buSzPts val="12000"/>
              <a:buNone/>
              <a:defRPr sz="12000"/>
            </a:lvl3pPr>
            <a:lvl4pPr lvl="3" algn="ctr" rtl="0">
              <a:lnSpc>
                <a:spcPct val="100000"/>
              </a:lnSpc>
              <a:spcBef>
                <a:spcPts val="0"/>
              </a:spcBef>
              <a:spcAft>
                <a:spcPts val="0"/>
              </a:spcAft>
              <a:buSzPts val="12000"/>
              <a:buNone/>
              <a:defRPr sz="12000"/>
            </a:lvl4pPr>
            <a:lvl5pPr lvl="4" algn="ctr" rtl="0">
              <a:lnSpc>
                <a:spcPct val="100000"/>
              </a:lnSpc>
              <a:spcBef>
                <a:spcPts val="0"/>
              </a:spcBef>
              <a:spcAft>
                <a:spcPts val="0"/>
              </a:spcAft>
              <a:buSzPts val="12000"/>
              <a:buNone/>
              <a:defRPr sz="12000"/>
            </a:lvl5pPr>
            <a:lvl6pPr lvl="5" algn="ctr" rtl="0">
              <a:lnSpc>
                <a:spcPct val="100000"/>
              </a:lnSpc>
              <a:spcBef>
                <a:spcPts val="0"/>
              </a:spcBef>
              <a:spcAft>
                <a:spcPts val="0"/>
              </a:spcAft>
              <a:buSzPts val="12000"/>
              <a:buNone/>
              <a:defRPr sz="12000"/>
            </a:lvl6pPr>
            <a:lvl7pPr lvl="6" algn="ctr" rtl="0">
              <a:lnSpc>
                <a:spcPct val="100000"/>
              </a:lnSpc>
              <a:spcBef>
                <a:spcPts val="0"/>
              </a:spcBef>
              <a:spcAft>
                <a:spcPts val="0"/>
              </a:spcAft>
              <a:buSzPts val="12000"/>
              <a:buNone/>
              <a:defRPr sz="12000"/>
            </a:lvl7pPr>
            <a:lvl8pPr lvl="7" algn="ctr" rtl="0">
              <a:lnSpc>
                <a:spcPct val="100000"/>
              </a:lnSpc>
              <a:spcBef>
                <a:spcPts val="0"/>
              </a:spcBef>
              <a:spcAft>
                <a:spcPts val="0"/>
              </a:spcAft>
              <a:buSzPts val="12000"/>
              <a:buNone/>
              <a:defRPr sz="12000"/>
            </a:lvl8pPr>
            <a:lvl9pPr lvl="8" algn="ctr" rtl="0">
              <a:lnSpc>
                <a:spcPct val="100000"/>
              </a:lnSpc>
              <a:spcBef>
                <a:spcPts val="0"/>
              </a:spcBef>
              <a:spcAft>
                <a:spcPts val="0"/>
              </a:spcAft>
              <a:buSzPts val="12000"/>
              <a:buNone/>
              <a:defRPr sz="12000"/>
            </a:lvl9pPr>
          </a:lstStyle>
          <a:p>
            <a:r>
              <a:t>xx%</a:t>
            </a:r>
          </a:p>
        </p:txBody>
      </p:sp>
      <p:sp>
        <p:nvSpPr>
          <p:cNvPr id="794" name="Google Shape;794;p43"/>
          <p:cNvSpPr txBox="1">
            <a:spLocks noGrp="1"/>
          </p:cNvSpPr>
          <p:nvPr>
            <p:ph type="subTitle" idx="2"/>
          </p:nvPr>
        </p:nvSpPr>
        <p:spPr>
          <a:xfrm>
            <a:off x="1646415" y="277869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5" name="Google Shape;795;p43"/>
          <p:cNvSpPr txBox="1">
            <a:spLocks noGrp="1"/>
          </p:cNvSpPr>
          <p:nvPr>
            <p:ph type="title" idx="3" hasCustomPrompt="1"/>
          </p:nvPr>
        </p:nvSpPr>
        <p:spPr>
          <a:xfrm>
            <a:off x="1635775" y="193055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9600"/>
              <a:buNone/>
              <a:defRPr sz="6300">
                <a:solidFill>
                  <a:schemeClr val="accent4"/>
                </a:solidFill>
              </a:defRPr>
            </a:lvl1pPr>
            <a:lvl2pPr lvl="1" algn="ctr" rtl="0">
              <a:lnSpc>
                <a:spcPct val="100000"/>
              </a:lnSpc>
              <a:spcBef>
                <a:spcPts val="0"/>
              </a:spcBef>
              <a:spcAft>
                <a:spcPts val="0"/>
              </a:spcAft>
              <a:buClr>
                <a:schemeClr val="accent2"/>
              </a:buClr>
              <a:buSzPts val="12000"/>
              <a:buNone/>
              <a:defRPr sz="12000">
                <a:solidFill>
                  <a:schemeClr val="accent2"/>
                </a:solidFill>
              </a:defRPr>
            </a:lvl2pPr>
            <a:lvl3pPr lvl="2" algn="ctr" rtl="0">
              <a:lnSpc>
                <a:spcPct val="100000"/>
              </a:lnSpc>
              <a:spcBef>
                <a:spcPts val="0"/>
              </a:spcBef>
              <a:spcAft>
                <a:spcPts val="0"/>
              </a:spcAft>
              <a:buClr>
                <a:schemeClr val="accent2"/>
              </a:buClr>
              <a:buSzPts val="12000"/>
              <a:buNone/>
              <a:defRPr sz="12000">
                <a:solidFill>
                  <a:schemeClr val="accent2"/>
                </a:solidFill>
              </a:defRPr>
            </a:lvl3pPr>
            <a:lvl4pPr lvl="3" algn="ctr" rtl="0">
              <a:lnSpc>
                <a:spcPct val="100000"/>
              </a:lnSpc>
              <a:spcBef>
                <a:spcPts val="0"/>
              </a:spcBef>
              <a:spcAft>
                <a:spcPts val="0"/>
              </a:spcAft>
              <a:buClr>
                <a:schemeClr val="accent2"/>
              </a:buClr>
              <a:buSzPts val="12000"/>
              <a:buNone/>
              <a:defRPr sz="12000">
                <a:solidFill>
                  <a:schemeClr val="accent2"/>
                </a:solidFill>
              </a:defRPr>
            </a:lvl4pPr>
            <a:lvl5pPr lvl="4" algn="ctr" rtl="0">
              <a:lnSpc>
                <a:spcPct val="100000"/>
              </a:lnSpc>
              <a:spcBef>
                <a:spcPts val="0"/>
              </a:spcBef>
              <a:spcAft>
                <a:spcPts val="0"/>
              </a:spcAft>
              <a:buClr>
                <a:schemeClr val="accent2"/>
              </a:buClr>
              <a:buSzPts val="12000"/>
              <a:buNone/>
              <a:defRPr sz="12000">
                <a:solidFill>
                  <a:schemeClr val="accent2"/>
                </a:solidFill>
              </a:defRPr>
            </a:lvl5pPr>
            <a:lvl6pPr lvl="5" algn="ctr" rtl="0">
              <a:lnSpc>
                <a:spcPct val="100000"/>
              </a:lnSpc>
              <a:spcBef>
                <a:spcPts val="0"/>
              </a:spcBef>
              <a:spcAft>
                <a:spcPts val="0"/>
              </a:spcAft>
              <a:buClr>
                <a:schemeClr val="accent2"/>
              </a:buClr>
              <a:buSzPts val="12000"/>
              <a:buNone/>
              <a:defRPr sz="12000">
                <a:solidFill>
                  <a:schemeClr val="accent2"/>
                </a:solidFill>
              </a:defRPr>
            </a:lvl6pPr>
            <a:lvl7pPr lvl="6" algn="ctr" rtl="0">
              <a:lnSpc>
                <a:spcPct val="100000"/>
              </a:lnSpc>
              <a:spcBef>
                <a:spcPts val="0"/>
              </a:spcBef>
              <a:spcAft>
                <a:spcPts val="0"/>
              </a:spcAft>
              <a:buClr>
                <a:schemeClr val="accent2"/>
              </a:buClr>
              <a:buSzPts val="12000"/>
              <a:buNone/>
              <a:defRPr sz="12000">
                <a:solidFill>
                  <a:schemeClr val="accent2"/>
                </a:solidFill>
              </a:defRPr>
            </a:lvl7pPr>
            <a:lvl8pPr lvl="7" algn="ctr" rtl="0">
              <a:lnSpc>
                <a:spcPct val="100000"/>
              </a:lnSpc>
              <a:spcBef>
                <a:spcPts val="0"/>
              </a:spcBef>
              <a:spcAft>
                <a:spcPts val="0"/>
              </a:spcAft>
              <a:buClr>
                <a:schemeClr val="accent2"/>
              </a:buClr>
              <a:buSzPts val="12000"/>
              <a:buNone/>
              <a:defRPr sz="12000">
                <a:solidFill>
                  <a:schemeClr val="accent2"/>
                </a:solidFill>
              </a:defRPr>
            </a:lvl8pPr>
            <a:lvl9pPr lvl="8" algn="ctr" rtl="0">
              <a:lnSpc>
                <a:spcPct val="100000"/>
              </a:lnSpc>
              <a:spcBef>
                <a:spcPts val="0"/>
              </a:spcBef>
              <a:spcAft>
                <a:spcPts val="0"/>
              </a:spcAft>
              <a:buClr>
                <a:schemeClr val="accent2"/>
              </a:buClr>
              <a:buSzPts val="12000"/>
              <a:buNone/>
              <a:defRPr sz="12000">
                <a:solidFill>
                  <a:schemeClr val="accent2"/>
                </a:solidFill>
              </a:defRPr>
            </a:lvl9pPr>
          </a:lstStyle>
          <a:p>
            <a:r>
              <a:t>xx%</a:t>
            </a:r>
          </a:p>
        </p:txBody>
      </p:sp>
      <p:sp>
        <p:nvSpPr>
          <p:cNvPr id="796" name="Google Shape;796;p43"/>
          <p:cNvSpPr txBox="1">
            <a:spLocks noGrp="1"/>
          </p:cNvSpPr>
          <p:nvPr>
            <p:ph type="subTitle" idx="4"/>
          </p:nvPr>
        </p:nvSpPr>
        <p:spPr>
          <a:xfrm>
            <a:off x="1646415" y="4145084"/>
            <a:ext cx="58773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7" name="Google Shape;797;p43"/>
          <p:cNvSpPr txBox="1">
            <a:spLocks noGrp="1"/>
          </p:cNvSpPr>
          <p:nvPr>
            <p:ph type="title" idx="5" hasCustomPrompt="1"/>
          </p:nvPr>
        </p:nvSpPr>
        <p:spPr>
          <a:xfrm>
            <a:off x="1635775" y="3296943"/>
            <a:ext cx="58773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9600"/>
              <a:buNone/>
              <a:defRPr sz="6300">
                <a:solidFill>
                  <a:schemeClr val="accent1"/>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Tree>
    <p:extLst>
      <p:ext uri="{BB962C8B-B14F-4D97-AF65-F5344CB8AC3E}">
        <p14:creationId xmlns:p14="http://schemas.microsoft.com/office/powerpoint/2010/main" val="79148806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Numbers and text 2">
  <p:cSld name="Numbers and text 2">
    <p:bg>
      <p:bgPr>
        <a:solidFill>
          <a:schemeClr val="dk1"/>
        </a:solidFill>
        <a:effectLst/>
      </p:bgPr>
    </p:bg>
    <p:spTree>
      <p:nvGrpSpPr>
        <p:cNvPr id="1" name="Shape 798"/>
        <p:cNvGrpSpPr/>
        <p:nvPr/>
      </p:nvGrpSpPr>
      <p:grpSpPr>
        <a:xfrm>
          <a:off x="0" y="0"/>
          <a:ext cx="0" cy="0"/>
          <a:chOff x="0" y="0"/>
          <a:chExt cx="0" cy="0"/>
        </a:xfrm>
      </p:grpSpPr>
      <p:sp>
        <p:nvSpPr>
          <p:cNvPr id="799" name="Google Shape;799;p44"/>
          <p:cNvSpPr/>
          <p:nvPr/>
        </p:nvSpPr>
        <p:spPr>
          <a:xfrm flipH="1">
            <a:off x="46"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4"/>
          <p:cNvSpPr/>
          <p:nvPr/>
        </p:nvSpPr>
        <p:spPr>
          <a:xfrm flipH="1">
            <a:off x="0" y="4547649"/>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4"/>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4"/>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4"/>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4"/>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4"/>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4"/>
          <p:cNvSpPr txBox="1">
            <a:spLocks noGrp="1"/>
          </p:cNvSpPr>
          <p:nvPr>
            <p:ph type="subTitle" idx="1"/>
          </p:nvPr>
        </p:nvSpPr>
        <p:spPr>
          <a:xfrm>
            <a:off x="2600300" y="2010500"/>
            <a:ext cx="39645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7" name="Google Shape;807;p44"/>
          <p:cNvSpPr txBox="1">
            <a:spLocks noGrp="1"/>
          </p:cNvSpPr>
          <p:nvPr>
            <p:ph type="title" hasCustomPrompt="1"/>
          </p:nvPr>
        </p:nvSpPr>
        <p:spPr>
          <a:xfrm>
            <a:off x="3000775" y="945500"/>
            <a:ext cx="31521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600"/>
              <a:buNone/>
              <a:defRPr sz="9000"/>
            </a:lvl1pPr>
            <a:lvl2pPr lvl="1" algn="ctr" rtl="0">
              <a:lnSpc>
                <a:spcPct val="100000"/>
              </a:lnSpc>
              <a:spcBef>
                <a:spcPts val="0"/>
              </a:spcBef>
              <a:spcAft>
                <a:spcPts val="0"/>
              </a:spcAft>
              <a:buSzPts val="12000"/>
              <a:buNone/>
              <a:defRPr sz="12000"/>
            </a:lvl2pPr>
            <a:lvl3pPr lvl="2" algn="ctr" rtl="0">
              <a:lnSpc>
                <a:spcPct val="100000"/>
              </a:lnSpc>
              <a:spcBef>
                <a:spcPts val="0"/>
              </a:spcBef>
              <a:spcAft>
                <a:spcPts val="0"/>
              </a:spcAft>
              <a:buSzPts val="12000"/>
              <a:buNone/>
              <a:defRPr sz="12000"/>
            </a:lvl3pPr>
            <a:lvl4pPr lvl="3" algn="ctr" rtl="0">
              <a:lnSpc>
                <a:spcPct val="100000"/>
              </a:lnSpc>
              <a:spcBef>
                <a:spcPts val="0"/>
              </a:spcBef>
              <a:spcAft>
                <a:spcPts val="0"/>
              </a:spcAft>
              <a:buSzPts val="12000"/>
              <a:buNone/>
              <a:defRPr sz="12000"/>
            </a:lvl4pPr>
            <a:lvl5pPr lvl="4" algn="ctr" rtl="0">
              <a:lnSpc>
                <a:spcPct val="100000"/>
              </a:lnSpc>
              <a:spcBef>
                <a:spcPts val="0"/>
              </a:spcBef>
              <a:spcAft>
                <a:spcPts val="0"/>
              </a:spcAft>
              <a:buSzPts val="12000"/>
              <a:buNone/>
              <a:defRPr sz="12000"/>
            </a:lvl5pPr>
            <a:lvl6pPr lvl="5" algn="ctr" rtl="0">
              <a:lnSpc>
                <a:spcPct val="100000"/>
              </a:lnSpc>
              <a:spcBef>
                <a:spcPts val="0"/>
              </a:spcBef>
              <a:spcAft>
                <a:spcPts val="0"/>
              </a:spcAft>
              <a:buSzPts val="12000"/>
              <a:buNone/>
              <a:defRPr sz="12000"/>
            </a:lvl6pPr>
            <a:lvl7pPr lvl="6" algn="ctr" rtl="0">
              <a:lnSpc>
                <a:spcPct val="100000"/>
              </a:lnSpc>
              <a:spcBef>
                <a:spcPts val="0"/>
              </a:spcBef>
              <a:spcAft>
                <a:spcPts val="0"/>
              </a:spcAft>
              <a:buSzPts val="12000"/>
              <a:buNone/>
              <a:defRPr sz="12000"/>
            </a:lvl7pPr>
            <a:lvl8pPr lvl="7" algn="ctr" rtl="0">
              <a:lnSpc>
                <a:spcPct val="100000"/>
              </a:lnSpc>
              <a:spcBef>
                <a:spcPts val="0"/>
              </a:spcBef>
              <a:spcAft>
                <a:spcPts val="0"/>
              </a:spcAft>
              <a:buSzPts val="12000"/>
              <a:buNone/>
              <a:defRPr sz="12000"/>
            </a:lvl8pPr>
            <a:lvl9pPr lvl="8" algn="ctr" rtl="0">
              <a:lnSpc>
                <a:spcPct val="100000"/>
              </a:lnSpc>
              <a:spcBef>
                <a:spcPts val="0"/>
              </a:spcBef>
              <a:spcAft>
                <a:spcPts val="0"/>
              </a:spcAft>
              <a:buSzPts val="12000"/>
              <a:buNone/>
              <a:defRPr sz="12000"/>
            </a:lvl9pPr>
          </a:lstStyle>
          <a:p>
            <a:r>
              <a:t>xx%</a:t>
            </a:r>
          </a:p>
        </p:txBody>
      </p:sp>
      <p:sp>
        <p:nvSpPr>
          <p:cNvPr id="808" name="Google Shape;808;p44"/>
          <p:cNvSpPr txBox="1">
            <a:spLocks noGrp="1"/>
          </p:cNvSpPr>
          <p:nvPr>
            <p:ph type="subTitle" idx="2"/>
          </p:nvPr>
        </p:nvSpPr>
        <p:spPr>
          <a:xfrm>
            <a:off x="1153206" y="3630289"/>
            <a:ext cx="31521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9" name="Google Shape;809;p44"/>
          <p:cNvSpPr txBox="1">
            <a:spLocks noGrp="1"/>
          </p:cNvSpPr>
          <p:nvPr>
            <p:ph type="title" idx="3" hasCustomPrompt="1"/>
          </p:nvPr>
        </p:nvSpPr>
        <p:spPr>
          <a:xfrm>
            <a:off x="1147500" y="2717700"/>
            <a:ext cx="31521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9600"/>
              <a:buNone/>
              <a:defRPr sz="6300">
                <a:solidFill>
                  <a:schemeClr val="accent4"/>
                </a:solidFill>
              </a:defRPr>
            </a:lvl1pPr>
            <a:lvl2pPr lvl="1" algn="ctr" rtl="0">
              <a:lnSpc>
                <a:spcPct val="100000"/>
              </a:lnSpc>
              <a:spcBef>
                <a:spcPts val="0"/>
              </a:spcBef>
              <a:spcAft>
                <a:spcPts val="0"/>
              </a:spcAft>
              <a:buClr>
                <a:schemeClr val="accent2"/>
              </a:buClr>
              <a:buSzPts val="12000"/>
              <a:buNone/>
              <a:defRPr sz="12000">
                <a:solidFill>
                  <a:schemeClr val="accent2"/>
                </a:solidFill>
              </a:defRPr>
            </a:lvl2pPr>
            <a:lvl3pPr lvl="2" algn="ctr" rtl="0">
              <a:lnSpc>
                <a:spcPct val="100000"/>
              </a:lnSpc>
              <a:spcBef>
                <a:spcPts val="0"/>
              </a:spcBef>
              <a:spcAft>
                <a:spcPts val="0"/>
              </a:spcAft>
              <a:buClr>
                <a:schemeClr val="accent2"/>
              </a:buClr>
              <a:buSzPts val="12000"/>
              <a:buNone/>
              <a:defRPr sz="12000">
                <a:solidFill>
                  <a:schemeClr val="accent2"/>
                </a:solidFill>
              </a:defRPr>
            </a:lvl3pPr>
            <a:lvl4pPr lvl="3" algn="ctr" rtl="0">
              <a:lnSpc>
                <a:spcPct val="100000"/>
              </a:lnSpc>
              <a:spcBef>
                <a:spcPts val="0"/>
              </a:spcBef>
              <a:spcAft>
                <a:spcPts val="0"/>
              </a:spcAft>
              <a:buClr>
                <a:schemeClr val="accent2"/>
              </a:buClr>
              <a:buSzPts val="12000"/>
              <a:buNone/>
              <a:defRPr sz="12000">
                <a:solidFill>
                  <a:schemeClr val="accent2"/>
                </a:solidFill>
              </a:defRPr>
            </a:lvl4pPr>
            <a:lvl5pPr lvl="4" algn="ctr" rtl="0">
              <a:lnSpc>
                <a:spcPct val="100000"/>
              </a:lnSpc>
              <a:spcBef>
                <a:spcPts val="0"/>
              </a:spcBef>
              <a:spcAft>
                <a:spcPts val="0"/>
              </a:spcAft>
              <a:buClr>
                <a:schemeClr val="accent2"/>
              </a:buClr>
              <a:buSzPts val="12000"/>
              <a:buNone/>
              <a:defRPr sz="12000">
                <a:solidFill>
                  <a:schemeClr val="accent2"/>
                </a:solidFill>
              </a:defRPr>
            </a:lvl5pPr>
            <a:lvl6pPr lvl="5" algn="ctr" rtl="0">
              <a:lnSpc>
                <a:spcPct val="100000"/>
              </a:lnSpc>
              <a:spcBef>
                <a:spcPts val="0"/>
              </a:spcBef>
              <a:spcAft>
                <a:spcPts val="0"/>
              </a:spcAft>
              <a:buClr>
                <a:schemeClr val="accent2"/>
              </a:buClr>
              <a:buSzPts val="12000"/>
              <a:buNone/>
              <a:defRPr sz="12000">
                <a:solidFill>
                  <a:schemeClr val="accent2"/>
                </a:solidFill>
              </a:defRPr>
            </a:lvl6pPr>
            <a:lvl7pPr lvl="6" algn="ctr" rtl="0">
              <a:lnSpc>
                <a:spcPct val="100000"/>
              </a:lnSpc>
              <a:spcBef>
                <a:spcPts val="0"/>
              </a:spcBef>
              <a:spcAft>
                <a:spcPts val="0"/>
              </a:spcAft>
              <a:buClr>
                <a:schemeClr val="accent2"/>
              </a:buClr>
              <a:buSzPts val="12000"/>
              <a:buNone/>
              <a:defRPr sz="12000">
                <a:solidFill>
                  <a:schemeClr val="accent2"/>
                </a:solidFill>
              </a:defRPr>
            </a:lvl7pPr>
            <a:lvl8pPr lvl="7" algn="ctr" rtl="0">
              <a:lnSpc>
                <a:spcPct val="100000"/>
              </a:lnSpc>
              <a:spcBef>
                <a:spcPts val="0"/>
              </a:spcBef>
              <a:spcAft>
                <a:spcPts val="0"/>
              </a:spcAft>
              <a:buClr>
                <a:schemeClr val="accent2"/>
              </a:buClr>
              <a:buSzPts val="12000"/>
              <a:buNone/>
              <a:defRPr sz="12000">
                <a:solidFill>
                  <a:schemeClr val="accent2"/>
                </a:solidFill>
              </a:defRPr>
            </a:lvl8pPr>
            <a:lvl9pPr lvl="8" algn="ctr" rtl="0">
              <a:lnSpc>
                <a:spcPct val="100000"/>
              </a:lnSpc>
              <a:spcBef>
                <a:spcPts val="0"/>
              </a:spcBef>
              <a:spcAft>
                <a:spcPts val="0"/>
              </a:spcAft>
              <a:buClr>
                <a:schemeClr val="accent2"/>
              </a:buClr>
              <a:buSzPts val="12000"/>
              <a:buNone/>
              <a:defRPr sz="12000">
                <a:solidFill>
                  <a:schemeClr val="accent2"/>
                </a:solidFill>
              </a:defRPr>
            </a:lvl9pPr>
          </a:lstStyle>
          <a:p>
            <a:r>
              <a:t>xx%</a:t>
            </a:r>
          </a:p>
        </p:txBody>
      </p:sp>
      <p:sp>
        <p:nvSpPr>
          <p:cNvPr id="810" name="Google Shape;810;p44"/>
          <p:cNvSpPr txBox="1">
            <a:spLocks noGrp="1"/>
          </p:cNvSpPr>
          <p:nvPr>
            <p:ph type="subTitle" idx="4"/>
          </p:nvPr>
        </p:nvSpPr>
        <p:spPr>
          <a:xfrm>
            <a:off x="4844406" y="3630300"/>
            <a:ext cx="31521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11" name="Google Shape;811;p44"/>
          <p:cNvSpPr txBox="1">
            <a:spLocks noGrp="1"/>
          </p:cNvSpPr>
          <p:nvPr>
            <p:ph type="title" idx="5" hasCustomPrompt="1"/>
          </p:nvPr>
        </p:nvSpPr>
        <p:spPr>
          <a:xfrm>
            <a:off x="4838700" y="2717711"/>
            <a:ext cx="31521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9600"/>
              <a:buNone/>
              <a:defRPr sz="6300">
                <a:solidFill>
                  <a:schemeClr val="accent1"/>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Tree>
    <p:extLst>
      <p:ext uri="{BB962C8B-B14F-4D97-AF65-F5344CB8AC3E}">
        <p14:creationId xmlns:p14="http://schemas.microsoft.com/office/powerpoint/2010/main" val="17864606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Numbers and text 3">
  <p:cSld name="Numbers and text 3">
    <p:bg>
      <p:bgPr>
        <a:solidFill>
          <a:schemeClr val="dk1"/>
        </a:solidFill>
        <a:effectLst/>
      </p:bgPr>
    </p:bg>
    <p:spTree>
      <p:nvGrpSpPr>
        <p:cNvPr id="1" name="Shape 812"/>
        <p:cNvGrpSpPr/>
        <p:nvPr/>
      </p:nvGrpSpPr>
      <p:grpSpPr>
        <a:xfrm>
          <a:off x="0" y="0"/>
          <a:ext cx="0" cy="0"/>
          <a:chOff x="0" y="0"/>
          <a:chExt cx="0" cy="0"/>
        </a:xfrm>
      </p:grpSpPr>
      <p:sp>
        <p:nvSpPr>
          <p:cNvPr id="813" name="Google Shape;813;p45"/>
          <p:cNvSpPr/>
          <p:nvPr/>
        </p:nvSpPr>
        <p:spPr>
          <a:xfrm flipH="1">
            <a:off x="46"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5"/>
          <p:cNvSpPr/>
          <p:nvPr/>
        </p:nvSpPr>
        <p:spPr>
          <a:xfrm flipH="1">
            <a:off x="0" y="4547649"/>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5"/>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5"/>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5"/>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5"/>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5"/>
          <p:cNvSpPr/>
          <p:nvPr/>
        </p:nvSpPr>
        <p:spPr>
          <a:xfrm>
            <a:off x="3971453" y="1283906"/>
            <a:ext cx="26171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5"/>
          <p:cNvSpPr txBox="1">
            <a:spLocks noGrp="1"/>
          </p:cNvSpPr>
          <p:nvPr>
            <p:ph type="subTitle" idx="1"/>
          </p:nvPr>
        </p:nvSpPr>
        <p:spPr>
          <a:xfrm>
            <a:off x="872222" y="1949707"/>
            <a:ext cx="35061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1" name="Google Shape;821;p45"/>
          <p:cNvSpPr txBox="1">
            <a:spLocks noGrp="1"/>
          </p:cNvSpPr>
          <p:nvPr>
            <p:ph type="title" hasCustomPrompt="1"/>
          </p:nvPr>
        </p:nvSpPr>
        <p:spPr>
          <a:xfrm>
            <a:off x="872222" y="1101568"/>
            <a:ext cx="35061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9600"/>
              <a:buNone/>
              <a:defRPr sz="6300"/>
            </a:lvl1pPr>
            <a:lvl2pPr lvl="1" algn="ctr" rtl="0">
              <a:lnSpc>
                <a:spcPct val="100000"/>
              </a:lnSpc>
              <a:spcBef>
                <a:spcPts val="0"/>
              </a:spcBef>
              <a:spcAft>
                <a:spcPts val="0"/>
              </a:spcAft>
              <a:buSzPts val="12000"/>
              <a:buNone/>
              <a:defRPr sz="12000"/>
            </a:lvl2pPr>
            <a:lvl3pPr lvl="2" algn="ctr" rtl="0">
              <a:lnSpc>
                <a:spcPct val="100000"/>
              </a:lnSpc>
              <a:spcBef>
                <a:spcPts val="0"/>
              </a:spcBef>
              <a:spcAft>
                <a:spcPts val="0"/>
              </a:spcAft>
              <a:buSzPts val="12000"/>
              <a:buNone/>
              <a:defRPr sz="12000"/>
            </a:lvl3pPr>
            <a:lvl4pPr lvl="3" algn="ctr" rtl="0">
              <a:lnSpc>
                <a:spcPct val="100000"/>
              </a:lnSpc>
              <a:spcBef>
                <a:spcPts val="0"/>
              </a:spcBef>
              <a:spcAft>
                <a:spcPts val="0"/>
              </a:spcAft>
              <a:buSzPts val="12000"/>
              <a:buNone/>
              <a:defRPr sz="12000"/>
            </a:lvl4pPr>
            <a:lvl5pPr lvl="4" algn="ctr" rtl="0">
              <a:lnSpc>
                <a:spcPct val="100000"/>
              </a:lnSpc>
              <a:spcBef>
                <a:spcPts val="0"/>
              </a:spcBef>
              <a:spcAft>
                <a:spcPts val="0"/>
              </a:spcAft>
              <a:buSzPts val="12000"/>
              <a:buNone/>
              <a:defRPr sz="12000"/>
            </a:lvl5pPr>
            <a:lvl6pPr lvl="5" algn="ctr" rtl="0">
              <a:lnSpc>
                <a:spcPct val="100000"/>
              </a:lnSpc>
              <a:spcBef>
                <a:spcPts val="0"/>
              </a:spcBef>
              <a:spcAft>
                <a:spcPts val="0"/>
              </a:spcAft>
              <a:buSzPts val="12000"/>
              <a:buNone/>
              <a:defRPr sz="12000"/>
            </a:lvl6pPr>
            <a:lvl7pPr lvl="6" algn="ctr" rtl="0">
              <a:lnSpc>
                <a:spcPct val="100000"/>
              </a:lnSpc>
              <a:spcBef>
                <a:spcPts val="0"/>
              </a:spcBef>
              <a:spcAft>
                <a:spcPts val="0"/>
              </a:spcAft>
              <a:buSzPts val="12000"/>
              <a:buNone/>
              <a:defRPr sz="12000"/>
            </a:lvl7pPr>
            <a:lvl8pPr lvl="7" algn="ctr" rtl="0">
              <a:lnSpc>
                <a:spcPct val="100000"/>
              </a:lnSpc>
              <a:spcBef>
                <a:spcPts val="0"/>
              </a:spcBef>
              <a:spcAft>
                <a:spcPts val="0"/>
              </a:spcAft>
              <a:buSzPts val="12000"/>
              <a:buNone/>
              <a:defRPr sz="12000"/>
            </a:lvl8pPr>
            <a:lvl9pPr lvl="8" algn="ctr" rtl="0">
              <a:lnSpc>
                <a:spcPct val="100000"/>
              </a:lnSpc>
              <a:spcBef>
                <a:spcPts val="0"/>
              </a:spcBef>
              <a:spcAft>
                <a:spcPts val="0"/>
              </a:spcAft>
              <a:buSzPts val="12000"/>
              <a:buNone/>
              <a:defRPr sz="12000"/>
            </a:lvl9pPr>
          </a:lstStyle>
          <a:p>
            <a:r>
              <a:t>xx%</a:t>
            </a:r>
          </a:p>
        </p:txBody>
      </p:sp>
      <p:sp>
        <p:nvSpPr>
          <p:cNvPr id="822" name="Google Shape;822;p45"/>
          <p:cNvSpPr txBox="1">
            <a:spLocks noGrp="1"/>
          </p:cNvSpPr>
          <p:nvPr>
            <p:ph type="subTitle" idx="2"/>
          </p:nvPr>
        </p:nvSpPr>
        <p:spPr>
          <a:xfrm>
            <a:off x="872222" y="3620557"/>
            <a:ext cx="35061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3" name="Google Shape;823;p45"/>
          <p:cNvSpPr txBox="1">
            <a:spLocks noGrp="1"/>
          </p:cNvSpPr>
          <p:nvPr>
            <p:ph type="title" idx="3" hasCustomPrompt="1"/>
          </p:nvPr>
        </p:nvSpPr>
        <p:spPr>
          <a:xfrm>
            <a:off x="872222" y="2772419"/>
            <a:ext cx="35061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9600"/>
              <a:buNone/>
              <a:defRPr sz="6300">
                <a:solidFill>
                  <a:schemeClr val="accent4"/>
                </a:solidFill>
              </a:defRPr>
            </a:lvl1pPr>
            <a:lvl2pPr lvl="1" algn="ctr" rtl="0">
              <a:lnSpc>
                <a:spcPct val="100000"/>
              </a:lnSpc>
              <a:spcBef>
                <a:spcPts val="0"/>
              </a:spcBef>
              <a:spcAft>
                <a:spcPts val="0"/>
              </a:spcAft>
              <a:buClr>
                <a:schemeClr val="accent2"/>
              </a:buClr>
              <a:buSzPts val="12000"/>
              <a:buNone/>
              <a:defRPr sz="12000">
                <a:solidFill>
                  <a:schemeClr val="accent2"/>
                </a:solidFill>
              </a:defRPr>
            </a:lvl2pPr>
            <a:lvl3pPr lvl="2" algn="ctr" rtl="0">
              <a:lnSpc>
                <a:spcPct val="100000"/>
              </a:lnSpc>
              <a:spcBef>
                <a:spcPts val="0"/>
              </a:spcBef>
              <a:spcAft>
                <a:spcPts val="0"/>
              </a:spcAft>
              <a:buClr>
                <a:schemeClr val="accent2"/>
              </a:buClr>
              <a:buSzPts val="12000"/>
              <a:buNone/>
              <a:defRPr sz="12000">
                <a:solidFill>
                  <a:schemeClr val="accent2"/>
                </a:solidFill>
              </a:defRPr>
            </a:lvl3pPr>
            <a:lvl4pPr lvl="3" algn="ctr" rtl="0">
              <a:lnSpc>
                <a:spcPct val="100000"/>
              </a:lnSpc>
              <a:spcBef>
                <a:spcPts val="0"/>
              </a:spcBef>
              <a:spcAft>
                <a:spcPts val="0"/>
              </a:spcAft>
              <a:buClr>
                <a:schemeClr val="accent2"/>
              </a:buClr>
              <a:buSzPts val="12000"/>
              <a:buNone/>
              <a:defRPr sz="12000">
                <a:solidFill>
                  <a:schemeClr val="accent2"/>
                </a:solidFill>
              </a:defRPr>
            </a:lvl4pPr>
            <a:lvl5pPr lvl="4" algn="ctr" rtl="0">
              <a:lnSpc>
                <a:spcPct val="100000"/>
              </a:lnSpc>
              <a:spcBef>
                <a:spcPts val="0"/>
              </a:spcBef>
              <a:spcAft>
                <a:spcPts val="0"/>
              </a:spcAft>
              <a:buClr>
                <a:schemeClr val="accent2"/>
              </a:buClr>
              <a:buSzPts val="12000"/>
              <a:buNone/>
              <a:defRPr sz="12000">
                <a:solidFill>
                  <a:schemeClr val="accent2"/>
                </a:solidFill>
              </a:defRPr>
            </a:lvl5pPr>
            <a:lvl6pPr lvl="5" algn="ctr" rtl="0">
              <a:lnSpc>
                <a:spcPct val="100000"/>
              </a:lnSpc>
              <a:spcBef>
                <a:spcPts val="0"/>
              </a:spcBef>
              <a:spcAft>
                <a:spcPts val="0"/>
              </a:spcAft>
              <a:buClr>
                <a:schemeClr val="accent2"/>
              </a:buClr>
              <a:buSzPts val="12000"/>
              <a:buNone/>
              <a:defRPr sz="12000">
                <a:solidFill>
                  <a:schemeClr val="accent2"/>
                </a:solidFill>
              </a:defRPr>
            </a:lvl6pPr>
            <a:lvl7pPr lvl="6" algn="ctr" rtl="0">
              <a:lnSpc>
                <a:spcPct val="100000"/>
              </a:lnSpc>
              <a:spcBef>
                <a:spcPts val="0"/>
              </a:spcBef>
              <a:spcAft>
                <a:spcPts val="0"/>
              </a:spcAft>
              <a:buClr>
                <a:schemeClr val="accent2"/>
              </a:buClr>
              <a:buSzPts val="12000"/>
              <a:buNone/>
              <a:defRPr sz="12000">
                <a:solidFill>
                  <a:schemeClr val="accent2"/>
                </a:solidFill>
              </a:defRPr>
            </a:lvl7pPr>
            <a:lvl8pPr lvl="7" algn="ctr" rtl="0">
              <a:lnSpc>
                <a:spcPct val="100000"/>
              </a:lnSpc>
              <a:spcBef>
                <a:spcPts val="0"/>
              </a:spcBef>
              <a:spcAft>
                <a:spcPts val="0"/>
              </a:spcAft>
              <a:buClr>
                <a:schemeClr val="accent2"/>
              </a:buClr>
              <a:buSzPts val="12000"/>
              <a:buNone/>
              <a:defRPr sz="12000">
                <a:solidFill>
                  <a:schemeClr val="accent2"/>
                </a:solidFill>
              </a:defRPr>
            </a:lvl8pPr>
            <a:lvl9pPr lvl="8" algn="ctr" rtl="0">
              <a:lnSpc>
                <a:spcPct val="100000"/>
              </a:lnSpc>
              <a:spcBef>
                <a:spcPts val="0"/>
              </a:spcBef>
              <a:spcAft>
                <a:spcPts val="0"/>
              </a:spcAft>
              <a:buClr>
                <a:schemeClr val="accent2"/>
              </a:buClr>
              <a:buSzPts val="12000"/>
              <a:buNone/>
              <a:defRPr sz="12000">
                <a:solidFill>
                  <a:schemeClr val="accent2"/>
                </a:solidFill>
              </a:defRPr>
            </a:lvl9pPr>
          </a:lstStyle>
          <a:p>
            <a:r>
              <a:t>xx%</a:t>
            </a:r>
          </a:p>
        </p:txBody>
      </p:sp>
      <p:sp>
        <p:nvSpPr>
          <p:cNvPr id="824" name="Google Shape;824;p45"/>
          <p:cNvSpPr txBox="1">
            <a:spLocks noGrp="1"/>
          </p:cNvSpPr>
          <p:nvPr>
            <p:ph type="subTitle" idx="4"/>
          </p:nvPr>
        </p:nvSpPr>
        <p:spPr>
          <a:xfrm>
            <a:off x="4765672" y="3620569"/>
            <a:ext cx="35061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5" name="Google Shape;825;p45"/>
          <p:cNvSpPr txBox="1">
            <a:spLocks noGrp="1"/>
          </p:cNvSpPr>
          <p:nvPr>
            <p:ph type="title" idx="5" hasCustomPrompt="1"/>
          </p:nvPr>
        </p:nvSpPr>
        <p:spPr>
          <a:xfrm>
            <a:off x="4765672" y="2773506"/>
            <a:ext cx="35061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9600"/>
              <a:buNone/>
              <a:defRPr sz="6300">
                <a:solidFill>
                  <a:schemeClr val="accent3"/>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
        <p:nvSpPr>
          <p:cNvPr id="826" name="Google Shape;826;p45"/>
          <p:cNvSpPr txBox="1">
            <a:spLocks noGrp="1"/>
          </p:cNvSpPr>
          <p:nvPr>
            <p:ph type="subTitle" idx="6"/>
          </p:nvPr>
        </p:nvSpPr>
        <p:spPr>
          <a:xfrm>
            <a:off x="4765672" y="1948644"/>
            <a:ext cx="3506100" cy="390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27" name="Google Shape;827;p45"/>
          <p:cNvSpPr txBox="1">
            <a:spLocks noGrp="1"/>
          </p:cNvSpPr>
          <p:nvPr>
            <p:ph type="title" idx="7" hasCustomPrompt="1"/>
          </p:nvPr>
        </p:nvSpPr>
        <p:spPr>
          <a:xfrm>
            <a:off x="4765672" y="1101581"/>
            <a:ext cx="3506100" cy="988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1"/>
              </a:buClr>
              <a:buSzPts val="9600"/>
              <a:buNone/>
              <a:defRPr sz="6300">
                <a:solidFill>
                  <a:schemeClr val="accent1"/>
                </a:solidFill>
              </a:defRPr>
            </a:lvl1pPr>
            <a:lvl2pPr lvl="1" algn="ctr" rtl="0">
              <a:lnSpc>
                <a:spcPct val="100000"/>
              </a:lnSpc>
              <a:spcBef>
                <a:spcPts val="0"/>
              </a:spcBef>
              <a:spcAft>
                <a:spcPts val="0"/>
              </a:spcAft>
              <a:buClr>
                <a:schemeClr val="accent1"/>
              </a:buClr>
              <a:buSzPts val="12000"/>
              <a:buNone/>
              <a:defRPr sz="12000">
                <a:solidFill>
                  <a:schemeClr val="accent1"/>
                </a:solidFill>
              </a:defRPr>
            </a:lvl2pPr>
            <a:lvl3pPr lvl="2" algn="ctr" rtl="0">
              <a:lnSpc>
                <a:spcPct val="100000"/>
              </a:lnSpc>
              <a:spcBef>
                <a:spcPts val="0"/>
              </a:spcBef>
              <a:spcAft>
                <a:spcPts val="0"/>
              </a:spcAft>
              <a:buClr>
                <a:schemeClr val="accent1"/>
              </a:buClr>
              <a:buSzPts val="12000"/>
              <a:buNone/>
              <a:defRPr sz="12000">
                <a:solidFill>
                  <a:schemeClr val="accent1"/>
                </a:solidFill>
              </a:defRPr>
            </a:lvl3pPr>
            <a:lvl4pPr lvl="3" algn="ctr" rtl="0">
              <a:lnSpc>
                <a:spcPct val="100000"/>
              </a:lnSpc>
              <a:spcBef>
                <a:spcPts val="0"/>
              </a:spcBef>
              <a:spcAft>
                <a:spcPts val="0"/>
              </a:spcAft>
              <a:buClr>
                <a:schemeClr val="accent1"/>
              </a:buClr>
              <a:buSzPts val="12000"/>
              <a:buNone/>
              <a:defRPr sz="12000">
                <a:solidFill>
                  <a:schemeClr val="accent1"/>
                </a:solidFill>
              </a:defRPr>
            </a:lvl4pPr>
            <a:lvl5pPr lvl="4" algn="ctr" rtl="0">
              <a:lnSpc>
                <a:spcPct val="100000"/>
              </a:lnSpc>
              <a:spcBef>
                <a:spcPts val="0"/>
              </a:spcBef>
              <a:spcAft>
                <a:spcPts val="0"/>
              </a:spcAft>
              <a:buClr>
                <a:schemeClr val="accent1"/>
              </a:buClr>
              <a:buSzPts val="12000"/>
              <a:buNone/>
              <a:defRPr sz="12000">
                <a:solidFill>
                  <a:schemeClr val="accent1"/>
                </a:solidFill>
              </a:defRPr>
            </a:lvl5pPr>
            <a:lvl6pPr lvl="5" algn="ctr" rtl="0">
              <a:lnSpc>
                <a:spcPct val="100000"/>
              </a:lnSpc>
              <a:spcBef>
                <a:spcPts val="0"/>
              </a:spcBef>
              <a:spcAft>
                <a:spcPts val="0"/>
              </a:spcAft>
              <a:buClr>
                <a:schemeClr val="accent1"/>
              </a:buClr>
              <a:buSzPts val="12000"/>
              <a:buNone/>
              <a:defRPr sz="12000">
                <a:solidFill>
                  <a:schemeClr val="accent1"/>
                </a:solidFill>
              </a:defRPr>
            </a:lvl6pPr>
            <a:lvl7pPr lvl="6" algn="ctr" rtl="0">
              <a:lnSpc>
                <a:spcPct val="100000"/>
              </a:lnSpc>
              <a:spcBef>
                <a:spcPts val="0"/>
              </a:spcBef>
              <a:spcAft>
                <a:spcPts val="0"/>
              </a:spcAft>
              <a:buClr>
                <a:schemeClr val="accent1"/>
              </a:buClr>
              <a:buSzPts val="12000"/>
              <a:buNone/>
              <a:defRPr sz="12000">
                <a:solidFill>
                  <a:schemeClr val="accent1"/>
                </a:solidFill>
              </a:defRPr>
            </a:lvl7pPr>
            <a:lvl8pPr lvl="7" algn="ctr" rtl="0">
              <a:lnSpc>
                <a:spcPct val="100000"/>
              </a:lnSpc>
              <a:spcBef>
                <a:spcPts val="0"/>
              </a:spcBef>
              <a:spcAft>
                <a:spcPts val="0"/>
              </a:spcAft>
              <a:buClr>
                <a:schemeClr val="accent1"/>
              </a:buClr>
              <a:buSzPts val="12000"/>
              <a:buNone/>
              <a:defRPr sz="12000">
                <a:solidFill>
                  <a:schemeClr val="accent1"/>
                </a:solidFill>
              </a:defRPr>
            </a:lvl8pPr>
            <a:lvl9pPr lvl="8" algn="ctr" rtl="0">
              <a:lnSpc>
                <a:spcPct val="100000"/>
              </a:lnSpc>
              <a:spcBef>
                <a:spcPts val="0"/>
              </a:spcBef>
              <a:spcAft>
                <a:spcPts val="0"/>
              </a:spcAft>
              <a:buClr>
                <a:schemeClr val="accent1"/>
              </a:buClr>
              <a:buSzPts val="12000"/>
              <a:buNone/>
              <a:defRPr sz="12000">
                <a:solidFill>
                  <a:schemeClr val="accent1"/>
                </a:solidFill>
              </a:defRPr>
            </a:lvl9pPr>
          </a:lstStyle>
          <a:p>
            <a:r>
              <a:t>xx%</a:t>
            </a:r>
          </a:p>
        </p:txBody>
      </p:sp>
    </p:spTree>
    <p:extLst>
      <p:ext uri="{BB962C8B-B14F-4D97-AF65-F5344CB8AC3E}">
        <p14:creationId xmlns:p14="http://schemas.microsoft.com/office/powerpoint/2010/main" val="25450852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4570"/>
        <p:cNvGrpSpPr/>
        <p:nvPr/>
      </p:nvGrpSpPr>
      <p:grpSpPr>
        <a:xfrm>
          <a:off x="0" y="0"/>
          <a:ext cx="0" cy="0"/>
          <a:chOff x="0" y="0"/>
          <a:chExt cx="0" cy="0"/>
        </a:xfrm>
      </p:grpSpPr>
      <p:grpSp>
        <p:nvGrpSpPr>
          <p:cNvPr id="4571" name="Google Shape;4571;p25"/>
          <p:cNvGrpSpPr/>
          <p:nvPr/>
        </p:nvGrpSpPr>
        <p:grpSpPr>
          <a:xfrm>
            <a:off x="234426" y="68256"/>
            <a:ext cx="8730410" cy="3370403"/>
            <a:chOff x="234426" y="68256"/>
            <a:chExt cx="8730410" cy="3370403"/>
          </a:xfrm>
        </p:grpSpPr>
        <p:sp>
          <p:nvSpPr>
            <p:cNvPr id="4572" name="Google Shape;4572;p25"/>
            <p:cNvSpPr/>
            <p:nvPr/>
          </p:nvSpPr>
          <p:spPr>
            <a:xfrm rot="-8826227" flipH="1">
              <a:off x="273876" y="2254271"/>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25"/>
            <p:cNvSpPr/>
            <p:nvPr/>
          </p:nvSpPr>
          <p:spPr>
            <a:xfrm rot="8440181" flipH="1">
              <a:off x="273875" y="1538818"/>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25"/>
            <p:cNvSpPr/>
            <p:nvPr/>
          </p:nvSpPr>
          <p:spPr>
            <a:xfrm rot="-8826227" flipH="1">
              <a:off x="8233132" y="1365790"/>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25"/>
            <p:cNvSpPr/>
            <p:nvPr/>
          </p:nvSpPr>
          <p:spPr>
            <a:xfrm rot="10800000" flipH="1">
              <a:off x="8437496" y="1799998"/>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25"/>
            <p:cNvSpPr/>
            <p:nvPr/>
          </p:nvSpPr>
          <p:spPr>
            <a:xfrm rot="8440181" flipH="1">
              <a:off x="8724097" y="89919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25"/>
            <p:cNvSpPr/>
            <p:nvPr/>
          </p:nvSpPr>
          <p:spPr>
            <a:xfrm rot="8440181" flipH="1">
              <a:off x="5498873" y="2909286"/>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25"/>
            <p:cNvSpPr/>
            <p:nvPr/>
          </p:nvSpPr>
          <p:spPr>
            <a:xfrm rot="-8826227" flipH="1">
              <a:off x="4375339" y="1524210"/>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25"/>
            <p:cNvSpPr/>
            <p:nvPr/>
          </p:nvSpPr>
          <p:spPr>
            <a:xfrm rot="10800000" flipH="1">
              <a:off x="4136853" y="3242236"/>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25"/>
            <p:cNvSpPr/>
            <p:nvPr/>
          </p:nvSpPr>
          <p:spPr>
            <a:xfrm rot="-8826227" flipH="1">
              <a:off x="5924123" y="345223"/>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25"/>
            <p:cNvSpPr/>
            <p:nvPr/>
          </p:nvSpPr>
          <p:spPr>
            <a:xfrm rot="8440181" flipH="1">
              <a:off x="3854942" y="2901868"/>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25"/>
            <p:cNvSpPr/>
            <p:nvPr/>
          </p:nvSpPr>
          <p:spPr>
            <a:xfrm rot="8440181" flipH="1">
              <a:off x="5649684" y="109799"/>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25"/>
          <p:cNvGrpSpPr/>
          <p:nvPr/>
        </p:nvGrpSpPr>
        <p:grpSpPr>
          <a:xfrm>
            <a:off x="128875" y="4097050"/>
            <a:ext cx="664950" cy="634550"/>
            <a:chOff x="128875" y="4097050"/>
            <a:chExt cx="664950" cy="634550"/>
          </a:xfrm>
        </p:grpSpPr>
        <p:sp>
          <p:nvSpPr>
            <p:cNvPr id="4584" name="Google Shape;4584;p25"/>
            <p:cNvSpPr/>
            <p:nvPr/>
          </p:nvSpPr>
          <p:spPr>
            <a:xfrm>
              <a:off x="425700" y="4097050"/>
              <a:ext cx="173850" cy="232650"/>
            </a:xfrm>
            <a:custGeom>
              <a:avLst/>
              <a:gdLst/>
              <a:ahLst/>
              <a:cxnLst/>
              <a:rect l="l" t="t" r="r" b="b"/>
              <a:pathLst>
                <a:path w="6954" h="9306" extrusionOk="0">
                  <a:moveTo>
                    <a:pt x="3375" y="0"/>
                  </a:moveTo>
                  <a:cubicBezTo>
                    <a:pt x="2909" y="0"/>
                    <a:pt x="2444" y="176"/>
                    <a:pt x="2033" y="406"/>
                  </a:cubicBezTo>
                  <a:cubicBezTo>
                    <a:pt x="1341" y="794"/>
                    <a:pt x="734" y="1360"/>
                    <a:pt x="394" y="2077"/>
                  </a:cubicBezTo>
                  <a:cubicBezTo>
                    <a:pt x="10" y="2894"/>
                    <a:pt x="0" y="3858"/>
                    <a:pt x="265" y="4722"/>
                  </a:cubicBezTo>
                  <a:cubicBezTo>
                    <a:pt x="531" y="5586"/>
                    <a:pt x="1057" y="6353"/>
                    <a:pt x="1685" y="7002"/>
                  </a:cubicBezTo>
                  <a:cubicBezTo>
                    <a:pt x="2448" y="7787"/>
                    <a:pt x="3373" y="8409"/>
                    <a:pt x="4385" y="8829"/>
                  </a:cubicBezTo>
                  <a:cubicBezTo>
                    <a:pt x="4881" y="9034"/>
                    <a:pt x="5417" y="9218"/>
                    <a:pt x="5951" y="9298"/>
                  </a:cubicBezTo>
                  <a:cubicBezTo>
                    <a:pt x="5984" y="9303"/>
                    <a:pt x="6015" y="9306"/>
                    <a:pt x="6045" y="9306"/>
                  </a:cubicBezTo>
                  <a:cubicBezTo>
                    <a:pt x="6511" y="9306"/>
                    <a:pt x="6556" y="8704"/>
                    <a:pt x="6600" y="8286"/>
                  </a:cubicBezTo>
                  <a:cubicBezTo>
                    <a:pt x="6682" y="7500"/>
                    <a:pt x="6754" y="6716"/>
                    <a:pt x="6818" y="5930"/>
                  </a:cubicBezTo>
                  <a:cubicBezTo>
                    <a:pt x="6894" y="5011"/>
                    <a:pt x="6953" y="4066"/>
                    <a:pt x="6694" y="3181"/>
                  </a:cubicBezTo>
                  <a:cubicBezTo>
                    <a:pt x="6407" y="2206"/>
                    <a:pt x="5743" y="1373"/>
                    <a:pt x="4966" y="716"/>
                  </a:cubicBezTo>
                  <a:cubicBezTo>
                    <a:pt x="4587" y="398"/>
                    <a:pt x="4158" y="107"/>
                    <a:pt x="3671" y="25"/>
                  </a:cubicBezTo>
                  <a:cubicBezTo>
                    <a:pt x="3573" y="8"/>
                    <a:pt x="3474" y="0"/>
                    <a:pt x="33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25"/>
            <p:cNvSpPr/>
            <p:nvPr/>
          </p:nvSpPr>
          <p:spPr>
            <a:xfrm>
              <a:off x="460000" y="4197575"/>
              <a:ext cx="31850" cy="15075"/>
            </a:xfrm>
            <a:custGeom>
              <a:avLst/>
              <a:gdLst/>
              <a:ahLst/>
              <a:cxnLst/>
              <a:rect l="l" t="t" r="r" b="b"/>
              <a:pathLst>
                <a:path w="1274" h="603" extrusionOk="0">
                  <a:moveTo>
                    <a:pt x="78" y="1"/>
                  </a:moveTo>
                  <a:cubicBezTo>
                    <a:pt x="51" y="1"/>
                    <a:pt x="25" y="17"/>
                    <a:pt x="15" y="43"/>
                  </a:cubicBezTo>
                  <a:cubicBezTo>
                    <a:pt x="0" y="79"/>
                    <a:pt x="18" y="119"/>
                    <a:pt x="52" y="134"/>
                  </a:cubicBezTo>
                  <a:lnTo>
                    <a:pt x="1170" y="597"/>
                  </a:lnTo>
                  <a:cubicBezTo>
                    <a:pt x="1179" y="601"/>
                    <a:pt x="1188" y="603"/>
                    <a:pt x="1198" y="603"/>
                  </a:cubicBezTo>
                  <a:cubicBezTo>
                    <a:pt x="1224" y="603"/>
                    <a:pt x="1249" y="588"/>
                    <a:pt x="1259" y="560"/>
                  </a:cubicBezTo>
                  <a:cubicBezTo>
                    <a:pt x="1274" y="524"/>
                    <a:pt x="1256" y="485"/>
                    <a:pt x="1222" y="471"/>
                  </a:cubicBezTo>
                  <a:lnTo>
                    <a:pt x="104" y="6"/>
                  </a:lnTo>
                  <a:cubicBezTo>
                    <a:pt x="95" y="3"/>
                    <a:pt x="87"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25"/>
            <p:cNvSpPr/>
            <p:nvPr/>
          </p:nvSpPr>
          <p:spPr>
            <a:xfrm>
              <a:off x="469150" y="4188400"/>
              <a:ext cx="11675" cy="32600"/>
            </a:xfrm>
            <a:custGeom>
              <a:avLst/>
              <a:gdLst/>
              <a:ahLst/>
              <a:cxnLst/>
              <a:rect l="l" t="t" r="r" b="b"/>
              <a:pathLst>
                <a:path w="467" h="1304" extrusionOk="0">
                  <a:moveTo>
                    <a:pt x="394" y="0"/>
                  </a:moveTo>
                  <a:cubicBezTo>
                    <a:pt x="363" y="0"/>
                    <a:pt x="333" y="19"/>
                    <a:pt x="324" y="50"/>
                  </a:cubicBezTo>
                  <a:lnTo>
                    <a:pt x="9" y="1218"/>
                  </a:lnTo>
                  <a:cubicBezTo>
                    <a:pt x="0" y="1253"/>
                    <a:pt x="22" y="1291"/>
                    <a:pt x="57" y="1301"/>
                  </a:cubicBezTo>
                  <a:cubicBezTo>
                    <a:pt x="62" y="1304"/>
                    <a:pt x="69" y="1304"/>
                    <a:pt x="75" y="1304"/>
                  </a:cubicBezTo>
                  <a:cubicBezTo>
                    <a:pt x="103" y="1304"/>
                    <a:pt x="132" y="1284"/>
                    <a:pt x="141" y="1253"/>
                  </a:cubicBezTo>
                  <a:lnTo>
                    <a:pt x="456" y="86"/>
                  </a:lnTo>
                  <a:cubicBezTo>
                    <a:pt x="466" y="50"/>
                    <a:pt x="445" y="13"/>
                    <a:pt x="409" y="2"/>
                  </a:cubicBezTo>
                  <a:cubicBezTo>
                    <a:pt x="404" y="1"/>
                    <a:pt x="399" y="0"/>
                    <a:pt x="39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25"/>
            <p:cNvSpPr/>
            <p:nvPr/>
          </p:nvSpPr>
          <p:spPr>
            <a:xfrm>
              <a:off x="544950" y="4163400"/>
              <a:ext cx="19275" cy="14700"/>
            </a:xfrm>
            <a:custGeom>
              <a:avLst/>
              <a:gdLst/>
              <a:ahLst/>
              <a:cxnLst/>
              <a:rect l="l" t="t" r="r" b="b"/>
              <a:pathLst>
                <a:path w="771" h="588" extrusionOk="0">
                  <a:moveTo>
                    <a:pt x="78" y="1"/>
                  </a:moveTo>
                  <a:cubicBezTo>
                    <a:pt x="58" y="1"/>
                    <a:pt x="37" y="10"/>
                    <a:pt x="24" y="28"/>
                  </a:cubicBezTo>
                  <a:cubicBezTo>
                    <a:pt x="1" y="60"/>
                    <a:pt x="8" y="103"/>
                    <a:pt x="38" y="124"/>
                  </a:cubicBezTo>
                  <a:lnTo>
                    <a:pt x="653" y="576"/>
                  </a:lnTo>
                  <a:cubicBezTo>
                    <a:pt x="665" y="584"/>
                    <a:pt x="679" y="587"/>
                    <a:pt x="693" y="587"/>
                  </a:cubicBezTo>
                  <a:cubicBezTo>
                    <a:pt x="715" y="587"/>
                    <a:pt x="736" y="579"/>
                    <a:pt x="748" y="561"/>
                  </a:cubicBezTo>
                  <a:cubicBezTo>
                    <a:pt x="771" y="530"/>
                    <a:pt x="764" y="487"/>
                    <a:pt x="733" y="465"/>
                  </a:cubicBezTo>
                  <a:lnTo>
                    <a:pt x="118" y="14"/>
                  </a:lnTo>
                  <a:cubicBezTo>
                    <a:pt x="106" y="5"/>
                    <a:pt x="92"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25"/>
            <p:cNvSpPr/>
            <p:nvPr/>
          </p:nvSpPr>
          <p:spPr>
            <a:xfrm>
              <a:off x="547475" y="4161400"/>
              <a:ext cx="13825" cy="20250"/>
            </a:xfrm>
            <a:custGeom>
              <a:avLst/>
              <a:gdLst/>
              <a:ahLst/>
              <a:cxnLst/>
              <a:rect l="l" t="t" r="r" b="b"/>
              <a:pathLst>
                <a:path w="553" h="810" extrusionOk="0">
                  <a:moveTo>
                    <a:pt x="473" y="0"/>
                  </a:moveTo>
                  <a:cubicBezTo>
                    <a:pt x="448" y="0"/>
                    <a:pt x="423" y="15"/>
                    <a:pt x="412" y="39"/>
                  </a:cubicBezTo>
                  <a:cubicBezTo>
                    <a:pt x="298" y="269"/>
                    <a:pt x="166" y="491"/>
                    <a:pt x="22" y="702"/>
                  </a:cubicBezTo>
                  <a:cubicBezTo>
                    <a:pt x="0" y="732"/>
                    <a:pt x="9" y="775"/>
                    <a:pt x="39" y="796"/>
                  </a:cubicBezTo>
                  <a:cubicBezTo>
                    <a:pt x="52" y="806"/>
                    <a:pt x="65" y="809"/>
                    <a:pt x="79" y="809"/>
                  </a:cubicBezTo>
                  <a:cubicBezTo>
                    <a:pt x="101" y="809"/>
                    <a:pt x="122" y="799"/>
                    <a:pt x="132" y="779"/>
                  </a:cubicBezTo>
                  <a:cubicBezTo>
                    <a:pt x="283" y="564"/>
                    <a:pt x="417" y="335"/>
                    <a:pt x="534" y="99"/>
                  </a:cubicBezTo>
                  <a:cubicBezTo>
                    <a:pt x="552" y="65"/>
                    <a:pt x="538" y="25"/>
                    <a:pt x="503" y="8"/>
                  </a:cubicBezTo>
                  <a:cubicBezTo>
                    <a:pt x="494" y="3"/>
                    <a:pt x="484" y="0"/>
                    <a:pt x="4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25"/>
            <p:cNvSpPr/>
            <p:nvPr/>
          </p:nvSpPr>
          <p:spPr>
            <a:xfrm>
              <a:off x="542025" y="4236500"/>
              <a:ext cx="19300" cy="14675"/>
            </a:xfrm>
            <a:custGeom>
              <a:avLst/>
              <a:gdLst/>
              <a:ahLst/>
              <a:cxnLst/>
              <a:rect l="l" t="t" r="r" b="b"/>
              <a:pathLst>
                <a:path w="772" h="587" extrusionOk="0">
                  <a:moveTo>
                    <a:pt x="79" y="1"/>
                  </a:moveTo>
                  <a:cubicBezTo>
                    <a:pt x="59" y="1"/>
                    <a:pt x="38" y="10"/>
                    <a:pt x="25" y="28"/>
                  </a:cubicBezTo>
                  <a:cubicBezTo>
                    <a:pt x="0" y="58"/>
                    <a:pt x="7" y="101"/>
                    <a:pt x="39" y="122"/>
                  </a:cubicBezTo>
                  <a:lnTo>
                    <a:pt x="653" y="574"/>
                  </a:lnTo>
                  <a:cubicBezTo>
                    <a:pt x="666" y="584"/>
                    <a:pt x="680" y="587"/>
                    <a:pt x="694" y="587"/>
                  </a:cubicBezTo>
                  <a:cubicBezTo>
                    <a:pt x="714" y="587"/>
                    <a:pt x="736" y="577"/>
                    <a:pt x="749" y="560"/>
                  </a:cubicBezTo>
                  <a:cubicBezTo>
                    <a:pt x="772" y="530"/>
                    <a:pt x="764" y="487"/>
                    <a:pt x="734" y="465"/>
                  </a:cubicBezTo>
                  <a:lnTo>
                    <a:pt x="119" y="13"/>
                  </a:lnTo>
                  <a:cubicBezTo>
                    <a:pt x="107" y="5"/>
                    <a:pt x="93"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25"/>
            <p:cNvSpPr/>
            <p:nvPr/>
          </p:nvSpPr>
          <p:spPr>
            <a:xfrm>
              <a:off x="544500" y="4234425"/>
              <a:ext cx="13825" cy="20275"/>
            </a:xfrm>
            <a:custGeom>
              <a:avLst/>
              <a:gdLst/>
              <a:ahLst/>
              <a:cxnLst/>
              <a:rect l="l" t="t" r="r" b="b"/>
              <a:pathLst>
                <a:path w="553" h="811" extrusionOk="0">
                  <a:moveTo>
                    <a:pt x="473" y="1"/>
                  </a:moveTo>
                  <a:cubicBezTo>
                    <a:pt x="448" y="1"/>
                    <a:pt x="424" y="15"/>
                    <a:pt x="412" y="39"/>
                  </a:cubicBezTo>
                  <a:cubicBezTo>
                    <a:pt x="300" y="270"/>
                    <a:pt x="166" y="492"/>
                    <a:pt x="22" y="703"/>
                  </a:cubicBezTo>
                  <a:cubicBezTo>
                    <a:pt x="0" y="733"/>
                    <a:pt x="9" y="776"/>
                    <a:pt x="40" y="798"/>
                  </a:cubicBezTo>
                  <a:cubicBezTo>
                    <a:pt x="52" y="806"/>
                    <a:pt x="65" y="811"/>
                    <a:pt x="79" y="811"/>
                  </a:cubicBezTo>
                  <a:cubicBezTo>
                    <a:pt x="100" y="811"/>
                    <a:pt x="122" y="799"/>
                    <a:pt x="133" y="779"/>
                  </a:cubicBezTo>
                  <a:cubicBezTo>
                    <a:pt x="281" y="567"/>
                    <a:pt x="417" y="337"/>
                    <a:pt x="535" y="101"/>
                  </a:cubicBezTo>
                  <a:cubicBezTo>
                    <a:pt x="552" y="66"/>
                    <a:pt x="538" y="25"/>
                    <a:pt x="503" y="9"/>
                  </a:cubicBezTo>
                  <a:cubicBezTo>
                    <a:pt x="494" y="3"/>
                    <a:pt x="483" y="1"/>
                    <a:pt x="4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25"/>
            <p:cNvSpPr/>
            <p:nvPr/>
          </p:nvSpPr>
          <p:spPr>
            <a:xfrm>
              <a:off x="554000" y="4285500"/>
              <a:ext cx="13425" cy="19925"/>
            </a:xfrm>
            <a:custGeom>
              <a:avLst/>
              <a:gdLst/>
              <a:ahLst/>
              <a:cxnLst/>
              <a:rect l="l" t="t" r="r" b="b"/>
              <a:pathLst>
                <a:path w="537" h="797" extrusionOk="0">
                  <a:moveTo>
                    <a:pt x="77" y="0"/>
                  </a:moveTo>
                  <a:cubicBezTo>
                    <a:pt x="66" y="0"/>
                    <a:pt x="54" y="3"/>
                    <a:pt x="43" y="9"/>
                  </a:cubicBezTo>
                  <a:cubicBezTo>
                    <a:pt x="12" y="26"/>
                    <a:pt x="0" y="69"/>
                    <a:pt x="19" y="102"/>
                  </a:cubicBezTo>
                  <a:lnTo>
                    <a:pt x="400" y="762"/>
                  </a:lnTo>
                  <a:cubicBezTo>
                    <a:pt x="413" y="784"/>
                    <a:pt x="436" y="796"/>
                    <a:pt x="459" y="796"/>
                  </a:cubicBezTo>
                  <a:cubicBezTo>
                    <a:pt x="470" y="796"/>
                    <a:pt x="482" y="794"/>
                    <a:pt x="493" y="786"/>
                  </a:cubicBezTo>
                  <a:cubicBezTo>
                    <a:pt x="525" y="769"/>
                    <a:pt x="536" y="726"/>
                    <a:pt x="518" y="693"/>
                  </a:cubicBezTo>
                  <a:lnTo>
                    <a:pt x="136" y="34"/>
                  </a:lnTo>
                  <a:cubicBezTo>
                    <a:pt x="125" y="12"/>
                    <a:pt x="101"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25"/>
            <p:cNvSpPr/>
            <p:nvPr/>
          </p:nvSpPr>
          <p:spPr>
            <a:xfrm>
              <a:off x="550300" y="4288650"/>
              <a:ext cx="19750" cy="14800"/>
            </a:xfrm>
            <a:custGeom>
              <a:avLst/>
              <a:gdLst/>
              <a:ahLst/>
              <a:cxnLst/>
              <a:rect l="l" t="t" r="r" b="b"/>
              <a:pathLst>
                <a:path w="790" h="592" extrusionOk="0">
                  <a:moveTo>
                    <a:pt x="711" y="0"/>
                  </a:moveTo>
                  <a:cubicBezTo>
                    <a:pt x="695" y="0"/>
                    <a:pt x="680" y="5"/>
                    <a:pt x="667" y="15"/>
                  </a:cubicBezTo>
                  <a:cubicBezTo>
                    <a:pt x="471" y="183"/>
                    <a:pt x="261" y="334"/>
                    <a:pt x="43" y="465"/>
                  </a:cubicBezTo>
                  <a:cubicBezTo>
                    <a:pt x="12" y="486"/>
                    <a:pt x="0" y="527"/>
                    <a:pt x="20" y="559"/>
                  </a:cubicBezTo>
                  <a:cubicBezTo>
                    <a:pt x="33" y="580"/>
                    <a:pt x="55" y="592"/>
                    <a:pt x="78" y="592"/>
                  </a:cubicBezTo>
                  <a:cubicBezTo>
                    <a:pt x="91" y="592"/>
                    <a:pt x="104" y="589"/>
                    <a:pt x="114" y="582"/>
                  </a:cubicBezTo>
                  <a:cubicBezTo>
                    <a:pt x="337" y="445"/>
                    <a:pt x="552" y="292"/>
                    <a:pt x="756" y="121"/>
                  </a:cubicBezTo>
                  <a:cubicBezTo>
                    <a:pt x="785" y="97"/>
                    <a:pt x="789" y="54"/>
                    <a:pt x="765" y="25"/>
                  </a:cubicBezTo>
                  <a:cubicBezTo>
                    <a:pt x="750" y="8"/>
                    <a:pt x="730" y="0"/>
                    <a:pt x="71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25"/>
            <p:cNvSpPr/>
            <p:nvPr/>
          </p:nvSpPr>
          <p:spPr>
            <a:xfrm>
              <a:off x="497000" y="4136375"/>
              <a:ext cx="19525" cy="14175"/>
            </a:xfrm>
            <a:custGeom>
              <a:avLst/>
              <a:gdLst/>
              <a:ahLst/>
              <a:cxnLst/>
              <a:rect l="l" t="t" r="r" b="b"/>
              <a:pathLst>
                <a:path w="781" h="567" extrusionOk="0">
                  <a:moveTo>
                    <a:pt x="75" y="1"/>
                  </a:moveTo>
                  <a:cubicBezTo>
                    <a:pt x="59" y="1"/>
                    <a:pt x="42" y="7"/>
                    <a:pt x="29" y="19"/>
                  </a:cubicBezTo>
                  <a:cubicBezTo>
                    <a:pt x="2" y="46"/>
                    <a:pt x="0" y="90"/>
                    <a:pt x="27" y="117"/>
                  </a:cubicBezTo>
                  <a:cubicBezTo>
                    <a:pt x="210" y="303"/>
                    <a:pt x="435" y="457"/>
                    <a:pt x="674" y="561"/>
                  </a:cubicBezTo>
                  <a:cubicBezTo>
                    <a:pt x="683" y="564"/>
                    <a:pt x="693" y="567"/>
                    <a:pt x="701" y="567"/>
                  </a:cubicBezTo>
                  <a:cubicBezTo>
                    <a:pt x="729" y="567"/>
                    <a:pt x="753" y="553"/>
                    <a:pt x="766" y="525"/>
                  </a:cubicBezTo>
                  <a:cubicBezTo>
                    <a:pt x="780" y="491"/>
                    <a:pt x="764" y="449"/>
                    <a:pt x="730" y="435"/>
                  </a:cubicBezTo>
                  <a:cubicBezTo>
                    <a:pt x="503" y="340"/>
                    <a:pt x="296" y="197"/>
                    <a:pt x="126" y="22"/>
                  </a:cubicBezTo>
                  <a:cubicBezTo>
                    <a:pt x="112" y="8"/>
                    <a:pt x="94" y="1"/>
                    <a:pt x="7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25"/>
            <p:cNvSpPr/>
            <p:nvPr/>
          </p:nvSpPr>
          <p:spPr>
            <a:xfrm>
              <a:off x="498000" y="4133675"/>
              <a:ext cx="15325" cy="22450"/>
            </a:xfrm>
            <a:custGeom>
              <a:avLst/>
              <a:gdLst/>
              <a:ahLst/>
              <a:cxnLst/>
              <a:rect l="l" t="t" r="r" b="b"/>
              <a:pathLst>
                <a:path w="613" h="898" extrusionOk="0">
                  <a:moveTo>
                    <a:pt x="537" y="0"/>
                  </a:moveTo>
                  <a:cubicBezTo>
                    <a:pt x="515" y="0"/>
                    <a:pt x="493" y="10"/>
                    <a:pt x="479" y="30"/>
                  </a:cubicBezTo>
                  <a:cubicBezTo>
                    <a:pt x="306" y="275"/>
                    <a:pt x="151" y="533"/>
                    <a:pt x="16" y="798"/>
                  </a:cubicBezTo>
                  <a:cubicBezTo>
                    <a:pt x="0" y="833"/>
                    <a:pt x="12" y="873"/>
                    <a:pt x="46" y="890"/>
                  </a:cubicBezTo>
                  <a:cubicBezTo>
                    <a:pt x="55" y="894"/>
                    <a:pt x="66" y="897"/>
                    <a:pt x="76" y="897"/>
                  </a:cubicBezTo>
                  <a:cubicBezTo>
                    <a:pt x="102" y="897"/>
                    <a:pt x="125" y="884"/>
                    <a:pt x="138" y="859"/>
                  </a:cubicBezTo>
                  <a:cubicBezTo>
                    <a:pt x="268" y="599"/>
                    <a:pt x="420" y="347"/>
                    <a:pt x="591" y="109"/>
                  </a:cubicBezTo>
                  <a:cubicBezTo>
                    <a:pt x="613" y="77"/>
                    <a:pt x="605" y="34"/>
                    <a:pt x="575" y="13"/>
                  </a:cubicBezTo>
                  <a:cubicBezTo>
                    <a:pt x="564" y="4"/>
                    <a:pt x="550" y="0"/>
                    <a:pt x="53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25"/>
            <p:cNvSpPr/>
            <p:nvPr/>
          </p:nvSpPr>
          <p:spPr>
            <a:xfrm>
              <a:off x="561100" y="4165200"/>
              <a:ext cx="232725" cy="355575"/>
            </a:xfrm>
            <a:custGeom>
              <a:avLst/>
              <a:gdLst/>
              <a:ahLst/>
              <a:cxnLst/>
              <a:rect l="l" t="t" r="r" b="b"/>
              <a:pathLst>
                <a:path w="9309" h="14223" extrusionOk="0">
                  <a:moveTo>
                    <a:pt x="5192" y="0"/>
                  </a:moveTo>
                  <a:cubicBezTo>
                    <a:pt x="4580" y="0"/>
                    <a:pt x="3960" y="175"/>
                    <a:pt x="3428" y="484"/>
                  </a:cubicBezTo>
                  <a:cubicBezTo>
                    <a:pt x="2541" y="998"/>
                    <a:pt x="1880" y="1846"/>
                    <a:pt x="1441" y="2772"/>
                  </a:cubicBezTo>
                  <a:cubicBezTo>
                    <a:pt x="999" y="3699"/>
                    <a:pt x="764" y="4708"/>
                    <a:pt x="574" y="5717"/>
                  </a:cubicBezTo>
                  <a:cubicBezTo>
                    <a:pt x="432" y="6463"/>
                    <a:pt x="313" y="7216"/>
                    <a:pt x="222" y="7970"/>
                  </a:cubicBezTo>
                  <a:cubicBezTo>
                    <a:pt x="65" y="9299"/>
                    <a:pt x="0" y="10643"/>
                    <a:pt x="67" y="11979"/>
                  </a:cubicBezTo>
                  <a:cubicBezTo>
                    <a:pt x="98" y="12560"/>
                    <a:pt x="46" y="13410"/>
                    <a:pt x="272" y="13951"/>
                  </a:cubicBezTo>
                  <a:cubicBezTo>
                    <a:pt x="355" y="14151"/>
                    <a:pt x="513" y="14222"/>
                    <a:pt x="693" y="14222"/>
                  </a:cubicBezTo>
                  <a:cubicBezTo>
                    <a:pt x="960" y="14222"/>
                    <a:pt x="1278" y="14068"/>
                    <a:pt x="1486" y="13944"/>
                  </a:cubicBezTo>
                  <a:cubicBezTo>
                    <a:pt x="3745" y="12596"/>
                    <a:pt x="5789" y="10884"/>
                    <a:pt x="7514" y="8895"/>
                  </a:cubicBezTo>
                  <a:cubicBezTo>
                    <a:pt x="8254" y="8040"/>
                    <a:pt x="8958" y="7084"/>
                    <a:pt x="9135" y="5967"/>
                  </a:cubicBezTo>
                  <a:cubicBezTo>
                    <a:pt x="9309" y="4879"/>
                    <a:pt x="8956" y="3775"/>
                    <a:pt x="8503" y="2769"/>
                  </a:cubicBezTo>
                  <a:cubicBezTo>
                    <a:pt x="8041" y="1746"/>
                    <a:pt x="7408" y="712"/>
                    <a:pt x="6384" y="249"/>
                  </a:cubicBezTo>
                  <a:cubicBezTo>
                    <a:pt x="6009" y="79"/>
                    <a:pt x="5602" y="0"/>
                    <a:pt x="5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25"/>
            <p:cNvSpPr/>
            <p:nvPr/>
          </p:nvSpPr>
          <p:spPr>
            <a:xfrm>
              <a:off x="128875" y="4399225"/>
              <a:ext cx="232750" cy="213125"/>
            </a:xfrm>
            <a:custGeom>
              <a:avLst/>
              <a:gdLst/>
              <a:ahLst/>
              <a:cxnLst/>
              <a:rect l="l" t="t" r="r" b="b"/>
              <a:pathLst>
                <a:path w="9310" h="8525" extrusionOk="0">
                  <a:moveTo>
                    <a:pt x="3228" y="1"/>
                  </a:moveTo>
                  <a:cubicBezTo>
                    <a:pt x="2302" y="1"/>
                    <a:pt x="1372" y="336"/>
                    <a:pt x="786" y="1044"/>
                  </a:cubicBezTo>
                  <a:cubicBezTo>
                    <a:pt x="134" y="1830"/>
                    <a:pt x="0" y="2968"/>
                    <a:pt x="287" y="3950"/>
                  </a:cubicBezTo>
                  <a:cubicBezTo>
                    <a:pt x="574" y="4933"/>
                    <a:pt x="1232" y="5771"/>
                    <a:pt x="2005" y="6445"/>
                  </a:cubicBezTo>
                  <a:cubicBezTo>
                    <a:pt x="3227" y="7512"/>
                    <a:pt x="4768" y="8199"/>
                    <a:pt x="6371" y="8426"/>
                  </a:cubicBezTo>
                  <a:cubicBezTo>
                    <a:pt x="6784" y="8485"/>
                    <a:pt x="7219" y="8525"/>
                    <a:pt x="7652" y="8525"/>
                  </a:cubicBezTo>
                  <a:cubicBezTo>
                    <a:pt x="8032" y="8525"/>
                    <a:pt x="8411" y="8494"/>
                    <a:pt x="8772" y="8420"/>
                  </a:cubicBezTo>
                  <a:cubicBezTo>
                    <a:pt x="9206" y="8332"/>
                    <a:pt x="9309" y="8208"/>
                    <a:pt x="9210" y="7806"/>
                  </a:cubicBezTo>
                  <a:cubicBezTo>
                    <a:pt x="9097" y="7349"/>
                    <a:pt x="9011" y="6886"/>
                    <a:pt x="8903" y="6428"/>
                  </a:cubicBezTo>
                  <a:cubicBezTo>
                    <a:pt x="8650" y="5320"/>
                    <a:pt x="8320" y="4220"/>
                    <a:pt x="7782" y="3212"/>
                  </a:cubicBezTo>
                  <a:cubicBezTo>
                    <a:pt x="6982" y="1712"/>
                    <a:pt x="5638" y="407"/>
                    <a:pt x="3971" y="73"/>
                  </a:cubicBezTo>
                  <a:cubicBezTo>
                    <a:pt x="3728" y="25"/>
                    <a:pt x="3478" y="1"/>
                    <a:pt x="3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25"/>
            <p:cNvSpPr/>
            <p:nvPr/>
          </p:nvSpPr>
          <p:spPr>
            <a:xfrm>
              <a:off x="335100" y="4414025"/>
              <a:ext cx="282125" cy="317575"/>
            </a:xfrm>
            <a:custGeom>
              <a:avLst/>
              <a:gdLst/>
              <a:ahLst/>
              <a:cxnLst/>
              <a:rect l="l" t="t" r="r" b="b"/>
              <a:pathLst>
                <a:path w="11285" h="12703" extrusionOk="0">
                  <a:moveTo>
                    <a:pt x="5335" y="0"/>
                  </a:moveTo>
                  <a:cubicBezTo>
                    <a:pt x="4784" y="0"/>
                    <a:pt x="4240" y="77"/>
                    <a:pt x="3717" y="261"/>
                  </a:cubicBezTo>
                  <a:cubicBezTo>
                    <a:pt x="2369" y="739"/>
                    <a:pt x="1334" y="1887"/>
                    <a:pt x="746" y="3191"/>
                  </a:cubicBezTo>
                  <a:cubicBezTo>
                    <a:pt x="88" y="4648"/>
                    <a:pt x="1" y="6699"/>
                    <a:pt x="690" y="8219"/>
                  </a:cubicBezTo>
                  <a:cubicBezTo>
                    <a:pt x="1585" y="10188"/>
                    <a:pt x="2801" y="11381"/>
                    <a:pt x="4179" y="12636"/>
                  </a:cubicBezTo>
                  <a:cubicBezTo>
                    <a:pt x="4646" y="12686"/>
                    <a:pt x="5289" y="12702"/>
                    <a:pt x="5927" y="12702"/>
                  </a:cubicBezTo>
                  <a:cubicBezTo>
                    <a:pt x="7098" y="12702"/>
                    <a:pt x="8248" y="12647"/>
                    <a:pt x="8248" y="12647"/>
                  </a:cubicBezTo>
                  <a:cubicBezTo>
                    <a:pt x="8248" y="12647"/>
                    <a:pt x="8249" y="12647"/>
                    <a:pt x="8249" y="12647"/>
                  </a:cubicBezTo>
                  <a:cubicBezTo>
                    <a:pt x="8257" y="12647"/>
                    <a:pt x="9458" y="11259"/>
                    <a:pt x="10009" y="10157"/>
                  </a:cubicBezTo>
                  <a:cubicBezTo>
                    <a:pt x="10792" y="8598"/>
                    <a:pt x="11284" y="6933"/>
                    <a:pt x="11230" y="5241"/>
                  </a:cubicBezTo>
                  <a:cubicBezTo>
                    <a:pt x="11194" y="4060"/>
                    <a:pt x="11093" y="2789"/>
                    <a:pt x="10346" y="1873"/>
                  </a:cubicBezTo>
                  <a:cubicBezTo>
                    <a:pt x="9774" y="1173"/>
                    <a:pt x="8907" y="789"/>
                    <a:pt x="8051" y="504"/>
                  </a:cubicBezTo>
                  <a:cubicBezTo>
                    <a:pt x="7178" y="213"/>
                    <a:pt x="6248" y="0"/>
                    <a:pt x="53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25"/>
            <p:cNvSpPr/>
            <p:nvPr/>
          </p:nvSpPr>
          <p:spPr>
            <a:xfrm>
              <a:off x="602850" y="4419350"/>
              <a:ext cx="9200" cy="17575"/>
            </a:xfrm>
            <a:custGeom>
              <a:avLst/>
              <a:gdLst/>
              <a:ahLst/>
              <a:cxnLst/>
              <a:rect l="l" t="t" r="r" b="b"/>
              <a:pathLst>
                <a:path w="368" h="703" extrusionOk="0">
                  <a:moveTo>
                    <a:pt x="76" y="1"/>
                  </a:moveTo>
                  <a:cubicBezTo>
                    <a:pt x="68" y="1"/>
                    <a:pt x="60" y="2"/>
                    <a:pt x="52" y="5"/>
                  </a:cubicBezTo>
                  <a:cubicBezTo>
                    <a:pt x="16" y="18"/>
                    <a:pt x="1" y="57"/>
                    <a:pt x="12" y="93"/>
                  </a:cubicBezTo>
                  <a:lnTo>
                    <a:pt x="227" y="659"/>
                  </a:lnTo>
                  <a:cubicBezTo>
                    <a:pt x="239" y="686"/>
                    <a:pt x="266" y="702"/>
                    <a:pt x="292" y="702"/>
                  </a:cubicBezTo>
                  <a:cubicBezTo>
                    <a:pt x="302" y="702"/>
                    <a:pt x="310" y="702"/>
                    <a:pt x="316" y="699"/>
                  </a:cubicBezTo>
                  <a:cubicBezTo>
                    <a:pt x="352" y="686"/>
                    <a:pt x="368" y="648"/>
                    <a:pt x="355" y="612"/>
                  </a:cubicBezTo>
                  <a:lnTo>
                    <a:pt x="140" y="45"/>
                  </a:lnTo>
                  <a:cubicBezTo>
                    <a:pt x="130" y="18"/>
                    <a:pt x="104" y="1"/>
                    <a:pt x="7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25"/>
            <p:cNvSpPr/>
            <p:nvPr/>
          </p:nvSpPr>
          <p:spPr>
            <a:xfrm>
              <a:off x="598650" y="4422325"/>
              <a:ext cx="17250" cy="10600"/>
            </a:xfrm>
            <a:custGeom>
              <a:avLst/>
              <a:gdLst/>
              <a:ahLst/>
              <a:cxnLst/>
              <a:rect l="l" t="t" r="r" b="b"/>
              <a:pathLst>
                <a:path w="690" h="424" extrusionOk="0">
                  <a:moveTo>
                    <a:pt x="612" y="0"/>
                  </a:moveTo>
                  <a:cubicBezTo>
                    <a:pt x="601" y="0"/>
                    <a:pt x="589" y="3"/>
                    <a:pt x="579" y="8"/>
                  </a:cubicBezTo>
                  <a:lnTo>
                    <a:pt x="47" y="295"/>
                  </a:lnTo>
                  <a:cubicBezTo>
                    <a:pt x="14" y="313"/>
                    <a:pt x="1" y="354"/>
                    <a:pt x="19" y="388"/>
                  </a:cubicBezTo>
                  <a:cubicBezTo>
                    <a:pt x="32" y="411"/>
                    <a:pt x="55" y="424"/>
                    <a:pt x="80" y="424"/>
                  </a:cubicBezTo>
                  <a:cubicBezTo>
                    <a:pt x="91" y="424"/>
                    <a:pt x="101" y="421"/>
                    <a:pt x="113" y="415"/>
                  </a:cubicBezTo>
                  <a:lnTo>
                    <a:pt x="645" y="129"/>
                  </a:lnTo>
                  <a:cubicBezTo>
                    <a:pt x="678" y="110"/>
                    <a:pt x="689" y="70"/>
                    <a:pt x="672" y="35"/>
                  </a:cubicBezTo>
                  <a:cubicBezTo>
                    <a:pt x="659" y="13"/>
                    <a:pt x="636" y="0"/>
                    <a:pt x="61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25"/>
            <p:cNvSpPr/>
            <p:nvPr/>
          </p:nvSpPr>
          <p:spPr>
            <a:xfrm>
              <a:off x="699200" y="4316175"/>
              <a:ext cx="9250" cy="17575"/>
            </a:xfrm>
            <a:custGeom>
              <a:avLst/>
              <a:gdLst/>
              <a:ahLst/>
              <a:cxnLst/>
              <a:rect l="l" t="t" r="r" b="b"/>
              <a:pathLst>
                <a:path w="370" h="703" extrusionOk="0">
                  <a:moveTo>
                    <a:pt x="77" y="0"/>
                  </a:moveTo>
                  <a:cubicBezTo>
                    <a:pt x="70" y="0"/>
                    <a:pt x="62" y="1"/>
                    <a:pt x="54" y="4"/>
                  </a:cubicBezTo>
                  <a:cubicBezTo>
                    <a:pt x="18" y="17"/>
                    <a:pt x="1" y="57"/>
                    <a:pt x="14" y="93"/>
                  </a:cubicBezTo>
                  <a:lnTo>
                    <a:pt x="229" y="659"/>
                  </a:lnTo>
                  <a:cubicBezTo>
                    <a:pt x="240" y="685"/>
                    <a:pt x="266" y="702"/>
                    <a:pt x="293" y="702"/>
                  </a:cubicBezTo>
                  <a:cubicBezTo>
                    <a:pt x="301" y="702"/>
                    <a:pt x="309" y="699"/>
                    <a:pt x="316" y="698"/>
                  </a:cubicBezTo>
                  <a:cubicBezTo>
                    <a:pt x="352" y="685"/>
                    <a:pt x="369" y="646"/>
                    <a:pt x="356" y="611"/>
                  </a:cubicBezTo>
                  <a:lnTo>
                    <a:pt x="141" y="44"/>
                  </a:lnTo>
                  <a:cubicBezTo>
                    <a:pt x="131" y="16"/>
                    <a:pt x="105"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25"/>
            <p:cNvSpPr/>
            <p:nvPr/>
          </p:nvSpPr>
          <p:spPr>
            <a:xfrm>
              <a:off x="695025" y="4319075"/>
              <a:ext cx="17225" cy="10625"/>
            </a:xfrm>
            <a:custGeom>
              <a:avLst/>
              <a:gdLst/>
              <a:ahLst/>
              <a:cxnLst/>
              <a:rect l="l" t="t" r="r" b="b"/>
              <a:pathLst>
                <a:path w="689" h="425" extrusionOk="0">
                  <a:moveTo>
                    <a:pt x="610" y="0"/>
                  </a:moveTo>
                  <a:cubicBezTo>
                    <a:pt x="599" y="0"/>
                    <a:pt x="587" y="3"/>
                    <a:pt x="577" y="8"/>
                  </a:cubicBezTo>
                  <a:lnTo>
                    <a:pt x="45" y="295"/>
                  </a:lnTo>
                  <a:cubicBezTo>
                    <a:pt x="13" y="314"/>
                    <a:pt x="0" y="354"/>
                    <a:pt x="17" y="388"/>
                  </a:cubicBezTo>
                  <a:cubicBezTo>
                    <a:pt x="30" y="411"/>
                    <a:pt x="53" y="424"/>
                    <a:pt x="79" y="424"/>
                  </a:cubicBezTo>
                  <a:cubicBezTo>
                    <a:pt x="89" y="424"/>
                    <a:pt x="102" y="423"/>
                    <a:pt x="111" y="416"/>
                  </a:cubicBezTo>
                  <a:lnTo>
                    <a:pt x="644" y="129"/>
                  </a:lnTo>
                  <a:cubicBezTo>
                    <a:pt x="675" y="110"/>
                    <a:pt x="688" y="70"/>
                    <a:pt x="670" y="36"/>
                  </a:cubicBezTo>
                  <a:cubicBezTo>
                    <a:pt x="658" y="13"/>
                    <a:pt x="635" y="0"/>
                    <a:pt x="61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25"/>
            <p:cNvSpPr/>
            <p:nvPr/>
          </p:nvSpPr>
          <p:spPr>
            <a:xfrm>
              <a:off x="654250" y="4334175"/>
              <a:ext cx="9250" cy="17575"/>
            </a:xfrm>
            <a:custGeom>
              <a:avLst/>
              <a:gdLst/>
              <a:ahLst/>
              <a:cxnLst/>
              <a:rect l="l" t="t" r="r" b="b"/>
              <a:pathLst>
                <a:path w="370" h="703" extrusionOk="0">
                  <a:moveTo>
                    <a:pt x="79" y="1"/>
                  </a:moveTo>
                  <a:cubicBezTo>
                    <a:pt x="71" y="1"/>
                    <a:pt x="62" y="2"/>
                    <a:pt x="54" y="5"/>
                  </a:cubicBezTo>
                  <a:cubicBezTo>
                    <a:pt x="18" y="18"/>
                    <a:pt x="1" y="57"/>
                    <a:pt x="14" y="93"/>
                  </a:cubicBezTo>
                  <a:lnTo>
                    <a:pt x="229" y="659"/>
                  </a:lnTo>
                  <a:cubicBezTo>
                    <a:pt x="240" y="686"/>
                    <a:pt x="267" y="702"/>
                    <a:pt x="293" y="702"/>
                  </a:cubicBezTo>
                  <a:cubicBezTo>
                    <a:pt x="300" y="702"/>
                    <a:pt x="310" y="701"/>
                    <a:pt x="318" y="699"/>
                  </a:cubicBezTo>
                  <a:cubicBezTo>
                    <a:pt x="353" y="686"/>
                    <a:pt x="369" y="646"/>
                    <a:pt x="356" y="610"/>
                  </a:cubicBezTo>
                  <a:lnTo>
                    <a:pt x="141" y="44"/>
                  </a:lnTo>
                  <a:cubicBezTo>
                    <a:pt x="131" y="16"/>
                    <a:pt x="106"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5"/>
            <p:cNvSpPr/>
            <p:nvPr/>
          </p:nvSpPr>
          <p:spPr>
            <a:xfrm>
              <a:off x="650050" y="4337100"/>
              <a:ext cx="17250" cy="10625"/>
            </a:xfrm>
            <a:custGeom>
              <a:avLst/>
              <a:gdLst/>
              <a:ahLst/>
              <a:cxnLst/>
              <a:rect l="l" t="t" r="r" b="b"/>
              <a:pathLst>
                <a:path w="690" h="425" extrusionOk="0">
                  <a:moveTo>
                    <a:pt x="612" y="0"/>
                  </a:moveTo>
                  <a:cubicBezTo>
                    <a:pt x="601" y="0"/>
                    <a:pt x="589" y="3"/>
                    <a:pt x="579" y="9"/>
                  </a:cubicBezTo>
                  <a:lnTo>
                    <a:pt x="45" y="295"/>
                  </a:lnTo>
                  <a:cubicBezTo>
                    <a:pt x="14" y="313"/>
                    <a:pt x="1" y="354"/>
                    <a:pt x="20" y="389"/>
                  </a:cubicBezTo>
                  <a:cubicBezTo>
                    <a:pt x="31" y="412"/>
                    <a:pt x="55" y="424"/>
                    <a:pt x="80" y="424"/>
                  </a:cubicBezTo>
                  <a:cubicBezTo>
                    <a:pt x="93" y="424"/>
                    <a:pt x="103" y="422"/>
                    <a:pt x="113" y="414"/>
                  </a:cubicBezTo>
                  <a:lnTo>
                    <a:pt x="645" y="128"/>
                  </a:lnTo>
                  <a:cubicBezTo>
                    <a:pt x="676" y="110"/>
                    <a:pt x="689" y="69"/>
                    <a:pt x="672" y="34"/>
                  </a:cubicBezTo>
                  <a:cubicBezTo>
                    <a:pt x="659" y="13"/>
                    <a:pt x="636" y="0"/>
                    <a:pt x="61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5"/>
            <p:cNvSpPr/>
            <p:nvPr/>
          </p:nvSpPr>
          <p:spPr>
            <a:xfrm>
              <a:off x="636875" y="4218950"/>
              <a:ext cx="14675" cy="31875"/>
            </a:xfrm>
            <a:custGeom>
              <a:avLst/>
              <a:gdLst/>
              <a:ahLst/>
              <a:cxnLst/>
              <a:rect l="l" t="t" r="r" b="b"/>
              <a:pathLst>
                <a:path w="587" h="1275" extrusionOk="0">
                  <a:moveTo>
                    <a:pt x="78" y="1"/>
                  </a:moveTo>
                  <a:cubicBezTo>
                    <a:pt x="70" y="1"/>
                    <a:pt x="62" y="2"/>
                    <a:pt x="53" y="6"/>
                  </a:cubicBezTo>
                  <a:cubicBezTo>
                    <a:pt x="18" y="19"/>
                    <a:pt x="0" y="57"/>
                    <a:pt x="13" y="93"/>
                  </a:cubicBezTo>
                  <a:lnTo>
                    <a:pt x="448" y="1232"/>
                  </a:lnTo>
                  <a:cubicBezTo>
                    <a:pt x="458" y="1259"/>
                    <a:pt x="485" y="1275"/>
                    <a:pt x="512" y="1275"/>
                  </a:cubicBezTo>
                  <a:cubicBezTo>
                    <a:pt x="519" y="1275"/>
                    <a:pt x="528" y="1273"/>
                    <a:pt x="535" y="1272"/>
                  </a:cubicBezTo>
                  <a:cubicBezTo>
                    <a:pt x="571" y="1259"/>
                    <a:pt x="587" y="1219"/>
                    <a:pt x="575" y="1183"/>
                  </a:cubicBezTo>
                  <a:lnTo>
                    <a:pt x="141" y="46"/>
                  </a:lnTo>
                  <a:cubicBezTo>
                    <a:pt x="131" y="18"/>
                    <a:pt x="106"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5"/>
            <p:cNvSpPr/>
            <p:nvPr/>
          </p:nvSpPr>
          <p:spPr>
            <a:xfrm>
              <a:off x="628550" y="4224875"/>
              <a:ext cx="30725" cy="17850"/>
            </a:xfrm>
            <a:custGeom>
              <a:avLst/>
              <a:gdLst/>
              <a:ahLst/>
              <a:cxnLst/>
              <a:rect l="l" t="t" r="r" b="b"/>
              <a:pathLst>
                <a:path w="1229" h="714" extrusionOk="0">
                  <a:moveTo>
                    <a:pt x="1151" y="1"/>
                  </a:moveTo>
                  <a:cubicBezTo>
                    <a:pt x="1140" y="1"/>
                    <a:pt x="1129" y="4"/>
                    <a:pt x="1118" y="10"/>
                  </a:cubicBezTo>
                  <a:lnTo>
                    <a:pt x="45" y="585"/>
                  </a:lnTo>
                  <a:cubicBezTo>
                    <a:pt x="14" y="602"/>
                    <a:pt x="1" y="643"/>
                    <a:pt x="19" y="678"/>
                  </a:cubicBezTo>
                  <a:cubicBezTo>
                    <a:pt x="31" y="701"/>
                    <a:pt x="55" y="714"/>
                    <a:pt x="80" y="714"/>
                  </a:cubicBezTo>
                  <a:cubicBezTo>
                    <a:pt x="91" y="714"/>
                    <a:pt x="101" y="712"/>
                    <a:pt x="112" y="705"/>
                  </a:cubicBezTo>
                  <a:lnTo>
                    <a:pt x="1184" y="129"/>
                  </a:lnTo>
                  <a:cubicBezTo>
                    <a:pt x="1217" y="111"/>
                    <a:pt x="1228" y="70"/>
                    <a:pt x="1211" y="35"/>
                  </a:cubicBezTo>
                  <a:cubicBezTo>
                    <a:pt x="1198" y="14"/>
                    <a:pt x="1175" y="1"/>
                    <a:pt x="115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5"/>
            <p:cNvSpPr/>
            <p:nvPr/>
          </p:nvSpPr>
          <p:spPr>
            <a:xfrm>
              <a:off x="737775" y="4239325"/>
              <a:ext cx="14700" cy="31875"/>
            </a:xfrm>
            <a:custGeom>
              <a:avLst/>
              <a:gdLst/>
              <a:ahLst/>
              <a:cxnLst/>
              <a:rect l="l" t="t" r="r" b="b"/>
              <a:pathLst>
                <a:path w="588" h="1275" extrusionOk="0">
                  <a:moveTo>
                    <a:pt x="79" y="1"/>
                  </a:moveTo>
                  <a:cubicBezTo>
                    <a:pt x="71" y="1"/>
                    <a:pt x="62" y="2"/>
                    <a:pt x="54" y="5"/>
                  </a:cubicBezTo>
                  <a:cubicBezTo>
                    <a:pt x="18" y="17"/>
                    <a:pt x="1" y="57"/>
                    <a:pt x="14" y="93"/>
                  </a:cubicBezTo>
                  <a:lnTo>
                    <a:pt x="448" y="1231"/>
                  </a:lnTo>
                  <a:cubicBezTo>
                    <a:pt x="458" y="1257"/>
                    <a:pt x="485" y="1274"/>
                    <a:pt x="513" y="1274"/>
                  </a:cubicBezTo>
                  <a:cubicBezTo>
                    <a:pt x="520" y="1274"/>
                    <a:pt x="528" y="1271"/>
                    <a:pt x="536" y="1270"/>
                  </a:cubicBezTo>
                  <a:cubicBezTo>
                    <a:pt x="571" y="1257"/>
                    <a:pt x="587" y="1218"/>
                    <a:pt x="576" y="1182"/>
                  </a:cubicBezTo>
                  <a:lnTo>
                    <a:pt x="141" y="44"/>
                  </a:lnTo>
                  <a:cubicBezTo>
                    <a:pt x="131" y="16"/>
                    <a:pt x="106"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5"/>
            <p:cNvSpPr/>
            <p:nvPr/>
          </p:nvSpPr>
          <p:spPr>
            <a:xfrm>
              <a:off x="729475" y="4245275"/>
              <a:ext cx="30700" cy="17850"/>
            </a:xfrm>
            <a:custGeom>
              <a:avLst/>
              <a:gdLst/>
              <a:ahLst/>
              <a:cxnLst/>
              <a:rect l="l" t="t" r="r" b="b"/>
              <a:pathLst>
                <a:path w="1228" h="714" extrusionOk="0">
                  <a:moveTo>
                    <a:pt x="1148" y="0"/>
                  </a:moveTo>
                  <a:cubicBezTo>
                    <a:pt x="1137" y="0"/>
                    <a:pt x="1127" y="3"/>
                    <a:pt x="1117" y="8"/>
                  </a:cubicBezTo>
                  <a:lnTo>
                    <a:pt x="45" y="584"/>
                  </a:lnTo>
                  <a:cubicBezTo>
                    <a:pt x="13" y="602"/>
                    <a:pt x="0" y="643"/>
                    <a:pt x="19" y="678"/>
                  </a:cubicBezTo>
                  <a:cubicBezTo>
                    <a:pt x="30" y="701"/>
                    <a:pt x="55" y="713"/>
                    <a:pt x="79" y="713"/>
                  </a:cubicBezTo>
                  <a:cubicBezTo>
                    <a:pt x="90" y="713"/>
                    <a:pt x="100" y="709"/>
                    <a:pt x="112" y="703"/>
                  </a:cubicBezTo>
                  <a:lnTo>
                    <a:pt x="1183" y="128"/>
                  </a:lnTo>
                  <a:cubicBezTo>
                    <a:pt x="1216" y="111"/>
                    <a:pt x="1228" y="70"/>
                    <a:pt x="1210" y="35"/>
                  </a:cubicBezTo>
                  <a:cubicBezTo>
                    <a:pt x="1197" y="13"/>
                    <a:pt x="1173" y="0"/>
                    <a:pt x="114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5"/>
            <p:cNvSpPr/>
            <p:nvPr/>
          </p:nvSpPr>
          <p:spPr>
            <a:xfrm>
              <a:off x="674400" y="4273750"/>
              <a:ext cx="19275" cy="14675"/>
            </a:xfrm>
            <a:custGeom>
              <a:avLst/>
              <a:gdLst/>
              <a:ahLst/>
              <a:cxnLst/>
              <a:rect l="l" t="t" r="r" b="b"/>
              <a:pathLst>
                <a:path w="771" h="587" extrusionOk="0">
                  <a:moveTo>
                    <a:pt x="78" y="0"/>
                  </a:moveTo>
                  <a:cubicBezTo>
                    <a:pt x="57" y="0"/>
                    <a:pt x="36" y="10"/>
                    <a:pt x="24" y="28"/>
                  </a:cubicBezTo>
                  <a:cubicBezTo>
                    <a:pt x="1" y="58"/>
                    <a:pt x="8" y="101"/>
                    <a:pt x="38" y="122"/>
                  </a:cubicBezTo>
                  <a:lnTo>
                    <a:pt x="653" y="574"/>
                  </a:lnTo>
                  <a:cubicBezTo>
                    <a:pt x="666" y="583"/>
                    <a:pt x="680" y="587"/>
                    <a:pt x="695" y="587"/>
                  </a:cubicBezTo>
                  <a:cubicBezTo>
                    <a:pt x="716" y="587"/>
                    <a:pt x="735" y="578"/>
                    <a:pt x="748" y="558"/>
                  </a:cubicBezTo>
                  <a:cubicBezTo>
                    <a:pt x="771" y="528"/>
                    <a:pt x="763" y="485"/>
                    <a:pt x="733" y="463"/>
                  </a:cubicBezTo>
                  <a:lnTo>
                    <a:pt x="118" y="13"/>
                  </a:lnTo>
                  <a:cubicBezTo>
                    <a:pt x="106" y="5"/>
                    <a:pt x="92" y="0"/>
                    <a:pt x="7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5"/>
            <p:cNvSpPr/>
            <p:nvPr/>
          </p:nvSpPr>
          <p:spPr>
            <a:xfrm>
              <a:off x="676900" y="4271700"/>
              <a:ext cx="13850" cy="20275"/>
            </a:xfrm>
            <a:custGeom>
              <a:avLst/>
              <a:gdLst/>
              <a:ahLst/>
              <a:cxnLst/>
              <a:rect l="l" t="t" r="r" b="b"/>
              <a:pathLst>
                <a:path w="554" h="811" extrusionOk="0">
                  <a:moveTo>
                    <a:pt x="473" y="1"/>
                  </a:moveTo>
                  <a:cubicBezTo>
                    <a:pt x="448" y="1"/>
                    <a:pt x="424" y="15"/>
                    <a:pt x="413" y="39"/>
                  </a:cubicBezTo>
                  <a:cubicBezTo>
                    <a:pt x="301" y="269"/>
                    <a:pt x="169" y="491"/>
                    <a:pt x="22" y="703"/>
                  </a:cubicBezTo>
                  <a:cubicBezTo>
                    <a:pt x="1" y="733"/>
                    <a:pt x="10" y="776"/>
                    <a:pt x="40" y="798"/>
                  </a:cubicBezTo>
                  <a:cubicBezTo>
                    <a:pt x="53" y="806"/>
                    <a:pt x="66" y="811"/>
                    <a:pt x="80" y="811"/>
                  </a:cubicBezTo>
                  <a:cubicBezTo>
                    <a:pt x="101" y="811"/>
                    <a:pt x="123" y="799"/>
                    <a:pt x="133" y="779"/>
                  </a:cubicBezTo>
                  <a:cubicBezTo>
                    <a:pt x="283" y="564"/>
                    <a:pt x="418" y="335"/>
                    <a:pt x="534" y="101"/>
                  </a:cubicBezTo>
                  <a:cubicBezTo>
                    <a:pt x="553" y="67"/>
                    <a:pt x="539" y="25"/>
                    <a:pt x="504" y="9"/>
                  </a:cubicBezTo>
                  <a:cubicBezTo>
                    <a:pt x="494" y="4"/>
                    <a:pt x="484" y="1"/>
                    <a:pt x="4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5"/>
            <p:cNvSpPr/>
            <p:nvPr/>
          </p:nvSpPr>
          <p:spPr>
            <a:xfrm>
              <a:off x="620275" y="4368825"/>
              <a:ext cx="19275" cy="14675"/>
            </a:xfrm>
            <a:custGeom>
              <a:avLst/>
              <a:gdLst/>
              <a:ahLst/>
              <a:cxnLst/>
              <a:rect l="l" t="t" r="r" b="b"/>
              <a:pathLst>
                <a:path w="771" h="587" extrusionOk="0">
                  <a:moveTo>
                    <a:pt x="78" y="0"/>
                  </a:moveTo>
                  <a:cubicBezTo>
                    <a:pt x="57" y="0"/>
                    <a:pt x="36" y="9"/>
                    <a:pt x="23" y="27"/>
                  </a:cubicBezTo>
                  <a:cubicBezTo>
                    <a:pt x="0" y="59"/>
                    <a:pt x="8" y="102"/>
                    <a:pt x="38" y="123"/>
                  </a:cubicBezTo>
                  <a:lnTo>
                    <a:pt x="653" y="575"/>
                  </a:lnTo>
                  <a:cubicBezTo>
                    <a:pt x="666" y="584"/>
                    <a:pt x="680" y="587"/>
                    <a:pt x="694" y="587"/>
                  </a:cubicBezTo>
                  <a:cubicBezTo>
                    <a:pt x="713" y="587"/>
                    <a:pt x="735" y="578"/>
                    <a:pt x="747" y="561"/>
                  </a:cubicBezTo>
                  <a:cubicBezTo>
                    <a:pt x="770" y="529"/>
                    <a:pt x="763" y="486"/>
                    <a:pt x="733" y="465"/>
                  </a:cubicBezTo>
                  <a:lnTo>
                    <a:pt x="118" y="13"/>
                  </a:lnTo>
                  <a:cubicBezTo>
                    <a:pt x="106" y="4"/>
                    <a:pt x="92" y="0"/>
                    <a:pt x="7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5"/>
            <p:cNvSpPr/>
            <p:nvPr/>
          </p:nvSpPr>
          <p:spPr>
            <a:xfrm>
              <a:off x="622775" y="4366775"/>
              <a:ext cx="13825" cy="20250"/>
            </a:xfrm>
            <a:custGeom>
              <a:avLst/>
              <a:gdLst/>
              <a:ahLst/>
              <a:cxnLst/>
              <a:rect l="l" t="t" r="r" b="b"/>
              <a:pathLst>
                <a:path w="553" h="810" extrusionOk="0">
                  <a:moveTo>
                    <a:pt x="474" y="0"/>
                  </a:moveTo>
                  <a:cubicBezTo>
                    <a:pt x="449" y="0"/>
                    <a:pt x="425" y="14"/>
                    <a:pt x="412" y="38"/>
                  </a:cubicBezTo>
                  <a:cubicBezTo>
                    <a:pt x="300" y="267"/>
                    <a:pt x="169" y="489"/>
                    <a:pt x="22" y="702"/>
                  </a:cubicBezTo>
                  <a:cubicBezTo>
                    <a:pt x="1" y="732"/>
                    <a:pt x="9" y="775"/>
                    <a:pt x="39" y="796"/>
                  </a:cubicBezTo>
                  <a:cubicBezTo>
                    <a:pt x="52" y="805"/>
                    <a:pt x="65" y="809"/>
                    <a:pt x="80" y="809"/>
                  </a:cubicBezTo>
                  <a:cubicBezTo>
                    <a:pt x="101" y="809"/>
                    <a:pt x="123" y="800"/>
                    <a:pt x="133" y="779"/>
                  </a:cubicBezTo>
                  <a:cubicBezTo>
                    <a:pt x="283" y="564"/>
                    <a:pt x="418" y="334"/>
                    <a:pt x="534" y="99"/>
                  </a:cubicBezTo>
                  <a:cubicBezTo>
                    <a:pt x="553" y="65"/>
                    <a:pt x="538" y="23"/>
                    <a:pt x="504" y="8"/>
                  </a:cubicBezTo>
                  <a:cubicBezTo>
                    <a:pt x="495" y="3"/>
                    <a:pt x="484" y="0"/>
                    <a:pt x="4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5"/>
            <p:cNvSpPr/>
            <p:nvPr/>
          </p:nvSpPr>
          <p:spPr>
            <a:xfrm>
              <a:off x="610125" y="4287050"/>
              <a:ext cx="19325" cy="14675"/>
            </a:xfrm>
            <a:custGeom>
              <a:avLst/>
              <a:gdLst/>
              <a:ahLst/>
              <a:cxnLst/>
              <a:rect l="l" t="t" r="r" b="b"/>
              <a:pathLst>
                <a:path w="773" h="587" extrusionOk="0">
                  <a:moveTo>
                    <a:pt x="79" y="0"/>
                  </a:moveTo>
                  <a:cubicBezTo>
                    <a:pt x="58" y="0"/>
                    <a:pt x="38" y="10"/>
                    <a:pt x="25" y="28"/>
                  </a:cubicBezTo>
                  <a:cubicBezTo>
                    <a:pt x="1" y="58"/>
                    <a:pt x="8" y="101"/>
                    <a:pt x="39" y="122"/>
                  </a:cubicBezTo>
                  <a:lnTo>
                    <a:pt x="653" y="574"/>
                  </a:lnTo>
                  <a:cubicBezTo>
                    <a:pt x="666" y="584"/>
                    <a:pt x="680" y="587"/>
                    <a:pt x="695" y="587"/>
                  </a:cubicBezTo>
                  <a:cubicBezTo>
                    <a:pt x="716" y="587"/>
                    <a:pt x="738" y="577"/>
                    <a:pt x="749" y="560"/>
                  </a:cubicBezTo>
                  <a:cubicBezTo>
                    <a:pt x="772" y="529"/>
                    <a:pt x="765" y="486"/>
                    <a:pt x="735" y="465"/>
                  </a:cubicBezTo>
                  <a:lnTo>
                    <a:pt x="120" y="13"/>
                  </a:lnTo>
                  <a:cubicBezTo>
                    <a:pt x="107" y="5"/>
                    <a:pt x="93"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5"/>
            <p:cNvSpPr/>
            <p:nvPr/>
          </p:nvSpPr>
          <p:spPr>
            <a:xfrm>
              <a:off x="612625" y="4284975"/>
              <a:ext cx="13850" cy="20275"/>
            </a:xfrm>
            <a:custGeom>
              <a:avLst/>
              <a:gdLst/>
              <a:ahLst/>
              <a:cxnLst/>
              <a:rect l="l" t="t" r="r" b="b"/>
              <a:pathLst>
                <a:path w="554" h="811" extrusionOk="0">
                  <a:moveTo>
                    <a:pt x="474" y="1"/>
                  </a:moveTo>
                  <a:cubicBezTo>
                    <a:pt x="449" y="1"/>
                    <a:pt x="425" y="15"/>
                    <a:pt x="414" y="39"/>
                  </a:cubicBezTo>
                  <a:cubicBezTo>
                    <a:pt x="301" y="267"/>
                    <a:pt x="170" y="491"/>
                    <a:pt x="22" y="703"/>
                  </a:cubicBezTo>
                  <a:cubicBezTo>
                    <a:pt x="1" y="733"/>
                    <a:pt x="11" y="776"/>
                    <a:pt x="41" y="797"/>
                  </a:cubicBezTo>
                  <a:cubicBezTo>
                    <a:pt x="54" y="806"/>
                    <a:pt x="66" y="810"/>
                    <a:pt x="80" y="810"/>
                  </a:cubicBezTo>
                  <a:cubicBezTo>
                    <a:pt x="101" y="810"/>
                    <a:pt x="123" y="799"/>
                    <a:pt x="134" y="782"/>
                  </a:cubicBezTo>
                  <a:cubicBezTo>
                    <a:pt x="285" y="562"/>
                    <a:pt x="420" y="334"/>
                    <a:pt x="536" y="101"/>
                  </a:cubicBezTo>
                  <a:cubicBezTo>
                    <a:pt x="553" y="66"/>
                    <a:pt x="539" y="25"/>
                    <a:pt x="506" y="9"/>
                  </a:cubicBezTo>
                  <a:cubicBezTo>
                    <a:pt x="496" y="3"/>
                    <a:pt x="485" y="1"/>
                    <a:pt x="47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5"/>
            <p:cNvSpPr/>
            <p:nvPr/>
          </p:nvSpPr>
          <p:spPr>
            <a:xfrm>
              <a:off x="694200" y="4183900"/>
              <a:ext cx="19300" cy="14700"/>
            </a:xfrm>
            <a:custGeom>
              <a:avLst/>
              <a:gdLst/>
              <a:ahLst/>
              <a:cxnLst/>
              <a:rect l="l" t="t" r="r" b="b"/>
              <a:pathLst>
                <a:path w="772" h="588" extrusionOk="0">
                  <a:moveTo>
                    <a:pt x="78" y="1"/>
                  </a:moveTo>
                  <a:cubicBezTo>
                    <a:pt x="57" y="1"/>
                    <a:pt x="37" y="10"/>
                    <a:pt x="25" y="28"/>
                  </a:cubicBezTo>
                  <a:cubicBezTo>
                    <a:pt x="0" y="58"/>
                    <a:pt x="7" y="101"/>
                    <a:pt x="39" y="123"/>
                  </a:cubicBezTo>
                  <a:lnTo>
                    <a:pt x="653" y="575"/>
                  </a:lnTo>
                  <a:cubicBezTo>
                    <a:pt x="665" y="583"/>
                    <a:pt x="680" y="587"/>
                    <a:pt x="694" y="587"/>
                  </a:cubicBezTo>
                  <a:cubicBezTo>
                    <a:pt x="716" y="587"/>
                    <a:pt x="737" y="576"/>
                    <a:pt x="749" y="560"/>
                  </a:cubicBezTo>
                  <a:cubicBezTo>
                    <a:pt x="772" y="530"/>
                    <a:pt x="764" y="487"/>
                    <a:pt x="734" y="466"/>
                  </a:cubicBezTo>
                  <a:lnTo>
                    <a:pt x="119" y="14"/>
                  </a:lnTo>
                  <a:cubicBezTo>
                    <a:pt x="107" y="5"/>
                    <a:pt x="92"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5"/>
            <p:cNvSpPr/>
            <p:nvPr/>
          </p:nvSpPr>
          <p:spPr>
            <a:xfrm>
              <a:off x="696700" y="4181825"/>
              <a:ext cx="13825" cy="20250"/>
            </a:xfrm>
            <a:custGeom>
              <a:avLst/>
              <a:gdLst/>
              <a:ahLst/>
              <a:cxnLst/>
              <a:rect l="l" t="t" r="r" b="b"/>
              <a:pathLst>
                <a:path w="553" h="810" extrusionOk="0">
                  <a:moveTo>
                    <a:pt x="475" y="1"/>
                  </a:moveTo>
                  <a:cubicBezTo>
                    <a:pt x="450" y="1"/>
                    <a:pt x="425" y="15"/>
                    <a:pt x="413" y="40"/>
                  </a:cubicBezTo>
                  <a:cubicBezTo>
                    <a:pt x="300" y="266"/>
                    <a:pt x="170" y="491"/>
                    <a:pt x="22" y="702"/>
                  </a:cubicBezTo>
                  <a:cubicBezTo>
                    <a:pt x="1" y="732"/>
                    <a:pt x="11" y="775"/>
                    <a:pt x="41" y="797"/>
                  </a:cubicBezTo>
                  <a:cubicBezTo>
                    <a:pt x="54" y="807"/>
                    <a:pt x="65" y="810"/>
                    <a:pt x="79" y="810"/>
                  </a:cubicBezTo>
                  <a:cubicBezTo>
                    <a:pt x="101" y="810"/>
                    <a:pt x="122" y="799"/>
                    <a:pt x="134" y="781"/>
                  </a:cubicBezTo>
                  <a:cubicBezTo>
                    <a:pt x="284" y="563"/>
                    <a:pt x="419" y="335"/>
                    <a:pt x="535" y="100"/>
                  </a:cubicBezTo>
                  <a:cubicBezTo>
                    <a:pt x="553" y="65"/>
                    <a:pt x="538" y="25"/>
                    <a:pt x="505" y="8"/>
                  </a:cubicBezTo>
                  <a:cubicBezTo>
                    <a:pt x="496" y="3"/>
                    <a:pt x="485" y="1"/>
                    <a:pt x="47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5"/>
            <p:cNvSpPr/>
            <p:nvPr/>
          </p:nvSpPr>
          <p:spPr>
            <a:xfrm>
              <a:off x="255175" y="4439450"/>
              <a:ext cx="6975" cy="33675"/>
            </a:xfrm>
            <a:custGeom>
              <a:avLst/>
              <a:gdLst/>
              <a:ahLst/>
              <a:cxnLst/>
              <a:rect l="l" t="t" r="r" b="b"/>
              <a:pathLst>
                <a:path w="279" h="1347" extrusionOk="0">
                  <a:moveTo>
                    <a:pt x="73" y="1"/>
                  </a:moveTo>
                  <a:cubicBezTo>
                    <a:pt x="70" y="1"/>
                    <a:pt x="67" y="1"/>
                    <a:pt x="65" y="1"/>
                  </a:cubicBezTo>
                  <a:cubicBezTo>
                    <a:pt x="27" y="4"/>
                    <a:pt x="0" y="39"/>
                    <a:pt x="3" y="76"/>
                  </a:cubicBezTo>
                  <a:lnTo>
                    <a:pt x="138" y="1286"/>
                  </a:lnTo>
                  <a:cubicBezTo>
                    <a:pt x="142" y="1322"/>
                    <a:pt x="172" y="1346"/>
                    <a:pt x="206" y="1346"/>
                  </a:cubicBezTo>
                  <a:lnTo>
                    <a:pt x="214" y="1346"/>
                  </a:lnTo>
                  <a:cubicBezTo>
                    <a:pt x="251" y="1343"/>
                    <a:pt x="278" y="1309"/>
                    <a:pt x="274" y="1272"/>
                  </a:cubicBezTo>
                  <a:lnTo>
                    <a:pt x="139" y="62"/>
                  </a:lnTo>
                  <a:cubicBezTo>
                    <a:pt x="136" y="27"/>
                    <a:pt x="110" y="1"/>
                    <a:pt x="7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5"/>
            <p:cNvSpPr/>
            <p:nvPr/>
          </p:nvSpPr>
          <p:spPr>
            <a:xfrm>
              <a:off x="241500" y="4453200"/>
              <a:ext cx="33950" cy="3975"/>
            </a:xfrm>
            <a:custGeom>
              <a:avLst/>
              <a:gdLst/>
              <a:ahLst/>
              <a:cxnLst/>
              <a:rect l="l" t="t" r="r" b="b"/>
              <a:pathLst>
                <a:path w="1358" h="159" extrusionOk="0">
                  <a:moveTo>
                    <a:pt x="70" y="0"/>
                  </a:moveTo>
                  <a:cubicBezTo>
                    <a:pt x="32" y="0"/>
                    <a:pt x="2" y="29"/>
                    <a:pt x="2" y="68"/>
                  </a:cubicBezTo>
                  <a:cubicBezTo>
                    <a:pt x="1" y="105"/>
                    <a:pt x="31" y="137"/>
                    <a:pt x="68" y="137"/>
                  </a:cubicBezTo>
                  <a:lnTo>
                    <a:pt x="1285" y="158"/>
                  </a:lnTo>
                  <a:cubicBezTo>
                    <a:pt x="1323" y="158"/>
                    <a:pt x="1353" y="128"/>
                    <a:pt x="1356" y="92"/>
                  </a:cubicBezTo>
                  <a:cubicBezTo>
                    <a:pt x="1357" y="55"/>
                    <a:pt x="1327" y="22"/>
                    <a:pt x="1288" y="22"/>
                  </a:cubicBezTo>
                  <a:lnTo>
                    <a:pt x="72" y="0"/>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5"/>
            <p:cNvSpPr/>
            <p:nvPr/>
          </p:nvSpPr>
          <p:spPr>
            <a:xfrm>
              <a:off x="217750" y="4512450"/>
              <a:ext cx="6975" cy="33700"/>
            </a:xfrm>
            <a:custGeom>
              <a:avLst/>
              <a:gdLst/>
              <a:ahLst/>
              <a:cxnLst/>
              <a:rect l="l" t="t" r="r" b="b"/>
              <a:pathLst>
                <a:path w="279" h="1348" extrusionOk="0">
                  <a:moveTo>
                    <a:pt x="73" y="0"/>
                  </a:moveTo>
                  <a:cubicBezTo>
                    <a:pt x="70" y="0"/>
                    <a:pt x="67" y="0"/>
                    <a:pt x="65" y="1"/>
                  </a:cubicBezTo>
                  <a:cubicBezTo>
                    <a:pt x="27" y="4"/>
                    <a:pt x="0" y="38"/>
                    <a:pt x="4" y="75"/>
                  </a:cubicBezTo>
                  <a:lnTo>
                    <a:pt x="138" y="1286"/>
                  </a:lnTo>
                  <a:cubicBezTo>
                    <a:pt x="142" y="1321"/>
                    <a:pt x="172" y="1347"/>
                    <a:pt x="206" y="1347"/>
                  </a:cubicBezTo>
                  <a:lnTo>
                    <a:pt x="214" y="1347"/>
                  </a:lnTo>
                  <a:cubicBezTo>
                    <a:pt x="251" y="1343"/>
                    <a:pt x="278" y="1308"/>
                    <a:pt x="274" y="1271"/>
                  </a:cubicBezTo>
                  <a:lnTo>
                    <a:pt x="141" y="61"/>
                  </a:lnTo>
                  <a:cubicBezTo>
                    <a:pt x="137" y="26"/>
                    <a:pt x="110" y="0"/>
                    <a:pt x="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5"/>
            <p:cNvSpPr/>
            <p:nvPr/>
          </p:nvSpPr>
          <p:spPr>
            <a:xfrm>
              <a:off x="204075" y="4526200"/>
              <a:ext cx="33950" cy="4000"/>
            </a:xfrm>
            <a:custGeom>
              <a:avLst/>
              <a:gdLst/>
              <a:ahLst/>
              <a:cxnLst/>
              <a:rect l="l" t="t" r="r" b="b"/>
              <a:pathLst>
                <a:path w="1358" h="160" extrusionOk="0">
                  <a:moveTo>
                    <a:pt x="63" y="0"/>
                  </a:moveTo>
                  <a:cubicBezTo>
                    <a:pt x="32" y="0"/>
                    <a:pt x="2" y="33"/>
                    <a:pt x="2" y="67"/>
                  </a:cubicBezTo>
                  <a:cubicBezTo>
                    <a:pt x="1" y="105"/>
                    <a:pt x="31" y="138"/>
                    <a:pt x="68" y="138"/>
                  </a:cubicBezTo>
                  <a:lnTo>
                    <a:pt x="1285" y="159"/>
                  </a:lnTo>
                  <a:cubicBezTo>
                    <a:pt x="1323" y="159"/>
                    <a:pt x="1354" y="128"/>
                    <a:pt x="1356" y="92"/>
                  </a:cubicBezTo>
                  <a:cubicBezTo>
                    <a:pt x="1357" y="54"/>
                    <a:pt x="1327" y="23"/>
                    <a:pt x="1290" y="23"/>
                  </a:cubicBezTo>
                  <a:lnTo>
                    <a:pt x="72" y="1"/>
                  </a:lnTo>
                  <a:cubicBezTo>
                    <a:pt x="69" y="1"/>
                    <a:pt x="66" y="0"/>
                    <a:pt x="6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5"/>
            <p:cNvSpPr/>
            <p:nvPr/>
          </p:nvSpPr>
          <p:spPr>
            <a:xfrm>
              <a:off x="292075" y="4558225"/>
              <a:ext cx="7000" cy="33700"/>
            </a:xfrm>
            <a:custGeom>
              <a:avLst/>
              <a:gdLst/>
              <a:ahLst/>
              <a:cxnLst/>
              <a:rect l="l" t="t" r="r" b="b"/>
              <a:pathLst>
                <a:path w="280" h="1348" extrusionOk="0">
                  <a:moveTo>
                    <a:pt x="74" y="0"/>
                  </a:moveTo>
                  <a:cubicBezTo>
                    <a:pt x="71" y="0"/>
                    <a:pt x="68" y="1"/>
                    <a:pt x="65" y="1"/>
                  </a:cubicBezTo>
                  <a:cubicBezTo>
                    <a:pt x="28" y="5"/>
                    <a:pt x="1" y="40"/>
                    <a:pt x="4" y="77"/>
                  </a:cubicBezTo>
                  <a:lnTo>
                    <a:pt x="139" y="1287"/>
                  </a:lnTo>
                  <a:cubicBezTo>
                    <a:pt x="143" y="1323"/>
                    <a:pt x="173" y="1347"/>
                    <a:pt x="207" y="1347"/>
                  </a:cubicBezTo>
                  <a:lnTo>
                    <a:pt x="215" y="1347"/>
                  </a:lnTo>
                  <a:cubicBezTo>
                    <a:pt x="252" y="1344"/>
                    <a:pt x="279" y="1310"/>
                    <a:pt x="275" y="1273"/>
                  </a:cubicBezTo>
                  <a:lnTo>
                    <a:pt x="140" y="62"/>
                  </a:lnTo>
                  <a:cubicBezTo>
                    <a:pt x="137" y="28"/>
                    <a:pt x="111" y="0"/>
                    <a:pt x="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5"/>
            <p:cNvSpPr/>
            <p:nvPr/>
          </p:nvSpPr>
          <p:spPr>
            <a:xfrm>
              <a:off x="278425" y="4572000"/>
              <a:ext cx="33950" cy="3975"/>
            </a:xfrm>
            <a:custGeom>
              <a:avLst/>
              <a:gdLst/>
              <a:ahLst/>
              <a:cxnLst/>
              <a:rect l="l" t="t" r="r" b="b"/>
              <a:pathLst>
                <a:path w="1358" h="159" extrusionOk="0">
                  <a:moveTo>
                    <a:pt x="69" y="0"/>
                  </a:moveTo>
                  <a:cubicBezTo>
                    <a:pt x="32" y="0"/>
                    <a:pt x="2" y="29"/>
                    <a:pt x="2" y="66"/>
                  </a:cubicBezTo>
                  <a:cubicBezTo>
                    <a:pt x="1" y="105"/>
                    <a:pt x="31" y="137"/>
                    <a:pt x="68" y="137"/>
                  </a:cubicBezTo>
                  <a:lnTo>
                    <a:pt x="1285" y="158"/>
                  </a:lnTo>
                  <a:cubicBezTo>
                    <a:pt x="1323" y="158"/>
                    <a:pt x="1353" y="130"/>
                    <a:pt x="1356" y="92"/>
                  </a:cubicBezTo>
                  <a:cubicBezTo>
                    <a:pt x="1357" y="55"/>
                    <a:pt x="1327" y="22"/>
                    <a:pt x="1288" y="22"/>
                  </a:cubicBezTo>
                  <a:lnTo>
                    <a:pt x="72" y="0"/>
                  </a:ln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5"/>
            <p:cNvSpPr/>
            <p:nvPr/>
          </p:nvSpPr>
          <p:spPr>
            <a:xfrm>
              <a:off x="181500" y="4453250"/>
              <a:ext cx="12450" cy="20525"/>
            </a:xfrm>
            <a:custGeom>
              <a:avLst/>
              <a:gdLst/>
              <a:ahLst/>
              <a:cxnLst/>
              <a:rect l="l" t="t" r="r" b="b"/>
              <a:pathLst>
                <a:path w="498" h="821" extrusionOk="0">
                  <a:moveTo>
                    <a:pt x="418" y="0"/>
                  </a:moveTo>
                  <a:cubicBezTo>
                    <a:pt x="394" y="0"/>
                    <a:pt x="370" y="15"/>
                    <a:pt x="359" y="39"/>
                  </a:cubicBezTo>
                  <a:lnTo>
                    <a:pt x="18" y="721"/>
                  </a:lnTo>
                  <a:cubicBezTo>
                    <a:pt x="0" y="756"/>
                    <a:pt x="15" y="797"/>
                    <a:pt x="49" y="813"/>
                  </a:cubicBezTo>
                  <a:cubicBezTo>
                    <a:pt x="58" y="819"/>
                    <a:pt x="68" y="820"/>
                    <a:pt x="79" y="820"/>
                  </a:cubicBezTo>
                  <a:cubicBezTo>
                    <a:pt x="104" y="820"/>
                    <a:pt x="129" y="806"/>
                    <a:pt x="139" y="783"/>
                  </a:cubicBezTo>
                  <a:lnTo>
                    <a:pt x="481" y="99"/>
                  </a:lnTo>
                  <a:cubicBezTo>
                    <a:pt x="498" y="66"/>
                    <a:pt x="484" y="24"/>
                    <a:pt x="449" y="9"/>
                  </a:cubicBezTo>
                  <a:cubicBezTo>
                    <a:pt x="439" y="3"/>
                    <a:pt x="429" y="0"/>
                    <a:pt x="41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5"/>
            <p:cNvSpPr/>
            <p:nvPr/>
          </p:nvSpPr>
          <p:spPr>
            <a:xfrm>
              <a:off x="178125" y="4457175"/>
              <a:ext cx="20375" cy="13800"/>
            </a:xfrm>
            <a:custGeom>
              <a:avLst/>
              <a:gdLst/>
              <a:ahLst/>
              <a:cxnLst/>
              <a:rect l="l" t="t" r="r" b="b"/>
              <a:pathLst>
                <a:path w="815" h="552" extrusionOk="0">
                  <a:moveTo>
                    <a:pt x="76" y="1"/>
                  </a:moveTo>
                  <a:cubicBezTo>
                    <a:pt x="55" y="1"/>
                    <a:pt x="35" y="10"/>
                    <a:pt x="22" y="28"/>
                  </a:cubicBezTo>
                  <a:cubicBezTo>
                    <a:pt x="1" y="59"/>
                    <a:pt x="6" y="100"/>
                    <a:pt x="36" y="124"/>
                  </a:cubicBezTo>
                  <a:cubicBezTo>
                    <a:pt x="249" y="279"/>
                    <a:pt x="474" y="421"/>
                    <a:pt x="705" y="544"/>
                  </a:cubicBezTo>
                  <a:cubicBezTo>
                    <a:pt x="716" y="550"/>
                    <a:pt x="726" y="551"/>
                    <a:pt x="738" y="551"/>
                  </a:cubicBezTo>
                  <a:cubicBezTo>
                    <a:pt x="761" y="551"/>
                    <a:pt x="783" y="540"/>
                    <a:pt x="796" y="518"/>
                  </a:cubicBezTo>
                  <a:cubicBezTo>
                    <a:pt x="815" y="484"/>
                    <a:pt x="802" y="442"/>
                    <a:pt x="768" y="425"/>
                  </a:cubicBezTo>
                  <a:cubicBezTo>
                    <a:pt x="543" y="305"/>
                    <a:pt x="323" y="167"/>
                    <a:pt x="117" y="14"/>
                  </a:cubicBezTo>
                  <a:cubicBezTo>
                    <a:pt x="105" y="5"/>
                    <a:pt x="90" y="1"/>
                    <a:pt x="7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5"/>
            <p:cNvSpPr/>
            <p:nvPr/>
          </p:nvSpPr>
          <p:spPr>
            <a:xfrm>
              <a:off x="282950" y="4522750"/>
              <a:ext cx="13525" cy="19875"/>
            </a:xfrm>
            <a:custGeom>
              <a:avLst/>
              <a:gdLst/>
              <a:ahLst/>
              <a:cxnLst/>
              <a:rect l="l" t="t" r="r" b="b"/>
              <a:pathLst>
                <a:path w="541" h="795" extrusionOk="0">
                  <a:moveTo>
                    <a:pt x="80" y="0"/>
                  </a:moveTo>
                  <a:cubicBezTo>
                    <a:pt x="68" y="0"/>
                    <a:pt x="56" y="3"/>
                    <a:pt x="45" y="10"/>
                  </a:cubicBezTo>
                  <a:cubicBezTo>
                    <a:pt x="13" y="29"/>
                    <a:pt x="0" y="71"/>
                    <a:pt x="20" y="104"/>
                  </a:cubicBezTo>
                  <a:lnTo>
                    <a:pt x="403" y="760"/>
                  </a:lnTo>
                  <a:cubicBezTo>
                    <a:pt x="416" y="782"/>
                    <a:pt x="439" y="795"/>
                    <a:pt x="462" y="795"/>
                  </a:cubicBezTo>
                  <a:cubicBezTo>
                    <a:pt x="475" y="795"/>
                    <a:pt x="486" y="793"/>
                    <a:pt x="496" y="786"/>
                  </a:cubicBezTo>
                  <a:cubicBezTo>
                    <a:pt x="529" y="766"/>
                    <a:pt x="541" y="724"/>
                    <a:pt x="522" y="693"/>
                  </a:cubicBezTo>
                  <a:lnTo>
                    <a:pt x="138" y="35"/>
                  </a:lnTo>
                  <a:cubicBezTo>
                    <a:pt x="125" y="12"/>
                    <a:pt x="103" y="0"/>
                    <a:pt x="8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25"/>
            <p:cNvSpPr/>
            <p:nvPr/>
          </p:nvSpPr>
          <p:spPr>
            <a:xfrm>
              <a:off x="279650" y="4526750"/>
              <a:ext cx="21675" cy="11550"/>
            </a:xfrm>
            <a:custGeom>
              <a:avLst/>
              <a:gdLst/>
              <a:ahLst/>
              <a:cxnLst/>
              <a:rect l="l" t="t" r="r" b="b"/>
              <a:pathLst>
                <a:path w="867" h="462" extrusionOk="0">
                  <a:moveTo>
                    <a:pt x="789" y="1"/>
                  </a:moveTo>
                  <a:cubicBezTo>
                    <a:pt x="778" y="1"/>
                    <a:pt x="766" y="4"/>
                    <a:pt x="756" y="9"/>
                  </a:cubicBezTo>
                  <a:cubicBezTo>
                    <a:pt x="532" y="133"/>
                    <a:pt x="294" y="240"/>
                    <a:pt x="55" y="328"/>
                  </a:cubicBezTo>
                  <a:cubicBezTo>
                    <a:pt x="19" y="341"/>
                    <a:pt x="0" y="381"/>
                    <a:pt x="13" y="417"/>
                  </a:cubicBezTo>
                  <a:cubicBezTo>
                    <a:pt x="25" y="443"/>
                    <a:pt x="52" y="461"/>
                    <a:pt x="78" y="461"/>
                  </a:cubicBezTo>
                  <a:cubicBezTo>
                    <a:pt x="88" y="461"/>
                    <a:pt x="95" y="461"/>
                    <a:pt x="104" y="457"/>
                  </a:cubicBezTo>
                  <a:cubicBezTo>
                    <a:pt x="350" y="367"/>
                    <a:pt x="591" y="255"/>
                    <a:pt x="822" y="130"/>
                  </a:cubicBezTo>
                  <a:cubicBezTo>
                    <a:pt x="855" y="111"/>
                    <a:pt x="866" y="70"/>
                    <a:pt x="849" y="37"/>
                  </a:cubicBezTo>
                  <a:cubicBezTo>
                    <a:pt x="836" y="14"/>
                    <a:pt x="813" y="1"/>
                    <a:pt x="78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5"/>
            <p:cNvSpPr/>
            <p:nvPr/>
          </p:nvSpPr>
          <p:spPr>
            <a:xfrm>
              <a:off x="473725" y="4439425"/>
              <a:ext cx="9250" cy="17575"/>
            </a:xfrm>
            <a:custGeom>
              <a:avLst/>
              <a:gdLst/>
              <a:ahLst/>
              <a:cxnLst/>
              <a:rect l="l" t="t" r="r" b="b"/>
              <a:pathLst>
                <a:path w="370" h="703" extrusionOk="0">
                  <a:moveTo>
                    <a:pt x="77" y="0"/>
                  </a:moveTo>
                  <a:cubicBezTo>
                    <a:pt x="69" y="0"/>
                    <a:pt x="61" y="2"/>
                    <a:pt x="54" y="5"/>
                  </a:cubicBezTo>
                  <a:cubicBezTo>
                    <a:pt x="18" y="18"/>
                    <a:pt x="1" y="57"/>
                    <a:pt x="13" y="93"/>
                  </a:cubicBezTo>
                  <a:lnTo>
                    <a:pt x="229" y="659"/>
                  </a:lnTo>
                  <a:cubicBezTo>
                    <a:pt x="240" y="686"/>
                    <a:pt x="266" y="702"/>
                    <a:pt x="293" y="702"/>
                  </a:cubicBezTo>
                  <a:cubicBezTo>
                    <a:pt x="300" y="702"/>
                    <a:pt x="309" y="701"/>
                    <a:pt x="316" y="699"/>
                  </a:cubicBezTo>
                  <a:cubicBezTo>
                    <a:pt x="352" y="686"/>
                    <a:pt x="369" y="648"/>
                    <a:pt x="356" y="612"/>
                  </a:cubicBezTo>
                  <a:lnTo>
                    <a:pt x="141" y="45"/>
                  </a:lnTo>
                  <a:cubicBezTo>
                    <a:pt x="131" y="18"/>
                    <a:pt x="104"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5"/>
            <p:cNvSpPr/>
            <p:nvPr/>
          </p:nvSpPr>
          <p:spPr>
            <a:xfrm>
              <a:off x="469525" y="4442350"/>
              <a:ext cx="17250" cy="10625"/>
            </a:xfrm>
            <a:custGeom>
              <a:avLst/>
              <a:gdLst/>
              <a:ahLst/>
              <a:cxnLst/>
              <a:rect l="l" t="t" r="r" b="b"/>
              <a:pathLst>
                <a:path w="690" h="425" extrusionOk="0">
                  <a:moveTo>
                    <a:pt x="611" y="0"/>
                  </a:moveTo>
                  <a:cubicBezTo>
                    <a:pt x="600" y="0"/>
                    <a:pt x="588" y="3"/>
                    <a:pt x="577" y="9"/>
                  </a:cubicBezTo>
                  <a:lnTo>
                    <a:pt x="45" y="295"/>
                  </a:lnTo>
                  <a:cubicBezTo>
                    <a:pt x="14" y="313"/>
                    <a:pt x="1" y="354"/>
                    <a:pt x="18" y="389"/>
                  </a:cubicBezTo>
                  <a:cubicBezTo>
                    <a:pt x="31" y="412"/>
                    <a:pt x="54" y="424"/>
                    <a:pt x="80" y="424"/>
                  </a:cubicBezTo>
                  <a:cubicBezTo>
                    <a:pt x="90" y="424"/>
                    <a:pt x="103" y="423"/>
                    <a:pt x="111" y="416"/>
                  </a:cubicBezTo>
                  <a:lnTo>
                    <a:pt x="645" y="129"/>
                  </a:lnTo>
                  <a:cubicBezTo>
                    <a:pt x="676" y="110"/>
                    <a:pt x="689" y="69"/>
                    <a:pt x="670" y="36"/>
                  </a:cubicBezTo>
                  <a:cubicBezTo>
                    <a:pt x="659" y="13"/>
                    <a:pt x="635" y="0"/>
                    <a:pt x="61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5"/>
            <p:cNvSpPr/>
            <p:nvPr/>
          </p:nvSpPr>
          <p:spPr>
            <a:xfrm>
              <a:off x="472950" y="4543700"/>
              <a:ext cx="16850" cy="11400"/>
            </a:xfrm>
            <a:custGeom>
              <a:avLst/>
              <a:gdLst/>
              <a:ahLst/>
              <a:cxnLst/>
              <a:rect l="l" t="t" r="r" b="b"/>
              <a:pathLst>
                <a:path w="674" h="456" extrusionOk="0">
                  <a:moveTo>
                    <a:pt x="79" y="0"/>
                  </a:moveTo>
                  <a:cubicBezTo>
                    <a:pt x="56" y="0"/>
                    <a:pt x="34" y="12"/>
                    <a:pt x="22" y="33"/>
                  </a:cubicBezTo>
                  <a:cubicBezTo>
                    <a:pt x="0" y="64"/>
                    <a:pt x="10" y="107"/>
                    <a:pt x="43" y="127"/>
                  </a:cubicBezTo>
                  <a:lnTo>
                    <a:pt x="558" y="444"/>
                  </a:lnTo>
                  <a:cubicBezTo>
                    <a:pt x="568" y="451"/>
                    <a:pt x="581" y="456"/>
                    <a:pt x="594" y="456"/>
                  </a:cubicBezTo>
                  <a:cubicBezTo>
                    <a:pt x="617" y="456"/>
                    <a:pt x="638" y="444"/>
                    <a:pt x="652" y="423"/>
                  </a:cubicBezTo>
                  <a:cubicBezTo>
                    <a:pt x="674" y="391"/>
                    <a:pt x="662" y="348"/>
                    <a:pt x="631" y="328"/>
                  </a:cubicBezTo>
                  <a:lnTo>
                    <a:pt x="116" y="11"/>
                  </a:lnTo>
                  <a:cubicBezTo>
                    <a:pt x="104" y="4"/>
                    <a:pt x="91"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5"/>
            <p:cNvSpPr/>
            <p:nvPr/>
          </p:nvSpPr>
          <p:spPr>
            <a:xfrm>
              <a:off x="475800" y="4540525"/>
              <a:ext cx="10150" cy="17150"/>
            </a:xfrm>
            <a:custGeom>
              <a:avLst/>
              <a:gdLst/>
              <a:ahLst/>
              <a:cxnLst/>
              <a:rect l="l" t="t" r="r" b="b"/>
              <a:pathLst>
                <a:path w="406" h="686" extrusionOk="0">
                  <a:moveTo>
                    <a:pt x="328" y="0"/>
                  </a:moveTo>
                  <a:cubicBezTo>
                    <a:pt x="303" y="0"/>
                    <a:pt x="278" y="15"/>
                    <a:pt x="266" y="41"/>
                  </a:cubicBezTo>
                  <a:lnTo>
                    <a:pt x="17" y="591"/>
                  </a:lnTo>
                  <a:cubicBezTo>
                    <a:pt x="1" y="626"/>
                    <a:pt x="17" y="664"/>
                    <a:pt x="51" y="680"/>
                  </a:cubicBezTo>
                  <a:cubicBezTo>
                    <a:pt x="60" y="684"/>
                    <a:pt x="71" y="686"/>
                    <a:pt x="80" y="686"/>
                  </a:cubicBezTo>
                  <a:cubicBezTo>
                    <a:pt x="107" y="686"/>
                    <a:pt x="131" y="672"/>
                    <a:pt x="140" y="647"/>
                  </a:cubicBezTo>
                  <a:lnTo>
                    <a:pt x="389" y="97"/>
                  </a:lnTo>
                  <a:cubicBezTo>
                    <a:pt x="405" y="62"/>
                    <a:pt x="389" y="23"/>
                    <a:pt x="355" y="6"/>
                  </a:cubicBezTo>
                  <a:cubicBezTo>
                    <a:pt x="347" y="2"/>
                    <a:pt x="338" y="0"/>
                    <a:pt x="32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5"/>
            <p:cNvSpPr/>
            <p:nvPr/>
          </p:nvSpPr>
          <p:spPr>
            <a:xfrm>
              <a:off x="426200" y="4483125"/>
              <a:ext cx="19300" cy="14700"/>
            </a:xfrm>
            <a:custGeom>
              <a:avLst/>
              <a:gdLst/>
              <a:ahLst/>
              <a:cxnLst/>
              <a:rect l="l" t="t" r="r" b="b"/>
              <a:pathLst>
                <a:path w="772" h="588" extrusionOk="0">
                  <a:moveTo>
                    <a:pt x="78" y="1"/>
                  </a:moveTo>
                  <a:cubicBezTo>
                    <a:pt x="56" y="1"/>
                    <a:pt x="36" y="10"/>
                    <a:pt x="23" y="28"/>
                  </a:cubicBezTo>
                  <a:cubicBezTo>
                    <a:pt x="0" y="58"/>
                    <a:pt x="7" y="101"/>
                    <a:pt x="37" y="123"/>
                  </a:cubicBezTo>
                  <a:lnTo>
                    <a:pt x="653" y="574"/>
                  </a:lnTo>
                  <a:cubicBezTo>
                    <a:pt x="666" y="584"/>
                    <a:pt x="680" y="587"/>
                    <a:pt x="694" y="587"/>
                  </a:cubicBezTo>
                  <a:cubicBezTo>
                    <a:pt x="714" y="587"/>
                    <a:pt x="736" y="579"/>
                    <a:pt x="747" y="560"/>
                  </a:cubicBezTo>
                  <a:cubicBezTo>
                    <a:pt x="772" y="530"/>
                    <a:pt x="764" y="487"/>
                    <a:pt x="733" y="465"/>
                  </a:cubicBezTo>
                  <a:lnTo>
                    <a:pt x="119" y="14"/>
                  </a:lnTo>
                  <a:cubicBezTo>
                    <a:pt x="106" y="5"/>
                    <a:pt x="92"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25"/>
            <p:cNvSpPr/>
            <p:nvPr/>
          </p:nvSpPr>
          <p:spPr>
            <a:xfrm>
              <a:off x="428700" y="4481075"/>
              <a:ext cx="13825" cy="20250"/>
            </a:xfrm>
            <a:custGeom>
              <a:avLst/>
              <a:gdLst/>
              <a:ahLst/>
              <a:cxnLst/>
              <a:rect l="l" t="t" r="r" b="b"/>
              <a:pathLst>
                <a:path w="553" h="810" extrusionOk="0">
                  <a:moveTo>
                    <a:pt x="473" y="0"/>
                  </a:moveTo>
                  <a:cubicBezTo>
                    <a:pt x="449" y="0"/>
                    <a:pt x="425" y="14"/>
                    <a:pt x="414" y="38"/>
                  </a:cubicBezTo>
                  <a:cubicBezTo>
                    <a:pt x="300" y="269"/>
                    <a:pt x="167" y="491"/>
                    <a:pt x="22" y="702"/>
                  </a:cubicBezTo>
                  <a:cubicBezTo>
                    <a:pt x="1" y="732"/>
                    <a:pt x="9" y="775"/>
                    <a:pt x="41" y="797"/>
                  </a:cubicBezTo>
                  <a:cubicBezTo>
                    <a:pt x="52" y="805"/>
                    <a:pt x="65" y="810"/>
                    <a:pt x="79" y="810"/>
                  </a:cubicBezTo>
                  <a:cubicBezTo>
                    <a:pt x="101" y="810"/>
                    <a:pt x="122" y="800"/>
                    <a:pt x="134" y="778"/>
                  </a:cubicBezTo>
                  <a:cubicBezTo>
                    <a:pt x="282" y="566"/>
                    <a:pt x="418" y="337"/>
                    <a:pt x="535" y="100"/>
                  </a:cubicBezTo>
                  <a:cubicBezTo>
                    <a:pt x="553" y="66"/>
                    <a:pt x="538" y="24"/>
                    <a:pt x="504" y="8"/>
                  </a:cubicBezTo>
                  <a:cubicBezTo>
                    <a:pt x="494" y="3"/>
                    <a:pt x="484" y="0"/>
                    <a:pt x="4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5"/>
            <p:cNvSpPr/>
            <p:nvPr/>
          </p:nvSpPr>
          <p:spPr>
            <a:xfrm>
              <a:off x="373425" y="4564775"/>
              <a:ext cx="19275" cy="14700"/>
            </a:xfrm>
            <a:custGeom>
              <a:avLst/>
              <a:gdLst/>
              <a:ahLst/>
              <a:cxnLst/>
              <a:rect l="l" t="t" r="r" b="b"/>
              <a:pathLst>
                <a:path w="771" h="588" extrusionOk="0">
                  <a:moveTo>
                    <a:pt x="77" y="1"/>
                  </a:moveTo>
                  <a:cubicBezTo>
                    <a:pt x="56" y="1"/>
                    <a:pt x="36" y="10"/>
                    <a:pt x="23" y="28"/>
                  </a:cubicBezTo>
                  <a:cubicBezTo>
                    <a:pt x="0" y="59"/>
                    <a:pt x="8" y="102"/>
                    <a:pt x="38" y="123"/>
                  </a:cubicBezTo>
                  <a:lnTo>
                    <a:pt x="653" y="575"/>
                  </a:lnTo>
                  <a:cubicBezTo>
                    <a:pt x="664" y="583"/>
                    <a:pt x="679" y="588"/>
                    <a:pt x="693" y="588"/>
                  </a:cubicBezTo>
                  <a:cubicBezTo>
                    <a:pt x="713" y="588"/>
                    <a:pt x="735" y="576"/>
                    <a:pt x="748" y="560"/>
                  </a:cubicBezTo>
                  <a:cubicBezTo>
                    <a:pt x="770" y="530"/>
                    <a:pt x="763" y="487"/>
                    <a:pt x="733" y="466"/>
                  </a:cubicBezTo>
                  <a:lnTo>
                    <a:pt x="118" y="14"/>
                  </a:lnTo>
                  <a:cubicBezTo>
                    <a:pt x="106" y="5"/>
                    <a:pt x="91" y="1"/>
                    <a:pt x="7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5"/>
            <p:cNvSpPr/>
            <p:nvPr/>
          </p:nvSpPr>
          <p:spPr>
            <a:xfrm>
              <a:off x="375900" y="4562700"/>
              <a:ext cx="13850" cy="20250"/>
            </a:xfrm>
            <a:custGeom>
              <a:avLst/>
              <a:gdLst/>
              <a:ahLst/>
              <a:cxnLst/>
              <a:rect l="l" t="t" r="r" b="b"/>
              <a:pathLst>
                <a:path w="554" h="810" extrusionOk="0">
                  <a:moveTo>
                    <a:pt x="475" y="1"/>
                  </a:moveTo>
                  <a:cubicBezTo>
                    <a:pt x="450" y="1"/>
                    <a:pt x="425" y="15"/>
                    <a:pt x="413" y="40"/>
                  </a:cubicBezTo>
                  <a:cubicBezTo>
                    <a:pt x="300" y="271"/>
                    <a:pt x="168" y="493"/>
                    <a:pt x="22" y="702"/>
                  </a:cubicBezTo>
                  <a:cubicBezTo>
                    <a:pt x="0" y="732"/>
                    <a:pt x="10" y="775"/>
                    <a:pt x="41" y="797"/>
                  </a:cubicBezTo>
                  <a:cubicBezTo>
                    <a:pt x="53" y="807"/>
                    <a:pt x="66" y="810"/>
                    <a:pt x="81" y="810"/>
                  </a:cubicBezTo>
                  <a:cubicBezTo>
                    <a:pt x="102" y="810"/>
                    <a:pt x="124" y="800"/>
                    <a:pt x="134" y="780"/>
                  </a:cubicBezTo>
                  <a:cubicBezTo>
                    <a:pt x="283" y="566"/>
                    <a:pt x="419" y="337"/>
                    <a:pt x="535" y="100"/>
                  </a:cubicBezTo>
                  <a:cubicBezTo>
                    <a:pt x="554" y="66"/>
                    <a:pt x="538" y="25"/>
                    <a:pt x="505" y="8"/>
                  </a:cubicBezTo>
                  <a:cubicBezTo>
                    <a:pt x="496" y="3"/>
                    <a:pt x="485" y="1"/>
                    <a:pt x="47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5"/>
            <p:cNvSpPr/>
            <p:nvPr/>
          </p:nvSpPr>
          <p:spPr>
            <a:xfrm>
              <a:off x="548100" y="4534175"/>
              <a:ext cx="19325" cy="14700"/>
            </a:xfrm>
            <a:custGeom>
              <a:avLst/>
              <a:gdLst/>
              <a:ahLst/>
              <a:cxnLst/>
              <a:rect l="l" t="t" r="r" b="b"/>
              <a:pathLst>
                <a:path w="773" h="588" extrusionOk="0">
                  <a:moveTo>
                    <a:pt x="79" y="1"/>
                  </a:moveTo>
                  <a:cubicBezTo>
                    <a:pt x="59" y="1"/>
                    <a:pt x="38" y="10"/>
                    <a:pt x="25" y="28"/>
                  </a:cubicBezTo>
                  <a:cubicBezTo>
                    <a:pt x="1" y="58"/>
                    <a:pt x="8" y="101"/>
                    <a:pt x="40" y="123"/>
                  </a:cubicBezTo>
                  <a:lnTo>
                    <a:pt x="653" y="574"/>
                  </a:lnTo>
                  <a:cubicBezTo>
                    <a:pt x="666" y="583"/>
                    <a:pt x="681" y="587"/>
                    <a:pt x="695" y="587"/>
                  </a:cubicBezTo>
                  <a:cubicBezTo>
                    <a:pt x="715" y="587"/>
                    <a:pt x="737" y="579"/>
                    <a:pt x="749" y="560"/>
                  </a:cubicBezTo>
                  <a:cubicBezTo>
                    <a:pt x="772" y="530"/>
                    <a:pt x="765" y="487"/>
                    <a:pt x="735" y="465"/>
                  </a:cubicBezTo>
                  <a:lnTo>
                    <a:pt x="120" y="14"/>
                  </a:lnTo>
                  <a:cubicBezTo>
                    <a:pt x="108" y="5"/>
                    <a:pt x="94"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5"/>
            <p:cNvSpPr/>
            <p:nvPr/>
          </p:nvSpPr>
          <p:spPr>
            <a:xfrm>
              <a:off x="550625" y="4532100"/>
              <a:ext cx="13825" cy="20250"/>
            </a:xfrm>
            <a:custGeom>
              <a:avLst/>
              <a:gdLst/>
              <a:ahLst/>
              <a:cxnLst/>
              <a:rect l="l" t="t" r="r" b="b"/>
              <a:pathLst>
                <a:path w="553" h="810" extrusionOk="0">
                  <a:moveTo>
                    <a:pt x="474" y="1"/>
                  </a:moveTo>
                  <a:cubicBezTo>
                    <a:pt x="449" y="1"/>
                    <a:pt x="424" y="15"/>
                    <a:pt x="413" y="39"/>
                  </a:cubicBezTo>
                  <a:cubicBezTo>
                    <a:pt x="300" y="269"/>
                    <a:pt x="170" y="492"/>
                    <a:pt x="22" y="702"/>
                  </a:cubicBezTo>
                  <a:cubicBezTo>
                    <a:pt x="0" y="733"/>
                    <a:pt x="10" y="776"/>
                    <a:pt x="40" y="798"/>
                  </a:cubicBezTo>
                  <a:cubicBezTo>
                    <a:pt x="53" y="806"/>
                    <a:pt x="65" y="809"/>
                    <a:pt x="79" y="809"/>
                  </a:cubicBezTo>
                  <a:cubicBezTo>
                    <a:pt x="101" y="809"/>
                    <a:pt x="122" y="801"/>
                    <a:pt x="134" y="781"/>
                  </a:cubicBezTo>
                  <a:cubicBezTo>
                    <a:pt x="284" y="564"/>
                    <a:pt x="419" y="335"/>
                    <a:pt x="535" y="99"/>
                  </a:cubicBezTo>
                  <a:cubicBezTo>
                    <a:pt x="552" y="66"/>
                    <a:pt x="538" y="25"/>
                    <a:pt x="505" y="9"/>
                  </a:cubicBezTo>
                  <a:cubicBezTo>
                    <a:pt x="495" y="4"/>
                    <a:pt x="484" y="1"/>
                    <a:pt x="47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5"/>
            <p:cNvSpPr/>
            <p:nvPr/>
          </p:nvSpPr>
          <p:spPr>
            <a:xfrm>
              <a:off x="523025" y="4462250"/>
              <a:ext cx="22575" cy="3950"/>
            </a:xfrm>
            <a:custGeom>
              <a:avLst/>
              <a:gdLst/>
              <a:ahLst/>
              <a:cxnLst/>
              <a:rect l="l" t="t" r="r" b="b"/>
              <a:pathLst>
                <a:path w="903" h="158" extrusionOk="0">
                  <a:moveTo>
                    <a:pt x="837" y="1"/>
                  </a:moveTo>
                  <a:cubicBezTo>
                    <a:pt x="835" y="1"/>
                    <a:pt x="833" y="1"/>
                    <a:pt x="830" y="1"/>
                  </a:cubicBezTo>
                  <a:lnTo>
                    <a:pt x="69" y="21"/>
                  </a:lnTo>
                  <a:cubicBezTo>
                    <a:pt x="32" y="21"/>
                    <a:pt x="0" y="53"/>
                    <a:pt x="3" y="90"/>
                  </a:cubicBezTo>
                  <a:cubicBezTo>
                    <a:pt x="3" y="127"/>
                    <a:pt x="33" y="158"/>
                    <a:pt x="70" y="158"/>
                  </a:cubicBezTo>
                  <a:lnTo>
                    <a:pt x="835" y="137"/>
                  </a:lnTo>
                  <a:cubicBezTo>
                    <a:pt x="872" y="137"/>
                    <a:pt x="902" y="105"/>
                    <a:pt x="901" y="67"/>
                  </a:cubicBezTo>
                  <a:cubicBezTo>
                    <a:pt x="901" y="32"/>
                    <a:pt x="872" y="1"/>
                    <a:pt x="83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5"/>
            <p:cNvSpPr/>
            <p:nvPr/>
          </p:nvSpPr>
          <p:spPr>
            <a:xfrm>
              <a:off x="531525" y="4453575"/>
              <a:ext cx="6025" cy="22775"/>
            </a:xfrm>
            <a:custGeom>
              <a:avLst/>
              <a:gdLst/>
              <a:ahLst/>
              <a:cxnLst/>
              <a:rect l="l" t="t" r="r" b="b"/>
              <a:pathLst>
                <a:path w="241" h="911" extrusionOk="0">
                  <a:moveTo>
                    <a:pt x="77" y="1"/>
                  </a:moveTo>
                  <a:cubicBezTo>
                    <a:pt x="72" y="1"/>
                    <a:pt x="66" y="1"/>
                    <a:pt x="60" y="3"/>
                  </a:cubicBezTo>
                  <a:cubicBezTo>
                    <a:pt x="23" y="8"/>
                    <a:pt x="0" y="44"/>
                    <a:pt x="7" y="83"/>
                  </a:cubicBezTo>
                  <a:cubicBezTo>
                    <a:pt x="57" y="332"/>
                    <a:pt x="90" y="591"/>
                    <a:pt x="103" y="846"/>
                  </a:cubicBezTo>
                  <a:cubicBezTo>
                    <a:pt x="105" y="882"/>
                    <a:pt x="136" y="910"/>
                    <a:pt x="172" y="910"/>
                  </a:cubicBezTo>
                  <a:lnTo>
                    <a:pt x="175" y="910"/>
                  </a:lnTo>
                  <a:cubicBezTo>
                    <a:pt x="212" y="909"/>
                    <a:pt x="241" y="877"/>
                    <a:pt x="240" y="839"/>
                  </a:cubicBezTo>
                  <a:cubicBezTo>
                    <a:pt x="227" y="576"/>
                    <a:pt x="194" y="312"/>
                    <a:pt x="141" y="56"/>
                  </a:cubicBezTo>
                  <a:cubicBezTo>
                    <a:pt x="134" y="24"/>
                    <a:pt x="110" y="1"/>
                    <a:pt x="7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25"/>
            <p:cNvSpPr/>
            <p:nvPr/>
          </p:nvSpPr>
          <p:spPr>
            <a:xfrm>
              <a:off x="460825" y="4603800"/>
              <a:ext cx="19300" cy="14650"/>
            </a:xfrm>
            <a:custGeom>
              <a:avLst/>
              <a:gdLst/>
              <a:ahLst/>
              <a:cxnLst/>
              <a:rect l="l" t="t" r="r" b="b"/>
              <a:pathLst>
                <a:path w="772" h="586" extrusionOk="0">
                  <a:moveTo>
                    <a:pt x="80" y="0"/>
                  </a:moveTo>
                  <a:cubicBezTo>
                    <a:pt x="59" y="0"/>
                    <a:pt x="38" y="10"/>
                    <a:pt x="25" y="28"/>
                  </a:cubicBezTo>
                  <a:cubicBezTo>
                    <a:pt x="0" y="58"/>
                    <a:pt x="8" y="102"/>
                    <a:pt x="39" y="124"/>
                  </a:cubicBezTo>
                  <a:lnTo>
                    <a:pt x="653" y="572"/>
                  </a:lnTo>
                  <a:cubicBezTo>
                    <a:pt x="666" y="582"/>
                    <a:pt x="680" y="585"/>
                    <a:pt x="694" y="585"/>
                  </a:cubicBezTo>
                  <a:cubicBezTo>
                    <a:pt x="716" y="585"/>
                    <a:pt x="736" y="575"/>
                    <a:pt x="749" y="560"/>
                  </a:cubicBezTo>
                  <a:cubicBezTo>
                    <a:pt x="772" y="529"/>
                    <a:pt x="765" y="486"/>
                    <a:pt x="735" y="465"/>
                  </a:cubicBezTo>
                  <a:lnTo>
                    <a:pt x="119" y="13"/>
                  </a:lnTo>
                  <a:cubicBezTo>
                    <a:pt x="108" y="5"/>
                    <a:pt x="94" y="0"/>
                    <a:pt x="8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25"/>
            <p:cNvSpPr/>
            <p:nvPr/>
          </p:nvSpPr>
          <p:spPr>
            <a:xfrm>
              <a:off x="463325" y="4601700"/>
              <a:ext cx="13825" cy="20250"/>
            </a:xfrm>
            <a:custGeom>
              <a:avLst/>
              <a:gdLst/>
              <a:ahLst/>
              <a:cxnLst/>
              <a:rect l="l" t="t" r="r" b="b"/>
              <a:pathLst>
                <a:path w="553" h="810" extrusionOk="0">
                  <a:moveTo>
                    <a:pt x="473" y="0"/>
                  </a:moveTo>
                  <a:cubicBezTo>
                    <a:pt x="448" y="0"/>
                    <a:pt x="425" y="14"/>
                    <a:pt x="414" y="38"/>
                  </a:cubicBezTo>
                  <a:cubicBezTo>
                    <a:pt x="300" y="268"/>
                    <a:pt x="170" y="490"/>
                    <a:pt x="22" y="702"/>
                  </a:cubicBezTo>
                  <a:cubicBezTo>
                    <a:pt x="1" y="732"/>
                    <a:pt x="9" y="775"/>
                    <a:pt x="41" y="797"/>
                  </a:cubicBezTo>
                  <a:cubicBezTo>
                    <a:pt x="54" y="806"/>
                    <a:pt x="65" y="810"/>
                    <a:pt x="80" y="810"/>
                  </a:cubicBezTo>
                  <a:cubicBezTo>
                    <a:pt x="101" y="810"/>
                    <a:pt x="123" y="798"/>
                    <a:pt x="134" y="778"/>
                  </a:cubicBezTo>
                  <a:cubicBezTo>
                    <a:pt x="285" y="563"/>
                    <a:pt x="419" y="334"/>
                    <a:pt x="536" y="100"/>
                  </a:cubicBezTo>
                  <a:cubicBezTo>
                    <a:pt x="553" y="66"/>
                    <a:pt x="538" y="24"/>
                    <a:pt x="504" y="8"/>
                  </a:cubicBezTo>
                  <a:cubicBezTo>
                    <a:pt x="494" y="3"/>
                    <a:pt x="483" y="0"/>
                    <a:pt x="47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5"/>
            <p:cNvSpPr/>
            <p:nvPr/>
          </p:nvSpPr>
          <p:spPr>
            <a:xfrm>
              <a:off x="540400" y="4629750"/>
              <a:ext cx="19325" cy="14675"/>
            </a:xfrm>
            <a:custGeom>
              <a:avLst/>
              <a:gdLst/>
              <a:ahLst/>
              <a:cxnLst/>
              <a:rect l="l" t="t" r="r" b="b"/>
              <a:pathLst>
                <a:path w="773" h="587" extrusionOk="0">
                  <a:moveTo>
                    <a:pt x="79" y="0"/>
                  </a:moveTo>
                  <a:cubicBezTo>
                    <a:pt x="58" y="0"/>
                    <a:pt x="38" y="10"/>
                    <a:pt x="25" y="28"/>
                  </a:cubicBezTo>
                  <a:cubicBezTo>
                    <a:pt x="1" y="58"/>
                    <a:pt x="8" y="101"/>
                    <a:pt x="39" y="122"/>
                  </a:cubicBezTo>
                  <a:lnTo>
                    <a:pt x="653" y="574"/>
                  </a:lnTo>
                  <a:cubicBezTo>
                    <a:pt x="666" y="584"/>
                    <a:pt x="680" y="587"/>
                    <a:pt x="695" y="587"/>
                  </a:cubicBezTo>
                  <a:cubicBezTo>
                    <a:pt x="716" y="587"/>
                    <a:pt x="738" y="578"/>
                    <a:pt x="749" y="560"/>
                  </a:cubicBezTo>
                  <a:cubicBezTo>
                    <a:pt x="772" y="530"/>
                    <a:pt x="765" y="487"/>
                    <a:pt x="735" y="465"/>
                  </a:cubicBezTo>
                  <a:lnTo>
                    <a:pt x="120" y="13"/>
                  </a:lnTo>
                  <a:cubicBezTo>
                    <a:pt x="108" y="5"/>
                    <a:pt x="93"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5"/>
            <p:cNvSpPr/>
            <p:nvPr/>
          </p:nvSpPr>
          <p:spPr>
            <a:xfrm>
              <a:off x="542925" y="4627750"/>
              <a:ext cx="13825" cy="20225"/>
            </a:xfrm>
            <a:custGeom>
              <a:avLst/>
              <a:gdLst/>
              <a:ahLst/>
              <a:cxnLst/>
              <a:rect l="l" t="t" r="r" b="b"/>
              <a:pathLst>
                <a:path w="553" h="809" extrusionOk="0">
                  <a:moveTo>
                    <a:pt x="474" y="0"/>
                  </a:moveTo>
                  <a:cubicBezTo>
                    <a:pt x="449" y="0"/>
                    <a:pt x="424" y="14"/>
                    <a:pt x="413" y="37"/>
                  </a:cubicBezTo>
                  <a:cubicBezTo>
                    <a:pt x="300" y="270"/>
                    <a:pt x="168" y="492"/>
                    <a:pt x="22" y="701"/>
                  </a:cubicBezTo>
                  <a:cubicBezTo>
                    <a:pt x="0" y="731"/>
                    <a:pt x="9" y="774"/>
                    <a:pt x="40" y="796"/>
                  </a:cubicBezTo>
                  <a:cubicBezTo>
                    <a:pt x="53" y="805"/>
                    <a:pt x="65" y="809"/>
                    <a:pt x="79" y="809"/>
                  </a:cubicBezTo>
                  <a:cubicBezTo>
                    <a:pt x="100" y="809"/>
                    <a:pt x="122" y="797"/>
                    <a:pt x="133" y="779"/>
                  </a:cubicBezTo>
                  <a:cubicBezTo>
                    <a:pt x="283" y="565"/>
                    <a:pt x="419" y="336"/>
                    <a:pt x="535" y="99"/>
                  </a:cubicBezTo>
                  <a:cubicBezTo>
                    <a:pt x="552" y="65"/>
                    <a:pt x="538" y="23"/>
                    <a:pt x="505" y="7"/>
                  </a:cubicBezTo>
                  <a:cubicBezTo>
                    <a:pt x="495" y="2"/>
                    <a:pt x="485" y="0"/>
                    <a:pt x="47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5"/>
            <p:cNvSpPr/>
            <p:nvPr/>
          </p:nvSpPr>
          <p:spPr>
            <a:xfrm>
              <a:off x="385500" y="4502100"/>
              <a:ext cx="18700" cy="20200"/>
            </a:xfrm>
            <a:custGeom>
              <a:avLst/>
              <a:gdLst/>
              <a:ahLst/>
              <a:cxnLst/>
              <a:rect l="l" t="t" r="r" b="b"/>
              <a:pathLst>
                <a:path w="748" h="808" extrusionOk="0">
                  <a:moveTo>
                    <a:pt x="78" y="1"/>
                  </a:moveTo>
                  <a:cubicBezTo>
                    <a:pt x="61" y="1"/>
                    <a:pt x="44" y="7"/>
                    <a:pt x="31" y="19"/>
                  </a:cubicBezTo>
                  <a:cubicBezTo>
                    <a:pt x="2" y="43"/>
                    <a:pt x="1" y="86"/>
                    <a:pt x="27" y="115"/>
                  </a:cubicBezTo>
                  <a:lnTo>
                    <a:pt x="622" y="783"/>
                  </a:lnTo>
                  <a:cubicBezTo>
                    <a:pt x="636" y="800"/>
                    <a:pt x="655" y="808"/>
                    <a:pt x="673" y="808"/>
                  </a:cubicBezTo>
                  <a:cubicBezTo>
                    <a:pt x="689" y="808"/>
                    <a:pt x="705" y="800"/>
                    <a:pt x="718" y="789"/>
                  </a:cubicBezTo>
                  <a:cubicBezTo>
                    <a:pt x="746" y="765"/>
                    <a:pt x="748" y="722"/>
                    <a:pt x="723" y="693"/>
                  </a:cubicBezTo>
                  <a:lnTo>
                    <a:pt x="128" y="23"/>
                  </a:lnTo>
                  <a:cubicBezTo>
                    <a:pt x="115" y="8"/>
                    <a:pt x="96"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5"/>
            <p:cNvSpPr/>
            <p:nvPr/>
          </p:nvSpPr>
          <p:spPr>
            <a:xfrm>
              <a:off x="385500" y="4504200"/>
              <a:ext cx="19525" cy="16550"/>
            </a:xfrm>
            <a:custGeom>
              <a:avLst/>
              <a:gdLst/>
              <a:ahLst/>
              <a:cxnLst/>
              <a:rect l="l" t="t" r="r" b="b"/>
              <a:pathLst>
                <a:path w="781" h="662" extrusionOk="0">
                  <a:moveTo>
                    <a:pt x="703" y="1"/>
                  </a:moveTo>
                  <a:cubicBezTo>
                    <a:pt x="688" y="1"/>
                    <a:pt x="672" y="6"/>
                    <a:pt x="659" y="17"/>
                  </a:cubicBezTo>
                  <a:lnTo>
                    <a:pt x="35" y="540"/>
                  </a:lnTo>
                  <a:cubicBezTo>
                    <a:pt x="6" y="566"/>
                    <a:pt x="1" y="609"/>
                    <a:pt x="27" y="638"/>
                  </a:cubicBezTo>
                  <a:cubicBezTo>
                    <a:pt x="38" y="653"/>
                    <a:pt x="58" y="662"/>
                    <a:pt x="78" y="662"/>
                  </a:cubicBezTo>
                  <a:cubicBezTo>
                    <a:pt x="94" y="662"/>
                    <a:pt x="110" y="656"/>
                    <a:pt x="123" y="646"/>
                  </a:cubicBezTo>
                  <a:lnTo>
                    <a:pt x="746" y="123"/>
                  </a:lnTo>
                  <a:cubicBezTo>
                    <a:pt x="776" y="97"/>
                    <a:pt x="781" y="54"/>
                    <a:pt x="755" y="25"/>
                  </a:cubicBezTo>
                  <a:cubicBezTo>
                    <a:pt x="742" y="9"/>
                    <a:pt x="723" y="1"/>
                    <a:pt x="70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25"/>
            <p:cNvSpPr/>
            <p:nvPr/>
          </p:nvSpPr>
          <p:spPr>
            <a:xfrm>
              <a:off x="416075" y="4639425"/>
              <a:ext cx="16525" cy="20425"/>
            </a:xfrm>
            <a:custGeom>
              <a:avLst/>
              <a:gdLst/>
              <a:ahLst/>
              <a:cxnLst/>
              <a:rect l="l" t="t" r="r" b="b"/>
              <a:pathLst>
                <a:path w="661" h="817" extrusionOk="0">
                  <a:moveTo>
                    <a:pt x="79" y="0"/>
                  </a:moveTo>
                  <a:cubicBezTo>
                    <a:pt x="67" y="0"/>
                    <a:pt x="55" y="4"/>
                    <a:pt x="44" y="11"/>
                  </a:cubicBezTo>
                  <a:cubicBezTo>
                    <a:pt x="11" y="28"/>
                    <a:pt x="1" y="71"/>
                    <a:pt x="19" y="104"/>
                  </a:cubicBezTo>
                  <a:cubicBezTo>
                    <a:pt x="167" y="351"/>
                    <a:pt x="341" y="581"/>
                    <a:pt x="534" y="795"/>
                  </a:cubicBezTo>
                  <a:cubicBezTo>
                    <a:pt x="547" y="809"/>
                    <a:pt x="567" y="817"/>
                    <a:pt x="584" y="817"/>
                  </a:cubicBezTo>
                  <a:cubicBezTo>
                    <a:pt x="600" y="817"/>
                    <a:pt x="619" y="809"/>
                    <a:pt x="629" y="801"/>
                  </a:cubicBezTo>
                  <a:cubicBezTo>
                    <a:pt x="658" y="775"/>
                    <a:pt x="660" y="730"/>
                    <a:pt x="635" y="703"/>
                  </a:cubicBezTo>
                  <a:cubicBezTo>
                    <a:pt x="447" y="498"/>
                    <a:pt x="280" y="272"/>
                    <a:pt x="137" y="34"/>
                  </a:cubicBezTo>
                  <a:cubicBezTo>
                    <a:pt x="124" y="12"/>
                    <a:pt x="102"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5"/>
            <p:cNvSpPr/>
            <p:nvPr/>
          </p:nvSpPr>
          <p:spPr>
            <a:xfrm>
              <a:off x="413600" y="4639250"/>
              <a:ext cx="18500" cy="22425"/>
            </a:xfrm>
            <a:custGeom>
              <a:avLst/>
              <a:gdLst/>
              <a:ahLst/>
              <a:cxnLst/>
              <a:rect l="l" t="t" r="r" b="b"/>
              <a:pathLst>
                <a:path w="740" h="897" extrusionOk="0">
                  <a:moveTo>
                    <a:pt x="663" y="1"/>
                  </a:moveTo>
                  <a:cubicBezTo>
                    <a:pt x="643" y="1"/>
                    <a:pt x="622" y="10"/>
                    <a:pt x="609" y="28"/>
                  </a:cubicBezTo>
                  <a:lnTo>
                    <a:pt x="24" y="788"/>
                  </a:lnTo>
                  <a:cubicBezTo>
                    <a:pt x="1" y="816"/>
                    <a:pt x="7" y="859"/>
                    <a:pt x="37" y="882"/>
                  </a:cubicBezTo>
                  <a:cubicBezTo>
                    <a:pt x="50" y="892"/>
                    <a:pt x="64" y="897"/>
                    <a:pt x="78" y="897"/>
                  </a:cubicBezTo>
                  <a:cubicBezTo>
                    <a:pt x="97" y="897"/>
                    <a:pt x="118" y="888"/>
                    <a:pt x="131" y="871"/>
                  </a:cubicBezTo>
                  <a:lnTo>
                    <a:pt x="716" y="111"/>
                  </a:lnTo>
                  <a:cubicBezTo>
                    <a:pt x="739" y="82"/>
                    <a:pt x="734" y="39"/>
                    <a:pt x="704" y="15"/>
                  </a:cubicBezTo>
                  <a:cubicBezTo>
                    <a:pt x="692" y="5"/>
                    <a:pt x="677" y="1"/>
                    <a:pt x="66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5"/>
            <p:cNvSpPr/>
            <p:nvPr/>
          </p:nvSpPr>
          <p:spPr>
            <a:xfrm>
              <a:off x="499800" y="4672950"/>
              <a:ext cx="15900" cy="20025"/>
            </a:xfrm>
            <a:custGeom>
              <a:avLst/>
              <a:gdLst/>
              <a:ahLst/>
              <a:cxnLst/>
              <a:rect l="l" t="t" r="r" b="b"/>
              <a:pathLst>
                <a:path w="636" h="801" extrusionOk="0">
                  <a:moveTo>
                    <a:pt x="76" y="0"/>
                  </a:moveTo>
                  <a:cubicBezTo>
                    <a:pt x="62" y="0"/>
                    <a:pt x="48" y="5"/>
                    <a:pt x="36" y="13"/>
                  </a:cubicBezTo>
                  <a:cubicBezTo>
                    <a:pt x="4" y="35"/>
                    <a:pt x="0" y="78"/>
                    <a:pt x="22" y="108"/>
                  </a:cubicBezTo>
                  <a:lnTo>
                    <a:pt x="505" y="772"/>
                  </a:lnTo>
                  <a:cubicBezTo>
                    <a:pt x="519" y="792"/>
                    <a:pt x="539" y="800"/>
                    <a:pt x="561" y="800"/>
                  </a:cubicBezTo>
                  <a:cubicBezTo>
                    <a:pt x="575" y="800"/>
                    <a:pt x="589" y="796"/>
                    <a:pt x="599" y="786"/>
                  </a:cubicBezTo>
                  <a:cubicBezTo>
                    <a:pt x="630" y="765"/>
                    <a:pt x="635" y="722"/>
                    <a:pt x="614" y="691"/>
                  </a:cubicBezTo>
                  <a:lnTo>
                    <a:pt x="131" y="28"/>
                  </a:lnTo>
                  <a:cubicBezTo>
                    <a:pt x="118" y="10"/>
                    <a:pt x="97" y="0"/>
                    <a:pt x="7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5"/>
            <p:cNvSpPr/>
            <p:nvPr/>
          </p:nvSpPr>
          <p:spPr>
            <a:xfrm>
              <a:off x="498350" y="4674875"/>
              <a:ext cx="19850" cy="21475"/>
            </a:xfrm>
            <a:custGeom>
              <a:avLst/>
              <a:gdLst/>
              <a:ahLst/>
              <a:cxnLst/>
              <a:rect l="l" t="t" r="r" b="b"/>
              <a:pathLst>
                <a:path w="794" h="859" extrusionOk="0">
                  <a:moveTo>
                    <a:pt x="720" y="0"/>
                  </a:moveTo>
                  <a:cubicBezTo>
                    <a:pt x="702" y="0"/>
                    <a:pt x="685" y="7"/>
                    <a:pt x="672" y="19"/>
                  </a:cubicBezTo>
                  <a:cubicBezTo>
                    <a:pt x="435" y="242"/>
                    <a:pt x="217" y="487"/>
                    <a:pt x="22" y="748"/>
                  </a:cubicBezTo>
                  <a:cubicBezTo>
                    <a:pt x="1" y="779"/>
                    <a:pt x="5" y="820"/>
                    <a:pt x="37" y="844"/>
                  </a:cubicBezTo>
                  <a:cubicBezTo>
                    <a:pt x="48" y="854"/>
                    <a:pt x="62" y="858"/>
                    <a:pt x="77" y="858"/>
                  </a:cubicBezTo>
                  <a:cubicBezTo>
                    <a:pt x="98" y="858"/>
                    <a:pt x="118" y="848"/>
                    <a:pt x="131" y="831"/>
                  </a:cubicBezTo>
                  <a:cubicBezTo>
                    <a:pt x="320" y="576"/>
                    <a:pt x="534" y="336"/>
                    <a:pt x="765" y="118"/>
                  </a:cubicBezTo>
                  <a:cubicBezTo>
                    <a:pt x="794" y="93"/>
                    <a:pt x="794" y="50"/>
                    <a:pt x="769" y="22"/>
                  </a:cubicBezTo>
                  <a:cubicBezTo>
                    <a:pt x="756" y="8"/>
                    <a:pt x="738" y="0"/>
                    <a:pt x="72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5"/>
            <p:cNvSpPr/>
            <p:nvPr/>
          </p:nvSpPr>
          <p:spPr>
            <a:xfrm>
              <a:off x="575775" y="4574175"/>
              <a:ext cx="19975" cy="14125"/>
            </a:xfrm>
            <a:custGeom>
              <a:avLst/>
              <a:gdLst/>
              <a:ahLst/>
              <a:cxnLst/>
              <a:rect l="l" t="t" r="r" b="b"/>
              <a:pathLst>
                <a:path w="799" h="565" extrusionOk="0">
                  <a:moveTo>
                    <a:pt x="75" y="0"/>
                  </a:moveTo>
                  <a:cubicBezTo>
                    <a:pt x="47" y="0"/>
                    <a:pt x="20" y="20"/>
                    <a:pt x="11" y="48"/>
                  </a:cubicBezTo>
                  <a:cubicBezTo>
                    <a:pt x="1" y="84"/>
                    <a:pt x="20" y="123"/>
                    <a:pt x="55" y="134"/>
                  </a:cubicBezTo>
                  <a:cubicBezTo>
                    <a:pt x="291" y="207"/>
                    <a:pt x="507" y="351"/>
                    <a:pt x="668" y="539"/>
                  </a:cubicBezTo>
                  <a:cubicBezTo>
                    <a:pt x="679" y="556"/>
                    <a:pt x="699" y="564"/>
                    <a:pt x="719" y="564"/>
                  </a:cubicBezTo>
                  <a:cubicBezTo>
                    <a:pt x="734" y="564"/>
                    <a:pt x="749" y="559"/>
                    <a:pt x="764" y="547"/>
                  </a:cubicBezTo>
                  <a:cubicBezTo>
                    <a:pt x="794" y="523"/>
                    <a:pt x="798" y="480"/>
                    <a:pt x="772" y="451"/>
                  </a:cubicBezTo>
                  <a:cubicBezTo>
                    <a:pt x="597" y="243"/>
                    <a:pt x="357" y="84"/>
                    <a:pt x="97" y="4"/>
                  </a:cubicBezTo>
                  <a:cubicBezTo>
                    <a:pt x="90" y="1"/>
                    <a:pt x="83" y="0"/>
                    <a:pt x="7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5"/>
            <p:cNvSpPr/>
            <p:nvPr/>
          </p:nvSpPr>
          <p:spPr>
            <a:xfrm>
              <a:off x="580550" y="4567850"/>
              <a:ext cx="14625" cy="21925"/>
            </a:xfrm>
            <a:custGeom>
              <a:avLst/>
              <a:gdLst/>
              <a:ahLst/>
              <a:cxnLst/>
              <a:rect l="l" t="t" r="r" b="b"/>
              <a:pathLst>
                <a:path w="585" h="877" extrusionOk="0">
                  <a:moveTo>
                    <a:pt x="507" y="0"/>
                  </a:moveTo>
                  <a:cubicBezTo>
                    <a:pt x="483" y="0"/>
                    <a:pt x="460" y="12"/>
                    <a:pt x="448" y="35"/>
                  </a:cubicBezTo>
                  <a:lnTo>
                    <a:pt x="19" y="774"/>
                  </a:lnTo>
                  <a:cubicBezTo>
                    <a:pt x="1" y="806"/>
                    <a:pt x="12" y="849"/>
                    <a:pt x="44" y="868"/>
                  </a:cubicBezTo>
                  <a:cubicBezTo>
                    <a:pt x="55" y="873"/>
                    <a:pt x="65" y="876"/>
                    <a:pt x="78" y="876"/>
                  </a:cubicBezTo>
                  <a:cubicBezTo>
                    <a:pt x="101" y="876"/>
                    <a:pt x="125" y="863"/>
                    <a:pt x="137" y="842"/>
                  </a:cubicBezTo>
                  <a:lnTo>
                    <a:pt x="566" y="102"/>
                  </a:lnTo>
                  <a:cubicBezTo>
                    <a:pt x="584" y="70"/>
                    <a:pt x="573" y="27"/>
                    <a:pt x="541" y="9"/>
                  </a:cubicBezTo>
                  <a:cubicBezTo>
                    <a:pt x="531" y="3"/>
                    <a:pt x="519" y="0"/>
                    <a:pt x="50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25"/>
            <p:cNvSpPr/>
            <p:nvPr/>
          </p:nvSpPr>
          <p:spPr>
            <a:xfrm>
              <a:off x="574775" y="4490975"/>
              <a:ext cx="13500" cy="13150"/>
            </a:xfrm>
            <a:custGeom>
              <a:avLst/>
              <a:gdLst/>
              <a:ahLst/>
              <a:cxnLst/>
              <a:rect l="l" t="t" r="r" b="b"/>
              <a:pathLst>
                <a:path w="540" h="526" extrusionOk="0">
                  <a:moveTo>
                    <a:pt x="76" y="0"/>
                  </a:moveTo>
                  <a:cubicBezTo>
                    <a:pt x="59" y="0"/>
                    <a:pt x="42" y="7"/>
                    <a:pt x="28" y="21"/>
                  </a:cubicBezTo>
                  <a:cubicBezTo>
                    <a:pt x="1" y="48"/>
                    <a:pt x="1" y="91"/>
                    <a:pt x="28" y="117"/>
                  </a:cubicBezTo>
                  <a:lnTo>
                    <a:pt x="417" y="507"/>
                  </a:lnTo>
                  <a:cubicBezTo>
                    <a:pt x="430" y="518"/>
                    <a:pt x="447" y="526"/>
                    <a:pt x="465" y="526"/>
                  </a:cubicBezTo>
                  <a:cubicBezTo>
                    <a:pt x="483" y="526"/>
                    <a:pt x="501" y="518"/>
                    <a:pt x="514" y="507"/>
                  </a:cubicBezTo>
                  <a:cubicBezTo>
                    <a:pt x="540" y="480"/>
                    <a:pt x="540" y="437"/>
                    <a:pt x="514" y="409"/>
                  </a:cubicBezTo>
                  <a:lnTo>
                    <a:pt x="124" y="21"/>
                  </a:lnTo>
                  <a:cubicBezTo>
                    <a:pt x="110" y="7"/>
                    <a:pt x="93" y="0"/>
                    <a:pt x="7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5"/>
            <p:cNvSpPr/>
            <p:nvPr/>
          </p:nvSpPr>
          <p:spPr>
            <a:xfrm>
              <a:off x="571775" y="4488500"/>
              <a:ext cx="15550" cy="19000"/>
            </a:xfrm>
            <a:custGeom>
              <a:avLst/>
              <a:gdLst/>
              <a:ahLst/>
              <a:cxnLst/>
              <a:rect l="l" t="t" r="r" b="b"/>
              <a:pathLst>
                <a:path w="622" h="760" extrusionOk="0">
                  <a:moveTo>
                    <a:pt x="546" y="1"/>
                  </a:moveTo>
                  <a:cubicBezTo>
                    <a:pt x="525" y="1"/>
                    <a:pt x="504" y="10"/>
                    <a:pt x="491" y="28"/>
                  </a:cubicBezTo>
                  <a:lnTo>
                    <a:pt x="22" y="650"/>
                  </a:lnTo>
                  <a:cubicBezTo>
                    <a:pt x="0" y="679"/>
                    <a:pt x="6" y="722"/>
                    <a:pt x="36" y="745"/>
                  </a:cubicBezTo>
                  <a:cubicBezTo>
                    <a:pt x="49" y="757"/>
                    <a:pt x="63" y="759"/>
                    <a:pt x="78" y="759"/>
                  </a:cubicBezTo>
                  <a:cubicBezTo>
                    <a:pt x="98" y="759"/>
                    <a:pt x="119" y="749"/>
                    <a:pt x="132" y="731"/>
                  </a:cubicBezTo>
                  <a:lnTo>
                    <a:pt x="600" y="108"/>
                  </a:lnTo>
                  <a:cubicBezTo>
                    <a:pt x="621" y="80"/>
                    <a:pt x="615" y="37"/>
                    <a:pt x="585" y="14"/>
                  </a:cubicBezTo>
                  <a:cubicBezTo>
                    <a:pt x="574" y="5"/>
                    <a:pt x="560" y="1"/>
                    <a:pt x="54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5"/>
            <p:cNvSpPr/>
            <p:nvPr/>
          </p:nvSpPr>
          <p:spPr>
            <a:xfrm>
              <a:off x="496300" y="4498300"/>
              <a:ext cx="17250" cy="16475"/>
            </a:xfrm>
            <a:custGeom>
              <a:avLst/>
              <a:gdLst/>
              <a:ahLst/>
              <a:cxnLst/>
              <a:rect l="l" t="t" r="r" b="b"/>
              <a:pathLst>
                <a:path w="690" h="659" extrusionOk="0">
                  <a:moveTo>
                    <a:pt x="78" y="1"/>
                  </a:moveTo>
                  <a:cubicBezTo>
                    <a:pt x="54" y="1"/>
                    <a:pt x="31" y="13"/>
                    <a:pt x="20" y="36"/>
                  </a:cubicBezTo>
                  <a:cubicBezTo>
                    <a:pt x="1" y="71"/>
                    <a:pt x="14" y="111"/>
                    <a:pt x="47" y="129"/>
                  </a:cubicBezTo>
                  <a:cubicBezTo>
                    <a:pt x="258" y="246"/>
                    <a:pt x="431" y="418"/>
                    <a:pt x="553" y="624"/>
                  </a:cubicBezTo>
                  <a:cubicBezTo>
                    <a:pt x="566" y="646"/>
                    <a:pt x="589" y="659"/>
                    <a:pt x="613" y="659"/>
                  </a:cubicBezTo>
                  <a:cubicBezTo>
                    <a:pt x="625" y="659"/>
                    <a:pt x="636" y="654"/>
                    <a:pt x="645" y="647"/>
                  </a:cubicBezTo>
                  <a:cubicBezTo>
                    <a:pt x="679" y="630"/>
                    <a:pt x="689" y="587"/>
                    <a:pt x="671" y="554"/>
                  </a:cubicBezTo>
                  <a:cubicBezTo>
                    <a:pt x="537" y="326"/>
                    <a:pt x="344" y="138"/>
                    <a:pt x="113" y="9"/>
                  </a:cubicBezTo>
                  <a:cubicBezTo>
                    <a:pt x="102" y="3"/>
                    <a:pt x="90" y="1"/>
                    <a:pt x="7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25"/>
            <p:cNvSpPr/>
            <p:nvPr/>
          </p:nvSpPr>
          <p:spPr>
            <a:xfrm>
              <a:off x="498900" y="4500250"/>
              <a:ext cx="14075" cy="13550"/>
            </a:xfrm>
            <a:custGeom>
              <a:avLst/>
              <a:gdLst/>
              <a:ahLst/>
              <a:cxnLst/>
              <a:rect l="l" t="t" r="r" b="b"/>
              <a:pathLst>
                <a:path w="563" h="542" extrusionOk="0">
                  <a:moveTo>
                    <a:pt x="488" y="1"/>
                  </a:moveTo>
                  <a:cubicBezTo>
                    <a:pt x="470" y="1"/>
                    <a:pt x="453" y="8"/>
                    <a:pt x="439" y="21"/>
                  </a:cubicBezTo>
                  <a:lnTo>
                    <a:pt x="26" y="426"/>
                  </a:lnTo>
                  <a:cubicBezTo>
                    <a:pt x="0" y="453"/>
                    <a:pt x="0" y="496"/>
                    <a:pt x="26" y="523"/>
                  </a:cubicBezTo>
                  <a:cubicBezTo>
                    <a:pt x="39" y="535"/>
                    <a:pt x="58" y="542"/>
                    <a:pt x="75" y="542"/>
                  </a:cubicBezTo>
                  <a:cubicBezTo>
                    <a:pt x="91" y="542"/>
                    <a:pt x="109" y="537"/>
                    <a:pt x="123" y="523"/>
                  </a:cubicBezTo>
                  <a:lnTo>
                    <a:pt x="535" y="117"/>
                  </a:lnTo>
                  <a:cubicBezTo>
                    <a:pt x="562" y="90"/>
                    <a:pt x="562" y="47"/>
                    <a:pt x="535" y="21"/>
                  </a:cubicBezTo>
                  <a:cubicBezTo>
                    <a:pt x="522" y="8"/>
                    <a:pt x="505" y="1"/>
                    <a:pt x="48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5"/>
            <p:cNvSpPr/>
            <p:nvPr/>
          </p:nvSpPr>
          <p:spPr>
            <a:xfrm>
              <a:off x="512525" y="4580375"/>
              <a:ext cx="19800" cy="15775"/>
            </a:xfrm>
            <a:custGeom>
              <a:avLst/>
              <a:gdLst/>
              <a:ahLst/>
              <a:cxnLst/>
              <a:rect l="l" t="t" r="r" b="b"/>
              <a:pathLst>
                <a:path w="792" h="631" extrusionOk="0">
                  <a:moveTo>
                    <a:pt x="79" y="0"/>
                  </a:moveTo>
                  <a:cubicBezTo>
                    <a:pt x="56" y="0"/>
                    <a:pt x="32" y="13"/>
                    <a:pt x="19" y="35"/>
                  </a:cubicBezTo>
                  <a:cubicBezTo>
                    <a:pt x="0" y="67"/>
                    <a:pt x="12" y="110"/>
                    <a:pt x="45" y="129"/>
                  </a:cubicBezTo>
                  <a:cubicBezTo>
                    <a:pt x="273" y="259"/>
                    <a:pt x="483" y="421"/>
                    <a:pt x="668" y="610"/>
                  </a:cubicBezTo>
                  <a:cubicBezTo>
                    <a:pt x="681" y="623"/>
                    <a:pt x="698" y="630"/>
                    <a:pt x="717" y="630"/>
                  </a:cubicBezTo>
                  <a:cubicBezTo>
                    <a:pt x="734" y="630"/>
                    <a:pt x="750" y="623"/>
                    <a:pt x="764" y="612"/>
                  </a:cubicBezTo>
                  <a:cubicBezTo>
                    <a:pt x="792" y="585"/>
                    <a:pt x="792" y="542"/>
                    <a:pt x="764" y="516"/>
                  </a:cubicBezTo>
                  <a:cubicBezTo>
                    <a:pt x="571" y="316"/>
                    <a:pt x="351" y="147"/>
                    <a:pt x="112" y="10"/>
                  </a:cubicBezTo>
                  <a:cubicBezTo>
                    <a:pt x="102" y="3"/>
                    <a:pt x="90" y="0"/>
                    <a:pt x="7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5"/>
            <p:cNvSpPr/>
            <p:nvPr/>
          </p:nvSpPr>
          <p:spPr>
            <a:xfrm>
              <a:off x="517775" y="4579525"/>
              <a:ext cx="15100" cy="20450"/>
            </a:xfrm>
            <a:custGeom>
              <a:avLst/>
              <a:gdLst/>
              <a:ahLst/>
              <a:cxnLst/>
              <a:rect l="l" t="t" r="r" b="b"/>
              <a:pathLst>
                <a:path w="604" h="818" extrusionOk="0">
                  <a:moveTo>
                    <a:pt x="526" y="0"/>
                  </a:moveTo>
                  <a:cubicBezTo>
                    <a:pt x="504" y="0"/>
                    <a:pt x="482" y="11"/>
                    <a:pt x="468" y="31"/>
                  </a:cubicBezTo>
                  <a:lnTo>
                    <a:pt x="21" y="712"/>
                  </a:lnTo>
                  <a:cubicBezTo>
                    <a:pt x="1" y="745"/>
                    <a:pt x="8" y="786"/>
                    <a:pt x="41" y="808"/>
                  </a:cubicBezTo>
                  <a:cubicBezTo>
                    <a:pt x="52" y="815"/>
                    <a:pt x="65" y="818"/>
                    <a:pt x="78" y="818"/>
                  </a:cubicBezTo>
                  <a:cubicBezTo>
                    <a:pt x="101" y="818"/>
                    <a:pt x="123" y="808"/>
                    <a:pt x="136" y="788"/>
                  </a:cubicBezTo>
                  <a:lnTo>
                    <a:pt x="583" y="107"/>
                  </a:lnTo>
                  <a:cubicBezTo>
                    <a:pt x="603" y="74"/>
                    <a:pt x="596" y="32"/>
                    <a:pt x="563" y="11"/>
                  </a:cubicBezTo>
                  <a:cubicBezTo>
                    <a:pt x="551" y="4"/>
                    <a:pt x="539" y="0"/>
                    <a:pt x="52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5"/>
            <p:cNvSpPr/>
            <p:nvPr/>
          </p:nvSpPr>
          <p:spPr>
            <a:xfrm>
              <a:off x="422425" y="4550800"/>
              <a:ext cx="17025" cy="14625"/>
            </a:xfrm>
            <a:custGeom>
              <a:avLst/>
              <a:gdLst/>
              <a:ahLst/>
              <a:cxnLst/>
              <a:rect l="l" t="t" r="r" b="b"/>
              <a:pathLst>
                <a:path w="681" h="585" extrusionOk="0">
                  <a:moveTo>
                    <a:pt x="77" y="0"/>
                  </a:moveTo>
                  <a:cubicBezTo>
                    <a:pt x="58" y="0"/>
                    <a:pt x="39" y="8"/>
                    <a:pt x="26" y="24"/>
                  </a:cubicBezTo>
                  <a:cubicBezTo>
                    <a:pt x="1" y="53"/>
                    <a:pt x="5" y="96"/>
                    <a:pt x="34" y="121"/>
                  </a:cubicBezTo>
                  <a:lnTo>
                    <a:pt x="558" y="569"/>
                  </a:lnTo>
                  <a:cubicBezTo>
                    <a:pt x="571" y="580"/>
                    <a:pt x="587" y="585"/>
                    <a:pt x="603" y="585"/>
                  </a:cubicBezTo>
                  <a:cubicBezTo>
                    <a:pt x="623" y="585"/>
                    <a:pt x="643" y="576"/>
                    <a:pt x="655" y="562"/>
                  </a:cubicBezTo>
                  <a:cubicBezTo>
                    <a:pt x="680" y="533"/>
                    <a:pt x="676" y="490"/>
                    <a:pt x="647" y="466"/>
                  </a:cubicBezTo>
                  <a:lnTo>
                    <a:pt x="123" y="17"/>
                  </a:lnTo>
                  <a:cubicBezTo>
                    <a:pt x="110" y="6"/>
                    <a:pt x="93" y="0"/>
                    <a:pt x="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5"/>
            <p:cNvSpPr/>
            <p:nvPr/>
          </p:nvSpPr>
          <p:spPr>
            <a:xfrm>
              <a:off x="424875" y="4552775"/>
              <a:ext cx="12600" cy="16525"/>
            </a:xfrm>
            <a:custGeom>
              <a:avLst/>
              <a:gdLst/>
              <a:ahLst/>
              <a:cxnLst/>
              <a:rect l="l" t="t" r="r" b="b"/>
              <a:pathLst>
                <a:path w="504" h="661" extrusionOk="0">
                  <a:moveTo>
                    <a:pt x="429" y="0"/>
                  </a:moveTo>
                  <a:cubicBezTo>
                    <a:pt x="411" y="0"/>
                    <a:pt x="393" y="7"/>
                    <a:pt x="380" y="21"/>
                  </a:cubicBezTo>
                  <a:cubicBezTo>
                    <a:pt x="225" y="180"/>
                    <a:pt x="103" y="362"/>
                    <a:pt x="14" y="566"/>
                  </a:cubicBezTo>
                  <a:cubicBezTo>
                    <a:pt x="0" y="599"/>
                    <a:pt x="16" y="640"/>
                    <a:pt x="50" y="655"/>
                  </a:cubicBezTo>
                  <a:cubicBezTo>
                    <a:pt x="59" y="659"/>
                    <a:pt x="68" y="660"/>
                    <a:pt x="76" y="660"/>
                  </a:cubicBezTo>
                  <a:cubicBezTo>
                    <a:pt x="102" y="660"/>
                    <a:pt x="129" y="646"/>
                    <a:pt x="139" y="619"/>
                  </a:cubicBezTo>
                  <a:cubicBezTo>
                    <a:pt x="222" y="432"/>
                    <a:pt x="337" y="262"/>
                    <a:pt x="478" y="116"/>
                  </a:cubicBezTo>
                  <a:cubicBezTo>
                    <a:pt x="503" y="88"/>
                    <a:pt x="503" y="45"/>
                    <a:pt x="476" y="18"/>
                  </a:cubicBezTo>
                  <a:cubicBezTo>
                    <a:pt x="463" y="6"/>
                    <a:pt x="446" y="0"/>
                    <a:pt x="42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8" name="Google Shape;4658;p25"/>
          <p:cNvGrpSpPr/>
          <p:nvPr/>
        </p:nvGrpSpPr>
        <p:grpSpPr>
          <a:xfrm>
            <a:off x="8470225" y="3595712"/>
            <a:ext cx="673775" cy="1178650"/>
            <a:chOff x="8470225" y="3595712"/>
            <a:chExt cx="673775" cy="1178650"/>
          </a:xfrm>
        </p:grpSpPr>
        <p:sp>
          <p:nvSpPr>
            <p:cNvPr id="4659" name="Google Shape;4659;p25"/>
            <p:cNvSpPr/>
            <p:nvPr/>
          </p:nvSpPr>
          <p:spPr>
            <a:xfrm>
              <a:off x="8633550" y="3595712"/>
              <a:ext cx="493350" cy="1178625"/>
            </a:xfrm>
            <a:custGeom>
              <a:avLst/>
              <a:gdLst/>
              <a:ahLst/>
              <a:cxnLst/>
              <a:rect l="l" t="t" r="r" b="b"/>
              <a:pathLst>
                <a:path w="19734" h="47145" extrusionOk="0">
                  <a:moveTo>
                    <a:pt x="5551" y="0"/>
                  </a:moveTo>
                  <a:cubicBezTo>
                    <a:pt x="3992" y="0"/>
                    <a:pt x="2672" y="1361"/>
                    <a:pt x="2272" y="2872"/>
                  </a:cubicBezTo>
                  <a:cubicBezTo>
                    <a:pt x="1871" y="4394"/>
                    <a:pt x="2216" y="6014"/>
                    <a:pt x="2712" y="7507"/>
                  </a:cubicBezTo>
                  <a:cubicBezTo>
                    <a:pt x="3208" y="9000"/>
                    <a:pt x="3857" y="10460"/>
                    <a:pt x="4089" y="12017"/>
                  </a:cubicBezTo>
                  <a:cubicBezTo>
                    <a:pt x="4942" y="17762"/>
                    <a:pt x="1" y="23380"/>
                    <a:pt x="1435" y="29004"/>
                  </a:cubicBezTo>
                  <a:cubicBezTo>
                    <a:pt x="2140" y="31771"/>
                    <a:pt x="4301" y="33983"/>
                    <a:pt x="5054" y="36738"/>
                  </a:cubicBezTo>
                  <a:cubicBezTo>
                    <a:pt x="5561" y="38597"/>
                    <a:pt x="5392" y="40566"/>
                    <a:pt x="5199" y="42483"/>
                  </a:cubicBezTo>
                  <a:cubicBezTo>
                    <a:pt x="5062" y="43860"/>
                    <a:pt x="4920" y="45256"/>
                    <a:pt x="5010" y="46630"/>
                  </a:cubicBezTo>
                  <a:cubicBezTo>
                    <a:pt x="8391" y="46851"/>
                    <a:pt x="11761" y="47145"/>
                    <a:pt x="15157" y="47145"/>
                  </a:cubicBezTo>
                  <a:cubicBezTo>
                    <a:pt x="15647" y="47145"/>
                    <a:pt x="16136" y="47139"/>
                    <a:pt x="16627" y="47126"/>
                  </a:cubicBezTo>
                  <a:cubicBezTo>
                    <a:pt x="17658" y="47097"/>
                    <a:pt x="18671" y="47035"/>
                    <a:pt x="19669" y="46938"/>
                  </a:cubicBezTo>
                  <a:cubicBezTo>
                    <a:pt x="19734" y="46265"/>
                    <a:pt x="19714" y="45586"/>
                    <a:pt x="19593" y="44917"/>
                  </a:cubicBezTo>
                  <a:cubicBezTo>
                    <a:pt x="19092" y="42146"/>
                    <a:pt x="17125" y="39847"/>
                    <a:pt x="16384" y="37131"/>
                  </a:cubicBezTo>
                  <a:cubicBezTo>
                    <a:pt x="14966" y="31946"/>
                    <a:pt x="18167" y="26043"/>
                    <a:pt x="15823" y="21206"/>
                  </a:cubicBezTo>
                  <a:cubicBezTo>
                    <a:pt x="14625" y="18735"/>
                    <a:pt x="12179" y="17073"/>
                    <a:pt x="10846" y="14673"/>
                  </a:cubicBezTo>
                  <a:cubicBezTo>
                    <a:pt x="9526" y="12296"/>
                    <a:pt x="9428" y="9458"/>
                    <a:pt x="9389" y="6742"/>
                  </a:cubicBezTo>
                  <a:cubicBezTo>
                    <a:pt x="9368" y="5306"/>
                    <a:pt x="9348" y="3828"/>
                    <a:pt x="8794" y="2502"/>
                  </a:cubicBezTo>
                  <a:cubicBezTo>
                    <a:pt x="8241" y="1175"/>
                    <a:pt x="7020" y="22"/>
                    <a:pt x="5584" y="0"/>
                  </a:cubicBezTo>
                  <a:cubicBezTo>
                    <a:pt x="5573" y="0"/>
                    <a:pt x="5562" y="0"/>
                    <a:pt x="5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5"/>
            <p:cNvSpPr/>
            <p:nvPr/>
          </p:nvSpPr>
          <p:spPr>
            <a:xfrm>
              <a:off x="8742375" y="3701362"/>
              <a:ext cx="227775" cy="1072150"/>
            </a:xfrm>
            <a:custGeom>
              <a:avLst/>
              <a:gdLst/>
              <a:ahLst/>
              <a:cxnLst/>
              <a:rect l="l" t="t" r="r" b="b"/>
              <a:pathLst>
                <a:path w="9111" h="42886" extrusionOk="0">
                  <a:moveTo>
                    <a:pt x="1847" y="0"/>
                  </a:moveTo>
                  <a:cubicBezTo>
                    <a:pt x="1685" y="2"/>
                    <a:pt x="1556" y="135"/>
                    <a:pt x="1557" y="295"/>
                  </a:cubicBezTo>
                  <a:cubicBezTo>
                    <a:pt x="1569" y="1483"/>
                    <a:pt x="1619" y="2671"/>
                    <a:pt x="1695" y="3858"/>
                  </a:cubicBezTo>
                  <a:lnTo>
                    <a:pt x="518" y="2837"/>
                  </a:lnTo>
                  <a:cubicBezTo>
                    <a:pt x="464" y="2789"/>
                    <a:pt x="396" y="2766"/>
                    <a:pt x="328" y="2766"/>
                  </a:cubicBezTo>
                  <a:cubicBezTo>
                    <a:pt x="246" y="2766"/>
                    <a:pt x="164" y="2800"/>
                    <a:pt x="106" y="2866"/>
                  </a:cubicBezTo>
                  <a:cubicBezTo>
                    <a:pt x="1" y="2987"/>
                    <a:pt x="14" y="3171"/>
                    <a:pt x="135" y="3277"/>
                  </a:cubicBezTo>
                  <a:lnTo>
                    <a:pt x="1749" y="4679"/>
                  </a:lnTo>
                  <a:cubicBezTo>
                    <a:pt x="2175" y="10371"/>
                    <a:pt x="3253" y="16031"/>
                    <a:pt x="4412" y="21575"/>
                  </a:cubicBezTo>
                  <a:lnTo>
                    <a:pt x="534" y="17647"/>
                  </a:lnTo>
                  <a:cubicBezTo>
                    <a:pt x="473" y="17589"/>
                    <a:pt x="397" y="17560"/>
                    <a:pt x="321" y="17560"/>
                  </a:cubicBezTo>
                  <a:cubicBezTo>
                    <a:pt x="247" y="17560"/>
                    <a:pt x="174" y="17588"/>
                    <a:pt x="117" y="17644"/>
                  </a:cubicBezTo>
                  <a:cubicBezTo>
                    <a:pt x="1" y="17757"/>
                    <a:pt x="1" y="17943"/>
                    <a:pt x="114" y="18057"/>
                  </a:cubicBezTo>
                  <a:lnTo>
                    <a:pt x="4631" y="22632"/>
                  </a:lnTo>
                  <a:cubicBezTo>
                    <a:pt x="4770" y="23298"/>
                    <a:pt x="4912" y="23965"/>
                    <a:pt x="5054" y="24627"/>
                  </a:cubicBezTo>
                  <a:cubicBezTo>
                    <a:pt x="6319" y="30592"/>
                    <a:pt x="7621" y="36712"/>
                    <a:pt x="8211" y="42866"/>
                  </a:cubicBezTo>
                  <a:cubicBezTo>
                    <a:pt x="8407" y="42874"/>
                    <a:pt x="8602" y="42880"/>
                    <a:pt x="8797" y="42886"/>
                  </a:cubicBezTo>
                  <a:cubicBezTo>
                    <a:pt x="8354" y="38231"/>
                    <a:pt x="7510" y="33608"/>
                    <a:pt x="6577" y="29055"/>
                  </a:cubicBezTo>
                  <a:lnTo>
                    <a:pt x="9037" y="24300"/>
                  </a:lnTo>
                  <a:cubicBezTo>
                    <a:pt x="9111" y="24157"/>
                    <a:pt x="9056" y="23982"/>
                    <a:pt x="8913" y="23908"/>
                  </a:cubicBezTo>
                  <a:cubicBezTo>
                    <a:pt x="8870" y="23886"/>
                    <a:pt x="8824" y="23875"/>
                    <a:pt x="8779" y="23875"/>
                  </a:cubicBezTo>
                  <a:cubicBezTo>
                    <a:pt x="8673" y="23875"/>
                    <a:pt x="8571" y="23933"/>
                    <a:pt x="8520" y="24033"/>
                  </a:cubicBezTo>
                  <a:lnTo>
                    <a:pt x="6392" y="28147"/>
                  </a:lnTo>
                  <a:cubicBezTo>
                    <a:pt x="6138" y="26928"/>
                    <a:pt x="5881" y="25712"/>
                    <a:pt x="5625" y="24504"/>
                  </a:cubicBezTo>
                  <a:cubicBezTo>
                    <a:pt x="5073" y="21912"/>
                    <a:pt x="4519" y="19288"/>
                    <a:pt x="4017" y="16647"/>
                  </a:cubicBezTo>
                  <a:lnTo>
                    <a:pt x="5600" y="12722"/>
                  </a:lnTo>
                  <a:cubicBezTo>
                    <a:pt x="5661" y="12574"/>
                    <a:pt x="5588" y="12403"/>
                    <a:pt x="5440" y="12343"/>
                  </a:cubicBezTo>
                  <a:cubicBezTo>
                    <a:pt x="5405" y="12329"/>
                    <a:pt x="5368" y="12322"/>
                    <a:pt x="5332" y="12322"/>
                  </a:cubicBezTo>
                  <a:cubicBezTo>
                    <a:pt x="5216" y="12322"/>
                    <a:pt x="5106" y="12391"/>
                    <a:pt x="5060" y="12506"/>
                  </a:cubicBezTo>
                  <a:lnTo>
                    <a:pt x="3819" y="15586"/>
                  </a:lnTo>
                  <a:cubicBezTo>
                    <a:pt x="2890" y="10530"/>
                    <a:pt x="2188" y="5410"/>
                    <a:pt x="2141" y="289"/>
                  </a:cubicBezTo>
                  <a:cubicBezTo>
                    <a:pt x="2138" y="129"/>
                    <a:pt x="2009" y="0"/>
                    <a:pt x="184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5"/>
            <p:cNvSpPr/>
            <p:nvPr/>
          </p:nvSpPr>
          <p:spPr>
            <a:xfrm>
              <a:off x="8957250" y="3959787"/>
              <a:ext cx="186750" cy="814575"/>
            </a:xfrm>
            <a:custGeom>
              <a:avLst/>
              <a:gdLst/>
              <a:ahLst/>
              <a:cxnLst/>
              <a:rect l="l" t="t" r="r" b="b"/>
              <a:pathLst>
                <a:path w="7470" h="32583" extrusionOk="0">
                  <a:moveTo>
                    <a:pt x="5104" y="0"/>
                  </a:moveTo>
                  <a:cubicBezTo>
                    <a:pt x="4309" y="0"/>
                    <a:pt x="3499" y="386"/>
                    <a:pt x="2955" y="985"/>
                  </a:cubicBezTo>
                  <a:cubicBezTo>
                    <a:pt x="2198" y="1823"/>
                    <a:pt x="1897" y="2993"/>
                    <a:pt x="1876" y="4124"/>
                  </a:cubicBezTo>
                  <a:cubicBezTo>
                    <a:pt x="1853" y="5253"/>
                    <a:pt x="2084" y="6371"/>
                    <a:pt x="2253" y="7488"/>
                  </a:cubicBezTo>
                  <a:cubicBezTo>
                    <a:pt x="2601" y="9753"/>
                    <a:pt x="2711" y="12108"/>
                    <a:pt x="2038" y="14300"/>
                  </a:cubicBezTo>
                  <a:cubicBezTo>
                    <a:pt x="1384" y="16423"/>
                    <a:pt x="1" y="18429"/>
                    <a:pt x="200" y="20643"/>
                  </a:cubicBezTo>
                  <a:cubicBezTo>
                    <a:pt x="384" y="22672"/>
                    <a:pt x="1888" y="24435"/>
                    <a:pt x="1917" y="26472"/>
                  </a:cubicBezTo>
                  <a:cubicBezTo>
                    <a:pt x="1935" y="27891"/>
                    <a:pt x="1233" y="29206"/>
                    <a:pt x="886" y="30585"/>
                  </a:cubicBezTo>
                  <a:cubicBezTo>
                    <a:pt x="742" y="31154"/>
                    <a:pt x="661" y="31838"/>
                    <a:pt x="658" y="32563"/>
                  </a:cubicBezTo>
                  <a:cubicBezTo>
                    <a:pt x="1181" y="32575"/>
                    <a:pt x="1705" y="32582"/>
                    <a:pt x="2230" y="32582"/>
                  </a:cubicBezTo>
                  <a:cubicBezTo>
                    <a:pt x="2712" y="32582"/>
                    <a:pt x="3195" y="32576"/>
                    <a:pt x="3679" y="32563"/>
                  </a:cubicBezTo>
                  <a:cubicBezTo>
                    <a:pt x="4968" y="32528"/>
                    <a:pt x="6229" y="32436"/>
                    <a:pt x="7470" y="32297"/>
                  </a:cubicBezTo>
                  <a:lnTo>
                    <a:pt x="7470" y="1932"/>
                  </a:lnTo>
                  <a:cubicBezTo>
                    <a:pt x="7204" y="1177"/>
                    <a:pt x="6744" y="519"/>
                    <a:pt x="6026" y="194"/>
                  </a:cubicBezTo>
                  <a:cubicBezTo>
                    <a:pt x="5733" y="61"/>
                    <a:pt x="5420" y="0"/>
                    <a:pt x="5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25"/>
            <p:cNvSpPr/>
            <p:nvPr/>
          </p:nvSpPr>
          <p:spPr>
            <a:xfrm>
              <a:off x="9020475" y="4078012"/>
              <a:ext cx="120350" cy="694375"/>
            </a:xfrm>
            <a:custGeom>
              <a:avLst/>
              <a:gdLst/>
              <a:ahLst/>
              <a:cxnLst/>
              <a:rect l="l" t="t" r="r" b="b"/>
              <a:pathLst>
                <a:path w="4814" h="27775" extrusionOk="0">
                  <a:moveTo>
                    <a:pt x="2463" y="1"/>
                  </a:moveTo>
                  <a:cubicBezTo>
                    <a:pt x="2303" y="1"/>
                    <a:pt x="2173" y="132"/>
                    <a:pt x="2173" y="292"/>
                  </a:cubicBezTo>
                  <a:cubicBezTo>
                    <a:pt x="2190" y="3529"/>
                    <a:pt x="2305" y="6890"/>
                    <a:pt x="2416" y="10142"/>
                  </a:cubicBezTo>
                  <a:cubicBezTo>
                    <a:pt x="2499" y="12544"/>
                    <a:pt x="2582" y="14973"/>
                    <a:pt x="2629" y="17405"/>
                  </a:cubicBezTo>
                  <a:lnTo>
                    <a:pt x="567" y="14575"/>
                  </a:lnTo>
                  <a:cubicBezTo>
                    <a:pt x="510" y="14497"/>
                    <a:pt x="421" y="14455"/>
                    <a:pt x="331" y="14455"/>
                  </a:cubicBezTo>
                  <a:cubicBezTo>
                    <a:pt x="271" y="14455"/>
                    <a:pt x="211" y="14473"/>
                    <a:pt x="159" y="14511"/>
                  </a:cubicBezTo>
                  <a:cubicBezTo>
                    <a:pt x="29" y="14605"/>
                    <a:pt x="1" y="14789"/>
                    <a:pt x="94" y="14919"/>
                  </a:cubicBezTo>
                  <a:lnTo>
                    <a:pt x="2649" y="18420"/>
                  </a:lnTo>
                  <a:cubicBezTo>
                    <a:pt x="2694" y="21553"/>
                    <a:pt x="2672" y="24687"/>
                    <a:pt x="2498" y="27775"/>
                  </a:cubicBezTo>
                  <a:cubicBezTo>
                    <a:pt x="2694" y="27763"/>
                    <a:pt x="2887" y="27754"/>
                    <a:pt x="3082" y="27741"/>
                  </a:cubicBezTo>
                  <a:cubicBezTo>
                    <a:pt x="3248" y="24725"/>
                    <a:pt x="3275" y="21668"/>
                    <a:pt x="3233" y="18612"/>
                  </a:cubicBezTo>
                  <a:cubicBezTo>
                    <a:pt x="3318" y="18512"/>
                    <a:pt x="3330" y="18367"/>
                    <a:pt x="3250" y="18257"/>
                  </a:cubicBezTo>
                  <a:lnTo>
                    <a:pt x="3227" y="18225"/>
                  </a:lnTo>
                  <a:cubicBezTo>
                    <a:pt x="3194" y="16071"/>
                    <a:pt x="3129" y="13915"/>
                    <a:pt x="3058" y="11777"/>
                  </a:cubicBezTo>
                  <a:lnTo>
                    <a:pt x="4714" y="9712"/>
                  </a:lnTo>
                  <a:cubicBezTo>
                    <a:pt x="4814" y="9586"/>
                    <a:pt x="4796" y="9402"/>
                    <a:pt x="4669" y="9302"/>
                  </a:cubicBezTo>
                  <a:cubicBezTo>
                    <a:pt x="4616" y="9260"/>
                    <a:pt x="4551" y="9238"/>
                    <a:pt x="4487" y="9238"/>
                  </a:cubicBezTo>
                  <a:cubicBezTo>
                    <a:pt x="4401" y="9238"/>
                    <a:pt x="4317" y="9275"/>
                    <a:pt x="4260" y="9348"/>
                  </a:cubicBezTo>
                  <a:lnTo>
                    <a:pt x="3028" y="10883"/>
                  </a:lnTo>
                  <a:cubicBezTo>
                    <a:pt x="3019" y="10631"/>
                    <a:pt x="3011" y="10376"/>
                    <a:pt x="3001" y="10124"/>
                  </a:cubicBezTo>
                  <a:cubicBezTo>
                    <a:pt x="2890" y="6878"/>
                    <a:pt x="2774" y="3520"/>
                    <a:pt x="2758" y="290"/>
                  </a:cubicBezTo>
                  <a:cubicBezTo>
                    <a:pt x="2758" y="130"/>
                    <a:pt x="2626" y="1"/>
                    <a:pt x="246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5"/>
            <p:cNvSpPr/>
            <p:nvPr/>
          </p:nvSpPr>
          <p:spPr>
            <a:xfrm>
              <a:off x="8470225" y="3986762"/>
              <a:ext cx="423525" cy="783550"/>
            </a:xfrm>
            <a:custGeom>
              <a:avLst/>
              <a:gdLst/>
              <a:ahLst/>
              <a:cxnLst/>
              <a:rect l="l" t="t" r="r" b="b"/>
              <a:pathLst>
                <a:path w="16941" h="31342" extrusionOk="0">
                  <a:moveTo>
                    <a:pt x="2813" y="1"/>
                  </a:moveTo>
                  <a:cubicBezTo>
                    <a:pt x="2084" y="1"/>
                    <a:pt x="1388" y="260"/>
                    <a:pt x="937" y="841"/>
                  </a:cubicBezTo>
                  <a:cubicBezTo>
                    <a:pt x="1" y="2049"/>
                    <a:pt x="602" y="3842"/>
                    <a:pt x="1555" y="5038"/>
                  </a:cubicBezTo>
                  <a:cubicBezTo>
                    <a:pt x="2507" y="6229"/>
                    <a:pt x="3794" y="7206"/>
                    <a:pt x="4372" y="8619"/>
                  </a:cubicBezTo>
                  <a:cubicBezTo>
                    <a:pt x="5522" y="11412"/>
                    <a:pt x="3484" y="14698"/>
                    <a:pt x="4422" y="17571"/>
                  </a:cubicBezTo>
                  <a:cubicBezTo>
                    <a:pt x="5205" y="19970"/>
                    <a:pt x="7807" y="21309"/>
                    <a:pt x="8983" y="23542"/>
                  </a:cubicBezTo>
                  <a:cubicBezTo>
                    <a:pt x="9976" y="25425"/>
                    <a:pt x="9833" y="27670"/>
                    <a:pt x="9925" y="29793"/>
                  </a:cubicBezTo>
                  <a:cubicBezTo>
                    <a:pt x="9940" y="30119"/>
                    <a:pt x="9966" y="30496"/>
                    <a:pt x="10011" y="30896"/>
                  </a:cubicBezTo>
                  <a:cubicBezTo>
                    <a:pt x="12303" y="31023"/>
                    <a:pt x="14586" y="31210"/>
                    <a:pt x="16873" y="31342"/>
                  </a:cubicBezTo>
                  <a:cubicBezTo>
                    <a:pt x="16941" y="30762"/>
                    <a:pt x="16923" y="30155"/>
                    <a:pt x="16808" y="29537"/>
                  </a:cubicBezTo>
                  <a:cubicBezTo>
                    <a:pt x="16547" y="28155"/>
                    <a:pt x="15929" y="26867"/>
                    <a:pt x="15340" y="25588"/>
                  </a:cubicBezTo>
                  <a:cubicBezTo>
                    <a:pt x="14752" y="24308"/>
                    <a:pt x="14182" y="22991"/>
                    <a:pt x="14027" y="21590"/>
                  </a:cubicBezTo>
                  <a:cubicBezTo>
                    <a:pt x="13775" y="19280"/>
                    <a:pt x="14652" y="16790"/>
                    <a:pt x="13649" y="14695"/>
                  </a:cubicBezTo>
                  <a:cubicBezTo>
                    <a:pt x="12576" y="12445"/>
                    <a:pt x="9759" y="11563"/>
                    <a:pt x="8353" y="9504"/>
                  </a:cubicBezTo>
                  <a:cubicBezTo>
                    <a:pt x="7474" y="8219"/>
                    <a:pt x="7240" y="6614"/>
                    <a:pt x="6946" y="5086"/>
                  </a:cubicBezTo>
                  <a:cubicBezTo>
                    <a:pt x="6652" y="3559"/>
                    <a:pt x="6224" y="1952"/>
                    <a:pt x="5086" y="888"/>
                  </a:cubicBezTo>
                  <a:cubicBezTo>
                    <a:pt x="4486" y="326"/>
                    <a:pt x="3629" y="1"/>
                    <a:pt x="2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5"/>
            <p:cNvSpPr/>
            <p:nvPr/>
          </p:nvSpPr>
          <p:spPr>
            <a:xfrm>
              <a:off x="8543575" y="4053887"/>
              <a:ext cx="289875" cy="712650"/>
            </a:xfrm>
            <a:custGeom>
              <a:avLst/>
              <a:gdLst/>
              <a:ahLst/>
              <a:cxnLst/>
              <a:rect l="l" t="t" r="r" b="b"/>
              <a:pathLst>
                <a:path w="11595" h="28506" extrusionOk="0">
                  <a:moveTo>
                    <a:pt x="330" y="0"/>
                  </a:moveTo>
                  <a:cubicBezTo>
                    <a:pt x="268" y="0"/>
                    <a:pt x="205" y="20"/>
                    <a:pt x="151" y="61"/>
                  </a:cubicBezTo>
                  <a:cubicBezTo>
                    <a:pt x="23" y="159"/>
                    <a:pt x="0" y="342"/>
                    <a:pt x="99" y="470"/>
                  </a:cubicBezTo>
                  <a:cubicBezTo>
                    <a:pt x="669" y="1213"/>
                    <a:pt x="1187" y="1986"/>
                    <a:pt x="1663" y="2783"/>
                  </a:cubicBezTo>
                  <a:lnTo>
                    <a:pt x="395" y="2497"/>
                  </a:lnTo>
                  <a:cubicBezTo>
                    <a:pt x="373" y="2491"/>
                    <a:pt x="351" y="2489"/>
                    <a:pt x="329" y="2489"/>
                  </a:cubicBezTo>
                  <a:cubicBezTo>
                    <a:pt x="196" y="2489"/>
                    <a:pt x="76" y="2582"/>
                    <a:pt x="46" y="2717"/>
                  </a:cubicBezTo>
                  <a:cubicBezTo>
                    <a:pt x="10" y="2874"/>
                    <a:pt x="108" y="3029"/>
                    <a:pt x="266" y="3066"/>
                  </a:cubicBezTo>
                  <a:lnTo>
                    <a:pt x="2061" y="3472"/>
                  </a:lnTo>
                  <a:cubicBezTo>
                    <a:pt x="3355" y="5804"/>
                    <a:pt x="4314" y="8324"/>
                    <a:pt x="5176" y="10853"/>
                  </a:cubicBezTo>
                  <a:lnTo>
                    <a:pt x="3742" y="10385"/>
                  </a:lnTo>
                  <a:cubicBezTo>
                    <a:pt x="3712" y="10375"/>
                    <a:pt x="3681" y="10371"/>
                    <a:pt x="3651" y="10371"/>
                  </a:cubicBezTo>
                  <a:cubicBezTo>
                    <a:pt x="3529" y="10371"/>
                    <a:pt x="3415" y="10448"/>
                    <a:pt x="3375" y="10571"/>
                  </a:cubicBezTo>
                  <a:cubicBezTo>
                    <a:pt x="3325" y="10725"/>
                    <a:pt x="3408" y="10888"/>
                    <a:pt x="3561" y="10939"/>
                  </a:cubicBezTo>
                  <a:lnTo>
                    <a:pt x="5409" y="11542"/>
                  </a:lnTo>
                  <a:cubicBezTo>
                    <a:pt x="5608" y="12144"/>
                    <a:pt x="5804" y="12743"/>
                    <a:pt x="6000" y="13340"/>
                  </a:cubicBezTo>
                  <a:lnTo>
                    <a:pt x="9791" y="24887"/>
                  </a:lnTo>
                  <a:lnTo>
                    <a:pt x="8434" y="23985"/>
                  </a:lnTo>
                  <a:cubicBezTo>
                    <a:pt x="8384" y="23953"/>
                    <a:pt x="8328" y="23937"/>
                    <a:pt x="8273" y="23937"/>
                  </a:cubicBezTo>
                  <a:cubicBezTo>
                    <a:pt x="8178" y="23937"/>
                    <a:pt x="8086" y="23982"/>
                    <a:pt x="8031" y="24067"/>
                  </a:cubicBezTo>
                  <a:cubicBezTo>
                    <a:pt x="7942" y="24201"/>
                    <a:pt x="7978" y="24382"/>
                    <a:pt x="8111" y="24472"/>
                  </a:cubicBezTo>
                  <a:lnTo>
                    <a:pt x="10086" y="25781"/>
                  </a:lnTo>
                  <a:lnTo>
                    <a:pt x="10965" y="28462"/>
                  </a:lnTo>
                  <a:cubicBezTo>
                    <a:pt x="11174" y="28477"/>
                    <a:pt x="11384" y="28491"/>
                    <a:pt x="11594" y="28506"/>
                  </a:cubicBezTo>
                  <a:lnTo>
                    <a:pt x="7466" y="15934"/>
                  </a:lnTo>
                  <a:lnTo>
                    <a:pt x="8556" y="11377"/>
                  </a:lnTo>
                  <a:cubicBezTo>
                    <a:pt x="8594" y="11220"/>
                    <a:pt x="8498" y="11065"/>
                    <a:pt x="8342" y="11027"/>
                  </a:cubicBezTo>
                  <a:cubicBezTo>
                    <a:pt x="8320" y="11022"/>
                    <a:pt x="8297" y="11019"/>
                    <a:pt x="8275" y="11019"/>
                  </a:cubicBezTo>
                  <a:cubicBezTo>
                    <a:pt x="8143" y="11019"/>
                    <a:pt x="8023" y="11107"/>
                    <a:pt x="7990" y="11241"/>
                  </a:cubicBezTo>
                  <a:lnTo>
                    <a:pt x="7121" y="14877"/>
                  </a:lnTo>
                  <a:lnTo>
                    <a:pt x="6556" y="13157"/>
                  </a:lnTo>
                  <a:cubicBezTo>
                    <a:pt x="5075" y="8643"/>
                    <a:pt x="3542" y="3976"/>
                    <a:pt x="561" y="114"/>
                  </a:cubicBezTo>
                  <a:cubicBezTo>
                    <a:pt x="503" y="39"/>
                    <a:pt x="417" y="0"/>
                    <a:pt x="33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25"/>
          <p:cNvGrpSpPr/>
          <p:nvPr/>
        </p:nvGrpSpPr>
        <p:grpSpPr>
          <a:xfrm>
            <a:off x="4729902" y="4323904"/>
            <a:ext cx="521231" cy="450440"/>
            <a:chOff x="4729902" y="4323904"/>
            <a:chExt cx="521231" cy="450440"/>
          </a:xfrm>
        </p:grpSpPr>
        <p:sp>
          <p:nvSpPr>
            <p:cNvPr id="4666" name="Google Shape;4666;p25"/>
            <p:cNvSpPr/>
            <p:nvPr/>
          </p:nvSpPr>
          <p:spPr>
            <a:xfrm>
              <a:off x="4978212" y="4372240"/>
              <a:ext cx="109706" cy="373385"/>
            </a:xfrm>
            <a:custGeom>
              <a:avLst/>
              <a:gdLst/>
              <a:ahLst/>
              <a:cxnLst/>
              <a:rect l="l" t="t" r="r" b="b"/>
              <a:pathLst>
                <a:path w="2399" h="8165" extrusionOk="0">
                  <a:moveTo>
                    <a:pt x="1490" y="0"/>
                  </a:moveTo>
                  <a:lnTo>
                    <a:pt x="1490" y="0"/>
                  </a:lnTo>
                  <a:cubicBezTo>
                    <a:pt x="1572" y="2786"/>
                    <a:pt x="1061" y="5586"/>
                    <a:pt x="1" y="8164"/>
                  </a:cubicBezTo>
                  <a:cubicBezTo>
                    <a:pt x="547" y="8102"/>
                    <a:pt x="1282" y="7687"/>
                    <a:pt x="1574" y="7219"/>
                  </a:cubicBezTo>
                  <a:cubicBezTo>
                    <a:pt x="1865" y="6752"/>
                    <a:pt x="1997" y="6204"/>
                    <a:pt x="2087" y="5660"/>
                  </a:cubicBezTo>
                  <a:cubicBezTo>
                    <a:pt x="2399" y="3762"/>
                    <a:pt x="2128" y="1813"/>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25"/>
            <p:cNvSpPr/>
            <p:nvPr/>
          </p:nvSpPr>
          <p:spPr>
            <a:xfrm>
              <a:off x="4902027" y="4402422"/>
              <a:ext cx="81674" cy="344941"/>
            </a:xfrm>
            <a:custGeom>
              <a:avLst/>
              <a:gdLst/>
              <a:ahLst/>
              <a:cxnLst/>
              <a:rect l="l" t="t" r="r" b="b"/>
              <a:pathLst>
                <a:path w="1786" h="7543" extrusionOk="0">
                  <a:moveTo>
                    <a:pt x="508" y="0"/>
                  </a:moveTo>
                  <a:lnTo>
                    <a:pt x="508" y="0"/>
                  </a:lnTo>
                  <a:cubicBezTo>
                    <a:pt x="0" y="2436"/>
                    <a:pt x="214" y="5020"/>
                    <a:pt x="1118" y="7339"/>
                  </a:cubicBezTo>
                  <a:cubicBezTo>
                    <a:pt x="1177" y="7488"/>
                    <a:pt x="1285" y="7542"/>
                    <a:pt x="1416" y="7542"/>
                  </a:cubicBezTo>
                  <a:cubicBezTo>
                    <a:pt x="1529" y="7542"/>
                    <a:pt x="1658" y="7502"/>
                    <a:pt x="1785" y="7449"/>
                  </a:cubicBezTo>
                  <a:cubicBezTo>
                    <a:pt x="1378" y="4951"/>
                    <a:pt x="915" y="2497"/>
                    <a:pt x="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25"/>
            <p:cNvSpPr/>
            <p:nvPr/>
          </p:nvSpPr>
          <p:spPr>
            <a:xfrm>
              <a:off x="4763513" y="4573953"/>
              <a:ext cx="158180" cy="195267"/>
            </a:xfrm>
            <a:custGeom>
              <a:avLst/>
              <a:gdLst/>
              <a:ahLst/>
              <a:cxnLst/>
              <a:rect l="l" t="t" r="r" b="b"/>
              <a:pathLst>
                <a:path w="3459" h="4270" extrusionOk="0">
                  <a:moveTo>
                    <a:pt x="0" y="0"/>
                  </a:moveTo>
                  <a:cubicBezTo>
                    <a:pt x="519" y="1646"/>
                    <a:pt x="1574" y="3119"/>
                    <a:pt x="2966" y="4140"/>
                  </a:cubicBezTo>
                  <a:cubicBezTo>
                    <a:pt x="3050" y="4200"/>
                    <a:pt x="3138" y="4262"/>
                    <a:pt x="3240" y="4269"/>
                  </a:cubicBezTo>
                  <a:cubicBezTo>
                    <a:pt x="3244" y="4270"/>
                    <a:pt x="3249" y="4270"/>
                    <a:pt x="3254" y="4270"/>
                  </a:cubicBezTo>
                  <a:cubicBezTo>
                    <a:pt x="3352" y="4270"/>
                    <a:pt x="3456" y="4201"/>
                    <a:pt x="3459" y="4104"/>
                  </a:cubicBezTo>
                  <a:cubicBezTo>
                    <a:pt x="2145" y="2825"/>
                    <a:pt x="1156" y="142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25"/>
            <p:cNvSpPr/>
            <p:nvPr/>
          </p:nvSpPr>
          <p:spPr>
            <a:xfrm>
              <a:off x="5054535" y="4504718"/>
              <a:ext cx="131016" cy="225312"/>
            </a:xfrm>
            <a:custGeom>
              <a:avLst/>
              <a:gdLst/>
              <a:ahLst/>
              <a:cxnLst/>
              <a:rect l="l" t="t" r="r" b="b"/>
              <a:pathLst>
                <a:path w="2865" h="4927" extrusionOk="0">
                  <a:moveTo>
                    <a:pt x="2864" y="0"/>
                  </a:moveTo>
                  <a:lnTo>
                    <a:pt x="2864" y="0"/>
                  </a:lnTo>
                  <a:cubicBezTo>
                    <a:pt x="2013" y="1620"/>
                    <a:pt x="1056" y="3182"/>
                    <a:pt x="1" y="4677"/>
                  </a:cubicBezTo>
                  <a:cubicBezTo>
                    <a:pt x="223" y="4780"/>
                    <a:pt x="262" y="4927"/>
                    <a:pt x="386" y="4927"/>
                  </a:cubicBezTo>
                  <a:cubicBezTo>
                    <a:pt x="428" y="4927"/>
                    <a:pt x="479" y="4910"/>
                    <a:pt x="550" y="4870"/>
                  </a:cubicBezTo>
                  <a:cubicBezTo>
                    <a:pt x="833" y="4706"/>
                    <a:pt x="1052" y="4451"/>
                    <a:pt x="1249" y="4190"/>
                  </a:cubicBezTo>
                  <a:cubicBezTo>
                    <a:pt x="2145" y="3001"/>
                    <a:pt x="2740" y="1485"/>
                    <a:pt x="28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25"/>
            <p:cNvSpPr/>
            <p:nvPr/>
          </p:nvSpPr>
          <p:spPr>
            <a:xfrm>
              <a:off x="4729902" y="4323904"/>
              <a:ext cx="521231" cy="450440"/>
            </a:xfrm>
            <a:custGeom>
              <a:avLst/>
              <a:gdLst/>
              <a:ahLst/>
              <a:cxnLst/>
              <a:rect l="l" t="t" r="r" b="b"/>
              <a:pathLst>
                <a:path w="11398" h="9850" extrusionOk="0">
                  <a:moveTo>
                    <a:pt x="5895" y="0"/>
                  </a:moveTo>
                  <a:cubicBezTo>
                    <a:pt x="5117" y="2615"/>
                    <a:pt x="4788" y="5361"/>
                    <a:pt x="4917" y="8089"/>
                  </a:cubicBezTo>
                  <a:cubicBezTo>
                    <a:pt x="4111" y="5600"/>
                    <a:pt x="3577" y="3021"/>
                    <a:pt x="3205" y="431"/>
                  </a:cubicBezTo>
                  <a:cubicBezTo>
                    <a:pt x="2526" y="2148"/>
                    <a:pt x="2407" y="4084"/>
                    <a:pt x="2870" y="5873"/>
                  </a:cubicBezTo>
                  <a:cubicBezTo>
                    <a:pt x="2976" y="6296"/>
                    <a:pt x="3118" y="6708"/>
                    <a:pt x="3290" y="7113"/>
                  </a:cubicBezTo>
                  <a:cubicBezTo>
                    <a:pt x="2458" y="5744"/>
                    <a:pt x="1874" y="4227"/>
                    <a:pt x="1602" y="2649"/>
                  </a:cubicBezTo>
                  <a:lnTo>
                    <a:pt x="1602" y="2649"/>
                  </a:lnTo>
                  <a:cubicBezTo>
                    <a:pt x="1180" y="4268"/>
                    <a:pt x="1486" y="6022"/>
                    <a:pt x="2345" y="7461"/>
                  </a:cubicBezTo>
                  <a:cubicBezTo>
                    <a:pt x="2609" y="7899"/>
                    <a:pt x="2889" y="8284"/>
                    <a:pt x="3203" y="8625"/>
                  </a:cubicBezTo>
                  <a:cubicBezTo>
                    <a:pt x="2126" y="7929"/>
                    <a:pt x="1082" y="7175"/>
                    <a:pt x="0" y="6441"/>
                  </a:cubicBezTo>
                  <a:lnTo>
                    <a:pt x="0" y="6441"/>
                  </a:lnTo>
                  <a:cubicBezTo>
                    <a:pt x="303" y="7391"/>
                    <a:pt x="873" y="8254"/>
                    <a:pt x="1626" y="8912"/>
                  </a:cubicBezTo>
                  <a:cubicBezTo>
                    <a:pt x="1845" y="9107"/>
                    <a:pt x="2079" y="9282"/>
                    <a:pt x="2327" y="9436"/>
                  </a:cubicBezTo>
                  <a:cubicBezTo>
                    <a:pt x="2532" y="9566"/>
                    <a:pt x="2746" y="9679"/>
                    <a:pt x="2967" y="9776"/>
                  </a:cubicBezTo>
                  <a:cubicBezTo>
                    <a:pt x="3783" y="9828"/>
                    <a:pt x="4587" y="9850"/>
                    <a:pt x="5360" y="9850"/>
                  </a:cubicBezTo>
                  <a:cubicBezTo>
                    <a:pt x="6586" y="9850"/>
                    <a:pt x="7736" y="9796"/>
                    <a:pt x="8743" y="9723"/>
                  </a:cubicBezTo>
                  <a:cubicBezTo>
                    <a:pt x="9130" y="9489"/>
                    <a:pt x="9491" y="9199"/>
                    <a:pt x="9817" y="8867"/>
                  </a:cubicBezTo>
                  <a:cubicBezTo>
                    <a:pt x="10523" y="8158"/>
                    <a:pt x="11070" y="7256"/>
                    <a:pt x="11398" y="6331"/>
                  </a:cubicBezTo>
                  <a:lnTo>
                    <a:pt x="11398" y="6331"/>
                  </a:lnTo>
                  <a:cubicBezTo>
                    <a:pt x="10658" y="7230"/>
                    <a:pt x="9781" y="8013"/>
                    <a:pt x="8809" y="8658"/>
                  </a:cubicBezTo>
                  <a:cubicBezTo>
                    <a:pt x="8837" y="8629"/>
                    <a:pt x="8867" y="8602"/>
                    <a:pt x="8898" y="8571"/>
                  </a:cubicBezTo>
                  <a:cubicBezTo>
                    <a:pt x="10110" y="7353"/>
                    <a:pt x="10877" y="5542"/>
                    <a:pt x="10765" y="3825"/>
                  </a:cubicBezTo>
                  <a:lnTo>
                    <a:pt x="10765" y="3825"/>
                  </a:lnTo>
                  <a:cubicBezTo>
                    <a:pt x="10019" y="5431"/>
                    <a:pt x="8970" y="6891"/>
                    <a:pt x="7706" y="8128"/>
                  </a:cubicBezTo>
                  <a:cubicBezTo>
                    <a:pt x="7954" y="7781"/>
                    <a:pt x="8184" y="7395"/>
                    <a:pt x="8405" y="6956"/>
                  </a:cubicBezTo>
                  <a:cubicBezTo>
                    <a:pt x="9307" y="5157"/>
                    <a:pt x="9556" y="3179"/>
                    <a:pt x="9167" y="1204"/>
                  </a:cubicBezTo>
                  <a:lnTo>
                    <a:pt x="9167" y="1204"/>
                  </a:lnTo>
                  <a:cubicBezTo>
                    <a:pt x="8635" y="3867"/>
                    <a:pt x="7562" y="6418"/>
                    <a:pt x="6045" y="8667"/>
                  </a:cubicBezTo>
                  <a:cubicBezTo>
                    <a:pt x="6024" y="8702"/>
                    <a:pt x="6002" y="8734"/>
                    <a:pt x="5977" y="8769"/>
                  </a:cubicBezTo>
                  <a:cubicBezTo>
                    <a:pt x="5987" y="8734"/>
                    <a:pt x="5992" y="8702"/>
                    <a:pt x="5999" y="8667"/>
                  </a:cubicBezTo>
                  <a:cubicBezTo>
                    <a:pt x="6636" y="5816"/>
                    <a:pt x="6565" y="3047"/>
                    <a:pt x="58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1" name="Google Shape;4671;p25"/>
          <p:cNvGrpSpPr/>
          <p:nvPr/>
        </p:nvGrpSpPr>
        <p:grpSpPr>
          <a:xfrm>
            <a:off x="4274237" y="4394278"/>
            <a:ext cx="336205" cy="380061"/>
            <a:chOff x="4274237" y="4394278"/>
            <a:chExt cx="336205" cy="380061"/>
          </a:xfrm>
        </p:grpSpPr>
        <p:sp>
          <p:nvSpPr>
            <p:cNvPr id="4672" name="Google Shape;4672;p25"/>
            <p:cNvSpPr/>
            <p:nvPr/>
          </p:nvSpPr>
          <p:spPr>
            <a:xfrm>
              <a:off x="4274237" y="4485737"/>
              <a:ext cx="211456" cy="256454"/>
            </a:xfrm>
            <a:custGeom>
              <a:avLst/>
              <a:gdLst/>
              <a:ahLst/>
              <a:cxnLst/>
              <a:rect l="l" t="t" r="r" b="b"/>
              <a:pathLst>
                <a:path w="4624" h="5608" extrusionOk="0">
                  <a:moveTo>
                    <a:pt x="1" y="0"/>
                  </a:moveTo>
                  <a:lnTo>
                    <a:pt x="1" y="0"/>
                  </a:lnTo>
                  <a:cubicBezTo>
                    <a:pt x="806" y="2365"/>
                    <a:pt x="2491" y="4410"/>
                    <a:pt x="4624" y="5607"/>
                  </a:cubicBezTo>
                  <a:cubicBezTo>
                    <a:pt x="3964" y="3200"/>
                    <a:pt x="2238" y="1105"/>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5"/>
            <p:cNvSpPr/>
            <p:nvPr/>
          </p:nvSpPr>
          <p:spPr>
            <a:xfrm>
              <a:off x="4481528" y="4518662"/>
              <a:ext cx="114234" cy="127495"/>
            </a:xfrm>
            <a:custGeom>
              <a:avLst/>
              <a:gdLst/>
              <a:ahLst/>
              <a:cxnLst/>
              <a:rect l="l" t="t" r="r" b="b"/>
              <a:pathLst>
                <a:path w="2498" h="2788" extrusionOk="0">
                  <a:moveTo>
                    <a:pt x="2498" y="1"/>
                  </a:moveTo>
                  <a:lnTo>
                    <a:pt x="2498" y="1"/>
                  </a:lnTo>
                  <a:cubicBezTo>
                    <a:pt x="1355" y="594"/>
                    <a:pt x="446" y="1609"/>
                    <a:pt x="1" y="2788"/>
                  </a:cubicBezTo>
                  <a:cubicBezTo>
                    <a:pt x="1177" y="2266"/>
                    <a:pt x="2108" y="1225"/>
                    <a:pt x="2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25"/>
            <p:cNvSpPr/>
            <p:nvPr/>
          </p:nvSpPr>
          <p:spPr>
            <a:xfrm>
              <a:off x="4378043" y="4490310"/>
              <a:ext cx="103944" cy="135818"/>
            </a:xfrm>
            <a:custGeom>
              <a:avLst/>
              <a:gdLst/>
              <a:ahLst/>
              <a:cxnLst/>
              <a:rect l="l" t="t" r="r" b="b"/>
              <a:pathLst>
                <a:path w="2273" h="2970" extrusionOk="0">
                  <a:moveTo>
                    <a:pt x="0" y="0"/>
                  </a:moveTo>
                  <a:lnTo>
                    <a:pt x="0" y="0"/>
                  </a:lnTo>
                  <a:cubicBezTo>
                    <a:pt x="370" y="1233"/>
                    <a:pt x="1200" y="2316"/>
                    <a:pt x="2273" y="2970"/>
                  </a:cubicBezTo>
                  <a:cubicBezTo>
                    <a:pt x="1978" y="1720"/>
                    <a:pt x="1130" y="61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25"/>
            <p:cNvSpPr/>
            <p:nvPr/>
          </p:nvSpPr>
          <p:spPr>
            <a:xfrm>
              <a:off x="4468404" y="4463558"/>
              <a:ext cx="21630" cy="310781"/>
            </a:xfrm>
            <a:custGeom>
              <a:avLst/>
              <a:gdLst/>
              <a:ahLst/>
              <a:cxnLst/>
              <a:rect l="l" t="t" r="r" b="b"/>
              <a:pathLst>
                <a:path w="473" h="6796" extrusionOk="0">
                  <a:moveTo>
                    <a:pt x="472" y="1"/>
                  </a:moveTo>
                  <a:lnTo>
                    <a:pt x="352" y="1673"/>
                  </a:lnTo>
                  <a:lnTo>
                    <a:pt x="146" y="4654"/>
                  </a:lnTo>
                  <a:lnTo>
                    <a:pt x="89" y="5462"/>
                  </a:lnTo>
                  <a:lnTo>
                    <a:pt x="82" y="5560"/>
                  </a:lnTo>
                  <a:lnTo>
                    <a:pt x="81" y="5598"/>
                  </a:lnTo>
                  <a:lnTo>
                    <a:pt x="72" y="5737"/>
                  </a:lnTo>
                  <a:lnTo>
                    <a:pt x="24" y="6403"/>
                  </a:lnTo>
                  <a:lnTo>
                    <a:pt x="14" y="6585"/>
                  </a:lnTo>
                  <a:lnTo>
                    <a:pt x="11" y="6603"/>
                  </a:lnTo>
                  <a:lnTo>
                    <a:pt x="10" y="6664"/>
                  </a:lnTo>
                  <a:lnTo>
                    <a:pt x="1" y="6796"/>
                  </a:lnTo>
                  <a:cubicBezTo>
                    <a:pt x="120" y="6796"/>
                    <a:pt x="240" y="6796"/>
                    <a:pt x="358" y="6794"/>
                  </a:cubicBezTo>
                  <a:cubicBezTo>
                    <a:pt x="363" y="6510"/>
                    <a:pt x="371" y="6033"/>
                    <a:pt x="379" y="5459"/>
                  </a:cubicBezTo>
                  <a:cubicBezTo>
                    <a:pt x="387" y="4996"/>
                    <a:pt x="395" y="4473"/>
                    <a:pt x="405" y="3936"/>
                  </a:cubicBezTo>
                  <a:lnTo>
                    <a:pt x="405" y="3871"/>
                  </a:lnTo>
                  <a:cubicBezTo>
                    <a:pt x="407" y="3865"/>
                    <a:pt x="407" y="3862"/>
                    <a:pt x="405" y="3856"/>
                  </a:cubicBezTo>
                  <a:cubicBezTo>
                    <a:pt x="408" y="3807"/>
                    <a:pt x="408" y="3755"/>
                    <a:pt x="410" y="3706"/>
                  </a:cubicBezTo>
                  <a:cubicBezTo>
                    <a:pt x="421" y="3001"/>
                    <a:pt x="434" y="2289"/>
                    <a:pt x="443" y="1680"/>
                  </a:cubicBezTo>
                  <a:cubicBezTo>
                    <a:pt x="460" y="711"/>
                    <a:pt x="472" y="1"/>
                    <a:pt x="4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5"/>
            <p:cNvSpPr/>
            <p:nvPr/>
          </p:nvSpPr>
          <p:spPr>
            <a:xfrm>
              <a:off x="4398758" y="4394278"/>
              <a:ext cx="171945" cy="146336"/>
            </a:xfrm>
            <a:custGeom>
              <a:avLst/>
              <a:gdLst/>
              <a:ahLst/>
              <a:cxnLst/>
              <a:rect l="l" t="t" r="r" b="b"/>
              <a:pathLst>
                <a:path w="3760" h="3200" extrusionOk="0">
                  <a:moveTo>
                    <a:pt x="1805" y="0"/>
                  </a:moveTo>
                  <a:cubicBezTo>
                    <a:pt x="1785" y="0"/>
                    <a:pt x="1765" y="3"/>
                    <a:pt x="1744" y="8"/>
                  </a:cubicBezTo>
                  <a:cubicBezTo>
                    <a:pt x="1488" y="70"/>
                    <a:pt x="1437" y="486"/>
                    <a:pt x="1437" y="486"/>
                  </a:cubicBezTo>
                  <a:cubicBezTo>
                    <a:pt x="1437" y="486"/>
                    <a:pt x="1274" y="237"/>
                    <a:pt x="1046" y="237"/>
                  </a:cubicBezTo>
                  <a:cubicBezTo>
                    <a:pt x="994" y="237"/>
                    <a:pt x="939" y="250"/>
                    <a:pt x="881" y="282"/>
                  </a:cubicBezTo>
                  <a:cubicBezTo>
                    <a:pt x="703" y="382"/>
                    <a:pt x="700" y="767"/>
                    <a:pt x="700" y="767"/>
                  </a:cubicBezTo>
                  <a:cubicBezTo>
                    <a:pt x="700" y="767"/>
                    <a:pt x="683" y="765"/>
                    <a:pt x="654" y="765"/>
                  </a:cubicBezTo>
                  <a:cubicBezTo>
                    <a:pt x="496" y="765"/>
                    <a:pt x="1" y="826"/>
                    <a:pt x="164" y="1601"/>
                  </a:cubicBezTo>
                  <a:cubicBezTo>
                    <a:pt x="355" y="2504"/>
                    <a:pt x="1431" y="3200"/>
                    <a:pt x="2005" y="3200"/>
                  </a:cubicBezTo>
                  <a:cubicBezTo>
                    <a:pt x="2014" y="3200"/>
                    <a:pt x="2023" y="3200"/>
                    <a:pt x="2031" y="3199"/>
                  </a:cubicBezTo>
                  <a:cubicBezTo>
                    <a:pt x="2600" y="3177"/>
                    <a:pt x="3468" y="2241"/>
                    <a:pt x="3641" y="1487"/>
                  </a:cubicBezTo>
                  <a:cubicBezTo>
                    <a:pt x="3760" y="968"/>
                    <a:pt x="3527" y="789"/>
                    <a:pt x="3295" y="789"/>
                  </a:cubicBezTo>
                  <a:cubicBezTo>
                    <a:pt x="3227" y="789"/>
                    <a:pt x="3159" y="804"/>
                    <a:pt x="3100" y="831"/>
                  </a:cubicBezTo>
                  <a:cubicBezTo>
                    <a:pt x="3100" y="831"/>
                    <a:pt x="3049" y="70"/>
                    <a:pt x="2657" y="70"/>
                  </a:cubicBezTo>
                  <a:cubicBezTo>
                    <a:pt x="2540" y="70"/>
                    <a:pt x="2391" y="139"/>
                    <a:pt x="2204" y="318"/>
                  </a:cubicBezTo>
                  <a:cubicBezTo>
                    <a:pt x="2204" y="318"/>
                    <a:pt x="2039" y="0"/>
                    <a:pt x="1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5"/>
            <p:cNvSpPr/>
            <p:nvPr/>
          </p:nvSpPr>
          <p:spPr>
            <a:xfrm>
              <a:off x="4477367" y="4632071"/>
              <a:ext cx="133074" cy="90042"/>
            </a:xfrm>
            <a:custGeom>
              <a:avLst/>
              <a:gdLst/>
              <a:ahLst/>
              <a:cxnLst/>
              <a:rect l="l" t="t" r="r" b="b"/>
              <a:pathLst>
                <a:path w="2910" h="1969" extrusionOk="0">
                  <a:moveTo>
                    <a:pt x="2909" y="0"/>
                  </a:moveTo>
                  <a:cubicBezTo>
                    <a:pt x="1719" y="200"/>
                    <a:pt x="630" y="936"/>
                    <a:pt x="1" y="1968"/>
                  </a:cubicBezTo>
                  <a:cubicBezTo>
                    <a:pt x="1253" y="1772"/>
                    <a:pt x="2229" y="1072"/>
                    <a:pt x="29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8" name="Google Shape;4678;p25"/>
          <p:cNvSpPr/>
          <p:nvPr/>
        </p:nvSpPr>
        <p:spPr>
          <a:xfrm>
            <a:off x="4220875" y="4448125"/>
            <a:ext cx="165575" cy="310750"/>
          </a:xfrm>
          <a:custGeom>
            <a:avLst/>
            <a:gdLst/>
            <a:ahLst/>
            <a:cxnLst/>
            <a:rect l="l" t="t" r="r" b="b"/>
            <a:pathLst>
              <a:path w="6623" h="12430" extrusionOk="0">
                <a:moveTo>
                  <a:pt x="2662" y="1"/>
                </a:moveTo>
                <a:cubicBezTo>
                  <a:pt x="1944" y="2648"/>
                  <a:pt x="1635" y="5405"/>
                  <a:pt x="1732" y="8147"/>
                </a:cubicBezTo>
                <a:cubicBezTo>
                  <a:pt x="1272" y="7296"/>
                  <a:pt x="728" y="6492"/>
                  <a:pt x="124" y="5759"/>
                </a:cubicBezTo>
                <a:lnTo>
                  <a:pt x="124" y="5759"/>
                </a:lnTo>
                <a:cubicBezTo>
                  <a:pt x="0" y="7511"/>
                  <a:pt x="257" y="9282"/>
                  <a:pt x="845" y="10935"/>
                </a:cubicBezTo>
                <a:cubicBezTo>
                  <a:pt x="1013" y="11410"/>
                  <a:pt x="1210" y="11873"/>
                  <a:pt x="1432" y="12323"/>
                </a:cubicBezTo>
                <a:cubicBezTo>
                  <a:pt x="1699" y="12352"/>
                  <a:pt x="1961" y="12375"/>
                  <a:pt x="2217" y="12393"/>
                </a:cubicBezTo>
                <a:cubicBezTo>
                  <a:pt x="2530" y="12414"/>
                  <a:pt x="2832" y="12424"/>
                  <a:pt x="3124" y="12428"/>
                </a:cubicBezTo>
                <a:cubicBezTo>
                  <a:pt x="3161" y="12428"/>
                  <a:pt x="3200" y="12429"/>
                  <a:pt x="3236" y="12429"/>
                </a:cubicBezTo>
                <a:lnTo>
                  <a:pt x="3461" y="12429"/>
                </a:lnTo>
                <a:cubicBezTo>
                  <a:pt x="3753" y="12428"/>
                  <a:pt x="4033" y="12417"/>
                  <a:pt x="4301" y="12401"/>
                </a:cubicBezTo>
                <a:cubicBezTo>
                  <a:pt x="4524" y="11915"/>
                  <a:pt x="4732" y="11427"/>
                  <a:pt x="4922" y="10932"/>
                </a:cubicBezTo>
                <a:cubicBezTo>
                  <a:pt x="6016" y="8108"/>
                  <a:pt x="6614" y="5144"/>
                  <a:pt x="6623" y="2043"/>
                </a:cubicBezTo>
                <a:lnTo>
                  <a:pt x="6623" y="2043"/>
                </a:lnTo>
                <a:cubicBezTo>
                  <a:pt x="5346" y="3960"/>
                  <a:pt x="4395" y="6093"/>
                  <a:pt x="3801" y="8321"/>
                </a:cubicBezTo>
                <a:cubicBezTo>
                  <a:pt x="3832" y="5570"/>
                  <a:pt x="3457" y="2842"/>
                  <a:pt x="2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5"/>
          <p:cNvSpPr/>
          <p:nvPr/>
        </p:nvSpPr>
        <p:spPr>
          <a:xfrm rot="-5400000" flipH="1">
            <a:off x="6860656" y="-97325"/>
            <a:ext cx="484200" cy="678849"/>
          </a:xfrm>
          <a:custGeom>
            <a:avLst/>
            <a:gdLst/>
            <a:ahLst/>
            <a:cxnLst/>
            <a:rect l="l" t="t" r="r" b="b"/>
            <a:pathLst>
              <a:path w="14189" h="19893" extrusionOk="0">
                <a:moveTo>
                  <a:pt x="12661" y="1"/>
                </a:moveTo>
                <a:cubicBezTo>
                  <a:pt x="12579" y="1"/>
                  <a:pt x="12495" y="7"/>
                  <a:pt x="12409" y="19"/>
                </a:cubicBezTo>
                <a:cubicBezTo>
                  <a:pt x="10089" y="344"/>
                  <a:pt x="7094" y="5093"/>
                  <a:pt x="6889" y="5426"/>
                </a:cubicBezTo>
                <a:cubicBezTo>
                  <a:pt x="6030" y="6285"/>
                  <a:pt x="5199" y="7174"/>
                  <a:pt x="4398" y="8086"/>
                </a:cubicBezTo>
                <a:cubicBezTo>
                  <a:pt x="5402" y="6160"/>
                  <a:pt x="6747" y="3192"/>
                  <a:pt x="6169" y="2045"/>
                </a:cubicBezTo>
                <a:cubicBezTo>
                  <a:pt x="6024" y="1754"/>
                  <a:pt x="5762" y="1582"/>
                  <a:pt x="5416" y="1546"/>
                </a:cubicBezTo>
                <a:cubicBezTo>
                  <a:pt x="5372" y="1541"/>
                  <a:pt x="5328" y="1539"/>
                  <a:pt x="5285" y="1539"/>
                </a:cubicBezTo>
                <a:cubicBezTo>
                  <a:pt x="4976" y="1539"/>
                  <a:pt x="4693" y="1656"/>
                  <a:pt x="4445" y="1889"/>
                </a:cubicBezTo>
                <a:cubicBezTo>
                  <a:pt x="2922" y="3313"/>
                  <a:pt x="3064" y="8933"/>
                  <a:pt x="3087" y="9633"/>
                </a:cubicBezTo>
                <a:cubicBezTo>
                  <a:pt x="2089" y="10852"/>
                  <a:pt x="1140" y="12112"/>
                  <a:pt x="245" y="13410"/>
                </a:cubicBezTo>
                <a:cubicBezTo>
                  <a:pt x="901" y="11259"/>
                  <a:pt x="1953" y="7237"/>
                  <a:pt x="1048" y="6069"/>
                </a:cubicBezTo>
                <a:cubicBezTo>
                  <a:pt x="867" y="5837"/>
                  <a:pt x="616" y="5716"/>
                  <a:pt x="316" y="5716"/>
                </a:cubicBezTo>
                <a:cubicBezTo>
                  <a:pt x="285" y="5716"/>
                  <a:pt x="254" y="5718"/>
                  <a:pt x="222" y="5720"/>
                </a:cubicBezTo>
                <a:cubicBezTo>
                  <a:pt x="145" y="5726"/>
                  <a:pt x="72" y="5740"/>
                  <a:pt x="1" y="5760"/>
                </a:cubicBezTo>
                <a:lnTo>
                  <a:pt x="1" y="14853"/>
                </a:lnTo>
                <a:cubicBezTo>
                  <a:pt x="1626" y="14833"/>
                  <a:pt x="8046" y="14662"/>
                  <a:pt x="9150" y="13135"/>
                </a:cubicBezTo>
                <a:cubicBezTo>
                  <a:pt x="9335" y="12881"/>
                  <a:pt x="9379" y="12590"/>
                  <a:pt x="9283" y="12293"/>
                </a:cubicBezTo>
                <a:cubicBezTo>
                  <a:pt x="9183" y="11991"/>
                  <a:pt x="8969" y="11771"/>
                  <a:pt x="8648" y="11642"/>
                </a:cubicBezTo>
                <a:cubicBezTo>
                  <a:pt x="8625" y="11634"/>
                  <a:pt x="8602" y="11625"/>
                  <a:pt x="8576" y="11615"/>
                </a:cubicBezTo>
                <a:cubicBezTo>
                  <a:pt x="8364" y="11543"/>
                  <a:pt x="8110" y="11510"/>
                  <a:pt x="7825" y="11510"/>
                </a:cubicBezTo>
                <a:cubicBezTo>
                  <a:pt x="5690" y="11510"/>
                  <a:pt x="1799" y="13345"/>
                  <a:pt x="224" y="14134"/>
                </a:cubicBezTo>
                <a:cubicBezTo>
                  <a:pt x="1212" y="12669"/>
                  <a:pt x="2266" y="11252"/>
                  <a:pt x="3384" y="9886"/>
                </a:cubicBezTo>
                <a:cubicBezTo>
                  <a:pt x="3573" y="9890"/>
                  <a:pt x="3903" y="9895"/>
                  <a:pt x="4328" y="9895"/>
                </a:cubicBezTo>
                <a:cubicBezTo>
                  <a:pt x="6619" y="9895"/>
                  <a:pt x="11680" y="9745"/>
                  <a:pt x="12439" y="8460"/>
                </a:cubicBezTo>
                <a:cubicBezTo>
                  <a:pt x="12547" y="8280"/>
                  <a:pt x="12629" y="7984"/>
                  <a:pt x="12406" y="7604"/>
                </a:cubicBezTo>
                <a:cubicBezTo>
                  <a:pt x="12117" y="7106"/>
                  <a:pt x="11551" y="6857"/>
                  <a:pt x="10714" y="6857"/>
                </a:cubicBezTo>
                <a:cubicBezTo>
                  <a:pt x="9839" y="6857"/>
                  <a:pt x="8667" y="7130"/>
                  <a:pt x="7207" y="7676"/>
                </a:cubicBezTo>
                <a:cubicBezTo>
                  <a:pt x="5994" y="8129"/>
                  <a:pt x="4829" y="8680"/>
                  <a:pt x="4069" y="9061"/>
                </a:cubicBezTo>
                <a:cubicBezTo>
                  <a:pt x="5052" y="7905"/>
                  <a:pt x="6081" y="6788"/>
                  <a:pt x="7152" y="5714"/>
                </a:cubicBezTo>
                <a:cubicBezTo>
                  <a:pt x="7786" y="5496"/>
                  <a:pt x="13708" y="3396"/>
                  <a:pt x="14105" y="1480"/>
                </a:cubicBezTo>
                <a:cubicBezTo>
                  <a:pt x="14189" y="1086"/>
                  <a:pt x="14054" y="727"/>
                  <a:pt x="13708" y="413"/>
                </a:cubicBezTo>
                <a:cubicBezTo>
                  <a:pt x="13407" y="139"/>
                  <a:pt x="13055" y="1"/>
                  <a:pt x="12661" y="1"/>
                </a:cubicBezTo>
                <a:close/>
                <a:moveTo>
                  <a:pt x="4953" y="15995"/>
                </a:moveTo>
                <a:cubicBezTo>
                  <a:pt x="3567" y="15995"/>
                  <a:pt x="1654" y="16780"/>
                  <a:pt x="0" y="17622"/>
                </a:cubicBezTo>
                <a:lnTo>
                  <a:pt x="0" y="19893"/>
                </a:lnTo>
                <a:cubicBezTo>
                  <a:pt x="2611" y="19714"/>
                  <a:pt x="5906" y="19253"/>
                  <a:pt x="6668" y="18065"/>
                </a:cubicBezTo>
                <a:cubicBezTo>
                  <a:pt x="6890" y="17719"/>
                  <a:pt x="6904" y="17335"/>
                  <a:pt x="6712" y="16926"/>
                </a:cubicBezTo>
                <a:cubicBezTo>
                  <a:pt x="6511" y="16502"/>
                  <a:pt x="6160" y="16213"/>
                  <a:pt x="5680" y="16084"/>
                </a:cubicBezTo>
                <a:cubicBezTo>
                  <a:pt x="5460" y="16023"/>
                  <a:pt x="5216" y="15995"/>
                  <a:pt x="4953" y="1599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25"/>
          <p:cNvSpPr/>
          <p:nvPr/>
        </p:nvSpPr>
        <p:spPr>
          <a:xfrm rot="-5400000" flipH="1">
            <a:off x="7508741" y="-387814"/>
            <a:ext cx="379061" cy="1154756"/>
          </a:xfrm>
          <a:custGeom>
            <a:avLst/>
            <a:gdLst/>
            <a:ahLst/>
            <a:cxnLst/>
            <a:rect l="l" t="t" r="r" b="b"/>
            <a:pathLst>
              <a:path w="11108" h="33839" extrusionOk="0">
                <a:moveTo>
                  <a:pt x="8409" y="1"/>
                </a:moveTo>
                <a:cubicBezTo>
                  <a:pt x="6138" y="3016"/>
                  <a:pt x="6997" y="6058"/>
                  <a:pt x="7270" y="6826"/>
                </a:cubicBezTo>
                <a:cubicBezTo>
                  <a:pt x="6991" y="8165"/>
                  <a:pt x="6668" y="9493"/>
                  <a:pt x="6301" y="10811"/>
                </a:cubicBezTo>
                <a:cubicBezTo>
                  <a:pt x="6196" y="8956"/>
                  <a:pt x="5928" y="7276"/>
                  <a:pt x="5204" y="5554"/>
                </a:cubicBezTo>
                <a:lnTo>
                  <a:pt x="5204" y="5554"/>
                </a:lnTo>
                <a:cubicBezTo>
                  <a:pt x="4681" y="7375"/>
                  <a:pt x="5092" y="9437"/>
                  <a:pt x="6271" y="10921"/>
                </a:cubicBezTo>
                <a:cubicBezTo>
                  <a:pt x="5978" y="11964"/>
                  <a:pt x="5659" y="12999"/>
                  <a:pt x="5313" y="14024"/>
                </a:cubicBezTo>
                <a:cubicBezTo>
                  <a:pt x="5359" y="11787"/>
                  <a:pt x="4519" y="9708"/>
                  <a:pt x="2860" y="8207"/>
                </a:cubicBezTo>
                <a:lnTo>
                  <a:pt x="2860" y="8207"/>
                </a:lnTo>
                <a:cubicBezTo>
                  <a:pt x="2602" y="9307"/>
                  <a:pt x="2699" y="10490"/>
                  <a:pt x="3136" y="11534"/>
                </a:cubicBezTo>
                <a:cubicBezTo>
                  <a:pt x="3571" y="12573"/>
                  <a:pt x="4339" y="13469"/>
                  <a:pt x="5300" y="14059"/>
                </a:cubicBezTo>
                <a:cubicBezTo>
                  <a:pt x="4966" y="15051"/>
                  <a:pt x="4608" y="16036"/>
                  <a:pt x="4223" y="17011"/>
                </a:cubicBezTo>
                <a:cubicBezTo>
                  <a:pt x="4497" y="13672"/>
                  <a:pt x="920" y="11630"/>
                  <a:pt x="920" y="11630"/>
                </a:cubicBezTo>
                <a:lnTo>
                  <a:pt x="920" y="11630"/>
                </a:lnTo>
                <a:cubicBezTo>
                  <a:pt x="532" y="15451"/>
                  <a:pt x="3506" y="17109"/>
                  <a:pt x="4079" y="17391"/>
                </a:cubicBezTo>
                <a:cubicBezTo>
                  <a:pt x="3719" y="18295"/>
                  <a:pt x="3336" y="19186"/>
                  <a:pt x="2934" y="20073"/>
                </a:cubicBezTo>
                <a:cubicBezTo>
                  <a:pt x="2738" y="17509"/>
                  <a:pt x="762" y="15695"/>
                  <a:pt x="2" y="15087"/>
                </a:cubicBezTo>
                <a:lnTo>
                  <a:pt x="2" y="17135"/>
                </a:lnTo>
                <a:cubicBezTo>
                  <a:pt x="733" y="18934"/>
                  <a:pt x="2442" y="20004"/>
                  <a:pt x="2858" y="20242"/>
                </a:cubicBezTo>
                <a:cubicBezTo>
                  <a:pt x="2293" y="21479"/>
                  <a:pt x="1687" y="22697"/>
                  <a:pt x="1047" y="23894"/>
                </a:cubicBezTo>
                <a:cubicBezTo>
                  <a:pt x="1037" y="22325"/>
                  <a:pt x="557" y="20985"/>
                  <a:pt x="2" y="19951"/>
                </a:cubicBezTo>
                <a:lnTo>
                  <a:pt x="2" y="23315"/>
                </a:lnTo>
                <a:cubicBezTo>
                  <a:pt x="418" y="23741"/>
                  <a:pt x="791" y="23976"/>
                  <a:pt x="955" y="24069"/>
                </a:cubicBezTo>
                <a:cubicBezTo>
                  <a:pt x="647" y="24642"/>
                  <a:pt x="329" y="25210"/>
                  <a:pt x="2" y="25774"/>
                </a:cubicBezTo>
                <a:lnTo>
                  <a:pt x="2" y="26188"/>
                </a:lnTo>
                <a:cubicBezTo>
                  <a:pt x="401" y="25509"/>
                  <a:pt x="789" y="24822"/>
                  <a:pt x="1162" y="24128"/>
                </a:cubicBezTo>
                <a:cubicBezTo>
                  <a:pt x="1423" y="24155"/>
                  <a:pt x="1681" y="24167"/>
                  <a:pt x="1935" y="24167"/>
                </a:cubicBezTo>
                <a:cubicBezTo>
                  <a:pt x="6216" y="24167"/>
                  <a:pt x="9322" y="20554"/>
                  <a:pt x="9322" y="20554"/>
                </a:cubicBezTo>
                <a:lnTo>
                  <a:pt x="9322" y="20554"/>
                </a:lnTo>
                <a:cubicBezTo>
                  <a:pt x="4672" y="20572"/>
                  <a:pt x="2242" y="22731"/>
                  <a:pt x="1397" y="23679"/>
                </a:cubicBezTo>
                <a:cubicBezTo>
                  <a:pt x="1979" y="22572"/>
                  <a:pt x="2533" y="21452"/>
                  <a:pt x="3053" y="20316"/>
                </a:cubicBezTo>
                <a:cubicBezTo>
                  <a:pt x="3354" y="20383"/>
                  <a:pt x="3657" y="20412"/>
                  <a:pt x="3960" y="20412"/>
                </a:cubicBezTo>
                <a:cubicBezTo>
                  <a:pt x="6870" y="20412"/>
                  <a:pt x="9707" y="17639"/>
                  <a:pt x="9707" y="17639"/>
                </a:cubicBezTo>
                <a:cubicBezTo>
                  <a:pt x="9648" y="17638"/>
                  <a:pt x="9590" y="17638"/>
                  <a:pt x="9533" y="17638"/>
                </a:cubicBezTo>
                <a:cubicBezTo>
                  <a:pt x="5789" y="17638"/>
                  <a:pt x="3835" y="19319"/>
                  <a:pt x="3192" y="20005"/>
                </a:cubicBezTo>
                <a:cubicBezTo>
                  <a:pt x="3578" y="19151"/>
                  <a:pt x="3945" y="18289"/>
                  <a:pt x="4294" y="17417"/>
                </a:cubicBezTo>
                <a:cubicBezTo>
                  <a:pt x="5690" y="17196"/>
                  <a:pt x="6466" y="16919"/>
                  <a:pt x="7516" y="16397"/>
                </a:cubicBezTo>
                <a:cubicBezTo>
                  <a:pt x="8597" y="15861"/>
                  <a:pt x="9523" y="14888"/>
                  <a:pt x="10250" y="13923"/>
                </a:cubicBezTo>
                <a:lnTo>
                  <a:pt x="10250" y="13923"/>
                </a:lnTo>
                <a:cubicBezTo>
                  <a:pt x="7999" y="14196"/>
                  <a:pt x="5865" y="15461"/>
                  <a:pt x="4383" y="17186"/>
                </a:cubicBezTo>
                <a:cubicBezTo>
                  <a:pt x="4781" y="16181"/>
                  <a:pt x="5150" y="15164"/>
                  <a:pt x="5497" y="14142"/>
                </a:cubicBezTo>
                <a:cubicBezTo>
                  <a:pt x="6602" y="14037"/>
                  <a:pt x="7636" y="13581"/>
                  <a:pt x="8534" y="12925"/>
                </a:cubicBezTo>
                <a:cubicBezTo>
                  <a:pt x="9466" y="12243"/>
                  <a:pt x="10332" y="11598"/>
                  <a:pt x="11108" y="10745"/>
                </a:cubicBezTo>
                <a:lnTo>
                  <a:pt x="11108" y="10745"/>
                </a:lnTo>
                <a:cubicBezTo>
                  <a:pt x="8935" y="10871"/>
                  <a:pt x="6855" y="12044"/>
                  <a:pt x="5601" y="13818"/>
                </a:cubicBezTo>
                <a:cubicBezTo>
                  <a:pt x="5902" y="12912"/>
                  <a:pt x="6182" y="11998"/>
                  <a:pt x="6442" y="11078"/>
                </a:cubicBezTo>
                <a:cubicBezTo>
                  <a:pt x="7536" y="10843"/>
                  <a:pt x="8482" y="9969"/>
                  <a:pt x="9242" y="9146"/>
                </a:cubicBezTo>
                <a:cubicBezTo>
                  <a:pt x="10026" y="8296"/>
                  <a:pt x="10531" y="7318"/>
                  <a:pt x="10636" y="6165"/>
                </a:cubicBezTo>
                <a:lnTo>
                  <a:pt x="10636" y="6165"/>
                </a:lnTo>
                <a:cubicBezTo>
                  <a:pt x="8912" y="6977"/>
                  <a:pt x="7477" y="8782"/>
                  <a:pt x="6594" y="10547"/>
                </a:cubicBezTo>
                <a:cubicBezTo>
                  <a:pt x="6925" y="9330"/>
                  <a:pt x="7219" y="8102"/>
                  <a:pt x="7477" y="6868"/>
                </a:cubicBezTo>
                <a:cubicBezTo>
                  <a:pt x="9826" y="4261"/>
                  <a:pt x="8409" y="1"/>
                  <a:pt x="8409" y="1"/>
                </a:cubicBezTo>
                <a:close/>
                <a:moveTo>
                  <a:pt x="8296" y="24302"/>
                </a:moveTo>
                <a:cubicBezTo>
                  <a:pt x="3991" y="24302"/>
                  <a:pt x="1349" y="25739"/>
                  <a:pt x="0" y="26779"/>
                </a:cubicBezTo>
                <a:lnTo>
                  <a:pt x="0" y="27962"/>
                </a:lnTo>
                <a:cubicBezTo>
                  <a:pt x="158" y="27971"/>
                  <a:pt x="315" y="27975"/>
                  <a:pt x="470" y="27975"/>
                </a:cubicBezTo>
                <a:cubicBezTo>
                  <a:pt x="5065" y="27975"/>
                  <a:pt x="8554" y="24304"/>
                  <a:pt x="8554" y="24304"/>
                </a:cubicBezTo>
                <a:cubicBezTo>
                  <a:pt x="8467" y="24303"/>
                  <a:pt x="8381" y="24302"/>
                  <a:pt x="8296" y="24302"/>
                </a:cubicBezTo>
                <a:close/>
                <a:moveTo>
                  <a:pt x="2920" y="29002"/>
                </a:moveTo>
                <a:cubicBezTo>
                  <a:pt x="1778" y="29002"/>
                  <a:pt x="804" y="29128"/>
                  <a:pt x="0" y="29306"/>
                </a:cubicBezTo>
                <a:lnTo>
                  <a:pt x="0" y="30841"/>
                </a:lnTo>
                <a:cubicBezTo>
                  <a:pt x="45" y="30842"/>
                  <a:pt x="89" y="30842"/>
                  <a:pt x="133" y="30842"/>
                </a:cubicBezTo>
                <a:cubicBezTo>
                  <a:pt x="3342" y="30842"/>
                  <a:pt x="5535" y="29209"/>
                  <a:pt x="5535" y="29209"/>
                </a:cubicBezTo>
                <a:cubicBezTo>
                  <a:pt x="4583" y="29063"/>
                  <a:pt x="3712" y="29002"/>
                  <a:pt x="2920" y="29002"/>
                </a:cubicBezTo>
                <a:close/>
                <a:moveTo>
                  <a:pt x="3012" y="31359"/>
                </a:moveTo>
                <a:cubicBezTo>
                  <a:pt x="1926" y="31359"/>
                  <a:pt x="915" y="31470"/>
                  <a:pt x="0" y="31643"/>
                </a:cubicBezTo>
                <a:lnTo>
                  <a:pt x="0" y="33838"/>
                </a:lnTo>
                <a:cubicBezTo>
                  <a:pt x="2896" y="33206"/>
                  <a:pt x="4877" y="31469"/>
                  <a:pt x="4877" y="31469"/>
                </a:cubicBezTo>
                <a:cubicBezTo>
                  <a:pt x="4235" y="31393"/>
                  <a:pt x="3612" y="31359"/>
                  <a:pt x="3012" y="3135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25"/>
          <p:cNvSpPr/>
          <p:nvPr/>
        </p:nvSpPr>
        <p:spPr>
          <a:xfrm rot="-5400000">
            <a:off x="4506425" y="-645075"/>
            <a:ext cx="371050" cy="1650950"/>
          </a:xfrm>
          <a:custGeom>
            <a:avLst/>
            <a:gdLst/>
            <a:ahLst/>
            <a:cxnLst/>
            <a:rect l="l" t="t" r="r" b="b"/>
            <a:pathLst>
              <a:path w="14842" h="66038" extrusionOk="0">
                <a:moveTo>
                  <a:pt x="12810" y="14973"/>
                </a:moveTo>
                <a:lnTo>
                  <a:pt x="12792" y="15002"/>
                </a:lnTo>
                <a:cubicBezTo>
                  <a:pt x="12799" y="14992"/>
                  <a:pt x="12805" y="14983"/>
                  <a:pt x="12810" y="14973"/>
                </a:cubicBezTo>
                <a:close/>
                <a:moveTo>
                  <a:pt x="9142" y="36252"/>
                </a:moveTo>
                <a:cubicBezTo>
                  <a:pt x="9140" y="36303"/>
                  <a:pt x="9140" y="36351"/>
                  <a:pt x="9140" y="36400"/>
                </a:cubicBezTo>
                <a:cubicBezTo>
                  <a:pt x="9137" y="36381"/>
                  <a:pt x="9134" y="36366"/>
                  <a:pt x="9130" y="36348"/>
                </a:cubicBezTo>
                <a:cubicBezTo>
                  <a:pt x="9134" y="36317"/>
                  <a:pt x="9137" y="36285"/>
                  <a:pt x="9142" y="36252"/>
                </a:cubicBezTo>
                <a:close/>
                <a:moveTo>
                  <a:pt x="13877" y="1"/>
                </a:moveTo>
                <a:cubicBezTo>
                  <a:pt x="13529" y="1"/>
                  <a:pt x="13197" y="338"/>
                  <a:pt x="13000" y="663"/>
                </a:cubicBezTo>
                <a:cubicBezTo>
                  <a:pt x="12312" y="1800"/>
                  <a:pt x="12024" y="3141"/>
                  <a:pt x="11969" y="4468"/>
                </a:cubicBezTo>
                <a:cubicBezTo>
                  <a:pt x="11939" y="5208"/>
                  <a:pt x="11941" y="6017"/>
                  <a:pt x="12005" y="6807"/>
                </a:cubicBezTo>
                <a:cubicBezTo>
                  <a:pt x="11923" y="6628"/>
                  <a:pt x="11802" y="6477"/>
                  <a:pt x="11617" y="6411"/>
                </a:cubicBezTo>
                <a:cubicBezTo>
                  <a:pt x="11557" y="6389"/>
                  <a:pt x="11495" y="6379"/>
                  <a:pt x="11434" y="6379"/>
                </a:cubicBezTo>
                <a:cubicBezTo>
                  <a:pt x="11140" y="6379"/>
                  <a:pt x="10850" y="6613"/>
                  <a:pt x="10740" y="6897"/>
                </a:cubicBezTo>
                <a:cubicBezTo>
                  <a:pt x="10606" y="7243"/>
                  <a:pt x="10670" y="7632"/>
                  <a:pt x="10765" y="7989"/>
                </a:cubicBezTo>
                <a:cubicBezTo>
                  <a:pt x="10999" y="8868"/>
                  <a:pt x="11410" y="9688"/>
                  <a:pt x="11736" y="10538"/>
                </a:cubicBezTo>
                <a:cubicBezTo>
                  <a:pt x="11803" y="10719"/>
                  <a:pt x="11968" y="11147"/>
                  <a:pt x="12094" y="11589"/>
                </a:cubicBezTo>
                <a:cubicBezTo>
                  <a:pt x="12120" y="14012"/>
                  <a:pt x="12256" y="16582"/>
                  <a:pt x="12483" y="19245"/>
                </a:cubicBezTo>
                <a:cubicBezTo>
                  <a:pt x="12488" y="19390"/>
                  <a:pt x="12496" y="19536"/>
                  <a:pt x="12504" y="19681"/>
                </a:cubicBezTo>
                <a:lnTo>
                  <a:pt x="12520" y="19679"/>
                </a:lnTo>
                <a:cubicBezTo>
                  <a:pt x="12564" y="20200"/>
                  <a:pt x="12615" y="20726"/>
                  <a:pt x="12668" y="21254"/>
                </a:cubicBezTo>
                <a:cubicBezTo>
                  <a:pt x="12368" y="19447"/>
                  <a:pt x="11931" y="17659"/>
                  <a:pt x="11181" y="15997"/>
                </a:cubicBezTo>
                <a:cubicBezTo>
                  <a:pt x="11032" y="15664"/>
                  <a:pt x="10764" y="15284"/>
                  <a:pt x="10426" y="15284"/>
                </a:cubicBezTo>
                <a:cubicBezTo>
                  <a:pt x="10387" y="15284"/>
                  <a:pt x="10347" y="15289"/>
                  <a:pt x="10306" y="15300"/>
                </a:cubicBezTo>
                <a:cubicBezTo>
                  <a:pt x="9959" y="15392"/>
                  <a:pt x="9853" y="15844"/>
                  <a:pt x="9903" y="16199"/>
                </a:cubicBezTo>
                <a:cubicBezTo>
                  <a:pt x="9995" y="16862"/>
                  <a:pt x="10378" y="17438"/>
                  <a:pt x="10722" y="18010"/>
                </a:cubicBezTo>
                <a:cubicBezTo>
                  <a:pt x="11731" y="19689"/>
                  <a:pt x="12435" y="21505"/>
                  <a:pt x="12894" y="23402"/>
                </a:cubicBezTo>
                <a:cubicBezTo>
                  <a:pt x="13235" y="26429"/>
                  <a:pt x="13667" y="29537"/>
                  <a:pt x="14162" y="32658"/>
                </a:cubicBezTo>
                <a:cubicBezTo>
                  <a:pt x="13839" y="31453"/>
                  <a:pt x="13508" y="30300"/>
                  <a:pt x="13172" y="29208"/>
                </a:cubicBezTo>
                <a:cubicBezTo>
                  <a:pt x="12964" y="28013"/>
                  <a:pt x="12834" y="26807"/>
                  <a:pt x="12782" y="25601"/>
                </a:cubicBezTo>
                <a:cubicBezTo>
                  <a:pt x="12742" y="24681"/>
                  <a:pt x="12744" y="23739"/>
                  <a:pt x="12431" y="22871"/>
                </a:cubicBezTo>
                <a:cubicBezTo>
                  <a:pt x="12346" y="22637"/>
                  <a:pt x="12209" y="22385"/>
                  <a:pt x="11966" y="22332"/>
                </a:cubicBezTo>
                <a:cubicBezTo>
                  <a:pt x="11937" y="22325"/>
                  <a:pt x="11908" y="22322"/>
                  <a:pt x="11879" y="22322"/>
                </a:cubicBezTo>
                <a:cubicBezTo>
                  <a:pt x="11647" y="22322"/>
                  <a:pt x="11434" y="22526"/>
                  <a:pt x="11364" y="22755"/>
                </a:cubicBezTo>
                <a:cubicBezTo>
                  <a:pt x="11285" y="23013"/>
                  <a:pt x="11337" y="23290"/>
                  <a:pt x="11393" y="23555"/>
                </a:cubicBezTo>
                <a:cubicBezTo>
                  <a:pt x="11456" y="23856"/>
                  <a:pt x="11523" y="24157"/>
                  <a:pt x="11592" y="24458"/>
                </a:cubicBezTo>
                <a:cubicBezTo>
                  <a:pt x="11149" y="23231"/>
                  <a:pt x="10719" y="22118"/>
                  <a:pt x="10320" y="21136"/>
                </a:cubicBezTo>
                <a:cubicBezTo>
                  <a:pt x="10210" y="20392"/>
                  <a:pt x="10101" y="19648"/>
                  <a:pt x="9989" y="18902"/>
                </a:cubicBezTo>
                <a:cubicBezTo>
                  <a:pt x="9940" y="18579"/>
                  <a:pt x="9894" y="18260"/>
                  <a:pt x="9846" y="17937"/>
                </a:cubicBezTo>
                <a:cubicBezTo>
                  <a:pt x="9821" y="17766"/>
                  <a:pt x="9793" y="17587"/>
                  <a:pt x="9682" y="17454"/>
                </a:cubicBezTo>
                <a:cubicBezTo>
                  <a:pt x="9614" y="17371"/>
                  <a:pt x="9502" y="17315"/>
                  <a:pt x="9397" y="17315"/>
                </a:cubicBezTo>
                <a:cubicBezTo>
                  <a:pt x="9335" y="17315"/>
                  <a:pt x="9275" y="17334"/>
                  <a:pt x="9228" y="17378"/>
                </a:cubicBezTo>
                <a:cubicBezTo>
                  <a:pt x="9114" y="17480"/>
                  <a:pt x="9123" y="17657"/>
                  <a:pt x="9145" y="17809"/>
                </a:cubicBezTo>
                <a:cubicBezTo>
                  <a:pt x="9199" y="18178"/>
                  <a:pt x="9272" y="18528"/>
                  <a:pt x="9362" y="18869"/>
                </a:cubicBezTo>
                <a:lnTo>
                  <a:pt x="9357" y="18858"/>
                </a:lnTo>
                <a:cubicBezTo>
                  <a:pt x="9241" y="18435"/>
                  <a:pt x="9119" y="18013"/>
                  <a:pt x="8968" y="17603"/>
                </a:cubicBezTo>
                <a:cubicBezTo>
                  <a:pt x="8534" y="16417"/>
                  <a:pt x="7976" y="15266"/>
                  <a:pt x="7193" y="14269"/>
                </a:cubicBezTo>
                <a:cubicBezTo>
                  <a:pt x="6960" y="13974"/>
                  <a:pt x="6615" y="13670"/>
                  <a:pt x="6269" y="13670"/>
                </a:cubicBezTo>
                <a:cubicBezTo>
                  <a:pt x="6186" y="13670"/>
                  <a:pt x="6104" y="13687"/>
                  <a:pt x="6023" y="13726"/>
                </a:cubicBezTo>
                <a:cubicBezTo>
                  <a:pt x="5728" y="13868"/>
                  <a:pt x="5616" y="14253"/>
                  <a:pt x="5686" y="14575"/>
                </a:cubicBezTo>
                <a:cubicBezTo>
                  <a:pt x="5756" y="14894"/>
                  <a:pt x="5964" y="15165"/>
                  <a:pt x="6166" y="15423"/>
                </a:cubicBezTo>
                <a:cubicBezTo>
                  <a:pt x="6971" y="16450"/>
                  <a:pt x="7774" y="17480"/>
                  <a:pt x="8578" y="18508"/>
                </a:cubicBezTo>
                <a:cubicBezTo>
                  <a:pt x="8333" y="18327"/>
                  <a:pt x="8062" y="18181"/>
                  <a:pt x="7771" y="18088"/>
                </a:cubicBezTo>
                <a:cubicBezTo>
                  <a:pt x="7644" y="18047"/>
                  <a:pt x="7510" y="18015"/>
                  <a:pt x="7377" y="18015"/>
                </a:cubicBezTo>
                <a:cubicBezTo>
                  <a:pt x="7324" y="18015"/>
                  <a:pt x="7271" y="18020"/>
                  <a:pt x="7219" y="18032"/>
                </a:cubicBezTo>
                <a:cubicBezTo>
                  <a:pt x="7035" y="18070"/>
                  <a:pt x="6863" y="18204"/>
                  <a:pt x="6824" y="18386"/>
                </a:cubicBezTo>
                <a:cubicBezTo>
                  <a:pt x="6783" y="18577"/>
                  <a:pt x="6892" y="18773"/>
                  <a:pt x="7042" y="18898"/>
                </a:cubicBezTo>
                <a:cubicBezTo>
                  <a:pt x="7193" y="19021"/>
                  <a:pt x="7379" y="19091"/>
                  <a:pt x="7557" y="19172"/>
                </a:cubicBezTo>
                <a:cubicBezTo>
                  <a:pt x="8276" y="19501"/>
                  <a:pt x="8871" y="20055"/>
                  <a:pt x="9352" y="20683"/>
                </a:cubicBezTo>
                <a:cubicBezTo>
                  <a:pt x="9666" y="21057"/>
                  <a:pt x="10051" y="21647"/>
                  <a:pt x="10385" y="22200"/>
                </a:cubicBezTo>
                <a:cubicBezTo>
                  <a:pt x="10729" y="23079"/>
                  <a:pt x="11092" y="24045"/>
                  <a:pt x="11463" y="25092"/>
                </a:cubicBezTo>
                <a:cubicBezTo>
                  <a:pt x="11371" y="24930"/>
                  <a:pt x="11272" y="24772"/>
                  <a:pt x="11158" y="24626"/>
                </a:cubicBezTo>
                <a:cubicBezTo>
                  <a:pt x="10986" y="24407"/>
                  <a:pt x="10740" y="24127"/>
                  <a:pt x="10442" y="24090"/>
                </a:cubicBezTo>
                <a:cubicBezTo>
                  <a:pt x="10409" y="24086"/>
                  <a:pt x="10378" y="24084"/>
                  <a:pt x="10348" y="24084"/>
                </a:cubicBezTo>
                <a:cubicBezTo>
                  <a:pt x="9803" y="24084"/>
                  <a:pt x="9867" y="24735"/>
                  <a:pt x="10094" y="25075"/>
                </a:cubicBezTo>
                <a:cubicBezTo>
                  <a:pt x="10196" y="25230"/>
                  <a:pt x="10323" y="25365"/>
                  <a:pt x="10459" y="25489"/>
                </a:cubicBezTo>
                <a:cubicBezTo>
                  <a:pt x="10683" y="25696"/>
                  <a:pt x="10930" y="25882"/>
                  <a:pt x="11136" y="26105"/>
                </a:cubicBezTo>
                <a:cubicBezTo>
                  <a:pt x="11561" y="26566"/>
                  <a:pt x="11936" y="27075"/>
                  <a:pt x="12249" y="27620"/>
                </a:cubicBezTo>
                <a:cubicBezTo>
                  <a:pt x="12331" y="27759"/>
                  <a:pt x="12398" y="27903"/>
                  <a:pt x="12464" y="28048"/>
                </a:cubicBezTo>
                <a:cubicBezTo>
                  <a:pt x="12762" y="28975"/>
                  <a:pt x="13059" y="29953"/>
                  <a:pt x="13352" y="30973"/>
                </a:cubicBezTo>
                <a:cubicBezTo>
                  <a:pt x="12887" y="29933"/>
                  <a:pt x="12338" y="28932"/>
                  <a:pt x="11695" y="27992"/>
                </a:cubicBezTo>
                <a:cubicBezTo>
                  <a:pt x="11281" y="27384"/>
                  <a:pt x="10814" y="26781"/>
                  <a:pt x="10173" y="26420"/>
                </a:cubicBezTo>
                <a:cubicBezTo>
                  <a:pt x="9992" y="26319"/>
                  <a:pt x="9778" y="26239"/>
                  <a:pt x="9576" y="26239"/>
                </a:cubicBezTo>
                <a:cubicBezTo>
                  <a:pt x="9461" y="26239"/>
                  <a:pt x="9349" y="26265"/>
                  <a:pt x="9249" y="26328"/>
                </a:cubicBezTo>
                <a:cubicBezTo>
                  <a:pt x="8948" y="26519"/>
                  <a:pt x="8908" y="26966"/>
                  <a:pt x="9064" y="27288"/>
                </a:cubicBezTo>
                <a:cubicBezTo>
                  <a:pt x="9221" y="27609"/>
                  <a:pt x="9514" y="27834"/>
                  <a:pt x="9790" y="28060"/>
                </a:cubicBezTo>
                <a:cubicBezTo>
                  <a:pt x="11004" y="29046"/>
                  <a:pt x="12058" y="30226"/>
                  <a:pt x="12907" y="31538"/>
                </a:cubicBezTo>
                <a:cubicBezTo>
                  <a:pt x="13332" y="32193"/>
                  <a:pt x="13704" y="32881"/>
                  <a:pt x="14023" y="33597"/>
                </a:cubicBezTo>
                <a:cubicBezTo>
                  <a:pt x="14066" y="33693"/>
                  <a:pt x="14104" y="33793"/>
                  <a:pt x="14145" y="33898"/>
                </a:cubicBezTo>
                <a:cubicBezTo>
                  <a:pt x="14363" y="34752"/>
                  <a:pt x="14578" y="35631"/>
                  <a:pt x="14786" y="36536"/>
                </a:cubicBezTo>
                <a:lnTo>
                  <a:pt x="14807" y="36531"/>
                </a:lnTo>
                <a:cubicBezTo>
                  <a:pt x="14819" y="36594"/>
                  <a:pt x="14829" y="36658"/>
                  <a:pt x="14840" y="36721"/>
                </a:cubicBezTo>
                <a:lnTo>
                  <a:pt x="14840" y="31555"/>
                </a:lnTo>
                <a:cubicBezTo>
                  <a:pt x="14751" y="31986"/>
                  <a:pt x="14698" y="32427"/>
                  <a:pt x="14677" y="32865"/>
                </a:cubicBezTo>
                <a:cubicBezTo>
                  <a:pt x="14662" y="33151"/>
                  <a:pt x="14655" y="33440"/>
                  <a:pt x="14655" y="33734"/>
                </a:cubicBezTo>
                <a:cubicBezTo>
                  <a:pt x="14375" y="32015"/>
                  <a:pt x="14112" y="30283"/>
                  <a:pt x="13869" y="28551"/>
                </a:cubicBezTo>
                <a:cubicBezTo>
                  <a:pt x="14017" y="27444"/>
                  <a:pt x="14426" y="26373"/>
                  <a:pt x="14841" y="25304"/>
                </a:cubicBezTo>
                <a:lnTo>
                  <a:pt x="14841" y="21842"/>
                </a:lnTo>
                <a:cubicBezTo>
                  <a:pt x="14618" y="21854"/>
                  <a:pt x="14400" y="21982"/>
                  <a:pt x="14252" y="22154"/>
                </a:cubicBezTo>
                <a:cubicBezTo>
                  <a:pt x="14073" y="22361"/>
                  <a:pt x="13973" y="22622"/>
                  <a:pt x="13889" y="22881"/>
                </a:cubicBezTo>
                <a:cubicBezTo>
                  <a:pt x="13593" y="23830"/>
                  <a:pt x="13502" y="24824"/>
                  <a:pt x="13508" y="25813"/>
                </a:cubicBezTo>
                <a:cubicBezTo>
                  <a:pt x="13234" y="23627"/>
                  <a:pt x="13000" y="21457"/>
                  <a:pt x="12821" y="19335"/>
                </a:cubicBezTo>
                <a:cubicBezTo>
                  <a:pt x="12742" y="17538"/>
                  <a:pt x="13038" y="15636"/>
                  <a:pt x="13423" y="13989"/>
                </a:cubicBezTo>
                <a:lnTo>
                  <a:pt x="14837" y="11715"/>
                </a:lnTo>
                <a:lnTo>
                  <a:pt x="14837" y="8585"/>
                </a:lnTo>
                <a:cubicBezTo>
                  <a:pt x="14248" y="9481"/>
                  <a:pt x="13836" y="10548"/>
                  <a:pt x="13590" y="11578"/>
                </a:cubicBezTo>
                <a:cubicBezTo>
                  <a:pt x="13502" y="11940"/>
                  <a:pt x="13452" y="12339"/>
                  <a:pt x="13400" y="12742"/>
                </a:cubicBezTo>
                <a:cubicBezTo>
                  <a:pt x="13225" y="13373"/>
                  <a:pt x="13056" y="14065"/>
                  <a:pt x="12909" y="14792"/>
                </a:cubicBezTo>
                <a:cubicBezTo>
                  <a:pt x="12878" y="14854"/>
                  <a:pt x="12846" y="14914"/>
                  <a:pt x="12810" y="14973"/>
                </a:cubicBezTo>
                <a:lnTo>
                  <a:pt x="12810" y="14973"/>
                </a:lnTo>
                <a:lnTo>
                  <a:pt x="12901" y="14827"/>
                </a:lnTo>
                <a:lnTo>
                  <a:pt x="12901" y="14827"/>
                </a:lnTo>
                <a:cubicBezTo>
                  <a:pt x="12787" y="15400"/>
                  <a:pt x="12686" y="15997"/>
                  <a:pt x="12613" y="16601"/>
                </a:cubicBezTo>
                <a:cubicBezTo>
                  <a:pt x="12540" y="15428"/>
                  <a:pt x="12486" y="14276"/>
                  <a:pt x="12454" y="13149"/>
                </a:cubicBezTo>
                <a:cubicBezTo>
                  <a:pt x="12769" y="12355"/>
                  <a:pt x="13058" y="11550"/>
                  <a:pt x="13349" y="10747"/>
                </a:cubicBezTo>
                <a:cubicBezTo>
                  <a:pt x="13471" y="10409"/>
                  <a:pt x="14347" y="8903"/>
                  <a:pt x="13560" y="8769"/>
                </a:cubicBezTo>
                <a:cubicBezTo>
                  <a:pt x="13540" y="8765"/>
                  <a:pt x="13520" y="8764"/>
                  <a:pt x="13501" y="8764"/>
                </a:cubicBezTo>
                <a:cubicBezTo>
                  <a:pt x="13288" y="8764"/>
                  <a:pt x="13125" y="8965"/>
                  <a:pt x="13007" y="9119"/>
                </a:cubicBezTo>
                <a:cubicBezTo>
                  <a:pt x="12735" y="9474"/>
                  <a:pt x="12574" y="9972"/>
                  <a:pt x="12474" y="10405"/>
                </a:cubicBezTo>
                <a:cubicBezTo>
                  <a:pt x="12453" y="10495"/>
                  <a:pt x="12435" y="10585"/>
                  <a:pt x="12418" y="10676"/>
                </a:cubicBezTo>
                <a:cubicBezTo>
                  <a:pt x="12418" y="9309"/>
                  <a:pt x="12457" y="7993"/>
                  <a:pt x="12536" y="6734"/>
                </a:cubicBezTo>
                <a:cubicBezTo>
                  <a:pt x="12662" y="6140"/>
                  <a:pt x="12821" y="5552"/>
                  <a:pt x="13055" y="4953"/>
                </a:cubicBezTo>
                <a:cubicBezTo>
                  <a:pt x="13529" y="3731"/>
                  <a:pt x="14096" y="2538"/>
                  <a:pt x="14398" y="1264"/>
                </a:cubicBezTo>
                <a:cubicBezTo>
                  <a:pt x="14504" y="819"/>
                  <a:pt x="14507" y="228"/>
                  <a:pt x="14089" y="45"/>
                </a:cubicBezTo>
                <a:cubicBezTo>
                  <a:pt x="14018" y="14"/>
                  <a:pt x="13947" y="1"/>
                  <a:pt x="13877" y="1"/>
                </a:cubicBezTo>
                <a:close/>
                <a:moveTo>
                  <a:pt x="12718" y="33636"/>
                </a:moveTo>
                <a:cubicBezTo>
                  <a:pt x="12419" y="33636"/>
                  <a:pt x="12164" y="33905"/>
                  <a:pt x="12094" y="34199"/>
                </a:cubicBezTo>
                <a:cubicBezTo>
                  <a:pt x="12022" y="34502"/>
                  <a:pt x="12106" y="34818"/>
                  <a:pt x="12223" y="35107"/>
                </a:cubicBezTo>
                <a:cubicBezTo>
                  <a:pt x="12775" y="36495"/>
                  <a:pt x="14011" y="37527"/>
                  <a:pt x="14840" y="38753"/>
                </a:cubicBezTo>
                <a:lnTo>
                  <a:pt x="14840" y="37220"/>
                </a:lnTo>
                <a:cubicBezTo>
                  <a:pt x="14484" y="36191"/>
                  <a:pt x="14027" y="35196"/>
                  <a:pt x="13475" y="34256"/>
                </a:cubicBezTo>
                <a:cubicBezTo>
                  <a:pt x="13307" y="33970"/>
                  <a:pt x="13078" y="33656"/>
                  <a:pt x="12744" y="33637"/>
                </a:cubicBezTo>
                <a:cubicBezTo>
                  <a:pt x="12735" y="33636"/>
                  <a:pt x="12727" y="33636"/>
                  <a:pt x="12718" y="33636"/>
                </a:cubicBezTo>
                <a:close/>
                <a:moveTo>
                  <a:pt x="13870" y="39628"/>
                </a:moveTo>
                <a:cubicBezTo>
                  <a:pt x="13513" y="39628"/>
                  <a:pt x="13246" y="39893"/>
                  <a:pt x="13456" y="40472"/>
                </a:cubicBezTo>
                <a:cubicBezTo>
                  <a:pt x="13535" y="40693"/>
                  <a:pt x="13643" y="40908"/>
                  <a:pt x="13762" y="41118"/>
                </a:cubicBezTo>
                <a:cubicBezTo>
                  <a:pt x="14083" y="41675"/>
                  <a:pt x="14510" y="42203"/>
                  <a:pt x="14840" y="42741"/>
                </a:cubicBezTo>
                <a:lnTo>
                  <a:pt x="14840" y="40323"/>
                </a:lnTo>
                <a:cubicBezTo>
                  <a:pt x="14797" y="40250"/>
                  <a:pt x="14754" y="40178"/>
                  <a:pt x="14705" y="40107"/>
                </a:cubicBezTo>
                <a:cubicBezTo>
                  <a:pt x="14499" y="39796"/>
                  <a:pt x="14155" y="39628"/>
                  <a:pt x="13870" y="39628"/>
                </a:cubicBezTo>
                <a:close/>
                <a:moveTo>
                  <a:pt x="14245" y="43004"/>
                </a:moveTo>
                <a:cubicBezTo>
                  <a:pt x="14195" y="43004"/>
                  <a:pt x="14145" y="43009"/>
                  <a:pt x="14094" y="43019"/>
                </a:cubicBezTo>
                <a:cubicBezTo>
                  <a:pt x="13759" y="43085"/>
                  <a:pt x="13501" y="43379"/>
                  <a:pt x="13408" y="43707"/>
                </a:cubicBezTo>
                <a:cubicBezTo>
                  <a:pt x="13314" y="44036"/>
                  <a:pt x="13366" y="44390"/>
                  <a:pt x="13475" y="44712"/>
                </a:cubicBezTo>
                <a:cubicBezTo>
                  <a:pt x="13732" y="45468"/>
                  <a:pt x="14275" y="46063"/>
                  <a:pt x="14837" y="46641"/>
                </a:cubicBezTo>
                <a:lnTo>
                  <a:pt x="14837" y="43227"/>
                </a:lnTo>
                <a:cubicBezTo>
                  <a:pt x="14659" y="43092"/>
                  <a:pt x="14458" y="43004"/>
                  <a:pt x="14245" y="43004"/>
                </a:cubicBezTo>
                <a:close/>
                <a:moveTo>
                  <a:pt x="522" y="27429"/>
                </a:moveTo>
                <a:cubicBezTo>
                  <a:pt x="457" y="27429"/>
                  <a:pt x="391" y="27442"/>
                  <a:pt x="327" y="27470"/>
                </a:cubicBezTo>
                <a:cubicBezTo>
                  <a:pt x="115" y="27563"/>
                  <a:pt x="0" y="27814"/>
                  <a:pt x="9" y="28048"/>
                </a:cubicBezTo>
                <a:cubicBezTo>
                  <a:pt x="18" y="28280"/>
                  <a:pt x="127" y="28496"/>
                  <a:pt x="256" y="28693"/>
                </a:cubicBezTo>
                <a:cubicBezTo>
                  <a:pt x="877" y="29633"/>
                  <a:pt x="1909" y="30165"/>
                  <a:pt x="2811" y="30791"/>
                </a:cubicBezTo>
                <a:cubicBezTo>
                  <a:pt x="2897" y="30851"/>
                  <a:pt x="2976" y="30911"/>
                  <a:pt x="3055" y="30973"/>
                </a:cubicBezTo>
                <a:cubicBezTo>
                  <a:pt x="3836" y="31819"/>
                  <a:pt x="4582" y="32689"/>
                  <a:pt x="5289" y="33585"/>
                </a:cubicBezTo>
                <a:cubicBezTo>
                  <a:pt x="4719" y="33177"/>
                  <a:pt x="4011" y="32903"/>
                  <a:pt x="3453" y="32873"/>
                </a:cubicBezTo>
                <a:cubicBezTo>
                  <a:pt x="3439" y="32872"/>
                  <a:pt x="3424" y="32871"/>
                  <a:pt x="3409" y="32871"/>
                </a:cubicBezTo>
                <a:cubicBezTo>
                  <a:pt x="3287" y="32871"/>
                  <a:pt x="3152" y="32900"/>
                  <a:pt x="3105" y="33009"/>
                </a:cubicBezTo>
                <a:cubicBezTo>
                  <a:pt x="3040" y="33157"/>
                  <a:pt x="3192" y="33307"/>
                  <a:pt x="3331" y="33390"/>
                </a:cubicBezTo>
                <a:cubicBezTo>
                  <a:pt x="3826" y="33683"/>
                  <a:pt x="4390" y="33838"/>
                  <a:pt x="4930" y="34030"/>
                </a:cubicBezTo>
                <a:cubicBezTo>
                  <a:pt x="5339" y="34175"/>
                  <a:pt x="5693" y="34417"/>
                  <a:pt x="6067" y="34602"/>
                </a:cubicBezTo>
                <a:cubicBezTo>
                  <a:pt x="7012" y="35874"/>
                  <a:pt x="7884" y="37199"/>
                  <a:pt x="8690" y="38580"/>
                </a:cubicBezTo>
                <a:cubicBezTo>
                  <a:pt x="8124" y="38009"/>
                  <a:pt x="7458" y="37540"/>
                  <a:pt x="6726" y="37213"/>
                </a:cubicBezTo>
                <a:cubicBezTo>
                  <a:pt x="6580" y="37149"/>
                  <a:pt x="6409" y="37094"/>
                  <a:pt x="6253" y="37094"/>
                </a:cubicBezTo>
                <a:cubicBezTo>
                  <a:pt x="6129" y="37094"/>
                  <a:pt x="6014" y="37128"/>
                  <a:pt x="5927" y="37219"/>
                </a:cubicBezTo>
                <a:cubicBezTo>
                  <a:pt x="5783" y="37368"/>
                  <a:pt x="5793" y="37615"/>
                  <a:pt x="5894" y="37795"/>
                </a:cubicBezTo>
                <a:cubicBezTo>
                  <a:pt x="5994" y="37977"/>
                  <a:pt x="6163" y="38106"/>
                  <a:pt x="6333" y="38225"/>
                </a:cubicBezTo>
                <a:cubicBezTo>
                  <a:pt x="7141" y="38806"/>
                  <a:pt x="7983" y="39341"/>
                  <a:pt x="8754" y="39973"/>
                </a:cubicBezTo>
                <a:cubicBezTo>
                  <a:pt x="9139" y="40289"/>
                  <a:pt x="9507" y="40630"/>
                  <a:pt x="9831" y="41010"/>
                </a:cubicBezTo>
                <a:cubicBezTo>
                  <a:pt x="10016" y="41227"/>
                  <a:pt x="10164" y="41522"/>
                  <a:pt x="10358" y="41736"/>
                </a:cubicBezTo>
                <a:cubicBezTo>
                  <a:pt x="11161" y="43413"/>
                  <a:pt x="11875" y="45168"/>
                  <a:pt x="12501" y="47008"/>
                </a:cubicBezTo>
                <a:cubicBezTo>
                  <a:pt x="11353" y="44684"/>
                  <a:pt x="10006" y="43078"/>
                  <a:pt x="8894" y="42022"/>
                </a:cubicBezTo>
                <a:cubicBezTo>
                  <a:pt x="8349" y="41211"/>
                  <a:pt x="7645" y="40472"/>
                  <a:pt x="6915" y="39851"/>
                </a:cubicBezTo>
                <a:cubicBezTo>
                  <a:pt x="6549" y="39540"/>
                  <a:pt x="6126" y="39239"/>
                  <a:pt x="5644" y="39231"/>
                </a:cubicBezTo>
                <a:cubicBezTo>
                  <a:pt x="5640" y="39230"/>
                  <a:pt x="5635" y="39230"/>
                  <a:pt x="5630" y="39230"/>
                </a:cubicBezTo>
                <a:cubicBezTo>
                  <a:pt x="5396" y="39230"/>
                  <a:pt x="5132" y="39335"/>
                  <a:pt x="5062" y="39557"/>
                </a:cubicBezTo>
                <a:cubicBezTo>
                  <a:pt x="5013" y="39718"/>
                  <a:pt x="5078" y="39894"/>
                  <a:pt x="5187" y="40021"/>
                </a:cubicBezTo>
                <a:cubicBezTo>
                  <a:pt x="5297" y="40145"/>
                  <a:pt x="5444" y="40230"/>
                  <a:pt x="5588" y="40313"/>
                </a:cubicBezTo>
                <a:cubicBezTo>
                  <a:pt x="6314" y="40723"/>
                  <a:pt x="7038" y="41132"/>
                  <a:pt x="7762" y="41542"/>
                </a:cubicBezTo>
                <a:cubicBezTo>
                  <a:pt x="7927" y="41635"/>
                  <a:pt x="8109" y="41723"/>
                  <a:pt x="8283" y="41820"/>
                </a:cubicBezTo>
                <a:cubicBezTo>
                  <a:pt x="9058" y="42496"/>
                  <a:pt x="9999" y="43472"/>
                  <a:pt x="10927" y="44826"/>
                </a:cubicBezTo>
                <a:cubicBezTo>
                  <a:pt x="10917" y="44817"/>
                  <a:pt x="10910" y="44808"/>
                  <a:pt x="10901" y="44798"/>
                </a:cubicBezTo>
                <a:cubicBezTo>
                  <a:pt x="10183" y="44096"/>
                  <a:pt x="9302" y="43570"/>
                  <a:pt x="8333" y="43300"/>
                </a:cubicBezTo>
                <a:cubicBezTo>
                  <a:pt x="8200" y="43263"/>
                  <a:pt x="8053" y="43236"/>
                  <a:pt x="7913" y="43236"/>
                </a:cubicBezTo>
                <a:cubicBezTo>
                  <a:pt x="7719" y="43236"/>
                  <a:pt x="7537" y="43288"/>
                  <a:pt x="7422" y="43439"/>
                </a:cubicBezTo>
                <a:cubicBezTo>
                  <a:pt x="7240" y="43679"/>
                  <a:pt x="7356" y="44048"/>
                  <a:pt x="7586" y="44244"/>
                </a:cubicBezTo>
                <a:cubicBezTo>
                  <a:pt x="7817" y="44439"/>
                  <a:pt x="8124" y="44510"/>
                  <a:pt x="8416" y="44589"/>
                </a:cubicBezTo>
                <a:cubicBezTo>
                  <a:pt x="9014" y="44589"/>
                  <a:pt x="9844" y="45082"/>
                  <a:pt x="10362" y="45353"/>
                </a:cubicBezTo>
                <a:cubicBezTo>
                  <a:pt x="10891" y="45629"/>
                  <a:pt x="11376" y="45958"/>
                  <a:pt x="11846" y="46318"/>
                </a:cubicBezTo>
                <a:cubicBezTo>
                  <a:pt x="12404" y="47326"/>
                  <a:pt x="12929" y="48491"/>
                  <a:pt x="13379" y="49830"/>
                </a:cubicBezTo>
                <a:cubicBezTo>
                  <a:pt x="13660" y="50828"/>
                  <a:pt x="13917" y="51852"/>
                  <a:pt x="14152" y="52899"/>
                </a:cubicBezTo>
                <a:cubicBezTo>
                  <a:pt x="14037" y="52554"/>
                  <a:pt x="13909" y="52215"/>
                  <a:pt x="13767" y="51880"/>
                </a:cubicBezTo>
                <a:cubicBezTo>
                  <a:pt x="13346" y="50884"/>
                  <a:pt x="12771" y="49938"/>
                  <a:pt x="11976" y="49205"/>
                </a:cubicBezTo>
                <a:cubicBezTo>
                  <a:pt x="11804" y="49046"/>
                  <a:pt x="11615" y="48892"/>
                  <a:pt x="11387" y="48828"/>
                </a:cubicBezTo>
                <a:cubicBezTo>
                  <a:pt x="11322" y="48809"/>
                  <a:pt x="11252" y="48800"/>
                  <a:pt x="11184" y="48800"/>
                </a:cubicBezTo>
                <a:cubicBezTo>
                  <a:pt x="11013" y="48800"/>
                  <a:pt x="10844" y="48859"/>
                  <a:pt x="10739" y="48990"/>
                </a:cubicBezTo>
                <a:cubicBezTo>
                  <a:pt x="10590" y="49170"/>
                  <a:pt x="10597" y="49441"/>
                  <a:pt x="10693" y="49655"/>
                </a:cubicBezTo>
                <a:cubicBezTo>
                  <a:pt x="10791" y="49867"/>
                  <a:pt x="10958" y="50036"/>
                  <a:pt x="11122" y="50204"/>
                </a:cubicBezTo>
                <a:cubicBezTo>
                  <a:pt x="12543" y="51701"/>
                  <a:pt x="13680" y="53356"/>
                  <a:pt x="14619" y="55176"/>
                </a:cubicBezTo>
                <a:cubicBezTo>
                  <a:pt x="14687" y="55541"/>
                  <a:pt x="14754" y="55908"/>
                  <a:pt x="14816" y="56278"/>
                </a:cubicBezTo>
                <a:cubicBezTo>
                  <a:pt x="14787" y="56227"/>
                  <a:pt x="14758" y="56175"/>
                  <a:pt x="14725" y="56125"/>
                </a:cubicBezTo>
                <a:cubicBezTo>
                  <a:pt x="14601" y="55938"/>
                  <a:pt x="14461" y="55752"/>
                  <a:pt x="14262" y="55652"/>
                </a:cubicBezTo>
                <a:cubicBezTo>
                  <a:pt x="14182" y="55611"/>
                  <a:pt x="14089" y="55590"/>
                  <a:pt x="13999" y="55590"/>
                </a:cubicBezTo>
                <a:cubicBezTo>
                  <a:pt x="13864" y="55590"/>
                  <a:pt x="13733" y="55638"/>
                  <a:pt x="13651" y="55743"/>
                </a:cubicBezTo>
                <a:cubicBezTo>
                  <a:pt x="13545" y="55883"/>
                  <a:pt x="13549" y="56082"/>
                  <a:pt x="13617" y="56242"/>
                </a:cubicBezTo>
                <a:cubicBezTo>
                  <a:pt x="13686" y="56403"/>
                  <a:pt x="13809" y="56534"/>
                  <a:pt x="13929" y="56661"/>
                </a:cubicBezTo>
                <a:cubicBezTo>
                  <a:pt x="14239" y="56985"/>
                  <a:pt x="14552" y="57309"/>
                  <a:pt x="14839" y="57653"/>
                </a:cubicBezTo>
                <a:lnTo>
                  <a:pt x="14839" y="51731"/>
                </a:lnTo>
                <a:cubicBezTo>
                  <a:pt x="14803" y="51786"/>
                  <a:pt x="14775" y="51845"/>
                  <a:pt x="14754" y="51901"/>
                </a:cubicBezTo>
                <a:cubicBezTo>
                  <a:pt x="14562" y="52390"/>
                  <a:pt x="14512" y="52886"/>
                  <a:pt x="14522" y="53390"/>
                </a:cubicBezTo>
                <a:cubicBezTo>
                  <a:pt x="14289" y="52309"/>
                  <a:pt x="14034" y="51254"/>
                  <a:pt x="13755" y="50223"/>
                </a:cubicBezTo>
                <a:lnTo>
                  <a:pt x="13776" y="50216"/>
                </a:lnTo>
                <a:cubicBezTo>
                  <a:pt x="13732" y="50074"/>
                  <a:pt x="13684" y="49936"/>
                  <a:pt x="13638" y="49798"/>
                </a:cubicBezTo>
                <a:cubicBezTo>
                  <a:pt x="13416" y="49000"/>
                  <a:pt x="13178" y="48217"/>
                  <a:pt x="12924" y="47448"/>
                </a:cubicBezTo>
                <a:cubicBezTo>
                  <a:pt x="13042" y="45822"/>
                  <a:pt x="13114" y="44193"/>
                  <a:pt x="13210" y="42567"/>
                </a:cubicBezTo>
                <a:cubicBezTo>
                  <a:pt x="13231" y="42226"/>
                  <a:pt x="13247" y="41866"/>
                  <a:pt x="13092" y="41564"/>
                </a:cubicBezTo>
                <a:cubicBezTo>
                  <a:pt x="12975" y="41335"/>
                  <a:pt x="12720" y="41160"/>
                  <a:pt x="12473" y="41160"/>
                </a:cubicBezTo>
                <a:cubicBezTo>
                  <a:pt x="12394" y="41160"/>
                  <a:pt x="12316" y="41178"/>
                  <a:pt x="12243" y="41218"/>
                </a:cubicBezTo>
                <a:cubicBezTo>
                  <a:pt x="11964" y="41371"/>
                  <a:pt x="11912" y="41744"/>
                  <a:pt x="11903" y="42064"/>
                </a:cubicBezTo>
                <a:cubicBezTo>
                  <a:pt x="11903" y="43208"/>
                  <a:pt x="11976" y="44330"/>
                  <a:pt x="12225" y="45449"/>
                </a:cubicBezTo>
                <a:cubicBezTo>
                  <a:pt x="11892" y="44568"/>
                  <a:pt x="11541" y="43707"/>
                  <a:pt x="11168" y="42864"/>
                </a:cubicBezTo>
                <a:cubicBezTo>
                  <a:pt x="11066" y="41902"/>
                  <a:pt x="11052" y="40928"/>
                  <a:pt x="11132" y="39965"/>
                </a:cubicBezTo>
                <a:cubicBezTo>
                  <a:pt x="11145" y="39820"/>
                  <a:pt x="11159" y="39669"/>
                  <a:pt x="11109" y="39533"/>
                </a:cubicBezTo>
                <a:cubicBezTo>
                  <a:pt x="11062" y="39406"/>
                  <a:pt x="10945" y="39295"/>
                  <a:pt x="10812" y="39295"/>
                </a:cubicBezTo>
                <a:cubicBezTo>
                  <a:pt x="10802" y="39295"/>
                  <a:pt x="10792" y="39295"/>
                  <a:pt x="10782" y="39297"/>
                </a:cubicBezTo>
                <a:cubicBezTo>
                  <a:pt x="10584" y="39321"/>
                  <a:pt x="10500" y="39557"/>
                  <a:pt x="10471" y="39755"/>
                </a:cubicBezTo>
                <a:cubicBezTo>
                  <a:pt x="10388" y="40338"/>
                  <a:pt x="10412" y="40934"/>
                  <a:pt x="10540" y="41508"/>
                </a:cubicBezTo>
                <a:cubicBezTo>
                  <a:pt x="10520" y="41467"/>
                  <a:pt x="10501" y="41427"/>
                  <a:pt x="10482" y="41389"/>
                </a:cubicBezTo>
                <a:lnTo>
                  <a:pt x="10490" y="41384"/>
                </a:lnTo>
                <a:cubicBezTo>
                  <a:pt x="10482" y="41367"/>
                  <a:pt x="10102" y="40356"/>
                  <a:pt x="9691" y="38831"/>
                </a:cubicBezTo>
                <a:cubicBezTo>
                  <a:pt x="9691" y="37761"/>
                  <a:pt x="9803" y="36694"/>
                  <a:pt x="10045" y="35647"/>
                </a:cubicBezTo>
                <a:cubicBezTo>
                  <a:pt x="10081" y="35485"/>
                  <a:pt x="10118" y="35302"/>
                  <a:pt x="10024" y="35165"/>
                </a:cubicBezTo>
                <a:cubicBezTo>
                  <a:pt x="9961" y="35077"/>
                  <a:pt x="9859" y="35037"/>
                  <a:pt x="9752" y="35037"/>
                </a:cubicBezTo>
                <a:cubicBezTo>
                  <a:pt x="9643" y="35037"/>
                  <a:pt x="9531" y="35078"/>
                  <a:pt x="9450" y="35151"/>
                </a:cubicBezTo>
                <a:cubicBezTo>
                  <a:pt x="9321" y="35267"/>
                  <a:pt x="9256" y="35435"/>
                  <a:pt x="9216" y="35610"/>
                </a:cubicBezTo>
                <a:cubicBezTo>
                  <a:pt x="9342" y="34586"/>
                  <a:pt x="9459" y="33558"/>
                  <a:pt x="9586" y="32539"/>
                </a:cubicBezTo>
                <a:cubicBezTo>
                  <a:pt x="9624" y="32236"/>
                  <a:pt x="9514" y="31692"/>
                  <a:pt x="9135" y="31692"/>
                </a:cubicBezTo>
                <a:cubicBezTo>
                  <a:pt x="9108" y="31692"/>
                  <a:pt x="9079" y="31695"/>
                  <a:pt x="9048" y="31701"/>
                </a:cubicBezTo>
                <a:cubicBezTo>
                  <a:pt x="8914" y="31728"/>
                  <a:pt x="8806" y="31832"/>
                  <a:pt x="8722" y="31941"/>
                </a:cubicBezTo>
                <a:cubicBezTo>
                  <a:pt x="8339" y="32437"/>
                  <a:pt x="8296" y="33112"/>
                  <a:pt x="8343" y="33739"/>
                </a:cubicBezTo>
                <a:cubicBezTo>
                  <a:pt x="8386" y="34305"/>
                  <a:pt x="8491" y="34866"/>
                  <a:pt x="8628" y="35416"/>
                </a:cubicBezTo>
                <a:cubicBezTo>
                  <a:pt x="8697" y="35686"/>
                  <a:pt x="8752" y="36036"/>
                  <a:pt x="8855" y="36343"/>
                </a:cubicBezTo>
                <a:cubicBezTo>
                  <a:pt x="9034" y="37299"/>
                  <a:pt x="9246" y="38185"/>
                  <a:pt x="9451" y="38944"/>
                </a:cubicBezTo>
                <a:cubicBezTo>
                  <a:pt x="9338" y="38610"/>
                  <a:pt x="9221" y="38278"/>
                  <a:pt x="9122" y="37952"/>
                </a:cubicBezTo>
                <a:cubicBezTo>
                  <a:pt x="8848" y="37054"/>
                  <a:pt x="8572" y="36153"/>
                  <a:pt x="8299" y="35256"/>
                </a:cubicBezTo>
                <a:cubicBezTo>
                  <a:pt x="8243" y="35074"/>
                  <a:pt x="8184" y="34884"/>
                  <a:pt x="8053" y="34747"/>
                </a:cubicBezTo>
                <a:cubicBezTo>
                  <a:pt x="7965" y="34653"/>
                  <a:pt x="7836" y="34590"/>
                  <a:pt x="7711" y="34590"/>
                </a:cubicBezTo>
                <a:cubicBezTo>
                  <a:pt x="7651" y="34590"/>
                  <a:pt x="7591" y="34605"/>
                  <a:pt x="7539" y="34638"/>
                </a:cubicBezTo>
                <a:cubicBezTo>
                  <a:pt x="7328" y="34770"/>
                  <a:pt x="7349" y="35082"/>
                  <a:pt x="7407" y="35326"/>
                </a:cubicBezTo>
                <a:cubicBezTo>
                  <a:pt x="7407" y="35709"/>
                  <a:pt x="7607" y="36186"/>
                  <a:pt x="7769" y="36584"/>
                </a:cubicBezTo>
                <a:cubicBezTo>
                  <a:pt x="7351" y="35943"/>
                  <a:pt x="6913" y="35312"/>
                  <a:pt x="6462" y="34694"/>
                </a:cubicBezTo>
                <a:cubicBezTo>
                  <a:pt x="5901" y="33485"/>
                  <a:pt x="5611" y="32170"/>
                  <a:pt x="5657" y="30824"/>
                </a:cubicBezTo>
                <a:cubicBezTo>
                  <a:pt x="5666" y="30610"/>
                  <a:pt x="5680" y="30392"/>
                  <a:pt x="5621" y="30187"/>
                </a:cubicBezTo>
                <a:cubicBezTo>
                  <a:pt x="5561" y="29983"/>
                  <a:pt x="5406" y="29790"/>
                  <a:pt x="5196" y="29754"/>
                </a:cubicBezTo>
                <a:cubicBezTo>
                  <a:pt x="5171" y="29750"/>
                  <a:pt x="5147" y="29748"/>
                  <a:pt x="5124" y="29748"/>
                </a:cubicBezTo>
                <a:cubicBezTo>
                  <a:pt x="4860" y="29748"/>
                  <a:pt x="4637" y="29993"/>
                  <a:pt x="4532" y="30246"/>
                </a:cubicBezTo>
                <a:cubicBezTo>
                  <a:pt x="4289" y="30832"/>
                  <a:pt x="4426" y="31503"/>
                  <a:pt x="4633" y="32100"/>
                </a:cubicBezTo>
                <a:cubicBezTo>
                  <a:pt x="4694" y="32273"/>
                  <a:pt x="4761" y="32440"/>
                  <a:pt x="4833" y="32603"/>
                </a:cubicBezTo>
                <a:cubicBezTo>
                  <a:pt x="4748" y="32501"/>
                  <a:pt x="4665" y="32399"/>
                  <a:pt x="4579" y="32299"/>
                </a:cubicBezTo>
                <a:cubicBezTo>
                  <a:pt x="3836" y="30600"/>
                  <a:pt x="2636" y="28915"/>
                  <a:pt x="1224" y="27785"/>
                </a:cubicBezTo>
                <a:cubicBezTo>
                  <a:pt x="1025" y="27609"/>
                  <a:pt x="772" y="27429"/>
                  <a:pt x="522" y="27429"/>
                </a:cubicBezTo>
                <a:close/>
                <a:moveTo>
                  <a:pt x="14308" y="59017"/>
                </a:moveTo>
                <a:cubicBezTo>
                  <a:pt x="14288" y="59017"/>
                  <a:pt x="14268" y="59019"/>
                  <a:pt x="14248" y="59021"/>
                </a:cubicBezTo>
                <a:cubicBezTo>
                  <a:pt x="14011" y="59051"/>
                  <a:pt x="13832" y="59269"/>
                  <a:pt x="13776" y="59500"/>
                </a:cubicBezTo>
                <a:cubicBezTo>
                  <a:pt x="13722" y="59731"/>
                  <a:pt x="13762" y="59975"/>
                  <a:pt x="13818" y="60206"/>
                </a:cubicBezTo>
                <a:cubicBezTo>
                  <a:pt x="14034" y="61128"/>
                  <a:pt x="14440" y="61988"/>
                  <a:pt x="14840" y="62850"/>
                </a:cubicBezTo>
                <a:lnTo>
                  <a:pt x="14840" y="59360"/>
                </a:lnTo>
                <a:cubicBezTo>
                  <a:pt x="14826" y="59337"/>
                  <a:pt x="14813" y="59314"/>
                  <a:pt x="14797" y="59292"/>
                </a:cubicBezTo>
                <a:cubicBezTo>
                  <a:pt x="14682" y="59137"/>
                  <a:pt x="14499" y="59017"/>
                  <a:pt x="14308" y="59017"/>
                </a:cubicBezTo>
                <a:close/>
                <a:moveTo>
                  <a:pt x="5551" y="50540"/>
                </a:moveTo>
                <a:cubicBezTo>
                  <a:pt x="5492" y="50540"/>
                  <a:pt x="5433" y="50550"/>
                  <a:pt x="5378" y="50574"/>
                </a:cubicBezTo>
                <a:cubicBezTo>
                  <a:pt x="5185" y="50656"/>
                  <a:pt x="5092" y="50890"/>
                  <a:pt x="5114" y="51098"/>
                </a:cubicBezTo>
                <a:cubicBezTo>
                  <a:pt x="5137" y="51306"/>
                  <a:pt x="5250" y="51493"/>
                  <a:pt x="5372" y="51663"/>
                </a:cubicBezTo>
                <a:cubicBezTo>
                  <a:pt x="6044" y="52590"/>
                  <a:pt x="7041" y="53201"/>
                  <a:pt x="7944" y="53879"/>
                </a:cubicBezTo>
                <a:cubicBezTo>
                  <a:pt x="8268" y="54123"/>
                  <a:pt x="8562" y="54384"/>
                  <a:pt x="8836" y="54662"/>
                </a:cubicBezTo>
                <a:cubicBezTo>
                  <a:pt x="10068" y="56300"/>
                  <a:pt x="11592" y="58564"/>
                  <a:pt x="12921" y="61231"/>
                </a:cubicBezTo>
                <a:cubicBezTo>
                  <a:pt x="12431" y="60523"/>
                  <a:pt x="11915" y="59897"/>
                  <a:pt x="11417" y="59357"/>
                </a:cubicBezTo>
                <a:cubicBezTo>
                  <a:pt x="10383" y="57967"/>
                  <a:pt x="9126" y="56711"/>
                  <a:pt x="7668" y="55788"/>
                </a:cubicBezTo>
                <a:cubicBezTo>
                  <a:pt x="7498" y="55680"/>
                  <a:pt x="7321" y="55574"/>
                  <a:pt x="7121" y="55538"/>
                </a:cubicBezTo>
                <a:cubicBezTo>
                  <a:pt x="7078" y="55531"/>
                  <a:pt x="7034" y="55527"/>
                  <a:pt x="6991" y="55527"/>
                </a:cubicBezTo>
                <a:cubicBezTo>
                  <a:pt x="6830" y="55527"/>
                  <a:pt x="6670" y="55580"/>
                  <a:pt x="6566" y="55700"/>
                </a:cubicBezTo>
                <a:cubicBezTo>
                  <a:pt x="6426" y="55861"/>
                  <a:pt x="6420" y="56109"/>
                  <a:pt x="6505" y="56306"/>
                </a:cubicBezTo>
                <a:cubicBezTo>
                  <a:pt x="6589" y="56503"/>
                  <a:pt x="6746" y="56660"/>
                  <a:pt x="6908" y="56797"/>
                </a:cubicBezTo>
                <a:cubicBezTo>
                  <a:pt x="7391" y="57209"/>
                  <a:pt x="7950" y="57520"/>
                  <a:pt x="8504" y="57828"/>
                </a:cubicBezTo>
                <a:cubicBezTo>
                  <a:pt x="8805" y="57996"/>
                  <a:pt x="9106" y="58162"/>
                  <a:pt x="9408" y="58332"/>
                </a:cubicBezTo>
                <a:cubicBezTo>
                  <a:pt x="9005" y="58191"/>
                  <a:pt x="8590" y="58102"/>
                  <a:pt x="8165" y="58081"/>
                </a:cubicBezTo>
                <a:cubicBezTo>
                  <a:pt x="8145" y="58080"/>
                  <a:pt x="8125" y="58079"/>
                  <a:pt x="8104" y="58079"/>
                </a:cubicBezTo>
                <a:cubicBezTo>
                  <a:pt x="7957" y="58079"/>
                  <a:pt x="7798" y="58107"/>
                  <a:pt x="7729" y="58231"/>
                </a:cubicBezTo>
                <a:cubicBezTo>
                  <a:pt x="7665" y="58345"/>
                  <a:pt x="7709" y="58492"/>
                  <a:pt x="7800" y="58585"/>
                </a:cubicBezTo>
                <a:cubicBezTo>
                  <a:pt x="7888" y="58679"/>
                  <a:pt x="8015" y="58729"/>
                  <a:pt x="8134" y="58776"/>
                </a:cubicBezTo>
                <a:cubicBezTo>
                  <a:pt x="8918" y="59073"/>
                  <a:pt x="9731" y="59292"/>
                  <a:pt x="10504" y="59615"/>
                </a:cubicBezTo>
                <a:cubicBezTo>
                  <a:pt x="11212" y="59910"/>
                  <a:pt x="11726" y="60319"/>
                  <a:pt x="12273" y="60785"/>
                </a:cubicBezTo>
                <a:cubicBezTo>
                  <a:pt x="12919" y="61633"/>
                  <a:pt x="13544" y="62619"/>
                  <a:pt x="14054" y="63733"/>
                </a:cubicBezTo>
                <a:cubicBezTo>
                  <a:pt x="14213" y="64126"/>
                  <a:pt x="14367" y="64528"/>
                  <a:pt x="14512" y="64935"/>
                </a:cubicBezTo>
                <a:cubicBezTo>
                  <a:pt x="14059" y="64242"/>
                  <a:pt x="13456" y="63647"/>
                  <a:pt x="12751" y="63213"/>
                </a:cubicBezTo>
                <a:cubicBezTo>
                  <a:pt x="12590" y="63111"/>
                  <a:pt x="12417" y="63018"/>
                  <a:pt x="12227" y="62988"/>
                </a:cubicBezTo>
                <a:cubicBezTo>
                  <a:pt x="12190" y="62982"/>
                  <a:pt x="12152" y="62979"/>
                  <a:pt x="12115" y="62979"/>
                </a:cubicBezTo>
                <a:cubicBezTo>
                  <a:pt x="11959" y="62979"/>
                  <a:pt x="11804" y="63030"/>
                  <a:pt x="11700" y="63144"/>
                </a:cubicBezTo>
                <a:cubicBezTo>
                  <a:pt x="11480" y="63383"/>
                  <a:pt x="11589" y="63791"/>
                  <a:pt x="11832" y="64007"/>
                </a:cubicBezTo>
                <a:cubicBezTo>
                  <a:pt x="12074" y="64225"/>
                  <a:pt x="12402" y="64307"/>
                  <a:pt x="12706" y="64416"/>
                </a:cubicBezTo>
                <a:cubicBezTo>
                  <a:pt x="13432" y="64675"/>
                  <a:pt x="14195" y="65133"/>
                  <a:pt x="14664" y="65758"/>
                </a:cubicBezTo>
                <a:cubicBezTo>
                  <a:pt x="14730" y="65845"/>
                  <a:pt x="14787" y="65940"/>
                  <a:pt x="14840" y="66037"/>
                </a:cubicBezTo>
                <a:lnTo>
                  <a:pt x="14840" y="65072"/>
                </a:lnTo>
                <a:cubicBezTo>
                  <a:pt x="14691" y="64649"/>
                  <a:pt x="14533" y="64232"/>
                  <a:pt x="14370" y="63822"/>
                </a:cubicBezTo>
                <a:lnTo>
                  <a:pt x="14381" y="63816"/>
                </a:lnTo>
                <a:lnTo>
                  <a:pt x="14278" y="63596"/>
                </a:lnTo>
                <a:cubicBezTo>
                  <a:pt x="13995" y="62900"/>
                  <a:pt x="13694" y="62225"/>
                  <a:pt x="13379" y="61571"/>
                </a:cubicBezTo>
                <a:cubicBezTo>
                  <a:pt x="13342" y="61090"/>
                  <a:pt x="13244" y="60620"/>
                  <a:pt x="13280" y="60123"/>
                </a:cubicBezTo>
                <a:cubicBezTo>
                  <a:pt x="13332" y="59398"/>
                  <a:pt x="13478" y="58684"/>
                  <a:pt x="13560" y="57965"/>
                </a:cubicBezTo>
                <a:cubicBezTo>
                  <a:pt x="13574" y="57837"/>
                  <a:pt x="13587" y="57704"/>
                  <a:pt x="13551" y="57580"/>
                </a:cubicBezTo>
                <a:cubicBezTo>
                  <a:pt x="13515" y="57457"/>
                  <a:pt x="13420" y="57342"/>
                  <a:pt x="13293" y="57322"/>
                </a:cubicBezTo>
                <a:cubicBezTo>
                  <a:pt x="13280" y="57320"/>
                  <a:pt x="13266" y="57319"/>
                  <a:pt x="13253" y="57319"/>
                </a:cubicBezTo>
                <a:cubicBezTo>
                  <a:pt x="13138" y="57319"/>
                  <a:pt x="13029" y="57395"/>
                  <a:pt x="12964" y="57491"/>
                </a:cubicBezTo>
                <a:cubicBezTo>
                  <a:pt x="12893" y="57599"/>
                  <a:pt x="12866" y="57729"/>
                  <a:pt x="12844" y="57857"/>
                </a:cubicBezTo>
                <a:cubicBezTo>
                  <a:pt x="12722" y="58560"/>
                  <a:pt x="12671" y="59520"/>
                  <a:pt x="12821" y="60388"/>
                </a:cubicBezTo>
                <a:cubicBezTo>
                  <a:pt x="12276" y="59102"/>
                  <a:pt x="11855" y="57758"/>
                  <a:pt x="11542" y="56562"/>
                </a:cubicBezTo>
                <a:cubicBezTo>
                  <a:pt x="11301" y="55154"/>
                  <a:pt x="11191" y="53722"/>
                  <a:pt x="11212" y="52291"/>
                </a:cubicBezTo>
                <a:cubicBezTo>
                  <a:pt x="11215" y="52073"/>
                  <a:pt x="11221" y="51845"/>
                  <a:pt x="11123" y="51648"/>
                </a:cubicBezTo>
                <a:cubicBezTo>
                  <a:pt x="11046" y="51487"/>
                  <a:pt x="10875" y="51358"/>
                  <a:pt x="10705" y="51358"/>
                </a:cubicBezTo>
                <a:cubicBezTo>
                  <a:pt x="10666" y="51358"/>
                  <a:pt x="10627" y="51364"/>
                  <a:pt x="10590" y="51379"/>
                </a:cubicBezTo>
                <a:cubicBezTo>
                  <a:pt x="10449" y="51430"/>
                  <a:pt x="10360" y="51571"/>
                  <a:pt x="10309" y="51710"/>
                </a:cubicBezTo>
                <a:cubicBezTo>
                  <a:pt x="10165" y="52093"/>
                  <a:pt x="10223" y="52519"/>
                  <a:pt x="10295" y="52920"/>
                </a:cubicBezTo>
                <a:cubicBezTo>
                  <a:pt x="10457" y="53832"/>
                  <a:pt x="10690" y="54731"/>
                  <a:pt x="10993" y="55606"/>
                </a:cubicBezTo>
                <a:cubicBezTo>
                  <a:pt x="11029" y="55708"/>
                  <a:pt x="11066" y="55809"/>
                  <a:pt x="11108" y="55914"/>
                </a:cubicBezTo>
                <a:cubicBezTo>
                  <a:pt x="11330" y="56833"/>
                  <a:pt x="11621" y="57880"/>
                  <a:pt x="11988" y="58944"/>
                </a:cubicBezTo>
                <a:cubicBezTo>
                  <a:pt x="11513" y="58122"/>
                  <a:pt x="11033" y="57355"/>
                  <a:pt x="10563" y="56648"/>
                </a:cubicBezTo>
                <a:cubicBezTo>
                  <a:pt x="10217" y="55756"/>
                  <a:pt x="10051" y="54771"/>
                  <a:pt x="9904" y="53818"/>
                </a:cubicBezTo>
                <a:cubicBezTo>
                  <a:pt x="9880" y="53656"/>
                  <a:pt x="9853" y="53486"/>
                  <a:pt x="9767" y="53347"/>
                </a:cubicBezTo>
                <a:cubicBezTo>
                  <a:pt x="9692" y="53225"/>
                  <a:pt x="9557" y="53129"/>
                  <a:pt x="9417" y="53129"/>
                </a:cubicBezTo>
                <a:cubicBezTo>
                  <a:pt x="9397" y="53129"/>
                  <a:pt x="9376" y="53131"/>
                  <a:pt x="9355" y="53135"/>
                </a:cubicBezTo>
                <a:cubicBezTo>
                  <a:pt x="9206" y="53168"/>
                  <a:pt x="9100" y="53307"/>
                  <a:pt x="9069" y="53456"/>
                </a:cubicBezTo>
                <a:cubicBezTo>
                  <a:pt x="9036" y="53603"/>
                  <a:pt x="9063" y="53759"/>
                  <a:pt x="9097" y="53907"/>
                </a:cubicBezTo>
                <a:cubicBezTo>
                  <a:pt x="9145" y="54115"/>
                  <a:pt x="9206" y="54315"/>
                  <a:pt x="9276" y="54513"/>
                </a:cubicBezTo>
                <a:cubicBezTo>
                  <a:pt x="9165" y="54331"/>
                  <a:pt x="9054" y="54150"/>
                  <a:pt x="8939" y="53971"/>
                </a:cubicBezTo>
                <a:cubicBezTo>
                  <a:pt x="8482" y="53254"/>
                  <a:pt x="7904" y="52625"/>
                  <a:pt x="7437" y="51922"/>
                </a:cubicBezTo>
                <a:cubicBezTo>
                  <a:pt x="6999" y="51400"/>
                  <a:pt x="6516" y="50890"/>
                  <a:pt x="5892" y="50624"/>
                </a:cubicBezTo>
                <a:cubicBezTo>
                  <a:pt x="5784" y="50578"/>
                  <a:pt x="5666" y="50540"/>
                  <a:pt x="5551" y="5054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2" name="Google Shape;4682;p25"/>
          <p:cNvGrpSpPr/>
          <p:nvPr/>
        </p:nvGrpSpPr>
        <p:grpSpPr>
          <a:xfrm>
            <a:off x="-139762" y="4730850"/>
            <a:ext cx="9423536" cy="2455670"/>
            <a:chOff x="-139762" y="4730850"/>
            <a:chExt cx="9423536" cy="2455670"/>
          </a:xfrm>
        </p:grpSpPr>
        <p:sp>
          <p:nvSpPr>
            <p:cNvPr id="4683" name="Google Shape;4683;p25"/>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25"/>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 name="Google Shape;4685;p25"/>
          <p:cNvGrpSpPr/>
          <p:nvPr/>
        </p:nvGrpSpPr>
        <p:grpSpPr>
          <a:xfrm>
            <a:off x="-299288" y="4192625"/>
            <a:ext cx="9742572" cy="2385990"/>
            <a:chOff x="-299288" y="4192625"/>
            <a:chExt cx="9742572" cy="2385990"/>
          </a:xfrm>
        </p:grpSpPr>
        <p:sp>
          <p:nvSpPr>
            <p:cNvPr id="4686" name="Google Shape;4686;p25"/>
            <p:cNvSpPr/>
            <p:nvPr/>
          </p:nvSpPr>
          <p:spPr>
            <a:xfrm flipH="1">
              <a:off x="8581999"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25"/>
            <p:cNvSpPr/>
            <p:nvPr/>
          </p:nvSpPr>
          <p:spPr>
            <a:xfrm flipH="1">
              <a:off x="7941936"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25"/>
            <p:cNvSpPr/>
            <p:nvPr/>
          </p:nvSpPr>
          <p:spPr>
            <a:xfrm flipH="1">
              <a:off x="8976815"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25"/>
            <p:cNvSpPr/>
            <p:nvPr/>
          </p:nvSpPr>
          <p:spPr>
            <a:xfrm flipH="1">
              <a:off x="7512732"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25"/>
            <p:cNvSpPr/>
            <p:nvPr/>
          </p:nvSpPr>
          <p:spPr>
            <a:xfrm flipH="1">
              <a:off x="711134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25"/>
            <p:cNvSpPr/>
            <p:nvPr/>
          </p:nvSpPr>
          <p:spPr>
            <a:xfrm flipH="1">
              <a:off x="3431053"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5"/>
            <p:cNvSpPr/>
            <p:nvPr/>
          </p:nvSpPr>
          <p:spPr>
            <a:xfrm flipH="1">
              <a:off x="6513637"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5"/>
            <p:cNvSpPr/>
            <p:nvPr/>
          </p:nvSpPr>
          <p:spPr>
            <a:xfrm flipH="1">
              <a:off x="5931478"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25"/>
            <p:cNvSpPr/>
            <p:nvPr/>
          </p:nvSpPr>
          <p:spPr>
            <a:xfrm flipH="1">
              <a:off x="5549187"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25"/>
            <p:cNvSpPr/>
            <p:nvPr/>
          </p:nvSpPr>
          <p:spPr>
            <a:xfrm flipH="1">
              <a:off x="4895956"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5"/>
            <p:cNvSpPr/>
            <p:nvPr/>
          </p:nvSpPr>
          <p:spPr>
            <a:xfrm flipH="1">
              <a:off x="4715383"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25"/>
            <p:cNvSpPr/>
            <p:nvPr/>
          </p:nvSpPr>
          <p:spPr>
            <a:xfrm flipH="1">
              <a:off x="4278142"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25"/>
            <p:cNvSpPr/>
            <p:nvPr/>
          </p:nvSpPr>
          <p:spPr>
            <a:xfrm flipH="1">
              <a:off x="-299288"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25"/>
            <p:cNvSpPr/>
            <p:nvPr/>
          </p:nvSpPr>
          <p:spPr>
            <a:xfrm flipH="1">
              <a:off x="56324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25"/>
            <p:cNvSpPr/>
            <p:nvPr/>
          </p:nvSpPr>
          <p:spPr>
            <a:xfrm flipH="1">
              <a:off x="1360405"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25"/>
            <p:cNvSpPr/>
            <p:nvPr/>
          </p:nvSpPr>
          <p:spPr>
            <a:xfrm flipH="1">
              <a:off x="1875954"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25"/>
            <p:cNvSpPr/>
            <p:nvPr/>
          </p:nvSpPr>
          <p:spPr>
            <a:xfrm flipH="1">
              <a:off x="2559795"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25"/>
            <p:cNvSpPr/>
            <p:nvPr/>
          </p:nvSpPr>
          <p:spPr>
            <a:xfrm flipH="1">
              <a:off x="2961065"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25"/>
            <p:cNvSpPr/>
            <p:nvPr/>
          </p:nvSpPr>
          <p:spPr>
            <a:xfrm flipH="1">
              <a:off x="3810847"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25"/>
            <p:cNvSpPr/>
            <p:nvPr/>
          </p:nvSpPr>
          <p:spPr>
            <a:xfrm flipH="1">
              <a:off x="2343145"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6" name="Google Shape;4706;p25"/>
          <p:cNvGrpSpPr/>
          <p:nvPr/>
        </p:nvGrpSpPr>
        <p:grpSpPr>
          <a:xfrm>
            <a:off x="3653550" y="4339025"/>
            <a:ext cx="649200" cy="528950"/>
            <a:chOff x="3653550" y="4339025"/>
            <a:chExt cx="649200" cy="528950"/>
          </a:xfrm>
        </p:grpSpPr>
        <p:sp>
          <p:nvSpPr>
            <p:cNvPr id="4707" name="Google Shape;4707;p25"/>
            <p:cNvSpPr/>
            <p:nvPr/>
          </p:nvSpPr>
          <p:spPr>
            <a:xfrm>
              <a:off x="4291950" y="4339025"/>
              <a:ext cx="950" cy="750"/>
            </a:xfrm>
            <a:custGeom>
              <a:avLst/>
              <a:gdLst/>
              <a:ahLst/>
              <a:cxnLst/>
              <a:rect l="l" t="t" r="r" b="b"/>
              <a:pathLst>
                <a:path w="38" h="30" extrusionOk="0">
                  <a:moveTo>
                    <a:pt x="18" y="1"/>
                  </a:moveTo>
                  <a:cubicBezTo>
                    <a:pt x="1" y="1"/>
                    <a:pt x="1" y="29"/>
                    <a:pt x="19" y="29"/>
                  </a:cubicBezTo>
                  <a:cubicBezTo>
                    <a:pt x="37" y="29"/>
                    <a:pt x="37" y="1"/>
                    <a:pt x="19" y="1"/>
                  </a:cubicBezTo>
                  <a:cubicBezTo>
                    <a:pt x="19" y="1"/>
                    <a:pt x="18" y="1"/>
                    <a:pt x="18" y="1"/>
                  </a:cubicBezTo>
                  <a:close/>
                </a:path>
              </a:pathLst>
            </a:custGeom>
            <a:solidFill>
              <a:srgbClr val="5347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25"/>
            <p:cNvSpPr/>
            <p:nvPr/>
          </p:nvSpPr>
          <p:spPr>
            <a:xfrm>
              <a:off x="3653550" y="4592700"/>
              <a:ext cx="649200" cy="275275"/>
            </a:xfrm>
            <a:custGeom>
              <a:avLst/>
              <a:gdLst/>
              <a:ahLst/>
              <a:cxnLst/>
              <a:rect l="l" t="t" r="r" b="b"/>
              <a:pathLst>
                <a:path w="25968" h="11011" extrusionOk="0">
                  <a:moveTo>
                    <a:pt x="11734" y="1"/>
                  </a:moveTo>
                  <a:cubicBezTo>
                    <a:pt x="11734" y="1"/>
                    <a:pt x="6139" y="1932"/>
                    <a:pt x="5306" y="2838"/>
                  </a:cubicBezTo>
                  <a:cubicBezTo>
                    <a:pt x="4676" y="3525"/>
                    <a:pt x="5795" y="4693"/>
                    <a:pt x="6376" y="5220"/>
                  </a:cubicBezTo>
                  <a:cubicBezTo>
                    <a:pt x="6298" y="5217"/>
                    <a:pt x="6226" y="5215"/>
                    <a:pt x="6158" y="5215"/>
                  </a:cubicBezTo>
                  <a:cubicBezTo>
                    <a:pt x="5873" y="5215"/>
                    <a:pt x="5684" y="5249"/>
                    <a:pt x="5612" y="5328"/>
                  </a:cubicBezTo>
                  <a:cubicBezTo>
                    <a:pt x="5538" y="5406"/>
                    <a:pt x="5612" y="5518"/>
                    <a:pt x="5808" y="5654"/>
                  </a:cubicBezTo>
                  <a:cubicBezTo>
                    <a:pt x="4906" y="5734"/>
                    <a:pt x="3163" y="6236"/>
                    <a:pt x="135" y="8278"/>
                  </a:cubicBezTo>
                  <a:cubicBezTo>
                    <a:pt x="0" y="8368"/>
                    <a:pt x="29" y="8498"/>
                    <a:pt x="198" y="8572"/>
                  </a:cubicBezTo>
                  <a:cubicBezTo>
                    <a:pt x="269" y="8602"/>
                    <a:pt x="354" y="8617"/>
                    <a:pt x="438" y="8617"/>
                  </a:cubicBezTo>
                  <a:cubicBezTo>
                    <a:pt x="553" y="8617"/>
                    <a:pt x="667" y="8590"/>
                    <a:pt x="745" y="8537"/>
                  </a:cubicBezTo>
                  <a:cubicBezTo>
                    <a:pt x="2609" y="7280"/>
                    <a:pt x="5030" y="6042"/>
                    <a:pt x="5983" y="6042"/>
                  </a:cubicBezTo>
                  <a:cubicBezTo>
                    <a:pt x="6054" y="6042"/>
                    <a:pt x="6117" y="6049"/>
                    <a:pt x="6171" y="6063"/>
                  </a:cubicBezTo>
                  <a:cubicBezTo>
                    <a:pt x="6905" y="6258"/>
                    <a:pt x="6278" y="8104"/>
                    <a:pt x="5233" y="9706"/>
                  </a:cubicBezTo>
                  <a:cubicBezTo>
                    <a:pt x="5161" y="9815"/>
                    <a:pt x="5268" y="9934"/>
                    <a:pt x="5470" y="9972"/>
                  </a:cubicBezTo>
                  <a:cubicBezTo>
                    <a:pt x="5513" y="9980"/>
                    <a:pt x="5557" y="9984"/>
                    <a:pt x="5600" y="9984"/>
                  </a:cubicBezTo>
                  <a:cubicBezTo>
                    <a:pt x="5745" y="9984"/>
                    <a:pt x="5881" y="9940"/>
                    <a:pt x="5947" y="9867"/>
                  </a:cubicBezTo>
                  <a:cubicBezTo>
                    <a:pt x="5955" y="9860"/>
                    <a:pt x="5961" y="9852"/>
                    <a:pt x="5967" y="9845"/>
                  </a:cubicBezTo>
                  <a:cubicBezTo>
                    <a:pt x="7223" y="7920"/>
                    <a:pt x="7373" y="6881"/>
                    <a:pt x="7185" y="6319"/>
                  </a:cubicBezTo>
                  <a:lnTo>
                    <a:pt x="7185" y="6319"/>
                  </a:lnTo>
                  <a:cubicBezTo>
                    <a:pt x="7989" y="6643"/>
                    <a:pt x="9041" y="7017"/>
                    <a:pt x="10240" y="7411"/>
                  </a:cubicBezTo>
                  <a:cubicBezTo>
                    <a:pt x="11872" y="7947"/>
                    <a:pt x="13768" y="8524"/>
                    <a:pt x="15652" y="9072"/>
                  </a:cubicBezTo>
                  <a:cubicBezTo>
                    <a:pt x="19061" y="10062"/>
                    <a:pt x="22414" y="11011"/>
                    <a:pt x="24140" y="11011"/>
                  </a:cubicBezTo>
                  <a:cubicBezTo>
                    <a:pt x="24661" y="11011"/>
                    <a:pt x="25034" y="10924"/>
                    <a:pt x="25215" y="10727"/>
                  </a:cubicBezTo>
                  <a:cubicBezTo>
                    <a:pt x="25967" y="9905"/>
                    <a:pt x="21467" y="8726"/>
                    <a:pt x="17150" y="7573"/>
                  </a:cubicBezTo>
                  <a:cubicBezTo>
                    <a:pt x="15183" y="7047"/>
                    <a:pt x="13182" y="6538"/>
                    <a:pt x="11411" y="6129"/>
                  </a:cubicBezTo>
                  <a:cubicBezTo>
                    <a:pt x="10087" y="5823"/>
                    <a:pt x="8891" y="5572"/>
                    <a:pt x="7933" y="5412"/>
                  </a:cubicBezTo>
                  <a:cubicBezTo>
                    <a:pt x="9160" y="5300"/>
                    <a:pt x="10930" y="5042"/>
                    <a:pt x="11457" y="4468"/>
                  </a:cubicBezTo>
                  <a:cubicBezTo>
                    <a:pt x="12288" y="3563"/>
                    <a:pt x="11734" y="1"/>
                    <a:pt x="11734"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25"/>
            <p:cNvSpPr/>
            <p:nvPr/>
          </p:nvSpPr>
          <p:spPr>
            <a:xfrm>
              <a:off x="3894400" y="4640950"/>
              <a:ext cx="408300" cy="227000"/>
            </a:xfrm>
            <a:custGeom>
              <a:avLst/>
              <a:gdLst/>
              <a:ahLst/>
              <a:cxnLst/>
              <a:rect l="l" t="t" r="r" b="b"/>
              <a:pathLst>
                <a:path w="16332" h="9080" extrusionOk="0">
                  <a:moveTo>
                    <a:pt x="1777" y="0"/>
                  </a:moveTo>
                  <a:lnTo>
                    <a:pt x="0" y="604"/>
                  </a:lnTo>
                  <a:lnTo>
                    <a:pt x="604" y="2380"/>
                  </a:lnTo>
                  <a:cubicBezTo>
                    <a:pt x="2236" y="3378"/>
                    <a:pt x="4133" y="4451"/>
                    <a:pt x="6017" y="5470"/>
                  </a:cubicBezTo>
                  <a:cubicBezTo>
                    <a:pt x="9424" y="7316"/>
                    <a:pt x="12779" y="9080"/>
                    <a:pt x="14504" y="9080"/>
                  </a:cubicBezTo>
                  <a:cubicBezTo>
                    <a:pt x="15025" y="9080"/>
                    <a:pt x="15397" y="8919"/>
                    <a:pt x="15578" y="8552"/>
                  </a:cubicBezTo>
                  <a:cubicBezTo>
                    <a:pt x="16332" y="7024"/>
                    <a:pt x="11833" y="4829"/>
                    <a:pt x="7516" y="2686"/>
                  </a:cubicBezTo>
                  <a:cubicBezTo>
                    <a:pt x="5549" y="1708"/>
                    <a:pt x="3548" y="761"/>
                    <a:pt x="17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5"/>
            <p:cNvSpPr/>
            <p:nvPr/>
          </p:nvSpPr>
          <p:spPr>
            <a:xfrm>
              <a:off x="3786525" y="4598225"/>
              <a:ext cx="152325" cy="102200"/>
            </a:xfrm>
            <a:custGeom>
              <a:avLst/>
              <a:gdLst/>
              <a:ahLst/>
              <a:cxnLst/>
              <a:rect l="l" t="t" r="r" b="b"/>
              <a:pathLst>
                <a:path w="6093" h="4088" extrusionOk="0">
                  <a:moveTo>
                    <a:pt x="843" y="1"/>
                  </a:moveTo>
                  <a:cubicBezTo>
                    <a:pt x="554" y="1"/>
                    <a:pt x="364" y="67"/>
                    <a:pt x="293" y="212"/>
                  </a:cubicBezTo>
                  <a:cubicBezTo>
                    <a:pt x="0" y="805"/>
                    <a:pt x="2051" y="2330"/>
                    <a:pt x="4919" y="4087"/>
                  </a:cubicBezTo>
                  <a:lnTo>
                    <a:pt x="6092" y="1706"/>
                  </a:lnTo>
                  <a:cubicBezTo>
                    <a:pt x="3727" y="690"/>
                    <a:pt x="1771" y="1"/>
                    <a:pt x="8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25"/>
            <p:cNvSpPr/>
            <p:nvPr/>
          </p:nvSpPr>
          <p:spPr>
            <a:xfrm>
              <a:off x="3653625" y="4618200"/>
              <a:ext cx="204600" cy="202100"/>
            </a:xfrm>
            <a:custGeom>
              <a:avLst/>
              <a:gdLst/>
              <a:ahLst/>
              <a:cxnLst/>
              <a:rect l="l" t="t" r="r" b="b"/>
              <a:pathLst>
                <a:path w="8184" h="8084" extrusionOk="0">
                  <a:moveTo>
                    <a:pt x="6074" y="1"/>
                  </a:moveTo>
                  <a:cubicBezTo>
                    <a:pt x="5273" y="1"/>
                    <a:pt x="3496" y="690"/>
                    <a:pt x="132" y="4907"/>
                  </a:cubicBezTo>
                  <a:cubicBezTo>
                    <a:pt x="0" y="5078"/>
                    <a:pt x="26" y="5321"/>
                    <a:pt x="195" y="5455"/>
                  </a:cubicBezTo>
                  <a:cubicBezTo>
                    <a:pt x="266" y="5511"/>
                    <a:pt x="352" y="5539"/>
                    <a:pt x="436" y="5539"/>
                  </a:cubicBezTo>
                  <a:cubicBezTo>
                    <a:pt x="551" y="5539"/>
                    <a:pt x="664" y="5489"/>
                    <a:pt x="742" y="5392"/>
                  </a:cubicBezTo>
                  <a:cubicBezTo>
                    <a:pt x="2609" y="3054"/>
                    <a:pt x="5029" y="748"/>
                    <a:pt x="5981" y="748"/>
                  </a:cubicBezTo>
                  <a:cubicBezTo>
                    <a:pt x="6051" y="748"/>
                    <a:pt x="6114" y="760"/>
                    <a:pt x="6168" y="787"/>
                  </a:cubicBezTo>
                  <a:cubicBezTo>
                    <a:pt x="6902" y="1149"/>
                    <a:pt x="6275" y="4584"/>
                    <a:pt x="5230" y="7566"/>
                  </a:cubicBezTo>
                  <a:cubicBezTo>
                    <a:pt x="5158" y="7768"/>
                    <a:pt x="5263" y="7990"/>
                    <a:pt x="5467" y="8061"/>
                  </a:cubicBezTo>
                  <a:cubicBezTo>
                    <a:pt x="5510" y="8076"/>
                    <a:pt x="5553" y="8083"/>
                    <a:pt x="5596" y="8083"/>
                  </a:cubicBezTo>
                  <a:cubicBezTo>
                    <a:pt x="5741" y="8083"/>
                    <a:pt x="5879" y="8000"/>
                    <a:pt x="5944" y="7866"/>
                  </a:cubicBezTo>
                  <a:cubicBezTo>
                    <a:pt x="5950" y="7851"/>
                    <a:pt x="5958" y="7839"/>
                    <a:pt x="5961" y="7822"/>
                  </a:cubicBezTo>
                  <a:cubicBezTo>
                    <a:pt x="8183" y="1492"/>
                    <a:pt x="6942" y="302"/>
                    <a:pt x="6509" y="89"/>
                  </a:cubicBezTo>
                  <a:cubicBezTo>
                    <a:pt x="6422" y="46"/>
                    <a:pt x="6280" y="1"/>
                    <a:pt x="60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25"/>
            <p:cNvSpPr/>
            <p:nvPr/>
          </p:nvSpPr>
          <p:spPr>
            <a:xfrm>
              <a:off x="3765375" y="4355750"/>
              <a:ext cx="195400" cy="255475"/>
            </a:xfrm>
            <a:custGeom>
              <a:avLst/>
              <a:gdLst/>
              <a:ahLst/>
              <a:cxnLst/>
              <a:rect l="l" t="t" r="r" b="b"/>
              <a:pathLst>
                <a:path w="7816" h="10219" extrusionOk="0">
                  <a:moveTo>
                    <a:pt x="7261" y="1"/>
                  </a:moveTo>
                  <a:lnTo>
                    <a:pt x="7261" y="1"/>
                  </a:lnTo>
                  <a:cubicBezTo>
                    <a:pt x="7261" y="1"/>
                    <a:pt x="1666" y="3595"/>
                    <a:pt x="833" y="5280"/>
                  </a:cubicBezTo>
                  <a:cubicBezTo>
                    <a:pt x="1" y="6968"/>
                    <a:pt x="2220" y="10219"/>
                    <a:pt x="2220" y="10219"/>
                  </a:cubicBezTo>
                  <a:cubicBezTo>
                    <a:pt x="2220" y="10219"/>
                    <a:pt x="6152" y="10000"/>
                    <a:pt x="6984" y="8313"/>
                  </a:cubicBezTo>
                  <a:cubicBezTo>
                    <a:pt x="7815" y="6626"/>
                    <a:pt x="7261" y="1"/>
                    <a:pt x="72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713" name="Google Shape;4713;p25"/>
          <p:cNvPicPr preferRelativeResize="0"/>
          <p:nvPr/>
        </p:nvPicPr>
        <p:blipFill>
          <a:blip r:embed="rId2">
            <a:alphaModFix amt="40000"/>
          </a:blip>
          <a:stretch>
            <a:fillRect/>
          </a:stretch>
        </p:blipFill>
        <p:spPr>
          <a:xfrm>
            <a:off x="0" y="0"/>
            <a:ext cx="9143999" cy="5143500"/>
          </a:xfrm>
          <a:prstGeom prst="rect">
            <a:avLst/>
          </a:prstGeom>
          <a:noFill/>
          <a:ln>
            <a:noFill/>
          </a:ln>
        </p:spPr>
      </p:pic>
      <p:sp>
        <p:nvSpPr>
          <p:cNvPr id="4714" name="Google Shape;4714;p25"/>
          <p:cNvSpPr txBox="1">
            <a:spLocks noGrp="1"/>
          </p:cNvSpPr>
          <p:nvPr>
            <p:ph type="title"/>
          </p:nvPr>
        </p:nvSpPr>
        <p:spPr>
          <a:xfrm>
            <a:off x="1849263" y="1679700"/>
            <a:ext cx="2537100" cy="4842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15" name="Google Shape;4715;p25"/>
          <p:cNvSpPr txBox="1">
            <a:spLocks noGrp="1"/>
          </p:cNvSpPr>
          <p:nvPr>
            <p:ph type="subTitle" idx="1"/>
          </p:nvPr>
        </p:nvSpPr>
        <p:spPr>
          <a:xfrm>
            <a:off x="1849285" y="2070325"/>
            <a:ext cx="2537100" cy="56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716" name="Google Shape;4716;p25"/>
          <p:cNvSpPr txBox="1">
            <a:spLocks noGrp="1"/>
          </p:cNvSpPr>
          <p:nvPr>
            <p:ph type="title" idx="2"/>
          </p:nvPr>
        </p:nvSpPr>
        <p:spPr>
          <a:xfrm>
            <a:off x="5886913" y="1679700"/>
            <a:ext cx="2537100" cy="4842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SzPts val="2400"/>
              <a:buNone/>
              <a:defRPr sz="2000">
                <a:solidFill>
                  <a:schemeClr val="accent6"/>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17" name="Google Shape;4717;p25"/>
          <p:cNvSpPr txBox="1">
            <a:spLocks noGrp="1"/>
          </p:cNvSpPr>
          <p:nvPr>
            <p:ph type="subTitle" idx="3"/>
          </p:nvPr>
        </p:nvSpPr>
        <p:spPr>
          <a:xfrm>
            <a:off x="5886932" y="2070325"/>
            <a:ext cx="2537100" cy="56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718" name="Google Shape;4718;p25"/>
          <p:cNvSpPr txBox="1">
            <a:spLocks noGrp="1"/>
          </p:cNvSpPr>
          <p:nvPr>
            <p:ph type="title" idx="4"/>
          </p:nvPr>
        </p:nvSpPr>
        <p:spPr>
          <a:xfrm>
            <a:off x="1849263" y="3139825"/>
            <a:ext cx="2537100" cy="4842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SzPts val="2400"/>
              <a:buNone/>
              <a:defRPr sz="2000">
                <a:solidFill>
                  <a:schemeClr val="accent6"/>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19" name="Google Shape;4719;p25"/>
          <p:cNvSpPr txBox="1">
            <a:spLocks noGrp="1"/>
          </p:cNvSpPr>
          <p:nvPr>
            <p:ph type="subTitle" idx="5"/>
          </p:nvPr>
        </p:nvSpPr>
        <p:spPr>
          <a:xfrm>
            <a:off x="1849274" y="3530450"/>
            <a:ext cx="2537100" cy="56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720" name="Google Shape;4720;p25"/>
          <p:cNvSpPr txBox="1">
            <a:spLocks noGrp="1"/>
          </p:cNvSpPr>
          <p:nvPr>
            <p:ph type="title" idx="6"/>
          </p:nvPr>
        </p:nvSpPr>
        <p:spPr>
          <a:xfrm>
            <a:off x="5886913" y="3139825"/>
            <a:ext cx="2537100" cy="4842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21" name="Google Shape;4721;p25"/>
          <p:cNvSpPr txBox="1">
            <a:spLocks noGrp="1"/>
          </p:cNvSpPr>
          <p:nvPr>
            <p:ph type="subTitle" idx="7"/>
          </p:nvPr>
        </p:nvSpPr>
        <p:spPr>
          <a:xfrm>
            <a:off x="5886921" y="3530450"/>
            <a:ext cx="2537100" cy="56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722" name="Google Shape;4722;p25"/>
          <p:cNvSpPr txBox="1">
            <a:spLocks noGrp="1"/>
          </p:cNvSpPr>
          <p:nvPr>
            <p:ph type="title" idx="8"/>
          </p:nvPr>
        </p:nvSpPr>
        <p:spPr>
          <a:xfrm>
            <a:off x="719938"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tle and text 2">
  <p:cSld name="Tittle and text 2">
    <p:bg>
      <p:bgPr>
        <a:solidFill>
          <a:schemeClr val="dk1"/>
        </a:solidFill>
        <a:effectLst/>
      </p:bgPr>
    </p:bg>
    <p:spTree>
      <p:nvGrpSpPr>
        <p:cNvPr id="1" name="Shape 828"/>
        <p:cNvGrpSpPr/>
        <p:nvPr/>
      </p:nvGrpSpPr>
      <p:grpSpPr>
        <a:xfrm>
          <a:off x="0" y="0"/>
          <a:ext cx="0" cy="0"/>
          <a:chOff x="0" y="0"/>
          <a:chExt cx="0" cy="0"/>
        </a:xfrm>
      </p:grpSpPr>
      <p:sp>
        <p:nvSpPr>
          <p:cNvPr id="829" name="Google Shape;829;p46"/>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6"/>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6"/>
          <p:cNvSpPr/>
          <p:nvPr/>
        </p:nvSpPr>
        <p:spPr>
          <a:xfrm>
            <a:off x="2465525" y="4925099"/>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6"/>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6"/>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6"/>
          <p:cNvSpPr/>
          <p:nvPr/>
        </p:nvSpPr>
        <p:spPr>
          <a:xfrm>
            <a:off x="5939226" y="750825"/>
            <a:ext cx="2026432" cy="1282519"/>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6"/>
          <p:cNvSpPr/>
          <p:nvPr/>
        </p:nvSpPr>
        <p:spPr>
          <a:xfrm>
            <a:off x="8007579" y="883498"/>
            <a:ext cx="783319" cy="49489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6"/>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837" name="Google Shape;837;p46"/>
          <p:cNvSpPr txBox="1">
            <a:spLocks noGrp="1"/>
          </p:cNvSpPr>
          <p:nvPr>
            <p:ph type="subTitle" idx="1"/>
          </p:nvPr>
        </p:nvSpPr>
        <p:spPr>
          <a:xfrm>
            <a:off x="899050" y="1908625"/>
            <a:ext cx="2141100" cy="1554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838" name="Google Shape;838;p46"/>
          <p:cNvSpPr/>
          <p:nvPr/>
        </p:nvSpPr>
        <p:spPr>
          <a:xfrm>
            <a:off x="7940602" y="329108"/>
            <a:ext cx="443885" cy="28044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892795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tle and text 3">
  <p:cSld name="Tittle and text 3">
    <p:bg>
      <p:bgPr>
        <a:solidFill>
          <a:schemeClr val="dk1"/>
        </a:solidFill>
        <a:effectLst/>
      </p:bgPr>
    </p:bg>
    <p:spTree>
      <p:nvGrpSpPr>
        <p:cNvPr id="1" name="Shape 839"/>
        <p:cNvGrpSpPr/>
        <p:nvPr/>
      </p:nvGrpSpPr>
      <p:grpSpPr>
        <a:xfrm>
          <a:off x="0" y="0"/>
          <a:ext cx="0" cy="0"/>
          <a:chOff x="0" y="0"/>
          <a:chExt cx="0" cy="0"/>
        </a:xfrm>
      </p:grpSpPr>
      <p:sp>
        <p:nvSpPr>
          <p:cNvPr id="840" name="Google Shape;840;p47"/>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7"/>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7"/>
          <p:cNvSpPr/>
          <p:nvPr/>
        </p:nvSpPr>
        <p:spPr>
          <a:xfrm>
            <a:off x="2465525" y="4925099"/>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7"/>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7"/>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7"/>
          <p:cNvSpPr/>
          <p:nvPr/>
        </p:nvSpPr>
        <p:spPr>
          <a:xfrm>
            <a:off x="5939226" y="750825"/>
            <a:ext cx="2026432" cy="1282519"/>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7"/>
          <p:cNvSpPr/>
          <p:nvPr/>
        </p:nvSpPr>
        <p:spPr>
          <a:xfrm>
            <a:off x="8007579" y="883498"/>
            <a:ext cx="783319" cy="49489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7"/>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848" name="Google Shape;848;p47"/>
          <p:cNvSpPr txBox="1">
            <a:spLocks noGrp="1"/>
          </p:cNvSpPr>
          <p:nvPr>
            <p:ph type="subTitle" idx="1"/>
          </p:nvPr>
        </p:nvSpPr>
        <p:spPr>
          <a:xfrm>
            <a:off x="6012150" y="1908625"/>
            <a:ext cx="2473200" cy="155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849" name="Google Shape;849;p47"/>
          <p:cNvSpPr/>
          <p:nvPr/>
        </p:nvSpPr>
        <p:spPr>
          <a:xfrm>
            <a:off x="7940602" y="329108"/>
            <a:ext cx="443885" cy="28044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228166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tle and text 3">
  <p:cSld name="1_Tittle and text 3">
    <p:bg>
      <p:bgPr>
        <a:solidFill>
          <a:schemeClr val="dk1"/>
        </a:solidFill>
        <a:effectLst/>
      </p:bgPr>
    </p:bg>
    <p:spTree>
      <p:nvGrpSpPr>
        <p:cNvPr id="1" name="Shape 850"/>
        <p:cNvGrpSpPr/>
        <p:nvPr/>
      </p:nvGrpSpPr>
      <p:grpSpPr>
        <a:xfrm>
          <a:off x="0" y="0"/>
          <a:ext cx="0" cy="0"/>
          <a:chOff x="0" y="0"/>
          <a:chExt cx="0" cy="0"/>
        </a:xfrm>
      </p:grpSpPr>
      <p:sp>
        <p:nvSpPr>
          <p:cNvPr id="851" name="Google Shape;851;p48"/>
          <p:cNvSpPr/>
          <p:nvPr/>
        </p:nvSpPr>
        <p:spPr>
          <a:xfrm>
            <a:off x="0" y="4961627"/>
            <a:ext cx="3397132" cy="181881"/>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8"/>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8"/>
          <p:cNvSpPr/>
          <p:nvPr/>
        </p:nvSpPr>
        <p:spPr>
          <a:xfrm>
            <a:off x="2465525" y="4925099"/>
            <a:ext cx="6678206"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8"/>
          <p:cNvSpPr/>
          <p:nvPr/>
        </p:nvSpPr>
        <p:spPr>
          <a:xfrm>
            <a:off x="1229700" y="436326"/>
            <a:ext cx="1248451" cy="788639"/>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8"/>
          <p:cNvSpPr/>
          <p:nvPr/>
        </p:nvSpPr>
        <p:spPr>
          <a:xfrm>
            <a:off x="345078" y="254374"/>
            <a:ext cx="680461" cy="42990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8"/>
          <p:cNvSpPr/>
          <p:nvPr/>
        </p:nvSpPr>
        <p:spPr>
          <a:xfrm>
            <a:off x="5939226" y="750825"/>
            <a:ext cx="2026432" cy="1282519"/>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8"/>
          <p:cNvSpPr/>
          <p:nvPr/>
        </p:nvSpPr>
        <p:spPr>
          <a:xfrm>
            <a:off x="8007579" y="883498"/>
            <a:ext cx="783319" cy="49489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8"/>
          <p:cNvSpPr txBox="1">
            <a:spLocks noGrp="1"/>
          </p:cNvSpPr>
          <p:nvPr>
            <p:ph type="title"/>
          </p:nvPr>
        </p:nvSpPr>
        <p:spPr>
          <a:xfrm>
            <a:off x="1229700" y="545750"/>
            <a:ext cx="6678300" cy="42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3000"/>
              <a:buFont typeface="Patrick Hand"/>
              <a:buNone/>
              <a:defRPr sz="3000">
                <a:solidFill>
                  <a:schemeClr val="accent2"/>
                </a:solidFill>
                <a:latin typeface="Patrick Hand"/>
                <a:ea typeface="Patrick Hand"/>
                <a:cs typeface="Patrick Hand"/>
                <a:sym typeface="Patrick Hand"/>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859" name="Google Shape;859;p48"/>
          <p:cNvSpPr txBox="1">
            <a:spLocks noGrp="1"/>
          </p:cNvSpPr>
          <p:nvPr>
            <p:ph type="subTitle" idx="1"/>
          </p:nvPr>
        </p:nvSpPr>
        <p:spPr>
          <a:xfrm>
            <a:off x="899050" y="1532825"/>
            <a:ext cx="5254500" cy="252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1400"/>
              <a:buChar char="●"/>
              <a:defRPr/>
            </a:lvl1pPr>
            <a:lvl2pPr lvl="1" rtl="0">
              <a:spcBef>
                <a:spcPts val="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860" name="Google Shape;860;p48"/>
          <p:cNvSpPr/>
          <p:nvPr/>
        </p:nvSpPr>
        <p:spPr>
          <a:xfrm>
            <a:off x="7940602" y="329108"/>
            <a:ext cx="443885" cy="28044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44812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dk1"/>
        </a:solidFill>
        <a:effectLst/>
      </p:bgPr>
    </p:bg>
    <p:spTree>
      <p:nvGrpSpPr>
        <p:cNvPr id="1" name="Shape 861"/>
        <p:cNvGrpSpPr/>
        <p:nvPr/>
      </p:nvGrpSpPr>
      <p:grpSpPr>
        <a:xfrm>
          <a:off x="0" y="0"/>
          <a:ext cx="0" cy="0"/>
          <a:chOff x="0" y="0"/>
          <a:chExt cx="0" cy="0"/>
        </a:xfrm>
      </p:grpSpPr>
      <p:sp>
        <p:nvSpPr>
          <p:cNvPr id="862" name="Google Shape;862;p49"/>
          <p:cNvSpPr/>
          <p:nvPr/>
        </p:nvSpPr>
        <p:spPr>
          <a:xfrm>
            <a:off x="578325" y="845623"/>
            <a:ext cx="1860950" cy="117558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9"/>
          <p:cNvSpPr/>
          <p:nvPr/>
        </p:nvSpPr>
        <p:spPr>
          <a:xfrm>
            <a:off x="253304" y="406317"/>
            <a:ext cx="589330" cy="37233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9"/>
          <p:cNvSpPr/>
          <p:nvPr/>
        </p:nvSpPr>
        <p:spPr>
          <a:xfrm>
            <a:off x="7154851" y="93157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9"/>
          <p:cNvSpPr/>
          <p:nvPr/>
        </p:nvSpPr>
        <p:spPr>
          <a:xfrm>
            <a:off x="1073301" y="227078"/>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9"/>
          <p:cNvSpPr txBox="1">
            <a:spLocks noGrp="1"/>
          </p:cNvSpPr>
          <p:nvPr>
            <p:ph type="subTitle" idx="1"/>
          </p:nvPr>
        </p:nvSpPr>
        <p:spPr>
          <a:xfrm>
            <a:off x="2849125" y="1493050"/>
            <a:ext cx="3445800" cy="105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1600"/>
              <a:buNone/>
              <a:defRPr sz="1400">
                <a:solidFill>
                  <a:schemeClr val="l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7" name="Google Shape;867;p49"/>
          <p:cNvSpPr txBox="1">
            <a:spLocks noGrp="1"/>
          </p:cNvSpPr>
          <p:nvPr>
            <p:ph type="title"/>
          </p:nvPr>
        </p:nvSpPr>
        <p:spPr>
          <a:xfrm>
            <a:off x="1229700" y="650500"/>
            <a:ext cx="6678300" cy="576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3000"/>
              <a:buFont typeface="Patrick Hand"/>
              <a:buNone/>
              <a:defRPr sz="5000">
                <a:solidFill>
                  <a:schemeClr val="accent2"/>
                </a:solidFill>
                <a:latin typeface="Patrick Hand"/>
                <a:ea typeface="Patrick Hand"/>
                <a:cs typeface="Patrick Hand"/>
                <a:sym typeface="Patrick Hand"/>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868" name="Google Shape;868;p49"/>
          <p:cNvSpPr txBox="1"/>
          <p:nvPr/>
        </p:nvSpPr>
        <p:spPr>
          <a:xfrm>
            <a:off x="2881950" y="3178050"/>
            <a:ext cx="3373800" cy="9414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a:solidFill>
                  <a:schemeClr val="lt2"/>
                </a:solidFill>
                <a:latin typeface="Poppins"/>
                <a:ea typeface="Poppins"/>
                <a:cs typeface="Poppins"/>
                <a:sym typeface="Poppins"/>
              </a:rPr>
              <a:t>CREDITS: This presentation template was created by </a:t>
            </a:r>
            <a:r>
              <a:rPr lang="en" sz="1000">
                <a:solidFill>
                  <a:schemeClr val="dk2"/>
                </a:solidFill>
                <a:uFill>
                  <a:noFill/>
                </a:uFill>
                <a:latin typeface="Poppins"/>
                <a:ea typeface="Poppins"/>
                <a:cs typeface="Poppins"/>
                <a:sym typeface="Poppins"/>
                <a:hlinkClick r:id="rId2">
                  <a:extLst>
                    <a:ext uri="{A12FA001-AC4F-418D-AE19-62706E023703}">
                      <ahyp:hlinkClr xmlns:ahyp="http://schemas.microsoft.com/office/drawing/2018/hyperlinkcolor" val="tx"/>
                    </a:ext>
                  </a:extLst>
                </a:hlinkClick>
              </a:rPr>
              <a:t>Slidesgo</a:t>
            </a:r>
            <a:r>
              <a:rPr lang="en" sz="1000">
                <a:solidFill>
                  <a:schemeClr val="lt2"/>
                </a:solidFill>
                <a:latin typeface="Poppins"/>
                <a:ea typeface="Poppins"/>
                <a:cs typeface="Poppins"/>
                <a:sym typeface="Poppins"/>
              </a:rPr>
              <a:t>, including icons by </a:t>
            </a:r>
            <a:r>
              <a:rPr lang="en" sz="1000">
                <a:solidFill>
                  <a:schemeClr val="dk2"/>
                </a:solidFill>
                <a:uFill>
                  <a:noFill/>
                </a:uFill>
                <a:latin typeface="Poppins"/>
                <a:ea typeface="Poppins"/>
                <a:cs typeface="Poppins"/>
                <a:sym typeface="Poppins"/>
                <a:hlinkClick r:id="rId3">
                  <a:extLst>
                    <a:ext uri="{A12FA001-AC4F-418D-AE19-62706E023703}">
                      <ahyp:hlinkClr xmlns:ahyp="http://schemas.microsoft.com/office/drawing/2018/hyperlinkcolor" val="tx"/>
                    </a:ext>
                  </a:extLst>
                </a:hlinkClick>
              </a:rPr>
              <a:t>Flaticon</a:t>
            </a:r>
            <a:r>
              <a:rPr lang="en" sz="1000">
                <a:solidFill>
                  <a:schemeClr val="lt2"/>
                </a:solidFill>
                <a:latin typeface="Poppins"/>
                <a:ea typeface="Poppins"/>
                <a:cs typeface="Poppins"/>
                <a:sym typeface="Poppins"/>
              </a:rPr>
              <a:t>, and infographics &amp; images by </a:t>
            </a:r>
            <a:r>
              <a:rPr lang="en" sz="1000">
                <a:solidFill>
                  <a:schemeClr val="dk2"/>
                </a:solidFill>
                <a:uFill>
                  <a:noFill/>
                </a:uFill>
                <a:latin typeface="Poppins"/>
                <a:ea typeface="Poppins"/>
                <a:cs typeface="Poppins"/>
                <a:sym typeface="Poppins"/>
                <a:hlinkClick r:id="rId4">
                  <a:extLst>
                    <a:ext uri="{A12FA001-AC4F-418D-AE19-62706E023703}">
                      <ahyp:hlinkClr xmlns:ahyp="http://schemas.microsoft.com/office/drawing/2018/hyperlinkcolor" val="tx"/>
                    </a:ext>
                  </a:extLst>
                </a:hlinkClick>
              </a:rPr>
              <a:t>Freepik</a:t>
            </a:r>
            <a:endParaRPr sz="900">
              <a:solidFill>
                <a:schemeClr val="dk2"/>
              </a:solidFill>
              <a:latin typeface="Poppins"/>
              <a:ea typeface="Poppins"/>
              <a:cs typeface="Poppins"/>
              <a:sym typeface="Poppins"/>
            </a:endParaRPr>
          </a:p>
        </p:txBody>
      </p:sp>
      <p:sp>
        <p:nvSpPr>
          <p:cNvPr id="869" name="Google Shape;869;p49"/>
          <p:cNvSpPr/>
          <p:nvPr/>
        </p:nvSpPr>
        <p:spPr>
          <a:xfrm>
            <a:off x="8104801" y="312303"/>
            <a:ext cx="504436" cy="318668"/>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9"/>
          <p:cNvSpPr/>
          <p:nvPr/>
        </p:nvSpPr>
        <p:spPr>
          <a:xfrm flipH="1">
            <a:off x="-24" y="4799700"/>
            <a:ext cx="5308648" cy="34379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871" name="Google Shape;871;p49"/>
          <p:cNvSpPr/>
          <p:nvPr/>
        </p:nvSpPr>
        <p:spPr>
          <a:xfrm flipH="1">
            <a:off x="68" y="4925097"/>
            <a:ext cx="9143932" cy="218402"/>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9"/>
          <p:cNvSpPr/>
          <p:nvPr/>
        </p:nvSpPr>
        <p:spPr>
          <a:xfrm flipH="1">
            <a:off x="427371" y="4799688"/>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79393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73"/>
        <p:cNvGrpSpPr/>
        <p:nvPr/>
      </p:nvGrpSpPr>
      <p:grpSpPr>
        <a:xfrm>
          <a:off x="0" y="0"/>
          <a:ext cx="0" cy="0"/>
          <a:chOff x="0" y="0"/>
          <a:chExt cx="0" cy="0"/>
        </a:xfrm>
      </p:grpSpPr>
      <p:sp>
        <p:nvSpPr>
          <p:cNvPr id="874" name="Google Shape;874;p50"/>
          <p:cNvSpPr/>
          <p:nvPr/>
        </p:nvSpPr>
        <p:spPr>
          <a:xfrm>
            <a:off x="1860025" y="4608523"/>
            <a:ext cx="7283884" cy="534998"/>
          </a:xfrm>
          <a:custGeom>
            <a:avLst/>
            <a:gdLst/>
            <a:ahLst/>
            <a:cxnLst/>
            <a:rect l="l" t="t" r="r" b="b"/>
            <a:pathLst>
              <a:path w="129451" h="32597" extrusionOk="0">
                <a:moveTo>
                  <a:pt x="124299" y="0"/>
                </a:moveTo>
                <a:cubicBezTo>
                  <a:pt x="114383" y="0"/>
                  <a:pt x="105380" y="3761"/>
                  <a:pt x="99313" y="3761"/>
                </a:cubicBezTo>
                <a:cubicBezTo>
                  <a:pt x="98215" y="3761"/>
                  <a:pt x="97214" y="3638"/>
                  <a:pt x="96320" y="3347"/>
                </a:cubicBezTo>
                <a:cubicBezTo>
                  <a:pt x="92990" y="2269"/>
                  <a:pt x="90357" y="2158"/>
                  <a:pt x="87783" y="2158"/>
                </a:cubicBezTo>
                <a:cubicBezTo>
                  <a:pt x="87116" y="2158"/>
                  <a:pt x="86453" y="2166"/>
                  <a:pt x="85783" y="2166"/>
                </a:cubicBezTo>
                <a:cubicBezTo>
                  <a:pt x="83387" y="2166"/>
                  <a:pt x="80899" y="2070"/>
                  <a:pt x="77814" y="1199"/>
                </a:cubicBezTo>
                <a:cubicBezTo>
                  <a:pt x="75060" y="408"/>
                  <a:pt x="72628" y="83"/>
                  <a:pt x="70423" y="83"/>
                </a:cubicBezTo>
                <a:cubicBezTo>
                  <a:pt x="60378" y="83"/>
                  <a:pt x="55051" y="6819"/>
                  <a:pt x="45442" y="6819"/>
                </a:cubicBezTo>
                <a:cubicBezTo>
                  <a:pt x="43982" y="6819"/>
                  <a:pt x="42422" y="6663"/>
                  <a:pt x="40733" y="6305"/>
                </a:cubicBezTo>
                <a:cubicBezTo>
                  <a:pt x="37210" y="5551"/>
                  <a:pt x="34230" y="5157"/>
                  <a:pt x="31699" y="5157"/>
                </a:cubicBezTo>
                <a:cubicBezTo>
                  <a:pt x="28485" y="5157"/>
                  <a:pt x="25993" y="5792"/>
                  <a:pt x="24029" y="7136"/>
                </a:cubicBezTo>
                <a:cubicBezTo>
                  <a:pt x="23382" y="7598"/>
                  <a:pt x="22527" y="7691"/>
                  <a:pt x="21949" y="8199"/>
                </a:cubicBezTo>
                <a:cubicBezTo>
                  <a:pt x="20147" y="9816"/>
                  <a:pt x="19131" y="12312"/>
                  <a:pt x="18715" y="14645"/>
                </a:cubicBezTo>
                <a:cubicBezTo>
                  <a:pt x="18325" y="17070"/>
                  <a:pt x="16191" y="18804"/>
                  <a:pt x="13757" y="18804"/>
                </a:cubicBezTo>
                <a:cubicBezTo>
                  <a:pt x="13593" y="18804"/>
                  <a:pt x="13428" y="18797"/>
                  <a:pt x="13262" y="18781"/>
                </a:cubicBezTo>
                <a:cubicBezTo>
                  <a:pt x="12087" y="18665"/>
                  <a:pt x="10945" y="18596"/>
                  <a:pt x="9855" y="18596"/>
                </a:cubicBezTo>
                <a:cubicBezTo>
                  <a:pt x="4219" y="18596"/>
                  <a:pt x="1" y="20420"/>
                  <a:pt x="1" y="26867"/>
                </a:cubicBezTo>
                <a:cubicBezTo>
                  <a:pt x="1" y="28992"/>
                  <a:pt x="347" y="30933"/>
                  <a:pt x="1017" y="32597"/>
                </a:cubicBezTo>
                <a:lnTo>
                  <a:pt x="129451" y="32597"/>
                </a:lnTo>
                <a:lnTo>
                  <a:pt x="129451" y="367"/>
                </a:lnTo>
                <a:cubicBezTo>
                  <a:pt x="127713" y="110"/>
                  <a:pt x="125993" y="0"/>
                  <a:pt x="124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0"/>
          <p:cNvSpPr/>
          <p:nvPr/>
        </p:nvSpPr>
        <p:spPr>
          <a:xfrm>
            <a:off x="1860025" y="4657223"/>
            <a:ext cx="3292737" cy="261170"/>
          </a:xfrm>
          <a:custGeom>
            <a:avLst/>
            <a:gdLst/>
            <a:ahLst/>
            <a:cxnLst/>
            <a:rect l="l" t="t" r="r" b="b"/>
            <a:pathLst>
              <a:path w="92240" h="25852" extrusionOk="0">
                <a:moveTo>
                  <a:pt x="47662" y="0"/>
                </a:moveTo>
                <a:cubicBezTo>
                  <a:pt x="46167" y="0"/>
                  <a:pt x="44671" y="161"/>
                  <a:pt x="43176" y="500"/>
                </a:cubicBezTo>
                <a:cubicBezTo>
                  <a:pt x="33014" y="2704"/>
                  <a:pt x="23443" y="10608"/>
                  <a:pt x="13388" y="13861"/>
                </a:cubicBezTo>
                <a:cubicBezTo>
                  <a:pt x="2984" y="17221"/>
                  <a:pt x="0" y="25851"/>
                  <a:pt x="0" y="25851"/>
                </a:cubicBezTo>
                <a:lnTo>
                  <a:pt x="92239" y="25851"/>
                </a:lnTo>
                <a:cubicBezTo>
                  <a:pt x="92239" y="25851"/>
                  <a:pt x="78340" y="10366"/>
                  <a:pt x="66699" y="5661"/>
                </a:cubicBezTo>
                <a:cubicBezTo>
                  <a:pt x="63769" y="4478"/>
                  <a:pt x="56940" y="1790"/>
                  <a:pt x="54225" y="984"/>
                </a:cubicBezTo>
                <a:cubicBezTo>
                  <a:pt x="52037" y="345"/>
                  <a:pt x="49850" y="0"/>
                  <a:pt x="476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0"/>
          <p:cNvSpPr/>
          <p:nvPr/>
        </p:nvSpPr>
        <p:spPr>
          <a:xfrm flipH="1">
            <a:off x="942" y="4781059"/>
            <a:ext cx="7642384" cy="362404"/>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 name="Google Shape;877;p50"/>
          <p:cNvGrpSpPr/>
          <p:nvPr/>
        </p:nvGrpSpPr>
        <p:grpSpPr>
          <a:xfrm>
            <a:off x="456492" y="4397710"/>
            <a:ext cx="1802074" cy="757915"/>
            <a:chOff x="456506" y="4454146"/>
            <a:chExt cx="1639143" cy="689390"/>
          </a:xfrm>
        </p:grpSpPr>
        <p:sp>
          <p:nvSpPr>
            <p:cNvPr id="878" name="Google Shape;878;p50"/>
            <p:cNvSpPr/>
            <p:nvPr/>
          </p:nvSpPr>
          <p:spPr>
            <a:xfrm>
              <a:off x="1789865" y="4904274"/>
              <a:ext cx="57843" cy="162595"/>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0"/>
            <p:cNvSpPr/>
            <p:nvPr/>
          </p:nvSpPr>
          <p:spPr>
            <a:xfrm>
              <a:off x="1831917" y="4873710"/>
              <a:ext cx="145444" cy="201040"/>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0"/>
            <p:cNvSpPr/>
            <p:nvPr/>
          </p:nvSpPr>
          <p:spPr>
            <a:xfrm>
              <a:off x="800355" y="4785159"/>
              <a:ext cx="185749" cy="293530"/>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0"/>
            <p:cNvSpPr/>
            <p:nvPr/>
          </p:nvSpPr>
          <p:spPr>
            <a:xfrm>
              <a:off x="566886" y="4683497"/>
              <a:ext cx="251457" cy="385116"/>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0"/>
            <p:cNvSpPr/>
            <p:nvPr/>
          </p:nvSpPr>
          <p:spPr>
            <a:xfrm>
              <a:off x="664054" y="4764684"/>
              <a:ext cx="163693" cy="319263"/>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0"/>
            <p:cNvSpPr/>
            <p:nvPr/>
          </p:nvSpPr>
          <p:spPr>
            <a:xfrm>
              <a:off x="814160" y="4867739"/>
              <a:ext cx="99807" cy="205040"/>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0"/>
            <p:cNvSpPr/>
            <p:nvPr/>
          </p:nvSpPr>
          <p:spPr>
            <a:xfrm flipH="1">
              <a:off x="1172920" y="4592234"/>
              <a:ext cx="252305" cy="398687"/>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0"/>
            <p:cNvSpPr/>
            <p:nvPr/>
          </p:nvSpPr>
          <p:spPr>
            <a:xfrm flipH="1">
              <a:off x="1400804" y="4454146"/>
              <a:ext cx="341557" cy="523084"/>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0"/>
            <p:cNvSpPr/>
            <p:nvPr/>
          </p:nvSpPr>
          <p:spPr>
            <a:xfrm flipH="1">
              <a:off x="1388026" y="4564423"/>
              <a:ext cx="222346" cy="433640"/>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0"/>
            <p:cNvSpPr/>
            <p:nvPr/>
          </p:nvSpPr>
          <p:spPr>
            <a:xfrm flipH="1">
              <a:off x="1270904" y="4704402"/>
              <a:ext cx="135569" cy="27849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0"/>
            <p:cNvSpPr/>
            <p:nvPr/>
          </p:nvSpPr>
          <p:spPr>
            <a:xfrm>
              <a:off x="456506" y="4894466"/>
              <a:ext cx="1638722" cy="249070"/>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0"/>
            <p:cNvSpPr/>
            <p:nvPr/>
          </p:nvSpPr>
          <p:spPr>
            <a:xfrm>
              <a:off x="1409652" y="4893874"/>
              <a:ext cx="685996" cy="249233"/>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932106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890"/>
        <p:cNvGrpSpPr/>
        <p:nvPr/>
      </p:nvGrpSpPr>
      <p:grpSpPr>
        <a:xfrm>
          <a:off x="0" y="0"/>
          <a:ext cx="0" cy="0"/>
          <a:chOff x="0" y="0"/>
          <a:chExt cx="0" cy="0"/>
        </a:xfrm>
      </p:grpSpPr>
      <p:grpSp>
        <p:nvGrpSpPr>
          <p:cNvPr id="891" name="Google Shape;891;p51"/>
          <p:cNvGrpSpPr/>
          <p:nvPr/>
        </p:nvGrpSpPr>
        <p:grpSpPr>
          <a:xfrm flipH="1">
            <a:off x="3062687" y="3829748"/>
            <a:ext cx="3391103" cy="1313742"/>
            <a:chOff x="2189450" y="2220300"/>
            <a:chExt cx="3202175" cy="1240550"/>
          </a:xfrm>
        </p:grpSpPr>
        <p:sp>
          <p:nvSpPr>
            <p:cNvPr id="892" name="Google Shape;892;p5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51"/>
          <p:cNvGrpSpPr/>
          <p:nvPr/>
        </p:nvGrpSpPr>
        <p:grpSpPr>
          <a:xfrm flipH="1">
            <a:off x="4708478" y="3471522"/>
            <a:ext cx="4309167" cy="1669408"/>
            <a:chOff x="2189450" y="2220300"/>
            <a:chExt cx="3202175" cy="1240550"/>
          </a:xfrm>
        </p:grpSpPr>
        <p:sp>
          <p:nvSpPr>
            <p:cNvPr id="895" name="Google Shape;895;p51"/>
            <p:cNvSpPr/>
            <p:nvPr/>
          </p:nvSpPr>
          <p:spPr>
            <a:xfrm>
              <a:off x="2189450" y="2220300"/>
              <a:ext cx="3202175" cy="1240550"/>
            </a:xfrm>
            <a:custGeom>
              <a:avLst/>
              <a:gdLst/>
              <a:ahLst/>
              <a:cxnLst/>
              <a:rect l="l" t="t" r="r" b="b"/>
              <a:pathLst>
                <a:path w="128087" h="49622" extrusionOk="0">
                  <a:moveTo>
                    <a:pt x="63421" y="0"/>
                  </a:moveTo>
                  <a:cubicBezTo>
                    <a:pt x="63373" y="0"/>
                    <a:pt x="63326" y="1"/>
                    <a:pt x="63280" y="3"/>
                  </a:cubicBezTo>
                  <a:cubicBezTo>
                    <a:pt x="51881" y="414"/>
                    <a:pt x="0" y="49622"/>
                    <a:pt x="0" y="49622"/>
                  </a:cubicBezTo>
                  <a:lnTo>
                    <a:pt x="128087" y="49622"/>
                  </a:lnTo>
                  <a:cubicBezTo>
                    <a:pt x="128087" y="49622"/>
                    <a:pt x="75085" y="0"/>
                    <a:pt x="63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1"/>
            <p:cNvSpPr/>
            <p:nvPr/>
          </p:nvSpPr>
          <p:spPr>
            <a:xfrm>
              <a:off x="2189450" y="2220350"/>
              <a:ext cx="3202175" cy="1240500"/>
            </a:xfrm>
            <a:custGeom>
              <a:avLst/>
              <a:gdLst/>
              <a:ahLst/>
              <a:cxnLst/>
              <a:rect l="l" t="t" r="r" b="b"/>
              <a:pathLst>
                <a:path w="128087" h="49620" extrusionOk="0">
                  <a:moveTo>
                    <a:pt x="63291" y="1"/>
                  </a:moveTo>
                  <a:cubicBezTo>
                    <a:pt x="63287" y="1"/>
                    <a:pt x="63284" y="1"/>
                    <a:pt x="63280" y="1"/>
                  </a:cubicBezTo>
                  <a:cubicBezTo>
                    <a:pt x="51881" y="1"/>
                    <a:pt x="0" y="49620"/>
                    <a:pt x="0" y="49620"/>
                  </a:cubicBezTo>
                  <a:lnTo>
                    <a:pt x="128087" y="49620"/>
                  </a:lnTo>
                  <a:cubicBezTo>
                    <a:pt x="128087" y="49620"/>
                    <a:pt x="76354" y="1"/>
                    <a:pt x="63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 name="Google Shape;897;p51"/>
          <p:cNvSpPr/>
          <p:nvPr/>
        </p:nvSpPr>
        <p:spPr>
          <a:xfrm flipH="1">
            <a:off x="46" y="4851064"/>
            <a:ext cx="4467697" cy="287808"/>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1"/>
          <p:cNvSpPr/>
          <p:nvPr/>
        </p:nvSpPr>
        <p:spPr>
          <a:xfrm flipH="1">
            <a:off x="0" y="4547649"/>
            <a:ext cx="9143996" cy="595795"/>
          </a:xfrm>
          <a:custGeom>
            <a:avLst/>
            <a:gdLst/>
            <a:ahLst/>
            <a:cxnLst/>
            <a:rect l="l" t="t" r="r" b="b"/>
            <a:pathLst>
              <a:path w="229590" h="28713" extrusionOk="0">
                <a:moveTo>
                  <a:pt x="0" y="0"/>
                </a:moveTo>
                <a:lnTo>
                  <a:pt x="0" y="28712"/>
                </a:lnTo>
                <a:lnTo>
                  <a:pt x="229589" y="28712"/>
                </a:lnTo>
                <a:lnTo>
                  <a:pt x="229589" y="20351"/>
                </a:lnTo>
                <a:cubicBezTo>
                  <a:pt x="229025" y="20540"/>
                  <a:pt x="228487" y="20728"/>
                  <a:pt x="227923" y="20916"/>
                </a:cubicBezTo>
                <a:cubicBezTo>
                  <a:pt x="223836" y="22287"/>
                  <a:pt x="219642" y="23846"/>
                  <a:pt x="215287" y="24438"/>
                </a:cubicBezTo>
                <a:cubicBezTo>
                  <a:pt x="213512" y="24685"/>
                  <a:pt x="211747" y="24787"/>
                  <a:pt x="209988" y="24787"/>
                </a:cubicBezTo>
                <a:cubicBezTo>
                  <a:pt x="206764" y="24787"/>
                  <a:pt x="203557" y="24443"/>
                  <a:pt x="200340" y="24008"/>
                </a:cubicBezTo>
                <a:cubicBezTo>
                  <a:pt x="196556" y="23486"/>
                  <a:pt x="192841" y="23007"/>
                  <a:pt x="189076" y="23007"/>
                </a:cubicBezTo>
                <a:cubicBezTo>
                  <a:pt x="187598" y="23007"/>
                  <a:pt x="186113" y="23081"/>
                  <a:pt x="184613" y="23255"/>
                </a:cubicBezTo>
                <a:cubicBezTo>
                  <a:pt x="179773" y="23793"/>
                  <a:pt x="175042" y="24922"/>
                  <a:pt x="170203" y="25433"/>
                </a:cubicBezTo>
                <a:cubicBezTo>
                  <a:pt x="167571" y="25727"/>
                  <a:pt x="164904" y="25789"/>
                  <a:pt x="162238" y="25789"/>
                </a:cubicBezTo>
                <a:cubicBezTo>
                  <a:pt x="160273" y="25789"/>
                  <a:pt x="158308" y="25755"/>
                  <a:pt x="156357" y="25755"/>
                </a:cubicBezTo>
                <a:cubicBezTo>
                  <a:pt x="151975" y="25755"/>
                  <a:pt x="136759" y="20755"/>
                  <a:pt x="134017" y="19894"/>
                </a:cubicBezTo>
                <a:cubicBezTo>
                  <a:pt x="131409" y="19115"/>
                  <a:pt x="128774" y="18174"/>
                  <a:pt x="126059" y="17824"/>
                </a:cubicBezTo>
                <a:cubicBezTo>
                  <a:pt x="123854" y="17551"/>
                  <a:pt x="121649" y="17402"/>
                  <a:pt x="119444" y="17402"/>
                </a:cubicBezTo>
                <a:cubicBezTo>
                  <a:pt x="117966" y="17402"/>
                  <a:pt x="116488" y="17469"/>
                  <a:pt x="115010" y="17609"/>
                </a:cubicBezTo>
                <a:cubicBezTo>
                  <a:pt x="104848" y="18577"/>
                  <a:pt x="95250" y="22045"/>
                  <a:pt x="85196" y="23470"/>
                </a:cubicBezTo>
                <a:cubicBezTo>
                  <a:pt x="81334" y="24010"/>
                  <a:pt x="77458" y="24253"/>
                  <a:pt x="73581" y="24253"/>
                </a:cubicBezTo>
                <a:cubicBezTo>
                  <a:pt x="67041" y="24253"/>
                  <a:pt x="60502" y="23563"/>
                  <a:pt x="54037" y="22448"/>
                </a:cubicBezTo>
                <a:cubicBezTo>
                  <a:pt x="48821" y="21561"/>
                  <a:pt x="43660" y="20432"/>
                  <a:pt x="38525" y="19249"/>
                </a:cubicBezTo>
                <a:cubicBezTo>
                  <a:pt x="33740" y="18147"/>
                  <a:pt x="28874" y="17287"/>
                  <a:pt x="24196" y="15862"/>
                </a:cubicBezTo>
                <a:cubicBezTo>
                  <a:pt x="19652" y="14491"/>
                  <a:pt x="15324" y="12690"/>
                  <a:pt x="11533" y="10028"/>
                </a:cubicBezTo>
                <a:cubicBezTo>
                  <a:pt x="7716" y="7393"/>
                  <a:pt x="4678" y="3979"/>
                  <a:pt x="1317" y="914"/>
                </a:cubicBezTo>
                <a:cubicBezTo>
                  <a:pt x="995" y="619"/>
                  <a:pt x="834" y="296"/>
                  <a:pt x="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1"/>
          <p:cNvSpPr/>
          <p:nvPr/>
        </p:nvSpPr>
        <p:spPr>
          <a:xfrm>
            <a:off x="1232100" y="718797"/>
            <a:ext cx="1781826" cy="112559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1"/>
          <p:cNvSpPr/>
          <p:nvPr/>
        </p:nvSpPr>
        <p:spPr>
          <a:xfrm>
            <a:off x="350084" y="398311"/>
            <a:ext cx="1035607" cy="65428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1"/>
          <p:cNvSpPr/>
          <p:nvPr/>
        </p:nvSpPr>
        <p:spPr>
          <a:xfrm>
            <a:off x="6848433" y="340500"/>
            <a:ext cx="1493235" cy="943410"/>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1"/>
          <p:cNvSpPr/>
          <p:nvPr/>
        </p:nvSpPr>
        <p:spPr>
          <a:xfrm>
            <a:off x="8165389" y="1407427"/>
            <a:ext cx="634169" cy="400661"/>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1"/>
          <p:cNvSpPr/>
          <p:nvPr/>
        </p:nvSpPr>
        <p:spPr>
          <a:xfrm>
            <a:off x="6360175" y="1283907"/>
            <a:ext cx="438726" cy="277182"/>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 name="Google Shape;904;p51"/>
          <p:cNvGrpSpPr/>
          <p:nvPr/>
        </p:nvGrpSpPr>
        <p:grpSpPr>
          <a:xfrm>
            <a:off x="893068" y="3907831"/>
            <a:ext cx="1186803" cy="1014012"/>
            <a:chOff x="6771225" y="2829938"/>
            <a:chExt cx="1528400" cy="1305875"/>
          </a:xfrm>
        </p:grpSpPr>
        <p:sp>
          <p:nvSpPr>
            <p:cNvPr id="905" name="Google Shape;905;p51"/>
            <p:cNvSpPr/>
            <p:nvPr/>
          </p:nvSpPr>
          <p:spPr>
            <a:xfrm>
              <a:off x="6771225" y="3808963"/>
              <a:ext cx="202000" cy="262950"/>
            </a:xfrm>
            <a:custGeom>
              <a:avLst/>
              <a:gdLst/>
              <a:ahLst/>
              <a:cxnLst/>
              <a:rect l="l" t="t" r="r" b="b"/>
              <a:pathLst>
                <a:path w="8080" h="10518" extrusionOk="0">
                  <a:moveTo>
                    <a:pt x="4055" y="0"/>
                  </a:moveTo>
                  <a:cubicBezTo>
                    <a:pt x="2028" y="0"/>
                    <a:pt x="1" y="2850"/>
                    <a:pt x="1" y="5141"/>
                  </a:cubicBezTo>
                  <a:cubicBezTo>
                    <a:pt x="1" y="7345"/>
                    <a:pt x="1793" y="8285"/>
                    <a:pt x="3673" y="8373"/>
                  </a:cubicBezTo>
                  <a:lnTo>
                    <a:pt x="3673" y="10517"/>
                  </a:lnTo>
                  <a:lnTo>
                    <a:pt x="4231" y="10517"/>
                  </a:lnTo>
                  <a:lnTo>
                    <a:pt x="4114" y="8402"/>
                  </a:lnTo>
                  <a:cubicBezTo>
                    <a:pt x="6141" y="8373"/>
                    <a:pt x="8080" y="7374"/>
                    <a:pt x="8080" y="5083"/>
                  </a:cubicBezTo>
                  <a:cubicBezTo>
                    <a:pt x="8080" y="2791"/>
                    <a:pt x="6082" y="0"/>
                    <a:pt x="4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1"/>
            <p:cNvSpPr/>
            <p:nvPr/>
          </p:nvSpPr>
          <p:spPr>
            <a:xfrm>
              <a:off x="7897875" y="3619463"/>
              <a:ext cx="328300" cy="504600"/>
            </a:xfrm>
            <a:custGeom>
              <a:avLst/>
              <a:gdLst/>
              <a:ahLst/>
              <a:cxnLst/>
              <a:rect l="l" t="t" r="r" b="b"/>
              <a:pathLst>
                <a:path w="13132" h="20184" extrusionOk="0">
                  <a:moveTo>
                    <a:pt x="6551" y="1"/>
                  </a:moveTo>
                  <a:cubicBezTo>
                    <a:pt x="3261" y="1"/>
                    <a:pt x="0" y="4642"/>
                    <a:pt x="0" y="8403"/>
                  </a:cubicBezTo>
                  <a:cubicBezTo>
                    <a:pt x="0" y="11928"/>
                    <a:pt x="2850" y="13485"/>
                    <a:pt x="5934" y="13661"/>
                  </a:cubicBezTo>
                  <a:lnTo>
                    <a:pt x="5729" y="20183"/>
                  </a:lnTo>
                  <a:lnTo>
                    <a:pt x="7227" y="18891"/>
                  </a:lnTo>
                  <a:lnTo>
                    <a:pt x="6757" y="13661"/>
                  </a:lnTo>
                  <a:cubicBezTo>
                    <a:pt x="9988" y="13603"/>
                    <a:pt x="13132" y="11987"/>
                    <a:pt x="13132" y="8315"/>
                  </a:cubicBezTo>
                  <a:cubicBezTo>
                    <a:pt x="13132" y="4525"/>
                    <a:pt x="9871" y="1"/>
                    <a:pt x="6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1"/>
            <p:cNvSpPr/>
            <p:nvPr/>
          </p:nvSpPr>
          <p:spPr>
            <a:xfrm>
              <a:off x="7318400" y="2829938"/>
              <a:ext cx="981225" cy="1021650"/>
            </a:xfrm>
            <a:custGeom>
              <a:avLst/>
              <a:gdLst/>
              <a:ahLst/>
              <a:cxnLst/>
              <a:rect l="l" t="t" r="r" b="b"/>
              <a:pathLst>
                <a:path w="39249" h="40866" extrusionOk="0">
                  <a:moveTo>
                    <a:pt x="19624" y="1"/>
                  </a:moveTo>
                  <a:cubicBezTo>
                    <a:pt x="9724" y="1"/>
                    <a:pt x="0" y="13779"/>
                    <a:pt x="0" y="25089"/>
                  </a:cubicBezTo>
                  <a:cubicBezTo>
                    <a:pt x="0" y="36370"/>
                    <a:pt x="9724" y="40865"/>
                    <a:pt x="19624" y="40865"/>
                  </a:cubicBezTo>
                  <a:cubicBezTo>
                    <a:pt x="29525" y="40865"/>
                    <a:pt x="39249" y="36077"/>
                    <a:pt x="39249" y="24796"/>
                  </a:cubicBezTo>
                  <a:cubicBezTo>
                    <a:pt x="39249" y="13485"/>
                    <a:pt x="29495" y="1"/>
                    <a:pt x="196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1"/>
            <p:cNvSpPr/>
            <p:nvPr/>
          </p:nvSpPr>
          <p:spPr>
            <a:xfrm>
              <a:off x="7318400" y="3055413"/>
              <a:ext cx="907775" cy="795425"/>
            </a:xfrm>
            <a:custGeom>
              <a:avLst/>
              <a:gdLst/>
              <a:ahLst/>
              <a:cxnLst/>
              <a:rect l="l" t="t" r="r" b="b"/>
              <a:pathLst>
                <a:path w="36311" h="31817" extrusionOk="0">
                  <a:moveTo>
                    <a:pt x="5582" y="1"/>
                  </a:moveTo>
                  <a:cubicBezTo>
                    <a:pt x="2204" y="4731"/>
                    <a:pt x="0" y="10665"/>
                    <a:pt x="0" y="16041"/>
                  </a:cubicBezTo>
                  <a:cubicBezTo>
                    <a:pt x="0" y="27322"/>
                    <a:pt x="9724" y="31817"/>
                    <a:pt x="19624" y="31817"/>
                  </a:cubicBezTo>
                  <a:cubicBezTo>
                    <a:pt x="26176" y="31817"/>
                    <a:pt x="32668" y="29731"/>
                    <a:pt x="36311" y="25001"/>
                  </a:cubicBezTo>
                  <a:lnTo>
                    <a:pt x="36311" y="25001"/>
                  </a:lnTo>
                  <a:cubicBezTo>
                    <a:pt x="35800" y="25025"/>
                    <a:pt x="35288" y="25036"/>
                    <a:pt x="34778" y="25036"/>
                  </a:cubicBezTo>
                  <a:cubicBezTo>
                    <a:pt x="32735" y="25036"/>
                    <a:pt x="30700" y="24848"/>
                    <a:pt x="28702" y="24472"/>
                  </a:cubicBezTo>
                  <a:cubicBezTo>
                    <a:pt x="24354" y="23591"/>
                    <a:pt x="20506" y="21535"/>
                    <a:pt x="16980" y="18861"/>
                  </a:cubicBezTo>
                  <a:cubicBezTo>
                    <a:pt x="13631" y="16364"/>
                    <a:pt x="9754" y="13632"/>
                    <a:pt x="7580" y="9930"/>
                  </a:cubicBezTo>
                  <a:cubicBezTo>
                    <a:pt x="5729" y="6787"/>
                    <a:pt x="5611" y="3438"/>
                    <a:pt x="55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1"/>
            <p:cNvSpPr/>
            <p:nvPr/>
          </p:nvSpPr>
          <p:spPr>
            <a:xfrm>
              <a:off x="7438850" y="2901188"/>
              <a:ext cx="740325" cy="1211125"/>
            </a:xfrm>
            <a:custGeom>
              <a:avLst/>
              <a:gdLst/>
              <a:ahLst/>
              <a:cxnLst/>
              <a:rect l="l" t="t" r="r" b="b"/>
              <a:pathLst>
                <a:path w="29613" h="48445" extrusionOk="0">
                  <a:moveTo>
                    <a:pt x="14748" y="1"/>
                  </a:moveTo>
                  <a:lnTo>
                    <a:pt x="13954" y="882"/>
                  </a:lnTo>
                  <a:lnTo>
                    <a:pt x="13367" y="16305"/>
                  </a:lnTo>
                  <a:lnTo>
                    <a:pt x="9078" y="12515"/>
                  </a:lnTo>
                  <a:lnTo>
                    <a:pt x="8813" y="5024"/>
                  </a:lnTo>
                  <a:lnTo>
                    <a:pt x="8520" y="5024"/>
                  </a:lnTo>
                  <a:lnTo>
                    <a:pt x="8167" y="11663"/>
                  </a:lnTo>
                  <a:lnTo>
                    <a:pt x="1616" y="7786"/>
                  </a:lnTo>
                  <a:lnTo>
                    <a:pt x="1616" y="8285"/>
                  </a:lnTo>
                  <a:lnTo>
                    <a:pt x="7462" y="12750"/>
                  </a:lnTo>
                  <a:lnTo>
                    <a:pt x="1293" y="13984"/>
                  </a:lnTo>
                  <a:lnTo>
                    <a:pt x="1263" y="14572"/>
                  </a:lnTo>
                  <a:lnTo>
                    <a:pt x="8549" y="13426"/>
                  </a:lnTo>
                  <a:lnTo>
                    <a:pt x="13367" y="17745"/>
                  </a:lnTo>
                  <a:lnTo>
                    <a:pt x="13132" y="30348"/>
                  </a:lnTo>
                  <a:lnTo>
                    <a:pt x="6581" y="26734"/>
                  </a:lnTo>
                  <a:lnTo>
                    <a:pt x="5934" y="20624"/>
                  </a:lnTo>
                  <a:lnTo>
                    <a:pt x="5582" y="20624"/>
                  </a:lnTo>
                  <a:lnTo>
                    <a:pt x="5758" y="26029"/>
                  </a:lnTo>
                  <a:lnTo>
                    <a:pt x="1087" y="23033"/>
                  </a:lnTo>
                  <a:lnTo>
                    <a:pt x="1528" y="24120"/>
                  </a:lnTo>
                  <a:lnTo>
                    <a:pt x="5024" y="26999"/>
                  </a:lnTo>
                  <a:lnTo>
                    <a:pt x="0" y="29349"/>
                  </a:lnTo>
                  <a:lnTo>
                    <a:pt x="0" y="29878"/>
                  </a:lnTo>
                  <a:lnTo>
                    <a:pt x="5846" y="27733"/>
                  </a:lnTo>
                  <a:lnTo>
                    <a:pt x="13132" y="32580"/>
                  </a:lnTo>
                  <a:lnTo>
                    <a:pt x="13132" y="48444"/>
                  </a:lnTo>
                  <a:lnTo>
                    <a:pt x="15835" y="48444"/>
                  </a:lnTo>
                  <a:lnTo>
                    <a:pt x="14806" y="31699"/>
                  </a:lnTo>
                  <a:lnTo>
                    <a:pt x="20535" y="28350"/>
                  </a:lnTo>
                  <a:lnTo>
                    <a:pt x="28614" y="30906"/>
                  </a:lnTo>
                  <a:lnTo>
                    <a:pt x="28819" y="30612"/>
                  </a:lnTo>
                  <a:lnTo>
                    <a:pt x="21593" y="27469"/>
                  </a:lnTo>
                  <a:lnTo>
                    <a:pt x="27821" y="22944"/>
                  </a:lnTo>
                  <a:lnTo>
                    <a:pt x="26910" y="22944"/>
                  </a:lnTo>
                  <a:lnTo>
                    <a:pt x="20799" y="26999"/>
                  </a:lnTo>
                  <a:lnTo>
                    <a:pt x="20153" y="21505"/>
                  </a:lnTo>
                  <a:lnTo>
                    <a:pt x="19712" y="22239"/>
                  </a:lnTo>
                  <a:lnTo>
                    <a:pt x="19801" y="27557"/>
                  </a:lnTo>
                  <a:lnTo>
                    <a:pt x="14806" y="30083"/>
                  </a:lnTo>
                  <a:lnTo>
                    <a:pt x="14395" y="21799"/>
                  </a:lnTo>
                  <a:lnTo>
                    <a:pt x="21416" y="17275"/>
                  </a:lnTo>
                  <a:lnTo>
                    <a:pt x="29613" y="17803"/>
                  </a:lnTo>
                  <a:lnTo>
                    <a:pt x="29613" y="17363"/>
                  </a:lnTo>
                  <a:lnTo>
                    <a:pt x="22768" y="16217"/>
                  </a:lnTo>
                  <a:lnTo>
                    <a:pt x="29084" y="11517"/>
                  </a:lnTo>
                  <a:lnTo>
                    <a:pt x="29084" y="10606"/>
                  </a:lnTo>
                  <a:lnTo>
                    <a:pt x="22239" y="15747"/>
                  </a:lnTo>
                  <a:lnTo>
                    <a:pt x="23502" y="8902"/>
                  </a:lnTo>
                  <a:lnTo>
                    <a:pt x="22826" y="9196"/>
                  </a:lnTo>
                  <a:lnTo>
                    <a:pt x="20887" y="16393"/>
                  </a:lnTo>
                  <a:lnTo>
                    <a:pt x="14307" y="20154"/>
                  </a:lnTo>
                  <a:lnTo>
                    <a:pt x="147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1"/>
            <p:cNvSpPr/>
            <p:nvPr/>
          </p:nvSpPr>
          <p:spPr>
            <a:xfrm>
              <a:off x="7779625" y="2901188"/>
              <a:ext cx="399550" cy="1211125"/>
            </a:xfrm>
            <a:custGeom>
              <a:avLst/>
              <a:gdLst/>
              <a:ahLst/>
              <a:cxnLst/>
              <a:rect l="l" t="t" r="r" b="b"/>
              <a:pathLst>
                <a:path w="15982" h="48445" extrusionOk="0">
                  <a:moveTo>
                    <a:pt x="1117" y="1"/>
                  </a:moveTo>
                  <a:lnTo>
                    <a:pt x="882" y="265"/>
                  </a:lnTo>
                  <a:lnTo>
                    <a:pt x="882" y="412"/>
                  </a:lnTo>
                  <a:cubicBezTo>
                    <a:pt x="882" y="3732"/>
                    <a:pt x="852" y="7110"/>
                    <a:pt x="705" y="10459"/>
                  </a:cubicBezTo>
                  <a:cubicBezTo>
                    <a:pt x="529" y="13691"/>
                    <a:pt x="558" y="17010"/>
                    <a:pt x="206" y="20242"/>
                  </a:cubicBezTo>
                  <a:cubicBezTo>
                    <a:pt x="0" y="22181"/>
                    <a:pt x="265" y="48444"/>
                    <a:pt x="265" y="48444"/>
                  </a:cubicBezTo>
                  <a:lnTo>
                    <a:pt x="2204" y="48444"/>
                  </a:lnTo>
                  <a:lnTo>
                    <a:pt x="1175" y="31699"/>
                  </a:lnTo>
                  <a:lnTo>
                    <a:pt x="6875" y="28350"/>
                  </a:lnTo>
                  <a:lnTo>
                    <a:pt x="14953" y="30935"/>
                  </a:lnTo>
                  <a:lnTo>
                    <a:pt x="15159" y="30641"/>
                  </a:lnTo>
                  <a:lnTo>
                    <a:pt x="7962" y="27469"/>
                  </a:lnTo>
                  <a:lnTo>
                    <a:pt x="14160" y="22974"/>
                  </a:lnTo>
                  <a:lnTo>
                    <a:pt x="13250" y="22974"/>
                  </a:lnTo>
                  <a:lnTo>
                    <a:pt x="7139" y="27028"/>
                  </a:lnTo>
                  <a:lnTo>
                    <a:pt x="6493" y="21505"/>
                  </a:lnTo>
                  <a:lnTo>
                    <a:pt x="6052" y="22239"/>
                  </a:lnTo>
                  <a:lnTo>
                    <a:pt x="6140" y="27557"/>
                  </a:lnTo>
                  <a:lnTo>
                    <a:pt x="1175" y="30054"/>
                  </a:lnTo>
                  <a:lnTo>
                    <a:pt x="764" y="21769"/>
                  </a:lnTo>
                  <a:lnTo>
                    <a:pt x="7785" y="17275"/>
                  </a:lnTo>
                  <a:lnTo>
                    <a:pt x="15982" y="17803"/>
                  </a:lnTo>
                  <a:lnTo>
                    <a:pt x="15982" y="17363"/>
                  </a:lnTo>
                  <a:lnTo>
                    <a:pt x="9137" y="16217"/>
                  </a:lnTo>
                  <a:lnTo>
                    <a:pt x="15453" y="11517"/>
                  </a:lnTo>
                  <a:lnTo>
                    <a:pt x="15453" y="10606"/>
                  </a:lnTo>
                  <a:lnTo>
                    <a:pt x="8608" y="15747"/>
                  </a:lnTo>
                  <a:lnTo>
                    <a:pt x="9871" y="8931"/>
                  </a:lnTo>
                  <a:lnTo>
                    <a:pt x="9195" y="9196"/>
                  </a:lnTo>
                  <a:lnTo>
                    <a:pt x="7256" y="16393"/>
                  </a:lnTo>
                  <a:lnTo>
                    <a:pt x="676" y="20183"/>
                  </a:lnTo>
                  <a:lnTo>
                    <a:pt x="11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1"/>
            <p:cNvSpPr/>
            <p:nvPr/>
          </p:nvSpPr>
          <p:spPr>
            <a:xfrm>
              <a:off x="6847625" y="3176613"/>
              <a:ext cx="734450" cy="764575"/>
            </a:xfrm>
            <a:custGeom>
              <a:avLst/>
              <a:gdLst/>
              <a:ahLst/>
              <a:cxnLst/>
              <a:rect l="l" t="t" r="r" b="b"/>
              <a:pathLst>
                <a:path w="29378" h="30583" extrusionOk="0">
                  <a:moveTo>
                    <a:pt x="14689" y="0"/>
                  </a:moveTo>
                  <a:cubicBezTo>
                    <a:pt x="7286" y="0"/>
                    <a:pt x="0" y="10106"/>
                    <a:pt x="0" y="18537"/>
                  </a:cubicBezTo>
                  <a:cubicBezTo>
                    <a:pt x="0" y="26969"/>
                    <a:pt x="7286" y="30582"/>
                    <a:pt x="14689" y="30582"/>
                  </a:cubicBezTo>
                  <a:cubicBezTo>
                    <a:pt x="22092" y="30582"/>
                    <a:pt x="29378" y="27204"/>
                    <a:pt x="29378" y="18743"/>
                  </a:cubicBezTo>
                  <a:cubicBezTo>
                    <a:pt x="29378" y="10312"/>
                    <a:pt x="22092" y="0"/>
                    <a:pt x="146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1"/>
            <p:cNvSpPr/>
            <p:nvPr/>
          </p:nvSpPr>
          <p:spPr>
            <a:xfrm>
              <a:off x="6901975" y="3345513"/>
              <a:ext cx="679375" cy="595675"/>
            </a:xfrm>
            <a:custGeom>
              <a:avLst/>
              <a:gdLst/>
              <a:ahLst/>
              <a:cxnLst/>
              <a:rect l="l" t="t" r="r" b="b"/>
              <a:pathLst>
                <a:path w="27175" h="23827" extrusionOk="0">
                  <a:moveTo>
                    <a:pt x="23032" y="1"/>
                  </a:moveTo>
                  <a:cubicBezTo>
                    <a:pt x="23003" y="2557"/>
                    <a:pt x="22885" y="5083"/>
                    <a:pt x="21534" y="7434"/>
                  </a:cubicBezTo>
                  <a:cubicBezTo>
                    <a:pt x="19918" y="10195"/>
                    <a:pt x="16980" y="12222"/>
                    <a:pt x="14483" y="14102"/>
                  </a:cubicBezTo>
                  <a:cubicBezTo>
                    <a:pt x="11869" y="16100"/>
                    <a:pt x="8990" y="17628"/>
                    <a:pt x="5729" y="18303"/>
                  </a:cubicBezTo>
                  <a:cubicBezTo>
                    <a:pt x="4205" y="18589"/>
                    <a:pt x="2643" y="18739"/>
                    <a:pt x="1090" y="18739"/>
                  </a:cubicBezTo>
                  <a:cubicBezTo>
                    <a:pt x="726" y="18739"/>
                    <a:pt x="363" y="18731"/>
                    <a:pt x="0" y="18714"/>
                  </a:cubicBezTo>
                  <a:lnTo>
                    <a:pt x="0" y="18714"/>
                  </a:lnTo>
                  <a:cubicBezTo>
                    <a:pt x="2732" y="22240"/>
                    <a:pt x="7580" y="23826"/>
                    <a:pt x="12486" y="23826"/>
                  </a:cubicBezTo>
                  <a:cubicBezTo>
                    <a:pt x="19918" y="23826"/>
                    <a:pt x="27174" y="20448"/>
                    <a:pt x="27174" y="11987"/>
                  </a:cubicBezTo>
                  <a:cubicBezTo>
                    <a:pt x="27174" y="7992"/>
                    <a:pt x="25529" y="3556"/>
                    <a:pt x="23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1"/>
            <p:cNvSpPr/>
            <p:nvPr/>
          </p:nvSpPr>
          <p:spPr>
            <a:xfrm>
              <a:off x="6937950" y="3229488"/>
              <a:ext cx="553800" cy="906325"/>
            </a:xfrm>
            <a:custGeom>
              <a:avLst/>
              <a:gdLst/>
              <a:ahLst/>
              <a:cxnLst/>
              <a:rect l="l" t="t" r="r" b="b"/>
              <a:pathLst>
                <a:path w="22152" h="36253" extrusionOk="0">
                  <a:moveTo>
                    <a:pt x="11105" y="0"/>
                  </a:moveTo>
                  <a:lnTo>
                    <a:pt x="11458" y="15100"/>
                  </a:lnTo>
                  <a:lnTo>
                    <a:pt x="6522" y="12280"/>
                  </a:lnTo>
                  <a:lnTo>
                    <a:pt x="5083" y="6875"/>
                  </a:lnTo>
                  <a:lnTo>
                    <a:pt x="4584" y="6669"/>
                  </a:lnTo>
                  <a:lnTo>
                    <a:pt x="4584" y="6669"/>
                  </a:lnTo>
                  <a:lnTo>
                    <a:pt x="5524" y="11781"/>
                  </a:lnTo>
                  <a:lnTo>
                    <a:pt x="383" y="7962"/>
                  </a:lnTo>
                  <a:lnTo>
                    <a:pt x="383" y="8637"/>
                  </a:lnTo>
                  <a:lnTo>
                    <a:pt x="5112" y="12133"/>
                  </a:lnTo>
                  <a:lnTo>
                    <a:pt x="1" y="13015"/>
                  </a:lnTo>
                  <a:lnTo>
                    <a:pt x="1" y="13338"/>
                  </a:lnTo>
                  <a:lnTo>
                    <a:pt x="6111" y="12956"/>
                  </a:lnTo>
                  <a:lnTo>
                    <a:pt x="11370" y="16305"/>
                  </a:lnTo>
                  <a:lnTo>
                    <a:pt x="11076" y="22504"/>
                  </a:lnTo>
                  <a:lnTo>
                    <a:pt x="7345" y="20623"/>
                  </a:lnTo>
                  <a:lnTo>
                    <a:pt x="7404" y="16657"/>
                  </a:lnTo>
                  <a:lnTo>
                    <a:pt x="7051" y="16099"/>
                  </a:lnTo>
                  <a:lnTo>
                    <a:pt x="6581" y="20212"/>
                  </a:lnTo>
                  <a:lnTo>
                    <a:pt x="1998" y="17186"/>
                  </a:lnTo>
                  <a:lnTo>
                    <a:pt x="1323" y="17186"/>
                  </a:lnTo>
                  <a:lnTo>
                    <a:pt x="5994" y="20565"/>
                  </a:lnTo>
                  <a:lnTo>
                    <a:pt x="588" y="22915"/>
                  </a:lnTo>
                  <a:lnTo>
                    <a:pt x="735" y="23120"/>
                  </a:lnTo>
                  <a:lnTo>
                    <a:pt x="6787" y="21240"/>
                  </a:lnTo>
                  <a:lnTo>
                    <a:pt x="11076" y="23708"/>
                  </a:lnTo>
                  <a:lnTo>
                    <a:pt x="10312" y="36252"/>
                  </a:lnTo>
                  <a:lnTo>
                    <a:pt x="12310" y="36252"/>
                  </a:lnTo>
                  <a:lnTo>
                    <a:pt x="12310" y="24384"/>
                  </a:lnTo>
                  <a:lnTo>
                    <a:pt x="17774" y="20741"/>
                  </a:lnTo>
                  <a:lnTo>
                    <a:pt x="22151" y="22357"/>
                  </a:lnTo>
                  <a:lnTo>
                    <a:pt x="22151" y="21975"/>
                  </a:lnTo>
                  <a:lnTo>
                    <a:pt x="18391" y="20212"/>
                  </a:lnTo>
                  <a:lnTo>
                    <a:pt x="21006" y="18068"/>
                  </a:lnTo>
                  <a:lnTo>
                    <a:pt x="21329" y="17245"/>
                  </a:lnTo>
                  <a:lnTo>
                    <a:pt x="17833" y="19478"/>
                  </a:lnTo>
                  <a:lnTo>
                    <a:pt x="17980" y="15424"/>
                  </a:lnTo>
                  <a:lnTo>
                    <a:pt x="17686" y="15424"/>
                  </a:lnTo>
                  <a:lnTo>
                    <a:pt x="17245" y="20006"/>
                  </a:lnTo>
                  <a:lnTo>
                    <a:pt x="12310" y="22709"/>
                  </a:lnTo>
                  <a:lnTo>
                    <a:pt x="12134" y="13279"/>
                  </a:lnTo>
                  <a:lnTo>
                    <a:pt x="15747" y="10047"/>
                  </a:lnTo>
                  <a:lnTo>
                    <a:pt x="21211" y="10929"/>
                  </a:lnTo>
                  <a:lnTo>
                    <a:pt x="21182" y="10488"/>
                  </a:lnTo>
                  <a:lnTo>
                    <a:pt x="16570" y="9548"/>
                  </a:lnTo>
                  <a:lnTo>
                    <a:pt x="20947" y="6199"/>
                  </a:lnTo>
                  <a:lnTo>
                    <a:pt x="20947" y="5817"/>
                  </a:lnTo>
                  <a:lnTo>
                    <a:pt x="16041" y="8725"/>
                  </a:lnTo>
                  <a:lnTo>
                    <a:pt x="15776" y="3790"/>
                  </a:lnTo>
                  <a:lnTo>
                    <a:pt x="15541" y="3790"/>
                  </a:lnTo>
                  <a:lnTo>
                    <a:pt x="15336" y="9372"/>
                  </a:lnTo>
                  <a:lnTo>
                    <a:pt x="12134" y="12221"/>
                  </a:lnTo>
                  <a:lnTo>
                    <a:pt x="11722" y="676"/>
                  </a:lnTo>
                  <a:lnTo>
                    <a:pt x="1110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1"/>
            <p:cNvSpPr/>
            <p:nvPr/>
          </p:nvSpPr>
          <p:spPr>
            <a:xfrm>
              <a:off x="6937950" y="3229488"/>
              <a:ext cx="298950" cy="906325"/>
            </a:xfrm>
            <a:custGeom>
              <a:avLst/>
              <a:gdLst/>
              <a:ahLst/>
              <a:cxnLst/>
              <a:rect l="l" t="t" r="r" b="b"/>
              <a:pathLst>
                <a:path w="11958" h="36253" extrusionOk="0">
                  <a:moveTo>
                    <a:pt x="11105" y="0"/>
                  </a:moveTo>
                  <a:lnTo>
                    <a:pt x="11458" y="15100"/>
                  </a:lnTo>
                  <a:lnTo>
                    <a:pt x="11458" y="15100"/>
                  </a:lnTo>
                  <a:lnTo>
                    <a:pt x="6552" y="12280"/>
                  </a:lnTo>
                  <a:lnTo>
                    <a:pt x="5083" y="6875"/>
                  </a:lnTo>
                  <a:lnTo>
                    <a:pt x="4584" y="6669"/>
                  </a:lnTo>
                  <a:lnTo>
                    <a:pt x="4584" y="6669"/>
                  </a:lnTo>
                  <a:lnTo>
                    <a:pt x="5524" y="11781"/>
                  </a:lnTo>
                  <a:lnTo>
                    <a:pt x="412" y="7962"/>
                  </a:lnTo>
                  <a:lnTo>
                    <a:pt x="412" y="8637"/>
                  </a:lnTo>
                  <a:lnTo>
                    <a:pt x="5142" y="12163"/>
                  </a:lnTo>
                  <a:lnTo>
                    <a:pt x="1" y="13015"/>
                  </a:lnTo>
                  <a:lnTo>
                    <a:pt x="1" y="13338"/>
                  </a:lnTo>
                  <a:lnTo>
                    <a:pt x="6111" y="12956"/>
                  </a:lnTo>
                  <a:lnTo>
                    <a:pt x="11370" y="16305"/>
                  </a:lnTo>
                  <a:lnTo>
                    <a:pt x="11076" y="22504"/>
                  </a:lnTo>
                  <a:lnTo>
                    <a:pt x="7345" y="20623"/>
                  </a:lnTo>
                  <a:lnTo>
                    <a:pt x="7404" y="16657"/>
                  </a:lnTo>
                  <a:lnTo>
                    <a:pt x="7081" y="16129"/>
                  </a:lnTo>
                  <a:lnTo>
                    <a:pt x="6611" y="20241"/>
                  </a:lnTo>
                  <a:lnTo>
                    <a:pt x="2028" y="17186"/>
                  </a:lnTo>
                  <a:lnTo>
                    <a:pt x="1352" y="17186"/>
                  </a:lnTo>
                  <a:lnTo>
                    <a:pt x="5994" y="20565"/>
                  </a:lnTo>
                  <a:lnTo>
                    <a:pt x="588" y="22915"/>
                  </a:lnTo>
                  <a:lnTo>
                    <a:pt x="735" y="23150"/>
                  </a:lnTo>
                  <a:lnTo>
                    <a:pt x="6787" y="21240"/>
                  </a:lnTo>
                  <a:lnTo>
                    <a:pt x="11076" y="23737"/>
                  </a:lnTo>
                  <a:lnTo>
                    <a:pt x="10312" y="36252"/>
                  </a:lnTo>
                  <a:lnTo>
                    <a:pt x="11752" y="36252"/>
                  </a:lnTo>
                  <a:cubicBezTo>
                    <a:pt x="11752" y="36252"/>
                    <a:pt x="11957" y="16599"/>
                    <a:pt x="11810" y="15159"/>
                  </a:cubicBezTo>
                  <a:cubicBezTo>
                    <a:pt x="11517" y="12721"/>
                    <a:pt x="11546" y="10253"/>
                    <a:pt x="11429" y="7815"/>
                  </a:cubicBezTo>
                  <a:cubicBezTo>
                    <a:pt x="11282" y="5318"/>
                    <a:pt x="11282" y="2791"/>
                    <a:pt x="11282" y="294"/>
                  </a:cubicBezTo>
                  <a:cubicBezTo>
                    <a:pt x="11282" y="265"/>
                    <a:pt x="11282" y="235"/>
                    <a:pt x="11282" y="206"/>
                  </a:cubicBezTo>
                  <a:lnTo>
                    <a:pt x="11105" y="0"/>
                  </a:lnTo>
                  <a:close/>
                </a:path>
              </a:pathLst>
            </a:custGeom>
            <a:solidFill>
              <a:srgbClr val="442E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036035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915"/>
        <p:cNvGrpSpPr/>
        <p:nvPr/>
      </p:nvGrpSpPr>
      <p:grpSpPr>
        <a:xfrm>
          <a:off x="0" y="0"/>
          <a:ext cx="0" cy="0"/>
          <a:chOff x="0" y="0"/>
          <a:chExt cx="0" cy="0"/>
        </a:xfrm>
      </p:grpSpPr>
      <p:sp>
        <p:nvSpPr>
          <p:cNvPr id="916" name="Google Shape;916;p52"/>
          <p:cNvSpPr/>
          <p:nvPr/>
        </p:nvSpPr>
        <p:spPr>
          <a:xfrm flipH="1">
            <a:off x="7443034" y="382628"/>
            <a:ext cx="1458433" cy="92130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2"/>
          <p:cNvSpPr/>
          <p:nvPr/>
        </p:nvSpPr>
        <p:spPr>
          <a:xfrm flipH="1">
            <a:off x="6497828" y="270474"/>
            <a:ext cx="815025" cy="514924"/>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2"/>
          <p:cNvSpPr/>
          <p:nvPr/>
        </p:nvSpPr>
        <p:spPr>
          <a:xfrm flipH="1">
            <a:off x="242538" y="428275"/>
            <a:ext cx="1781817" cy="1127703"/>
          </a:xfrm>
          <a:custGeom>
            <a:avLst/>
            <a:gdLst/>
            <a:ahLst/>
            <a:cxnLst/>
            <a:rect l="l" t="t" r="r" b="b"/>
            <a:pathLst>
              <a:path w="25554" h="16173" extrusionOk="0">
                <a:moveTo>
                  <a:pt x="14556" y="0"/>
                </a:moveTo>
                <a:cubicBezTo>
                  <a:pt x="11530" y="0"/>
                  <a:pt x="8988" y="2103"/>
                  <a:pt x="8295" y="4898"/>
                </a:cubicBezTo>
                <a:cubicBezTo>
                  <a:pt x="7856" y="4713"/>
                  <a:pt x="7394" y="4598"/>
                  <a:pt x="6909" y="4598"/>
                </a:cubicBezTo>
                <a:cubicBezTo>
                  <a:pt x="5500" y="4598"/>
                  <a:pt x="4275" y="5522"/>
                  <a:pt x="3836" y="6793"/>
                </a:cubicBezTo>
                <a:cubicBezTo>
                  <a:pt x="1664" y="7232"/>
                  <a:pt x="1" y="9149"/>
                  <a:pt x="1" y="11437"/>
                </a:cubicBezTo>
                <a:cubicBezTo>
                  <a:pt x="1" y="14047"/>
                  <a:pt x="2126" y="16173"/>
                  <a:pt x="4737" y="16173"/>
                </a:cubicBezTo>
                <a:lnTo>
                  <a:pt x="20771" y="16173"/>
                </a:lnTo>
                <a:cubicBezTo>
                  <a:pt x="23359" y="16173"/>
                  <a:pt x="25507" y="14047"/>
                  <a:pt x="25507" y="11437"/>
                </a:cubicBezTo>
                <a:cubicBezTo>
                  <a:pt x="25553" y="8895"/>
                  <a:pt x="23543" y="6816"/>
                  <a:pt x="21025" y="6700"/>
                </a:cubicBezTo>
                <a:lnTo>
                  <a:pt x="21025" y="6469"/>
                </a:lnTo>
                <a:cubicBezTo>
                  <a:pt x="21025" y="2888"/>
                  <a:pt x="18137" y="0"/>
                  <a:pt x="145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2"/>
          <p:cNvSpPr/>
          <p:nvPr/>
        </p:nvSpPr>
        <p:spPr>
          <a:xfrm flipH="1">
            <a:off x="1853279" y="356038"/>
            <a:ext cx="544163" cy="343796"/>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2"/>
          <p:cNvSpPr/>
          <p:nvPr/>
        </p:nvSpPr>
        <p:spPr>
          <a:xfrm flipH="1">
            <a:off x="3830701" y="4753075"/>
            <a:ext cx="5313299" cy="390427"/>
          </a:xfrm>
          <a:custGeom>
            <a:avLst/>
            <a:gdLst/>
            <a:ahLst/>
            <a:cxnLst/>
            <a:rect l="l" t="t" r="r" b="b"/>
            <a:pathLst>
              <a:path w="77507" h="11311" extrusionOk="0">
                <a:moveTo>
                  <a:pt x="47622" y="0"/>
                </a:moveTo>
                <a:cubicBezTo>
                  <a:pt x="46145" y="0"/>
                  <a:pt x="44665" y="67"/>
                  <a:pt x="43176" y="207"/>
                </a:cubicBezTo>
                <a:cubicBezTo>
                  <a:pt x="33041" y="1202"/>
                  <a:pt x="23443" y="4643"/>
                  <a:pt x="13389" y="6068"/>
                </a:cubicBezTo>
                <a:cubicBezTo>
                  <a:pt x="3011" y="7547"/>
                  <a:pt x="0" y="11310"/>
                  <a:pt x="0" y="11310"/>
                </a:cubicBezTo>
                <a:lnTo>
                  <a:pt x="77507" y="11310"/>
                </a:lnTo>
                <a:cubicBezTo>
                  <a:pt x="77507" y="11310"/>
                  <a:pt x="64952" y="3353"/>
                  <a:pt x="62183" y="2492"/>
                </a:cubicBezTo>
                <a:cubicBezTo>
                  <a:pt x="59602" y="1713"/>
                  <a:pt x="56968" y="772"/>
                  <a:pt x="54225" y="422"/>
                </a:cubicBezTo>
                <a:cubicBezTo>
                  <a:pt x="52020" y="149"/>
                  <a:pt x="49825" y="0"/>
                  <a:pt x="4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2"/>
          <p:cNvSpPr/>
          <p:nvPr/>
        </p:nvSpPr>
        <p:spPr>
          <a:xfrm>
            <a:off x="8238773" y="4753076"/>
            <a:ext cx="136704" cy="96410"/>
          </a:xfrm>
          <a:custGeom>
            <a:avLst/>
            <a:gdLst/>
            <a:ahLst/>
            <a:cxnLst/>
            <a:rect l="l" t="t" r="r" b="b"/>
            <a:pathLst>
              <a:path w="21469" h="15141" extrusionOk="0">
                <a:moveTo>
                  <a:pt x="14579" y="1"/>
                </a:moveTo>
                <a:cubicBezTo>
                  <a:pt x="14135" y="1"/>
                  <a:pt x="13692" y="13"/>
                  <a:pt x="13255" y="18"/>
                </a:cubicBezTo>
                <a:lnTo>
                  <a:pt x="12900" y="18"/>
                </a:lnTo>
                <a:cubicBezTo>
                  <a:pt x="12736" y="16"/>
                  <a:pt x="12573" y="15"/>
                  <a:pt x="12409" y="15"/>
                </a:cubicBezTo>
                <a:cubicBezTo>
                  <a:pt x="11285" y="15"/>
                  <a:pt x="10160" y="70"/>
                  <a:pt x="9036" y="168"/>
                </a:cubicBezTo>
                <a:cubicBezTo>
                  <a:pt x="8868" y="186"/>
                  <a:pt x="8681" y="186"/>
                  <a:pt x="8494" y="205"/>
                </a:cubicBezTo>
                <a:cubicBezTo>
                  <a:pt x="7934" y="242"/>
                  <a:pt x="7318" y="298"/>
                  <a:pt x="6833" y="541"/>
                </a:cubicBezTo>
                <a:cubicBezTo>
                  <a:pt x="6310" y="784"/>
                  <a:pt x="5862" y="877"/>
                  <a:pt x="5265" y="1138"/>
                </a:cubicBezTo>
                <a:cubicBezTo>
                  <a:pt x="5227" y="1157"/>
                  <a:pt x="5190" y="1176"/>
                  <a:pt x="5134" y="1194"/>
                </a:cubicBezTo>
                <a:cubicBezTo>
                  <a:pt x="4966" y="1269"/>
                  <a:pt x="4798" y="1362"/>
                  <a:pt x="4611" y="1474"/>
                </a:cubicBezTo>
                <a:cubicBezTo>
                  <a:pt x="4555" y="1512"/>
                  <a:pt x="4518" y="1530"/>
                  <a:pt x="4462" y="1568"/>
                </a:cubicBezTo>
                <a:cubicBezTo>
                  <a:pt x="4369" y="1642"/>
                  <a:pt x="4257" y="1698"/>
                  <a:pt x="4163" y="1773"/>
                </a:cubicBezTo>
                <a:cubicBezTo>
                  <a:pt x="3678" y="2128"/>
                  <a:pt x="3099" y="2613"/>
                  <a:pt x="2409" y="3304"/>
                </a:cubicBezTo>
                <a:cubicBezTo>
                  <a:pt x="2017" y="3696"/>
                  <a:pt x="1681" y="4107"/>
                  <a:pt x="1401" y="4517"/>
                </a:cubicBezTo>
                <a:cubicBezTo>
                  <a:pt x="1027" y="5077"/>
                  <a:pt x="747" y="5675"/>
                  <a:pt x="542" y="6253"/>
                </a:cubicBezTo>
                <a:cubicBezTo>
                  <a:pt x="523" y="6328"/>
                  <a:pt x="486" y="6421"/>
                  <a:pt x="467" y="6496"/>
                </a:cubicBezTo>
                <a:cubicBezTo>
                  <a:pt x="0" y="8064"/>
                  <a:pt x="131" y="9539"/>
                  <a:pt x="467" y="10528"/>
                </a:cubicBezTo>
                <a:cubicBezTo>
                  <a:pt x="1008" y="12190"/>
                  <a:pt x="1289" y="14131"/>
                  <a:pt x="8793" y="14971"/>
                </a:cubicBezTo>
                <a:cubicBezTo>
                  <a:pt x="8980" y="14990"/>
                  <a:pt x="9166" y="15009"/>
                  <a:pt x="9353" y="15027"/>
                </a:cubicBezTo>
                <a:cubicBezTo>
                  <a:pt x="9428" y="15027"/>
                  <a:pt x="9521" y="15046"/>
                  <a:pt x="9596" y="15046"/>
                </a:cubicBezTo>
                <a:cubicBezTo>
                  <a:pt x="9670" y="15046"/>
                  <a:pt x="9745" y="15065"/>
                  <a:pt x="9801" y="15065"/>
                </a:cubicBezTo>
                <a:cubicBezTo>
                  <a:pt x="10455" y="15116"/>
                  <a:pt x="11068" y="15141"/>
                  <a:pt x="11642" y="15141"/>
                </a:cubicBezTo>
                <a:cubicBezTo>
                  <a:pt x="16955" y="15141"/>
                  <a:pt x="19010" y="12998"/>
                  <a:pt x="20442" y="9427"/>
                </a:cubicBezTo>
                <a:cubicBezTo>
                  <a:pt x="21469" y="6851"/>
                  <a:pt x="21133" y="3323"/>
                  <a:pt x="19079" y="1344"/>
                </a:cubicBezTo>
                <a:cubicBezTo>
                  <a:pt x="18687" y="970"/>
                  <a:pt x="18239" y="672"/>
                  <a:pt x="17716" y="466"/>
                </a:cubicBezTo>
                <a:cubicBezTo>
                  <a:pt x="16726" y="70"/>
                  <a:pt x="15652" y="1"/>
                  <a:pt x="14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2"/>
          <p:cNvSpPr/>
          <p:nvPr/>
        </p:nvSpPr>
        <p:spPr>
          <a:xfrm>
            <a:off x="-100" y="4699500"/>
            <a:ext cx="9143932" cy="443997"/>
          </a:xfrm>
          <a:custGeom>
            <a:avLst/>
            <a:gdLst/>
            <a:ahLst/>
            <a:cxnLst/>
            <a:rect l="l" t="t" r="r" b="b"/>
            <a:pathLst>
              <a:path w="157756" h="11284" extrusionOk="0">
                <a:moveTo>
                  <a:pt x="47603" y="1"/>
                </a:moveTo>
                <a:cubicBezTo>
                  <a:pt x="46122" y="1"/>
                  <a:pt x="44638" y="67"/>
                  <a:pt x="43149" y="207"/>
                </a:cubicBezTo>
                <a:cubicBezTo>
                  <a:pt x="33014" y="1175"/>
                  <a:pt x="23416" y="4616"/>
                  <a:pt x="13362" y="6041"/>
                </a:cubicBezTo>
                <a:cubicBezTo>
                  <a:pt x="2984" y="7520"/>
                  <a:pt x="0" y="11284"/>
                  <a:pt x="0" y="11284"/>
                </a:cubicBezTo>
                <a:lnTo>
                  <a:pt x="157756" y="11284"/>
                </a:lnTo>
                <a:lnTo>
                  <a:pt x="157756" y="2950"/>
                </a:lnTo>
                <a:cubicBezTo>
                  <a:pt x="157191" y="3111"/>
                  <a:pt x="156626" y="3299"/>
                  <a:pt x="156089" y="3487"/>
                </a:cubicBezTo>
                <a:cubicBezTo>
                  <a:pt x="152002" y="4885"/>
                  <a:pt x="147782" y="6418"/>
                  <a:pt x="143453" y="7036"/>
                </a:cubicBezTo>
                <a:cubicBezTo>
                  <a:pt x="141678" y="7283"/>
                  <a:pt x="139914" y="7385"/>
                  <a:pt x="138154" y="7385"/>
                </a:cubicBezTo>
                <a:cubicBezTo>
                  <a:pt x="134930" y="7385"/>
                  <a:pt x="131723" y="7041"/>
                  <a:pt x="128506" y="6606"/>
                </a:cubicBezTo>
                <a:cubicBezTo>
                  <a:pt x="124682" y="6079"/>
                  <a:pt x="120929" y="5595"/>
                  <a:pt x="117123" y="5595"/>
                </a:cubicBezTo>
                <a:cubicBezTo>
                  <a:pt x="115685" y="5595"/>
                  <a:pt x="114239" y="5664"/>
                  <a:pt x="112779" y="5826"/>
                </a:cubicBezTo>
                <a:cubicBezTo>
                  <a:pt x="107940" y="6391"/>
                  <a:pt x="103208" y="7493"/>
                  <a:pt x="98369" y="8031"/>
                </a:cubicBezTo>
                <a:cubicBezTo>
                  <a:pt x="95627" y="8321"/>
                  <a:pt x="92836" y="8379"/>
                  <a:pt x="90049" y="8379"/>
                </a:cubicBezTo>
                <a:cubicBezTo>
                  <a:pt x="88192" y="8379"/>
                  <a:pt x="86336" y="8353"/>
                  <a:pt x="84497" y="8353"/>
                </a:cubicBezTo>
                <a:cubicBezTo>
                  <a:pt x="80142" y="8353"/>
                  <a:pt x="64925" y="3353"/>
                  <a:pt x="62156" y="2493"/>
                </a:cubicBezTo>
                <a:cubicBezTo>
                  <a:pt x="59575" y="1713"/>
                  <a:pt x="56941" y="772"/>
                  <a:pt x="54198" y="422"/>
                </a:cubicBezTo>
                <a:cubicBezTo>
                  <a:pt x="52009" y="149"/>
                  <a:pt x="49811" y="1"/>
                  <a:pt x="476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2"/>
          <p:cNvSpPr/>
          <p:nvPr/>
        </p:nvSpPr>
        <p:spPr>
          <a:xfrm flipH="1">
            <a:off x="8419535" y="1555974"/>
            <a:ext cx="544116" cy="343767"/>
          </a:xfrm>
          <a:custGeom>
            <a:avLst/>
            <a:gdLst/>
            <a:ahLst/>
            <a:cxnLst/>
            <a:rect l="l" t="t" r="r" b="b"/>
            <a:pathLst>
              <a:path w="18761" h="11853" extrusionOk="0">
                <a:moveTo>
                  <a:pt x="8803" y="0"/>
                </a:moveTo>
                <a:cubicBezTo>
                  <a:pt x="5892" y="0"/>
                  <a:pt x="3559" y="2334"/>
                  <a:pt x="3559" y="5245"/>
                </a:cubicBezTo>
                <a:lnTo>
                  <a:pt x="3559" y="5337"/>
                </a:lnTo>
                <a:lnTo>
                  <a:pt x="3489" y="5337"/>
                </a:lnTo>
                <a:cubicBezTo>
                  <a:pt x="1595" y="5337"/>
                  <a:pt x="1" y="6816"/>
                  <a:pt x="1" y="8595"/>
                </a:cubicBezTo>
                <a:cubicBezTo>
                  <a:pt x="1" y="10397"/>
                  <a:pt x="1572" y="11853"/>
                  <a:pt x="3489" y="11853"/>
                </a:cubicBezTo>
                <a:lnTo>
                  <a:pt x="15249" y="11853"/>
                </a:lnTo>
                <a:cubicBezTo>
                  <a:pt x="17167" y="11853"/>
                  <a:pt x="18738" y="10397"/>
                  <a:pt x="18738" y="8595"/>
                </a:cubicBezTo>
                <a:cubicBezTo>
                  <a:pt x="18761" y="6816"/>
                  <a:pt x="17190" y="5337"/>
                  <a:pt x="15295" y="5337"/>
                </a:cubicBezTo>
                <a:lnTo>
                  <a:pt x="14071" y="5337"/>
                </a:lnTo>
                <a:lnTo>
                  <a:pt x="14071" y="5245"/>
                </a:lnTo>
                <a:cubicBezTo>
                  <a:pt x="14071" y="2357"/>
                  <a:pt x="11737" y="0"/>
                  <a:pt x="88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63990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1"/>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25/11/2024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1651191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25/11/2024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46659282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8"/>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25/11/2024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115819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5505"/>
        <p:cNvGrpSpPr/>
        <p:nvPr/>
      </p:nvGrpSpPr>
      <p:grpSpPr>
        <a:xfrm>
          <a:off x="0" y="0"/>
          <a:ext cx="0" cy="0"/>
          <a:chOff x="0" y="0"/>
          <a:chExt cx="0" cy="0"/>
        </a:xfrm>
      </p:grpSpPr>
      <p:pic>
        <p:nvPicPr>
          <p:cNvPr id="5506" name="Google Shape;5506;p30"/>
          <p:cNvPicPr preferRelativeResize="0"/>
          <p:nvPr/>
        </p:nvPicPr>
        <p:blipFill>
          <a:blip r:embed="rId2">
            <a:alphaModFix amt="40000"/>
          </a:blip>
          <a:stretch>
            <a:fillRect/>
          </a:stretch>
        </p:blipFill>
        <p:spPr>
          <a:xfrm>
            <a:off x="0" y="0"/>
            <a:ext cx="9143999" cy="5143500"/>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3"/>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25/11/2024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40738563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7"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25/11/2024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57954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25/11/2024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52552051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25/11/2024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7220784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90"/>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6328"/>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25/11/2024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873941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25/11/2024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4431851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25/11/2024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2393676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1"/>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1"/>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25/11/2024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9379493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vi-VN"/>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92" indent="0" algn="ctr">
              <a:buNone/>
              <a:defRPr sz="1500"/>
            </a:lvl2pPr>
            <a:lvl3pPr marL="685783" indent="0" algn="ctr">
              <a:buNone/>
              <a:defRPr sz="1350"/>
            </a:lvl3pPr>
            <a:lvl4pPr marL="1028675" indent="0" algn="ctr">
              <a:buNone/>
              <a:defRPr sz="1200"/>
            </a:lvl4pPr>
            <a:lvl5pPr marL="1371566" indent="0" algn="ctr">
              <a:buNone/>
              <a:defRPr sz="1200"/>
            </a:lvl5pPr>
            <a:lvl6pPr marL="1714457" indent="0" algn="ctr">
              <a:buNone/>
              <a:defRPr sz="1200"/>
            </a:lvl6pPr>
            <a:lvl7pPr marL="2057348" indent="0" algn="ctr">
              <a:buNone/>
              <a:defRPr sz="1200"/>
            </a:lvl7pPr>
            <a:lvl8pPr marL="2400240" indent="0" algn="ctr">
              <a:buNone/>
              <a:defRPr sz="1200"/>
            </a:lvl8pPr>
            <a:lvl9pPr marL="2743132" indent="0" algn="ctr">
              <a:buNone/>
              <a:defRPr sz="12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1419891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7094514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1">
  <p:cSld name="SECTION_HEADER_1">
    <p:spTree>
      <p:nvGrpSpPr>
        <p:cNvPr id="1" name="Shape 5507"/>
        <p:cNvGrpSpPr/>
        <p:nvPr/>
      </p:nvGrpSpPr>
      <p:grpSpPr>
        <a:xfrm>
          <a:off x="0" y="0"/>
          <a:ext cx="0" cy="0"/>
          <a:chOff x="0" y="0"/>
          <a:chExt cx="0" cy="0"/>
        </a:xfrm>
      </p:grpSpPr>
      <p:grpSp>
        <p:nvGrpSpPr>
          <p:cNvPr id="5508" name="Google Shape;5508;p31"/>
          <p:cNvGrpSpPr/>
          <p:nvPr/>
        </p:nvGrpSpPr>
        <p:grpSpPr>
          <a:xfrm>
            <a:off x="-572624" y="-220350"/>
            <a:ext cx="3510349" cy="4954899"/>
            <a:chOff x="-572624" y="-220350"/>
            <a:chExt cx="3510349" cy="4954899"/>
          </a:xfrm>
        </p:grpSpPr>
        <p:sp>
          <p:nvSpPr>
            <p:cNvPr id="5509" name="Google Shape;5509;p31"/>
            <p:cNvSpPr/>
            <p:nvPr/>
          </p:nvSpPr>
          <p:spPr>
            <a:xfrm flipH="1">
              <a:off x="839686" y="585440"/>
              <a:ext cx="311695" cy="4046319"/>
            </a:xfrm>
            <a:custGeom>
              <a:avLst/>
              <a:gdLst/>
              <a:ahLst/>
              <a:cxnLst/>
              <a:rect l="l" t="t" r="r" b="b"/>
              <a:pathLst>
                <a:path w="3105" h="40308" extrusionOk="0">
                  <a:moveTo>
                    <a:pt x="1551" y="0"/>
                  </a:moveTo>
                  <a:lnTo>
                    <a:pt x="0" y="40308"/>
                  </a:lnTo>
                  <a:lnTo>
                    <a:pt x="3104" y="40308"/>
                  </a:lnTo>
                  <a:lnTo>
                    <a:pt x="15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1"/>
            <p:cNvSpPr/>
            <p:nvPr/>
          </p:nvSpPr>
          <p:spPr>
            <a:xfrm flipH="1">
              <a:off x="1058019" y="2008396"/>
              <a:ext cx="1131038" cy="1436811"/>
            </a:xfrm>
            <a:custGeom>
              <a:avLst/>
              <a:gdLst/>
              <a:ahLst/>
              <a:cxnLst/>
              <a:rect l="l" t="t" r="r" b="b"/>
              <a:pathLst>
                <a:path w="11267" h="14313" extrusionOk="0">
                  <a:moveTo>
                    <a:pt x="1361" y="1"/>
                  </a:moveTo>
                  <a:lnTo>
                    <a:pt x="1361" y="1"/>
                  </a:lnTo>
                  <a:cubicBezTo>
                    <a:pt x="1361" y="2"/>
                    <a:pt x="0" y="13823"/>
                    <a:pt x="11266" y="14313"/>
                  </a:cubicBezTo>
                  <a:lnTo>
                    <a:pt x="11266" y="11210"/>
                  </a:lnTo>
                  <a:cubicBezTo>
                    <a:pt x="11266" y="11210"/>
                    <a:pt x="11065" y="11235"/>
                    <a:pt x="10720" y="11235"/>
                  </a:cubicBezTo>
                  <a:cubicBezTo>
                    <a:pt x="8772" y="11235"/>
                    <a:pt x="2239" y="10449"/>
                    <a:pt x="1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1"/>
            <p:cNvSpPr/>
            <p:nvPr/>
          </p:nvSpPr>
          <p:spPr>
            <a:xfrm flipH="1">
              <a:off x="1981459" y="2276122"/>
              <a:ext cx="562758" cy="435370"/>
            </a:xfrm>
            <a:custGeom>
              <a:avLst/>
              <a:gdLst/>
              <a:ahLst/>
              <a:cxnLst/>
              <a:rect l="l" t="t" r="r" b="b"/>
              <a:pathLst>
                <a:path w="5606" h="4337" extrusionOk="0">
                  <a:moveTo>
                    <a:pt x="1" y="0"/>
                  </a:moveTo>
                  <a:cubicBezTo>
                    <a:pt x="1" y="1"/>
                    <a:pt x="279" y="4337"/>
                    <a:pt x="4458" y="4337"/>
                  </a:cubicBezTo>
                  <a:cubicBezTo>
                    <a:pt x="4812" y="4337"/>
                    <a:pt x="5193" y="4306"/>
                    <a:pt x="5605" y="4238"/>
                  </a:cubicBezTo>
                  <a:lnTo>
                    <a:pt x="5211" y="2616"/>
                  </a:lnTo>
                  <a:cubicBezTo>
                    <a:pt x="5211" y="2616"/>
                    <a:pt x="4588" y="2889"/>
                    <a:pt x="3738" y="2889"/>
                  </a:cubicBezTo>
                  <a:cubicBezTo>
                    <a:pt x="2582" y="2889"/>
                    <a:pt x="1004" y="2384"/>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1"/>
            <p:cNvSpPr/>
            <p:nvPr/>
          </p:nvSpPr>
          <p:spPr>
            <a:xfrm flipH="1">
              <a:off x="1330265" y="2314469"/>
              <a:ext cx="498311" cy="671877"/>
            </a:xfrm>
            <a:custGeom>
              <a:avLst/>
              <a:gdLst/>
              <a:ahLst/>
              <a:cxnLst/>
              <a:rect l="l" t="t" r="r" b="b"/>
              <a:pathLst>
                <a:path w="4964" h="6693" extrusionOk="0">
                  <a:moveTo>
                    <a:pt x="3103" y="1"/>
                  </a:moveTo>
                  <a:lnTo>
                    <a:pt x="3103" y="1"/>
                  </a:lnTo>
                  <a:cubicBezTo>
                    <a:pt x="3321" y="4734"/>
                    <a:pt x="0" y="5387"/>
                    <a:pt x="0" y="5387"/>
                  </a:cubicBezTo>
                  <a:lnTo>
                    <a:pt x="1556" y="6693"/>
                  </a:lnTo>
                  <a:cubicBezTo>
                    <a:pt x="4963" y="4246"/>
                    <a:pt x="3103" y="1"/>
                    <a:pt x="3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1"/>
            <p:cNvSpPr/>
            <p:nvPr/>
          </p:nvSpPr>
          <p:spPr>
            <a:xfrm flipH="1">
              <a:off x="12614" y="1287431"/>
              <a:ext cx="983070" cy="1045911"/>
            </a:xfrm>
            <a:custGeom>
              <a:avLst/>
              <a:gdLst/>
              <a:ahLst/>
              <a:cxnLst/>
              <a:rect l="l" t="t" r="r" b="b"/>
              <a:pathLst>
                <a:path w="9793" h="10419" extrusionOk="0">
                  <a:moveTo>
                    <a:pt x="8410" y="0"/>
                  </a:moveTo>
                  <a:cubicBezTo>
                    <a:pt x="8410" y="2"/>
                    <a:pt x="8585" y="7737"/>
                    <a:pt x="2250" y="7737"/>
                  </a:cubicBezTo>
                  <a:cubicBezTo>
                    <a:pt x="1577" y="7737"/>
                    <a:pt x="829" y="7650"/>
                    <a:pt x="0" y="7456"/>
                  </a:cubicBezTo>
                  <a:lnTo>
                    <a:pt x="0" y="7456"/>
                  </a:lnTo>
                  <a:lnTo>
                    <a:pt x="355" y="10394"/>
                  </a:lnTo>
                  <a:cubicBezTo>
                    <a:pt x="355" y="10394"/>
                    <a:pt x="583" y="10419"/>
                    <a:pt x="962" y="10419"/>
                  </a:cubicBezTo>
                  <a:cubicBezTo>
                    <a:pt x="3058" y="10419"/>
                    <a:pt x="9792" y="9677"/>
                    <a:pt x="84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1"/>
            <p:cNvSpPr/>
            <p:nvPr/>
          </p:nvSpPr>
          <p:spPr>
            <a:xfrm flipH="1">
              <a:off x="-187149" y="1810336"/>
              <a:ext cx="529832" cy="252167"/>
            </a:xfrm>
            <a:custGeom>
              <a:avLst/>
              <a:gdLst/>
              <a:ahLst/>
              <a:cxnLst/>
              <a:rect l="l" t="t" r="r" b="b"/>
              <a:pathLst>
                <a:path w="5278" h="2512" extrusionOk="0">
                  <a:moveTo>
                    <a:pt x="714" y="1"/>
                  </a:moveTo>
                  <a:lnTo>
                    <a:pt x="0" y="1974"/>
                  </a:lnTo>
                  <a:cubicBezTo>
                    <a:pt x="0" y="1974"/>
                    <a:pt x="924" y="2512"/>
                    <a:pt x="2055" y="2512"/>
                  </a:cubicBezTo>
                  <a:cubicBezTo>
                    <a:pt x="3153" y="2512"/>
                    <a:pt x="4447" y="2004"/>
                    <a:pt x="5278" y="1"/>
                  </a:cubicBezTo>
                  <a:lnTo>
                    <a:pt x="5278" y="1"/>
                  </a:lnTo>
                  <a:cubicBezTo>
                    <a:pt x="5278" y="1"/>
                    <a:pt x="4269" y="961"/>
                    <a:pt x="2917" y="961"/>
                  </a:cubicBezTo>
                  <a:cubicBezTo>
                    <a:pt x="2241" y="961"/>
                    <a:pt x="1479" y="72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1"/>
            <p:cNvSpPr/>
            <p:nvPr/>
          </p:nvSpPr>
          <p:spPr>
            <a:xfrm flipH="1">
              <a:off x="15024" y="2855042"/>
              <a:ext cx="945024" cy="1163763"/>
            </a:xfrm>
            <a:custGeom>
              <a:avLst/>
              <a:gdLst/>
              <a:ahLst/>
              <a:cxnLst/>
              <a:rect l="l" t="t" r="r" b="b"/>
              <a:pathLst>
                <a:path w="9414" h="11593" extrusionOk="0">
                  <a:moveTo>
                    <a:pt x="8761" y="1"/>
                  </a:moveTo>
                  <a:lnTo>
                    <a:pt x="8761" y="1"/>
                  </a:lnTo>
                  <a:cubicBezTo>
                    <a:pt x="6498" y="7521"/>
                    <a:pt x="3071" y="8630"/>
                    <a:pt x="1247" y="8630"/>
                  </a:cubicBezTo>
                  <a:cubicBezTo>
                    <a:pt x="483" y="8630"/>
                    <a:pt x="0" y="8436"/>
                    <a:pt x="0" y="8436"/>
                  </a:cubicBezTo>
                  <a:lnTo>
                    <a:pt x="0" y="8436"/>
                  </a:lnTo>
                  <a:lnTo>
                    <a:pt x="327" y="11593"/>
                  </a:lnTo>
                  <a:cubicBezTo>
                    <a:pt x="9414" y="10613"/>
                    <a:pt x="8761" y="2"/>
                    <a:pt x="8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1"/>
            <p:cNvSpPr/>
            <p:nvPr/>
          </p:nvSpPr>
          <p:spPr>
            <a:xfrm flipH="1">
              <a:off x="304535" y="3248450"/>
              <a:ext cx="393810" cy="341510"/>
            </a:xfrm>
            <a:custGeom>
              <a:avLst/>
              <a:gdLst/>
              <a:ahLst/>
              <a:cxnLst/>
              <a:rect l="l" t="t" r="r" b="b"/>
              <a:pathLst>
                <a:path w="3923" h="3402" extrusionOk="0">
                  <a:moveTo>
                    <a:pt x="3923" y="1958"/>
                  </a:moveTo>
                  <a:lnTo>
                    <a:pt x="3923" y="1958"/>
                  </a:lnTo>
                  <a:lnTo>
                    <a:pt x="3923" y="1958"/>
                  </a:lnTo>
                  <a:cubicBezTo>
                    <a:pt x="3923" y="1958"/>
                    <a:pt x="3923" y="1958"/>
                    <a:pt x="3923" y="1958"/>
                  </a:cubicBezTo>
                  <a:close/>
                  <a:moveTo>
                    <a:pt x="169" y="0"/>
                  </a:moveTo>
                  <a:cubicBezTo>
                    <a:pt x="169" y="0"/>
                    <a:pt x="0" y="3402"/>
                    <a:pt x="2503" y="3402"/>
                  </a:cubicBezTo>
                  <a:cubicBezTo>
                    <a:pt x="2630" y="3402"/>
                    <a:pt x="2764" y="3393"/>
                    <a:pt x="2905" y="3374"/>
                  </a:cubicBezTo>
                  <a:lnTo>
                    <a:pt x="3923" y="1958"/>
                  </a:lnTo>
                  <a:lnTo>
                    <a:pt x="3923" y="1958"/>
                  </a:lnTo>
                  <a:cubicBezTo>
                    <a:pt x="3921" y="1960"/>
                    <a:pt x="3476" y="2183"/>
                    <a:pt x="2861" y="2183"/>
                  </a:cubicBezTo>
                  <a:cubicBezTo>
                    <a:pt x="2049" y="2183"/>
                    <a:pt x="942" y="1795"/>
                    <a:pt x="1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1"/>
            <p:cNvSpPr/>
            <p:nvPr/>
          </p:nvSpPr>
          <p:spPr>
            <a:xfrm flipH="1">
              <a:off x="-418335" y="2882547"/>
              <a:ext cx="689143" cy="759714"/>
            </a:xfrm>
            <a:custGeom>
              <a:avLst/>
              <a:gdLst/>
              <a:ahLst/>
              <a:cxnLst/>
              <a:rect l="l" t="t" r="r" b="b"/>
              <a:pathLst>
                <a:path w="6865" h="7568" extrusionOk="0">
                  <a:moveTo>
                    <a:pt x="6196" y="0"/>
                  </a:moveTo>
                  <a:cubicBezTo>
                    <a:pt x="5189" y="5277"/>
                    <a:pt x="2453" y="5963"/>
                    <a:pt x="1099" y="5963"/>
                  </a:cubicBezTo>
                  <a:cubicBezTo>
                    <a:pt x="623" y="5963"/>
                    <a:pt x="318" y="5878"/>
                    <a:pt x="318" y="5878"/>
                  </a:cubicBezTo>
                  <a:lnTo>
                    <a:pt x="1" y="7421"/>
                  </a:lnTo>
                  <a:cubicBezTo>
                    <a:pt x="508" y="7521"/>
                    <a:pt x="974" y="7568"/>
                    <a:pt x="1402" y="7568"/>
                  </a:cubicBezTo>
                  <a:cubicBezTo>
                    <a:pt x="6865" y="7568"/>
                    <a:pt x="6196" y="1"/>
                    <a:pt x="6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1"/>
            <p:cNvSpPr/>
            <p:nvPr/>
          </p:nvSpPr>
          <p:spPr>
            <a:xfrm flipH="1">
              <a:off x="1002310" y="2065013"/>
              <a:ext cx="35135" cy="529932"/>
            </a:xfrm>
            <a:custGeom>
              <a:avLst/>
              <a:gdLst/>
              <a:ahLst/>
              <a:cxnLst/>
              <a:rect l="l" t="t" r="r" b="b"/>
              <a:pathLst>
                <a:path w="350" h="5279" extrusionOk="0">
                  <a:moveTo>
                    <a:pt x="232" y="1"/>
                  </a:moveTo>
                  <a:cubicBezTo>
                    <a:pt x="168" y="1"/>
                    <a:pt x="117" y="52"/>
                    <a:pt x="115" y="116"/>
                  </a:cubicBezTo>
                  <a:lnTo>
                    <a:pt x="2" y="5158"/>
                  </a:lnTo>
                  <a:cubicBezTo>
                    <a:pt x="1" y="5223"/>
                    <a:pt x="53" y="5277"/>
                    <a:pt x="117" y="5278"/>
                  </a:cubicBezTo>
                  <a:lnTo>
                    <a:pt x="118" y="5278"/>
                  </a:lnTo>
                  <a:cubicBezTo>
                    <a:pt x="182" y="5278"/>
                    <a:pt x="233" y="5229"/>
                    <a:pt x="235" y="5164"/>
                  </a:cubicBezTo>
                  <a:lnTo>
                    <a:pt x="348" y="120"/>
                  </a:lnTo>
                  <a:cubicBezTo>
                    <a:pt x="350" y="55"/>
                    <a:pt x="297" y="2"/>
                    <a:pt x="23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1"/>
            <p:cNvSpPr/>
            <p:nvPr/>
          </p:nvSpPr>
          <p:spPr>
            <a:xfrm flipH="1">
              <a:off x="977816" y="1603845"/>
              <a:ext cx="23892" cy="416397"/>
            </a:xfrm>
            <a:custGeom>
              <a:avLst/>
              <a:gdLst/>
              <a:ahLst/>
              <a:cxnLst/>
              <a:rect l="l" t="t" r="r" b="b"/>
              <a:pathLst>
                <a:path w="238" h="4148" extrusionOk="0">
                  <a:moveTo>
                    <a:pt x="117" y="1"/>
                  </a:moveTo>
                  <a:cubicBezTo>
                    <a:pt x="53" y="1"/>
                    <a:pt x="1" y="53"/>
                    <a:pt x="1" y="117"/>
                  </a:cubicBezTo>
                  <a:lnTo>
                    <a:pt x="5" y="4031"/>
                  </a:lnTo>
                  <a:cubicBezTo>
                    <a:pt x="5" y="4095"/>
                    <a:pt x="58" y="4147"/>
                    <a:pt x="121" y="4147"/>
                  </a:cubicBezTo>
                  <a:cubicBezTo>
                    <a:pt x="184" y="4147"/>
                    <a:pt x="238" y="4095"/>
                    <a:pt x="238" y="4031"/>
                  </a:cubicBezTo>
                  <a:lnTo>
                    <a:pt x="233" y="117"/>
                  </a:lnTo>
                  <a:cubicBezTo>
                    <a:pt x="233" y="53"/>
                    <a:pt x="181" y="1"/>
                    <a:pt x="117"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1"/>
            <p:cNvSpPr/>
            <p:nvPr/>
          </p:nvSpPr>
          <p:spPr>
            <a:xfrm flipH="1">
              <a:off x="928929" y="2455510"/>
              <a:ext cx="42965" cy="618974"/>
            </a:xfrm>
            <a:custGeom>
              <a:avLst/>
              <a:gdLst/>
              <a:ahLst/>
              <a:cxnLst/>
              <a:rect l="l" t="t" r="r" b="b"/>
              <a:pathLst>
                <a:path w="428" h="6166" extrusionOk="0">
                  <a:moveTo>
                    <a:pt x="128" y="1"/>
                  </a:moveTo>
                  <a:cubicBezTo>
                    <a:pt x="123" y="1"/>
                    <a:pt x="119" y="1"/>
                    <a:pt x="115" y="1"/>
                  </a:cubicBezTo>
                  <a:cubicBezTo>
                    <a:pt x="51" y="3"/>
                    <a:pt x="0" y="58"/>
                    <a:pt x="2" y="122"/>
                  </a:cubicBezTo>
                  <a:lnTo>
                    <a:pt x="192" y="6054"/>
                  </a:lnTo>
                  <a:cubicBezTo>
                    <a:pt x="195" y="6117"/>
                    <a:pt x="246" y="6166"/>
                    <a:pt x="309" y="6166"/>
                  </a:cubicBezTo>
                  <a:lnTo>
                    <a:pt x="313" y="6166"/>
                  </a:lnTo>
                  <a:cubicBezTo>
                    <a:pt x="377" y="6165"/>
                    <a:pt x="428" y="6109"/>
                    <a:pt x="425" y="6045"/>
                  </a:cubicBezTo>
                  <a:lnTo>
                    <a:pt x="234" y="115"/>
                  </a:lnTo>
                  <a:cubicBezTo>
                    <a:pt x="233" y="55"/>
                    <a:pt x="184" y="1"/>
                    <a:pt x="128"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1"/>
            <p:cNvSpPr/>
            <p:nvPr/>
          </p:nvSpPr>
          <p:spPr>
            <a:xfrm flipH="1">
              <a:off x="1006225" y="2749136"/>
              <a:ext cx="23490" cy="593075"/>
            </a:xfrm>
            <a:custGeom>
              <a:avLst/>
              <a:gdLst/>
              <a:ahLst/>
              <a:cxnLst/>
              <a:rect l="l" t="t" r="r" b="b"/>
              <a:pathLst>
                <a:path w="234" h="5908" extrusionOk="0">
                  <a:moveTo>
                    <a:pt x="117" y="0"/>
                  </a:moveTo>
                  <a:cubicBezTo>
                    <a:pt x="53" y="0"/>
                    <a:pt x="1" y="54"/>
                    <a:pt x="1" y="117"/>
                  </a:cubicBezTo>
                  <a:lnTo>
                    <a:pt x="1" y="5791"/>
                  </a:lnTo>
                  <a:cubicBezTo>
                    <a:pt x="1" y="5855"/>
                    <a:pt x="53" y="5907"/>
                    <a:pt x="117" y="5907"/>
                  </a:cubicBezTo>
                  <a:cubicBezTo>
                    <a:pt x="179" y="5907"/>
                    <a:pt x="233" y="5857"/>
                    <a:pt x="233" y="5791"/>
                  </a:cubicBezTo>
                  <a:lnTo>
                    <a:pt x="233" y="117"/>
                  </a:lnTo>
                  <a:cubicBezTo>
                    <a:pt x="233" y="54"/>
                    <a:pt x="179" y="0"/>
                    <a:pt x="11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1"/>
            <p:cNvSpPr/>
            <p:nvPr/>
          </p:nvSpPr>
          <p:spPr>
            <a:xfrm flipH="1">
              <a:off x="920697" y="3201269"/>
              <a:ext cx="41559" cy="569886"/>
            </a:xfrm>
            <a:custGeom>
              <a:avLst/>
              <a:gdLst/>
              <a:ahLst/>
              <a:cxnLst/>
              <a:rect l="l" t="t" r="r" b="b"/>
              <a:pathLst>
                <a:path w="414" h="5677" extrusionOk="0">
                  <a:moveTo>
                    <a:pt x="115" y="0"/>
                  </a:moveTo>
                  <a:cubicBezTo>
                    <a:pt x="51" y="2"/>
                    <a:pt x="0" y="57"/>
                    <a:pt x="2" y="120"/>
                  </a:cubicBezTo>
                  <a:lnTo>
                    <a:pt x="179" y="5563"/>
                  </a:lnTo>
                  <a:cubicBezTo>
                    <a:pt x="181" y="5627"/>
                    <a:pt x="232" y="5676"/>
                    <a:pt x="296" y="5676"/>
                  </a:cubicBezTo>
                  <a:lnTo>
                    <a:pt x="298" y="5676"/>
                  </a:lnTo>
                  <a:cubicBezTo>
                    <a:pt x="362" y="5673"/>
                    <a:pt x="413" y="5620"/>
                    <a:pt x="412" y="5556"/>
                  </a:cubicBezTo>
                  <a:lnTo>
                    <a:pt x="234" y="112"/>
                  </a:lnTo>
                  <a:cubicBezTo>
                    <a:pt x="233" y="50"/>
                    <a:pt x="182" y="0"/>
                    <a:pt x="11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1"/>
            <p:cNvSpPr/>
            <p:nvPr/>
          </p:nvSpPr>
          <p:spPr>
            <a:xfrm flipH="1">
              <a:off x="1038047" y="3394812"/>
              <a:ext cx="35837" cy="460667"/>
            </a:xfrm>
            <a:custGeom>
              <a:avLst/>
              <a:gdLst/>
              <a:ahLst/>
              <a:cxnLst/>
              <a:rect l="l" t="t" r="r" b="b"/>
              <a:pathLst>
                <a:path w="357" h="4589" extrusionOk="0">
                  <a:moveTo>
                    <a:pt x="226" y="0"/>
                  </a:moveTo>
                  <a:cubicBezTo>
                    <a:pt x="170" y="0"/>
                    <a:pt x="124" y="56"/>
                    <a:pt x="122" y="115"/>
                  </a:cubicBezTo>
                  <a:lnTo>
                    <a:pt x="2" y="4470"/>
                  </a:lnTo>
                  <a:cubicBezTo>
                    <a:pt x="0" y="4534"/>
                    <a:pt x="51" y="4587"/>
                    <a:pt x="115" y="4589"/>
                  </a:cubicBezTo>
                  <a:lnTo>
                    <a:pt x="118" y="4589"/>
                  </a:lnTo>
                  <a:cubicBezTo>
                    <a:pt x="180" y="4589"/>
                    <a:pt x="233" y="4541"/>
                    <a:pt x="234" y="4477"/>
                  </a:cubicBezTo>
                  <a:lnTo>
                    <a:pt x="355" y="122"/>
                  </a:lnTo>
                  <a:cubicBezTo>
                    <a:pt x="356" y="58"/>
                    <a:pt x="305" y="5"/>
                    <a:pt x="241" y="2"/>
                  </a:cubicBezTo>
                  <a:cubicBezTo>
                    <a:pt x="236" y="1"/>
                    <a:pt x="231" y="0"/>
                    <a:pt x="226"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1"/>
            <p:cNvSpPr/>
            <p:nvPr/>
          </p:nvSpPr>
          <p:spPr>
            <a:xfrm flipH="1">
              <a:off x="983940" y="3703897"/>
              <a:ext cx="23390" cy="504033"/>
            </a:xfrm>
            <a:custGeom>
              <a:avLst/>
              <a:gdLst/>
              <a:ahLst/>
              <a:cxnLst/>
              <a:rect l="l" t="t" r="r" b="b"/>
              <a:pathLst>
                <a:path w="233" h="5021" extrusionOk="0">
                  <a:moveTo>
                    <a:pt x="116" y="1"/>
                  </a:moveTo>
                  <a:cubicBezTo>
                    <a:pt x="54" y="1"/>
                    <a:pt x="0" y="53"/>
                    <a:pt x="0" y="117"/>
                  </a:cubicBezTo>
                  <a:lnTo>
                    <a:pt x="0" y="4905"/>
                  </a:lnTo>
                  <a:cubicBezTo>
                    <a:pt x="0" y="4969"/>
                    <a:pt x="54" y="5021"/>
                    <a:pt x="116" y="5021"/>
                  </a:cubicBezTo>
                  <a:cubicBezTo>
                    <a:pt x="180" y="5021"/>
                    <a:pt x="233" y="4970"/>
                    <a:pt x="233" y="4905"/>
                  </a:cubicBezTo>
                  <a:lnTo>
                    <a:pt x="233" y="117"/>
                  </a:lnTo>
                  <a:cubicBezTo>
                    <a:pt x="233" y="53"/>
                    <a:pt x="180" y="1"/>
                    <a:pt x="11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1"/>
            <p:cNvSpPr/>
            <p:nvPr/>
          </p:nvSpPr>
          <p:spPr>
            <a:xfrm flipH="1">
              <a:off x="898813" y="4007059"/>
              <a:ext cx="40254" cy="487670"/>
            </a:xfrm>
            <a:custGeom>
              <a:avLst/>
              <a:gdLst/>
              <a:ahLst/>
              <a:cxnLst/>
              <a:rect l="l" t="t" r="r" b="b"/>
              <a:pathLst>
                <a:path w="401" h="4858" extrusionOk="0">
                  <a:moveTo>
                    <a:pt x="120" y="0"/>
                  </a:moveTo>
                  <a:cubicBezTo>
                    <a:pt x="119" y="0"/>
                    <a:pt x="117" y="0"/>
                    <a:pt x="115" y="0"/>
                  </a:cubicBezTo>
                  <a:cubicBezTo>
                    <a:pt x="51" y="2"/>
                    <a:pt x="1" y="57"/>
                    <a:pt x="2" y="121"/>
                  </a:cubicBezTo>
                  <a:lnTo>
                    <a:pt x="166" y="4746"/>
                  </a:lnTo>
                  <a:cubicBezTo>
                    <a:pt x="168" y="4810"/>
                    <a:pt x="220" y="4858"/>
                    <a:pt x="283" y="4858"/>
                  </a:cubicBezTo>
                  <a:lnTo>
                    <a:pt x="286" y="4858"/>
                  </a:lnTo>
                  <a:cubicBezTo>
                    <a:pt x="349" y="4856"/>
                    <a:pt x="400" y="4803"/>
                    <a:pt x="399" y="4739"/>
                  </a:cubicBezTo>
                  <a:lnTo>
                    <a:pt x="235" y="114"/>
                  </a:lnTo>
                  <a:cubicBezTo>
                    <a:pt x="233" y="50"/>
                    <a:pt x="178" y="0"/>
                    <a:pt x="12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1"/>
            <p:cNvSpPr/>
            <p:nvPr/>
          </p:nvSpPr>
          <p:spPr>
            <a:xfrm flipH="1">
              <a:off x="1068162" y="4067190"/>
              <a:ext cx="37444" cy="482350"/>
            </a:xfrm>
            <a:custGeom>
              <a:avLst/>
              <a:gdLst/>
              <a:ahLst/>
              <a:cxnLst/>
              <a:rect l="l" t="t" r="r" b="b"/>
              <a:pathLst>
                <a:path w="373" h="4805" extrusionOk="0">
                  <a:moveTo>
                    <a:pt x="241" y="0"/>
                  </a:moveTo>
                  <a:cubicBezTo>
                    <a:pt x="186" y="0"/>
                    <a:pt x="140" y="56"/>
                    <a:pt x="137" y="114"/>
                  </a:cubicBezTo>
                  <a:lnTo>
                    <a:pt x="2" y="4685"/>
                  </a:lnTo>
                  <a:cubicBezTo>
                    <a:pt x="1" y="4749"/>
                    <a:pt x="50" y="4803"/>
                    <a:pt x="114" y="4804"/>
                  </a:cubicBezTo>
                  <a:lnTo>
                    <a:pt x="118" y="4804"/>
                  </a:lnTo>
                  <a:cubicBezTo>
                    <a:pt x="179" y="4804"/>
                    <a:pt x="233" y="4753"/>
                    <a:pt x="235" y="4692"/>
                  </a:cubicBezTo>
                  <a:lnTo>
                    <a:pt x="371" y="121"/>
                  </a:lnTo>
                  <a:cubicBezTo>
                    <a:pt x="373" y="57"/>
                    <a:pt x="322" y="3"/>
                    <a:pt x="258" y="2"/>
                  </a:cubicBezTo>
                  <a:cubicBezTo>
                    <a:pt x="252" y="1"/>
                    <a:pt x="246" y="0"/>
                    <a:pt x="24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1"/>
            <p:cNvSpPr/>
            <p:nvPr/>
          </p:nvSpPr>
          <p:spPr>
            <a:xfrm flipH="1">
              <a:off x="367676" y="1964026"/>
              <a:ext cx="585847" cy="189527"/>
            </a:xfrm>
            <a:custGeom>
              <a:avLst/>
              <a:gdLst/>
              <a:ahLst/>
              <a:cxnLst/>
              <a:rect l="l" t="t" r="r" b="b"/>
              <a:pathLst>
                <a:path w="5836" h="1888" extrusionOk="0">
                  <a:moveTo>
                    <a:pt x="5705" y="0"/>
                  </a:moveTo>
                  <a:cubicBezTo>
                    <a:pt x="5673" y="0"/>
                    <a:pt x="5641" y="13"/>
                    <a:pt x="5617" y="40"/>
                  </a:cubicBezTo>
                  <a:cubicBezTo>
                    <a:pt x="4482" y="1332"/>
                    <a:pt x="3129" y="1656"/>
                    <a:pt x="2056" y="1656"/>
                  </a:cubicBezTo>
                  <a:cubicBezTo>
                    <a:pt x="986" y="1656"/>
                    <a:pt x="195" y="1333"/>
                    <a:pt x="179" y="1327"/>
                  </a:cubicBezTo>
                  <a:cubicBezTo>
                    <a:pt x="164" y="1320"/>
                    <a:pt x="148" y="1317"/>
                    <a:pt x="132" y="1317"/>
                  </a:cubicBezTo>
                  <a:cubicBezTo>
                    <a:pt x="87" y="1317"/>
                    <a:pt x="45" y="1343"/>
                    <a:pt x="27" y="1388"/>
                  </a:cubicBezTo>
                  <a:cubicBezTo>
                    <a:pt x="1" y="1447"/>
                    <a:pt x="28" y="1516"/>
                    <a:pt x="88" y="1540"/>
                  </a:cubicBezTo>
                  <a:cubicBezTo>
                    <a:pt x="104" y="1548"/>
                    <a:pt x="935" y="1888"/>
                    <a:pt x="2059" y="1888"/>
                  </a:cubicBezTo>
                  <a:cubicBezTo>
                    <a:pt x="3183" y="1888"/>
                    <a:pt x="4601" y="1548"/>
                    <a:pt x="5793" y="194"/>
                  </a:cubicBezTo>
                  <a:cubicBezTo>
                    <a:pt x="5835" y="145"/>
                    <a:pt x="5831" y="71"/>
                    <a:pt x="5781" y="28"/>
                  </a:cubicBezTo>
                  <a:cubicBezTo>
                    <a:pt x="5759" y="10"/>
                    <a:pt x="5732" y="0"/>
                    <a:pt x="570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1"/>
            <p:cNvSpPr/>
            <p:nvPr/>
          </p:nvSpPr>
          <p:spPr>
            <a:xfrm flipH="1">
              <a:off x="160283" y="1644400"/>
              <a:ext cx="202677" cy="416999"/>
            </a:xfrm>
            <a:custGeom>
              <a:avLst/>
              <a:gdLst/>
              <a:ahLst/>
              <a:cxnLst/>
              <a:rect l="l" t="t" r="r" b="b"/>
              <a:pathLst>
                <a:path w="2019" h="4154" extrusionOk="0">
                  <a:moveTo>
                    <a:pt x="1892" y="1"/>
                  </a:moveTo>
                  <a:cubicBezTo>
                    <a:pt x="1834" y="1"/>
                    <a:pt x="1786" y="42"/>
                    <a:pt x="1778" y="100"/>
                  </a:cubicBezTo>
                  <a:cubicBezTo>
                    <a:pt x="1432" y="2405"/>
                    <a:pt x="58" y="3942"/>
                    <a:pt x="44" y="3957"/>
                  </a:cubicBezTo>
                  <a:cubicBezTo>
                    <a:pt x="0" y="4003"/>
                    <a:pt x="4" y="4077"/>
                    <a:pt x="51" y="4121"/>
                  </a:cubicBezTo>
                  <a:cubicBezTo>
                    <a:pt x="73" y="4141"/>
                    <a:pt x="102" y="4153"/>
                    <a:pt x="129" y="4153"/>
                  </a:cubicBezTo>
                  <a:cubicBezTo>
                    <a:pt x="160" y="4153"/>
                    <a:pt x="192" y="4140"/>
                    <a:pt x="217" y="4112"/>
                  </a:cubicBezTo>
                  <a:cubicBezTo>
                    <a:pt x="275" y="4048"/>
                    <a:pt x="1653" y="2513"/>
                    <a:pt x="2009" y="134"/>
                  </a:cubicBezTo>
                  <a:cubicBezTo>
                    <a:pt x="2018" y="71"/>
                    <a:pt x="1974" y="11"/>
                    <a:pt x="1911" y="2"/>
                  </a:cubicBezTo>
                  <a:cubicBezTo>
                    <a:pt x="1904" y="1"/>
                    <a:pt x="1898" y="1"/>
                    <a:pt x="189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1"/>
            <p:cNvSpPr/>
            <p:nvPr/>
          </p:nvSpPr>
          <p:spPr>
            <a:xfrm flipH="1">
              <a:off x="446981" y="2130765"/>
              <a:ext cx="435771" cy="122470"/>
            </a:xfrm>
            <a:custGeom>
              <a:avLst/>
              <a:gdLst/>
              <a:ahLst/>
              <a:cxnLst/>
              <a:rect l="l" t="t" r="r" b="b"/>
              <a:pathLst>
                <a:path w="4341" h="1220" extrusionOk="0">
                  <a:moveTo>
                    <a:pt x="4210" y="1"/>
                  </a:moveTo>
                  <a:cubicBezTo>
                    <a:pt x="4187" y="1"/>
                    <a:pt x="4163" y="8"/>
                    <a:pt x="4143" y="22"/>
                  </a:cubicBezTo>
                  <a:cubicBezTo>
                    <a:pt x="3009" y="816"/>
                    <a:pt x="1829" y="979"/>
                    <a:pt x="1050" y="979"/>
                  </a:cubicBezTo>
                  <a:cubicBezTo>
                    <a:pt x="511" y="979"/>
                    <a:pt x="163" y="901"/>
                    <a:pt x="155" y="900"/>
                  </a:cubicBezTo>
                  <a:cubicBezTo>
                    <a:pt x="146" y="898"/>
                    <a:pt x="137" y="897"/>
                    <a:pt x="128" y="897"/>
                  </a:cubicBezTo>
                  <a:cubicBezTo>
                    <a:pt x="76" y="897"/>
                    <a:pt x="28" y="934"/>
                    <a:pt x="15" y="987"/>
                  </a:cubicBezTo>
                  <a:cubicBezTo>
                    <a:pt x="1" y="1048"/>
                    <a:pt x="39" y="1112"/>
                    <a:pt x="103" y="1127"/>
                  </a:cubicBezTo>
                  <a:cubicBezTo>
                    <a:pt x="137" y="1136"/>
                    <a:pt x="507" y="1220"/>
                    <a:pt x="1068" y="1220"/>
                  </a:cubicBezTo>
                  <a:cubicBezTo>
                    <a:pt x="1878" y="1220"/>
                    <a:pt x="3090" y="1045"/>
                    <a:pt x="4275" y="212"/>
                  </a:cubicBezTo>
                  <a:cubicBezTo>
                    <a:pt x="4328" y="176"/>
                    <a:pt x="4341" y="103"/>
                    <a:pt x="4304" y="51"/>
                  </a:cubicBezTo>
                  <a:cubicBezTo>
                    <a:pt x="4282" y="18"/>
                    <a:pt x="4246" y="1"/>
                    <a:pt x="421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1"/>
            <p:cNvSpPr/>
            <p:nvPr/>
          </p:nvSpPr>
          <p:spPr>
            <a:xfrm flipH="1">
              <a:off x="-84254" y="1898173"/>
              <a:ext cx="270638" cy="64046"/>
            </a:xfrm>
            <a:custGeom>
              <a:avLst/>
              <a:gdLst/>
              <a:ahLst/>
              <a:cxnLst/>
              <a:rect l="l" t="t" r="r" b="b"/>
              <a:pathLst>
                <a:path w="2696" h="638" extrusionOk="0">
                  <a:moveTo>
                    <a:pt x="2564" y="1"/>
                  </a:moveTo>
                  <a:cubicBezTo>
                    <a:pt x="2541" y="1"/>
                    <a:pt x="2518" y="8"/>
                    <a:pt x="2498" y="21"/>
                  </a:cubicBezTo>
                  <a:cubicBezTo>
                    <a:pt x="2068" y="317"/>
                    <a:pt x="1561" y="399"/>
                    <a:pt x="1131" y="399"/>
                  </a:cubicBezTo>
                  <a:cubicBezTo>
                    <a:pt x="594" y="399"/>
                    <a:pt x="175" y="271"/>
                    <a:pt x="168" y="269"/>
                  </a:cubicBezTo>
                  <a:cubicBezTo>
                    <a:pt x="156" y="265"/>
                    <a:pt x="144" y="263"/>
                    <a:pt x="132" y="263"/>
                  </a:cubicBezTo>
                  <a:cubicBezTo>
                    <a:pt x="83" y="263"/>
                    <a:pt x="37" y="295"/>
                    <a:pt x="21" y="346"/>
                  </a:cubicBezTo>
                  <a:cubicBezTo>
                    <a:pt x="0" y="407"/>
                    <a:pt x="35" y="472"/>
                    <a:pt x="98" y="492"/>
                  </a:cubicBezTo>
                  <a:cubicBezTo>
                    <a:pt x="130" y="503"/>
                    <a:pt x="567" y="638"/>
                    <a:pt x="1131" y="638"/>
                  </a:cubicBezTo>
                  <a:cubicBezTo>
                    <a:pt x="1598" y="638"/>
                    <a:pt x="2151" y="545"/>
                    <a:pt x="2629" y="213"/>
                  </a:cubicBezTo>
                  <a:cubicBezTo>
                    <a:pt x="2683" y="177"/>
                    <a:pt x="2696" y="104"/>
                    <a:pt x="2660" y="52"/>
                  </a:cubicBezTo>
                  <a:cubicBezTo>
                    <a:pt x="2637" y="19"/>
                    <a:pt x="2601" y="1"/>
                    <a:pt x="256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1"/>
            <p:cNvSpPr/>
            <p:nvPr/>
          </p:nvSpPr>
          <p:spPr>
            <a:xfrm flipH="1">
              <a:off x="38015" y="1964026"/>
              <a:ext cx="224963" cy="63443"/>
            </a:xfrm>
            <a:custGeom>
              <a:avLst/>
              <a:gdLst/>
              <a:ahLst/>
              <a:cxnLst/>
              <a:rect l="l" t="t" r="r" b="b"/>
              <a:pathLst>
                <a:path w="2241" h="632" extrusionOk="0">
                  <a:moveTo>
                    <a:pt x="132" y="1"/>
                  </a:moveTo>
                  <a:cubicBezTo>
                    <a:pt x="92" y="1"/>
                    <a:pt x="54" y="21"/>
                    <a:pt x="33" y="57"/>
                  </a:cubicBezTo>
                  <a:cubicBezTo>
                    <a:pt x="0" y="113"/>
                    <a:pt x="19" y="185"/>
                    <a:pt x="73" y="217"/>
                  </a:cubicBezTo>
                  <a:cubicBezTo>
                    <a:pt x="106" y="238"/>
                    <a:pt x="773" y="632"/>
                    <a:pt x="1567" y="632"/>
                  </a:cubicBezTo>
                  <a:cubicBezTo>
                    <a:pt x="1755" y="632"/>
                    <a:pt x="1948" y="608"/>
                    <a:pt x="2143" y="558"/>
                  </a:cubicBezTo>
                  <a:cubicBezTo>
                    <a:pt x="2204" y="542"/>
                    <a:pt x="2240" y="476"/>
                    <a:pt x="2224" y="414"/>
                  </a:cubicBezTo>
                  <a:cubicBezTo>
                    <a:pt x="2211" y="362"/>
                    <a:pt x="2164" y="328"/>
                    <a:pt x="2112" y="328"/>
                  </a:cubicBezTo>
                  <a:cubicBezTo>
                    <a:pt x="2102" y="328"/>
                    <a:pt x="2091" y="329"/>
                    <a:pt x="2081" y="332"/>
                  </a:cubicBezTo>
                  <a:cubicBezTo>
                    <a:pt x="1910" y="379"/>
                    <a:pt x="1739" y="398"/>
                    <a:pt x="1573" y="398"/>
                  </a:cubicBezTo>
                  <a:cubicBezTo>
                    <a:pt x="837" y="398"/>
                    <a:pt x="200" y="23"/>
                    <a:pt x="193" y="18"/>
                  </a:cubicBezTo>
                  <a:cubicBezTo>
                    <a:pt x="174" y="7"/>
                    <a:pt x="153" y="1"/>
                    <a:pt x="13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1"/>
            <p:cNvSpPr/>
            <p:nvPr/>
          </p:nvSpPr>
          <p:spPr>
            <a:xfrm flipH="1">
              <a:off x="1494194" y="2551076"/>
              <a:ext cx="229079" cy="318220"/>
            </a:xfrm>
            <a:custGeom>
              <a:avLst/>
              <a:gdLst/>
              <a:ahLst/>
              <a:cxnLst/>
              <a:rect l="l" t="t" r="r" b="b"/>
              <a:pathLst>
                <a:path w="2282" h="3170" extrusionOk="0">
                  <a:moveTo>
                    <a:pt x="2167" y="0"/>
                  </a:moveTo>
                  <a:cubicBezTo>
                    <a:pt x="2107" y="0"/>
                    <a:pt x="2048" y="47"/>
                    <a:pt x="2046" y="112"/>
                  </a:cubicBezTo>
                  <a:cubicBezTo>
                    <a:pt x="1974" y="1966"/>
                    <a:pt x="100" y="2940"/>
                    <a:pt x="81" y="2949"/>
                  </a:cubicBezTo>
                  <a:cubicBezTo>
                    <a:pt x="25" y="2979"/>
                    <a:pt x="1" y="3048"/>
                    <a:pt x="30" y="3106"/>
                  </a:cubicBezTo>
                  <a:cubicBezTo>
                    <a:pt x="50" y="3147"/>
                    <a:pt x="92" y="3170"/>
                    <a:pt x="134" y="3170"/>
                  </a:cubicBezTo>
                  <a:cubicBezTo>
                    <a:pt x="150" y="3170"/>
                    <a:pt x="168" y="3164"/>
                    <a:pt x="188" y="3157"/>
                  </a:cubicBezTo>
                  <a:cubicBezTo>
                    <a:pt x="270" y="3115"/>
                    <a:pt x="2200" y="2113"/>
                    <a:pt x="2280" y="121"/>
                  </a:cubicBezTo>
                  <a:cubicBezTo>
                    <a:pt x="2282" y="57"/>
                    <a:pt x="2231" y="2"/>
                    <a:pt x="2167"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1"/>
            <p:cNvSpPr/>
            <p:nvPr/>
          </p:nvSpPr>
          <p:spPr>
            <a:xfrm flipH="1">
              <a:off x="1559845" y="2638512"/>
              <a:ext cx="391100" cy="430652"/>
            </a:xfrm>
            <a:custGeom>
              <a:avLst/>
              <a:gdLst/>
              <a:ahLst/>
              <a:cxnLst/>
              <a:rect l="l" t="t" r="r" b="b"/>
              <a:pathLst>
                <a:path w="3896" h="4290" extrusionOk="0">
                  <a:moveTo>
                    <a:pt x="134" y="1"/>
                  </a:moveTo>
                  <a:cubicBezTo>
                    <a:pt x="120" y="1"/>
                    <a:pt x="106" y="3"/>
                    <a:pt x="92" y="9"/>
                  </a:cubicBezTo>
                  <a:cubicBezTo>
                    <a:pt x="33" y="32"/>
                    <a:pt x="1" y="99"/>
                    <a:pt x="25" y="159"/>
                  </a:cubicBezTo>
                  <a:cubicBezTo>
                    <a:pt x="36" y="188"/>
                    <a:pt x="1154" y="3075"/>
                    <a:pt x="3712" y="4278"/>
                  </a:cubicBezTo>
                  <a:cubicBezTo>
                    <a:pt x="3728" y="4285"/>
                    <a:pt x="3744" y="4289"/>
                    <a:pt x="3762" y="4289"/>
                  </a:cubicBezTo>
                  <a:cubicBezTo>
                    <a:pt x="3805" y="4289"/>
                    <a:pt x="3849" y="4264"/>
                    <a:pt x="3868" y="4219"/>
                  </a:cubicBezTo>
                  <a:cubicBezTo>
                    <a:pt x="3896" y="4161"/>
                    <a:pt x="3871" y="4091"/>
                    <a:pt x="3813" y="4065"/>
                  </a:cubicBezTo>
                  <a:cubicBezTo>
                    <a:pt x="1341" y="2904"/>
                    <a:pt x="254" y="103"/>
                    <a:pt x="243" y="76"/>
                  </a:cubicBezTo>
                  <a:cubicBezTo>
                    <a:pt x="224" y="30"/>
                    <a:pt x="181" y="1"/>
                    <a:pt x="134"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1"/>
            <p:cNvSpPr/>
            <p:nvPr/>
          </p:nvSpPr>
          <p:spPr>
            <a:xfrm flipH="1">
              <a:off x="1395013" y="3045673"/>
              <a:ext cx="306375" cy="179087"/>
            </a:xfrm>
            <a:custGeom>
              <a:avLst/>
              <a:gdLst/>
              <a:ahLst/>
              <a:cxnLst/>
              <a:rect l="l" t="t" r="r" b="b"/>
              <a:pathLst>
                <a:path w="3052" h="1784" extrusionOk="0">
                  <a:moveTo>
                    <a:pt x="132" y="0"/>
                  </a:moveTo>
                  <a:cubicBezTo>
                    <a:pt x="103" y="0"/>
                    <a:pt x="75" y="10"/>
                    <a:pt x="52" y="31"/>
                  </a:cubicBezTo>
                  <a:cubicBezTo>
                    <a:pt x="4" y="75"/>
                    <a:pt x="1" y="149"/>
                    <a:pt x="44" y="197"/>
                  </a:cubicBezTo>
                  <a:cubicBezTo>
                    <a:pt x="91" y="245"/>
                    <a:pt x="1168" y="1392"/>
                    <a:pt x="2898" y="1779"/>
                  </a:cubicBezTo>
                  <a:cubicBezTo>
                    <a:pt x="2907" y="1783"/>
                    <a:pt x="2914" y="1783"/>
                    <a:pt x="2923" y="1783"/>
                  </a:cubicBezTo>
                  <a:cubicBezTo>
                    <a:pt x="2977" y="1783"/>
                    <a:pt x="3025" y="1745"/>
                    <a:pt x="3038" y="1690"/>
                  </a:cubicBezTo>
                  <a:cubicBezTo>
                    <a:pt x="3051" y="1626"/>
                    <a:pt x="3013" y="1565"/>
                    <a:pt x="2949" y="1550"/>
                  </a:cubicBezTo>
                  <a:cubicBezTo>
                    <a:pt x="1293" y="1181"/>
                    <a:pt x="229" y="47"/>
                    <a:pt x="217" y="37"/>
                  </a:cubicBezTo>
                  <a:cubicBezTo>
                    <a:pt x="195" y="13"/>
                    <a:pt x="163" y="0"/>
                    <a:pt x="13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1"/>
            <p:cNvSpPr/>
            <p:nvPr/>
          </p:nvSpPr>
          <p:spPr>
            <a:xfrm flipH="1">
              <a:off x="1161217" y="3201069"/>
              <a:ext cx="448319" cy="168747"/>
            </a:xfrm>
            <a:custGeom>
              <a:avLst/>
              <a:gdLst/>
              <a:ahLst/>
              <a:cxnLst/>
              <a:rect l="l" t="t" r="r" b="b"/>
              <a:pathLst>
                <a:path w="4466" h="1681" extrusionOk="0">
                  <a:moveTo>
                    <a:pt x="129" y="0"/>
                  </a:moveTo>
                  <a:cubicBezTo>
                    <a:pt x="98" y="0"/>
                    <a:pt x="68" y="12"/>
                    <a:pt x="45" y="36"/>
                  </a:cubicBezTo>
                  <a:cubicBezTo>
                    <a:pt x="0" y="84"/>
                    <a:pt x="2" y="158"/>
                    <a:pt x="50" y="202"/>
                  </a:cubicBezTo>
                  <a:cubicBezTo>
                    <a:pt x="115" y="264"/>
                    <a:pt x="1636" y="1680"/>
                    <a:pt x="4206" y="1680"/>
                  </a:cubicBezTo>
                  <a:lnTo>
                    <a:pt x="4349" y="1680"/>
                  </a:lnTo>
                  <a:cubicBezTo>
                    <a:pt x="4414" y="1677"/>
                    <a:pt x="4465" y="1623"/>
                    <a:pt x="4464" y="1560"/>
                  </a:cubicBezTo>
                  <a:cubicBezTo>
                    <a:pt x="4464" y="1496"/>
                    <a:pt x="4411" y="1445"/>
                    <a:pt x="4347" y="1445"/>
                  </a:cubicBezTo>
                  <a:lnTo>
                    <a:pt x="4346" y="1445"/>
                  </a:lnTo>
                  <a:cubicBezTo>
                    <a:pt x="4298" y="1446"/>
                    <a:pt x="4251" y="1446"/>
                    <a:pt x="4204" y="1446"/>
                  </a:cubicBezTo>
                  <a:cubicBezTo>
                    <a:pt x="1736" y="1446"/>
                    <a:pt x="225" y="47"/>
                    <a:pt x="211" y="33"/>
                  </a:cubicBezTo>
                  <a:cubicBezTo>
                    <a:pt x="188" y="11"/>
                    <a:pt x="158" y="0"/>
                    <a:pt x="129"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1"/>
            <p:cNvSpPr/>
            <p:nvPr/>
          </p:nvSpPr>
          <p:spPr>
            <a:xfrm flipH="1">
              <a:off x="1111628" y="3146660"/>
              <a:ext cx="254376" cy="58023"/>
            </a:xfrm>
            <a:custGeom>
              <a:avLst/>
              <a:gdLst/>
              <a:ahLst/>
              <a:cxnLst/>
              <a:rect l="l" t="t" r="r" b="b"/>
              <a:pathLst>
                <a:path w="2534" h="578" extrusionOk="0">
                  <a:moveTo>
                    <a:pt x="134" y="0"/>
                  </a:moveTo>
                  <a:cubicBezTo>
                    <a:pt x="89" y="0"/>
                    <a:pt x="45" y="27"/>
                    <a:pt x="26" y="72"/>
                  </a:cubicBezTo>
                  <a:cubicBezTo>
                    <a:pt x="1" y="131"/>
                    <a:pt x="28" y="198"/>
                    <a:pt x="88" y="225"/>
                  </a:cubicBezTo>
                  <a:cubicBezTo>
                    <a:pt x="126" y="241"/>
                    <a:pt x="934" y="578"/>
                    <a:pt x="2000" y="578"/>
                  </a:cubicBezTo>
                  <a:cubicBezTo>
                    <a:pt x="2138" y="578"/>
                    <a:pt x="2278" y="572"/>
                    <a:pt x="2423" y="560"/>
                  </a:cubicBezTo>
                  <a:cubicBezTo>
                    <a:pt x="2487" y="553"/>
                    <a:pt x="2534" y="496"/>
                    <a:pt x="2529" y="434"/>
                  </a:cubicBezTo>
                  <a:cubicBezTo>
                    <a:pt x="2522" y="373"/>
                    <a:pt x="2471" y="327"/>
                    <a:pt x="2412" y="327"/>
                  </a:cubicBezTo>
                  <a:cubicBezTo>
                    <a:pt x="2408" y="327"/>
                    <a:pt x="2405" y="327"/>
                    <a:pt x="2401" y="328"/>
                  </a:cubicBezTo>
                  <a:cubicBezTo>
                    <a:pt x="2266" y="340"/>
                    <a:pt x="2134" y="345"/>
                    <a:pt x="2005" y="345"/>
                  </a:cubicBezTo>
                  <a:cubicBezTo>
                    <a:pt x="983" y="345"/>
                    <a:pt x="189" y="13"/>
                    <a:pt x="178" y="9"/>
                  </a:cubicBezTo>
                  <a:cubicBezTo>
                    <a:pt x="164" y="3"/>
                    <a:pt x="149" y="0"/>
                    <a:pt x="13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1"/>
            <p:cNvSpPr/>
            <p:nvPr/>
          </p:nvSpPr>
          <p:spPr>
            <a:xfrm flipH="1">
              <a:off x="2262538" y="2502089"/>
              <a:ext cx="177581" cy="92856"/>
            </a:xfrm>
            <a:custGeom>
              <a:avLst/>
              <a:gdLst/>
              <a:ahLst/>
              <a:cxnLst/>
              <a:rect l="l" t="t" r="r" b="b"/>
              <a:pathLst>
                <a:path w="1769" h="925" extrusionOk="0">
                  <a:moveTo>
                    <a:pt x="133" y="0"/>
                  </a:moveTo>
                  <a:cubicBezTo>
                    <a:pt x="112" y="0"/>
                    <a:pt x="91" y="6"/>
                    <a:pt x="73" y="17"/>
                  </a:cubicBezTo>
                  <a:cubicBezTo>
                    <a:pt x="16" y="51"/>
                    <a:pt x="0" y="123"/>
                    <a:pt x="32" y="177"/>
                  </a:cubicBezTo>
                  <a:cubicBezTo>
                    <a:pt x="50" y="203"/>
                    <a:pt x="438" y="823"/>
                    <a:pt x="1636" y="924"/>
                  </a:cubicBezTo>
                  <a:lnTo>
                    <a:pt x="1646" y="924"/>
                  </a:lnTo>
                  <a:cubicBezTo>
                    <a:pt x="1707" y="924"/>
                    <a:pt x="1758" y="879"/>
                    <a:pt x="1762" y="818"/>
                  </a:cubicBezTo>
                  <a:cubicBezTo>
                    <a:pt x="1768" y="753"/>
                    <a:pt x="1719" y="698"/>
                    <a:pt x="1655" y="692"/>
                  </a:cubicBezTo>
                  <a:cubicBezTo>
                    <a:pt x="585" y="600"/>
                    <a:pt x="236" y="61"/>
                    <a:pt x="233" y="55"/>
                  </a:cubicBezTo>
                  <a:cubicBezTo>
                    <a:pt x="211" y="20"/>
                    <a:pt x="172" y="0"/>
                    <a:pt x="133"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1"/>
            <p:cNvSpPr/>
            <p:nvPr/>
          </p:nvSpPr>
          <p:spPr>
            <a:xfrm flipH="1">
              <a:off x="1992302" y="2590628"/>
              <a:ext cx="283487" cy="63443"/>
            </a:xfrm>
            <a:custGeom>
              <a:avLst/>
              <a:gdLst/>
              <a:ahLst/>
              <a:cxnLst/>
              <a:rect l="l" t="t" r="r" b="b"/>
              <a:pathLst>
                <a:path w="2824" h="632" extrusionOk="0">
                  <a:moveTo>
                    <a:pt x="2691" y="1"/>
                  </a:moveTo>
                  <a:cubicBezTo>
                    <a:pt x="2669" y="1"/>
                    <a:pt x="2647" y="7"/>
                    <a:pt x="2627" y="19"/>
                  </a:cubicBezTo>
                  <a:cubicBezTo>
                    <a:pt x="2158" y="315"/>
                    <a:pt x="1587" y="394"/>
                    <a:pt x="1112" y="394"/>
                  </a:cubicBezTo>
                  <a:cubicBezTo>
                    <a:pt x="577" y="394"/>
                    <a:pt x="164" y="293"/>
                    <a:pt x="156" y="291"/>
                  </a:cubicBezTo>
                  <a:cubicBezTo>
                    <a:pt x="146" y="289"/>
                    <a:pt x="137" y="288"/>
                    <a:pt x="128" y="288"/>
                  </a:cubicBezTo>
                  <a:cubicBezTo>
                    <a:pt x="75" y="288"/>
                    <a:pt x="28" y="324"/>
                    <a:pt x="15" y="377"/>
                  </a:cubicBezTo>
                  <a:cubicBezTo>
                    <a:pt x="0" y="438"/>
                    <a:pt x="38" y="502"/>
                    <a:pt x="101" y="518"/>
                  </a:cubicBezTo>
                  <a:cubicBezTo>
                    <a:pt x="133" y="528"/>
                    <a:pt x="559" y="631"/>
                    <a:pt x="1112" y="631"/>
                  </a:cubicBezTo>
                  <a:cubicBezTo>
                    <a:pt x="1620" y="631"/>
                    <a:pt x="2233" y="544"/>
                    <a:pt x="2754" y="217"/>
                  </a:cubicBezTo>
                  <a:cubicBezTo>
                    <a:pt x="2808" y="182"/>
                    <a:pt x="2824" y="109"/>
                    <a:pt x="2790" y="56"/>
                  </a:cubicBezTo>
                  <a:cubicBezTo>
                    <a:pt x="2768" y="20"/>
                    <a:pt x="2730" y="1"/>
                    <a:pt x="2691"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1"/>
            <p:cNvSpPr/>
            <p:nvPr/>
          </p:nvSpPr>
          <p:spPr>
            <a:xfrm flipH="1">
              <a:off x="1957068" y="2302624"/>
              <a:ext cx="83320" cy="236708"/>
            </a:xfrm>
            <a:custGeom>
              <a:avLst/>
              <a:gdLst/>
              <a:ahLst/>
              <a:cxnLst/>
              <a:rect l="l" t="t" r="r" b="b"/>
              <a:pathLst>
                <a:path w="830" h="2358" extrusionOk="0">
                  <a:moveTo>
                    <a:pt x="125" y="1"/>
                  </a:moveTo>
                  <a:cubicBezTo>
                    <a:pt x="119" y="1"/>
                    <a:pt x="113" y="1"/>
                    <a:pt x="107" y="2"/>
                  </a:cubicBezTo>
                  <a:cubicBezTo>
                    <a:pt x="44" y="11"/>
                    <a:pt x="0" y="71"/>
                    <a:pt x="9" y="135"/>
                  </a:cubicBezTo>
                  <a:cubicBezTo>
                    <a:pt x="18" y="196"/>
                    <a:pt x="234" y="1660"/>
                    <a:pt x="594" y="2296"/>
                  </a:cubicBezTo>
                  <a:cubicBezTo>
                    <a:pt x="615" y="2336"/>
                    <a:pt x="656" y="2358"/>
                    <a:pt x="695" y="2358"/>
                  </a:cubicBezTo>
                  <a:cubicBezTo>
                    <a:pt x="716" y="2358"/>
                    <a:pt x="735" y="2352"/>
                    <a:pt x="754" y="2340"/>
                  </a:cubicBezTo>
                  <a:cubicBezTo>
                    <a:pt x="810" y="2308"/>
                    <a:pt x="829" y="2237"/>
                    <a:pt x="797" y="2180"/>
                  </a:cubicBezTo>
                  <a:cubicBezTo>
                    <a:pt x="457" y="1581"/>
                    <a:pt x="242" y="114"/>
                    <a:pt x="239" y="100"/>
                  </a:cubicBezTo>
                  <a:cubicBezTo>
                    <a:pt x="231" y="42"/>
                    <a:pt x="182" y="1"/>
                    <a:pt x="125"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1"/>
            <p:cNvSpPr/>
            <p:nvPr/>
          </p:nvSpPr>
          <p:spPr>
            <a:xfrm flipH="1">
              <a:off x="447584" y="3346125"/>
              <a:ext cx="204785" cy="192639"/>
            </a:xfrm>
            <a:custGeom>
              <a:avLst/>
              <a:gdLst/>
              <a:ahLst/>
              <a:cxnLst/>
              <a:rect l="l" t="t" r="r" b="b"/>
              <a:pathLst>
                <a:path w="2040" h="1919" extrusionOk="0">
                  <a:moveTo>
                    <a:pt x="129" y="1"/>
                  </a:moveTo>
                  <a:cubicBezTo>
                    <a:pt x="118" y="1"/>
                    <a:pt x="107" y="2"/>
                    <a:pt x="96" y="5"/>
                  </a:cubicBezTo>
                  <a:cubicBezTo>
                    <a:pt x="33" y="24"/>
                    <a:pt x="0" y="90"/>
                    <a:pt x="17" y="151"/>
                  </a:cubicBezTo>
                  <a:cubicBezTo>
                    <a:pt x="38" y="215"/>
                    <a:pt x="509" y="1720"/>
                    <a:pt x="1899" y="1917"/>
                  </a:cubicBezTo>
                  <a:cubicBezTo>
                    <a:pt x="1905" y="1919"/>
                    <a:pt x="1909" y="1919"/>
                    <a:pt x="1915" y="1919"/>
                  </a:cubicBezTo>
                  <a:cubicBezTo>
                    <a:pt x="1971" y="1919"/>
                    <a:pt x="2022" y="1878"/>
                    <a:pt x="2031" y="1821"/>
                  </a:cubicBezTo>
                  <a:cubicBezTo>
                    <a:pt x="2040" y="1757"/>
                    <a:pt x="1995" y="1698"/>
                    <a:pt x="1931" y="1689"/>
                  </a:cubicBezTo>
                  <a:cubicBezTo>
                    <a:pt x="688" y="1510"/>
                    <a:pt x="244" y="99"/>
                    <a:pt x="241" y="84"/>
                  </a:cubicBezTo>
                  <a:cubicBezTo>
                    <a:pt x="226" y="33"/>
                    <a:pt x="179" y="1"/>
                    <a:pt x="12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1"/>
            <p:cNvSpPr/>
            <p:nvPr/>
          </p:nvSpPr>
          <p:spPr>
            <a:xfrm flipH="1">
              <a:off x="141311" y="3146560"/>
              <a:ext cx="205588" cy="351247"/>
            </a:xfrm>
            <a:custGeom>
              <a:avLst/>
              <a:gdLst/>
              <a:ahLst/>
              <a:cxnLst/>
              <a:rect l="l" t="t" r="r" b="b"/>
              <a:pathLst>
                <a:path w="2048" h="3499" extrusionOk="0">
                  <a:moveTo>
                    <a:pt x="1914" y="0"/>
                  </a:moveTo>
                  <a:cubicBezTo>
                    <a:pt x="1865" y="0"/>
                    <a:pt x="1820" y="32"/>
                    <a:pt x="1804" y="82"/>
                  </a:cubicBezTo>
                  <a:cubicBezTo>
                    <a:pt x="1797" y="105"/>
                    <a:pt x="1106" y="2294"/>
                    <a:pt x="49" y="3296"/>
                  </a:cubicBezTo>
                  <a:cubicBezTo>
                    <a:pt x="3" y="3343"/>
                    <a:pt x="0" y="3415"/>
                    <a:pt x="44" y="3462"/>
                  </a:cubicBezTo>
                  <a:cubicBezTo>
                    <a:pt x="68" y="3485"/>
                    <a:pt x="99" y="3498"/>
                    <a:pt x="129" y="3498"/>
                  </a:cubicBezTo>
                  <a:cubicBezTo>
                    <a:pt x="158" y="3498"/>
                    <a:pt x="188" y="3488"/>
                    <a:pt x="209" y="3468"/>
                  </a:cubicBezTo>
                  <a:cubicBezTo>
                    <a:pt x="1311" y="2424"/>
                    <a:pt x="1998" y="246"/>
                    <a:pt x="2027" y="153"/>
                  </a:cubicBezTo>
                  <a:cubicBezTo>
                    <a:pt x="2047" y="90"/>
                    <a:pt x="2012" y="25"/>
                    <a:pt x="1950" y="6"/>
                  </a:cubicBezTo>
                  <a:cubicBezTo>
                    <a:pt x="1938" y="2"/>
                    <a:pt x="1926" y="0"/>
                    <a:pt x="1914"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1"/>
            <p:cNvSpPr/>
            <p:nvPr/>
          </p:nvSpPr>
          <p:spPr>
            <a:xfrm flipH="1">
              <a:off x="195920" y="3407360"/>
              <a:ext cx="261202" cy="333579"/>
            </a:xfrm>
            <a:custGeom>
              <a:avLst/>
              <a:gdLst/>
              <a:ahLst/>
              <a:cxnLst/>
              <a:rect l="l" t="t" r="r" b="b"/>
              <a:pathLst>
                <a:path w="2602" h="3323" extrusionOk="0">
                  <a:moveTo>
                    <a:pt x="2470" y="1"/>
                  </a:moveTo>
                  <a:cubicBezTo>
                    <a:pt x="2421" y="1"/>
                    <a:pt x="2376" y="32"/>
                    <a:pt x="2360" y="80"/>
                  </a:cubicBezTo>
                  <a:cubicBezTo>
                    <a:pt x="2353" y="101"/>
                    <a:pt x="1678" y="2028"/>
                    <a:pt x="70" y="3110"/>
                  </a:cubicBezTo>
                  <a:cubicBezTo>
                    <a:pt x="15" y="3147"/>
                    <a:pt x="0" y="3219"/>
                    <a:pt x="37" y="3272"/>
                  </a:cubicBezTo>
                  <a:cubicBezTo>
                    <a:pt x="58" y="3305"/>
                    <a:pt x="95" y="3322"/>
                    <a:pt x="134" y="3322"/>
                  </a:cubicBezTo>
                  <a:cubicBezTo>
                    <a:pt x="156" y="3322"/>
                    <a:pt x="179" y="3318"/>
                    <a:pt x="201" y="3305"/>
                  </a:cubicBezTo>
                  <a:cubicBezTo>
                    <a:pt x="1874" y="2180"/>
                    <a:pt x="2555" y="239"/>
                    <a:pt x="2581" y="157"/>
                  </a:cubicBezTo>
                  <a:cubicBezTo>
                    <a:pt x="2601" y="95"/>
                    <a:pt x="2571" y="29"/>
                    <a:pt x="2508" y="8"/>
                  </a:cubicBezTo>
                  <a:cubicBezTo>
                    <a:pt x="2496" y="3"/>
                    <a:pt x="2483" y="1"/>
                    <a:pt x="2470"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1"/>
            <p:cNvSpPr/>
            <p:nvPr/>
          </p:nvSpPr>
          <p:spPr>
            <a:xfrm flipH="1">
              <a:off x="393376" y="3575404"/>
              <a:ext cx="249256" cy="165535"/>
            </a:xfrm>
            <a:custGeom>
              <a:avLst/>
              <a:gdLst/>
              <a:ahLst/>
              <a:cxnLst/>
              <a:rect l="l" t="t" r="r" b="b"/>
              <a:pathLst>
                <a:path w="2483" h="1649" extrusionOk="0">
                  <a:moveTo>
                    <a:pt x="2349" y="1"/>
                  </a:moveTo>
                  <a:cubicBezTo>
                    <a:pt x="2310" y="1"/>
                    <a:pt x="2271" y="21"/>
                    <a:pt x="2250" y="56"/>
                  </a:cubicBezTo>
                  <a:cubicBezTo>
                    <a:pt x="2245" y="67"/>
                    <a:pt x="1687" y="951"/>
                    <a:pt x="96" y="1420"/>
                  </a:cubicBezTo>
                  <a:cubicBezTo>
                    <a:pt x="35" y="1438"/>
                    <a:pt x="0" y="1503"/>
                    <a:pt x="18" y="1566"/>
                  </a:cubicBezTo>
                  <a:cubicBezTo>
                    <a:pt x="35" y="1616"/>
                    <a:pt x="80" y="1648"/>
                    <a:pt x="131" y="1648"/>
                  </a:cubicBezTo>
                  <a:cubicBezTo>
                    <a:pt x="143" y="1648"/>
                    <a:pt x="153" y="1647"/>
                    <a:pt x="163" y="1646"/>
                  </a:cubicBezTo>
                  <a:cubicBezTo>
                    <a:pt x="1847" y="1148"/>
                    <a:pt x="2427" y="219"/>
                    <a:pt x="2450" y="179"/>
                  </a:cubicBezTo>
                  <a:cubicBezTo>
                    <a:pt x="2482" y="125"/>
                    <a:pt x="2465" y="54"/>
                    <a:pt x="2410" y="19"/>
                  </a:cubicBezTo>
                  <a:cubicBezTo>
                    <a:pt x="2391" y="7"/>
                    <a:pt x="2370" y="1"/>
                    <a:pt x="234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1"/>
            <p:cNvSpPr/>
            <p:nvPr/>
          </p:nvSpPr>
          <p:spPr>
            <a:xfrm flipH="1">
              <a:off x="533111" y="3755495"/>
              <a:ext cx="348737" cy="94864"/>
            </a:xfrm>
            <a:custGeom>
              <a:avLst/>
              <a:gdLst/>
              <a:ahLst/>
              <a:cxnLst/>
              <a:rect l="l" t="t" r="r" b="b"/>
              <a:pathLst>
                <a:path w="3474" h="945" extrusionOk="0">
                  <a:moveTo>
                    <a:pt x="3342" y="0"/>
                  </a:moveTo>
                  <a:cubicBezTo>
                    <a:pt x="3324" y="0"/>
                    <a:pt x="3306" y="4"/>
                    <a:pt x="3289" y="13"/>
                  </a:cubicBezTo>
                  <a:cubicBezTo>
                    <a:pt x="1986" y="670"/>
                    <a:pt x="547" y="710"/>
                    <a:pt x="201" y="710"/>
                  </a:cubicBezTo>
                  <a:cubicBezTo>
                    <a:pt x="153" y="710"/>
                    <a:pt x="126" y="709"/>
                    <a:pt x="124" y="709"/>
                  </a:cubicBezTo>
                  <a:cubicBezTo>
                    <a:pt x="56" y="712"/>
                    <a:pt x="5" y="759"/>
                    <a:pt x="3" y="821"/>
                  </a:cubicBezTo>
                  <a:cubicBezTo>
                    <a:pt x="0" y="887"/>
                    <a:pt x="51" y="942"/>
                    <a:pt x="115" y="943"/>
                  </a:cubicBezTo>
                  <a:cubicBezTo>
                    <a:pt x="124" y="943"/>
                    <a:pt x="165" y="945"/>
                    <a:pt x="230" y="945"/>
                  </a:cubicBezTo>
                  <a:cubicBezTo>
                    <a:pt x="643" y="945"/>
                    <a:pt x="2065" y="893"/>
                    <a:pt x="3394" y="221"/>
                  </a:cubicBezTo>
                  <a:cubicBezTo>
                    <a:pt x="3451" y="192"/>
                    <a:pt x="3474" y="122"/>
                    <a:pt x="3445" y="64"/>
                  </a:cubicBezTo>
                  <a:cubicBezTo>
                    <a:pt x="3424" y="24"/>
                    <a:pt x="3384" y="0"/>
                    <a:pt x="3342"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1"/>
            <p:cNvSpPr/>
            <p:nvPr/>
          </p:nvSpPr>
          <p:spPr>
            <a:xfrm flipH="1">
              <a:off x="471676" y="3791432"/>
              <a:ext cx="303665" cy="127087"/>
            </a:xfrm>
            <a:custGeom>
              <a:avLst/>
              <a:gdLst/>
              <a:ahLst/>
              <a:cxnLst/>
              <a:rect l="l" t="t" r="r" b="b"/>
              <a:pathLst>
                <a:path w="3025" h="1266" extrusionOk="0">
                  <a:moveTo>
                    <a:pt x="2895" y="0"/>
                  </a:moveTo>
                  <a:cubicBezTo>
                    <a:pt x="2869" y="0"/>
                    <a:pt x="2843" y="9"/>
                    <a:pt x="2821" y="26"/>
                  </a:cubicBezTo>
                  <a:cubicBezTo>
                    <a:pt x="1670" y="969"/>
                    <a:pt x="130" y="1033"/>
                    <a:pt x="116" y="1033"/>
                  </a:cubicBezTo>
                  <a:cubicBezTo>
                    <a:pt x="52" y="1035"/>
                    <a:pt x="1" y="1088"/>
                    <a:pt x="4" y="1152"/>
                  </a:cubicBezTo>
                  <a:cubicBezTo>
                    <a:pt x="5" y="1216"/>
                    <a:pt x="58" y="1266"/>
                    <a:pt x="120" y="1266"/>
                  </a:cubicBezTo>
                  <a:lnTo>
                    <a:pt x="123" y="1266"/>
                  </a:lnTo>
                  <a:cubicBezTo>
                    <a:pt x="190" y="1263"/>
                    <a:pt x="1756" y="1200"/>
                    <a:pt x="2970" y="206"/>
                  </a:cubicBezTo>
                  <a:cubicBezTo>
                    <a:pt x="3018" y="165"/>
                    <a:pt x="3025" y="91"/>
                    <a:pt x="2986" y="42"/>
                  </a:cubicBezTo>
                  <a:cubicBezTo>
                    <a:pt x="2963" y="14"/>
                    <a:pt x="2929" y="0"/>
                    <a:pt x="2895"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1"/>
            <p:cNvSpPr/>
            <p:nvPr/>
          </p:nvSpPr>
          <p:spPr>
            <a:xfrm flipH="1">
              <a:off x="-116979" y="3407360"/>
              <a:ext cx="283688" cy="131404"/>
            </a:xfrm>
            <a:custGeom>
              <a:avLst/>
              <a:gdLst/>
              <a:ahLst/>
              <a:cxnLst/>
              <a:rect l="l" t="t" r="r" b="b"/>
              <a:pathLst>
                <a:path w="2826" h="1309" extrusionOk="0">
                  <a:moveTo>
                    <a:pt x="2696" y="1"/>
                  </a:moveTo>
                  <a:cubicBezTo>
                    <a:pt x="2666" y="1"/>
                    <a:pt x="2637" y="12"/>
                    <a:pt x="2615" y="34"/>
                  </a:cubicBezTo>
                  <a:cubicBezTo>
                    <a:pt x="1664" y="957"/>
                    <a:pt x="129" y="1073"/>
                    <a:pt x="114" y="1075"/>
                  </a:cubicBezTo>
                  <a:cubicBezTo>
                    <a:pt x="49" y="1081"/>
                    <a:pt x="1" y="1137"/>
                    <a:pt x="5" y="1200"/>
                  </a:cubicBezTo>
                  <a:cubicBezTo>
                    <a:pt x="8" y="1262"/>
                    <a:pt x="62" y="1309"/>
                    <a:pt x="121" y="1309"/>
                  </a:cubicBezTo>
                  <a:cubicBezTo>
                    <a:pt x="124" y="1309"/>
                    <a:pt x="127" y="1309"/>
                    <a:pt x="131" y="1307"/>
                  </a:cubicBezTo>
                  <a:cubicBezTo>
                    <a:pt x="197" y="1304"/>
                    <a:pt x="1766" y="1185"/>
                    <a:pt x="2778" y="201"/>
                  </a:cubicBezTo>
                  <a:cubicBezTo>
                    <a:pt x="2824" y="156"/>
                    <a:pt x="2826" y="80"/>
                    <a:pt x="2780" y="35"/>
                  </a:cubicBezTo>
                  <a:cubicBezTo>
                    <a:pt x="2757" y="12"/>
                    <a:pt x="2726" y="1"/>
                    <a:pt x="269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1"/>
            <p:cNvSpPr/>
            <p:nvPr/>
          </p:nvSpPr>
          <p:spPr>
            <a:xfrm flipH="1">
              <a:off x="-289942" y="3201269"/>
              <a:ext cx="187118" cy="283788"/>
            </a:xfrm>
            <a:custGeom>
              <a:avLst/>
              <a:gdLst/>
              <a:ahLst/>
              <a:cxnLst/>
              <a:rect l="l" t="t" r="r" b="b"/>
              <a:pathLst>
                <a:path w="1864" h="2827" extrusionOk="0">
                  <a:moveTo>
                    <a:pt x="1738" y="0"/>
                  </a:moveTo>
                  <a:cubicBezTo>
                    <a:pt x="1683" y="0"/>
                    <a:pt x="1633" y="39"/>
                    <a:pt x="1624" y="96"/>
                  </a:cubicBezTo>
                  <a:cubicBezTo>
                    <a:pt x="1622" y="112"/>
                    <a:pt x="1318" y="1760"/>
                    <a:pt x="68" y="2613"/>
                  </a:cubicBezTo>
                  <a:cubicBezTo>
                    <a:pt x="15" y="2649"/>
                    <a:pt x="1" y="2722"/>
                    <a:pt x="37" y="2776"/>
                  </a:cubicBezTo>
                  <a:cubicBezTo>
                    <a:pt x="59" y="2808"/>
                    <a:pt x="95" y="2827"/>
                    <a:pt x="133" y="2827"/>
                  </a:cubicBezTo>
                  <a:cubicBezTo>
                    <a:pt x="155" y="2827"/>
                    <a:pt x="178" y="2820"/>
                    <a:pt x="199" y="2806"/>
                  </a:cubicBezTo>
                  <a:cubicBezTo>
                    <a:pt x="1529" y="1898"/>
                    <a:pt x="1840" y="207"/>
                    <a:pt x="1852" y="137"/>
                  </a:cubicBezTo>
                  <a:cubicBezTo>
                    <a:pt x="1863" y="73"/>
                    <a:pt x="1821" y="13"/>
                    <a:pt x="1757" y="2"/>
                  </a:cubicBezTo>
                  <a:cubicBezTo>
                    <a:pt x="1751" y="1"/>
                    <a:pt x="1744" y="0"/>
                    <a:pt x="1738"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1"/>
            <p:cNvSpPr/>
            <p:nvPr/>
          </p:nvSpPr>
          <p:spPr>
            <a:xfrm flipH="1">
              <a:off x="-129427" y="3504131"/>
              <a:ext cx="274352" cy="95065"/>
            </a:xfrm>
            <a:custGeom>
              <a:avLst/>
              <a:gdLst/>
              <a:ahLst/>
              <a:cxnLst/>
              <a:rect l="l" t="t" r="r" b="b"/>
              <a:pathLst>
                <a:path w="2733" h="947" extrusionOk="0">
                  <a:moveTo>
                    <a:pt x="2600" y="0"/>
                  </a:moveTo>
                  <a:cubicBezTo>
                    <a:pt x="2575" y="0"/>
                    <a:pt x="2550" y="8"/>
                    <a:pt x="2529" y="25"/>
                  </a:cubicBezTo>
                  <a:cubicBezTo>
                    <a:pt x="1727" y="654"/>
                    <a:pt x="598" y="711"/>
                    <a:pt x="239" y="711"/>
                  </a:cubicBezTo>
                  <a:cubicBezTo>
                    <a:pt x="168" y="711"/>
                    <a:pt x="128" y="709"/>
                    <a:pt x="125" y="708"/>
                  </a:cubicBezTo>
                  <a:cubicBezTo>
                    <a:pt x="63" y="711"/>
                    <a:pt x="6" y="756"/>
                    <a:pt x="2" y="820"/>
                  </a:cubicBezTo>
                  <a:cubicBezTo>
                    <a:pt x="0" y="886"/>
                    <a:pt x="50" y="939"/>
                    <a:pt x="114" y="944"/>
                  </a:cubicBezTo>
                  <a:cubicBezTo>
                    <a:pt x="124" y="945"/>
                    <a:pt x="173" y="947"/>
                    <a:pt x="252" y="947"/>
                  </a:cubicBezTo>
                  <a:cubicBezTo>
                    <a:pt x="649" y="947"/>
                    <a:pt x="1815" y="886"/>
                    <a:pt x="2672" y="210"/>
                  </a:cubicBezTo>
                  <a:cubicBezTo>
                    <a:pt x="2723" y="169"/>
                    <a:pt x="2732" y="96"/>
                    <a:pt x="2691" y="45"/>
                  </a:cubicBezTo>
                  <a:cubicBezTo>
                    <a:pt x="2669" y="16"/>
                    <a:pt x="2635" y="0"/>
                    <a:pt x="2600"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1"/>
            <p:cNvSpPr/>
            <p:nvPr/>
          </p:nvSpPr>
          <p:spPr>
            <a:xfrm flipH="1">
              <a:off x="983940" y="4318453"/>
              <a:ext cx="23390" cy="222855"/>
            </a:xfrm>
            <a:custGeom>
              <a:avLst/>
              <a:gdLst/>
              <a:ahLst/>
              <a:cxnLst/>
              <a:rect l="l" t="t" r="r" b="b"/>
              <a:pathLst>
                <a:path w="233" h="2220" extrusionOk="0">
                  <a:moveTo>
                    <a:pt x="116" y="1"/>
                  </a:moveTo>
                  <a:cubicBezTo>
                    <a:pt x="54" y="1"/>
                    <a:pt x="0" y="53"/>
                    <a:pt x="0" y="117"/>
                  </a:cubicBezTo>
                  <a:lnTo>
                    <a:pt x="0" y="2103"/>
                  </a:lnTo>
                  <a:cubicBezTo>
                    <a:pt x="0" y="2167"/>
                    <a:pt x="54" y="2220"/>
                    <a:pt x="116" y="2220"/>
                  </a:cubicBezTo>
                  <a:cubicBezTo>
                    <a:pt x="180" y="2220"/>
                    <a:pt x="233" y="2167"/>
                    <a:pt x="233" y="2103"/>
                  </a:cubicBezTo>
                  <a:lnTo>
                    <a:pt x="233" y="117"/>
                  </a:lnTo>
                  <a:cubicBezTo>
                    <a:pt x="233" y="53"/>
                    <a:pt x="180" y="1"/>
                    <a:pt x="116"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1"/>
            <p:cNvSpPr/>
            <p:nvPr/>
          </p:nvSpPr>
          <p:spPr>
            <a:xfrm flipH="1">
              <a:off x="-59961" y="839915"/>
              <a:ext cx="428845" cy="396420"/>
            </a:xfrm>
            <a:custGeom>
              <a:avLst/>
              <a:gdLst/>
              <a:ahLst/>
              <a:cxnLst/>
              <a:rect l="l" t="t" r="r" b="b"/>
              <a:pathLst>
                <a:path w="4272" h="3949" extrusionOk="0">
                  <a:moveTo>
                    <a:pt x="2135" y="1"/>
                  </a:moveTo>
                  <a:cubicBezTo>
                    <a:pt x="2135" y="1"/>
                    <a:pt x="1" y="2092"/>
                    <a:pt x="2135" y="3948"/>
                  </a:cubicBezTo>
                  <a:cubicBezTo>
                    <a:pt x="4271" y="2092"/>
                    <a:pt x="2135" y="1"/>
                    <a:pt x="21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1"/>
            <p:cNvSpPr/>
            <p:nvPr/>
          </p:nvSpPr>
          <p:spPr>
            <a:xfrm flipH="1">
              <a:off x="-122400" y="1128522"/>
              <a:ext cx="209805" cy="158909"/>
            </a:xfrm>
            <a:custGeom>
              <a:avLst/>
              <a:gdLst/>
              <a:ahLst/>
              <a:cxnLst/>
              <a:rect l="l" t="t" r="r" b="b"/>
              <a:pathLst>
                <a:path w="2090" h="1583" extrusionOk="0">
                  <a:moveTo>
                    <a:pt x="1743" y="0"/>
                  </a:moveTo>
                  <a:cubicBezTo>
                    <a:pt x="1183" y="0"/>
                    <a:pt x="127" y="181"/>
                    <a:pt x="0" y="1521"/>
                  </a:cubicBezTo>
                  <a:cubicBezTo>
                    <a:pt x="179" y="1563"/>
                    <a:pt x="343" y="1583"/>
                    <a:pt x="493" y="1583"/>
                  </a:cubicBezTo>
                  <a:cubicBezTo>
                    <a:pt x="1848" y="1583"/>
                    <a:pt x="2089" y="25"/>
                    <a:pt x="2089" y="25"/>
                  </a:cubicBezTo>
                  <a:cubicBezTo>
                    <a:pt x="2089" y="25"/>
                    <a:pt x="1950" y="0"/>
                    <a:pt x="17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1"/>
            <p:cNvSpPr/>
            <p:nvPr/>
          </p:nvSpPr>
          <p:spPr>
            <a:xfrm flipH="1">
              <a:off x="-60362" y="1332705"/>
              <a:ext cx="176678" cy="163427"/>
            </a:xfrm>
            <a:custGeom>
              <a:avLst/>
              <a:gdLst/>
              <a:ahLst/>
              <a:cxnLst/>
              <a:rect l="l" t="t" r="r" b="b"/>
              <a:pathLst>
                <a:path w="1760" h="1628" extrusionOk="0">
                  <a:moveTo>
                    <a:pt x="297" y="0"/>
                  </a:moveTo>
                  <a:lnTo>
                    <a:pt x="297" y="0"/>
                  </a:lnTo>
                  <a:cubicBezTo>
                    <a:pt x="0" y="1437"/>
                    <a:pt x="1537" y="1627"/>
                    <a:pt x="1537" y="1627"/>
                  </a:cubicBezTo>
                  <a:cubicBezTo>
                    <a:pt x="1537" y="1627"/>
                    <a:pt x="1759" y="98"/>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1"/>
            <p:cNvSpPr/>
            <p:nvPr/>
          </p:nvSpPr>
          <p:spPr>
            <a:xfrm flipH="1">
              <a:off x="223526" y="1128522"/>
              <a:ext cx="209805" cy="158909"/>
            </a:xfrm>
            <a:custGeom>
              <a:avLst/>
              <a:gdLst/>
              <a:ahLst/>
              <a:cxnLst/>
              <a:rect l="l" t="t" r="r" b="b"/>
              <a:pathLst>
                <a:path w="2090" h="1583" extrusionOk="0">
                  <a:moveTo>
                    <a:pt x="346" y="0"/>
                  </a:moveTo>
                  <a:cubicBezTo>
                    <a:pt x="140" y="0"/>
                    <a:pt x="0" y="25"/>
                    <a:pt x="0" y="25"/>
                  </a:cubicBezTo>
                  <a:cubicBezTo>
                    <a:pt x="0" y="25"/>
                    <a:pt x="242" y="1583"/>
                    <a:pt x="1597" y="1583"/>
                  </a:cubicBezTo>
                  <a:cubicBezTo>
                    <a:pt x="1747" y="1583"/>
                    <a:pt x="1911" y="1563"/>
                    <a:pt x="2090" y="1521"/>
                  </a:cubicBezTo>
                  <a:cubicBezTo>
                    <a:pt x="1962" y="181"/>
                    <a:pt x="906" y="0"/>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1"/>
            <p:cNvSpPr/>
            <p:nvPr/>
          </p:nvSpPr>
          <p:spPr>
            <a:xfrm flipH="1">
              <a:off x="194615" y="1332705"/>
              <a:ext cx="176678" cy="163427"/>
            </a:xfrm>
            <a:custGeom>
              <a:avLst/>
              <a:gdLst/>
              <a:ahLst/>
              <a:cxnLst/>
              <a:rect l="l" t="t" r="r" b="b"/>
              <a:pathLst>
                <a:path w="1760" h="1628" extrusionOk="0">
                  <a:moveTo>
                    <a:pt x="1463" y="0"/>
                  </a:moveTo>
                  <a:lnTo>
                    <a:pt x="1463" y="0"/>
                  </a:lnTo>
                  <a:cubicBezTo>
                    <a:pt x="0" y="98"/>
                    <a:pt x="224" y="1627"/>
                    <a:pt x="224" y="1627"/>
                  </a:cubicBezTo>
                  <a:cubicBezTo>
                    <a:pt x="224" y="1627"/>
                    <a:pt x="1759" y="1437"/>
                    <a:pt x="14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1"/>
            <p:cNvSpPr/>
            <p:nvPr/>
          </p:nvSpPr>
          <p:spPr>
            <a:xfrm flipH="1">
              <a:off x="-487198" y="1383500"/>
              <a:ext cx="397023" cy="367309"/>
            </a:xfrm>
            <a:custGeom>
              <a:avLst/>
              <a:gdLst/>
              <a:ahLst/>
              <a:cxnLst/>
              <a:rect l="l" t="t" r="r" b="b"/>
              <a:pathLst>
                <a:path w="3955" h="3659" extrusionOk="0">
                  <a:moveTo>
                    <a:pt x="2763" y="0"/>
                  </a:moveTo>
                  <a:cubicBezTo>
                    <a:pt x="2763" y="0"/>
                    <a:pt x="1" y="1134"/>
                    <a:pt x="1280" y="3658"/>
                  </a:cubicBezTo>
                  <a:cubicBezTo>
                    <a:pt x="3955" y="2739"/>
                    <a:pt x="2763" y="0"/>
                    <a:pt x="27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1"/>
            <p:cNvSpPr/>
            <p:nvPr/>
          </p:nvSpPr>
          <p:spPr>
            <a:xfrm flipH="1">
              <a:off x="-514803" y="1724909"/>
              <a:ext cx="250963" cy="128593"/>
            </a:xfrm>
            <a:custGeom>
              <a:avLst/>
              <a:gdLst/>
              <a:ahLst/>
              <a:cxnLst/>
              <a:rect l="l" t="t" r="r" b="b"/>
              <a:pathLst>
                <a:path w="2500" h="1281" extrusionOk="0">
                  <a:moveTo>
                    <a:pt x="1384" y="1"/>
                  </a:moveTo>
                  <a:cubicBezTo>
                    <a:pt x="908" y="1"/>
                    <a:pt x="376" y="202"/>
                    <a:pt x="1" y="924"/>
                  </a:cubicBezTo>
                  <a:cubicBezTo>
                    <a:pt x="364" y="1183"/>
                    <a:pt x="699" y="1281"/>
                    <a:pt x="996" y="1281"/>
                  </a:cubicBezTo>
                  <a:cubicBezTo>
                    <a:pt x="1927" y="1281"/>
                    <a:pt x="2500" y="323"/>
                    <a:pt x="2500" y="323"/>
                  </a:cubicBezTo>
                  <a:cubicBezTo>
                    <a:pt x="2500" y="323"/>
                    <a:pt x="1986" y="1"/>
                    <a:pt x="13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1"/>
            <p:cNvSpPr/>
            <p:nvPr/>
          </p:nvSpPr>
          <p:spPr>
            <a:xfrm flipH="1">
              <a:off x="-377778" y="1865548"/>
              <a:ext cx="214021" cy="198260"/>
            </a:xfrm>
            <a:custGeom>
              <a:avLst/>
              <a:gdLst/>
              <a:ahLst/>
              <a:cxnLst/>
              <a:rect l="l" t="t" r="r" b="b"/>
              <a:pathLst>
                <a:path w="2132" h="1975" extrusionOk="0">
                  <a:moveTo>
                    <a:pt x="814" y="0"/>
                  </a:moveTo>
                  <a:lnTo>
                    <a:pt x="814" y="0"/>
                  </a:lnTo>
                  <a:cubicBezTo>
                    <a:pt x="0" y="1220"/>
                    <a:pt x="1351" y="1975"/>
                    <a:pt x="1351" y="1975"/>
                  </a:cubicBezTo>
                  <a:cubicBezTo>
                    <a:pt x="1351" y="1975"/>
                    <a:pt x="2132" y="642"/>
                    <a:pt x="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1"/>
            <p:cNvSpPr/>
            <p:nvPr/>
          </p:nvSpPr>
          <p:spPr>
            <a:xfrm flipH="1">
              <a:off x="-190862" y="1548532"/>
              <a:ext cx="236005" cy="218137"/>
            </a:xfrm>
            <a:custGeom>
              <a:avLst/>
              <a:gdLst/>
              <a:ahLst/>
              <a:cxnLst/>
              <a:rect l="l" t="t" r="r" b="b"/>
              <a:pathLst>
                <a:path w="2351" h="2173" extrusionOk="0">
                  <a:moveTo>
                    <a:pt x="447" y="1"/>
                  </a:moveTo>
                  <a:cubicBezTo>
                    <a:pt x="447" y="1"/>
                    <a:pt x="1" y="1895"/>
                    <a:pt x="1824" y="2173"/>
                  </a:cubicBezTo>
                  <a:cubicBezTo>
                    <a:pt x="2350" y="406"/>
                    <a:pt x="447" y="1"/>
                    <a:pt x="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1"/>
            <p:cNvSpPr/>
            <p:nvPr/>
          </p:nvSpPr>
          <p:spPr>
            <a:xfrm flipH="1">
              <a:off x="576879" y="2971488"/>
              <a:ext cx="224963" cy="208299"/>
            </a:xfrm>
            <a:custGeom>
              <a:avLst/>
              <a:gdLst/>
              <a:ahLst/>
              <a:cxnLst/>
              <a:rect l="l" t="t" r="r" b="b"/>
              <a:pathLst>
                <a:path w="2241" h="2075" extrusionOk="0">
                  <a:moveTo>
                    <a:pt x="1121" y="1"/>
                  </a:moveTo>
                  <a:cubicBezTo>
                    <a:pt x="1121" y="1"/>
                    <a:pt x="0" y="1099"/>
                    <a:pt x="1121" y="2074"/>
                  </a:cubicBezTo>
                  <a:cubicBezTo>
                    <a:pt x="2241" y="1099"/>
                    <a:pt x="1121" y="1"/>
                    <a:pt x="1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1"/>
            <p:cNvSpPr/>
            <p:nvPr/>
          </p:nvSpPr>
          <p:spPr>
            <a:xfrm flipH="1">
              <a:off x="546463" y="3129394"/>
              <a:ext cx="110323" cy="83420"/>
            </a:xfrm>
            <a:custGeom>
              <a:avLst/>
              <a:gdLst/>
              <a:ahLst/>
              <a:cxnLst/>
              <a:rect l="l" t="t" r="r" b="b"/>
              <a:pathLst>
                <a:path w="1099" h="831" extrusionOk="0">
                  <a:moveTo>
                    <a:pt x="918" y="0"/>
                  </a:moveTo>
                  <a:cubicBezTo>
                    <a:pt x="625" y="0"/>
                    <a:pt x="67" y="94"/>
                    <a:pt x="0" y="798"/>
                  </a:cubicBezTo>
                  <a:cubicBezTo>
                    <a:pt x="94" y="820"/>
                    <a:pt x="180" y="830"/>
                    <a:pt x="259" y="830"/>
                  </a:cubicBezTo>
                  <a:cubicBezTo>
                    <a:pt x="971" y="830"/>
                    <a:pt x="1098" y="13"/>
                    <a:pt x="1098" y="13"/>
                  </a:cubicBezTo>
                  <a:cubicBezTo>
                    <a:pt x="1098" y="13"/>
                    <a:pt x="1026" y="0"/>
                    <a:pt x="9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1"/>
            <p:cNvSpPr/>
            <p:nvPr/>
          </p:nvSpPr>
          <p:spPr>
            <a:xfrm flipH="1">
              <a:off x="729565" y="3129394"/>
              <a:ext cx="110223" cy="83420"/>
            </a:xfrm>
            <a:custGeom>
              <a:avLst/>
              <a:gdLst/>
              <a:ahLst/>
              <a:cxnLst/>
              <a:rect l="l" t="t" r="r" b="b"/>
              <a:pathLst>
                <a:path w="1098" h="831" extrusionOk="0">
                  <a:moveTo>
                    <a:pt x="180" y="0"/>
                  </a:moveTo>
                  <a:cubicBezTo>
                    <a:pt x="72" y="0"/>
                    <a:pt x="0" y="13"/>
                    <a:pt x="0" y="13"/>
                  </a:cubicBezTo>
                  <a:cubicBezTo>
                    <a:pt x="0" y="13"/>
                    <a:pt x="126" y="830"/>
                    <a:pt x="839" y="830"/>
                  </a:cubicBezTo>
                  <a:cubicBezTo>
                    <a:pt x="918" y="830"/>
                    <a:pt x="1004" y="820"/>
                    <a:pt x="1098" y="798"/>
                  </a:cubicBezTo>
                  <a:cubicBezTo>
                    <a:pt x="1030" y="94"/>
                    <a:pt x="473" y="0"/>
                    <a:pt x="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1"/>
            <p:cNvSpPr/>
            <p:nvPr/>
          </p:nvSpPr>
          <p:spPr>
            <a:xfrm flipH="1">
              <a:off x="-513800" y="2546559"/>
              <a:ext cx="309487" cy="286097"/>
            </a:xfrm>
            <a:custGeom>
              <a:avLst/>
              <a:gdLst/>
              <a:ahLst/>
              <a:cxnLst/>
              <a:rect l="l" t="t" r="r" b="b"/>
              <a:pathLst>
                <a:path w="3083" h="2850" extrusionOk="0">
                  <a:moveTo>
                    <a:pt x="1542" y="0"/>
                  </a:moveTo>
                  <a:cubicBezTo>
                    <a:pt x="1542" y="0"/>
                    <a:pt x="0" y="1508"/>
                    <a:pt x="1542" y="2850"/>
                  </a:cubicBezTo>
                  <a:cubicBezTo>
                    <a:pt x="3083" y="1508"/>
                    <a:pt x="1542" y="0"/>
                    <a:pt x="15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1"/>
            <p:cNvSpPr/>
            <p:nvPr/>
          </p:nvSpPr>
          <p:spPr>
            <a:xfrm flipH="1">
              <a:off x="-572624" y="2858656"/>
              <a:ext cx="154191" cy="112532"/>
            </a:xfrm>
            <a:custGeom>
              <a:avLst/>
              <a:gdLst/>
              <a:ahLst/>
              <a:cxnLst/>
              <a:rect l="l" t="t" r="r" b="b"/>
              <a:pathLst>
                <a:path w="1536" h="1121" extrusionOk="0">
                  <a:moveTo>
                    <a:pt x="388" y="1"/>
                  </a:moveTo>
                  <a:cubicBezTo>
                    <a:pt x="270" y="1"/>
                    <a:pt x="142" y="17"/>
                    <a:pt x="0" y="55"/>
                  </a:cubicBezTo>
                  <a:cubicBezTo>
                    <a:pt x="113" y="983"/>
                    <a:pt x="825" y="1121"/>
                    <a:pt x="1239" y="1121"/>
                  </a:cubicBezTo>
                  <a:cubicBezTo>
                    <a:pt x="1414" y="1121"/>
                    <a:pt x="1536" y="1096"/>
                    <a:pt x="1536" y="1096"/>
                  </a:cubicBezTo>
                  <a:cubicBezTo>
                    <a:pt x="1536" y="1096"/>
                    <a:pt x="1338"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1"/>
            <p:cNvSpPr/>
            <p:nvPr/>
          </p:nvSpPr>
          <p:spPr>
            <a:xfrm flipH="1">
              <a:off x="-572624" y="2709484"/>
              <a:ext cx="135118" cy="102794"/>
            </a:xfrm>
            <a:custGeom>
              <a:avLst/>
              <a:gdLst/>
              <a:ahLst/>
              <a:cxnLst/>
              <a:rect l="l" t="t" r="r" b="b"/>
              <a:pathLst>
                <a:path w="1346" h="1024" extrusionOk="0">
                  <a:moveTo>
                    <a:pt x="1128" y="1"/>
                  </a:moveTo>
                  <a:cubicBezTo>
                    <a:pt x="769" y="1"/>
                    <a:pt x="81" y="116"/>
                    <a:pt x="1" y="984"/>
                  </a:cubicBezTo>
                  <a:cubicBezTo>
                    <a:pt x="115" y="1011"/>
                    <a:pt x="220" y="1023"/>
                    <a:pt x="316" y="1023"/>
                  </a:cubicBezTo>
                  <a:cubicBezTo>
                    <a:pt x="1192" y="1023"/>
                    <a:pt x="1346" y="16"/>
                    <a:pt x="1346" y="16"/>
                  </a:cubicBezTo>
                  <a:cubicBezTo>
                    <a:pt x="1346" y="16"/>
                    <a:pt x="1258" y="1"/>
                    <a:pt x="11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1"/>
            <p:cNvSpPr/>
            <p:nvPr/>
          </p:nvSpPr>
          <p:spPr>
            <a:xfrm flipH="1">
              <a:off x="-300883" y="2855243"/>
              <a:ext cx="146060" cy="119358"/>
            </a:xfrm>
            <a:custGeom>
              <a:avLst/>
              <a:gdLst/>
              <a:ahLst/>
              <a:cxnLst/>
              <a:rect l="l" t="t" r="r" b="b"/>
              <a:pathLst>
                <a:path w="1455" h="1189" extrusionOk="0">
                  <a:moveTo>
                    <a:pt x="1161" y="1"/>
                  </a:moveTo>
                  <a:cubicBezTo>
                    <a:pt x="125" y="1"/>
                    <a:pt x="1" y="1181"/>
                    <a:pt x="1" y="1181"/>
                  </a:cubicBezTo>
                  <a:cubicBezTo>
                    <a:pt x="1" y="1181"/>
                    <a:pt x="62" y="1189"/>
                    <a:pt x="159" y="1189"/>
                  </a:cubicBezTo>
                  <a:cubicBezTo>
                    <a:pt x="526" y="1189"/>
                    <a:pt x="1407" y="1079"/>
                    <a:pt x="1454" y="29"/>
                  </a:cubicBezTo>
                  <a:cubicBezTo>
                    <a:pt x="1349" y="10"/>
                    <a:pt x="1252" y="1"/>
                    <a:pt x="11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1"/>
            <p:cNvSpPr/>
            <p:nvPr/>
          </p:nvSpPr>
          <p:spPr>
            <a:xfrm flipH="1">
              <a:off x="-136555" y="2364561"/>
              <a:ext cx="428443" cy="396320"/>
            </a:xfrm>
            <a:custGeom>
              <a:avLst/>
              <a:gdLst/>
              <a:ahLst/>
              <a:cxnLst/>
              <a:rect l="l" t="t" r="r" b="b"/>
              <a:pathLst>
                <a:path w="4268" h="3948" extrusionOk="0">
                  <a:moveTo>
                    <a:pt x="2133" y="0"/>
                  </a:moveTo>
                  <a:cubicBezTo>
                    <a:pt x="2133" y="0"/>
                    <a:pt x="0" y="2091"/>
                    <a:pt x="2133" y="3948"/>
                  </a:cubicBezTo>
                  <a:cubicBezTo>
                    <a:pt x="4267" y="2091"/>
                    <a:pt x="2133" y="0"/>
                    <a:pt x="2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1"/>
            <p:cNvSpPr/>
            <p:nvPr/>
          </p:nvSpPr>
          <p:spPr>
            <a:xfrm flipH="1">
              <a:off x="-194175" y="2665214"/>
              <a:ext cx="210005" cy="158809"/>
            </a:xfrm>
            <a:custGeom>
              <a:avLst/>
              <a:gdLst/>
              <a:ahLst/>
              <a:cxnLst/>
              <a:rect l="l" t="t" r="r" b="b"/>
              <a:pathLst>
                <a:path w="2092" h="1582" extrusionOk="0">
                  <a:moveTo>
                    <a:pt x="1745" y="0"/>
                  </a:moveTo>
                  <a:cubicBezTo>
                    <a:pt x="1184" y="0"/>
                    <a:pt x="128" y="181"/>
                    <a:pt x="1" y="1520"/>
                  </a:cubicBezTo>
                  <a:cubicBezTo>
                    <a:pt x="180" y="1562"/>
                    <a:pt x="345" y="1582"/>
                    <a:pt x="495" y="1582"/>
                  </a:cubicBezTo>
                  <a:cubicBezTo>
                    <a:pt x="1850" y="1582"/>
                    <a:pt x="2092" y="25"/>
                    <a:pt x="2092" y="25"/>
                  </a:cubicBezTo>
                  <a:cubicBezTo>
                    <a:pt x="2092" y="25"/>
                    <a:pt x="1952" y="0"/>
                    <a:pt x="17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1"/>
            <p:cNvSpPr/>
            <p:nvPr/>
          </p:nvSpPr>
          <p:spPr>
            <a:xfrm flipH="1">
              <a:off x="-125110" y="2857451"/>
              <a:ext cx="176678" cy="163226"/>
            </a:xfrm>
            <a:custGeom>
              <a:avLst/>
              <a:gdLst/>
              <a:ahLst/>
              <a:cxnLst/>
              <a:rect l="l" t="t" r="r" b="b"/>
              <a:pathLst>
                <a:path w="1760" h="1626" extrusionOk="0">
                  <a:moveTo>
                    <a:pt x="297" y="0"/>
                  </a:moveTo>
                  <a:lnTo>
                    <a:pt x="297" y="0"/>
                  </a:lnTo>
                  <a:cubicBezTo>
                    <a:pt x="1" y="1435"/>
                    <a:pt x="1536" y="1625"/>
                    <a:pt x="1536" y="1625"/>
                  </a:cubicBezTo>
                  <a:cubicBezTo>
                    <a:pt x="1536" y="1625"/>
                    <a:pt x="1760" y="96"/>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1"/>
            <p:cNvSpPr/>
            <p:nvPr/>
          </p:nvSpPr>
          <p:spPr>
            <a:xfrm flipH="1">
              <a:off x="154461" y="2665214"/>
              <a:ext cx="210005" cy="158809"/>
            </a:xfrm>
            <a:custGeom>
              <a:avLst/>
              <a:gdLst/>
              <a:ahLst/>
              <a:cxnLst/>
              <a:rect l="l" t="t" r="r" b="b"/>
              <a:pathLst>
                <a:path w="2092" h="1582" extrusionOk="0">
                  <a:moveTo>
                    <a:pt x="347" y="0"/>
                  </a:moveTo>
                  <a:cubicBezTo>
                    <a:pt x="140" y="0"/>
                    <a:pt x="1" y="25"/>
                    <a:pt x="1" y="25"/>
                  </a:cubicBezTo>
                  <a:cubicBezTo>
                    <a:pt x="1" y="25"/>
                    <a:pt x="242" y="1582"/>
                    <a:pt x="1597" y="1582"/>
                  </a:cubicBezTo>
                  <a:cubicBezTo>
                    <a:pt x="1747" y="1582"/>
                    <a:pt x="1912" y="1562"/>
                    <a:pt x="2091" y="1520"/>
                  </a:cubicBezTo>
                  <a:cubicBezTo>
                    <a:pt x="1964" y="181"/>
                    <a:pt x="908" y="0"/>
                    <a:pt x="3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1"/>
            <p:cNvSpPr/>
            <p:nvPr/>
          </p:nvSpPr>
          <p:spPr>
            <a:xfrm flipH="1">
              <a:off x="118724" y="2857451"/>
              <a:ext cx="176577" cy="163226"/>
            </a:xfrm>
            <a:custGeom>
              <a:avLst/>
              <a:gdLst/>
              <a:ahLst/>
              <a:cxnLst/>
              <a:rect l="l" t="t" r="r" b="b"/>
              <a:pathLst>
                <a:path w="1759" h="1626" extrusionOk="0">
                  <a:moveTo>
                    <a:pt x="1462" y="0"/>
                  </a:moveTo>
                  <a:cubicBezTo>
                    <a:pt x="1" y="96"/>
                    <a:pt x="223" y="1625"/>
                    <a:pt x="223" y="1625"/>
                  </a:cubicBezTo>
                  <a:cubicBezTo>
                    <a:pt x="223" y="1625"/>
                    <a:pt x="1758" y="1435"/>
                    <a:pt x="14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1"/>
            <p:cNvSpPr/>
            <p:nvPr/>
          </p:nvSpPr>
          <p:spPr>
            <a:xfrm flipH="1">
              <a:off x="1573296" y="2175135"/>
              <a:ext cx="340807" cy="175674"/>
            </a:xfrm>
            <a:custGeom>
              <a:avLst/>
              <a:gdLst/>
              <a:ahLst/>
              <a:cxnLst/>
              <a:rect l="l" t="t" r="r" b="b"/>
              <a:pathLst>
                <a:path w="3395" h="1750" extrusionOk="0">
                  <a:moveTo>
                    <a:pt x="1501" y="1"/>
                  </a:moveTo>
                  <a:cubicBezTo>
                    <a:pt x="691" y="1"/>
                    <a:pt x="0" y="425"/>
                    <a:pt x="0" y="425"/>
                  </a:cubicBezTo>
                  <a:cubicBezTo>
                    <a:pt x="0" y="425"/>
                    <a:pt x="775" y="1749"/>
                    <a:pt x="2052" y="1749"/>
                  </a:cubicBezTo>
                  <a:cubicBezTo>
                    <a:pt x="2453" y="1749"/>
                    <a:pt x="2903" y="1618"/>
                    <a:pt x="3395" y="1275"/>
                  </a:cubicBezTo>
                  <a:cubicBezTo>
                    <a:pt x="2886" y="277"/>
                    <a:pt x="2155" y="1"/>
                    <a:pt x="1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1"/>
            <p:cNvSpPr/>
            <p:nvPr/>
          </p:nvSpPr>
          <p:spPr>
            <a:xfrm flipH="1">
              <a:off x="1209703" y="2008396"/>
              <a:ext cx="294931" cy="272746"/>
            </a:xfrm>
            <a:custGeom>
              <a:avLst/>
              <a:gdLst/>
              <a:ahLst/>
              <a:cxnLst/>
              <a:rect l="l" t="t" r="r" b="b"/>
              <a:pathLst>
                <a:path w="2938" h="2717" extrusionOk="0">
                  <a:moveTo>
                    <a:pt x="2638" y="1"/>
                  </a:moveTo>
                  <a:cubicBezTo>
                    <a:pt x="2638" y="1"/>
                    <a:pt x="1" y="245"/>
                    <a:pt x="430" y="2717"/>
                  </a:cubicBezTo>
                  <a:cubicBezTo>
                    <a:pt x="2938" y="2632"/>
                    <a:pt x="2638" y="1"/>
                    <a:pt x="26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1"/>
            <p:cNvSpPr/>
            <p:nvPr/>
          </p:nvSpPr>
          <p:spPr>
            <a:xfrm flipH="1">
              <a:off x="1538965" y="2384237"/>
              <a:ext cx="215125" cy="199063"/>
            </a:xfrm>
            <a:custGeom>
              <a:avLst/>
              <a:gdLst/>
              <a:ahLst/>
              <a:cxnLst/>
              <a:rect l="l" t="t" r="r" b="b"/>
              <a:pathLst>
                <a:path w="2143" h="1983" extrusionOk="0">
                  <a:moveTo>
                    <a:pt x="1557" y="1"/>
                  </a:moveTo>
                  <a:lnTo>
                    <a:pt x="1557" y="1"/>
                  </a:lnTo>
                  <a:cubicBezTo>
                    <a:pt x="1" y="376"/>
                    <a:pt x="524" y="1982"/>
                    <a:pt x="524" y="1982"/>
                  </a:cubicBezTo>
                  <a:cubicBezTo>
                    <a:pt x="524" y="1982"/>
                    <a:pt x="2143" y="1491"/>
                    <a:pt x="15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1"/>
            <p:cNvSpPr/>
            <p:nvPr/>
          </p:nvSpPr>
          <p:spPr>
            <a:xfrm flipH="1">
              <a:off x="1238715" y="2350909"/>
              <a:ext cx="189025" cy="132809"/>
            </a:xfrm>
            <a:custGeom>
              <a:avLst/>
              <a:gdLst/>
              <a:ahLst/>
              <a:cxnLst/>
              <a:rect l="l" t="t" r="r" b="b"/>
              <a:pathLst>
                <a:path w="1883" h="1323" extrusionOk="0">
                  <a:moveTo>
                    <a:pt x="503" y="0"/>
                  </a:moveTo>
                  <a:cubicBezTo>
                    <a:pt x="352" y="0"/>
                    <a:pt x="185" y="24"/>
                    <a:pt x="1" y="78"/>
                  </a:cubicBezTo>
                  <a:cubicBezTo>
                    <a:pt x="158" y="1150"/>
                    <a:pt x="964" y="1323"/>
                    <a:pt x="1469" y="1323"/>
                  </a:cubicBezTo>
                  <a:cubicBezTo>
                    <a:pt x="1710" y="1323"/>
                    <a:pt x="1882" y="1283"/>
                    <a:pt x="1882" y="1283"/>
                  </a:cubicBezTo>
                  <a:cubicBezTo>
                    <a:pt x="1882" y="1283"/>
                    <a:pt x="1615"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1"/>
            <p:cNvSpPr/>
            <p:nvPr/>
          </p:nvSpPr>
          <p:spPr>
            <a:xfrm flipH="1">
              <a:off x="1470402" y="2002172"/>
              <a:ext cx="228878" cy="211411"/>
            </a:xfrm>
            <a:custGeom>
              <a:avLst/>
              <a:gdLst/>
              <a:ahLst/>
              <a:cxnLst/>
              <a:rect l="l" t="t" r="r" b="b"/>
              <a:pathLst>
                <a:path w="2280" h="2106" extrusionOk="0">
                  <a:moveTo>
                    <a:pt x="746" y="0"/>
                  </a:moveTo>
                  <a:lnTo>
                    <a:pt x="746" y="0"/>
                  </a:lnTo>
                  <a:cubicBezTo>
                    <a:pt x="746" y="0"/>
                    <a:pt x="0" y="1517"/>
                    <a:pt x="1489" y="2105"/>
                  </a:cubicBezTo>
                  <a:cubicBezTo>
                    <a:pt x="2280" y="714"/>
                    <a:pt x="746" y="0"/>
                    <a:pt x="7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1"/>
            <p:cNvSpPr/>
            <p:nvPr/>
          </p:nvSpPr>
          <p:spPr>
            <a:xfrm flipH="1">
              <a:off x="2602238" y="2135282"/>
              <a:ext cx="335487" cy="179288"/>
            </a:xfrm>
            <a:custGeom>
              <a:avLst/>
              <a:gdLst/>
              <a:ahLst/>
              <a:cxnLst/>
              <a:rect l="l" t="t" r="r" b="b"/>
              <a:pathLst>
                <a:path w="3342" h="1786" extrusionOk="0">
                  <a:moveTo>
                    <a:pt x="1384" y="1"/>
                  </a:moveTo>
                  <a:cubicBezTo>
                    <a:pt x="635" y="1"/>
                    <a:pt x="1" y="340"/>
                    <a:pt x="1" y="340"/>
                  </a:cubicBezTo>
                  <a:cubicBezTo>
                    <a:pt x="1" y="340"/>
                    <a:pt x="736" y="1785"/>
                    <a:pt x="2082" y="1785"/>
                  </a:cubicBezTo>
                  <a:cubicBezTo>
                    <a:pt x="2456" y="1785"/>
                    <a:pt x="2876" y="1674"/>
                    <a:pt x="3342" y="1389"/>
                  </a:cubicBezTo>
                  <a:cubicBezTo>
                    <a:pt x="2860" y="288"/>
                    <a:pt x="2073" y="1"/>
                    <a:pt x="13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1"/>
            <p:cNvSpPr/>
            <p:nvPr/>
          </p:nvSpPr>
          <p:spPr>
            <a:xfrm flipH="1">
              <a:off x="2452866" y="1917648"/>
              <a:ext cx="278468" cy="257688"/>
            </a:xfrm>
            <a:custGeom>
              <a:avLst/>
              <a:gdLst/>
              <a:ahLst/>
              <a:cxnLst/>
              <a:rect l="l" t="t" r="r" b="b"/>
              <a:pathLst>
                <a:path w="2774" h="2567" extrusionOk="0">
                  <a:moveTo>
                    <a:pt x="982" y="0"/>
                  </a:moveTo>
                  <a:cubicBezTo>
                    <a:pt x="982" y="1"/>
                    <a:pt x="1" y="1774"/>
                    <a:pt x="1748" y="2567"/>
                  </a:cubicBezTo>
                  <a:cubicBezTo>
                    <a:pt x="2773" y="944"/>
                    <a:pt x="982" y="1"/>
                    <a:pt x="9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1"/>
            <p:cNvSpPr/>
            <p:nvPr/>
          </p:nvSpPr>
          <p:spPr>
            <a:xfrm flipH="1">
              <a:off x="2557568" y="2372291"/>
              <a:ext cx="215225" cy="198863"/>
            </a:xfrm>
            <a:custGeom>
              <a:avLst/>
              <a:gdLst/>
              <a:ahLst/>
              <a:cxnLst/>
              <a:rect l="l" t="t" r="r" b="b"/>
              <a:pathLst>
                <a:path w="2144" h="1981" extrusionOk="0">
                  <a:moveTo>
                    <a:pt x="1558" y="0"/>
                  </a:moveTo>
                  <a:lnTo>
                    <a:pt x="1558" y="0"/>
                  </a:lnTo>
                  <a:cubicBezTo>
                    <a:pt x="1" y="372"/>
                    <a:pt x="526" y="1980"/>
                    <a:pt x="526" y="1980"/>
                  </a:cubicBezTo>
                  <a:cubicBezTo>
                    <a:pt x="526" y="1980"/>
                    <a:pt x="2144" y="1491"/>
                    <a:pt x="15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1"/>
            <p:cNvSpPr/>
            <p:nvPr/>
          </p:nvSpPr>
          <p:spPr>
            <a:xfrm flipH="1">
              <a:off x="2291448" y="2128456"/>
              <a:ext cx="216029" cy="118555"/>
            </a:xfrm>
            <a:custGeom>
              <a:avLst/>
              <a:gdLst/>
              <a:ahLst/>
              <a:cxnLst/>
              <a:rect l="l" t="t" r="r" b="b"/>
              <a:pathLst>
                <a:path w="2152" h="1181" extrusionOk="0">
                  <a:moveTo>
                    <a:pt x="1300" y="1"/>
                  </a:moveTo>
                  <a:cubicBezTo>
                    <a:pt x="838" y="1"/>
                    <a:pt x="301" y="191"/>
                    <a:pt x="1" y="949"/>
                  </a:cubicBezTo>
                  <a:cubicBezTo>
                    <a:pt x="292" y="1115"/>
                    <a:pt x="554" y="1180"/>
                    <a:pt x="787" y="1180"/>
                  </a:cubicBezTo>
                  <a:cubicBezTo>
                    <a:pt x="1690" y="1180"/>
                    <a:pt x="2151" y="192"/>
                    <a:pt x="2151" y="192"/>
                  </a:cubicBezTo>
                  <a:cubicBezTo>
                    <a:pt x="2151" y="192"/>
                    <a:pt x="1763" y="1"/>
                    <a:pt x="1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1"/>
            <p:cNvSpPr/>
            <p:nvPr/>
          </p:nvSpPr>
          <p:spPr>
            <a:xfrm flipH="1">
              <a:off x="1751879" y="1423553"/>
              <a:ext cx="583638" cy="539770"/>
            </a:xfrm>
            <a:custGeom>
              <a:avLst/>
              <a:gdLst/>
              <a:ahLst/>
              <a:cxnLst/>
              <a:rect l="l" t="t" r="r" b="b"/>
              <a:pathLst>
                <a:path w="5814" h="5377" extrusionOk="0">
                  <a:moveTo>
                    <a:pt x="2907" y="1"/>
                  </a:moveTo>
                  <a:cubicBezTo>
                    <a:pt x="2907" y="1"/>
                    <a:pt x="1" y="2846"/>
                    <a:pt x="2907" y="5376"/>
                  </a:cubicBezTo>
                  <a:cubicBezTo>
                    <a:pt x="5813" y="2846"/>
                    <a:pt x="2907"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1"/>
            <p:cNvSpPr/>
            <p:nvPr/>
          </p:nvSpPr>
          <p:spPr>
            <a:xfrm flipH="1">
              <a:off x="2133944" y="1759240"/>
              <a:ext cx="268128" cy="249356"/>
            </a:xfrm>
            <a:custGeom>
              <a:avLst/>
              <a:gdLst/>
              <a:ahLst/>
              <a:cxnLst/>
              <a:rect l="l" t="t" r="r" b="b"/>
              <a:pathLst>
                <a:path w="2671" h="2484" extrusionOk="0">
                  <a:moveTo>
                    <a:pt x="31" y="1"/>
                  </a:moveTo>
                  <a:cubicBezTo>
                    <a:pt x="28" y="1"/>
                    <a:pt x="27" y="1"/>
                    <a:pt x="27" y="1"/>
                  </a:cubicBezTo>
                  <a:cubicBezTo>
                    <a:pt x="27" y="1"/>
                    <a:pt x="1" y="2484"/>
                    <a:pt x="2271" y="2484"/>
                  </a:cubicBezTo>
                  <a:cubicBezTo>
                    <a:pt x="2346" y="2484"/>
                    <a:pt x="2422" y="2481"/>
                    <a:pt x="2501" y="2475"/>
                  </a:cubicBezTo>
                  <a:cubicBezTo>
                    <a:pt x="2670" y="29"/>
                    <a:pt x="146"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1"/>
            <p:cNvSpPr/>
            <p:nvPr/>
          </p:nvSpPr>
          <p:spPr>
            <a:xfrm flipH="1">
              <a:off x="1685627" y="1759240"/>
              <a:ext cx="268128" cy="249356"/>
            </a:xfrm>
            <a:custGeom>
              <a:avLst/>
              <a:gdLst/>
              <a:ahLst/>
              <a:cxnLst/>
              <a:rect l="l" t="t" r="r" b="b"/>
              <a:pathLst>
                <a:path w="2671" h="2484" extrusionOk="0">
                  <a:moveTo>
                    <a:pt x="2640" y="1"/>
                  </a:moveTo>
                  <a:cubicBezTo>
                    <a:pt x="2525" y="1"/>
                    <a:pt x="1" y="29"/>
                    <a:pt x="170" y="2475"/>
                  </a:cubicBezTo>
                  <a:cubicBezTo>
                    <a:pt x="249" y="2481"/>
                    <a:pt x="325" y="2484"/>
                    <a:pt x="400" y="2484"/>
                  </a:cubicBezTo>
                  <a:cubicBezTo>
                    <a:pt x="2670" y="2484"/>
                    <a:pt x="2644" y="1"/>
                    <a:pt x="2644" y="1"/>
                  </a:cubicBezTo>
                  <a:cubicBezTo>
                    <a:pt x="2644" y="1"/>
                    <a:pt x="2643" y="1"/>
                    <a:pt x="2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1"/>
            <p:cNvSpPr/>
            <p:nvPr/>
          </p:nvSpPr>
          <p:spPr>
            <a:xfrm flipH="1">
              <a:off x="593942" y="-220350"/>
              <a:ext cx="803381" cy="742949"/>
            </a:xfrm>
            <a:custGeom>
              <a:avLst/>
              <a:gdLst/>
              <a:ahLst/>
              <a:cxnLst/>
              <a:rect l="l" t="t" r="r" b="b"/>
              <a:pathLst>
                <a:path w="8003" h="7401" extrusionOk="0">
                  <a:moveTo>
                    <a:pt x="4001" y="0"/>
                  </a:moveTo>
                  <a:cubicBezTo>
                    <a:pt x="4001" y="0"/>
                    <a:pt x="0" y="3919"/>
                    <a:pt x="4001" y="7401"/>
                  </a:cubicBezTo>
                  <a:cubicBezTo>
                    <a:pt x="8003" y="3919"/>
                    <a:pt x="4001" y="0"/>
                    <a:pt x="40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1"/>
            <p:cNvSpPr/>
            <p:nvPr/>
          </p:nvSpPr>
          <p:spPr>
            <a:xfrm flipH="1">
              <a:off x="1207796" y="123770"/>
              <a:ext cx="369015" cy="343216"/>
            </a:xfrm>
            <a:custGeom>
              <a:avLst/>
              <a:gdLst/>
              <a:ahLst/>
              <a:cxnLst/>
              <a:rect l="l" t="t" r="r" b="b"/>
              <a:pathLst>
                <a:path w="3676" h="3419" extrusionOk="0">
                  <a:moveTo>
                    <a:pt x="42" y="1"/>
                  </a:moveTo>
                  <a:cubicBezTo>
                    <a:pt x="38" y="1"/>
                    <a:pt x="36" y="1"/>
                    <a:pt x="36" y="1"/>
                  </a:cubicBezTo>
                  <a:cubicBezTo>
                    <a:pt x="36" y="1"/>
                    <a:pt x="1" y="3418"/>
                    <a:pt x="3127" y="3418"/>
                  </a:cubicBezTo>
                  <a:cubicBezTo>
                    <a:pt x="3230" y="3418"/>
                    <a:pt x="3335" y="3415"/>
                    <a:pt x="3444" y="3407"/>
                  </a:cubicBezTo>
                  <a:cubicBezTo>
                    <a:pt x="3676" y="38"/>
                    <a:pt x="197" y="1"/>
                    <a:pt x="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1"/>
            <p:cNvSpPr/>
            <p:nvPr/>
          </p:nvSpPr>
          <p:spPr>
            <a:xfrm flipH="1">
              <a:off x="1352551" y="505232"/>
              <a:ext cx="311896" cy="160616"/>
            </a:xfrm>
            <a:custGeom>
              <a:avLst/>
              <a:gdLst/>
              <a:ahLst/>
              <a:cxnLst/>
              <a:rect l="l" t="t" r="r" b="b"/>
              <a:pathLst>
                <a:path w="3107" h="1600" extrusionOk="0">
                  <a:moveTo>
                    <a:pt x="1878" y="0"/>
                  </a:moveTo>
                  <a:cubicBezTo>
                    <a:pt x="710" y="0"/>
                    <a:pt x="1" y="1212"/>
                    <a:pt x="1" y="1212"/>
                  </a:cubicBezTo>
                  <a:cubicBezTo>
                    <a:pt x="1" y="1212"/>
                    <a:pt x="633" y="1600"/>
                    <a:pt x="1374" y="1600"/>
                  </a:cubicBezTo>
                  <a:cubicBezTo>
                    <a:pt x="1972" y="1600"/>
                    <a:pt x="2642" y="1347"/>
                    <a:pt x="3106" y="433"/>
                  </a:cubicBezTo>
                  <a:cubicBezTo>
                    <a:pt x="2657" y="119"/>
                    <a:pt x="2245" y="0"/>
                    <a:pt x="18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1"/>
            <p:cNvSpPr/>
            <p:nvPr/>
          </p:nvSpPr>
          <p:spPr>
            <a:xfrm flipH="1">
              <a:off x="1073080" y="604111"/>
              <a:ext cx="409571" cy="381061"/>
            </a:xfrm>
            <a:custGeom>
              <a:avLst/>
              <a:gdLst/>
              <a:ahLst/>
              <a:cxnLst/>
              <a:rect l="l" t="t" r="r" b="b"/>
              <a:pathLst>
                <a:path w="4080" h="3796" extrusionOk="0">
                  <a:moveTo>
                    <a:pt x="3469" y="1"/>
                  </a:moveTo>
                  <a:cubicBezTo>
                    <a:pt x="1" y="1"/>
                    <a:pt x="39" y="3795"/>
                    <a:pt x="39" y="3795"/>
                  </a:cubicBezTo>
                  <a:cubicBezTo>
                    <a:pt x="39" y="3795"/>
                    <a:pt x="41" y="3795"/>
                    <a:pt x="45" y="3795"/>
                  </a:cubicBezTo>
                  <a:cubicBezTo>
                    <a:pt x="212" y="3795"/>
                    <a:pt x="4080" y="3755"/>
                    <a:pt x="3822" y="13"/>
                  </a:cubicBezTo>
                  <a:cubicBezTo>
                    <a:pt x="3700" y="5"/>
                    <a:pt x="3583" y="1"/>
                    <a:pt x="3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1"/>
            <p:cNvSpPr/>
            <p:nvPr/>
          </p:nvSpPr>
          <p:spPr>
            <a:xfrm flipH="1">
              <a:off x="414557" y="123770"/>
              <a:ext cx="369116" cy="343216"/>
            </a:xfrm>
            <a:custGeom>
              <a:avLst/>
              <a:gdLst/>
              <a:ahLst/>
              <a:cxnLst/>
              <a:rect l="l" t="t" r="r" b="b"/>
              <a:pathLst>
                <a:path w="3677" h="3419" extrusionOk="0">
                  <a:moveTo>
                    <a:pt x="3636" y="1"/>
                  </a:moveTo>
                  <a:cubicBezTo>
                    <a:pt x="3481" y="1"/>
                    <a:pt x="0" y="38"/>
                    <a:pt x="234" y="3407"/>
                  </a:cubicBezTo>
                  <a:cubicBezTo>
                    <a:pt x="343" y="3415"/>
                    <a:pt x="448" y="3418"/>
                    <a:pt x="551" y="3418"/>
                  </a:cubicBezTo>
                  <a:cubicBezTo>
                    <a:pt x="3677" y="3418"/>
                    <a:pt x="3642" y="1"/>
                    <a:pt x="3642" y="1"/>
                  </a:cubicBezTo>
                  <a:cubicBezTo>
                    <a:pt x="3642" y="1"/>
                    <a:pt x="3640" y="1"/>
                    <a:pt x="3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1"/>
            <p:cNvSpPr/>
            <p:nvPr/>
          </p:nvSpPr>
          <p:spPr>
            <a:xfrm flipH="1">
              <a:off x="326821" y="505232"/>
              <a:ext cx="311997" cy="160616"/>
            </a:xfrm>
            <a:custGeom>
              <a:avLst/>
              <a:gdLst/>
              <a:ahLst/>
              <a:cxnLst/>
              <a:rect l="l" t="t" r="r" b="b"/>
              <a:pathLst>
                <a:path w="3108" h="1600" extrusionOk="0">
                  <a:moveTo>
                    <a:pt x="1229" y="0"/>
                  </a:moveTo>
                  <a:cubicBezTo>
                    <a:pt x="862" y="0"/>
                    <a:pt x="450" y="119"/>
                    <a:pt x="0" y="433"/>
                  </a:cubicBezTo>
                  <a:cubicBezTo>
                    <a:pt x="465" y="1347"/>
                    <a:pt x="1134" y="1600"/>
                    <a:pt x="1733" y="1600"/>
                  </a:cubicBezTo>
                  <a:cubicBezTo>
                    <a:pt x="2475" y="1600"/>
                    <a:pt x="3107" y="1212"/>
                    <a:pt x="3107" y="1212"/>
                  </a:cubicBezTo>
                  <a:cubicBezTo>
                    <a:pt x="3107" y="1212"/>
                    <a:pt x="2398"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1"/>
            <p:cNvSpPr/>
            <p:nvPr/>
          </p:nvSpPr>
          <p:spPr>
            <a:xfrm flipH="1">
              <a:off x="508517" y="604111"/>
              <a:ext cx="409571" cy="381061"/>
            </a:xfrm>
            <a:custGeom>
              <a:avLst/>
              <a:gdLst/>
              <a:ahLst/>
              <a:cxnLst/>
              <a:rect l="l" t="t" r="r" b="b"/>
              <a:pathLst>
                <a:path w="4080" h="3796" extrusionOk="0">
                  <a:moveTo>
                    <a:pt x="612" y="1"/>
                  </a:moveTo>
                  <a:cubicBezTo>
                    <a:pt x="498" y="1"/>
                    <a:pt x="380" y="5"/>
                    <a:pt x="258" y="13"/>
                  </a:cubicBezTo>
                  <a:cubicBezTo>
                    <a:pt x="1" y="3755"/>
                    <a:pt x="3867" y="3795"/>
                    <a:pt x="4034" y="3795"/>
                  </a:cubicBezTo>
                  <a:cubicBezTo>
                    <a:pt x="4038" y="3795"/>
                    <a:pt x="4040" y="3795"/>
                    <a:pt x="4040" y="3795"/>
                  </a:cubicBezTo>
                  <a:cubicBezTo>
                    <a:pt x="4040" y="3795"/>
                    <a:pt x="4079" y="1"/>
                    <a:pt x="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1"/>
            <p:cNvSpPr/>
            <p:nvPr/>
          </p:nvSpPr>
          <p:spPr>
            <a:xfrm flipH="1">
              <a:off x="356430" y="4371055"/>
              <a:ext cx="1267762" cy="363494"/>
            </a:xfrm>
            <a:custGeom>
              <a:avLst/>
              <a:gdLst/>
              <a:ahLst/>
              <a:cxnLst/>
              <a:rect l="l" t="t" r="r" b="b"/>
              <a:pathLst>
                <a:path w="12629" h="3621" extrusionOk="0">
                  <a:moveTo>
                    <a:pt x="6315" y="0"/>
                  </a:moveTo>
                  <a:cubicBezTo>
                    <a:pt x="2827" y="0"/>
                    <a:pt x="1" y="1621"/>
                    <a:pt x="1" y="3621"/>
                  </a:cubicBezTo>
                  <a:lnTo>
                    <a:pt x="12628" y="3621"/>
                  </a:lnTo>
                  <a:cubicBezTo>
                    <a:pt x="12628" y="1621"/>
                    <a:pt x="9802" y="0"/>
                    <a:pt x="63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31"/>
          <p:cNvGrpSpPr/>
          <p:nvPr/>
        </p:nvGrpSpPr>
        <p:grpSpPr>
          <a:xfrm>
            <a:off x="1666051" y="758170"/>
            <a:ext cx="6516613" cy="3755807"/>
            <a:chOff x="1666051" y="758170"/>
            <a:chExt cx="6516613" cy="3755807"/>
          </a:xfrm>
        </p:grpSpPr>
        <p:sp>
          <p:nvSpPr>
            <p:cNvPr id="5592" name="Google Shape;5592;p31"/>
            <p:cNvSpPr/>
            <p:nvPr/>
          </p:nvSpPr>
          <p:spPr>
            <a:xfrm rot="-1973773">
              <a:off x="2276601" y="983919"/>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1"/>
            <p:cNvSpPr/>
            <p:nvPr/>
          </p:nvSpPr>
          <p:spPr>
            <a:xfrm rot="2359819">
              <a:off x="1705500" y="98392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1"/>
            <p:cNvSpPr/>
            <p:nvPr/>
          </p:nvSpPr>
          <p:spPr>
            <a:xfrm rot="-1973773">
              <a:off x="7577457" y="1323776"/>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1"/>
            <p:cNvSpPr/>
            <p:nvPr/>
          </p:nvSpPr>
          <p:spPr>
            <a:xfrm>
              <a:off x="7981371" y="1624937"/>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1"/>
            <p:cNvSpPr/>
            <p:nvPr/>
          </p:nvSpPr>
          <p:spPr>
            <a:xfrm rot="2359819">
              <a:off x="6091647" y="7997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1"/>
            <p:cNvSpPr/>
            <p:nvPr/>
          </p:nvSpPr>
          <p:spPr>
            <a:xfrm rot="2359819">
              <a:off x="5263698" y="2043877"/>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1"/>
            <p:cNvSpPr/>
            <p:nvPr/>
          </p:nvSpPr>
          <p:spPr>
            <a:xfrm rot="-1973773">
              <a:off x="5697464" y="2320767"/>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1"/>
            <p:cNvSpPr/>
            <p:nvPr/>
          </p:nvSpPr>
          <p:spPr>
            <a:xfrm>
              <a:off x="3288753" y="2043874"/>
              <a:ext cx="201293" cy="196423"/>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1"/>
            <p:cNvSpPr/>
            <p:nvPr/>
          </p:nvSpPr>
          <p:spPr>
            <a:xfrm rot="-1973773">
              <a:off x="6369573" y="1808542"/>
              <a:ext cx="201288" cy="196418"/>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1"/>
            <p:cNvSpPr/>
            <p:nvPr/>
          </p:nvSpPr>
          <p:spPr>
            <a:xfrm rot="2359819">
              <a:off x="2329767" y="1386970"/>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1"/>
            <p:cNvSpPr/>
            <p:nvPr/>
          </p:nvSpPr>
          <p:spPr>
            <a:xfrm rot="2359819">
              <a:off x="4288472" y="4276014"/>
              <a:ext cx="201290" cy="196420"/>
            </a:xfrm>
            <a:custGeom>
              <a:avLst/>
              <a:gdLst/>
              <a:ahLst/>
              <a:cxnLst/>
              <a:rect l="l" t="t" r="r" b="b"/>
              <a:pathLst>
                <a:path w="2232" h="2178" extrusionOk="0">
                  <a:moveTo>
                    <a:pt x="1183" y="1"/>
                  </a:moveTo>
                  <a:cubicBezTo>
                    <a:pt x="0" y="1478"/>
                    <a:pt x="1183" y="2177"/>
                    <a:pt x="1183" y="2177"/>
                  </a:cubicBezTo>
                  <a:cubicBezTo>
                    <a:pt x="2232" y="1237"/>
                    <a:pt x="1183" y="1"/>
                    <a:pt x="1183" y="1"/>
                  </a:cubicBezTo>
                  <a:close/>
                </a:path>
              </a:pathLst>
            </a:custGeom>
            <a:solidFill>
              <a:srgbClr val="FFFFFF">
                <a:alpha val="832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31"/>
          <p:cNvGrpSpPr/>
          <p:nvPr/>
        </p:nvGrpSpPr>
        <p:grpSpPr>
          <a:xfrm>
            <a:off x="8434225" y="2677263"/>
            <a:ext cx="410950" cy="1039975"/>
            <a:chOff x="8434225" y="2677263"/>
            <a:chExt cx="410950" cy="1039975"/>
          </a:xfrm>
        </p:grpSpPr>
        <p:sp>
          <p:nvSpPr>
            <p:cNvPr id="5604" name="Google Shape;5604;p31"/>
            <p:cNvSpPr/>
            <p:nvPr/>
          </p:nvSpPr>
          <p:spPr>
            <a:xfrm>
              <a:off x="8434225" y="2941463"/>
              <a:ext cx="161900" cy="154050"/>
            </a:xfrm>
            <a:custGeom>
              <a:avLst/>
              <a:gdLst/>
              <a:ahLst/>
              <a:cxnLst/>
              <a:rect l="l" t="t" r="r" b="b"/>
              <a:pathLst>
                <a:path w="6476" h="6162" extrusionOk="0">
                  <a:moveTo>
                    <a:pt x="4279" y="1"/>
                  </a:moveTo>
                  <a:cubicBezTo>
                    <a:pt x="4084" y="1"/>
                    <a:pt x="3884" y="78"/>
                    <a:pt x="3708" y="259"/>
                  </a:cubicBezTo>
                  <a:cubicBezTo>
                    <a:pt x="3443" y="530"/>
                    <a:pt x="3312" y="858"/>
                    <a:pt x="3188" y="1200"/>
                  </a:cubicBezTo>
                  <a:cubicBezTo>
                    <a:pt x="2916" y="675"/>
                    <a:pt x="2535" y="304"/>
                    <a:pt x="1924" y="225"/>
                  </a:cubicBezTo>
                  <a:cubicBezTo>
                    <a:pt x="1904" y="222"/>
                    <a:pt x="1885" y="221"/>
                    <a:pt x="1865" y="221"/>
                  </a:cubicBezTo>
                  <a:cubicBezTo>
                    <a:pt x="1587" y="221"/>
                    <a:pt x="1361" y="481"/>
                    <a:pt x="1276" y="718"/>
                  </a:cubicBezTo>
                  <a:cubicBezTo>
                    <a:pt x="1121" y="1148"/>
                    <a:pt x="1255" y="1608"/>
                    <a:pt x="1451" y="2039"/>
                  </a:cubicBezTo>
                  <a:cubicBezTo>
                    <a:pt x="929" y="2046"/>
                    <a:pt x="449" y="2206"/>
                    <a:pt x="141" y="2626"/>
                  </a:cubicBezTo>
                  <a:cubicBezTo>
                    <a:pt x="0" y="2818"/>
                    <a:pt x="38" y="3102"/>
                    <a:pt x="141" y="3297"/>
                  </a:cubicBezTo>
                  <a:cubicBezTo>
                    <a:pt x="286" y="3569"/>
                    <a:pt x="523" y="3747"/>
                    <a:pt x="809" y="3859"/>
                  </a:cubicBezTo>
                  <a:cubicBezTo>
                    <a:pt x="639" y="4125"/>
                    <a:pt x="536" y="4419"/>
                    <a:pt x="538" y="4731"/>
                  </a:cubicBezTo>
                  <a:cubicBezTo>
                    <a:pt x="539" y="5172"/>
                    <a:pt x="932" y="5587"/>
                    <a:pt x="1373" y="5587"/>
                  </a:cubicBezTo>
                  <a:cubicBezTo>
                    <a:pt x="1450" y="5587"/>
                    <a:pt x="1529" y="5574"/>
                    <a:pt x="1608" y="5546"/>
                  </a:cubicBezTo>
                  <a:cubicBezTo>
                    <a:pt x="1804" y="5477"/>
                    <a:pt x="1966" y="5378"/>
                    <a:pt x="2110" y="5260"/>
                  </a:cubicBezTo>
                  <a:cubicBezTo>
                    <a:pt x="2112" y="5859"/>
                    <a:pt x="2601" y="6161"/>
                    <a:pt x="3097" y="6161"/>
                  </a:cubicBezTo>
                  <a:cubicBezTo>
                    <a:pt x="3598" y="6161"/>
                    <a:pt x="4106" y="5854"/>
                    <a:pt x="4132" y="5233"/>
                  </a:cubicBezTo>
                  <a:cubicBezTo>
                    <a:pt x="4365" y="5397"/>
                    <a:pt x="4630" y="5504"/>
                    <a:pt x="4930" y="5504"/>
                  </a:cubicBezTo>
                  <a:cubicBezTo>
                    <a:pt x="4937" y="5504"/>
                    <a:pt x="4944" y="5504"/>
                    <a:pt x="4951" y="5503"/>
                  </a:cubicBezTo>
                  <a:cubicBezTo>
                    <a:pt x="5440" y="5495"/>
                    <a:pt x="5812" y="5106"/>
                    <a:pt x="5832" y="4623"/>
                  </a:cubicBezTo>
                  <a:cubicBezTo>
                    <a:pt x="5849" y="4168"/>
                    <a:pt x="5636" y="3845"/>
                    <a:pt x="5355" y="3563"/>
                  </a:cubicBezTo>
                  <a:cubicBezTo>
                    <a:pt x="5534" y="3554"/>
                    <a:pt x="5713" y="3532"/>
                    <a:pt x="5879" y="3477"/>
                  </a:cubicBezTo>
                  <a:cubicBezTo>
                    <a:pt x="6221" y="3364"/>
                    <a:pt x="6476" y="3062"/>
                    <a:pt x="6476" y="2692"/>
                  </a:cubicBezTo>
                  <a:cubicBezTo>
                    <a:pt x="6476" y="2356"/>
                    <a:pt x="6224" y="1975"/>
                    <a:pt x="5876" y="1909"/>
                  </a:cubicBezTo>
                  <a:cubicBezTo>
                    <a:pt x="5752" y="1885"/>
                    <a:pt x="5615" y="1874"/>
                    <a:pt x="5470" y="1874"/>
                  </a:cubicBezTo>
                  <a:cubicBezTo>
                    <a:pt x="5304" y="1874"/>
                    <a:pt x="5129" y="1889"/>
                    <a:pt x="4952" y="1916"/>
                  </a:cubicBezTo>
                  <a:cubicBezTo>
                    <a:pt x="5107" y="1581"/>
                    <a:pt x="5225" y="1224"/>
                    <a:pt x="5182" y="869"/>
                  </a:cubicBezTo>
                  <a:cubicBezTo>
                    <a:pt x="5124" y="387"/>
                    <a:pt x="4715" y="1"/>
                    <a:pt x="4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1"/>
            <p:cNvSpPr/>
            <p:nvPr/>
          </p:nvSpPr>
          <p:spPr>
            <a:xfrm>
              <a:off x="8486775" y="2993963"/>
              <a:ext cx="51050" cy="51025"/>
            </a:xfrm>
            <a:custGeom>
              <a:avLst/>
              <a:gdLst/>
              <a:ahLst/>
              <a:cxnLst/>
              <a:rect l="l" t="t" r="r" b="b"/>
              <a:pathLst>
                <a:path w="2042" h="2041" extrusionOk="0">
                  <a:moveTo>
                    <a:pt x="1023" y="1"/>
                  </a:moveTo>
                  <a:cubicBezTo>
                    <a:pt x="1022" y="1"/>
                    <a:pt x="1022" y="1"/>
                    <a:pt x="1021" y="1"/>
                  </a:cubicBezTo>
                  <a:cubicBezTo>
                    <a:pt x="459" y="1"/>
                    <a:pt x="1" y="458"/>
                    <a:pt x="1" y="1021"/>
                  </a:cubicBezTo>
                  <a:cubicBezTo>
                    <a:pt x="1" y="1583"/>
                    <a:pt x="457" y="2041"/>
                    <a:pt x="1021" y="2041"/>
                  </a:cubicBezTo>
                  <a:cubicBezTo>
                    <a:pt x="1584" y="2041"/>
                    <a:pt x="2042" y="1584"/>
                    <a:pt x="2042" y="1021"/>
                  </a:cubicBezTo>
                  <a:cubicBezTo>
                    <a:pt x="2042" y="458"/>
                    <a:pt x="1585"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1"/>
            <p:cNvSpPr/>
            <p:nvPr/>
          </p:nvSpPr>
          <p:spPr>
            <a:xfrm>
              <a:off x="8531000" y="2677263"/>
              <a:ext cx="215150" cy="204800"/>
            </a:xfrm>
            <a:custGeom>
              <a:avLst/>
              <a:gdLst/>
              <a:ahLst/>
              <a:cxnLst/>
              <a:rect l="l" t="t" r="r" b="b"/>
              <a:pathLst>
                <a:path w="8606" h="8192" extrusionOk="0">
                  <a:moveTo>
                    <a:pt x="5688" y="0"/>
                  </a:moveTo>
                  <a:cubicBezTo>
                    <a:pt x="5429" y="0"/>
                    <a:pt x="5163" y="103"/>
                    <a:pt x="4929" y="343"/>
                  </a:cubicBezTo>
                  <a:cubicBezTo>
                    <a:pt x="4577" y="703"/>
                    <a:pt x="4401" y="1142"/>
                    <a:pt x="4237" y="1594"/>
                  </a:cubicBezTo>
                  <a:cubicBezTo>
                    <a:pt x="3875" y="897"/>
                    <a:pt x="3368" y="404"/>
                    <a:pt x="2557" y="298"/>
                  </a:cubicBezTo>
                  <a:cubicBezTo>
                    <a:pt x="2531" y="294"/>
                    <a:pt x="2505" y="293"/>
                    <a:pt x="2480" y="293"/>
                  </a:cubicBezTo>
                  <a:cubicBezTo>
                    <a:pt x="2110" y="293"/>
                    <a:pt x="1809" y="639"/>
                    <a:pt x="1694" y="954"/>
                  </a:cubicBezTo>
                  <a:cubicBezTo>
                    <a:pt x="1490" y="1524"/>
                    <a:pt x="1667" y="2136"/>
                    <a:pt x="1928" y="2709"/>
                  </a:cubicBezTo>
                  <a:cubicBezTo>
                    <a:pt x="1233" y="2719"/>
                    <a:pt x="597" y="2931"/>
                    <a:pt x="187" y="3491"/>
                  </a:cubicBezTo>
                  <a:cubicBezTo>
                    <a:pt x="1" y="3746"/>
                    <a:pt x="50" y="4123"/>
                    <a:pt x="187" y="4384"/>
                  </a:cubicBezTo>
                  <a:cubicBezTo>
                    <a:pt x="377" y="4746"/>
                    <a:pt x="694" y="4981"/>
                    <a:pt x="1074" y="5130"/>
                  </a:cubicBezTo>
                  <a:cubicBezTo>
                    <a:pt x="848" y="5486"/>
                    <a:pt x="711" y="5875"/>
                    <a:pt x="711" y="6290"/>
                  </a:cubicBezTo>
                  <a:cubicBezTo>
                    <a:pt x="712" y="6875"/>
                    <a:pt x="1235" y="7427"/>
                    <a:pt x="1822" y="7427"/>
                  </a:cubicBezTo>
                  <a:cubicBezTo>
                    <a:pt x="1925" y="7427"/>
                    <a:pt x="2030" y="7410"/>
                    <a:pt x="2134" y="7374"/>
                  </a:cubicBezTo>
                  <a:cubicBezTo>
                    <a:pt x="2394" y="7281"/>
                    <a:pt x="2609" y="7148"/>
                    <a:pt x="2801" y="6992"/>
                  </a:cubicBezTo>
                  <a:cubicBezTo>
                    <a:pt x="2803" y="7789"/>
                    <a:pt x="3453" y="8191"/>
                    <a:pt x="4113" y="8191"/>
                  </a:cubicBezTo>
                  <a:cubicBezTo>
                    <a:pt x="4778" y="8191"/>
                    <a:pt x="5454" y="7782"/>
                    <a:pt x="5488" y="6956"/>
                  </a:cubicBezTo>
                  <a:cubicBezTo>
                    <a:pt x="5798" y="7175"/>
                    <a:pt x="6150" y="7317"/>
                    <a:pt x="6552" y="7317"/>
                  </a:cubicBezTo>
                  <a:cubicBezTo>
                    <a:pt x="6561" y="7317"/>
                    <a:pt x="6569" y="7317"/>
                    <a:pt x="6578" y="7316"/>
                  </a:cubicBezTo>
                  <a:cubicBezTo>
                    <a:pt x="7229" y="7306"/>
                    <a:pt x="7723" y="6789"/>
                    <a:pt x="7748" y="6147"/>
                  </a:cubicBezTo>
                  <a:cubicBezTo>
                    <a:pt x="7771" y="5541"/>
                    <a:pt x="7486" y="5114"/>
                    <a:pt x="7113" y="4737"/>
                  </a:cubicBezTo>
                  <a:cubicBezTo>
                    <a:pt x="7354" y="4725"/>
                    <a:pt x="7590" y="4697"/>
                    <a:pt x="7810" y="4624"/>
                  </a:cubicBezTo>
                  <a:cubicBezTo>
                    <a:pt x="8266" y="4474"/>
                    <a:pt x="8604" y="4074"/>
                    <a:pt x="8604" y="3580"/>
                  </a:cubicBezTo>
                  <a:cubicBezTo>
                    <a:pt x="8605" y="3133"/>
                    <a:pt x="8272" y="2625"/>
                    <a:pt x="7811" y="2537"/>
                  </a:cubicBezTo>
                  <a:cubicBezTo>
                    <a:pt x="7645" y="2505"/>
                    <a:pt x="7462" y="2490"/>
                    <a:pt x="7268" y="2490"/>
                  </a:cubicBezTo>
                  <a:cubicBezTo>
                    <a:pt x="7049" y="2490"/>
                    <a:pt x="6816" y="2510"/>
                    <a:pt x="6582" y="2547"/>
                  </a:cubicBezTo>
                  <a:cubicBezTo>
                    <a:pt x="6786" y="2101"/>
                    <a:pt x="6944" y="1628"/>
                    <a:pt x="6888" y="1154"/>
                  </a:cubicBezTo>
                  <a:cubicBezTo>
                    <a:pt x="6812" y="513"/>
                    <a:pt x="6267" y="0"/>
                    <a:pt x="5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1"/>
            <p:cNvSpPr/>
            <p:nvPr/>
          </p:nvSpPr>
          <p:spPr>
            <a:xfrm>
              <a:off x="8600775" y="2747013"/>
              <a:ext cx="67875" cy="67875"/>
            </a:xfrm>
            <a:custGeom>
              <a:avLst/>
              <a:gdLst/>
              <a:ahLst/>
              <a:cxnLst/>
              <a:rect l="l" t="t" r="r" b="b"/>
              <a:pathLst>
                <a:path w="2715" h="2715" extrusionOk="0">
                  <a:moveTo>
                    <a:pt x="1358" y="1"/>
                  </a:moveTo>
                  <a:cubicBezTo>
                    <a:pt x="608" y="1"/>
                    <a:pt x="1" y="608"/>
                    <a:pt x="1" y="1358"/>
                  </a:cubicBezTo>
                  <a:cubicBezTo>
                    <a:pt x="1" y="2107"/>
                    <a:pt x="608" y="2715"/>
                    <a:pt x="1358" y="2715"/>
                  </a:cubicBezTo>
                  <a:cubicBezTo>
                    <a:pt x="2107" y="2715"/>
                    <a:pt x="2715" y="2107"/>
                    <a:pt x="2715" y="1358"/>
                  </a:cubicBezTo>
                  <a:cubicBezTo>
                    <a:pt x="2715" y="608"/>
                    <a:pt x="2107" y="1"/>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1"/>
            <p:cNvSpPr/>
            <p:nvPr/>
          </p:nvSpPr>
          <p:spPr>
            <a:xfrm>
              <a:off x="8459250" y="2841038"/>
              <a:ext cx="385925" cy="876200"/>
            </a:xfrm>
            <a:custGeom>
              <a:avLst/>
              <a:gdLst/>
              <a:ahLst/>
              <a:cxnLst/>
              <a:rect l="l" t="t" r="r" b="b"/>
              <a:pathLst>
                <a:path w="15437" h="35048" extrusionOk="0">
                  <a:moveTo>
                    <a:pt x="14282" y="2988"/>
                  </a:moveTo>
                  <a:lnTo>
                    <a:pt x="14282" y="2988"/>
                  </a:lnTo>
                  <a:cubicBezTo>
                    <a:pt x="14234" y="3040"/>
                    <a:pt x="14186" y="3094"/>
                    <a:pt x="14140" y="3147"/>
                  </a:cubicBezTo>
                  <a:cubicBezTo>
                    <a:pt x="14120" y="3125"/>
                    <a:pt x="14097" y="3107"/>
                    <a:pt x="14072" y="3095"/>
                  </a:cubicBezTo>
                  <a:cubicBezTo>
                    <a:pt x="14142" y="3058"/>
                    <a:pt x="14211" y="3022"/>
                    <a:pt x="14282" y="2988"/>
                  </a:cubicBezTo>
                  <a:close/>
                  <a:moveTo>
                    <a:pt x="13472" y="3418"/>
                  </a:moveTo>
                  <a:lnTo>
                    <a:pt x="13472" y="3418"/>
                  </a:lnTo>
                  <a:cubicBezTo>
                    <a:pt x="13449" y="3438"/>
                    <a:pt x="13424" y="3457"/>
                    <a:pt x="13400" y="3475"/>
                  </a:cubicBezTo>
                  <a:cubicBezTo>
                    <a:pt x="13343" y="3512"/>
                    <a:pt x="13289" y="3552"/>
                    <a:pt x="13232" y="3589"/>
                  </a:cubicBezTo>
                  <a:cubicBezTo>
                    <a:pt x="13227" y="3584"/>
                    <a:pt x="13222" y="3578"/>
                    <a:pt x="13216" y="3573"/>
                  </a:cubicBezTo>
                  <a:cubicBezTo>
                    <a:pt x="13301" y="3521"/>
                    <a:pt x="13385" y="3469"/>
                    <a:pt x="13472" y="3418"/>
                  </a:cubicBezTo>
                  <a:close/>
                  <a:moveTo>
                    <a:pt x="4340" y="14115"/>
                  </a:moveTo>
                  <a:cubicBezTo>
                    <a:pt x="4369" y="14158"/>
                    <a:pt x="4397" y="14203"/>
                    <a:pt x="4426" y="14248"/>
                  </a:cubicBezTo>
                  <a:cubicBezTo>
                    <a:pt x="4422" y="14244"/>
                    <a:pt x="4416" y="14239"/>
                    <a:pt x="4411" y="14234"/>
                  </a:cubicBezTo>
                  <a:cubicBezTo>
                    <a:pt x="4403" y="14221"/>
                    <a:pt x="4398" y="14208"/>
                    <a:pt x="4388" y="14197"/>
                  </a:cubicBezTo>
                  <a:cubicBezTo>
                    <a:pt x="4367" y="14172"/>
                    <a:pt x="4346" y="14154"/>
                    <a:pt x="4325" y="14130"/>
                  </a:cubicBezTo>
                  <a:cubicBezTo>
                    <a:pt x="4331" y="14125"/>
                    <a:pt x="4335" y="14120"/>
                    <a:pt x="4340" y="14115"/>
                  </a:cubicBezTo>
                  <a:close/>
                  <a:moveTo>
                    <a:pt x="3629" y="14741"/>
                  </a:moveTo>
                  <a:lnTo>
                    <a:pt x="3629" y="14741"/>
                  </a:lnTo>
                  <a:cubicBezTo>
                    <a:pt x="3657" y="14746"/>
                    <a:pt x="3686" y="14752"/>
                    <a:pt x="3716" y="14757"/>
                  </a:cubicBezTo>
                  <a:cubicBezTo>
                    <a:pt x="3771" y="14779"/>
                    <a:pt x="3828" y="14799"/>
                    <a:pt x="3885" y="14821"/>
                  </a:cubicBezTo>
                  <a:cubicBezTo>
                    <a:pt x="3799" y="14798"/>
                    <a:pt x="3714" y="14769"/>
                    <a:pt x="3629" y="14741"/>
                  </a:cubicBezTo>
                  <a:close/>
                  <a:moveTo>
                    <a:pt x="8363" y="1"/>
                  </a:moveTo>
                  <a:cubicBezTo>
                    <a:pt x="8228" y="1"/>
                    <a:pt x="8079" y="116"/>
                    <a:pt x="8110" y="292"/>
                  </a:cubicBezTo>
                  <a:cubicBezTo>
                    <a:pt x="9527" y="8238"/>
                    <a:pt x="9349" y="16504"/>
                    <a:pt x="6330" y="24048"/>
                  </a:cubicBezTo>
                  <a:cubicBezTo>
                    <a:pt x="6550" y="18874"/>
                    <a:pt x="5875" y="13751"/>
                    <a:pt x="3255" y="9057"/>
                  </a:cubicBezTo>
                  <a:cubicBezTo>
                    <a:pt x="3209" y="8976"/>
                    <a:pt x="3139" y="8942"/>
                    <a:pt x="3069" y="8942"/>
                  </a:cubicBezTo>
                  <a:cubicBezTo>
                    <a:pt x="2911" y="8942"/>
                    <a:pt x="2751" y="9110"/>
                    <a:pt x="2852" y="9291"/>
                  </a:cubicBezTo>
                  <a:cubicBezTo>
                    <a:pt x="3733" y="10868"/>
                    <a:pt x="4386" y="12493"/>
                    <a:pt x="4860" y="14154"/>
                  </a:cubicBezTo>
                  <a:cubicBezTo>
                    <a:pt x="4453" y="13578"/>
                    <a:pt x="4142" y="12989"/>
                    <a:pt x="3372" y="12637"/>
                  </a:cubicBezTo>
                  <a:cubicBezTo>
                    <a:pt x="2818" y="12384"/>
                    <a:pt x="2237" y="12291"/>
                    <a:pt x="1648" y="12291"/>
                  </a:cubicBezTo>
                  <a:cubicBezTo>
                    <a:pt x="1183" y="12291"/>
                    <a:pt x="713" y="12349"/>
                    <a:pt x="250" y="12430"/>
                  </a:cubicBezTo>
                  <a:cubicBezTo>
                    <a:pt x="0" y="12475"/>
                    <a:pt x="62" y="12806"/>
                    <a:pt x="250" y="12879"/>
                  </a:cubicBezTo>
                  <a:cubicBezTo>
                    <a:pt x="1317" y="13301"/>
                    <a:pt x="1744" y="14346"/>
                    <a:pt x="2698" y="14897"/>
                  </a:cubicBezTo>
                  <a:cubicBezTo>
                    <a:pt x="3444" y="15328"/>
                    <a:pt x="4343" y="15412"/>
                    <a:pt x="5184" y="15499"/>
                  </a:cubicBezTo>
                  <a:cubicBezTo>
                    <a:pt x="5186" y="15499"/>
                    <a:pt x="5187" y="15499"/>
                    <a:pt x="5189" y="15499"/>
                  </a:cubicBezTo>
                  <a:cubicBezTo>
                    <a:pt x="5194" y="15499"/>
                    <a:pt x="5199" y="15498"/>
                    <a:pt x="5205" y="15498"/>
                  </a:cubicBezTo>
                  <a:cubicBezTo>
                    <a:pt x="6621" y="21753"/>
                    <a:pt x="5661" y="28434"/>
                    <a:pt x="4458" y="34756"/>
                  </a:cubicBezTo>
                  <a:cubicBezTo>
                    <a:pt x="4424" y="34932"/>
                    <a:pt x="4572" y="35047"/>
                    <a:pt x="4708" y="35047"/>
                  </a:cubicBezTo>
                  <a:cubicBezTo>
                    <a:pt x="4799" y="35047"/>
                    <a:pt x="4883" y="34997"/>
                    <a:pt x="4906" y="34880"/>
                  </a:cubicBezTo>
                  <a:cubicBezTo>
                    <a:pt x="5498" y="31763"/>
                    <a:pt x="6029" y="28562"/>
                    <a:pt x="6254" y="25370"/>
                  </a:cubicBezTo>
                  <a:cubicBezTo>
                    <a:pt x="6280" y="25350"/>
                    <a:pt x="6301" y="25324"/>
                    <a:pt x="6319" y="25285"/>
                  </a:cubicBezTo>
                  <a:cubicBezTo>
                    <a:pt x="8736" y="19767"/>
                    <a:pt x="9599" y="13860"/>
                    <a:pt x="9397" y="7937"/>
                  </a:cubicBezTo>
                  <a:lnTo>
                    <a:pt x="9397" y="7937"/>
                  </a:lnTo>
                  <a:cubicBezTo>
                    <a:pt x="9418" y="7944"/>
                    <a:pt x="9440" y="7947"/>
                    <a:pt x="9463" y="7947"/>
                  </a:cubicBezTo>
                  <a:cubicBezTo>
                    <a:pt x="9499" y="7947"/>
                    <a:pt x="9537" y="7937"/>
                    <a:pt x="9573" y="7913"/>
                  </a:cubicBezTo>
                  <a:cubicBezTo>
                    <a:pt x="11817" y="6471"/>
                    <a:pt x="13582" y="4502"/>
                    <a:pt x="15319" y="2505"/>
                  </a:cubicBezTo>
                  <a:cubicBezTo>
                    <a:pt x="15437" y="2369"/>
                    <a:pt x="15355" y="2100"/>
                    <a:pt x="15175" y="2100"/>
                  </a:cubicBezTo>
                  <a:cubicBezTo>
                    <a:pt x="15150" y="2100"/>
                    <a:pt x="15123" y="2105"/>
                    <a:pt x="15094" y="2117"/>
                  </a:cubicBezTo>
                  <a:cubicBezTo>
                    <a:pt x="12693" y="3105"/>
                    <a:pt x="10506" y="4624"/>
                    <a:pt x="9354" y="6969"/>
                  </a:cubicBezTo>
                  <a:cubicBezTo>
                    <a:pt x="9231" y="4696"/>
                    <a:pt x="8960" y="2421"/>
                    <a:pt x="8559" y="169"/>
                  </a:cubicBezTo>
                  <a:cubicBezTo>
                    <a:pt x="8538" y="52"/>
                    <a:pt x="8453" y="1"/>
                    <a:pt x="8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9" name="Google Shape;5609;p31"/>
          <p:cNvSpPr/>
          <p:nvPr/>
        </p:nvSpPr>
        <p:spPr>
          <a:xfrm>
            <a:off x="7091419" y="2171200"/>
            <a:ext cx="1042261" cy="1672518"/>
          </a:xfrm>
          <a:custGeom>
            <a:avLst/>
            <a:gdLst/>
            <a:ahLst/>
            <a:cxnLst/>
            <a:rect l="l" t="t" r="r" b="b"/>
            <a:pathLst>
              <a:path w="36790" h="59037" extrusionOk="0">
                <a:moveTo>
                  <a:pt x="19358" y="11846"/>
                </a:moveTo>
                <a:lnTo>
                  <a:pt x="19343" y="11861"/>
                </a:lnTo>
                <a:cubicBezTo>
                  <a:pt x="19348" y="11856"/>
                  <a:pt x="19353" y="11851"/>
                  <a:pt x="19358" y="11846"/>
                </a:cubicBezTo>
                <a:close/>
                <a:moveTo>
                  <a:pt x="24825" y="35074"/>
                </a:moveTo>
                <a:lnTo>
                  <a:pt x="24825" y="35074"/>
                </a:lnTo>
                <a:cubicBezTo>
                  <a:pt x="24813" y="35160"/>
                  <a:pt x="24803" y="35248"/>
                  <a:pt x="24793" y="35337"/>
                </a:cubicBezTo>
                <a:cubicBezTo>
                  <a:pt x="24752" y="35681"/>
                  <a:pt x="24709" y="36022"/>
                  <a:pt x="24634" y="36362"/>
                </a:cubicBezTo>
                <a:cubicBezTo>
                  <a:pt x="24598" y="36517"/>
                  <a:pt x="24521" y="36700"/>
                  <a:pt x="24489" y="36878"/>
                </a:cubicBezTo>
                <a:cubicBezTo>
                  <a:pt x="23781" y="37695"/>
                  <a:pt x="23090" y="38613"/>
                  <a:pt x="22444" y="39635"/>
                </a:cubicBezTo>
                <a:cubicBezTo>
                  <a:pt x="23141" y="38143"/>
                  <a:pt x="23929" y="36616"/>
                  <a:pt x="24825" y="35074"/>
                </a:cubicBezTo>
                <a:close/>
                <a:moveTo>
                  <a:pt x="23355" y="32938"/>
                </a:moveTo>
                <a:cubicBezTo>
                  <a:pt x="23391" y="33484"/>
                  <a:pt x="23468" y="34029"/>
                  <a:pt x="23531" y="34571"/>
                </a:cubicBezTo>
                <a:cubicBezTo>
                  <a:pt x="23583" y="35023"/>
                  <a:pt x="23626" y="35473"/>
                  <a:pt x="23619" y="35926"/>
                </a:cubicBezTo>
                <a:cubicBezTo>
                  <a:pt x="23614" y="36180"/>
                  <a:pt x="23493" y="36591"/>
                  <a:pt x="23506" y="36885"/>
                </a:cubicBezTo>
                <a:cubicBezTo>
                  <a:pt x="22724" y="38366"/>
                  <a:pt x="22033" y="39826"/>
                  <a:pt x="21428" y="41241"/>
                </a:cubicBezTo>
                <a:cubicBezTo>
                  <a:pt x="21466" y="40950"/>
                  <a:pt x="21491" y="40654"/>
                  <a:pt x="21484" y="40358"/>
                </a:cubicBezTo>
                <a:cubicBezTo>
                  <a:pt x="21482" y="40195"/>
                  <a:pt x="21464" y="40018"/>
                  <a:pt x="21349" y="39901"/>
                </a:cubicBezTo>
                <a:cubicBezTo>
                  <a:pt x="21309" y="39861"/>
                  <a:pt x="21260" y="39835"/>
                  <a:pt x="21208" y="39819"/>
                </a:cubicBezTo>
                <a:cubicBezTo>
                  <a:pt x="21626" y="39240"/>
                  <a:pt x="21990" y="38627"/>
                  <a:pt x="22229" y="37943"/>
                </a:cubicBezTo>
                <a:cubicBezTo>
                  <a:pt x="22308" y="37720"/>
                  <a:pt x="22360" y="37439"/>
                  <a:pt x="22193" y="37267"/>
                </a:cubicBezTo>
                <a:cubicBezTo>
                  <a:pt x="22119" y="37188"/>
                  <a:pt x="22025" y="37156"/>
                  <a:pt x="21925" y="37156"/>
                </a:cubicBezTo>
                <a:cubicBezTo>
                  <a:pt x="21720" y="37156"/>
                  <a:pt x="21487" y="37290"/>
                  <a:pt x="21320" y="37437"/>
                </a:cubicBezTo>
                <a:cubicBezTo>
                  <a:pt x="20737" y="37954"/>
                  <a:pt x="20306" y="38596"/>
                  <a:pt x="19965" y="39299"/>
                </a:cubicBezTo>
                <a:cubicBezTo>
                  <a:pt x="20199" y="38574"/>
                  <a:pt x="20446" y="37850"/>
                  <a:pt x="20717" y="37126"/>
                </a:cubicBezTo>
                <a:cubicBezTo>
                  <a:pt x="21466" y="35662"/>
                  <a:pt x="22568" y="34387"/>
                  <a:pt x="23355" y="32938"/>
                </a:cubicBezTo>
                <a:close/>
                <a:moveTo>
                  <a:pt x="15768" y="43020"/>
                </a:moveTo>
                <a:cubicBezTo>
                  <a:pt x="15846" y="43156"/>
                  <a:pt x="15932" y="43288"/>
                  <a:pt x="16019" y="43420"/>
                </a:cubicBezTo>
                <a:cubicBezTo>
                  <a:pt x="16132" y="43596"/>
                  <a:pt x="16237" y="43775"/>
                  <a:pt x="16342" y="43956"/>
                </a:cubicBezTo>
                <a:cubicBezTo>
                  <a:pt x="16323" y="45682"/>
                  <a:pt x="16317" y="47341"/>
                  <a:pt x="16320" y="48913"/>
                </a:cubicBezTo>
                <a:cubicBezTo>
                  <a:pt x="16207" y="48246"/>
                  <a:pt x="16041" y="47607"/>
                  <a:pt x="15764" y="46991"/>
                </a:cubicBezTo>
                <a:cubicBezTo>
                  <a:pt x="15652" y="46289"/>
                  <a:pt x="15534" y="45598"/>
                  <a:pt x="15404" y="44915"/>
                </a:cubicBezTo>
                <a:cubicBezTo>
                  <a:pt x="15456" y="44278"/>
                  <a:pt x="15603" y="43649"/>
                  <a:pt x="15768" y="43020"/>
                </a:cubicBezTo>
                <a:close/>
                <a:moveTo>
                  <a:pt x="20494" y="40742"/>
                </a:moveTo>
                <a:cubicBezTo>
                  <a:pt x="20493" y="40765"/>
                  <a:pt x="20493" y="40787"/>
                  <a:pt x="20493" y="40811"/>
                </a:cubicBezTo>
                <a:cubicBezTo>
                  <a:pt x="20479" y="41577"/>
                  <a:pt x="20466" y="42343"/>
                  <a:pt x="20456" y="43111"/>
                </a:cubicBezTo>
                <a:cubicBezTo>
                  <a:pt x="20450" y="43325"/>
                  <a:pt x="20417" y="43579"/>
                  <a:pt x="20394" y="43828"/>
                </a:cubicBezTo>
                <a:cubicBezTo>
                  <a:pt x="19875" y="45223"/>
                  <a:pt x="19435" y="46560"/>
                  <a:pt x="19062" y="47812"/>
                </a:cubicBezTo>
                <a:cubicBezTo>
                  <a:pt x="18537" y="48328"/>
                  <a:pt x="18104" y="48932"/>
                  <a:pt x="17777" y="49591"/>
                </a:cubicBezTo>
                <a:cubicBezTo>
                  <a:pt x="17688" y="49772"/>
                  <a:pt x="17606" y="49957"/>
                  <a:pt x="17538" y="50146"/>
                </a:cubicBezTo>
                <a:cubicBezTo>
                  <a:pt x="17862" y="47793"/>
                  <a:pt x="18329" y="45249"/>
                  <a:pt x="18996" y="42645"/>
                </a:cubicBezTo>
                <a:cubicBezTo>
                  <a:pt x="19453" y="41986"/>
                  <a:pt x="19980" y="41369"/>
                  <a:pt x="20494" y="40742"/>
                </a:cubicBezTo>
                <a:close/>
                <a:moveTo>
                  <a:pt x="15990" y="48496"/>
                </a:moveTo>
                <a:lnTo>
                  <a:pt x="15990" y="48496"/>
                </a:lnTo>
                <a:cubicBezTo>
                  <a:pt x="16104" y="48676"/>
                  <a:pt x="16226" y="48891"/>
                  <a:pt x="16322" y="49114"/>
                </a:cubicBezTo>
                <a:cubicBezTo>
                  <a:pt x="16326" y="49864"/>
                  <a:pt x="16330" y="50596"/>
                  <a:pt x="16336" y="51305"/>
                </a:cubicBezTo>
                <a:cubicBezTo>
                  <a:pt x="16233" y="50350"/>
                  <a:pt x="16118" y="49413"/>
                  <a:pt x="15990" y="48496"/>
                </a:cubicBezTo>
                <a:close/>
                <a:moveTo>
                  <a:pt x="16595" y="44436"/>
                </a:moveTo>
                <a:lnTo>
                  <a:pt x="16595" y="44436"/>
                </a:lnTo>
                <a:cubicBezTo>
                  <a:pt x="16897" y="45046"/>
                  <a:pt x="17132" y="45689"/>
                  <a:pt x="17298" y="46346"/>
                </a:cubicBezTo>
                <a:cubicBezTo>
                  <a:pt x="17427" y="46851"/>
                  <a:pt x="17555" y="47420"/>
                  <a:pt x="17591" y="47987"/>
                </a:cubicBezTo>
                <a:cubicBezTo>
                  <a:pt x="17102" y="50896"/>
                  <a:pt x="16836" y="53585"/>
                  <a:pt x="16696" y="55853"/>
                </a:cubicBezTo>
                <a:cubicBezTo>
                  <a:pt x="16682" y="55592"/>
                  <a:pt x="16670" y="55327"/>
                  <a:pt x="16653" y="55069"/>
                </a:cubicBezTo>
                <a:cubicBezTo>
                  <a:pt x="16595" y="52100"/>
                  <a:pt x="16560" y="48450"/>
                  <a:pt x="16595" y="44436"/>
                </a:cubicBezTo>
                <a:close/>
                <a:moveTo>
                  <a:pt x="18336" y="50476"/>
                </a:moveTo>
                <a:lnTo>
                  <a:pt x="18336" y="50476"/>
                </a:lnTo>
                <a:cubicBezTo>
                  <a:pt x="17793" y="52670"/>
                  <a:pt x="17423" y="54681"/>
                  <a:pt x="17168" y="56409"/>
                </a:cubicBezTo>
                <a:cubicBezTo>
                  <a:pt x="17029" y="57363"/>
                  <a:pt x="16922" y="58230"/>
                  <a:pt x="16845" y="58996"/>
                </a:cubicBezTo>
                <a:cubicBezTo>
                  <a:pt x="16859" y="58226"/>
                  <a:pt x="16888" y="57361"/>
                  <a:pt x="16938" y="56412"/>
                </a:cubicBezTo>
                <a:cubicBezTo>
                  <a:pt x="17011" y="55046"/>
                  <a:pt x="17132" y="53509"/>
                  <a:pt x="17320" y="51851"/>
                </a:cubicBezTo>
                <a:cubicBezTo>
                  <a:pt x="17588" y="51351"/>
                  <a:pt x="17946" y="50903"/>
                  <a:pt x="18336" y="50476"/>
                </a:cubicBezTo>
                <a:close/>
                <a:moveTo>
                  <a:pt x="5760" y="40296"/>
                </a:moveTo>
                <a:cubicBezTo>
                  <a:pt x="5699" y="40296"/>
                  <a:pt x="5640" y="40306"/>
                  <a:pt x="5583" y="40331"/>
                </a:cubicBezTo>
                <a:cubicBezTo>
                  <a:pt x="5384" y="40416"/>
                  <a:pt x="5288" y="40655"/>
                  <a:pt x="5309" y="40873"/>
                </a:cubicBezTo>
                <a:cubicBezTo>
                  <a:pt x="5334" y="41088"/>
                  <a:pt x="5451" y="41283"/>
                  <a:pt x="5576" y="41457"/>
                </a:cubicBezTo>
                <a:cubicBezTo>
                  <a:pt x="6273" y="42419"/>
                  <a:pt x="7305" y="43054"/>
                  <a:pt x="8242" y="43757"/>
                </a:cubicBezTo>
                <a:cubicBezTo>
                  <a:pt x="8578" y="44007"/>
                  <a:pt x="8881" y="44278"/>
                  <a:pt x="9165" y="44565"/>
                </a:cubicBezTo>
                <a:cubicBezTo>
                  <a:pt x="10444" y="46262"/>
                  <a:pt x="12021" y="48609"/>
                  <a:pt x="13398" y="51373"/>
                </a:cubicBezTo>
                <a:cubicBezTo>
                  <a:pt x="12889" y="50641"/>
                  <a:pt x="12357" y="49994"/>
                  <a:pt x="11842" y="49433"/>
                </a:cubicBezTo>
                <a:cubicBezTo>
                  <a:pt x="10768" y="47992"/>
                  <a:pt x="9463" y="46690"/>
                  <a:pt x="7955" y="45735"/>
                </a:cubicBezTo>
                <a:cubicBezTo>
                  <a:pt x="7777" y="45622"/>
                  <a:pt x="7591" y="45513"/>
                  <a:pt x="7387" y="45476"/>
                </a:cubicBezTo>
                <a:cubicBezTo>
                  <a:pt x="7344" y="45468"/>
                  <a:pt x="7299" y="45464"/>
                  <a:pt x="7255" y="45464"/>
                </a:cubicBezTo>
                <a:cubicBezTo>
                  <a:pt x="7088" y="45464"/>
                  <a:pt x="6921" y="45519"/>
                  <a:pt x="6813" y="45645"/>
                </a:cubicBezTo>
                <a:cubicBezTo>
                  <a:pt x="6666" y="45813"/>
                  <a:pt x="6663" y="46067"/>
                  <a:pt x="6746" y="46272"/>
                </a:cubicBezTo>
                <a:cubicBezTo>
                  <a:pt x="6835" y="46475"/>
                  <a:pt x="6997" y="46637"/>
                  <a:pt x="7165" y="46781"/>
                </a:cubicBezTo>
                <a:cubicBezTo>
                  <a:pt x="7664" y="47207"/>
                  <a:pt x="8243" y="47529"/>
                  <a:pt x="8818" y="47849"/>
                </a:cubicBezTo>
                <a:cubicBezTo>
                  <a:pt x="9131" y="48024"/>
                  <a:pt x="9445" y="48196"/>
                  <a:pt x="9756" y="48369"/>
                </a:cubicBezTo>
                <a:cubicBezTo>
                  <a:pt x="9340" y="48225"/>
                  <a:pt x="8908" y="48131"/>
                  <a:pt x="8470" y="48110"/>
                </a:cubicBezTo>
                <a:cubicBezTo>
                  <a:pt x="8447" y="48109"/>
                  <a:pt x="8425" y="48108"/>
                  <a:pt x="8402" y="48108"/>
                </a:cubicBezTo>
                <a:cubicBezTo>
                  <a:pt x="8251" y="48108"/>
                  <a:pt x="8089" y="48138"/>
                  <a:pt x="8018" y="48266"/>
                </a:cubicBezTo>
                <a:cubicBezTo>
                  <a:pt x="7952" y="48384"/>
                  <a:pt x="7998" y="48537"/>
                  <a:pt x="8091" y="48635"/>
                </a:cubicBezTo>
                <a:cubicBezTo>
                  <a:pt x="8180" y="48731"/>
                  <a:pt x="8313" y="48782"/>
                  <a:pt x="8435" y="48833"/>
                </a:cubicBezTo>
                <a:cubicBezTo>
                  <a:pt x="9247" y="49141"/>
                  <a:pt x="10091" y="49365"/>
                  <a:pt x="10893" y="49702"/>
                </a:cubicBezTo>
                <a:cubicBezTo>
                  <a:pt x="11626" y="50008"/>
                  <a:pt x="12158" y="50431"/>
                  <a:pt x="12724" y="50915"/>
                </a:cubicBezTo>
                <a:cubicBezTo>
                  <a:pt x="13389" y="51788"/>
                  <a:pt x="14030" y="52799"/>
                  <a:pt x="14558" y="53944"/>
                </a:cubicBezTo>
                <a:cubicBezTo>
                  <a:pt x="14729" y="54360"/>
                  <a:pt x="14889" y="54783"/>
                  <a:pt x="15043" y="55213"/>
                </a:cubicBezTo>
                <a:cubicBezTo>
                  <a:pt x="14572" y="54496"/>
                  <a:pt x="13948" y="53881"/>
                  <a:pt x="13219" y="53433"/>
                </a:cubicBezTo>
                <a:cubicBezTo>
                  <a:pt x="13052" y="53328"/>
                  <a:pt x="12872" y="53229"/>
                  <a:pt x="12678" y="53199"/>
                </a:cubicBezTo>
                <a:cubicBezTo>
                  <a:pt x="12640" y="53193"/>
                  <a:pt x="12601" y="53190"/>
                  <a:pt x="12562" y="53190"/>
                </a:cubicBezTo>
                <a:cubicBezTo>
                  <a:pt x="12399" y="53190"/>
                  <a:pt x="12236" y="53243"/>
                  <a:pt x="12127" y="53361"/>
                </a:cubicBezTo>
                <a:cubicBezTo>
                  <a:pt x="11899" y="53609"/>
                  <a:pt x="12014" y="54030"/>
                  <a:pt x="12268" y="54257"/>
                </a:cubicBezTo>
                <a:cubicBezTo>
                  <a:pt x="12516" y="54481"/>
                  <a:pt x="12857" y="54564"/>
                  <a:pt x="13173" y="54680"/>
                </a:cubicBezTo>
                <a:cubicBezTo>
                  <a:pt x="13927" y="54945"/>
                  <a:pt x="14717" y="55420"/>
                  <a:pt x="15203" y="56068"/>
                </a:cubicBezTo>
                <a:cubicBezTo>
                  <a:pt x="15298" y="56197"/>
                  <a:pt x="15375" y="56339"/>
                  <a:pt x="15448" y="56484"/>
                </a:cubicBezTo>
                <a:cubicBezTo>
                  <a:pt x="15468" y="56520"/>
                  <a:pt x="15484" y="56558"/>
                  <a:pt x="15504" y="56594"/>
                </a:cubicBezTo>
                <a:cubicBezTo>
                  <a:pt x="15742" y="57380"/>
                  <a:pt x="15953" y="58182"/>
                  <a:pt x="16125" y="58999"/>
                </a:cubicBezTo>
                <a:cubicBezTo>
                  <a:pt x="16218" y="59005"/>
                  <a:pt x="16312" y="59010"/>
                  <a:pt x="16400" y="59013"/>
                </a:cubicBezTo>
                <a:cubicBezTo>
                  <a:pt x="16223" y="58144"/>
                  <a:pt x="16000" y="57294"/>
                  <a:pt x="15741" y="56461"/>
                </a:cubicBezTo>
                <a:cubicBezTo>
                  <a:pt x="15496" y="55639"/>
                  <a:pt x="15210" y="54841"/>
                  <a:pt x="14902" y="54062"/>
                </a:cubicBezTo>
                <a:lnTo>
                  <a:pt x="14916" y="54053"/>
                </a:lnTo>
                <a:cubicBezTo>
                  <a:pt x="14881" y="53975"/>
                  <a:pt x="14845" y="53899"/>
                  <a:pt x="14807" y="53818"/>
                </a:cubicBezTo>
                <a:cubicBezTo>
                  <a:pt x="14515" y="53100"/>
                  <a:pt x="14202" y="52403"/>
                  <a:pt x="13877" y="51728"/>
                </a:cubicBezTo>
                <a:cubicBezTo>
                  <a:pt x="13840" y="51229"/>
                  <a:pt x="13741" y="50743"/>
                  <a:pt x="13776" y="50226"/>
                </a:cubicBezTo>
                <a:cubicBezTo>
                  <a:pt x="13832" y="49476"/>
                  <a:pt x="13980" y="48738"/>
                  <a:pt x="14066" y="47988"/>
                </a:cubicBezTo>
                <a:cubicBezTo>
                  <a:pt x="14083" y="47858"/>
                  <a:pt x="14093" y="47721"/>
                  <a:pt x="14057" y="47592"/>
                </a:cubicBezTo>
                <a:cubicBezTo>
                  <a:pt x="14020" y="47463"/>
                  <a:pt x="13921" y="47347"/>
                  <a:pt x="13791" y="47326"/>
                </a:cubicBezTo>
                <a:cubicBezTo>
                  <a:pt x="13776" y="47323"/>
                  <a:pt x="13762" y="47322"/>
                  <a:pt x="13748" y="47322"/>
                </a:cubicBezTo>
                <a:cubicBezTo>
                  <a:pt x="13629" y="47322"/>
                  <a:pt x="13518" y="47399"/>
                  <a:pt x="13452" y="47498"/>
                </a:cubicBezTo>
                <a:cubicBezTo>
                  <a:pt x="13375" y="47609"/>
                  <a:pt x="13348" y="47746"/>
                  <a:pt x="13326" y="47878"/>
                </a:cubicBezTo>
                <a:cubicBezTo>
                  <a:pt x="13201" y="48606"/>
                  <a:pt x="13145" y="49601"/>
                  <a:pt x="13302" y="50502"/>
                </a:cubicBezTo>
                <a:cubicBezTo>
                  <a:pt x="12738" y="49170"/>
                  <a:pt x="12301" y="47774"/>
                  <a:pt x="11975" y="46538"/>
                </a:cubicBezTo>
                <a:cubicBezTo>
                  <a:pt x="11726" y="45076"/>
                  <a:pt x="11611" y="43592"/>
                  <a:pt x="11633" y="42109"/>
                </a:cubicBezTo>
                <a:cubicBezTo>
                  <a:pt x="11637" y="41882"/>
                  <a:pt x="11641" y="41644"/>
                  <a:pt x="11540" y="41442"/>
                </a:cubicBezTo>
                <a:cubicBezTo>
                  <a:pt x="11458" y="41277"/>
                  <a:pt x="11280" y="41142"/>
                  <a:pt x="11102" y="41142"/>
                </a:cubicBezTo>
                <a:cubicBezTo>
                  <a:pt x="11062" y="41142"/>
                  <a:pt x="11023" y="41148"/>
                  <a:pt x="10985" y="41163"/>
                </a:cubicBezTo>
                <a:cubicBezTo>
                  <a:pt x="10838" y="41217"/>
                  <a:pt x="10749" y="41362"/>
                  <a:pt x="10694" y="41507"/>
                </a:cubicBezTo>
                <a:cubicBezTo>
                  <a:pt x="10547" y="41902"/>
                  <a:pt x="10605" y="42346"/>
                  <a:pt x="10678" y="42761"/>
                </a:cubicBezTo>
                <a:cubicBezTo>
                  <a:pt x="10848" y="43708"/>
                  <a:pt x="11089" y="44637"/>
                  <a:pt x="11402" y="45546"/>
                </a:cubicBezTo>
                <a:cubicBezTo>
                  <a:pt x="11439" y="45651"/>
                  <a:pt x="11479" y="45758"/>
                  <a:pt x="11522" y="45864"/>
                </a:cubicBezTo>
                <a:cubicBezTo>
                  <a:pt x="11752" y="46818"/>
                  <a:pt x="12053" y="47905"/>
                  <a:pt x="12434" y="49009"/>
                </a:cubicBezTo>
                <a:cubicBezTo>
                  <a:pt x="11941" y="48156"/>
                  <a:pt x="11441" y="47357"/>
                  <a:pt x="10956" y="46624"/>
                </a:cubicBezTo>
                <a:cubicBezTo>
                  <a:pt x="10597" y="45701"/>
                  <a:pt x="10425" y="44681"/>
                  <a:pt x="10275" y="43693"/>
                </a:cubicBezTo>
                <a:cubicBezTo>
                  <a:pt x="10248" y="43524"/>
                  <a:pt x="10222" y="43349"/>
                  <a:pt x="10133" y="43204"/>
                </a:cubicBezTo>
                <a:cubicBezTo>
                  <a:pt x="10054" y="43078"/>
                  <a:pt x="9914" y="42980"/>
                  <a:pt x="9769" y="42980"/>
                </a:cubicBezTo>
                <a:cubicBezTo>
                  <a:pt x="9747" y="42980"/>
                  <a:pt x="9726" y="42982"/>
                  <a:pt x="9704" y="42987"/>
                </a:cubicBezTo>
                <a:cubicBezTo>
                  <a:pt x="9552" y="43018"/>
                  <a:pt x="9443" y="43163"/>
                  <a:pt x="9407" y="43319"/>
                </a:cubicBezTo>
                <a:cubicBezTo>
                  <a:pt x="9374" y="43471"/>
                  <a:pt x="9402" y="43632"/>
                  <a:pt x="9437" y="43784"/>
                </a:cubicBezTo>
                <a:cubicBezTo>
                  <a:pt x="9485" y="43997"/>
                  <a:pt x="9551" y="44207"/>
                  <a:pt x="9624" y="44413"/>
                </a:cubicBezTo>
                <a:cubicBezTo>
                  <a:pt x="9509" y="44224"/>
                  <a:pt x="9394" y="44036"/>
                  <a:pt x="9274" y="43850"/>
                </a:cubicBezTo>
                <a:cubicBezTo>
                  <a:pt x="8801" y="43106"/>
                  <a:pt x="8206" y="42456"/>
                  <a:pt x="7718" y="41728"/>
                </a:cubicBezTo>
                <a:cubicBezTo>
                  <a:pt x="7266" y="41190"/>
                  <a:pt x="6765" y="40659"/>
                  <a:pt x="6115" y="40384"/>
                </a:cubicBezTo>
                <a:cubicBezTo>
                  <a:pt x="6004" y="40336"/>
                  <a:pt x="5881" y="40296"/>
                  <a:pt x="5760" y="40296"/>
                </a:cubicBezTo>
                <a:close/>
                <a:moveTo>
                  <a:pt x="22975" y="1"/>
                </a:moveTo>
                <a:cubicBezTo>
                  <a:pt x="22722" y="1"/>
                  <a:pt x="22444" y="184"/>
                  <a:pt x="22252" y="381"/>
                </a:cubicBezTo>
                <a:cubicBezTo>
                  <a:pt x="21482" y="1161"/>
                  <a:pt x="20995" y="2182"/>
                  <a:pt x="20696" y="3240"/>
                </a:cubicBezTo>
                <a:cubicBezTo>
                  <a:pt x="20530" y="3828"/>
                  <a:pt x="20378" y="4477"/>
                  <a:pt x="20279" y="5126"/>
                </a:cubicBezTo>
                <a:cubicBezTo>
                  <a:pt x="20246" y="4964"/>
                  <a:pt x="20179" y="4822"/>
                  <a:pt x="20041" y="4731"/>
                </a:cubicBezTo>
                <a:cubicBezTo>
                  <a:pt x="19964" y="4680"/>
                  <a:pt x="19875" y="4657"/>
                  <a:pt x="19786" y="4657"/>
                </a:cubicBezTo>
                <a:cubicBezTo>
                  <a:pt x="19580" y="4657"/>
                  <a:pt x="19365" y="4777"/>
                  <a:pt x="19245" y="4955"/>
                </a:cubicBezTo>
                <a:cubicBezTo>
                  <a:pt x="19069" y="5206"/>
                  <a:pt x="19046" y="5529"/>
                  <a:pt x="19053" y="5835"/>
                </a:cubicBezTo>
                <a:cubicBezTo>
                  <a:pt x="19073" y="6585"/>
                  <a:pt x="19247" y="7324"/>
                  <a:pt x="19346" y="8068"/>
                </a:cubicBezTo>
                <a:cubicBezTo>
                  <a:pt x="19367" y="8226"/>
                  <a:pt x="19417" y="8599"/>
                  <a:pt x="19433" y="8979"/>
                </a:cubicBezTo>
                <a:cubicBezTo>
                  <a:pt x="18990" y="10930"/>
                  <a:pt x="18607" y="13024"/>
                  <a:pt x="18279" y="15210"/>
                </a:cubicBezTo>
                <a:cubicBezTo>
                  <a:pt x="18255" y="15329"/>
                  <a:pt x="18233" y="15444"/>
                  <a:pt x="18213" y="15560"/>
                </a:cubicBezTo>
                <a:lnTo>
                  <a:pt x="18223" y="15564"/>
                </a:lnTo>
                <a:cubicBezTo>
                  <a:pt x="18161" y="15998"/>
                  <a:pt x="18098" y="16439"/>
                  <a:pt x="18037" y="16879"/>
                </a:cubicBezTo>
                <a:cubicBezTo>
                  <a:pt x="18143" y="15365"/>
                  <a:pt x="18137" y="13834"/>
                  <a:pt x="17854" y="12350"/>
                </a:cubicBezTo>
                <a:cubicBezTo>
                  <a:pt x="17792" y="12021"/>
                  <a:pt x="17622" y="11623"/>
                  <a:pt x="17291" y="11623"/>
                </a:cubicBezTo>
                <a:cubicBezTo>
                  <a:pt x="17288" y="11623"/>
                  <a:pt x="17285" y="11623"/>
                  <a:pt x="17282" y="11623"/>
                </a:cubicBezTo>
                <a:cubicBezTo>
                  <a:pt x="16987" y="11631"/>
                  <a:pt x="16815" y="11973"/>
                  <a:pt x="16788" y="12268"/>
                </a:cubicBezTo>
                <a:cubicBezTo>
                  <a:pt x="16735" y="12819"/>
                  <a:pt x="16932" y="13352"/>
                  <a:pt x="17100" y="13877"/>
                </a:cubicBezTo>
                <a:cubicBezTo>
                  <a:pt x="17589" y="15418"/>
                  <a:pt x="17807" y="17010"/>
                  <a:pt x="17813" y="18620"/>
                </a:cubicBezTo>
                <a:cubicBezTo>
                  <a:pt x="17505" y="21115"/>
                  <a:pt x="17258" y="23696"/>
                  <a:pt x="17059" y="26297"/>
                </a:cubicBezTo>
                <a:cubicBezTo>
                  <a:pt x="17029" y="25272"/>
                  <a:pt x="16986" y="24285"/>
                  <a:pt x="16924" y="23346"/>
                </a:cubicBezTo>
                <a:cubicBezTo>
                  <a:pt x="16986" y="22347"/>
                  <a:pt x="17112" y="21352"/>
                  <a:pt x="17301" y="20369"/>
                </a:cubicBezTo>
                <a:cubicBezTo>
                  <a:pt x="17441" y="19624"/>
                  <a:pt x="17625" y="18865"/>
                  <a:pt x="17540" y="18111"/>
                </a:cubicBezTo>
                <a:cubicBezTo>
                  <a:pt x="17516" y="17906"/>
                  <a:pt x="17453" y="17677"/>
                  <a:pt x="17269" y="17589"/>
                </a:cubicBezTo>
                <a:cubicBezTo>
                  <a:pt x="17223" y="17566"/>
                  <a:pt x="17173" y="17555"/>
                  <a:pt x="17123" y="17555"/>
                </a:cubicBezTo>
                <a:cubicBezTo>
                  <a:pt x="16959" y="17555"/>
                  <a:pt x="16790" y="17667"/>
                  <a:pt x="16703" y="17813"/>
                </a:cubicBezTo>
                <a:cubicBezTo>
                  <a:pt x="16590" y="18005"/>
                  <a:pt x="16580" y="18240"/>
                  <a:pt x="16574" y="18461"/>
                </a:cubicBezTo>
                <a:cubicBezTo>
                  <a:pt x="16565" y="18715"/>
                  <a:pt x="16564" y="18966"/>
                  <a:pt x="16560" y="19221"/>
                </a:cubicBezTo>
                <a:cubicBezTo>
                  <a:pt x="16441" y="18148"/>
                  <a:pt x="16306" y="17179"/>
                  <a:pt x="16174" y="16314"/>
                </a:cubicBezTo>
                <a:cubicBezTo>
                  <a:pt x="16228" y="15695"/>
                  <a:pt x="16284" y="15077"/>
                  <a:pt x="16336" y="14456"/>
                </a:cubicBezTo>
                <a:cubicBezTo>
                  <a:pt x="16360" y="14189"/>
                  <a:pt x="16383" y="13920"/>
                  <a:pt x="16408" y="13653"/>
                </a:cubicBezTo>
                <a:cubicBezTo>
                  <a:pt x="16419" y="13511"/>
                  <a:pt x="16429" y="13363"/>
                  <a:pt x="16370" y="13236"/>
                </a:cubicBezTo>
                <a:cubicBezTo>
                  <a:pt x="16322" y="13137"/>
                  <a:pt x="16215" y="13062"/>
                  <a:pt x="16111" y="13062"/>
                </a:cubicBezTo>
                <a:cubicBezTo>
                  <a:pt x="16078" y="13062"/>
                  <a:pt x="16046" y="13069"/>
                  <a:pt x="16016" y="13085"/>
                </a:cubicBezTo>
                <a:cubicBezTo>
                  <a:pt x="15907" y="13145"/>
                  <a:pt x="15880" y="13289"/>
                  <a:pt x="15870" y="13416"/>
                </a:cubicBezTo>
                <a:cubicBezTo>
                  <a:pt x="15843" y="13718"/>
                  <a:pt x="15834" y="14006"/>
                  <a:pt x="15840" y="14291"/>
                </a:cubicBezTo>
                <a:cubicBezTo>
                  <a:pt x="15825" y="13933"/>
                  <a:pt x="15810" y="13573"/>
                  <a:pt x="15765" y="13217"/>
                </a:cubicBezTo>
                <a:cubicBezTo>
                  <a:pt x="15642" y="12182"/>
                  <a:pt x="15418" y="11151"/>
                  <a:pt x="14979" y="10199"/>
                </a:cubicBezTo>
                <a:cubicBezTo>
                  <a:pt x="14832" y="9881"/>
                  <a:pt x="14572" y="9528"/>
                  <a:pt x="14240" y="9528"/>
                </a:cubicBezTo>
                <a:cubicBezTo>
                  <a:pt x="14208" y="9528"/>
                  <a:pt x="14175" y="9531"/>
                  <a:pt x="14142" y="9538"/>
                </a:cubicBezTo>
                <a:cubicBezTo>
                  <a:pt x="13877" y="9595"/>
                  <a:pt x="13716" y="9886"/>
                  <a:pt x="13710" y="10156"/>
                </a:cubicBezTo>
                <a:cubicBezTo>
                  <a:pt x="13705" y="10427"/>
                  <a:pt x="13819" y="10683"/>
                  <a:pt x="13934" y="10930"/>
                </a:cubicBezTo>
                <a:cubicBezTo>
                  <a:pt x="14382" y="11911"/>
                  <a:pt x="14830" y="12890"/>
                  <a:pt x="15282" y="13868"/>
                </a:cubicBezTo>
                <a:cubicBezTo>
                  <a:pt x="15117" y="13676"/>
                  <a:pt x="14929" y="13508"/>
                  <a:pt x="14714" y="13375"/>
                </a:cubicBezTo>
                <a:cubicBezTo>
                  <a:pt x="14579" y="13296"/>
                  <a:pt x="14435" y="13229"/>
                  <a:pt x="14280" y="13224"/>
                </a:cubicBezTo>
                <a:cubicBezTo>
                  <a:pt x="14277" y="13224"/>
                  <a:pt x="14274" y="13224"/>
                  <a:pt x="14271" y="13224"/>
                </a:cubicBezTo>
                <a:cubicBezTo>
                  <a:pt x="14122" y="13224"/>
                  <a:pt x="13962" y="13299"/>
                  <a:pt x="13897" y="13435"/>
                </a:cubicBezTo>
                <a:cubicBezTo>
                  <a:pt x="13825" y="13580"/>
                  <a:pt x="13877" y="13758"/>
                  <a:pt x="13974" y="13887"/>
                </a:cubicBezTo>
                <a:cubicBezTo>
                  <a:pt x="14072" y="14016"/>
                  <a:pt x="14208" y="14105"/>
                  <a:pt x="14334" y="14205"/>
                </a:cubicBezTo>
                <a:cubicBezTo>
                  <a:pt x="14849" y="14607"/>
                  <a:pt x="15223" y="15167"/>
                  <a:pt x="15489" y="15761"/>
                </a:cubicBezTo>
                <a:cubicBezTo>
                  <a:pt x="15671" y="16125"/>
                  <a:pt x="15863" y="16671"/>
                  <a:pt x="16029" y="17180"/>
                </a:cubicBezTo>
                <a:cubicBezTo>
                  <a:pt x="16135" y="17952"/>
                  <a:pt x="16243" y="18799"/>
                  <a:pt x="16342" y="19710"/>
                </a:cubicBezTo>
                <a:cubicBezTo>
                  <a:pt x="16300" y="19562"/>
                  <a:pt x="16248" y="19417"/>
                  <a:pt x="16185" y="19278"/>
                </a:cubicBezTo>
                <a:cubicBezTo>
                  <a:pt x="16086" y="19068"/>
                  <a:pt x="15946" y="18798"/>
                  <a:pt x="15712" y="18712"/>
                </a:cubicBezTo>
                <a:cubicBezTo>
                  <a:pt x="15644" y="18686"/>
                  <a:pt x="15584" y="18675"/>
                  <a:pt x="15530" y="18675"/>
                </a:cubicBezTo>
                <a:cubicBezTo>
                  <a:pt x="15188" y="18675"/>
                  <a:pt x="15135" y="19147"/>
                  <a:pt x="15243" y="19436"/>
                </a:cubicBezTo>
                <a:cubicBezTo>
                  <a:pt x="15295" y="19581"/>
                  <a:pt x="15372" y="19711"/>
                  <a:pt x="15456" y="19838"/>
                </a:cubicBezTo>
                <a:cubicBezTo>
                  <a:pt x="15596" y="20047"/>
                  <a:pt x="15760" y="20242"/>
                  <a:pt x="15883" y="20461"/>
                </a:cubicBezTo>
                <a:cubicBezTo>
                  <a:pt x="16134" y="20914"/>
                  <a:pt x="16340" y="21396"/>
                  <a:pt x="16487" y="21892"/>
                </a:cubicBezTo>
                <a:cubicBezTo>
                  <a:pt x="16522" y="22018"/>
                  <a:pt x="16552" y="22148"/>
                  <a:pt x="16577" y="22277"/>
                </a:cubicBezTo>
                <a:cubicBezTo>
                  <a:pt x="16637" y="23080"/>
                  <a:pt x="16689" y="23921"/>
                  <a:pt x="16729" y="24796"/>
                </a:cubicBezTo>
                <a:cubicBezTo>
                  <a:pt x="16552" y="23871"/>
                  <a:pt x="16302" y="22963"/>
                  <a:pt x="15969" y="22084"/>
                </a:cubicBezTo>
                <a:cubicBezTo>
                  <a:pt x="15754" y="21517"/>
                  <a:pt x="15494" y="20944"/>
                  <a:pt x="15047" y="20533"/>
                </a:cubicBezTo>
                <a:cubicBezTo>
                  <a:pt x="14888" y="20385"/>
                  <a:pt x="14679" y="20257"/>
                  <a:pt x="14471" y="20257"/>
                </a:cubicBezTo>
                <a:cubicBezTo>
                  <a:pt x="14420" y="20257"/>
                  <a:pt x="14370" y="20265"/>
                  <a:pt x="14320" y="20282"/>
                </a:cubicBezTo>
                <a:cubicBezTo>
                  <a:pt x="14043" y="20377"/>
                  <a:pt x="13926" y="20729"/>
                  <a:pt x="13989" y="21016"/>
                </a:cubicBezTo>
                <a:cubicBezTo>
                  <a:pt x="14050" y="21303"/>
                  <a:pt x="14244" y="21541"/>
                  <a:pt x="14422" y="21776"/>
                </a:cubicBezTo>
                <a:cubicBezTo>
                  <a:pt x="15209" y="22799"/>
                  <a:pt x="15828" y="23949"/>
                  <a:pt x="16261" y="25166"/>
                </a:cubicBezTo>
                <a:cubicBezTo>
                  <a:pt x="16476" y="25774"/>
                  <a:pt x="16644" y="26399"/>
                  <a:pt x="16760" y="27033"/>
                </a:cubicBezTo>
                <a:cubicBezTo>
                  <a:pt x="16778" y="27117"/>
                  <a:pt x="16792" y="27209"/>
                  <a:pt x="16802" y="27298"/>
                </a:cubicBezTo>
                <a:cubicBezTo>
                  <a:pt x="16816" y="28028"/>
                  <a:pt x="16818" y="28775"/>
                  <a:pt x="16813" y="29541"/>
                </a:cubicBezTo>
                <a:lnTo>
                  <a:pt x="16829" y="29541"/>
                </a:lnTo>
                <a:cubicBezTo>
                  <a:pt x="16808" y="29915"/>
                  <a:pt x="16786" y="30291"/>
                  <a:pt x="16763" y="30665"/>
                </a:cubicBezTo>
                <a:cubicBezTo>
                  <a:pt x="16700" y="29578"/>
                  <a:pt x="16514" y="28503"/>
                  <a:pt x="16197" y="27463"/>
                </a:cubicBezTo>
                <a:cubicBezTo>
                  <a:pt x="16114" y="27198"/>
                  <a:pt x="15992" y="26902"/>
                  <a:pt x="15727" y="26824"/>
                </a:cubicBezTo>
                <a:cubicBezTo>
                  <a:pt x="15688" y="26812"/>
                  <a:pt x="15649" y="26807"/>
                  <a:pt x="15610" y="26807"/>
                </a:cubicBezTo>
                <a:cubicBezTo>
                  <a:pt x="15400" y="26807"/>
                  <a:pt x="15194" y="26959"/>
                  <a:pt x="15097" y="27152"/>
                </a:cubicBezTo>
                <a:cubicBezTo>
                  <a:pt x="14982" y="27381"/>
                  <a:pt x="14988" y="27652"/>
                  <a:pt x="15025" y="27906"/>
                </a:cubicBezTo>
                <a:cubicBezTo>
                  <a:pt x="15250" y="29453"/>
                  <a:pt x="16472" y="30752"/>
                  <a:pt x="16677" y="32278"/>
                </a:cubicBezTo>
                <a:cubicBezTo>
                  <a:pt x="16641" y="32989"/>
                  <a:pt x="16608" y="33698"/>
                  <a:pt x="16578" y="34402"/>
                </a:cubicBezTo>
                <a:cubicBezTo>
                  <a:pt x="16573" y="34416"/>
                  <a:pt x="16570" y="34432"/>
                  <a:pt x="16564" y="34443"/>
                </a:cubicBezTo>
                <a:cubicBezTo>
                  <a:pt x="16570" y="34435"/>
                  <a:pt x="16573" y="34423"/>
                  <a:pt x="16578" y="34413"/>
                </a:cubicBezTo>
                <a:lnTo>
                  <a:pt x="16578" y="34413"/>
                </a:lnTo>
                <a:cubicBezTo>
                  <a:pt x="16541" y="35302"/>
                  <a:pt x="16507" y="36183"/>
                  <a:pt x="16479" y="37053"/>
                </a:cubicBezTo>
                <a:cubicBezTo>
                  <a:pt x="16464" y="36200"/>
                  <a:pt x="16436" y="35351"/>
                  <a:pt x="16392" y="34498"/>
                </a:cubicBezTo>
                <a:cubicBezTo>
                  <a:pt x="16356" y="33785"/>
                  <a:pt x="16309" y="33065"/>
                  <a:pt x="16061" y="32399"/>
                </a:cubicBezTo>
                <a:cubicBezTo>
                  <a:pt x="15934" y="32057"/>
                  <a:pt x="15617" y="31839"/>
                  <a:pt x="15359" y="31839"/>
                </a:cubicBezTo>
                <a:cubicBezTo>
                  <a:pt x="15125" y="31839"/>
                  <a:pt x="14939" y="32019"/>
                  <a:pt x="14988" y="32450"/>
                </a:cubicBezTo>
                <a:cubicBezTo>
                  <a:pt x="15010" y="32644"/>
                  <a:pt x="15054" y="32836"/>
                  <a:pt x="15111" y="33029"/>
                </a:cubicBezTo>
                <a:cubicBezTo>
                  <a:pt x="15282" y="33602"/>
                  <a:pt x="15566" y="34172"/>
                  <a:pt x="15721" y="34727"/>
                </a:cubicBezTo>
                <a:cubicBezTo>
                  <a:pt x="15814" y="35058"/>
                  <a:pt x="15893" y="35394"/>
                  <a:pt x="15962" y="35731"/>
                </a:cubicBezTo>
                <a:cubicBezTo>
                  <a:pt x="15936" y="35654"/>
                  <a:pt x="15913" y="35575"/>
                  <a:pt x="15884" y="35497"/>
                </a:cubicBezTo>
                <a:cubicBezTo>
                  <a:pt x="15734" y="35086"/>
                  <a:pt x="15451" y="34637"/>
                  <a:pt x="15012" y="34620"/>
                </a:cubicBezTo>
                <a:cubicBezTo>
                  <a:pt x="15004" y="34619"/>
                  <a:pt x="14996" y="34619"/>
                  <a:pt x="14988" y="34619"/>
                </a:cubicBezTo>
                <a:cubicBezTo>
                  <a:pt x="14716" y="34619"/>
                  <a:pt x="14462" y="34802"/>
                  <a:pt x="14330" y="35040"/>
                </a:cubicBezTo>
                <a:cubicBezTo>
                  <a:pt x="14194" y="35286"/>
                  <a:pt x="14165" y="35582"/>
                  <a:pt x="14194" y="35861"/>
                </a:cubicBezTo>
                <a:cubicBezTo>
                  <a:pt x="14278" y="36760"/>
                  <a:pt x="14853" y="37526"/>
                  <a:pt x="15298" y="38313"/>
                </a:cubicBezTo>
                <a:cubicBezTo>
                  <a:pt x="15804" y="39210"/>
                  <a:pt x="16188" y="40241"/>
                  <a:pt x="16370" y="41287"/>
                </a:cubicBezTo>
                <a:cubicBezTo>
                  <a:pt x="16366" y="41426"/>
                  <a:pt x="16365" y="41567"/>
                  <a:pt x="16360" y="41703"/>
                </a:cubicBezTo>
                <a:cubicBezTo>
                  <a:pt x="16346" y="41702"/>
                  <a:pt x="16332" y="41702"/>
                  <a:pt x="16319" y="41702"/>
                </a:cubicBezTo>
                <a:cubicBezTo>
                  <a:pt x="16230" y="41702"/>
                  <a:pt x="16143" y="41718"/>
                  <a:pt x="16058" y="41746"/>
                </a:cubicBezTo>
                <a:cubicBezTo>
                  <a:pt x="16062" y="41697"/>
                  <a:pt x="16062" y="41650"/>
                  <a:pt x="16052" y="41600"/>
                </a:cubicBezTo>
                <a:cubicBezTo>
                  <a:pt x="16028" y="41461"/>
                  <a:pt x="15939" y="41325"/>
                  <a:pt x="15798" y="41292"/>
                </a:cubicBezTo>
                <a:cubicBezTo>
                  <a:pt x="15775" y="41286"/>
                  <a:pt x="15753" y="41283"/>
                  <a:pt x="15730" y="41283"/>
                </a:cubicBezTo>
                <a:cubicBezTo>
                  <a:pt x="15528" y="41283"/>
                  <a:pt x="15367" y="41506"/>
                  <a:pt x="15288" y="41710"/>
                </a:cubicBezTo>
                <a:cubicBezTo>
                  <a:pt x="15090" y="42214"/>
                  <a:pt x="15037" y="42726"/>
                  <a:pt x="15054" y="43246"/>
                </a:cubicBezTo>
                <a:cubicBezTo>
                  <a:pt x="14815" y="42126"/>
                  <a:pt x="14551" y="41032"/>
                  <a:pt x="14263" y="39965"/>
                </a:cubicBezTo>
                <a:lnTo>
                  <a:pt x="14283" y="39961"/>
                </a:lnTo>
                <a:cubicBezTo>
                  <a:pt x="14234" y="39805"/>
                  <a:pt x="14184" y="39654"/>
                  <a:pt x="14132" y="39502"/>
                </a:cubicBezTo>
                <a:cubicBezTo>
                  <a:pt x="13903" y="38685"/>
                  <a:pt x="13659" y="37883"/>
                  <a:pt x="13398" y="37096"/>
                </a:cubicBezTo>
                <a:cubicBezTo>
                  <a:pt x="13518" y="35410"/>
                  <a:pt x="13596" y="33719"/>
                  <a:pt x="13696" y="32034"/>
                </a:cubicBezTo>
                <a:cubicBezTo>
                  <a:pt x="13716" y="31682"/>
                  <a:pt x="13733" y="31310"/>
                  <a:pt x="13573" y="30993"/>
                </a:cubicBezTo>
                <a:cubicBezTo>
                  <a:pt x="13448" y="30756"/>
                  <a:pt x="13185" y="30574"/>
                  <a:pt x="12930" y="30574"/>
                </a:cubicBezTo>
                <a:cubicBezTo>
                  <a:pt x="12848" y="30574"/>
                  <a:pt x="12767" y="30593"/>
                  <a:pt x="12692" y="30635"/>
                </a:cubicBezTo>
                <a:cubicBezTo>
                  <a:pt x="12401" y="30795"/>
                  <a:pt x="12348" y="31181"/>
                  <a:pt x="12340" y="31512"/>
                </a:cubicBezTo>
                <a:cubicBezTo>
                  <a:pt x="12340" y="32701"/>
                  <a:pt x="12416" y="33864"/>
                  <a:pt x="12672" y="35025"/>
                </a:cubicBezTo>
                <a:cubicBezTo>
                  <a:pt x="12672" y="35031"/>
                  <a:pt x="12677" y="35037"/>
                  <a:pt x="12677" y="35043"/>
                </a:cubicBezTo>
                <a:cubicBezTo>
                  <a:pt x="12332" y="34125"/>
                  <a:pt x="11968" y="33226"/>
                  <a:pt x="11583" y="32350"/>
                </a:cubicBezTo>
                <a:cubicBezTo>
                  <a:pt x="11474" y="31350"/>
                  <a:pt x="11458" y="30341"/>
                  <a:pt x="11541" y="29337"/>
                </a:cubicBezTo>
                <a:cubicBezTo>
                  <a:pt x="11552" y="29187"/>
                  <a:pt x="11567" y="29030"/>
                  <a:pt x="11517" y="28888"/>
                </a:cubicBezTo>
                <a:cubicBezTo>
                  <a:pt x="11469" y="28758"/>
                  <a:pt x="11344" y="28641"/>
                  <a:pt x="11206" y="28641"/>
                </a:cubicBezTo>
                <a:cubicBezTo>
                  <a:pt x="11195" y="28641"/>
                  <a:pt x="11185" y="28642"/>
                  <a:pt x="11174" y="28643"/>
                </a:cubicBezTo>
                <a:cubicBezTo>
                  <a:pt x="10972" y="28670"/>
                  <a:pt x="10884" y="28917"/>
                  <a:pt x="10856" y="29122"/>
                </a:cubicBezTo>
                <a:cubicBezTo>
                  <a:pt x="10767" y="29726"/>
                  <a:pt x="10794" y="30347"/>
                  <a:pt x="10927" y="30943"/>
                </a:cubicBezTo>
                <a:cubicBezTo>
                  <a:pt x="10907" y="30900"/>
                  <a:pt x="10886" y="30859"/>
                  <a:pt x="10866" y="30814"/>
                </a:cubicBezTo>
                <a:lnTo>
                  <a:pt x="10874" y="30810"/>
                </a:lnTo>
                <a:cubicBezTo>
                  <a:pt x="10866" y="30791"/>
                  <a:pt x="10473" y="29742"/>
                  <a:pt x="10048" y="28161"/>
                </a:cubicBezTo>
                <a:cubicBezTo>
                  <a:pt x="10048" y="27052"/>
                  <a:pt x="10163" y="25947"/>
                  <a:pt x="10412" y="24862"/>
                </a:cubicBezTo>
                <a:cubicBezTo>
                  <a:pt x="10454" y="24694"/>
                  <a:pt x="10490" y="24503"/>
                  <a:pt x="10392" y="24361"/>
                </a:cubicBezTo>
                <a:cubicBezTo>
                  <a:pt x="10328" y="24270"/>
                  <a:pt x="10222" y="24229"/>
                  <a:pt x="10111" y="24229"/>
                </a:cubicBezTo>
                <a:cubicBezTo>
                  <a:pt x="9998" y="24229"/>
                  <a:pt x="9881" y="24271"/>
                  <a:pt x="9797" y="24347"/>
                </a:cubicBezTo>
                <a:cubicBezTo>
                  <a:pt x="9652" y="24478"/>
                  <a:pt x="9588" y="24673"/>
                  <a:pt x="9546" y="24869"/>
                </a:cubicBezTo>
                <a:cubicBezTo>
                  <a:pt x="9681" y="23791"/>
                  <a:pt x="9806" y="22713"/>
                  <a:pt x="9941" y="21640"/>
                </a:cubicBezTo>
                <a:cubicBezTo>
                  <a:pt x="9979" y="21326"/>
                  <a:pt x="9865" y="20766"/>
                  <a:pt x="9474" y="20766"/>
                </a:cubicBezTo>
                <a:cubicBezTo>
                  <a:pt x="9445" y="20766"/>
                  <a:pt x="9415" y="20769"/>
                  <a:pt x="9383" y="20775"/>
                </a:cubicBezTo>
                <a:cubicBezTo>
                  <a:pt x="9242" y="20801"/>
                  <a:pt x="9132" y="20909"/>
                  <a:pt x="9045" y="21020"/>
                </a:cubicBezTo>
                <a:cubicBezTo>
                  <a:pt x="8644" y="21535"/>
                  <a:pt x="8601" y="22234"/>
                  <a:pt x="8650" y="22883"/>
                </a:cubicBezTo>
                <a:cubicBezTo>
                  <a:pt x="8693" y="23471"/>
                  <a:pt x="8802" y="24049"/>
                  <a:pt x="8946" y="24621"/>
                </a:cubicBezTo>
                <a:cubicBezTo>
                  <a:pt x="9017" y="24902"/>
                  <a:pt x="9075" y="25263"/>
                  <a:pt x="9181" y="25583"/>
                </a:cubicBezTo>
                <a:cubicBezTo>
                  <a:pt x="9367" y="26577"/>
                  <a:pt x="9587" y="27495"/>
                  <a:pt x="9799" y="28279"/>
                </a:cubicBezTo>
                <a:cubicBezTo>
                  <a:pt x="9681" y="27932"/>
                  <a:pt x="9559" y="27591"/>
                  <a:pt x="9457" y="27252"/>
                </a:cubicBezTo>
                <a:cubicBezTo>
                  <a:pt x="9172" y="26320"/>
                  <a:pt x="8888" y="25388"/>
                  <a:pt x="8601" y="24458"/>
                </a:cubicBezTo>
                <a:cubicBezTo>
                  <a:pt x="8544" y="24270"/>
                  <a:pt x="8484" y="24073"/>
                  <a:pt x="8350" y="23931"/>
                </a:cubicBezTo>
                <a:cubicBezTo>
                  <a:pt x="8259" y="23834"/>
                  <a:pt x="8124" y="23770"/>
                  <a:pt x="7996" y="23770"/>
                </a:cubicBezTo>
                <a:cubicBezTo>
                  <a:pt x="7934" y="23770"/>
                  <a:pt x="7873" y="23785"/>
                  <a:pt x="7819" y="23818"/>
                </a:cubicBezTo>
                <a:cubicBezTo>
                  <a:pt x="7596" y="23954"/>
                  <a:pt x="7622" y="24281"/>
                  <a:pt x="7679" y="24532"/>
                </a:cubicBezTo>
                <a:cubicBezTo>
                  <a:pt x="7679" y="24934"/>
                  <a:pt x="7892" y="25433"/>
                  <a:pt x="8062" y="25847"/>
                </a:cubicBezTo>
                <a:cubicBezTo>
                  <a:pt x="7622" y="25175"/>
                  <a:pt x="7168" y="24513"/>
                  <a:pt x="6694" y="23868"/>
                </a:cubicBezTo>
                <a:cubicBezTo>
                  <a:pt x="6116" y="22619"/>
                  <a:pt x="5820" y="21259"/>
                  <a:pt x="5867" y="19865"/>
                </a:cubicBezTo>
                <a:cubicBezTo>
                  <a:pt x="5876" y="19645"/>
                  <a:pt x="5891" y="19417"/>
                  <a:pt x="5830" y="19205"/>
                </a:cubicBezTo>
                <a:cubicBezTo>
                  <a:pt x="5767" y="18992"/>
                  <a:pt x="5605" y="18792"/>
                  <a:pt x="5388" y="18756"/>
                </a:cubicBezTo>
                <a:cubicBezTo>
                  <a:pt x="5363" y="18752"/>
                  <a:pt x="5338" y="18750"/>
                  <a:pt x="5313" y="18750"/>
                </a:cubicBezTo>
                <a:cubicBezTo>
                  <a:pt x="5039" y="18750"/>
                  <a:pt x="4806" y="19004"/>
                  <a:pt x="4697" y="19267"/>
                </a:cubicBezTo>
                <a:cubicBezTo>
                  <a:pt x="4447" y="19872"/>
                  <a:pt x="4586" y="20569"/>
                  <a:pt x="4802" y="21187"/>
                </a:cubicBezTo>
                <a:cubicBezTo>
                  <a:pt x="4869" y="21370"/>
                  <a:pt x="4936" y="21545"/>
                  <a:pt x="5012" y="21715"/>
                </a:cubicBezTo>
                <a:cubicBezTo>
                  <a:pt x="4923" y="21607"/>
                  <a:pt x="4836" y="21501"/>
                  <a:pt x="4747" y="21396"/>
                </a:cubicBezTo>
                <a:cubicBezTo>
                  <a:pt x="3977" y="19637"/>
                  <a:pt x="2732" y="17887"/>
                  <a:pt x="1270" y="16717"/>
                </a:cubicBezTo>
                <a:cubicBezTo>
                  <a:pt x="1063" y="16532"/>
                  <a:pt x="802" y="16347"/>
                  <a:pt x="543" y="16347"/>
                </a:cubicBezTo>
                <a:cubicBezTo>
                  <a:pt x="475" y="16347"/>
                  <a:pt x="406" y="16360"/>
                  <a:pt x="339" y="16389"/>
                </a:cubicBezTo>
                <a:cubicBezTo>
                  <a:pt x="117" y="16484"/>
                  <a:pt x="1" y="16743"/>
                  <a:pt x="8" y="16987"/>
                </a:cubicBezTo>
                <a:cubicBezTo>
                  <a:pt x="17" y="17228"/>
                  <a:pt x="131" y="17456"/>
                  <a:pt x="263" y="17654"/>
                </a:cubicBezTo>
                <a:cubicBezTo>
                  <a:pt x="906" y="18629"/>
                  <a:pt x="1975" y="19184"/>
                  <a:pt x="2909" y="19830"/>
                </a:cubicBezTo>
                <a:cubicBezTo>
                  <a:pt x="2999" y="19893"/>
                  <a:pt x="3085" y="19959"/>
                  <a:pt x="3170" y="20024"/>
                </a:cubicBezTo>
                <a:cubicBezTo>
                  <a:pt x="3977" y="20899"/>
                  <a:pt x="4750" y="21801"/>
                  <a:pt x="5481" y="22730"/>
                </a:cubicBezTo>
                <a:cubicBezTo>
                  <a:pt x="4888" y="22304"/>
                  <a:pt x="4155" y="22018"/>
                  <a:pt x="3576" y="21990"/>
                </a:cubicBezTo>
                <a:cubicBezTo>
                  <a:pt x="3559" y="21989"/>
                  <a:pt x="3542" y="21988"/>
                  <a:pt x="3525" y="21988"/>
                </a:cubicBezTo>
                <a:cubicBezTo>
                  <a:pt x="3398" y="21988"/>
                  <a:pt x="3263" y="22019"/>
                  <a:pt x="3213" y="22130"/>
                </a:cubicBezTo>
                <a:cubicBezTo>
                  <a:pt x="3145" y="22282"/>
                  <a:pt x="3302" y="22439"/>
                  <a:pt x="3447" y="22525"/>
                </a:cubicBezTo>
                <a:cubicBezTo>
                  <a:pt x="3961" y="22827"/>
                  <a:pt x="4543" y="22988"/>
                  <a:pt x="5107" y="23189"/>
                </a:cubicBezTo>
                <a:cubicBezTo>
                  <a:pt x="5530" y="23339"/>
                  <a:pt x="5894" y="23590"/>
                  <a:pt x="6283" y="23782"/>
                </a:cubicBezTo>
                <a:cubicBezTo>
                  <a:pt x="7261" y="25100"/>
                  <a:pt x="8163" y="26469"/>
                  <a:pt x="8996" y="27899"/>
                </a:cubicBezTo>
                <a:cubicBezTo>
                  <a:pt x="8412" y="27311"/>
                  <a:pt x="7722" y="26828"/>
                  <a:pt x="6965" y="26489"/>
                </a:cubicBezTo>
                <a:cubicBezTo>
                  <a:pt x="6816" y="26423"/>
                  <a:pt x="6639" y="26367"/>
                  <a:pt x="6476" y="26367"/>
                </a:cubicBezTo>
                <a:cubicBezTo>
                  <a:pt x="6348" y="26367"/>
                  <a:pt x="6228" y="26401"/>
                  <a:pt x="6139" y="26494"/>
                </a:cubicBezTo>
                <a:cubicBezTo>
                  <a:pt x="5989" y="26650"/>
                  <a:pt x="5999" y="26907"/>
                  <a:pt x="6104" y="27093"/>
                </a:cubicBezTo>
                <a:cubicBezTo>
                  <a:pt x="6207" y="27281"/>
                  <a:pt x="6385" y="27416"/>
                  <a:pt x="6561" y="27539"/>
                </a:cubicBezTo>
                <a:cubicBezTo>
                  <a:pt x="7397" y="28143"/>
                  <a:pt x="8272" y="28695"/>
                  <a:pt x="9070" y="29351"/>
                </a:cubicBezTo>
                <a:cubicBezTo>
                  <a:pt x="9469" y="29680"/>
                  <a:pt x="9849" y="30033"/>
                  <a:pt x="10184" y="30425"/>
                </a:cubicBezTo>
                <a:cubicBezTo>
                  <a:pt x="10372" y="30648"/>
                  <a:pt x="10527" y="30939"/>
                  <a:pt x="10721" y="31160"/>
                </a:cubicBezTo>
                <a:cubicBezTo>
                  <a:pt x="11558" y="32902"/>
                  <a:pt x="12301" y="34727"/>
                  <a:pt x="12950" y="36641"/>
                </a:cubicBezTo>
                <a:cubicBezTo>
                  <a:pt x="11759" y="34233"/>
                  <a:pt x="10364" y="32569"/>
                  <a:pt x="9211" y="31475"/>
                </a:cubicBezTo>
                <a:cubicBezTo>
                  <a:pt x="8649" y="30633"/>
                  <a:pt x="7919" y="29868"/>
                  <a:pt x="7160" y="29225"/>
                </a:cubicBezTo>
                <a:cubicBezTo>
                  <a:pt x="6780" y="28900"/>
                  <a:pt x="6343" y="28590"/>
                  <a:pt x="5844" y="28580"/>
                </a:cubicBezTo>
                <a:cubicBezTo>
                  <a:pt x="5841" y="28580"/>
                  <a:pt x="5838" y="28580"/>
                  <a:pt x="5834" y="28580"/>
                </a:cubicBezTo>
                <a:cubicBezTo>
                  <a:pt x="5587" y="28580"/>
                  <a:pt x="5312" y="28688"/>
                  <a:pt x="5239" y="28920"/>
                </a:cubicBezTo>
                <a:cubicBezTo>
                  <a:pt x="5187" y="29086"/>
                  <a:pt x="5256" y="29268"/>
                  <a:pt x="5368" y="29397"/>
                </a:cubicBezTo>
                <a:cubicBezTo>
                  <a:pt x="5483" y="29529"/>
                  <a:pt x="5636" y="29617"/>
                  <a:pt x="5787" y="29701"/>
                </a:cubicBezTo>
                <a:cubicBezTo>
                  <a:pt x="6537" y="30124"/>
                  <a:pt x="7287" y="30550"/>
                  <a:pt x="8039" y="30975"/>
                </a:cubicBezTo>
                <a:cubicBezTo>
                  <a:pt x="8211" y="31071"/>
                  <a:pt x="8398" y="31164"/>
                  <a:pt x="8577" y="31261"/>
                </a:cubicBezTo>
                <a:cubicBezTo>
                  <a:pt x="9380" y="31961"/>
                  <a:pt x="10357" y="32975"/>
                  <a:pt x="11316" y="34379"/>
                </a:cubicBezTo>
                <a:cubicBezTo>
                  <a:pt x="11307" y="34370"/>
                  <a:pt x="11300" y="34359"/>
                  <a:pt x="11290" y="34352"/>
                </a:cubicBezTo>
                <a:cubicBezTo>
                  <a:pt x="10547" y="33625"/>
                  <a:pt x="9631" y="33078"/>
                  <a:pt x="8629" y="32800"/>
                </a:cubicBezTo>
                <a:cubicBezTo>
                  <a:pt x="8489" y="32762"/>
                  <a:pt x="8335" y="32733"/>
                  <a:pt x="8188" y="32733"/>
                </a:cubicBezTo>
                <a:cubicBezTo>
                  <a:pt x="7989" y="32733"/>
                  <a:pt x="7804" y="32786"/>
                  <a:pt x="7687" y="32942"/>
                </a:cubicBezTo>
                <a:cubicBezTo>
                  <a:pt x="7494" y="33190"/>
                  <a:pt x="7615" y="33573"/>
                  <a:pt x="7856" y="33778"/>
                </a:cubicBezTo>
                <a:cubicBezTo>
                  <a:pt x="8095" y="33982"/>
                  <a:pt x="8412" y="34055"/>
                  <a:pt x="8715" y="34136"/>
                </a:cubicBezTo>
                <a:cubicBezTo>
                  <a:pt x="9336" y="34136"/>
                  <a:pt x="10197" y="34648"/>
                  <a:pt x="10734" y="34928"/>
                </a:cubicBezTo>
                <a:cubicBezTo>
                  <a:pt x="11280" y="35215"/>
                  <a:pt x="11785" y="35556"/>
                  <a:pt x="12272" y="35927"/>
                </a:cubicBezTo>
                <a:cubicBezTo>
                  <a:pt x="12850" y="36974"/>
                  <a:pt x="13396" y="38183"/>
                  <a:pt x="13864" y="39574"/>
                </a:cubicBezTo>
                <a:cubicBezTo>
                  <a:pt x="14151" y="40606"/>
                  <a:pt x="14420" y="41662"/>
                  <a:pt x="14663" y="42747"/>
                </a:cubicBezTo>
                <a:cubicBezTo>
                  <a:pt x="14538" y="42393"/>
                  <a:pt x="14412" y="42040"/>
                  <a:pt x="14263" y="41696"/>
                </a:cubicBezTo>
                <a:cubicBezTo>
                  <a:pt x="13825" y="40661"/>
                  <a:pt x="13230" y="39681"/>
                  <a:pt x="12406" y="38921"/>
                </a:cubicBezTo>
                <a:cubicBezTo>
                  <a:pt x="12225" y="38754"/>
                  <a:pt x="12028" y="38596"/>
                  <a:pt x="11792" y="38530"/>
                </a:cubicBezTo>
                <a:cubicBezTo>
                  <a:pt x="11725" y="38511"/>
                  <a:pt x="11654" y="38501"/>
                  <a:pt x="11583" y="38501"/>
                </a:cubicBezTo>
                <a:cubicBezTo>
                  <a:pt x="11407" y="38501"/>
                  <a:pt x="11231" y="38562"/>
                  <a:pt x="11121" y="38696"/>
                </a:cubicBezTo>
                <a:cubicBezTo>
                  <a:pt x="10967" y="38886"/>
                  <a:pt x="10975" y="39167"/>
                  <a:pt x="11073" y="39385"/>
                </a:cubicBezTo>
                <a:cubicBezTo>
                  <a:pt x="11174" y="39607"/>
                  <a:pt x="11350" y="39785"/>
                  <a:pt x="11519" y="39957"/>
                </a:cubicBezTo>
                <a:cubicBezTo>
                  <a:pt x="12992" y="41507"/>
                  <a:pt x="14171" y="43220"/>
                  <a:pt x="15144" y="45104"/>
                </a:cubicBezTo>
                <a:cubicBezTo>
                  <a:pt x="15216" y="45484"/>
                  <a:pt x="15283" y="45869"/>
                  <a:pt x="15348" y="46253"/>
                </a:cubicBezTo>
                <a:cubicBezTo>
                  <a:pt x="15316" y="46201"/>
                  <a:pt x="15286" y="46145"/>
                  <a:pt x="15253" y="46095"/>
                </a:cubicBezTo>
                <a:cubicBezTo>
                  <a:pt x="15124" y="45905"/>
                  <a:pt x="14979" y="45711"/>
                  <a:pt x="14774" y="45606"/>
                </a:cubicBezTo>
                <a:cubicBezTo>
                  <a:pt x="14691" y="45565"/>
                  <a:pt x="14595" y="45543"/>
                  <a:pt x="14501" y="45543"/>
                </a:cubicBezTo>
                <a:cubicBezTo>
                  <a:pt x="14361" y="45543"/>
                  <a:pt x="14226" y="45592"/>
                  <a:pt x="14141" y="45701"/>
                </a:cubicBezTo>
                <a:cubicBezTo>
                  <a:pt x="14032" y="45843"/>
                  <a:pt x="14035" y="46051"/>
                  <a:pt x="14105" y="46217"/>
                </a:cubicBezTo>
                <a:cubicBezTo>
                  <a:pt x="14176" y="46385"/>
                  <a:pt x="14304" y="46521"/>
                  <a:pt x="14427" y="46653"/>
                </a:cubicBezTo>
                <a:cubicBezTo>
                  <a:pt x="14843" y="47087"/>
                  <a:pt x="15265" y="47522"/>
                  <a:pt x="15625" y="48002"/>
                </a:cubicBezTo>
                <a:cubicBezTo>
                  <a:pt x="15840" y="49471"/>
                  <a:pt x="16019" y="50985"/>
                  <a:pt x="16161" y="52544"/>
                </a:cubicBezTo>
                <a:cubicBezTo>
                  <a:pt x="16008" y="51677"/>
                  <a:pt x="15811" y="50820"/>
                  <a:pt x="15583" y="49991"/>
                </a:cubicBezTo>
                <a:cubicBezTo>
                  <a:pt x="15523" y="49776"/>
                  <a:pt x="15460" y="49557"/>
                  <a:pt x="15326" y="49377"/>
                </a:cubicBezTo>
                <a:cubicBezTo>
                  <a:pt x="15208" y="49217"/>
                  <a:pt x="15020" y="49092"/>
                  <a:pt x="14822" y="49092"/>
                </a:cubicBezTo>
                <a:cubicBezTo>
                  <a:pt x="14801" y="49092"/>
                  <a:pt x="14780" y="49094"/>
                  <a:pt x="14759" y="49096"/>
                </a:cubicBezTo>
                <a:cubicBezTo>
                  <a:pt x="14515" y="49128"/>
                  <a:pt x="14330" y="49353"/>
                  <a:pt x="14273" y="49594"/>
                </a:cubicBezTo>
                <a:cubicBezTo>
                  <a:pt x="14212" y="49835"/>
                  <a:pt x="14257" y="50087"/>
                  <a:pt x="14314" y="50328"/>
                </a:cubicBezTo>
                <a:cubicBezTo>
                  <a:pt x="14591" y="51492"/>
                  <a:pt x="15153" y="52565"/>
                  <a:pt x="15642" y="53655"/>
                </a:cubicBezTo>
                <a:cubicBezTo>
                  <a:pt x="15950" y="54343"/>
                  <a:pt x="16226" y="55050"/>
                  <a:pt x="16383" y="55787"/>
                </a:cubicBezTo>
                <a:cubicBezTo>
                  <a:pt x="16388" y="56009"/>
                  <a:pt x="16392" y="56224"/>
                  <a:pt x="16398" y="56434"/>
                </a:cubicBezTo>
                <a:cubicBezTo>
                  <a:pt x="16419" y="57393"/>
                  <a:pt x="16443" y="58262"/>
                  <a:pt x="16469" y="59028"/>
                </a:cubicBezTo>
                <a:cubicBezTo>
                  <a:pt x="16608" y="59033"/>
                  <a:pt x="16745" y="59036"/>
                  <a:pt x="16880" y="59036"/>
                </a:cubicBezTo>
                <a:cubicBezTo>
                  <a:pt x="16954" y="59036"/>
                  <a:pt x="17028" y="59035"/>
                  <a:pt x="17100" y="59033"/>
                </a:cubicBezTo>
                <a:cubicBezTo>
                  <a:pt x="17140" y="58638"/>
                  <a:pt x="17189" y="58210"/>
                  <a:pt x="17245" y="57763"/>
                </a:cubicBezTo>
                <a:cubicBezTo>
                  <a:pt x="17489" y="57300"/>
                  <a:pt x="17771" y="56857"/>
                  <a:pt x="18092" y="56447"/>
                </a:cubicBezTo>
                <a:cubicBezTo>
                  <a:pt x="18295" y="56187"/>
                  <a:pt x="18510" y="55942"/>
                  <a:pt x="18739" y="55708"/>
                </a:cubicBezTo>
                <a:cubicBezTo>
                  <a:pt x="19101" y="55343"/>
                  <a:pt x="19503" y="54995"/>
                  <a:pt x="19733" y="54532"/>
                </a:cubicBezTo>
                <a:cubicBezTo>
                  <a:pt x="19848" y="54303"/>
                  <a:pt x="19893" y="53977"/>
                  <a:pt x="19684" y="53827"/>
                </a:cubicBezTo>
                <a:cubicBezTo>
                  <a:pt x="19621" y="53780"/>
                  <a:pt x="19547" y="53761"/>
                  <a:pt x="19470" y="53761"/>
                </a:cubicBezTo>
                <a:cubicBezTo>
                  <a:pt x="19339" y="53761"/>
                  <a:pt x="19198" y="53816"/>
                  <a:pt x="19080" y="53881"/>
                </a:cubicBezTo>
                <a:cubicBezTo>
                  <a:pt x="18438" y="54236"/>
                  <a:pt x="17961" y="54841"/>
                  <a:pt x="17655" y="55507"/>
                </a:cubicBezTo>
                <a:cubicBezTo>
                  <a:pt x="17604" y="55621"/>
                  <a:pt x="17556" y="55735"/>
                  <a:pt x="17516" y="55852"/>
                </a:cubicBezTo>
                <a:cubicBezTo>
                  <a:pt x="17783" y="54144"/>
                  <a:pt x="18163" y="52192"/>
                  <a:pt x="18708" y="50074"/>
                </a:cubicBezTo>
                <a:cubicBezTo>
                  <a:pt x="19326" y="49433"/>
                  <a:pt x="19968" y="48801"/>
                  <a:pt x="20414" y="48044"/>
                </a:cubicBezTo>
                <a:cubicBezTo>
                  <a:pt x="20565" y="47787"/>
                  <a:pt x="20681" y="47432"/>
                  <a:pt x="20474" y="47218"/>
                </a:cubicBezTo>
                <a:cubicBezTo>
                  <a:pt x="20394" y="47135"/>
                  <a:pt x="20294" y="47101"/>
                  <a:pt x="20185" y="47101"/>
                </a:cubicBezTo>
                <a:cubicBezTo>
                  <a:pt x="19975" y="47101"/>
                  <a:pt x="19736" y="47226"/>
                  <a:pt x="19559" y="47364"/>
                </a:cubicBezTo>
                <a:cubicBezTo>
                  <a:pt x="19518" y="47397"/>
                  <a:pt x="19481" y="47433"/>
                  <a:pt x="19439" y="47465"/>
                </a:cubicBezTo>
                <a:cubicBezTo>
                  <a:pt x="19621" y="46862"/>
                  <a:pt x="19822" y="46246"/>
                  <a:pt x="20034" y="45612"/>
                </a:cubicBezTo>
                <a:cubicBezTo>
                  <a:pt x="20305" y="45264"/>
                  <a:pt x="20543" y="44861"/>
                  <a:pt x="20824" y="44549"/>
                </a:cubicBezTo>
                <a:cubicBezTo>
                  <a:pt x="21370" y="43949"/>
                  <a:pt x="21980" y="43404"/>
                  <a:pt x="22639" y="42933"/>
                </a:cubicBezTo>
                <a:cubicBezTo>
                  <a:pt x="22889" y="42757"/>
                  <a:pt x="23160" y="42574"/>
                  <a:pt x="23280" y="42293"/>
                </a:cubicBezTo>
                <a:cubicBezTo>
                  <a:pt x="23399" y="42011"/>
                  <a:pt x="23276" y="41606"/>
                  <a:pt x="22976" y="41554"/>
                </a:cubicBezTo>
                <a:cubicBezTo>
                  <a:pt x="22955" y="41551"/>
                  <a:pt x="22934" y="41549"/>
                  <a:pt x="22913" y="41549"/>
                </a:cubicBezTo>
                <a:cubicBezTo>
                  <a:pt x="22748" y="41549"/>
                  <a:pt x="22591" y="41649"/>
                  <a:pt x="22456" y="41750"/>
                </a:cubicBezTo>
                <a:cubicBezTo>
                  <a:pt x="21826" y="42219"/>
                  <a:pt x="21294" y="42802"/>
                  <a:pt x="20867" y="43454"/>
                </a:cubicBezTo>
                <a:cubicBezTo>
                  <a:pt x="20930" y="43260"/>
                  <a:pt x="20988" y="43065"/>
                  <a:pt x="21039" y="42886"/>
                </a:cubicBezTo>
                <a:cubicBezTo>
                  <a:pt x="21076" y="42790"/>
                  <a:pt x="21112" y="42694"/>
                  <a:pt x="21152" y="42599"/>
                </a:cubicBezTo>
                <a:cubicBezTo>
                  <a:pt x="21846" y="41062"/>
                  <a:pt x="22652" y="39719"/>
                  <a:pt x="23514" y="38537"/>
                </a:cubicBezTo>
                <a:cubicBezTo>
                  <a:pt x="24029" y="38194"/>
                  <a:pt x="24633" y="38011"/>
                  <a:pt x="25220" y="37829"/>
                </a:cubicBezTo>
                <a:cubicBezTo>
                  <a:pt x="25976" y="37595"/>
                  <a:pt x="26768" y="37318"/>
                  <a:pt x="27274" y="36715"/>
                </a:cubicBezTo>
                <a:cubicBezTo>
                  <a:pt x="27346" y="36627"/>
                  <a:pt x="27413" y="36531"/>
                  <a:pt x="27432" y="36419"/>
                </a:cubicBezTo>
                <a:cubicBezTo>
                  <a:pt x="27453" y="36306"/>
                  <a:pt x="27411" y="36180"/>
                  <a:pt x="27317" y="36122"/>
                </a:cubicBezTo>
                <a:cubicBezTo>
                  <a:pt x="27275" y="36099"/>
                  <a:pt x="27227" y="36092"/>
                  <a:pt x="27177" y="36092"/>
                </a:cubicBezTo>
                <a:cubicBezTo>
                  <a:pt x="27128" y="36092"/>
                  <a:pt x="27077" y="36099"/>
                  <a:pt x="27030" y="36108"/>
                </a:cubicBezTo>
                <a:cubicBezTo>
                  <a:pt x="26171" y="36280"/>
                  <a:pt x="25354" y="36656"/>
                  <a:pt x="24654" y="37182"/>
                </a:cubicBezTo>
                <a:cubicBezTo>
                  <a:pt x="24578" y="37239"/>
                  <a:pt x="24504" y="37301"/>
                  <a:pt x="24432" y="37360"/>
                </a:cubicBezTo>
                <a:cubicBezTo>
                  <a:pt x="24896" y="36804"/>
                  <a:pt x="25370" y="36292"/>
                  <a:pt x="25844" y="35820"/>
                </a:cubicBezTo>
                <a:cubicBezTo>
                  <a:pt x="26547" y="35487"/>
                  <a:pt x="27297" y="35253"/>
                  <a:pt x="28067" y="35143"/>
                </a:cubicBezTo>
                <a:cubicBezTo>
                  <a:pt x="28702" y="35053"/>
                  <a:pt x="29418" y="35001"/>
                  <a:pt x="29833" y="34514"/>
                </a:cubicBezTo>
                <a:cubicBezTo>
                  <a:pt x="29937" y="34390"/>
                  <a:pt x="30014" y="34207"/>
                  <a:pt x="29921" y="34076"/>
                </a:cubicBezTo>
                <a:cubicBezTo>
                  <a:pt x="29856" y="33986"/>
                  <a:pt x="29741" y="33961"/>
                  <a:pt x="29626" y="33961"/>
                </a:cubicBezTo>
                <a:cubicBezTo>
                  <a:pt x="29590" y="33961"/>
                  <a:pt x="29554" y="33964"/>
                  <a:pt x="29519" y="33967"/>
                </a:cubicBezTo>
                <a:cubicBezTo>
                  <a:pt x="28625" y="34046"/>
                  <a:pt x="27754" y="34327"/>
                  <a:pt x="26974" y="34773"/>
                </a:cubicBezTo>
                <a:cubicBezTo>
                  <a:pt x="27879" y="33992"/>
                  <a:pt x="28761" y="33346"/>
                  <a:pt x="29568" y="32832"/>
                </a:cubicBezTo>
                <a:cubicBezTo>
                  <a:pt x="30916" y="32406"/>
                  <a:pt x="32264" y="31978"/>
                  <a:pt x="33612" y="31555"/>
                </a:cubicBezTo>
                <a:cubicBezTo>
                  <a:pt x="33893" y="31467"/>
                  <a:pt x="34188" y="31368"/>
                  <a:pt x="34380" y="31144"/>
                </a:cubicBezTo>
                <a:cubicBezTo>
                  <a:pt x="34568" y="30916"/>
                  <a:pt x="34588" y="30523"/>
                  <a:pt x="34343" y="30362"/>
                </a:cubicBezTo>
                <a:cubicBezTo>
                  <a:pt x="34264" y="30311"/>
                  <a:pt x="34175" y="30291"/>
                  <a:pt x="34082" y="30291"/>
                </a:cubicBezTo>
                <a:cubicBezTo>
                  <a:pt x="33948" y="30291"/>
                  <a:pt x="33806" y="30332"/>
                  <a:pt x="33678" y="30377"/>
                </a:cubicBezTo>
                <a:cubicBezTo>
                  <a:pt x="32781" y="30679"/>
                  <a:pt x="31914" y="31081"/>
                  <a:pt x="31097" y="31563"/>
                </a:cubicBezTo>
                <a:cubicBezTo>
                  <a:pt x="31206" y="31459"/>
                  <a:pt x="31319" y="31359"/>
                  <a:pt x="31421" y="31250"/>
                </a:cubicBezTo>
                <a:cubicBezTo>
                  <a:pt x="31505" y="31161"/>
                  <a:pt x="31593" y="31039"/>
                  <a:pt x="31540" y="30932"/>
                </a:cubicBezTo>
                <a:cubicBezTo>
                  <a:pt x="31498" y="30850"/>
                  <a:pt x="31393" y="30823"/>
                  <a:pt x="31300" y="30823"/>
                </a:cubicBezTo>
                <a:cubicBezTo>
                  <a:pt x="31296" y="30823"/>
                  <a:pt x="31292" y="30823"/>
                  <a:pt x="31287" y="30823"/>
                </a:cubicBezTo>
                <a:cubicBezTo>
                  <a:pt x="30930" y="30823"/>
                  <a:pt x="30616" y="31059"/>
                  <a:pt x="30352" y="31297"/>
                </a:cubicBezTo>
                <a:cubicBezTo>
                  <a:pt x="29820" y="31782"/>
                  <a:pt x="29243" y="32370"/>
                  <a:pt x="28847" y="32988"/>
                </a:cubicBezTo>
                <a:cubicBezTo>
                  <a:pt x="28789" y="33025"/>
                  <a:pt x="28734" y="33065"/>
                  <a:pt x="28676" y="33107"/>
                </a:cubicBezTo>
                <a:cubicBezTo>
                  <a:pt x="28655" y="33116"/>
                  <a:pt x="28636" y="33126"/>
                  <a:pt x="28615" y="33137"/>
                </a:cubicBezTo>
                <a:cubicBezTo>
                  <a:pt x="28625" y="33133"/>
                  <a:pt x="28636" y="33131"/>
                  <a:pt x="28646" y="33126"/>
                </a:cubicBezTo>
                <a:lnTo>
                  <a:pt x="28646" y="33126"/>
                </a:lnTo>
                <a:cubicBezTo>
                  <a:pt x="28286" y="33381"/>
                  <a:pt x="27913" y="33653"/>
                  <a:pt x="27536" y="33954"/>
                </a:cubicBezTo>
                <a:cubicBezTo>
                  <a:pt x="28007" y="33402"/>
                  <a:pt x="28453" y="32824"/>
                  <a:pt x="28854" y="32242"/>
                </a:cubicBezTo>
                <a:cubicBezTo>
                  <a:pt x="28969" y="32076"/>
                  <a:pt x="29082" y="31898"/>
                  <a:pt x="29111" y="31699"/>
                </a:cubicBezTo>
                <a:cubicBezTo>
                  <a:pt x="29138" y="31501"/>
                  <a:pt x="29059" y="31271"/>
                  <a:pt x="28876" y="31188"/>
                </a:cubicBezTo>
                <a:cubicBezTo>
                  <a:pt x="28825" y="31166"/>
                  <a:pt x="28773" y="31156"/>
                  <a:pt x="28721" y="31156"/>
                </a:cubicBezTo>
                <a:cubicBezTo>
                  <a:pt x="28554" y="31156"/>
                  <a:pt x="28384" y="31255"/>
                  <a:pt x="28256" y="31372"/>
                </a:cubicBezTo>
                <a:cubicBezTo>
                  <a:pt x="27641" y="31928"/>
                  <a:pt x="27496" y="32796"/>
                  <a:pt x="27261" y="33553"/>
                </a:cubicBezTo>
                <a:cubicBezTo>
                  <a:pt x="27138" y="33943"/>
                  <a:pt x="26968" y="34271"/>
                  <a:pt x="26772" y="34592"/>
                </a:cubicBezTo>
                <a:cubicBezTo>
                  <a:pt x="26303" y="34997"/>
                  <a:pt x="25836" y="35437"/>
                  <a:pt x="25367" y="35919"/>
                </a:cubicBezTo>
                <a:cubicBezTo>
                  <a:pt x="25751" y="35225"/>
                  <a:pt x="26033" y="34442"/>
                  <a:pt x="26174" y="33756"/>
                </a:cubicBezTo>
                <a:cubicBezTo>
                  <a:pt x="26213" y="33574"/>
                  <a:pt x="26241" y="33382"/>
                  <a:pt x="26196" y="33202"/>
                </a:cubicBezTo>
                <a:cubicBezTo>
                  <a:pt x="26177" y="33128"/>
                  <a:pt x="26138" y="33057"/>
                  <a:pt x="26092" y="32994"/>
                </a:cubicBezTo>
                <a:cubicBezTo>
                  <a:pt x="26379" y="32545"/>
                  <a:pt x="26674" y="32097"/>
                  <a:pt x="26981" y="31651"/>
                </a:cubicBezTo>
                <a:cubicBezTo>
                  <a:pt x="27836" y="31044"/>
                  <a:pt x="28924" y="30803"/>
                  <a:pt x="29798" y="30210"/>
                </a:cubicBezTo>
                <a:cubicBezTo>
                  <a:pt x="29994" y="30076"/>
                  <a:pt x="30202" y="29845"/>
                  <a:pt x="30099" y="29627"/>
                </a:cubicBezTo>
                <a:cubicBezTo>
                  <a:pt x="30041" y="29509"/>
                  <a:pt x="29905" y="29450"/>
                  <a:pt x="29776" y="29450"/>
                </a:cubicBezTo>
                <a:cubicBezTo>
                  <a:pt x="29772" y="29450"/>
                  <a:pt x="29769" y="29450"/>
                  <a:pt x="29765" y="29450"/>
                </a:cubicBezTo>
                <a:cubicBezTo>
                  <a:pt x="29637" y="29450"/>
                  <a:pt x="29516" y="29498"/>
                  <a:pt x="29400" y="29548"/>
                </a:cubicBezTo>
                <a:cubicBezTo>
                  <a:pt x="28734" y="29849"/>
                  <a:pt x="28156" y="30308"/>
                  <a:pt x="27627" y="30808"/>
                </a:cubicBezTo>
                <a:cubicBezTo>
                  <a:pt x="27578" y="30857"/>
                  <a:pt x="27526" y="30903"/>
                  <a:pt x="27470" y="30953"/>
                </a:cubicBezTo>
                <a:cubicBezTo>
                  <a:pt x="28345" y="29720"/>
                  <a:pt x="29293" y="28497"/>
                  <a:pt x="30324" y="27288"/>
                </a:cubicBezTo>
                <a:cubicBezTo>
                  <a:pt x="30787" y="26960"/>
                  <a:pt x="31339" y="26748"/>
                  <a:pt x="31865" y="26571"/>
                </a:cubicBezTo>
                <a:cubicBezTo>
                  <a:pt x="32738" y="26292"/>
                  <a:pt x="33658" y="26074"/>
                  <a:pt x="34383" y="25514"/>
                </a:cubicBezTo>
                <a:cubicBezTo>
                  <a:pt x="34498" y="25425"/>
                  <a:pt x="34618" y="25292"/>
                  <a:pt x="34570" y="25156"/>
                </a:cubicBezTo>
                <a:cubicBezTo>
                  <a:pt x="34529" y="25037"/>
                  <a:pt x="34390" y="25004"/>
                  <a:pt x="34254" y="25004"/>
                </a:cubicBezTo>
                <a:cubicBezTo>
                  <a:pt x="34218" y="25004"/>
                  <a:pt x="34183" y="25006"/>
                  <a:pt x="34149" y="25010"/>
                </a:cubicBezTo>
                <a:cubicBezTo>
                  <a:pt x="33064" y="25150"/>
                  <a:pt x="32149" y="25576"/>
                  <a:pt x="31353" y="26188"/>
                </a:cubicBezTo>
                <a:cubicBezTo>
                  <a:pt x="31454" y="26059"/>
                  <a:pt x="31544" y="25933"/>
                  <a:pt x="31613" y="25838"/>
                </a:cubicBezTo>
                <a:cubicBezTo>
                  <a:pt x="31828" y="25603"/>
                  <a:pt x="32050" y="25371"/>
                  <a:pt x="32272" y="25139"/>
                </a:cubicBezTo>
                <a:cubicBezTo>
                  <a:pt x="33282" y="24458"/>
                  <a:pt x="34290" y="23776"/>
                  <a:pt x="35298" y="23098"/>
                </a:cubicBezTo>
                <a:cubicBezTo>
                  <a:pt x="35767" y="22780"/>
                  <a:pt x="36250" y="22453"/>
                  <a:pt x="36580" y="21990"/>
                </a:cubicBezTo>
                <a:cubicBezTo>
                  <a:pt x="36667" y="21869"/>
                  <a:pt x="36746" y="21733"/>
                  <a:pt x="36761" y="21583"/>
                </a:cubicBezTo>
                <a:cubicBezTo>
                  <a:pt x="36789" y="21423"/>
                  <a:pt x="36726" y="21257"/>
                  <a:pt x="36591" y="21188"/>
                </a:cubicBezTo>
                <a:cubicBezTo>
                  <a:pt x="36540" y="21161"/>
                  <a:pt x="36484" y="21150"/>
                  <a:pt x="36427" y="21150"/>
                </a:cubicBezTo>
                <a:cubicBezTo>
                  <a:pt x="36336" y="21150"/>
                  <a:pt x="36240" y="21177"/>
                  <a:pt x="36151" y="21208"/>
                </a:cubicBezTo>
                <a:cubicBezTo>
                  <a:pt x="35692" y="21208"/>
                  <a:pt x="34985" y="21719"/>
                  <a:pt x="34617" y="21963"/>
                </a:cubicBezTo>
                <a:cubicBezTo>
                  <a:pt x="34137" y="22288"/>
                  <a:pt x="33693" y="22671"/>
                  <a:pt x="33306" y="23108"/>
                </a:cubicBezTo>
                <a:cubicBezTo>
                  <a:pt x="33104" y="23336"/>
                  <a:pt x="32915" y="23579"/>
                  <a:pt x="32746" y="23831"/>
                </a:cubicBezTo>
                <a:cubicBezTo>
                  <a:pt x="32749" y="23809"/>
                  <a:pt x="32754" y="23788"/>
                  <a:pt x="32754" y="23765"/>
                </a:cubicBezTo>
                <a:cubicBezTo>
                  <a:pt x="32757" y="23612"/>
                  <a:pt x="32683" y="23445"/>
                  <a:pt x="32541" y="23385"/>
                </a:cubicBezTo>
                <a:cubicBezTo>
                  <a:pt x="32501" y="23368"/>
                  <a:pt x="32461" y="23360"/>
                  <a:pt x="32422" y="23360"/>
                </a:cubicBezTo>
                <a:cubicBezTo>
                  <a:pt x="32218" y="23360"/>
                  <a:pt x="32024" y="23566"/>
                  <a:pt x="31904" y="23754"/>
                </a:cubicBezTo>
                <a:cubicBezTo>
                  <a:pt x="31792" y="23920"/>
                  <a:pt x="31180" y="24926"/>
                  <a:pt x="30811" y="25748"/>
                </a:cubicBezTo>
                <a:cubicBezTo>
                  <a:pt x="30860" y="25457"/>
                  <a:pt x="30864" y="25159"/>
                  <a:pt x="30814" y="24863"/>
                </a:cubicBezTo>
                <a:cubicBezTo>
                  <a:pt x="30788" y="24698"/>
                  <a:pt x="30738" y="24532"/>
                  <a:pt x="30626" y="24406"/>
                </a:cubicBezTo>
                <a:cubicBezTo>
                  <a:pt x="30544" y="24312"/>
                  <a:pt x="30421" y="24247"/>
                  <a:pt x="30298" y="24247"/>
                </a:cubicBezTo>
                <a:cubicBezTo>
                  <a:pt x="30258" y="24247"/>
                  <a:pt x="30217" y="24254"/>
                  <a:pt x="30179" y="24270"/>
                </a:cubicBezTo>
                <a:cubicBezTo>
                  <a:pt x="29957" y="24357"/>
                  <a:pt x="29908" y="24640"/>
                  <a:pt x="29881" y="24873"/>
                </a:cubicBezTo>
                <a:cubicBezTo>
                  <a:pt x="29706" y="26468"/>
                  <a:pt x="29157" y="27991"/>
                  <a:pt x="28318" y="29350"/>
                </a:cubicBezTo>
                <a:cubicBezTo>
                  <a:pt x="27902" y="29896"/>
                  <a:pt x="27500" y="30443"/>
                  <a:pt x="27115" y="30993"/>
                </a:cubicBezTo>
                <a:cubicBezTo>
                  <a:pt x="27457" y="30212"/>
                  <a:pt x="27672" y="29379"/>
                  <a:pt x="27723" y="28511"/>
                </a:cubicBezTo>
                <a:cubicBezTo>
                  <a:pt x="27734" y="28319"/>
                  <a:pt x="27737" y="28120"/>
                  <a:pt x="27670" y="27942"/>
                </a:cubicBezTo>
                <a:cubicBezTo>
                  <a:pt x="27598" y="27761"/>
                  <a:pt x="27440" y="27604"/>
                  <a:pt x="27248" y="27594"/>
                </a:cubicBezTo>
                <a:cubicBezTo>
                  <a:pt x="27238" y="27593"/>
                  <a:pt x="27228" y="27592"/>
                  <a:pt x="27218" y="27592"/>
                </a:cubicBezTo>
                <a:cubicBezTo>
                  <a:pt x="27048" y="27592"/>
                  <a:pt x="26890" y="27705"/>
                  <a:pt x="26799" y="27849"/>
                </a:cubicBezTo>
                <a:cubicBezTo>
                  <a:pt x="26702" y="28002"/>
                  <a:pt x="26663" y="28186"/>
                  <a:pt x="26634" y="28364"/>
                </a:cubicBezTo>
                <a:cubicBezTo>
                  <a:pt x="26511" y="29138"/>
                  <a:pt x="26540" y="29925"/>
                  <a:pt x="26495" y="30707"/>
                </a:cubicBezTo>
                <a:cubicBezTo>
                  <a:pt x="26469" y="31165"/>
                  <a:pt x="26434" y="31712"/>
                  <a:pt x="26293" y="32196"/>
                </a:cubicBezTo>
                <a:cubicBezTo>
                  <a:pt x="26153" y="32406"/>
                  <a:pt x="26018" y="32614"/>
                  <a:pt x="25881" y="32824"/>
                </a:cubicBezTo>
                <a:cubicBezTo>
                  <a:pt x="25867" y="32820"/>
                  <a:pt x="25857" y="32810"/>
                  <a:pt x="25844" y="32809"/>
                </a:cubicBezTo>
                <a:cubicBezTo>
                  <a:pt x="25824" y="32806"/>
                  <a:pt x="25805" y="32804"/>
                  <a:pt x="25786" y="32804"/>
                </a:cubicBezTo>
                <a:cubicBezTo>
                  <a:pt x="25740" y="32804"/>
                  <a:pt x="25696" y="32813"/>
                  <a:pt x="25652" y="32829"/>
                </a:cubicBezTo>
                <a:cubicBezTo>
                  <a:pt x="25707" y="32624"/>
                  <a:pt x="25757" y="32419"/>
                  <a:pt x="25794" y="32211"/>
                </a:cubicBezTo>
                <a:cubicBezTo>
                  <a:pt x="25820" y="32074"/>
                  <a:pt x="25841" y="31931"/>
                  <a:pt x="25803" y="31799"/>
                </a:cubicBezTo>
                <a:cubicBezTo>
                  <a:pt x="25763" y="31668"/>
                  <a:pt x="25649" y="31550"/>
                  <a:pt x="25514" y="31550"/>
                </a:cubicBezTo>
                <a:cubicBezTo>
                  <a:pt x="25512" y="31550"/>
                  <a:pt x="25510" y="31550"/>
                  <a:pt x="25507" y="31550"/>
                </a:cubicBezTo>
                <a:cubicBezTo>
                  <a:pt x="25319" y="31554"/>
                  <a:pt x="25212" y="31758"/>
                  <a:pt x="25143" y="31933"/>
                </a:cubicBezTo>
                <a:cubicBezTo>
                  <a:pt x="25014" y="32265"/>
                  <a:pt x="24895" y="32605"/>
                  <a:pt x="24777" y="32943"/>
                </a:cubicBezTo>
                <a:cubicBezTo>
                  <a:pt x="24810" y="32609"/>
                  <a:pt x="24833" y="32278"/>
                  <a:pt x="24839" y="31954"/>
                </a:cubicBezTo>
                <a:cubicBezTo>
                  <a:pt x="24845" y="31705"/>
                  <a:pt x="24839" y="31448"/>
                  <a:pt x="24746" y="31216"/>
                </a:cubicBezTo>
                <a:cubicBezTo>
                  <a:pt x="24651" y="30982"/>
                  <a:pt x="24448" y="30781"/>
                  <a:pt x="24200" y="30757"/>
                </a:cubicBezTo>
                <a:cubicBezTo>
                  <a:pt x="24184" y="30755"/>
                  <a:pt x="24169" y="30755"/>
                  <a:pt x="24154" y="30755"/>
                </a:cubicBezTo>
                <a:cubicBezTo>
                  <a:pt x="23924" y="30755"/>
                  <a:pt x="23707" y="30904"/>
                  <a:pt x="23580" y="31099"/>
                </a:cubicBezTo>
                <a:cubicBezTo>
                  <a:pt x="23480" y="31257"/>
                  <a:pt x="23428" y="31444"/>
                  <a:pt x="23394" y="31631"/>
                </a:cubicBezTo>
                <a:cubicBezTo>
                  <a:pt x="23325" y="31605"/>
                  <a:pt x="23248" y="31593"/>
                  <a:pt x="23169" y="31593"/>
                </a:cubicBezTo>
                <a:cubicBezTo>
                  <a:pt x="23033" y="31593"/>
                  <a:pt x="22891" y="31628"/>
                  <a:pt x="22770" y="31687"/>
                </a:cubicBezTo>
                <a:cubicBezTo>
                  <a:pt x="22232" y="31954"/>
                  <a:pt x="21922" y="32526"/>
                  <a:pt x="21677" y="33075"/>
                </a:cubicBezTo>
                <a:cubicBezTo>
                  <a:pt x="21145" y="34278"/>
                  <a:pt x="20840" y="35509"/>
                  <a:pt x="20562" y="36760"/>
                </a:cubicBezTo>
                <a:cubicBezTo>
                  <a:pt x="20259" y="37563"/>
                  <a:pt x="19978" y="38371"/>
                  <a:pt x="19714" y="39175"/>
                </a:cubicBezTo>
                <a:cubicBezTo>
                  <a:pt x="19892" y="38286"/>
                  <a:pt x="20034" y="37390"/>
                  <a:pt x="20137" y="36488"/>
                </a:cubicBezTo>
                <a:cubicBezTo>
                  <a:pt x="20163" y="36292"/>
                  <a:pt x="20164" y="36051"/>
                  <a:pt x="20001" y="35939"/>
                </a:cubicBezTo>
                <a:cubicBezTo>
                  <a:pt x="19952" y="35905"/>
                  <a:pt x="19896" y="35890"/>
                  <a:pt x="19839" y="35890"/>
                </a:cubicBezTo>
                <a:cubicBezTo>
                  <a:pt x="19709" y="35890"/>
                  <a:pt x="19572" y="35968"/>
                  <a:pt x="19496" y="36079"/>
                </a:cubicBezTo>
                <a:cubicBezTo>
                  <a:pt x="19386" y="36241"/>
                  <a:pt x="19367" y="36445"/>
                  <a:pt x="19354" y="36641"/>
                </a:cubicBezTo>
                <a:cubicBezTo>
                  <a:pt x="19270" y="37781"/>
                  <a:pt x="19184" y="38917"/>
                  <a:pt x="19099" y="40057"/>
                </a:cubicBezTo>
                <a:cubicBezTo>
                  <a:pt x="19059" y="40585"/>
                  <a:pt x="19016" y="40828"/>
                  <a:pt x="18987" y="41610"/>
                </a:cubicBezTo>
                <a:cubicBezTo>
                  <a:pt x="18610" y="42988"/>
                  <a:pt x="18289" y="44349"/>
                  <a:pt x="18019" y="45679"/>
                </a:cubicBezTo>
                <a:cubicBezTo>
                  <a:pt x="18019" y="45067"/>
                  <a:pt x="17976" y="44455"/>
                  <a:pt x="17879" y="43851"/>
                </a:cubicBezTo>
                <a:cubicBezTo>
                  <a:pt x="17776" y="43196"/>
                  <a:pt x="17593" y="42513"/>
                  <a:pt x="17113" y="42052"/>
                </a:cubicBezTo>
                <a:cubicBezTo>
                  <a:pt x="16974" y="41921"/>
                  <a:pt x="16811" y="41814"/>
                  <a:pt x="16630" y="41750"/>
                </a:cubicBezTo>
                <a:cubicBezTo>
                  <a:pt x="16646" y="40818"/>
                  <a:pt x="16666" y="39871"/>
                  <a:pt x="16693" y="38913"/>
                </a:cubicBezTo>
                <a:cubicBezTo>
                  <a:pt x="16696" y="38762"/>
                  <a:pt x="16702" y="38610"/>
                  <a:pt x="16703" y="38460"/>
                </a:cubicBezTo>
                <a:cubicBezTo>
                  <a:pt x="17113" y="37298"/>
                  <a:pt x="17701" y="36206"/>
                  <a:pt x="18458" y="35228"/>
                </a:cubicBezTo>
                <a:cubicBezTo>
                  <a:pt x="19105" y="34395"/>
                  <a:pt x="19905" y="33584"/>
                  <a:pt x="20051" y="32538"/>
                </a:cubicBezTo>
                <a:cubicBezTo>
                  <a:pt x="20087" y="32281"/>
                  <a:pt x="20057" y="31970"/>
                  <a:pt x="19838" y="31829"/>
                </a:cubicBezTo>
                <a:cubicBezTo>
                  <a:pt x="19761" y="31781"/>
                  <a:pt x="19675" y="31761"/>
                  <a:pt x="19586" y="31761"/>
                </a:cubicBezTo>
                <a:cubicBezTo>
                  <a:pt x="19448" y="31761"/>
                  <a:pt x="19303" y="31809"/>
                  <a:pt x="19177" y="31871"/>
                </a:cubicBezTo>
                <a:cubicBezTo>
                  <a:pt x="18322" y="32287"/>
                  <a:pt x="17809" y="33181"/>
                  <a:pt x="17454" y="34063"/>
                </a:cubicBezTo>
                <a:cubicBezTo>
                  <a:pt x="17146" y="34838"/>
                  <a:pt x="16912" y="35641"/>
                  <a:pt x="16766" y="36458"/>
                </a:cubicBezTo>
                <a:cubicBezTo>
                  <a:pt x="16796" y="35575"/>
                  <a:pt x="16832" y="34673"/>
                  <a:pt x="16872" y="33761"/>
                </a:cubicBezTo>
                <a:cubicBezTo>
                  <a:pt x="17403" y="32631"/>
                  <a:pt x="18100" y="31584"/>
                  <a:pt x="18934" y="30661"/>
                </a:cubicBezTo>
                <a:cubicBezTo>
                  <a:pt x="19070" y="30510"/>
                  <a:pt x="19217" y="30355"/>
                  <a:pt x="19288" y="30163"/>
                </a:cubicBezTo>
                <a:cubicBezTo>
                  <a:pt x="19356" y="29970"/>
                  <a:pt x="19329" y="29726"/>
                  <a:pt x="19162" y="29602"/>
                </a:cubicBezTo>
                <a:cubicBezTo>
                  <a:pt x="19089" y="29547"/>
                  <a:pt x="19004" y="29525"/>
                  <a:pt x="18916" y="29525"/>
                </a:cubicBezTo>
                <a:cubicBezTo>
                  <a:pt x="18768" y="29525"/>
                  <a:pt x="18610" y="29587"/>
                  <a:pt x="18480" y="29663"/>
                </a:cubicBezTo>
                <a:cubicBezTo>
                  <a:pt x="17833" y="30037"/>
                  <a:pt x="17383" y="30689"/>
                  <a:pt x="17120" y="31391"/>
                </a:cubicBezTo>
                <a:cubicBezTo>
                  <a:pt x="17059" y="31555"/>
                  <a:pt x="17008" y="31722"/>
                  <a:pt x="16963" y="31891"/>
                </a:cubicBezTo>
                <a:cubicBezTo>
                  <a:pt x="17010" y="31008"/>
                  <a:pt x="17062" y="30114"/>
                  <a:pt x="17119" y="29215"/>
                </a:cubicBezTo>
                <a:cubicBezTo>
                  <a:pt x="17360" y="28471"/>
                  <a:pt x="17728" y="27810"/>
                  <a:pt x="18213" y="27148"/>
                </a:cubicBezTo>
                <a:cubicBezTo>
                  <a:pt x="18817" y="26320"/>
                  <a:pt x="19498" y="25533"/>
                  <a:pt x="19945" y="24612"/>
                </a:cubicBezTo>
                <a:cubicBezTo>
                  <a:pt x="20074" y="24347"/>
                  <a:pt x="20175" y="24004"/>
                  <a:pt x="19987" y="23781"/>
                </a:cubicBezTo>
                <a:cubicBezTo>
                  <a:pt x="19894" y="23670"/>
                  <a:pt x="19749" y="23620"/>
                  <a:pt x="19603" y="23620"/>
                </a:cubicBezTo>
                <a:cubicBezTo>
                  <a:pt x="19543" y="23620"/>
                  <a:pt x="19483" y="23628"/>
                  <a:pt x="19426" y="23645"/>
                </a:cubicBezTo>
                <a:cubicBezTo>
                  <a:pt x="19228" y="23702"/>
                  <a:pt x="19066" y="23832"/>
                  <a:pt x="18917" y="23976"/>
                </a:cubicBezTo>
                <a:cubicBezTo>
                  <a:pt x="18187" y="24667"/>
                  <a:pt x="17715" y="25602"/>
                  <a:pt x="17434" y="26570"/>
                </a:cubicBezTo>
                <a:cubicBezTo>
                  <a:pt x="17367" y="26796"/>
                  <a:pt x="17305" y="27029"/>
                  <a:pt x="17252" y="27267"/>
                </a:cubicBezTo>
                <a:cubicBezTo>
                  <a:pt x="17355" y="25831"/>
                  <a:pt x="17474" y="24392"/>
                  <a:pt x="17611" y="22952"/>
                </a:cubicBezTo>
                <a:cubicBezTo>
                  <a:pt x="18115" y="21634"/>
                  <a:pt x="19095" y="20506"/>
                  <a:pt x="19842" y="19283"/>
                </a:cubicBezTo>
                <a:cubicBezTo>
                  <a:pt x="19992" y="19037"/>
                  <a:pt x="20137" y="18774"/>
                  <a:pt x="20159" y="18487"/>
                </a:cubicBezTo>
                <a:cubicBezTo>
                  <a:pt x="20180" y="18200"/>
                  <a:pt x="20050" y="17880"/>
                  <a:pt x="19783" y="17774"/>
                </a:cubicBezTo>
                <a:cubicBezTo>
                  <a:pt x="19717" y="17748"/>
                  <a:pt x="19647" y="17736"/>
                  <a:pt x="19577" y="17736"/>
                </a:cubicBezTo>
                <a:cubicBezTo>
                  <a:pt x="19424" y="17736"/>
                  <a:pt x="19268" y="17793"/>
                  <a:pt x="19142" y="17882"/>
                </a:cubicBezTo>
                <a:cubicBezTo>
                  <a:pt x="18960" y="18012"/>
                  <a:pt x="18830" y="18204"/>
                  <a:pt x="18715" y="18398"/>
                </a:cubicBezTo>
                <a:cubicBezTo>
                  <a:pt x="18293" y="19103"/>
                  <a:pt x="18031" y="19888"/>
                  <a:pt x="17844" y="20686"/>
                </a:cubicBezTo>
                <a:cubicBezTo>
                  <a:pt x="18044" y="18865"/>
                  <a:pt x="18273" y="17073"/>
                  <a:pt x="18538" y="15324"/>
                </a:cubicBezTo>
                <a:cubicBezTo>
                  <a:pt x="18824" y="13875"/>
                  <a:pt x="19422" y="12410"/>
                  <a:pt x="20044" y="11170"/>
                </a:cubicBezTo>
                <a:cubicBezTo>
                  <a:pt x="21124" y="10097"/>
                  <a:pt x="22206" y="9026"/>
                  <a:pt x="23286" y="7953"/>
                </a:cubicBezTo>
                <a:cubicBezTo>
                  <a:pt x="23473" y="7771"/>
                  <a:pt x="23663" y="7578"/>
                  <a:pt x="23756" y="7334"/>
                </a:cubicBezTo>
                <a:cubicBezTo>
                  <a:pt x="23967" y="6779"/>
                  <a:pt x="23683" y="6574"/>
                  <a:pt x="23308" y="6574"/>
                </a:cubicBezTo>
                <a:cubicBezTo>
                  <a:pt x="23083" y="6574"/>
                  <a:pt x="22825" y="6648"/>
                  <a:pt x="22622" y="6765"/>
                </a:cubicBezTo>
                <a:cubicBezTo>
                  <a:pt x="22565" y="6798"/>
                  <a:pt x="22512" y="6833"/>
                  <a:pt x="22466" y="6871"/>
                </a:cubicBezTo>
                <a:cubicBezTo>
                  <a:pt x="21706" y="7502"/>
                  <a:pt x="21085" y="8381"/>
                  <a:pt x="20639" y="9260"/>
                </a:cubicBezTo>
                <a:cubicBezTo>
                  <a:pt x="20500" y="9535"/>
                  <a:pt x="20382" y="9845"/>
                  <a:pt x="20265" y="10160"/>
                </a:cubicBezTo>
                <a:cubicBezTo>
                  <a:pt x="20005" y="10628"/>
                  <a:pt x="19740" y="11144"/>
                  <a:pt x="19485" y="11694"/>
                </a:cubicBezTo>
                <a:cubicBezTo>
                  <a:pt x="19443" y="11746"/>
                  <a:pt x="19404" y="11798"/>
                  <a:pt x="19358" y="11846"/>
                </a:cubicBezTo>
                <a:lnTo>
                  <a:pt x="19358" y="11846"/>
                </a:lnTo>
                <a:lnTo>
                  <a:pt x="19463" y="11740"/>
                </a:lnTo>
                <a:lnTo>
                  <a:pt x="19463" y="11740"/>
                </a:lnTo>
                <a:cubicBezTo>
                  <a:pt x="19264" y="12178"/>
                  <a:pt x="19069" y="12635"/>
                  <a:pt x="18895" y="13105"/>
                </a:cubicBezTo>
                <a:cubicBezTo>
                  <a:pt x="19062" y="12147"/>
                  <a:pt x="19240" y="11210"/>
                  <a:pt x="19427" y="10298"/>
                </a:cubicBezTo>
                <a:cubicBezTo>
                  <a:pt x="19829" y="9721"/>
                  <a:pt x="20218" y="9136"/>
                  <a:pt x="20603" y="8548"/>
                </a:cubicBezTo>
                <a:cubicBezTo>
                  <a:pt x="20768" y="8299"/>
                  <a:pt x="21759" y="7258"/>
                  <a:pt x="21154" y="6998"/>
                </a:cubicBezTo>
                <a:cubicBezTo>
                  <a:pt x="21117" y="6983"/>
                  <a:pt x="21079" y="6976"/>
                  <a:pt x="21042" y="6976"/>
                </a:cubicBezTo>
                <a:cubicBezTo>
                  <a:pt x="20894" y="6976"/>
                  <a:pt x="20750" y="7086"/>
                  <a:pt x="20643" y="7173"/>
                </a:cubicBezTo>
                <a:cubicBezTo>
                  <a:pt x="20357" y="7408"/>
                  <a:pt x="20132" y="7778"/>
                  <a:pt x="19965" y="8105"/>
                </a:cubicBezTo>
                <a:cubicBezTo>
                  <a:pt x="19929" y="8180"/>
                  <a:pt x="19902" y="8259"/>
                  <a:pt x="19866" y="8333"/>
                </a:cubicBezTo>
                <a:cubicBezTo>
                  <a:pt x="20132" y="7226"/>
                  <a:pt x="20417" y="6167"/>
                  <a:pt x="20722" y="5163"/>
                </a:cubicBezTo>
                <a:cubicBezTo>
                  <a:pt x="20935" y="4711"/>
                  <a:pt x="21175" y="4274"/>
                  <a:pt x="21477" y="3837"/>
                </a:cubicBezTo>
                <a:cubicBezTo>
                  <a:pt x="22092" y="2948"/>
                  <a:pt x="22774" y="2097"/>
                  <a:pt x="23262" y="1129"/>
                </a:cubicBezTo>
                <a:cubicBezTo>
                  <a:pt x="23432" y="792"/>
                  <a:pt x="23549" y="318"/>
                  <a:pt x="23246" y="90"/>
                </a:cubicBezTo>
                <a:cubicBezTo>
                  <a:pt x="23163" y="27"/>
                  <a:pt x="23071" y="1"/>
                  <a:pt x="229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1"/>
          <p:cNvSpPr/>
          <p:nvPr/>
        </p:nvSpPr>
        <p:spPr>
          <a:xfrm flipH="1">
            <a:off x="7276900" y="3503950"/>
            <a:ext cx="1867100" cy="1298425"/>
          </a:xfrm>
          <a:custGeom>
            <a:avLst/>
            <a:gdLst/>
            <a:ahLst/>
            <a:cxnLst/>
            <a:rect l="l" t="t" r="r" b="b"/>
            <a:pathLst>
              <a:path w="74684" h="51937" extrusionOk="0">
                <a:moveTo>
                  <a:pt x="34275" y="0"/>
                </a:moveTo>
                <a:cubicBezTo>
                  <a:pt x="32435" y="0"/>
                  <a:pt x="30578" y="296"/>
                  <a:pt x="28807" y="792"/>
                </a:cubicBezTo>
                <a:cubicBezTo>
                  <a:pt x="27652" y="1116"/>
                  <a:pt x="26502" y="1531"/>
                  <a:pt x="25533" y="2237"/>
                </a:cubicBezTo>
                <a:cubicBezTo>
                  <a:pt x="24307" y="3127"/>
                  <a:pt x="23298" y="4431"/>
                  <a:pt x="22465" y="5697"/>
                </a:cubicBezTo>
                <a:cubicBezTo>
                  <a:pt x="21507" y="4470"/>
                  <a:pt x="20003" y="3687"/>
                  <a:pt x="18450" y="3603"/>
                </a:cubicBezTo>
                <a:cubicBezTo>
                  <a:pt x="18355" y="3598"/>
                  <a:pt x="18261" y="3595"/>
                  <a:pt x="18166" y="3595"/>
                </a:cubicBezTo>
                <a:cubicBezTo>
                  <a:pt x="17079" y="3595"/>
                  <a:pt x="15990" y="3929"/>
                  <a:pt x="15110" y="4564"/>
                </a:cubicBezTo>
                <a:cubicBezTo>
                  <a:pt x="14153" y="5257"/>
                  <a:pt x="13337" y="6326"/>
                  <a:pt x="13100" y="7483"/>
                </a:cubicBezTo>
                <a:cubicBezTo>
                  <a:pt x="12110" y="5880"/>
                  <a:pt x="10216" y="4954"/>
                  <a:pt x="8345" y="4954"/>
                </a:cubicBezTo>
                <a:cubicBezTo>
                  <a:pt x="7501" y="4954"/>
                  <a:pt x="6661" y="5142"/>
                  <a:pt x="5911" y="5542"/>
                </a:cubicBezTo>
                <a:cubicBezTo>
                  <a:pt x="4979" y="6040"/>
                  <a:pt x="4212" y="6798"/>
                  <a:pt x="3538" y="7611"/>
                </a:cubicBezTo>
                <a:cubicBezTo>
                  <a:pt x="1416" y="10176"/>
                  <a:pt x="254" y="12898"/>
                  <a:pt x="0" y="16217"/>
                </a:cubicBezTo>
                <a:lnTo>
                  <a:pt x="0" y="51936"/>
                </a:lnTo>
                <a:lnTo>
                  <a:pt x="73900" y="51936"/>
                </a:lnTo>
                <a:lnTo>
                  <a:pt x="74378" y="35694"/>
                </a:lnTo>
                <a:cubicBezTo>
                  <a:pt x="74602" y="33102"/>
                  <a:pt x="74683" y="30498"/>
                  <a:pt x="74621" y="27897"/>
                </a:cubicBezTo>
                <a:cubicBezTo>
                  <a:pt x="74593" y="26753"/>
                  <a:pt x="74536" y="25603"/>
                  <a:pt x="74303" y="24482"/>
                </a:cubicBezTo>
                <a:cubicBezTo>
                  <a:pt x="73983" y="22935"/>
                  <a:pt x="73333" y="21475"/>
                  <a:pt x="72575" y="20090"/>
                </a:cubicBezTo>
                <a:cubicBezTo>
                  <a:pt x="71191" y="17562"/>
                  <a:pt x="69386" y="15203"/>
                  <a:pt x="67002" y="13585"/>
                </a:cubicBezTo>
                <a:cubicBezTo>
                  <a:pt x="65175" y="12345"/>
                  <a:pt x="62976" y="11577"/>
                  <a:pt x="60785" y="11577"/>
                </a:cubicBezTo>
                <a:cubicBezTo>
                  <a:pt x="60116" y="11577"/>
                  <a:pt x="59447" y="11649"/>
                  <a:pt x="58790" y="11801"/>
                </a:cubicBezTo>
                <a:cubicBezTo>
                  <a:pt x="58285" y="11918"/>
                  <a:pt x="57873" y="12084"/>
                  <a:pt x="57468" y="12406"/>
                </a:cubicBezTo>
                <a:cubicBezTo>
                  <a:pt x="56657" y="10328"/>
                  <a:pt x="54811" y="8682"/>
                  <a:pt x="52654" y="8114"/>
                </a:cubicBezTo>
                <a:cubicBezTo>
                  <a:pt x="52078" y="7963"/>
                  <a:pt x="51475" y="7889"/>
                  <a:pt x="50867" y="7889"/>
                </a:cubicBezTo>
                <a:cubicBezTo>
                  <a:pt x="49200" y="7889"/>
                  <a:pt x="47499" y="8445"/>
                  <a:pt x="46231" y="9479"/>
                </a:cubicBezTo>
                <a:cubicBezTo>
                  <a:pt x="46041" y="5753"/>
                  <a:pt x="43235" y="2481"/>
                  <a:pt x="39791" y="1042"/>
                </a:cubicBezTo>
                <a:cubicBezTo>
                  <a:pt x="38044" y="313"/>
                  <a:pt x="36168" y="0"/>
                  <a:pt x="34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1"/>
          <p:cNvSpPr/>
          <p:nvPr/>
        </p:nvSpPr>
        <p:spPr>
          <a:xfrm flipH="1">
            <a:off x="5590575" y="4395050"/>
            <a:ext cx="1319075" cy="407400"/>
          </a:xfrm>
          <a:custGeom>
            <a:avLst/>
            <a:gdLst/>
            <a:ahLst/>
            <a:cxnLst/>
            <a:rect l="l" t="t" r="r" b="b"/>
            <a:pathLst>
              <a:path w="52763" h="16296" extrusionOk="0">
                <a:moveTo>
                  <a:pt x="9512" y="1"/>
                </a:moveTo>
                <a:cubicBezTo>
                  <a:pt x="8493" y="1"/>
                  <a:pt x="7477" y="135"/>
                  <a:pt x="6580" y="597"/>
                </a:cubicBezTo>
                <a:cubicBezTo>
                  <a:pt x="5584" y="1113"/>
                  <a:pt x="4828" y="1984"/>
                  <a:pt x="4099" y="2835"/>
                </a:cubicBezTo>
                <a:cubicBezTo>
                  <a:pt x="3451" y="3591"/>
                  <a:pt x="2803" y="4348"/>
                  <a:pt x="2155" y="5105"/>
                </a:cubicBezTo>
                <a:lnTo>
                  <a:pt x="1" y="15872"/>
                </a:lnTo>
                <a:lnTo>
                  <a:pt x="52762" y="16295"/>
                </a:lnTo>
                <a:cubicBezTo>
                  <a:pt x="51755" y="13816"/>
                  <a:pt x="49879" y="10979"/>
                  <a:pt x="48560" y="8651"/>
                </a:cubicBezTo>
                <a:cubicBezTo>
                  <a:pt x="47091" y="6061"/>
                  <a:pt x="45237" y="3416"/>
                  <a:pt x="42428" y="2431"/>
                </a:cubicBezTo>
                <a:cubicBezTo>
                  <a:pt x="41469" y="2095"/>
                  <a:pt x="40445" y="1974"/>
                  <a:pt x="39428" y="1974"/>
                </a:cubicBezTo>
                <a:cubicBezTo>
                  <a:pt x="39361" y="1974"/>
                  <a:pt x="39294" y="1975"/>
                  <a:pt x="39227" y="1976"/>
                </a:cubicBezTo>
                <a:cubicBezTo>
                  <a:pt x="34640" y="2047"/>
                  <a:pt x="30723" y="4432"/>
                  <a:pt x="28299" y="8327"/>
                </a:cubicBezTo>
                <a:cubicBezTo>
                  <a:pt x="27131" y="6932"/>
                  <a:pt x="25594" y="5795"/>
                  <a:pt x="23828" y="5362"/>
                </a:cubicBezTo>
                <a:cubicBezTo>
                  <a:pt x="23247" y="5219"/>
                  <a:pt x="22639" y="5138"/>
                  <a:pt x="22037" y="5138"/>
                </a:cubicBezTo>
                <a:cubicBezTo>
                  <a:pt x="20809" y="5138"/>
                  <a:pt x="19603" y="5472"/>
                  <a:pt x="18695" y="6286"/>
                </a:cubicBezTo>
                <a:cubicBezTo>
                  <a:pt x="17356" y="3991"/>
                  <a:pt x="15838" y="1539"/>
                  <a:pt x="13360" y="578"/>
                </a:cubicBezTo>
                <a:cubicBezTo>
                  <a:pt x="12457" y="226"/>
                  <a:pt x="11482" y="103"/>
                  <a:pt x="10515" y="37"/>
                </a:cubicBezTo>
                <a:cubicBezTo>
                  <a:pt x="10183" y="15"/>
                  <a:pt x="9848" y="1"/>
                  <a:pt x="9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1"/>
          <p:cNvSpPr/>
          <p:nvPr/>
        </p:nvSpPr>
        <p:spPr>
          <a:xfrm rot="5400000" flipH="1">
            <a:off x="8195215" y="-124352"/>
            <a:ext cx="820723" cy="1069447"/>
          </a:xfrm>
          <a:custGeom>
            <a:avLst/>
            <a:gdLst/>
            <a:ahLst/>
            <a:cxnLst/>
            <a:rect l="l" t="t" r="r" b="b"/>
            <a:pathLst>
              <a:path w="18825" h="24530" extrusionOk="0">
                <a:moveTo>
                  <a:pt x="15638" y="0"/>
                </a:moveTo>
                <a:cubicBezTo>
                  <a:pt x="16051" y="3931"/>
                  <a:pt x="16917" y="7478"/>
                  <a:pt x="17706" y="10103"/>
                </a:cubicBezTo>
                <a:cubicBezTo>
                  <a:pt x="18084" y="11364"/>
                  <a:pt x="18470" y="12495"/>
                  <a:pt x="18825" y="13467"/>
                </a:cubicBezTo>
                <a:lnTo>
                  <a:pt x="18825" y="6553"/>
                </a:lnTo>
                <a:cubicBezTo>
                  <a:pt x="18784" y="6348"/>
                  <a:pt x="18741" y="6140"/>
                  <a:pt x="18694" y="5928"/>
                </a:cubicBezTo>
                <a:cubicBezTo>
                  <a:pt x="18241" y="3782"/>
                  <a:pt x="17742" y="1757"/>
                  <a:pt x="17276" y="0"/>
                </a:cubicBezTo>
                <a:close/>
                <a:moveTo>
                  <a:pt x="10045" y="0"/>
                </a:moveTo>
                <a:lnTo>
                  <a:pt x="10045" y="3"/>
                </a:lnTo>
                <a:lnTo>
                  <a:pt x="8976" y="3"/>
                </a:lnTo>
                <a:cubicBezTo>
                  <a:pt x="11082" y="4069"/>
                  <a:pt x="14758" y="10680"/>
                  <a:pt x="18584" y="15346"/>
                </a:cubicBezTo>
                <a:cubicBezTo>
                  <a:pt x="11712" y="8864"/>
                  <a:pt x="1269" y="2755"/>
                  <a:pt x="1154" y="2687"/>
                </a:cubicBezTo>
                <a:cubicBezTo>
                  <a:pt x="1149" y="2684"/>
                  <a:pt x="1144" y="2683"/>
                  <a:pt x="1138" y="2683"/>
                </a:cubicBezTo>
                <a:cubicBezTo>
                  <a:pt x="1126" y="2683"/>
                  <a:pt x="1114" y="2688"/>
                  <a:pt x="1107" y="2697"/>
                </a:cubicBezTo>
                <a:cubicBezTo>
                  <a:pt x="1095" y="2709"/>
                  <a:pt x="1096" y="2730"/>
                  <a:pt x="1107" y="2744"/>
                </a:cubicBezTo>
                <a:cubicBezTo>
                  <a:pt x="5355" y="7674"/>
                  <a:pt x="10967" y="11667"/>
                  <a:pt x="15039" y="14203"/>
                </a:cubicBezTo>
                <a:cubicBezTo>
                  <a:pt x="8171" y="11180"/>
                  <a:pt x="151" y="9752"/>
                  <a:pt x="47" y="9733"/>
                </a:cubicBezTo>
                <a:cubicBezTo>
                  <a:pt x="44" y="9732"/>
                  <a:pt x="42" y="9732"/>
                  <a:pt x="40" y="9732"/>
                </a:cubicBezTo>
                <a:cubicBezTo>
                  <a:pt x="26" y="9732"/>
                  <a:pt x="11" y="9741"/>
                  <a:pt x="7" y="9755"/>
                </a:cubicBezTo>
                <a:cubicBezTo>
                  <a:pt x="0" y="9769"/>
                  <a:pt x="6" y="9789"/>
                  <a:pt x="19" y="9798"/>
                </a:cubicBezTo>
                <a:cubicBezTo>
                  <a:pt x="61" y="9826"/>
                  <a:pt x="4186" y="12649"/>
                  <a:pt x="9178" y="14411"/>
                </a:cubicBezTo>
                <a:cubicBezTo>
                  <a:pt x="11883" y="15366"/>
                  <a:pt x="14932" y="16113"/>
                  <a:pt x="17166" y="16599"/>
                </a:cubicBezTo>
                <a:cubicBezTo>
                  <a:pt x="14447" y="16257"/>
                  <a:pt x="11432" y="16151"/>
                  <a:pt x="8745" y="16151"/>
                </a:cubicBezTo>
                <a:cubicBezTo>
                  <a:pt x="4436" y="16151"/>
                  <a:pt x="967" y="16423"/>
                  <a:pt x="902" y="16429"/>
                </a:cubicBezTo>
                <a:cubicBezTo>
                  <a:pt x="885" y="16431"/>
                  <a:pt x="870" y="16444"/>
                  <a:pt x="869" y="16461"/>
                </a:cubicBezTo>
                <a:cubicBezTo>
                  <a:pt x="866" y="16480"/>
                  <a:pt x="877" y="16496"/>
                  <a:pt x="893" y="16502"/>
                </a:cubicBezTo>
                <a:cubicBezTo>
                  <a:pt x="5227" y="17789"/>
                  <a:pt x="9248" y="18135"/>
                  <a:pt x="12325" y="18135"/>
                </a:cubicBezTo>
                <a:cubicBezTo>
                  <a:pt x="13129" y="18135"/>
                  <a:pt x="13869" y="18112"/>
                  <a:pt x="14533" y="18075"/>
                </a:cubicBezTo>
                <a:cubicBezTo>
                  <a:pt x="15352" y="18029"/>
                  <a:pt x="16103" y="17962"/>
                  <a:pt x="16773" y="17884"/>
                </a:cubicBezTo>
                <a:lnTo>
                  <a:pt x="16773" y="17884"/>
                </a:lnTo>
                <a:cubicBezTo>
                  <a:pt x="12155" y="19418"/>
                  <a:pt x="6576" y="22872"/>
                  <a:pt x="6504" y="22918"/>
                </a:cubicBezTo>
                <a:cubicBezTo>
                  <a:pt x="6491" y="22927"/>
                  <a:pt x="6483" y="22943"/>
                  <a:pt x="6489" y="22959"/>
                </a:cubicBezTo>
                <a:cubicBezTo>
                  <a:pt x="6495" y="22973"/>
                  <a:pt x="6510" y="22985"/>
                  <a:pt x="6525" y="22985"/>
                </a:cubicBezTo>
                <a:cubicBezTo>
                  <a:pt x="10081" y="22886"/>
                  <a:pt x="15056" y="20369"/>
                  <a:pt x="17987" y="18696"/>
                </a:cubicBezTo>
                <a:lnTo>
                  <a:pt x="17987" y="18696"/>
                </a:lnTo>
                <a:cubicBezTo>
                  <a:pt x="14907" y="21117"/>
                  <a:pt x="12917" y="24434"/>
                  <a:pt x="12894" y="24474"/>
                </a:cubicBezTo>
                <a:cubicBezTo>
                  <a:pt x="12887" y="24489"/>
                  <a:pt x="12888" y="24508"/>
                  <a:pt x="12901" y="24521"/>
                </a:cubicBezTo>
                <a:cubicBezTo>
                  <a:pt x="12909" y="24526"/>
                  <a:pt x="12918" y="24529"/>
                  <a:pt x="12927" y="24529"/>
                </a:cubicBezTo>
                <a:cubicBezTo>
                  <a:pt x="12934" y="24529"/>
                  <a:pt x="12941" y="24527"/>
                  <a:pt x="12948" y="24524"/>
                </a:cubicBezTo>
                <a:cubicBezTo>
                  <a:pt x="15754" y="22617"/>
                  <a:pt x="17646" y="20748"/>
                  <a:pt x="18824" y="19377"/>
                </a:cubicBezTo>
                <a:lnTo>
                  <a:pt x="18824" y="13632"/>
                </a:lnTo>
                <a:cubicBezTo>
                  <a:pt x="17375" y="10793"/>
                  <a:pt x="14731" y="6290"/>
                  <a:pt x="10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1"/>
          <p:cNvSpPr/>
          <p:nvPr/>
        </p:nvSpPr>
        <p:spPr>
          <a:xfrm rot="5400000" flipH="1">
            <a:off x="7538397" y="-144124"/>
            <a:ext cx="1039975" cy="1328241"/>
          </a:xfrm>
          <a:custGeom>
            <a:avLst/>
            <a:gdLst/>
            <a:ahLst/>
            <a:cxnLst/>
            <a:rect l="l" t="t" r="r" b="b"/>
            <a:pathLst>
              <a:path w="23854" h="30466" extrusionOk="0">
                <a:moveTo>
                  <a:pt x="10975" y="1"/>
                </a:moveTo>
                <a:cubicBezTo>
                  <a:pt x="10970" y="1"/>
                  <a:pt x="10965" y="2"/>
                  <a:pt x="10960" y="5"/>
                </a:cubicBezTo>
                <a:cubicBezTo>
                  <a:pt x="10944" y="12"/>
                  <a:pt x="10937" y="31"/>
                  <a:pt x="10940" y="48"/>
                </a:cubicBezTo>
                <a:cubicBezTo>
                  <a:pt x="12614" y="6094"/>
                  <a:pt x="15745" y="11399"/>
                  <a:pt x="18074" y="14782"/>
                </a:cubicBezTo>
                <a:cubicBezTo>
                  <a:pt x="18985" y="16105"/>
                  <a:pt x="19845" y="17243"/>
                  <a:pt x="20575" y="18161"/>
                </a:cubicBezTo>
                <a:cubicBezTo>
                  <a:pt x="18009" y="15526"/>
                  <a:pt x="12977" y="11002"/>
                  <a:pt x="3875" y="4860"/>
                </a:cubicBezTo>
                <a:cubicBezTo>
                  <a:pt x="3868" y="4855"/>
                  <a:pt x="3861" y="4853"/>
                  <a:pt x="3854" y="4853"/>
                </a:cubicBezTo>
                <a:cubicBezTo>
                  <a:pt x="3844" y="4853"/>
                  <a:pt x="3834" y="4858"/>
                  <a:pt x="3826" y="4867"/>
                </a:cubicBezTo>
                <a:cubicBezTo>
                  <a:pt x="3814" y="4881"/>
                  <a:pt x="3814" y="4900"/>
                  <a:pt x="3827" y="4915"/>
                </a:cubicBezTo>
                <a:cubicBezTo>
                  <a:pt x="3924" y="5021"/>
                  <a:pt x="12751" y="14488"/>
                  <a:pt x="20517" y="19501"/>
                </a:cubicBezTo>
                <a:cubicBezTo>
                  <a:pt x="11991" y="15432"/>
                  <a:pt x="180" y="12809"/>
                  <a:pt x="50" y="12780"/>
                </a:cubicBezTo>
                <a:cubicBezTo>
                  <a:pt x="47" y="12780"/>
                  <a:pt x="45" y="12779"/>
                  <a:pt x="42" y="12779"/>
                </a:cubicBezTo>
                <a:cubicBezTo>
                  <a:pt x="27" y="12779"/>
                  <a:pt x="14" y="12788"/>
                  <a:pt x="8" y="12802"/>
                </a:cubicBezTo>
                <a:cubicBezTo>
                  <a:pt x="0" y="12818"/>
                  <a:pt x="8" y="12838"/>
                  <a:pt x="22" y="12847"/>
                </a:cubicBezTo>
                <a:cubicBezTo>
                  <a:pt x="5574" y="16243"/>
                  <a:pt x="12137" y="18326"/>
                  <a:pt x="16791" y="19495"/>
                </a:cubicBezTo>
                <a:cubicBezTo>
                  <a:pt x="14837" y="19292"/>
                  <a:pt x="12841" y="19216"/>
                  <a:pt x="10957" y="19216"/>
                </a:cubicBezTo>
                <a:cubicBezTo>
                  <a:pt x="5645" y="19216"/>
                  <a:pt x="1226" y="19815"/>
                  <a:pt x="1150" y="19826"/>
                </a:cubicBezTo>
                <a:cubicBezTo>
                  <a:pt x="1131" y="19827"/>
                  <a:pt x="1118" y="19842"/>
                  <a:pt x="1118" y="19861"/>
                </a:cubicBezTo>
                <a:cubicBezTo>
                  <a:pt x="1117" y="19877"/>
                  <a:pt x="1128" y="19892"/>
                  <a:pt x="1144" y="19898"/>
                </a:cubicBezTo>
                <a:cubicBezTo>
                  <a:pt x="1191" y="19913"/>
                  <a:pt x="5982" y="21340"/>
                  <a:pt x="11273" y="21489"/>
                </a:cubicBezTo>
                <a:cubicBezTo>
                  <a:pt x="11694" y="21501"/>
                  <a:pt x="12120" y="21507"/>
                  <a:pt x="12548" y="21507"/>
                </a:cubicBezTo>
                <a:cubicBezTo>
                  <a:pt x="15042" y="21507"/>
                  <a:pt x="17608" y="21318"/>
                  <a:pt x="19549" y="21129"/>
                </a:cubicBezTo>
                <a:lnTo>
                  <a:pt x="19549" y="21129"/>
                </a:lnTo>
                <a:cubicBezTo>
                  <a:pt x="12536" y="22449"/>
                  <a:pt x="4110" y="25902"/>
                  <a:pt x="4011" y="25941"/>
                </a:cubicBezTo>
                <a:cubicBezTo>
                  <a:pt x="3995" y="25948"/>
                  <a:pt x="3987" y="25965"/>
                  <a:pt x="3989" y="25983"/>
                </a:cubicBezTo>
                <a:cubicBezTo>
                  <a:pt x="3994" y="26002"/>
                  <a:pt x="4010" y="26012"/>
                  <a:pt x="4026" y="26012"/>
                </a:cubicBezTo>
                <a:cubicBezTo>
                  <a:pt x="9727" y="25886"/>
                  <a:pt x="14495" y="24488"/>
                  <a:pt x="17493" y="23338"/>
                </a:cubicBezTo>
                <a:cubicBezTo>
                  <a:pt x="18258" y="23045"/>
                  <a:pt x="18951" y="22751"/>
                  <a:pt x="19566" y="22472"/>
                </a:cubicBezTo>
                <a:lnTo>
                  <a:pt x="19566" y="22472"/>
                </a:lnTo>
                <a:cubicBezTo>
                  <a:pt x="15638" y="25345"/>
                  <a:pt x="11382" y="30340"/>
                  <a:pt x="11327" y="30405"/>
                </a:cubicBezTo>
                <a:cubicBezTo>
                  <a:pt x="11317" y="30419"/>
                  <a:pt x="11317" y="30436"/>
                  <a:pt x="11325" y="30449"/>
                </a:cubicBezTo>
                <a:cubicBezTo>
                  <a:pt x="11332" y="30459"/>
                  <a:pt x="11345" y="30465"/>
                  <a:pt x="11357" y="30465"/>
                </a:cubicBezTo>
                <a:cubicBezTo>
                  <a:pt x="11360" y="30465"/>
                  <a:pt x="11364" y="30465"/>
                  <a:pt x="11367" y="30463"/>
                </a:cubicBezTo>
                <a:cubicBezTo>
                  <a:pt x="14724" y="29282"/>
                  <a:pt x="18690" y="25364"/>
                  <a:pt x="20967" y="22874"/>
                </a:cubicBezTo>
                <a:lnTo>
                  <a:pt x="20967" y="22874"/>
                </a:lnTo>
                <a:cubicBezTo>
                  <a:pt x="18776" y="26122"/>
                  <a:pt x="17899" y="29888"/>
                  <a:pt x="17887" y="29934"/>
                </a:cubicBezTo>
                <a:cubicBezTo>
                  <a:pt x="17884" y="29950"/>
                  <a:pt x="17891" y="29969"/>
                  <a:pt x="17907" y="29976"/>
                </a:cubicBezTo>
                <a:cubicBezTo>
                  <a:pt x="17912" y="29979"/>
                  <a:pt x="17917" y="29980"/>
                  <a:pt x="17922" y="29980"/>
                </a:cubicBezTo>
                <a:cubicBezTo>
                  <a:pt x="17933" y="29980"/>
                  <a:pt x="17943" y="29975"/>
                  <a:pt x="17951" y="29968"/>
                </a:cubicBezTo>
                <a:cubicBezTo>
                  <a:pt x="21531" y="25385"/>
                  <a:pt x="22587" y="21725"/>
                  <a:pt x="22793" y="20900"/>
                </a:cubicBezTo>
                <a:lnTo>
                  <a:pt x="23851" y="21840"/>
                </a:lnTo>
                <a:lnTo>
                  <a:pt x="23851" y="21554"/>
                </a:lnTo>
                <a:lnTo>
                  <a:pt x="23854" y="21554"/>
                </a:lnTo>
                <a:cubicBezTo>
                  <a:pt x="23505" y="21272"/>
                  <a:pt x="23177" y="21003"/>
                  <a:pt x="22874" y="20755"/>
                </a:cubicBezTo>
                <a:lnTo>
                  <a:pt x="22885" y="20745"/>
                </a:lnTo>
                <a:cubicBezTo>
                  <a:pt x="22911" y="20728"/>
                  <a:pt x="22939" y="20710"/>
                  <a:pt x="22967" y="20694"/>
                </a:cubicBezTo>
                <a:cubicBezTo>
                  <a:pt x="23175" y="20594"/>
                  <a:pt x="23476" y="20444"/>
                  <a:pt x="23854" y="20233"/>
                </a:cubicBezTo>
                <a:lnTo>
                  <a:pt x="23854" y="17877"/>
                </a:lnTo>
                <a:cubicBezTo>
                  <a:pt x="23851" y="17884"/>
                  <a:pt x="23845" y="17893"/>
                  <a:pt x="23842" y="17900"/>
                </a:cubicBezTo>
                <a:cubicBezTo>
                  <a:pt x="23845" y="17883"/>
                  <a:pt x="23850" y="17862"/>
                  <a:pt x="23854" y="17842"/>
                </a:cubicBezTo>
                <a:lnTo>
                  <a:pt x="23854" y="3001"/>
                </a:lnTo>
                <a:cubicBezTo>
                  <a:pt x="22687" y="8707"/>
                  <a:pt x="22488" y="13606"/>
                  <a:pt x="22539" y="16798"/>
                </a:cubicBezTo>
                <a:cubicBezTo>
                  <a:pt x="21469" y="8936"/>
                  <a:pt x="17900" y="214"/>
                  <a:pt x="17858" y="112"/>
                </a:cubicBezTo>
                <a:cubicBezTo>
                  <a:pt x="17852" y="99"/>
                  <a:pt x="17840" y="89"/>
                  <a:pt x="17825" y="89"/>
                </a:cubicBezTo>
                <a:cubicBezTo>
                  <a:pt x="17823" y="89"/>
                  <a:pt x="17820" y="90"/>
                  <a:pt x="17817" y="90"/>
                </a:cubicBezTo>
                <a:cubicBezTo>
                  <a:pt x="17800" y="93"/>
                  <a:pt x="17788" y="111"/>
                  <a:pt x="17788" y="127"/>
                </a:cubicBezTo>
                <a:cubicBezTo>
                  <a:pt x="17967" y="6945"/>
                  <a:pt x="19972" y="13509"/>
                  <a:pt x="21385" y="17330"/>
                </a:cubicBezTo>
                <a:cubicBezTo>
                  <a:pt x="20717" y="15972"/>
                  <a:pt x="19492" y="13572"/>
                  <a:pt x="17739" y="10508"/>
                </a:cubicBezTo>
                <a:cubicBezTo>
                  <a:pt x="14414" y="4693"/>
                  <a:pt x="11037" y="63"/>
                  <a:pt x="11005" y="16"/>
                </a:cubicBezTo>
                <a:cubicBezTo>
                  <a:pt x="10997" y="7"/>
                  <a:pt x="10986" y="1"/>
                  <a:pt x="109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4" name="Google Shape;5614;p31"/>
          <p:cNvGrpSpPr/>
          <p:nvPr/>
        </p:nvGrpSpPr>
        <p:grpSpPr>
          <a:xfrm>
            <a:off x="8472475" y="1146763"/>
            <a:ext cx="671525" cy="1423725"/>
            <a:chOff x="8472475" y="1146763"/>
            <a:chExt cx="671525" cy="1423725"/>
          </a:xfrm>
        </p:grpSpPr>
        <p:sp>
          <p:nvSpPr>
            <p:cNvPr id="5615" name="Google Shape;5615;p31"/>
            <p:cNvSpPr/>
            <p:nvPr/>
          </p:nvSpPr>
          <p:spPr>
            <a:xfrm>
              <a:off x="8653450" y="1146788"/>
              <a:ext cx="490475" cy="838900"/>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1"/>
            <p:cNvSpPr/>
            <p:nvPr/>
          </p:nvSpPr>
          <p:spPr>
            <a:xfrm>
              <a:off x="8653450" y="1146763"/>
              <a:ext cx="490475" cy="582900"/>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1"/>
            <p:cNvSpPr/>
            <p:nvPr/>
          </p:nvSpPr>
          <p:spPr>
            <a:xfrm>
              <a:off x="8487425" y="1573063"/>
              <a:ext cx="656500" cy="716050"/>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1"/>
            <p:cNvSpPr/>
            <p:nvPr/>
          </p:nvSpPr>
          <p:spPr>
            <a:xfrm>
              <a:off x="8487425" y="1573113"/>
              <a:ext cx="656500" cy="513175"/>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1"/>
            <p:cNvSpPr/>
            <p:nvPr/>
          </p:nvSpPr>
          <p:spPr>
            <a:xfrm>
              <a:off x="8472550" y="1923688"/>
              <a:ext cx="671450" cy="646800"/>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1"/>
            <p:cNvSpPr/>
            <p:nvPr/>
          </p:nvSpPr>
          <p:spPr>
            <a:xfrm>
              <a:off x="8472475" y="1924638"/>
              <a:ext cx="671450" cy="440300"/>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31"/>
          <p:cNvGrpSpPr/>
          <p:nvPr/>
        </p:nvGrpSpPr>
        <p:grpSpPr>
          <a:xfrm>
            <a:off x="7594206" y="2869656"/>
            <a:ext cx="801279" cy="1129003"/>
            <a:chOff x="7594206" y="3022056"/>
            <a:chExt cx="801279" cy="1129003"/>
          </a:xfrm>
        </p:grpSpPr>
        <p:sp>
          <p:nvSpPr>
            <p:cNvPr id="5622" name="Google Shape;5622;p31"/>
            <p:cNvSpPr/>
            <p:nvPr/>
          </p:nvSpPr>
          <p:spPr>
            <a:xfrm>
              <a:off x="7836470" y="3387126"/>
              <a:ext cx="178337" cy="693902"/>
            </a:xfrm>
            <a:custGeom>
              <a:avLst/>
              <a:gdLst/>
              <a:ahLst/>
              <a:cxnLst/>
              <a:rect l="l" t="t" r="r" b="b"/>
              <a:pathLst>
                <a:path w="5915" h="23015" extrusionOk="0">
                  <a:moveTo>
                    <a:pt x="360" y="0"/>
                  </a:moveTo>
                  <a:cubicBezTo>
                    <a:pt x="317" y="0"/>
                    <a:pt x="274" y="9"/>
                    <a:pt x="233" y="27"/>
                  </a:cubicBezTo>
                  <a:cubicBezTo>
                    <a:pt x="71" y="98"/>
                    <a:pt x="1" y="284"/>
                    <a:pt x="70" y="446"/>
                  </a:cubicBezTo>
                  <a:cubicBezTo>
                    <a:pt x="3173" y="7513"/>
                    <a:pt x="4921" y="15003"/>
                    <a:pt x="5272" y="22712"/>
                  </a:cubicBezTo>
                  <a:cubicBezTo>
                    <a:pt x="5281" y="22882"/>
                    <a:pt x="5421" y="23014"/>
                    <a:pt x="5590" y="23014"/>
                  </a:cubicBezTo>
                  <a:lnTo>
                    <a:pt x="5604" y="23014"/>
                  </a:lnTo>
                  <a:cubicBezTo>
                    <a:pt x="5779" y="23006"/>
                    <a:pt x="5914" y="22857"/>
                    <a:pt x="5907" y="22683"/>
                  </a:cubicBezTo>
                  <a:cubicBezTo>
                    <a:pt x="5554" y="14896"/>
                    <a:pt x="3786" y="7329"/>
                    <a:pt x="651" y="190"/>
                  </a:cubicBezTo>
                  <a:cubicBezTo>
                    <a:pt x="600" y="72"/>
                    <a:pt x="483" y="0"/>
                    <a:pt x="3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1"/>
            <p:cNvSpPr/>
            <p:nvPr/>
          </p:nvSpPr>
          <p:spPr>
            <a:xfrm>
              <a:off x="7994883" y="3349347"/>
              <a:ext cx="191392" cy="778021"/>
            </a:xfrm>
            <a:custGeom>
              <a:avLst/>
              <a:gdLst/>
              <a:ahLst/>
              <a:cxnLst/>
              <a:rect l="l" t="t" r="r" b="b"/>
              <a:pathLst>
                <a:path w="6348" h="25805" extrusionOk="0">
                  <a:moveTo>
                    <a:pt x="5987" y="0"/>
                  </a:moveTo>
                  <a:cubicBezTo>
                    <a:pt x="5863" y="0"/>
                    <a:pt x="5745" y="74"/>
                    <a:pt x="5694" y="196"/>
                  </a:cubicBezTo>
                  <a:cubicBezTo>
                    <a:pt x="1929" y="9231"/>
                    <a:pt x="400" y="21812"/>
                    <a:pt x="20" y="25454"/>
                  </a:cubicBezTo>
                  <a:cubicBezTo>
                    <a:pt x="1" y="25629"/>
                    <a:pt x="128" y="25784"/>
                    <a:pt x="302" y="25802"/>
                  </a:cubicBezTo>
                  <a:cubicBezTo>
                    <a:pt x="314" y="25805"/>
                    <a:pt x="324" y="25805"/>
                    <a:pt x="336" y="25805"/>
                  </a:cubicBezTo>
                  <a:cubicBezTo>
                    <a:pt x="496" y="25805"/>
                    <a:pt x="632" y="25683"/>
                    <a:pt x="651" y="25520"/>
                  </a:cubicBezTo>
                  <a:cubicBezTo>
                    <a:pt x="1027" y="21900"/>
                    <a:pt x="2547" y="9397"/>
                    <a:pt x="6278" y="440"/>
                  </a:cubicBezTo>
                  <a:cubicBezTo>
                    <a:pt x="6347" y="279"/>
                    <a:pt x="6269" y="92"/>
                    <a:pt x="6108" y="25"/>
                  </a:cubicBezTo>
                  <a:cubicBezTo>
                    <a:pt x="6068" y="8"/>
                    <a:pt x="6027" y="0"/>
                    <a:pt x="59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1"/>
            <p:cNvSpPr/>
            <p:nvPr/>
          </p:nvSpPr>
          <p:spPr>
            <a:xfrm>
              <a:off x="8139096" y="3280331"/>
              <a:ext cx="73325" cy="153554"/>
            </a:xfrm>
            <a:custGeom>
              <a:avLst/>
              <a:gdLst/>
              <a:ahLst/>
              <a:cxnLst/>
              <a:rect l="l" t="t" r="r" b="b"/>
              <a:pathLst>
                <a:path w="2432" h="5093" extrusionOk="0">
                  <a:moveTo>
                    <a:pt x="1804" y="0"/>
                  </a:moveTo>
                  <a:cubicBezTo>
                    <a:pt x="1795" y="0"/>
                    <a:pt x="1787" y="1"/>
                    <a:pt x="1778" y="1"/>
                  </a:cubicBezTo>
                  <a:cubicBezTo>
                    <a:pt x="1618" y="13"/>
                    <a:pt x="1473" y="110"/>
                    <a:pt x="1369" y="233"/>
                  </a:cubicBezTo>
                  <a:cubicBezTo>
                    <a:pt x="1126" y="519"/>
                    <a:pt x="1059" y="972"/>
                    <a:pt x="937" y="1322"/>
                  </a:cubicBezTo>
                  <a:cubicBezTo>
                    <a:pt x="790" y="1747"/>
                    <a:pt x="657" y="2179"/>
                    <a:pt x="530" y="2610"/>
                  </a:cubicBezTo>
                  <a:cubicBezTo>
                    <a:pt x="360" y="3192"/>
                    <a:pt x="169" y="3788"/>
                    <a:pt x="71" y="4387"/>
                  </a:cubicBezTo>
                  <a:cubicBezTo>
                    <a:pt x="0" y="4817"/>
                    <a:pt x="162" y="5092"/>
                    <a:pt x="428" y="5092"/>
                  </a:cubicBezTo>
                  <a:cubicBezTo>
                    <a:pt x="512" y="5092"/>
                    <a:pt x="606" y="5065"/>
                    <a:pt x="707" y="5007"/>
                  </a:cubicBezTo>
                  <a:cubicBezTo>
                    <a:pt x="1275" y="4676"/>
                    <a:pt x="1510" y="3626"/>
                    <a:pt x="1693" y="3055"/>
                  </a:cubicBezTo>
                  <a:cubicBezTo>
                    <a:pt x="1831" y="2626"/>
                    <a:pt x="1953" y="2189"/>
                    <a:pt x="2065" y="1753"/>
                  </a:cubicBezTo>
                  <a:cubicBezTo>
                    <a:pt x="2163" y="1362"/>
                    <a:pt x="2432" y="831"/>
                    <a:pt x="2325" y="439"/>
                  </a:cubicBezTo>
                  <a:cubicBezTo>
                    <a:pt x="2269" y="229"/>
                    <a:pt x="2093" y="45"/>
                    <a:pt x="1884" y="7"/>
                  </a:cubicBezTo>
                  <a:cubicBezTo>
                    <a:pt x="1858" y="2"/>
                    <a:pt x="1831" y="0"/>
                    <a:pt x="1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1"/>
            <p:cNvSpPr/>
            <p:nvPr/>
          </p:nvSpPr>
          <p:spPr>
            <a:xfrm>
              <a:off x="8103035" y="3319165"/>
              <a:ext cx="144750" cy="119093"/>
            </a:xfrm>
            <a:custGeom>
              <a:avLst/>
              <a:gdLst/>
              <a:ahLst/>
              <a:cxnLst/>
              <a:rect l="l" t="t" r="r" b="b"/>
              <a:pathLst>
                <a:path w="4801" h="3950" extrusionOk="0">
                  <a:moveTo>
                    <a:pt x="1588" y="1"/>
                  </a:moveTo>
                  <a:cubicBezTo>
                    <a:pt x="1098" y="1"/>
                    <a:pt x="1331" y="2039"/>
                    <a:pt x="1331" y="2039"/>
                  </a:cubicBezTo>
                  <a:cubicBezTo>
                    <a:pt x="1331" y="2039"/>
                    <a:pt x="689" y="520"/>
                    <a:pt x="349" y="520"/>
                  </a:cubicBezTo>
                  <a:cubicBezTo>
                    <a:pt x="331" y="520"/>
                    <a:pt x="314" y="525"/>
                    <a:pt x="298" y="534"/>
                  </a:cubicBezTo>
                  <a:cubicBezTo>
                    <a:pt x="1" y="701"/>
                    <a:pt x="98" y="3344"/>
                    <a:pt x="1568" y="3807"/>
                  </a:cubicBezTo>
                  <a:cubicBezTo>
                    <a:pt x="1775" y="3906"/>
                    <a:pt x="1985" y="3949"/>
                    <a:pt x="2193" y="3949"/>
                  </a:cubicBezTo>
                  <a:cubicBezTo>
                    <a:pt x="3538" y="3949"/>
                    <a:pt x="4801" y="2136"/>
                    <a:pt x="4657" y="1861"/>
                  </a:cubicBezTo>
                  <a:cubicBezTo>
                    <a:pt x="4634" y="1815"/>
                    <a:pt x="4584" y="1796"/>
                    <a:pt x="4516" y="1796"/>
                  </a:cubicBezTo>
                  <a:cubicBezTo>
                    <a:pt x="4094" y="1796"/>
                    <a:pt x="2966" y="2548"/>
                    <a:pt x="2966" y="2548"/>
                  </a:cubicBezTo>
                  <a:cubicBezTo>
                    <a:pt x="2966" y="2548"/>
                    <a:pt x="4542" y="666"/>
                    <a:pt x="3711" y="666"/>
                  </a:cubicBezTo>
                  <a:cubicBezTo>
                    <a:pt x="3655" y="666"/>
                    <a:pt x="3589" y="674"/>
                    <a:pt x="3510" y="692"/>
                  </a:cubicBezTo>
                  <a:cubicBezTo>
                    <a:pt x="3014" y="899"/>
                    <a:pt x="2584" y="1432"/>
                    <a:pt x="2240" y="1993"/>
                  </a:cubicBezTo>
                  <a:cubicBezTo>
                    <a:pt x="2265" y="1331"/>
                    <a:pt x="2199" y="642"/>
                    <a:pt x="1898" y="190"/>
                  </a:cubicBezTo>
                  <a:cubicBezTo>
                    <a:pt x="1772" y="58"/>
                    <a:pt x="1670" y="1"/>
                    <a:pt x="1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1"/>
            <p:cNvSpPr/>
            <p:nvPr/>
          </p:nvSpPr>
          <p:spPr>
            <a:xfrm>
              <a:off x="7674257" y="3851815"/>
              <a:ext cx="320555" cy="282475"/>
            </a:xfrm>
            <a:custGeom>
              <a:avLst/>
              <a:gdLst/>
              <a:ahLst/>
              <a:cxnLst/>
              <a:rect l="l" t="t" r="r" b="b"/>
              <a:pathLst>
                <a:path w="10632" h="9369" extrusionOk="0">
                  <a:moveTo>
                    <a:pt x="84" y="1"/>
                  </a:moveTo>
                  <a:cubicBezTo>
                    <a:pt x="84" y="1"/>
                    <a:pt x="1" y="3468"/>
                    <a:pt x="2951" y="6344"/>
                  </a:cubicBezTo>
                  <a:cubicBezTo>
                    <a:pt x="5899" y="9221"/>
                    <a:pt x="8344" y="8335"/>
                    <a:pt x="10632" y="9369"/>
                  </a:cubicBezTo>
                  <a:cubicBezTo>
                    <a:pt x="9230" y="6124"/>
                    <a:pt x="6864" y="4319"/>
                    <a:pt x="4868" y="3321"/>
                  </a:cubicBezTo>
                  <a:cubicBezTo>
                    <a:pt x="1330" y="1548"/>
                    <a:pt x="738" y="103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1"/>
            <p:cNvSpPr/>
            <p:nvPr/>
          </p:nvSpPr>
          <p:spPr>
            <a:xfrm>
              <a:off x="7594206" y="4015626"/>
              <a:ext cx="417125" cy="135434"/>
            </a:xfrm>
            <a:custGeom>
              <a:avLst/>
              <a:gdLst/>
              <a:ahLst/>
              <a:cxnLst/>
              <a:rect l="l" t="t" r="r" b="b"/>
              <a:pathLst>
                <a:path w="13835" h="4492" extrusionOk="0">
                  <a:moveTo>
                    <a:pt x="1793" y="1"/>
                  </a:moveTo>
                  <a:cubicBezTo>
                    <a:pt x="1203" y="1"/>
                    <a:pt x="605" y="31"/>
                    <a:pt x="1" y="97"/>
                  </a:cubicBezTo>
                  <a:cubicBezTo>
                    <a:pt x="2737" y="2493"/>
                    <a:pt x="3680" y="4491"/>
                    <a:pt x="8222" y="4491"/>
                  </a:cubicBezTo>
                  <a:cubicBezTo>
                    <a:pt x="9555" y="4491"/>
                    <a:pt x="11199" y="4319"/>
                    <a:pt x="13288" y="3934"/>
                  </a:cubicBezTo>
                  <a:cubicBezTo>
                    <a:pt x="13834" y="3833"/>
                    <a:pt x="8395" y="1"/>
                    <a:pt x="1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1"/>
            <p:cNvSpPr/>
            <p:nvPr/>
          </p:nvSpPr>
          <p:spPr>
            <a:xfrm>
              <a:off x="7996753" y="3851815"/>
              <a:ext cx="346936" cy="298033"/>
            </a:xfrm>
            <a:custGeom>
              <a:avLst/>
              <a:gdLst/>
              <a:ahLst/>
              <a:cxnLst/>
              <a:rect l="l" t="t" r="r" b="b"/>
              <a:pathLst>
                <a:path w="11507" h="9885" extrusionOk="0">
                  <a:moveTo>
                    <a:pt x="10548" y="1"/>
                  </a:moveTo>
                  <a:lnTo>
                    <a:pt x="10548" y="1"/>
                  </a:lnTo>
                  <a:cubicBezTo>
                    <a:pt x="10399" y="1255"/>
                    <a:pt x="8335" y="3246"/>
                    <a:pt x="5679" y="4279"/>
                  </a:cubicBezTo>
                  <a:cubicBezTo>
                    <a:pt x="3599" y="5089"/>
                    <a:pt x="1403" y="6124"/>
                    <a:pt x="0" y="9369"/>
                  </a:cubicBezTo>
                  <a:cubicBezTo>
                    <a:pt x="2287" y="8335"/>
                    <a:pt x="5607" y="9884"/>
                    <a:pt x="8557" y="7008"/>
                  </a:cubicBezTo>
                  <a:cubicBezTo>
                    <a:pt x="11506" y="4130"/>
                    <a:pt x="10548" y="1"/>
                    <a:pt x="10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1"/>
            <p:cNvSpPr/>
            <p:nvPr/>
          </p:nvSpPr>
          <p:spPr>
            <a:xfrm>
              <a:off x="7978391" y="4015626"/>
              <a:ext cx="417095" cy="135434"/>
            </a:xfrm>
            <a:custGeom>
              <a:avLst/>
              <a:gdLst/>
              <a:ahLst/>
              <a:cxnLst/>
              <a:rect l="l" t="t" r="r" b="b"/>
              <a:pathLst>
                <a:path w="13834" h="4492" extrusionOk="0">
                  <a:moveTo>
                    <a:pt x="12042" y="1"/>
                  </a:moveTo>
                  <a:cubicBezTo>
                    <a:pt x="5440" y="1"/>
                    <a:pt x="0" y="3833"/>
                    <a:pt x="546" y="3934"/>
                  </a:cubicBezTo>
                  <a:cubicBezTo>
                    <a:pt x="2636" y="4319"/>
                    <a:pt x="4279" y="4491"/>
                    <a:pt x="5612" y="4491"/>
                  </a:cubicBezTo>
                  <a:cubicBezTo>
                    <a:pt x="10154" y="4491"/>
                    <a:pt x="11097" y="2493"/>
                    <a:pt x="13834" y="97"/>
                  </a:cubicBezTo>
                  <a:cubicBezTo>
                    <a:pt x="13229" y="31"/>
                    <a:pt x="12631" y="1"/>
                    <a:pt x="120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1"/>
            <p:cNvSpPr/>
            <p:nvPr/>
          </p:nvSpPr>
          <p:spPr>
            <a:xfrm>
              <a:off x="7733022" y="3303939"/>
              <a:ext cx="130519" cy="116560"/>
            </a:xfrm>
            <a:custGeom>
              <a:avLst/>
              <a:gdLst/>
              <a:ahLst/>
              <a:cxnLst/>
              <a:rect l="l" t="t" r="r" b="b"/>
              <a:pathLst>
                <a:path w="4329" h="3866" extrusionOk="0">
                  <a:moveTo>
                    <a:pt x="537" y="0"/>
                  </a:moveTo>
                  <a:cubicBezTo>
                    <a:pt x="460" y="0"/>
                    <a:pt x="384" y="15"/>
                    <a:pt x="315" y="48"/>
                  </a:cubicBezTo>
                  <a:cubicBezTo>
                    <a:pt x="279" y="62"/>
                    <a:pt x="250" y="81"/>
                    <a:pt x="225" y="105"/>
                  </a:cubicBezTo>
                  <a:cubicBezTo>
                    <a:pt x="63" y="240"/>
                    <a:pt x="0" y="488"/>
                    <a:pt x="56" y="698"/>
                  </a:cubicBezTo>
                  <a:cubicBezTo>
                    <a:pt x="159" y="1093"/>
                    <a:pt x="652" y="1419"/>
                    <a:pt x="933" y="1711"/>
                  </a:cubicBezTo>
                  <a:cubicBezTo>
                    <a:pt x="1247" y="2036"/>
                    <a:pt x="1569" y="2353"/>
                    <a:pt x="1900" y="2660"/>
                  </a:cubicBezTo>
                  <a:cubicBezTo>
                    <a:pt x="2342" y="3065"/>
                    <a:pt x="3066" y="3859"/>
                    <a:pt x="3726" y="3865"/>
                  </a:cubicBezTo>
                  <a:cubicBezTo>
                    <a:pt x="3729" y="3865"/>
                    <a:pt x="3732" y="3865"/>
                    <a:pt x="3736" y="3865"/>
                  </a:cubicBezTo>
                  <a:cubicBezTo>
                    <a:pt x="4213" y="3865"/>
                    <a:pt x="4328" y="3453"/>
                    <a:pt x="3969" y="3012"/>
                  </a:cubicBezTo>
                  <a:cubicBezTo>
                    <a:pt x="3588" y="2541"/>
                    <a:pt x="3126" y="2116"/>
                    <a:pt x="2692" y="1697"/>
                  </a:cubicBezTo>
                  <a:cubicBezTo>
                    <a:pt x="2369" y="1384"/>
                    <a:pt x="2038" y="1075"/>
                    <a:pt x="1701" y="780"/>
                  </a:cubicBezTo>
                  <a:cubicBezTo>
                    <a:pt x="1422" y="537"/>
                    <a:pt x="1137" y="177"/>
                    <a:pt x="786" y="46"/>
                  </a:cubicBezTo>
                  <a:cubicBezTo>
                    <a:pt x="707" y="18"/>
                    <a:pt x="622" y="0"/>
                    <a:pt x="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1"/>
            <p:cNvSpPr/>
            <p:nvPr/>
          </p:nvSpPr>
          <p:spPr>
            <a:xfrm>
              <a:off x="7720841" y="3313105"/>
              <a:ext cx="166036" cy="124700"/>
            </a:xfrm>
            <a:custGeom>
              <a:avLst/>
              <a:gdLst/>
              <a:ahLst/>
              <a:cxnLst/>
              <a:rect l="l" t="t" r="r" b="b"/>
              <a:pathLst>
                <a:path w="5507" h="4136" extrusionOk="0">
                  <a:moveTo>
                    <a:pt x="3942" y="1"/>
                  </a:moveTo>
                  <a:cubicBezTo>
                    <a:pt x="3942" y="1"/>
                    <a:pt x="3942" y="1"/>
                    <a:pt x="3942" y="1"/>
                  </a:cubicBezTo>
                  <a:cubicBezTo>
                    <a:pt x="3573" y="5"/>
                    <a:pt x="3789" y="1821"/>
                    <a:pt x="3789" y="1821"/>
                  </a:cubicBezTo>
                  <a:cubicBezTo>
                    <a:pt x="3789" y="1821"/>
                    <a:pt x="3078" y="156"/>
                    <a:pt x="2639" y="156"/>
                  </a:cubicBezTo>
                  <a:cubicBezTo>
                    <a:pt x="2533" y="156"/>
                    <a:pt x="2443" y="254"/>
                    <a:pt x="2382" y="497"/>
                  </a:cubicBezTo>
                  <a:cubicBezTo>
                    <a:pt x="2343" y="1036"/>
                    <a:pt x="2626" y="1667"/>
                    <a:pt x="2977" y="2231"/>
                  </a:cubicBezTo>
                  <a:cubicBezTo>
                    <a:pt x="2463" y="1947"/>
                    <a:pt x="1898" y="1719"/>
                    <a:pt x="1405" y="1719"/>
                  </a:cubicBezTo>
                  <a:cubicBezTo>
                    <a:pt x="1345" y="1719"/>
                    <a:pt x="1287" y="1722"/>
                    <a:pt x="1230" y="1729"/>
                  </a:cubicBezTo>
                  <a:cubicBezTo>
                    <a:pt x="0" y="2099"/>
                    <a:pt x="2622" y="3069"/>
                    <a:pt x="2622" y="3069"/>
                  </a:cubicBezTo>
                  <a:cubicBezTo>
                    <a:pt x="2622" y="3069"/>
                    <a:pt x="2316" y="3048"/>
                    <a:pt x="1956" y="3048"/>
                  </a:cubicBezTo>
                  <a:cubicBezTo>
                    <a:pt x="1436" y="3048"/>
                    <a:pt x="804" y="3093"/>
                    <a:pt x="813" y="3310"/>
                  </a:cubicBezTo>
                  <a:cubicBezTo>
                    <a:pt x="822" y="3543"/>
                    <a:pt x="1948" y="4136"/>
                    <a:pt x="3003" y="4136"/>
                  </a:cubicBezTo>
                  <a:cubicBezTo>
                    <a:pt x="3571" y="4136"/>
                    <a:pt x="4118" y="3964"/>
                    <a:pt x="4460" y="3472"/>
                  </a:cubicBezTo>
                  <a:cubicBezTo>
                    <a:pt x="5507" y="2344"/>
                    <a:pt x="4282" y="1"/>
                    <a:pt x="3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1"/>
            <p:cNvSpPr/>
            <p:nvPr/>
          </p:nvSpPr>
          <p:spPr>
            <a:xfrm>
              <a:off x="7983969" y="3220692"/>
              <a:ext cx="32652" cy="906671"/>
            </a:xfrm>
            <a:custGeom>
              <a:avLst/>
              <a:gdLst/>
              <a:ahLst/>
              <a:cxnLst/>
              <a:rect l="l" t="t" r="r" b="b"/>
              <a:pathLst>
                <a:path w="1083" h="30072" extrusionOk="0">
                  <a:moveTo>
                    <a:pt x="335" y="0"/>
                  </a:moveTo>
                  <a:cubicBezTo>
                    <a:pt x="327" y="0"/>
                    <a:pt x="319" y="0"/>
                    <a:pt x="311" y="1"/>
                  </a:cubicBezTo>
                  <a:cubicBezTo>
                    <a:pt x="138" y="7"/>
                    <a:pt x="0" y="154"/>
                    <a:pt x="6" y="327"/>
                  </a:cubicBezTo>
                  <a:cubicBezTo>
                    <a:pt x="322" y="10087"/>
                    <a:pt x="448" y="19987"/>
                    <a:pt x="380" y="29752"/>
                  </a:cubicBezTo>
                  <a:cubicBezTo>
                    <a:pt x="380" y="29926"/>
                    <a:pt x="521" y="30069"/>
                    <a:pt x="696" y="30072"/>
                  </a:cubicBezTo>
                  <a:lnTo>
                    <a:pt x="698" y="30072"/>
                  </a:lnTo>
                  <a:cubicBezTo>
                    <a:pt x="869" y="30072"/>
                    <a:pt x="1013" y="29929"/>
                    <a:pt x="1015" y="29756"/>
                  </a:cubicBezTo>
                  <a:cubicBezTo>
                    <a:pt x="1082" y="19981"/>
                    <a:pt x="956" y="10074"/>
                    <a:pt x="639" y="308"/>
                  </a:cubicBezTo>
                  <a:cubicBezTo>
                    <a:pt x="633" y="141"/>
                    <a:pt x="499"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1"/>
            <p:cNvSpPr/>
            <p:nvPr/>
          </p:nvSpPr>
          <p:spPr>
            <a:xfrm>
              <a:off x="7808671" y="3607772"/>
              <a:ext cx="206950" cy="489787"/>
            </a:xfrm>
            <a:custGeom>
              <a:avLst/>
              <a:gdLst/>
              <a:ahLst/>
              <a:cxnLst/>
              <a:rect l="l" t="t" r="r" b="b"/>
              <a:pathLst>
                <a:path w="6864" h="16245" extrusionOk="0">
                  <a:moveTo>
                    <a:pt x="363" y="1"/>
                  </a:moveTo>
                  <a:cubicBezTo>
                    <a:pt x="308" y="1"/>
                    <a:pt x="251" y="15"/>
                    <a:pt x="199" y="47"/>
                  </a:cubicBezTo>
                  <a:cubicBezTo>
                    <a:pt x="49" y="136"/>
                    <a:pt x="1" y="330"/>
                    <a:pt x="90" y="481"/>
                  </a:cubicBezTo>
                  <a:cubicBezTo>
                    <a:pt x="2979" y="5290"/>
                    <a:pt x="5036" y="10509"/>
                    <a:pt x="6206" y="15993"/>
                  </a:cubicBezTo>
                  <a:cubicBezTo>
                    <a:pt x="6238" y="16141"/>
                    <a:pt x="6371" y="16244"/>
                    <a:pt x="6517" y="16244"/>
                  </a:cubicBezTo>
                  <a:cubicBezTo>
                    <a:pt x="6539" y="16244"/>
                    <a:pt x="6561" y="16243"/>
                    <a:pt x="6583" y="16237"/>
                  </a:cubicBezTo>
                  <a:cubicBezTo>
                    <a:pt x="6754" y="16200"/>
                    <a:pt x="6864" y="16031"/>
                    <a:pt x="6827" y="15859"/>
                  </a:cubicBezTo>
                  <a:cubicBezTo>
                    <a:pt x="5641" y="10306"/>
                    <a:pt x="3559" y="5021"/>
                    <a:pt x="634" y="154"/>
                  </a:cubicBezTo>
                  <a:cubicBezTo>
                    <a:pt x="575" y="55"/>
                    <a:pt x="471"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1"/>
            <p:cNvSpPr/>
            <p:nvPr/>
          </p:nvSpPr>
          <p:spPr>
            <a:xfrm>
              <a:off x="7994612" y="3579761"/>
              <a:ext cx="199834" cy="547614"/>
            </a:xfrm>
            <a:custGeom>
              <a:avLst/>
              <a:gdLst/>
              <a:ahLst/>
              <a:cxnLst/>
              <a:rect l="l" t="t" r="r" b="b"/>
              <a:pathLst>
                <a:path w="6628" h="18163" extrusionOk="0">
                  <a:moveTo>
                    <a:pt x="6263" y="0"/>
                  </a:moveTo>
                  <a:cubicBezTo>
                    <a:pt x="6148" y="0"/>
                    <a:pt x="6038" y="63"/>
                    <a:pt x="5982" y="172"/>
                  </a:cubicBezTo>
                  <a:cubicBezTo>
                    <a:pt x="3140" y="5726"/>
                    <a:pt x="1139" y="11652"/>
                    <a:pt x="32" y="17788"/>
                  </a:cubicBezTo>
                  <a:cubicBezTo>
                    <a:pt x="1" y="17960"/>
                    <a:pt x="115" y="18126"/>
                    <a:pt x="287" y="18157"/>
                  </a:cubicBezTo>
                  <a:cubicBezTo>
                    <a:pt x="308" y="18160"/>
                    <a:pt x="325" y="18163"/>
                    <a:pt x="345" y="18163"/>
                  </a:cubicBezTo>
                  <a:cubicBezTo>
                    <a:pt x="494" y="18163"/>
                    <a:pt x="629" y="18054"/>
                    <a:pt x="659" y="17901"/>
                  </a:cubicBezTo>
                  <a:cubicBezTo>
                    <a:pt x="1754" y="11827"/>
                    <a:pt x="3735" y="5961"/>
                    <a:pt x="6547" y="463"/>
                  </a:cubicBezTo>
                  <a:cubicBezTo>
                    <a:pt x="6628" y="307"/>
                    <a:pt x="6565" y="114"/>
                    <a:pt x="6409" y="36"/>
                  </a:cubicBezTo>
                  <a:cubicBezTo>
                    <a:pt x="6362" y="12"/>
                    <a:pt x="6312" y="0"/>
                    <a:pt x="6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1"/>
            <p:cNvSpPr/>
            <p:nvPr/>
          </p:nvSpPr>
          <p:spPr>
            <a:xfrm>
              <a:off x="8116814" y="3471760"/>
              <a:ext cx="66662" cy="169172"/>
            </a:xfrm>
            <a:custGeom>
              <a:avLst/>
              <a:gdLst/>
              <a:ahLst/>
              <a:cxnLst/>
              <a:rect l="l" t="t" r="r" b="b"/>
              <a:pathLst>
                <a:path w="2211" h="5611" extrusionOk="0">
                  <a:moveTo>
                    <a:pt x="1052" y="0"/>
                  </a:moveTo>
                  <a:cubicBezTo>
                    <a:pt x="999" y="0"/>
                    <a:pt x="946" y="20"/>
                    <a:pt x="902" y="64"/>
                  </a:cubicBezTo>
                  <a:cubicBezTo>
                    <a:pt x="522" y="455"/>
                    <a:pt x="1" y="1145"/>
                    <a:pt x="67" y="1948"/>
                  </a:cubicBezTo>
                  <a:cubicBezTo>
                    <a:pt x="168" y="3196"/>
                    <a:pt x="1725" y="4955"/>
                    <a:pt x="1711" y="5610"/>
                  </a:cubicBezTo>
                  <a:cubicBezTo>
                    <a:pt x="2211" y="4594"/>
                    <a:pt x="1454" y="2424"/>
                    <a:pt x="1352" y="1716"/>
                  </a:cubicBezTo>
                  <a:cubicBezTo>
                    <a:pt x="1265" y="1110"/>
                    <a:pt x="1253" y="572"/>
                    <a:pt x="1258" y="208"/>
                  </a:cubicBezTo>
                  <a:cubicBezTo>
                    <a:pt x="1261" y="83"/>
                    <a:pt x="1159" y="0"/>
                    <a:pt x="10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1"/>
            <p:cNvSpPr/>
            <p:nvPr/>
          </p:nvSpPr>
          <p:spPr>
            <a:xfrm>
              <a:off x="8172594" y="3534776"/>
              <a:ext cx="144207" cy="92169"/>
            </a:xfrm>
            <a:custGeom>
              <a:avLst/>
              <a:gdLst/>
              <a:ahLst/>
              <a:cxnLst/>
              <a:rect l="l" t="t" r="r" b="b"/>
              <a:pathLst>
                <a:path w="4783" h="3057" extrusionOk="0">
                  <a:moveTo>
                    <a:pt x="4474" y="1"/>
                  </a:moveTo>
                  <a:cubicBezTo>
                    <a:pt x="4413" y="1"/>
                    <a:pt x="4351" y="21"/>
                    <a:pt x="4296" y="67"/>
                  </a:cubicBezTo>
                  <a:cubicBezTo>
                    <a:pt x="4026" y="288"/>
                    <a:pt x="3661" y="567"/>
                    <a:pt x="3219" y="838"/>
                  </a:cubicBezTo>
                  <a:cubicBezTo>
                    <a:pt x="2613" y="1214"/>
                    <a:pt x="462" y="2021"/>
                    <a:pt x="1" y="3056"/>
                  </a:cubicBezTo>
                  <a:cubicBezTo>
                    <a:pt x="497" y="2626"/>
                    <a:pt x="2842" y="2695"/>
                    <a:pt x="3867" y="1973"/>
                  </a:cubicBezTo>
                  <a:cubicBezTo>
                    <a:pt x="4448" y="1563"/>
                    <a:pt x="4670" y="860"/>
                    <a:pt x="4752" y="327"/>
                  </a:cubicBezTo>
                  <a:cubicBezTo>
                    <a:pt x="4782" y="141"/>
                    <a:pt x="4634" y="1"/>
                    <a:pt x="4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1"/>
            <p:cNvSpPr/>
            <p:nvPr/>
          </p:nvSpPr>
          <p:spPr>
            <a:xfrm>
              <a:off x="8158875" y="3491358"/>
              <a:ext cx="86199" cy="148971"/>
            </a:xfrm>
            <a:custGeom>
              <a:avLst/>
              <a:gdLst/>
              <a:ahLst/>
              <a:cxnLst/>
              <a:rect l="l" t="t" r="r" b="b"/>
              <a:pathLst>
                <a:path w="2859" h="4941" extrusionOk="0">
                  <a:moveTo>
                    <a:pt x="2345" y="1"/>
                  </a:moveTo>
                  <a:cubicBezTo>
                    <a:pt x="2223" y="1"/>
                    <a:pt x="2099" y="37"/>
                    <a:pt x="1998" y="106"/>
                  </a:cubicBezTo>
                  <a:cubicBezTo>
                    <a:pt x="1660" y="332"/>
                    <a:pt x="1512" y="906"/>
                    <a:pt x="1329" y="1267"/>
                  </a:cubicBezTo>
                  <a:cubicBezTo>
                    <a:pt x="1125" y="1670"/>
                    <a:pt x="932" y="2079"/>
                    <a:pt x="751" y="2492"/>
                  </a:cubicBezTo>
                  <a:cubicBezTo>
                    <a:pt x="513" y="3043"/>
                    <a:pt x="1" y="3985"/>
                    <a:pt x="211" y="4609"/>
                  </a:cubicBezTo>
                  <a:cubicBezTo>
                    <a:pt x="285" y="4831"/>
                    <a:pt x="422" y="4941"/>
                    <a:pt x="579" y="4941"/>
                  </a:cubicBezTo>
                  <a:cubicBezTo>
                    <a:pt x="748" y="4941"/>
                    <a:pt x="939" y="4813"/>
                    <a:pt x="1096" y="4559"/>
                  </a:cubicBezTo>
                  <a:cubicBezTo>
                    <a:pt x="1418" y="4044"/>
                    <a:pt x="1666" y="3471"/>
                    <a:pt x="1921" y="2921"/>
                  </a:cubicBezTo>
                  <a:cubicBezTo>
                    <a:pt x="2109" y="2511"/>
                    <a:pt x="2291" y="2100"/>
                    <a:pt x="2462" y="1684"/>
                  </a:cubicBezTo>
                  <a:cubicBezTo>
                    <a:pt x="2601" y="1341"/>
                    <a:pt x="2849" y="953"/>
                    <a:pt x="2855" y="579"/>
                  </a:cubicBezTo>
                  <a:cubicBezTo>
                    <a:pt x="2858" y="417"/>
                    <a:pt x="2813" y="248"/>
                    <a:pt x="2699" y="135"/>
                  </a:cubicBezTo>
                  <a:cubicBezTo>
                    <a:pt x="2670" y="112"/>
                    <a:pt x="2642" y="90"/>
                    <a:pt x="2613" y="71"/>
                  </a:cubicBezTo>
                  <a:cubicBezTo>
                    <a:pt x="2533" y="23"/>
                    <a:pt x="2440"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1"/>
            <p:cNvSpPr/>
            <p:nvPr/>
          </p:nvSpPr>
          <p:spPr>
            <a:xfrm>
              <a:off x="8059256" y="3460303"/>
              <a:ext cx="298214" cy="207010"/>
            </a:xfrm>
            <a:custGeom>
              <a:avLst/>
              <a:gdLst/>
              <a:ahLst/>
              <a:cxnLst/>
              <a:rect l="l" t="t" r="r" b="b"/>
              <a:pathLst>
                <a:path w="9891" h="6866" extrusionOk="0">
                  <a:moveTo>
                    <a:pt x="969" y="0"/>
                  </a:moveTo>
                  <a:cubicBezTo>
                    <a:pt x="857" y="0"/>
                    <a:pt x="746" y="47"/>
                    <a:pt x="670" y="148"/>
                  </a:cubicBezTo>
                  <a:cubicBezTo>
                    <a:pt x="669" y="151"/>
                    <a:pt x="667" y="152"/>
                    <a:pt x="667" y="154"/>
                  </a:cubicBezTo>
                  <a:cubicBezTo>
                    <a:pt x="484" y="405"/>
                    <a:pt x="343" y="694"/>
                    <a:pt x="242" y="988"/>
                  </a:cubicBezTo>
                  <a:cubicBezTo>
                    <a:pt x="46" y="1549"/>
                    <a:pt x="1" y="2165"/>
                    <a:pt x="124" y="2750"/>
                  </a:cubicBezTo>
                  <a:cubicBezTo>
                    <a:pt x="477" y="4410"/>
                    <a:pt x="1985" y="4998"/>
                    <a:pt x="3164" y="5961"/>
                  </a:cubicBezTo>
                  <a:cubicBezTo>
                    <a:pt x="3253" y="6033"/>
                    <a:pt x="3341" y="6109"/>
                    <a:pt x="3426" y="6189"/>
                  </a:cubicBezTo>
                  <a:cubicBezTo>
                    <a:pt x="3541" y="6203"/>
                    <a:pt x="3654" y="6222"/>
                    <a:pt x="3767" y="6244"/>
                  </a:cubicBezTo>
                  <a:cubicBezTo>
                    <a:pt x="4786" y="6439"/>
                    <a:pt x="5769" y="6866"/>
                    <a:pt x="6768" y="6866"/>
                  </a:cubicBezTo>
                  <a:cubicBezTo>
                    <a:pt x="7253" y="6866"/>
                    <a:pt x="7741" y="6765"/>
                    <a:pt x="8238" y="6490"/>
                  </a:cubicBezTo>
                  <a:cubicBezTo>
                    <a:pt x="8758" y="6202"/>
                    <a:pt x="9190" y="5769"/>
                    <a:pt x="9488" y="5256"/>
                  </a:cubicBezTo>
                  <a:cubicBezTo>
                    <a:pt x="9635" y="5004"/>
                    <a:pt x="9758" y="4728"/>
                    <a:pt x="9829" y="4443"/>
                  </a:cubicBezTo>
                  <a:cubicBezTo>
                    <a:pt x="9829" y="4441"/>
                    <a:pt x="9830" y="4438"/>
                    <a:pt x="9830" y="4435"/>
                  </a:cubicBezTo>
                  <a:cubicBezTo>
                    <a:pt x="9891" y="4181"/>
                    <a:pt x="9677" y="3962"/>
                    <a:pt x="9433" y="3962"/>
                  </a:cubicBezTo>
                  <a:cubicBezTo>
                    <a:pt x="9388" y="3962"/>
                    <a:pt x="9341" y="3970"/>
                    <a:pt x="9296" y="3986"/>
                  </a:cubicBezTo>
                  <a:cubicBezTo>
                    <a:pt x="8397" y="4311"/>
                    <a:pt x="7457" y="4523"/>
                    <a:pt x="6510" y="4653"/>
                  </a:cubicBezTo>
                  <a:cubicBezTo>
                    <a:pt x="5821" y="4744"/>
                    <a:pt x="5169" y="4882"/>
                    <a:pt x="4509" y="5077"/>
                  </a:cubicBezTo>
                  <a:cubicBezTo>
                    <a:pt x="4261" y="5150"/>
                    <a:pt x="4023" y="5255"/>
                    <a:pt x="3799" y="5387"/>
                  </a:cubicBezTo>
                  <a:cubicBezTo>
                    <a:pt x="3760" y="5133"/>
                    <a:pt x="3688" y="4883"/>
                    <a:pt x="3585" y="4645"/>
                  </a:cubicBezTo>
                  <a:cubicBezTo>
                    <a:pt x="3164" y="3672"/>
                    <a:pt x="2656" y="2804"/>
                    <a:pt x="1977" y="1885"/>
                  </a:cubicBezTo>
                  <a:cubicBezTo>
                    <a:pt x="1644" y="1431"/>
                    <a:pt x="1479" y="892"/>
                    <a:pt x="1375" y="337"/>
                  </a:cubicBezTo>
                  <a:cubicBezTo>
                    <a:pt x="1335" y="123"/>
                    <a:pt x="1151" y="0"/>
                    <a:pt x="9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1"/>
            <p:cNvSpPr/>
            <p:nvPr/>
          </p:nvSpPr>
          <p:spPr>
            <a:xfrm>
              <a:off x="7819163" y="3481951"/>
              <a:ext cx="54240" cy="165614"/>
            </a:xfrm>
            <a:custGeom>
              <a:avLst/>
              <a:gdLst/>
              <a:ahLst/>
              <a:cxnLst/>
              <a:rect l="l" t="t" r="r" b="b"/>
              <a:pathLst>
                <a:path w="1799" h="5493" extrusionOk="0">
                  <a:moveTo>
                    <a:pt x="614" y="0"/>
                  </a:moveTo>
                  <a:cubicBezTo>
                    <a:pt x="435" y="0"/>
                    <a:pt x="268" y="156"/>
                    <a:pt x="299" y="367"/>
                  </a:cubicBezTo>
                  <a:cubicBezTo>
                    <a:pt x="347" y="700"/>
                    <a:pt x="391" y="1123"/>
                    <a:pt x="399" y="1591"/>
                  </a:cubicBezTo>
                  <a:cubicBezTo>
                    <a:pt x="409" y="2306"/>
                    <a:pt x="1" y="4568"/>
                    <a:pt x="656" y="5493"/>
                  </a:cubicBezTo>
                  <a:cubicBezTo>
                    <a:pt x="540" y="4846"/>
                    <a:pt x="1798" y="2869"/>
                    <a:pt x="1703" y="1618"/>
                  </a:cubicBezTo>
                  <a:cubicBezTo>
                    <a:pt x="1651" y="952"/>
                    <a:pt x="1217" y="427"/>
                    <a:pt x="820" y="80"/>
                  </a:cubicBezTo>
                  <a:cubicBezTo>
                    <a:pt x="757" y="25"/>
                    <a:pt x="684" y="0"/>
                    <a:pt x="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1"/>
            <p:cNvSpPr/>
            <p:nvPr/>
          </p:nvSpPr>
          <p:spPr>
            <a:xfrm>
              <a:off x="7676006" y="3563992"/>
              <a:ext cx="156569" cy="70370"/>
            </a:xfrm>
            <a:custGeom>
              <a:avLst/>
              <a:gdLst/>
              <a:ahLst/>
              <a:cxnLst/>
              <a:rect l="l" t="t" r="r" b="b"/>
              <a:pathLst>
                <a:path w="5193" h="2334" extrusionOk="0">
                  <a:moveTo>
                    <a:pt x="313" y="0"/>
                  </a:moveTo>
                  <a:cubicBezTo>
                    <a:pt x="145" y="0"/>
                    <a:pt x="1" y="165"/>
                    <a:pt x="59" y="350"/>
                  </a:cubicBezTo>
                  <a:cubicBezTo>
                    <a:pt x="220" y="869"/>
                    <a:pt x="551" y="1551"/>
                    <a:pt x="1203" y="1873"/>
                  </a:cubicBezTo>
                  <a:cubicBezTo>
                    <a:pt x="1823" y="2177"/>
                    <a:pt x="2802" y="2181"/>
                    <a:pt x="3649" y="2181"/>
                  </a:cubicBezTo>
                  <a:cubicBezTo>
                    <a:pt x="3670" y="2181"/>
                    <a:pt x="3691" y="2181"/>
                    <a:pt x="3712" y="2181"/>
                  </a:cubicBezTo>
                  <a:cubicBezTo>
                    <a:pt x="4376" y="2181"/>
                    <a:pt x="4949" y="2183"/>
                    <a:pt x="5192" y="2334"/>
                  </a:cubicBezTo>
                  <a:cubicBezTo>
                    <a:pt x="4575" y="1385"/>
                    <a:pt x="2323" y="924"/>
                    <a:pt x="1662" y="650"/>
                  </a:cubicBezTo>
                  <a:cubicBezTo>
                    <a:pt x="1170" y="444"/>
                    <a:pt x="753" y="221"/>
                    <a:pt x="449" y="39"/>
                  </a:cubicBezTo>
                  <a:cubicBezTo>
                    <a:pt x="404" y="12"/>
                    <a:pt x="358" y="0"/>
                    <a:pt x="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1"/>
            <p:cNvSpPr/>
            <p:nvPr/>
          </p:nvSpPr>
          <p:spPr>
            <a:xfrm>
              <a:off x="7741796" y="3509268"/>
              <a:ext cx="101937" cy="139082"/>
            </a:xfrm>
            <a:custGeom>
              <a:avLst/>
              <a:gdLst/>
              <a:ahLst/>
              <a:cxnLst/>
              <a:rect l="l" t="t" r="r" b="b"/>
              <a:pathLst>
                <a:path w="3381" h="4613" extrusionOk="0">
                  <a:moveTo>
                    <a:pt x="537" y="1"/>
                  </a:moveTo>
                  <a:cubicBezTo>
                    <a:pt x="408" y="1"/>
                    <a:pt x="280" y="39"/>
                    <a:pt x="185" y="120"/>
                  </a:cubicBezTo>
                  <a:cubicBezTo>
                    <a:pt x="157" y="142"/>
                    <a:pt x="134" y="167"/>
                    <a:pt x="112" y="196"/>
                  </a:cubicBezTo>
                  <a:cubicBezTo>
                    <a:pt x="18" y="327"/>
                    <a:pt x="0" y="499"/>
                    <a:pt x="28" y="659"/>
                  </a:cubicBezTo>
                  <a:cubicBezTo>
                    <a:pt x="91" y="1027"/>
                    <a:pt x="398" y="1371"/>
                    <a:pt x="589" y="1688"/>
                  </a:cubicBezTo>
                  <a:cubicBezTo>
                    <a:pt x="822" y="2074"/>
                    <a:pt x="1066" y="2452"/>
                    <a:pt x="1317" y="2826"/>
                  </a:cubicBezTo>
                  <a:cubicBezTo>
                    <a:pt x="1655" y="3330"/>
                    <a:pt x="1991" y="3855"/>
                    <a:pt x="2389" y="4315"/>
                  </a:cubicBezTo>
                  <a:cubicBezTo>
                    <a:pt x="2562" y="4515"/>
                    <a:pt x="2747" y="4613"/>
                    <a:pt x="2904" y="4613"/>
                  </a:cubicBezTo>
                  <a:cubicBezTo>
                    <a:pt x="3086" y="4613"/>
                    <a:pt x="3230" y="4480"/>
                    <a:pt x="3273" y="4222"/>
                  </a:cubicBezTo>
                  <a:cubicBezTo>
                    <a:pt x="3380" y="3573"/>
                    <a:pt x="2727" y="2722"/>
                    <a:pt x="2404" y="2215"/>
                  </a:cubicBezTo>
                  <a:cubicBezTo>
                    <a:pt x="2161" y="1835"/>
                    <a:pt x="1905" y="1463"/>
                    <a:pt x="1640" y="1098"/>
                  </a:cubicBezTo>
                  <a:cubicBezTo>
                    <a:pt x="1404" y="770"/>
                    <a:pt x="1167" y="227"/>
                    <a:pt x="799" y="57"/>
                  </a:cubicBezTo>
                  <a:cubicBezTo>
                    <a:pt x="718" y="20"/>
                    <a:pt x="627" y="1"/>
                    <a:pt x="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1"/>
            <p:cNvSpPr/>
            <p:nvPr/>
          </p:nvSpPr>
          <p:spPr>
            <a:xfrm>
              <a:off x="7643383" y="3456443"/>
              <a:ext cx="285129" cy="233301"/>
            </a:xfrm>
            <a:custGeom>
              <a:avLst/>
              <a:gdLst/>
              <a:ahLst/>
              <a:cxnLst/>
              <a:rect l="l" t="t" r="r" b="b"/>
              <a:pathLst>
                <a:path w="9457" h="7738" extrusionOk="0">
                  <a:moveTo>
                    <a:pt x="8223" y="1"/>
                  </a:moveTo>
                  <a:cubicBezTo>
                    <a:pt x="8020" y="1"/>
                    <a:pt x="7819" y="160"/>
                    <a:pt x="7812" y="403"/>
                  </a:cubicBezTo>
                  <a:cubicBezTo>
                    <a:pt x="7794" y="1074"/>
                    <a:pt x="7603" y="1728"/>
                    <a:pt x="7305" y="2330"/>
                  </a:cubicBezTo>
                  <a:cubicBezTo>
                    <a:pt x="6862" y="3230"/>
                    <a:pt x="6541" y="4082"/>
                    <a:pt x="6305" y="5004"/>
                  </a:cubicBezTo>
                  <a:cubicBezTo>
                    <a:pt x="6240" y="5256"/>
                    <a:pt x="6210" y="5513"/>
                    <a:pt x="6210" y="5770"/>
                  </a:cubicBezTo>
                  <a:cubicBezTo>
                    <a:pt x="5972" y="5675"/>
                    <a:pt x="5719" y="5610"/>
                    <a:pt x="5462" y="5575"/>
                  </a:cubicBezTo>
                  <a:cubicBezTo>
                    <a:pt x="4898" y="5502"/>
                    <a:pt x="4349" y="5466"/>
                    <a:pt x="3784" y="5466"/>
                  </a:cubicBezTo>
                  <a:cubicBezTo>
                    <a:pt x="3663" y="5466"/>
                    <a:pt x="3542" y="5467"/>
                    <a:pt x="3420" y="5471"/>
                  </a:cubicBezTo>
                  <a:cubicBezTo>
                    <a:pt x="3301" y="5474"/>
                    <a:pt x="3181" y="5475"/>
                    <a:pt x="3062" y="5475"/>
                  </a:cubicBezTo>
                  <a:cubicBezTo>
                    <a:pt x="2226" y="5475"/>
                    <a:pt x="1386" y="5406"/>
                    <a:pt x="564" y="5251"/>
                  </a:cubicBezTo>
                  <a:cubicBezTo>
                    <a:pt x="538" y="5246"/>
                    <a:pt x="513" y="5243"/>
                    <a:pt x="488" y="5243"/>
                  </a:cubicBezTo>
                  <a:cubicBezTo>
                    <a:pt x="219" y="5243"/>
                    <a:pt x="1" y="5517"/>
                    <a:pt x="109" y="5779"/>
                  </a:cubicBezTo>
                  <a:cubicBezTo>
                    <a:pt x="109" y="5782"/>
                    <a:pt x="109" y="5785"/>
                    <a:pt x="110" y="5786"/>
                  </a:cubicBezTo>
                  <a:cubicBezTo>
                    <a:pt x="225" y="6057"/>
                    <a:pt x="389" y="6309"/>
                    <a:pt x="571" y="6534"/>
                  </a:cubicBezTo>
                  <a:cubicBezTo>
                    <a:pt x="947" y="6992"/>
                    <a:pt x="1442" y="7352"/>
                    <a:pt x="2000" y="7556"/>
                  </a:cubicBezTo>
                  <a:cubicBezTo>
                    <a:pt x="2351" y="7684"/>
                    <a:pt x="2686" y="7737"/>
                    <a:pt x="3011" y="7737"/>
                  </a:cubicBezTo>
                  <a:cubicBezTo>
                    <a:pt x="4197" y="7737"/>
                    <a:pt x="5238" y="7023"/>
                    <a:pt x="6376" y="6610"/>
                  </a:cubicBezTo>
                  <a:cubicBezTo>
                    <a:pt x="6483" y="6571"/>
                    <a:pt x="6591" y="6535"/>
                    <a:pt x="6703" y="6502"/>
                  </a:cubicBezTo>
                  <a:cubicBezTo>
                    <a:pt x="6775" y="6411"/>
                    <a:pt x="6850" y="6321"/>
                    <a:pt x="6928" y="6236"/>
                  </a:cubicBezTo>
                  <a:cubicBezTo>
                    <a:pt x="7941" y="5099"/>
                    <a:pt x="9339" y="4283"/>
                    <a:pt x="9425" y="2587"/>
                  </a:cubicBezTo>
                  <a:cubicBezTo>
                    <a:pt x="9456" y="1991"/>
                    <a:pt x="9315" y="1390"/>
                    <a:pt x="9035" y="866"/>
                  </a:cubicBezTo>
                  <a:cubicBezTo>
                    <a:pt x="8889" y="591"/>
                    <a:pt x="8706" y="327"/>
                    <a:pt x="8484" y="110"/>
                  </a:cubicBezTo>
                  <a:lnTo>
                    <a:pt x="8478" y="104"/>
                  </a:lnTo>
                  <a:cubicBezTo>
                    <a:pt x="8405" y="33"/>
                    <a:pt x="8314" y="1"/>
                    <a:pt x="82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1"/>
            <p:cNvSpPr/>
            <p:nvPr/>
          </p:nvSpPr>
          <p:spPr>
            <a:xfrm>
              <a:off x="7983788" y="3058207"/>
              <a:ext cx="169081" cy="236979"/>
            </a:xfrm>
            <a:custGeom>
              <a:avLst/>
              <a:gdLst/>
              <a:ahLst/>
              <a:cxnLst/>
              <a:rect l="l" t="t" r="r" b="b"/>
              <a:pathLst>
                <a:path w="5608" h="7860" extrusionOk="0">
                  <a:moveTo>
                    <a:pt x="4718" y="1"/>
                  </a:moveTo>
                  <a:cubicBezTo>
                    <a:pt x="4524" y="1"/>
                    <a:pt x="4330" y="103"/>
                    <a:pt x="4233" y="315"/>
                  </a:cubicBezTo>
                  <a:cubicBezTo>
                    <a:pt x="4000" y="826"/>
                    <a:pt x="3677" y="1462"/>
                    <a:pt x="3260" y="2129"/>
                  </a:cubicBezTo>
                  <a:cubicBezTo>
                    <a:pt x="2627" y="3145"/>
                    <a:pt x="0" y="5964"/>
                    <a:pt x="81" y="7860"/>
                  </a:cubicBezTo>
                  <a:lnTo>
                    <a:pt x="81" y="7860"/>
                  </a:lnTo>
                  <a:cubicBezTo>
                    <a:pt x="502" y="6847"/>
                    <a:pt x="4076" y="5199"/>
                    <a:pt x="5075" y="3352"/>
                  </a:cubicBezTo>
                  <a:cubicBezTo>
                    <a:pt x="5608" y="2368"/>
                    <a:pt x="5471" y="1233"/>
                    <a:pt x="5228" y="384"/>
                  </a:cubicBezTo>
                  <a:cubicBezTo>
                    <a:pt x="5154" y="132"/>
                    <a:pt x="4937" y="1"/>
                    <a:pt x="4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1"/>
            <p:cNvSpPr/>
            <p:nvPr/>
          </p:nvSpPr>
          <p:spPr>
            <a:xfrm>
              <a:off x="7813495" y="3036016"/>
              <a:ext cx="175805" cy="234838"/>
            </a:xfrm>
            <a:custGeom>
              <a:avLst/>
              <a:gdLst/>
              <a:ahLst/>
              <a:cxnLst/>
              <a:rect l="l" t="t" r="r" b="b"/>
              <a:pathLst>
                <a:path w="5831" h="7789" extrusionOk="0">
                  <a:moveTo>
                    <a:pt x="836" y="0"/>
                  </a:moveTo>
                  <a:cubicBezTo>
                    <a:pt x="647" y="0"/>
                    <a:pt x="457" y="117"/>
                    <a:pt x="397" y="335"/>
                  </a:cubicBezTo>
                  <a:cubicBezTo>
                    <a:pt x="156" y="1210"/>
                    <a:pt x="1" y="2473"/>
                    <a:pt x="631" y="3518"/>
                  </a:cubicBezTo>
                  <a:cubicBezTo>
                    <a:pt x="1714" y="5317"/>
                    <a:pt x="5360" y="6796"/>
                    <a:pt x="5830" y="7788"/>
                  </a:cubicBezTo>
                  <a:cubicBezTo>
                    <a:pt x="5823" y="5891"/>
                    <a:pt x="3068" y="3198"/>
                    <a:pt x="2387" y="2211"/>
                  </a:cubicBezTo>
                  <a:cubicBezTo>
                    <a:pt x="1880" y="1477"/>
                    <a:pt x="1497" y="780"/>
                    <a:pt x="1233" y="248"/>
                  </a:cubicBezTo>
                  <a:cubicBezTo>
                    <a:pt x="1150" y="80"/>
                    <a:pt x="993" y="0"/>
                    <a:pt x="8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1"/>
            <p:cNvSpPr/>
            <p:nvPr/>
          </p:nvSpPr>
          <p:spPr>
            <a:xfrm>
              <a:off x="7950833" y="3022056"/>
              <a:ext cx="70069" cy="268275"/>
            </a:xfrm>
            <a:custGeom>
              <a:avLst/>
              <a:gdLst/>
              <a:ahLst/>
              <a:cxnLst/>
              <a:rect l="l" t="t" r="r" b="b"/>
              <a:pathLst>
                <a:path w="2324" h="8898" extrusionOk="0">
                  <a:moveTo>
                    <a:pt x="1051" y="0"/>
                  </a:moveTo>
                  <a:cubicBezTo>
                    <a:pt x="1019" y="0"/>
                    <a:pt x="987" y="2"/>
                    <a:pt x="955" y="6"/>
                  </a:cubicBezTo>
                  <a:cubicBezTo>
                    <a:pt x="896" y="14"/>
                    <a:pt x="838" y="28"/>
                    <a:pt x="780" y="49"/>
                  </a:cubicBezTo>
                  <a:cubicBezTo>
                    <a:pt x="529" y="147"/>
                    <a:pt x="346" y="375"/>
                    <a:pt x="242" y="625"/>
                  </a:cubicBezTo>
                  <a:cubicBezTo>
                    <a:pt x="1" y="1203"/>
                    <a:pt x="118" y="1964"/>
                    <a:pt x="101" y="2586"/>
                  </a:cubicBezTo>
                  <a:cubicBezTo>
                    <a:pt x="79" y="3340"/>
                    <a:pt x="80" y="4094"/>
                    <a:pt x="95" y="4849"/>
                  </a:cubicBezTo>
                  <a:cubicBezTo>
                    <a:pt x="115" y="5865"/>
                    <a:pt x="109" y="6912"/>
                    <a:pt x="253" y="7919"/>
                  </a:cubicBezTo>
                  <a:cubicBezTo>
                    <a:pt x="342" y="8544"/>
                    <a:pt x="649" y="8898"/>
                    <a:pt x="1005" y="8898"/>
                  </a:cubicBezTo>
                  <a:cubicBezTo>
                    <a:pt x="1191" y="8898"/>
                    <a:pt x="1391" y="8800"/>
                    <a:pt x="1579" y="8593"/>
                  </a:cubicBezTo>
                  <a:cubicBezTo>
                    <a:pt x="2324" y="7778"/>
                    <a:pt x="2174" y="5983"/>
                    <a:pt x="2180" y="4977"/>
                  </a:cubicBezTo>
                  <a:cubicBezTo>
                    <a:pt x="2183" y="4219"/>
                    <a:pt x="2159" y="3463"/>
                    <a:pt x="2120" y="2707"/>
                  </a:cubicBezTo>
                  <a:cubicBezTo>
                    <a:pt x="2083" y="2031"/>
                    <a:pt x="2244" y="1049"/>
                    <a:pt x="1877" y="475"/>
                  </a:cubicBezTo>
                  <a:cubicBezTo>
                    <a:pt x="1698" y="196"/>
                    <a:pt x="1374" y="0"/>
                    <a:pt x="10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1"/>
            <p:cNvSpPr/>
            <p:nvPr/>
          </p:nvSpPr>
          <p:spPr>
            <a:xfrm>
              <a:off x="7728047" y="3070298"/>
              <a:ext cx="517585" cy="237944"/>
            </a:xfrm>
            <a:custGeom>
              <a:avLst/>
              <a:gdLst/>
              <a:ahLst/>
              <a:cxnLst/>
              <a:rect l="l" t="t" r="r" b="b"/>
              <a:pathLst>
                <a:path w="17167" h="7892" extrusionOk="0">
                  <a:moveTo>
                    <a:pt x="16390" y="0"/>
                  </a:moveTo>
                  <a:cubicBezTo>
                    <a:pt x="16178" y="0"/>
                    <a:pt x="15962" y="96"/>
                    <a:pt x="15821" y="302"/>
                  </a:cubicBezTo>
                  <a:cubicBezTo>
                    <a:pt x="15185" y="1233"/>
                    <a:pt x="14323" y="1980"/>
                    <a:pt x="13357" y="2559"/>
                  </a:cubicBezTo>
                  <a:cubicBezTo>
                    <a:pt x="11917" y="3422"/>
                    <a:pt x="10694" y="4333"/>
                    <a:pt x="9522" y="5418"/>
                  </a:cubicBezTo>
                  <a:cubicBezTo>
                    <a:pt x="9203" y="5713"/>
                    <a:pt x="8927" y="6048"/>
                    <a:pt x="8694" y="6410"/>
                  </a:cubicBezTo>
                  <a:cubicBezTo>
                    <a:pt x="8444" y="6061"/>
                    <a:pt x="8146" y="5739"/>
                    <a:pt x="7816" y="5459"/>
                  </a:cubicBezTo>
                  <a:cubicBezTo>
                    <a:pt x="6933" y="4713"/>
                    <a:pt x="6027" y="4061"/>
                    <a:pt x="5033" y="3456"/>
                  </a:cubicBezTo>
                  <a:cubicBezTo>
                    <a:pt x="3666" y="2621"/>
                    <a:pt x="2371" y="1657"/>
                    <a:pt x="1208" y="552"/>
                  </a:cubicBezTo>
                  <a:cubicBezTo>
                    <a:pt x="1074" y="424"/>
                    <a:pt x="904" y="365"/>
                    <a:pt x="737" y="365"/>
                  </a:cubicBezTo>
                  <a:cubicBezTo>
                    <a:pt x="439" y="365"/>
                    <a:pt x="149" y="555"/>
                    <a:pt x="87" y="882"/>
                  </a:cubicBezTo>
                  <a:cubicBezTo>
                    <a:pt x="87" y="886"/>
                    <a:pt x="85" y="891"/>
                    <a:pt x="85" y="894"/>
                  </a:cubicBezTo>
                  <a:cubicBezTo>
                    <a:pt x="1" y="1378"/>
                    <a:pt x="2" y="1883"/>
                    <a:pt x="54" y="2371"/>
                  </a:cubicBezTo>
                  <a:cubicBezTo>
                    <a:pt x="165" y="3361"/>
                    <a:pt x="535" y="4315"/>
                    <a:pt x="1137" y="5108"/>
                  </a:cubicBezTo>
                  <a:cubicBezTo>
                    <a:pt x="2902" y="7432"/>
                    <a:pt x="5647" y="7173"/>
                    <a:pt x="8164" y="7748"/>
                  </a:cubicBezTo>
                  <a:cubicBezTo>
                    <a:pt x="8350" y="7788"/>
                    <a:pt x="8538" y="7838"/>
                    <a:pt x="8723" y="7892"/>
                  </a:cubicBezTo>
                  <a:cubicBezTo>
                    <a:pt x="8907" y="7829"/>
                    <a:pt x="9092" y="7772"/>
                    <a:pt x="9280" y="7722"/>
                  </a:cubicBezTo>
                  <a:cubicBezTo>
                    <a:pt x="11739" y="7039"/>
                    <a:pt x="14451" y="7158"/>
                    <a:pt x="16112" y="4847"/>
                  </a:cubicBezTo>
                  <a:cubicBezTo>
                    <a:pt x="16695" y="4036"/>
                    <a:pt x="17041" y="3060"/>
                    <a:pt x="17122" y="2067"/>
                  </a:cubicBezTo>
                  <a:cubicBezTo>
                    <a:pt x="17166" y="1547"/>
                    <a:pt x="17146" y="1010"/>
                    <a:pt x="17033" y="499"/>
                  </a:cubicBezTo>
                  <a:cubicBezTo>
                    <a:pt x="17033" y="496"/>
                    <a:pt x="17033" y="491"/>
                    <a:pt x="17030" y="488"/>
                  </a:cubicBezTo>
                  <a:cubicBezTo>
                    <a:pt x="16957" y="176"/>
                    <a:pt x="16677" y="0"/>
                    <a:pt x="163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7" name="Google Shape;5647;p31"/>
          <p:cNvSpPr/>
          <p:nvPr/>
        </p:nvSpPr>
        <p:spPr>
          <a:xfrm flipH="1">
            <a:off x="6649850" y="3923125"/>
            <a:ext cx="2494150" cy="879250"/>
          </a:xfrm>
          <a:custGeom>
            <a:avLst/>
            <a:gdLst/>
            <a:ahLst/>
            <a:cxnLst/>
            <a:rect l="l" t="t" r="r" b="b"/>
            <a:pathLst>
              <a:path w="99766" h="35170" extrusionOk="0">
                <a:moveTo>
                  <a:pt x="46417" y="0"/>
                </a:moveTo>
                <a:cubicBezTo>
                  <a:pt x="44033" y="0"/>
                  <a:pt x="41619" y="320"/>
                  <a:pt x="39561" y="1490"/>
                </a:cubicBezTo>
                <a:cubicBezTo>
                  <a:pt x="38210" y="2258"/>
                  <a:pt x="37077" y="3356"/>
                  <a:pt x="35965" y="4442"/>
                </a:cubicBezTo>
                <a:cubicBezTo>
                  <a:pt x="33974" y="6383"/>
                  <a:pt x="32024" y="8336"/>
                  <a:pt x="31023" y="10929"/>
                </a:cubicBezTo>
                <a:cubicBezTo>
                  <a:pt x="29732" y="9982"/>
                  <a:pt x="28088" y="9695"/>
                  <a:pt x="26468" y="9695"/>
                </a:cubicBezTo>
                <a:cubicBezTo>
                  <a:pt x="26183" y="9695"/>
                  <a:pt x="25899" y="9704"/>
                  <a:pt x="25618" y="9720"/>
                </a:cubicBezTo>
                <a:cubicBezTo>
                  <a:pt x="24942" y="9758"/>
                  <a:pt x="24261" y="9832"/>
                  <a:pt x="23611" y="10030"/>
                </a:cubicBezTo>
                <a:cubicBezTo>
                  <a:pt x="21755" y="10598"/>
                  <a:pt x="20321" y="12224"/>
                  <a:pt x="19245" y="13839"/>
                </a:cubicBezTo>
                <a:cubicBezTo>
                  <a:pt x="17614" y="11833"/>
                  <a:pt x="15755" y="10013"/>
                  <a:pt x="13716" y="8423"/>
                </a:cubicBezTo>
                <a:cubicBezTo>
                  <a:pt x="12535" y="7502"/>
                  <a:pt x="11260" y="6643"/>
                  <a:pt x="9811" y="6266"/>
                </a:cubicBezTo>
                <a:cubicBezTo>
                  <a:pt x="9224" y="6114"/>
                  <a:pt x="8619" y="6045"/>
                  <a:pt x="8013" y="6045"/>
                </a:cubicBezTo>
                <a:cubicBezTo>
                  <a:pt x="7294" y="6045"/>
                  <a:pt x="6573" y="6142"/>
                  <a:pt x="5874" y="6311"/>
                </a:cubicBezTo>
                <a:cubicBezTo>
                  <a:pt x="3399" y="6909"/>
                  <a:pt x="986" y="8312"/>
                  <a:pt x="0" y="10658"/>
                </a:cubicBezTo>
                <a:lnTo>
                  <a:pt x="0" y="35169"/>
                </a:lnTo>
                <a:lnTo>
                  <a:pt x="99766" y="35169"/>
                </a:lnTo>
                <a:cubicBezTo>
                  <a:pt x="98499" y="32236"/>
                  <a:pt x="96595" y="23426"/>
                  <a:pt x="92043" y="23426"/>
                </a:cubicBezTo>
                <a:cubicBezTo>
                  <a:pt x="91746" y="23426"/>
                  <a:pt x="91438" y="23464"/>
                  <a:pt x="91118" y="23543"/>
                </a:cubicBezTo>
                <a:cubicBezTo>
                  <a:pt x="90912" y="23594"/>
                  <a:pt x="90699" y="23610"/>
                  <a:pt x="90483" y="23610"/>
                </a:cubicBezTo>
                <a:cubicBezTo>
                  <a:pt x="90097" y="23610"/>
                  <a:pt x="89701" y="23558"/>
                  <a:pt x="89318" y="23558"/>
                </a:cubicBezTo>
                <a:cubicBezTo>
                  <a:pt x="89279" y="23558"/>
                  <a:pt x="89239" y="23558"/>
                  <a:pt x="89200" y="23559"/>
                </a:cubicBezTo>
                <a:cubicBezTo>
                  <a:pt x="88480" y="22013"/>
                  <a:pt x="87416" y="20629"/>
                  <a:pt x="86107" y="19535"/>
                </a:cubicBezTo>
                <a:cubicBezTo>
                  <a:pt x="85314" y="18872"/>
                  <a:pt x="84418" y="18310"/>
                  <a:pt x="83421" y="18048"/>
                </a:cubicBezTo>
                <a:cubicBezTo>
                  <a:pt x="82922" y="17919"/>
                  <a:pt x="82409" y="17868"/>
                  <a:pt x="81893" y="17868"/>
                </a:cubicBezTo>
                <a:cubicBezTo>
                  <a:pt x="81429" y="17868"/>
                  <a:pt x="80963" y="17909"/>
                  <a:pt x="80503" y="17973"/>
                </a:cubicBezTo>
                <a:cubicBezTo>
                  <a:pt x="77268" y="18420"/>
                  <a:pt x="74320" y="20104"/>
                  <a:pt x="72040" y="22440"/>
                </a:cubicBezTo>
                <a:cubicBezTo>
                  <a:pt x="71035" y="20676"/>
                  <a:pt x="69893" y="18990"/>
                  <a:pt x="68628" y="17403"/>
                </a:cubicBezTo>
                <a:cubicBezTo>
                  <a:pt x="67746" y="16300"/>
                  <a:pt x="66695" y="15178"/>
                  <a:pt x="65304" y="14935"/>
                </a:cubicBezTo>
                <a:cubicBezTo>
                  <a:pt x="65061" y="14893"/>
                  <a:pt x="64815" y="14872"/>
                  <a:pt x="64570" y="14872"/>
                </a:cubicBezTo>
                <a:cubicBezTo>
                  <a:pt x="63377" y="14872"/>
                  <a:pt x="62195" y="15357"/>
                  <a:pt x="61271" y="16132"/>
                </a:cubicBezTo>
                <a:cubicBezTo>
                  <a:pt x="59630" y="13376"/>
                  <a:pt x="58142" y="10532"/>
                  <a:pt x="56816" y="7612"/>
                </a:cubicBezTo>
                <a:cubicBezTo>
                  <a:pt x="55644" y="5031"/>
                  <a:pt x="54410" y="2183"/>
                  <a:pt x="51884" y="898"/>
                </a:cubicBezTo>
                <a:cubicBezTo>
                  <a:pt x="50563" y="226"/>
                  <a:pt x="49047" y="79"/>
                  <a:pt x="47567" y="23"/>
                </a:cubicBezTo>
                <a:cubicBezTo>
                  <a:pt x="47186" y="9"/>
                  <a:pt x="46801" y="0"/>
                  <a:pt x="46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1"/>
          <p:cNvSpPr/>
          <p:nvPr/>
        </p:nvSpPr>
        <p:spPr>
          <a:xfrm flipH="1">
            <a:off x="7426675" y="4393675"/>
            <a:ext cx="1717325" cy="408700"/>
          </a:xfrm>
          <a:custGeom>
            <a:avLst/>
            <a:gdLst/>
            <a:ahLst/>
            <a:cxnLst/>
            <a:rect l="l" t="t" r="r" b="b"/>
            <a:pathLst>
              <a:path w="68693" h="16348" extrusionOk="0">
                <a:moveTo>
                  <a:pt x="49485" y="1"/>
                </a:moveTo>
                <a:cubicBezTo>
                  <a:pt x="47318" y="1"/>
                  <a:pt x="45095" y="850"/>
                  <a:pt x="43445" y="2290"/>
                </a:cubicBezTo>
                <a:cubicBezTo>
                  <a:pt x="42024" y="3531"/>
                  <a:pt x="41047" y="5325"/>
                  <a:pt x="39564" y="6493"/>
                </a:cubicBezTo>
                <a:cubicBezTo>
                  <a:pt x="38947" y="5698"/>
                  <a:pt x="38034" y="5044"/>
                  <a:pt x="37033" y="5044"/>
                </a:cubicBezTo>
                <a:cubicBezTo>
                  <a:pt x="36999" y="5044"/>
                  <a:pt x="36964" y="5045"/>
                  <a:pt x="36930" y="5046"/>
                </a:cubicBezTo>
                <a:cubicBezTo>
                  <a:pt x="35889" y="5094"/>
                  <a:pt x="34893" y="6048"/>
                  <a:pt x="35156" y="7057"/>
                </a:cubicBezTo>
                <a:cubicBezTo>
                  <a:pt x="34461" y="6773"/>
                  <a:pt x="33706" y="6620"/>
                  <a:pt x="32955" y="6620"/>
                </a:cubicBezTo>
                <a:cubicBezTo>
                  <a:pt x="32193" y="6620"/>
                  <a:pt x="31437" y="6778"/>
                  <a:pt x="30755" y="7120"/>
                </a:cubicBezTo>
                <a:cubicBezTo>
                  <a:pt x="29403" y="7797"/>
                  <a:pt x="28490" y="9220"/>
                  <a:pt x="28534" y="10731"/>
                </a:cubicBezTo>
                <a:cubicBezTo>
                  <a:pt x="26972" y="8035"/>
                  <a:pt x="25028" y="5565"/>
                  <a:pt x="22776" y="3413"/>
                </a:cubicBezTo>
                <a:cubicBezTo>
                  <a:pt x="21556" y="2247"/>
                  <a:pt x="20091" y="1116"/>
                  <a:pt x="18408" y="1116"/>
                </a:cubicBezTo>
                <a:cubicBezTo>
                  <a:pt x="18388" y="1116"/>
                  <a:pt x="18369" y="1117"/>
                  <a:pt x="18349" y="1117"/>
                </a:cubicBezTo>
                <a:cubicBezTo>
                  <a:pt x="16829" y="1140"/>
                  <a:pt x="15480" y="2102"/>
                  <a:pt x="14424" y="3196"/>
                </a:cubicBezTo>
                <a:cubicBezTo>
                  <a:pt x="12710" y="4973"/>
                  <a:pt x="11582" y="7090"/>
                  <a:pt x="11000" y="9489"/>
                </a:cubicBezTo>
                <a:cubicBezTo>
                  <a:pt x="10450" y="8691"/>
                  <a:pt x="9899" y="7890"/>
                  <a:pt x="9347" y="7092"/>
                </a:cubicBezTo>
                <a:cubicBezTo>
                  <a:pt x="8603" y="6011"/>
                  <a:pt x="7672" y="4821"/>
                  <a:pt x="6362" y="4755"/>
                </a:cubicBezTo>
                <a:cubicBezTo>
                  <a:pt x="6324" y="4753"/>
                  <a:pt x="6285" y="4752"/>
                  <a:pt x="6246" y="4752"/>
                </a:cubicBezTo>
                <a:cubicBezTo>
                  <a:pt x="5087" y="4752"/>
                  <a:pt x="4112" y="5660"/>
                  <a:pt x="3387" y="6580"/>
                </a:cubicBezTo>
                <a:cubicBezTo>
                  <a:pt x="1268" y="9267"/>
                  <a:pt x="151" y="12929"/>
                  <a:pt x="0" y="16347"/>
                </a:cubicBezTo>
                <a:lnTo>
                  <a:pt x="68692" y="16347"/>
                </a:lnTo>
                <a:cubicBezTo>
                  <a:pt x="68639" y="15022"/>
                  <a:pt x="68029" y="13269"/>
                  <a:pt x="67468" y="12062"/>
                </a:cubicBezTo>
                <a:cubicBezTo>
                  <a:pt x="66695" y="10400"/>
                  <a:pt x="65073" y="9149"/>
                  <a:pt x="63262" y="8864"/>
                </a:cubicBezTo>
                <a:cubicBezTo>
                  <a:pt x="62981" y="8820"/>
                  <a:pt x="62693" y="8798"/>
                  <a:pt x="62404" y="8798"/>
                </a:cubicBezTo>
                <a:cubicBezTo>
                  <a:pt x="60831" y="8798"/>
                  <a:pt x="59202" y="9443"/>
                  <a:pt x="58208" y="10631"/>
                </a:cubicBezTo>
                <a:cubicBezTo>
                  <a:pt x="57465" y="7044"/>
                  <a:pt x="56473" y="3076"/>
                  <a:pt x="53390" y="1096"/>
                </a:cubicBezTo>
                <a:cubicBezTo>
                  <a:pt x="52219" y="344"/>
                  <a:pt x="50863" y="1"/>
                  <a:pt x="494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9" name="Google Shape;5649;p31"/>
          <p:cNvGrpSpPr/>
          <p:nvPr/>
        </p:nvGrpSpPr>
        <p:grpSpPr>
          <a:xfrm>
            <a:off x="-139762" y="4730850"/>
            <a:ext cx="9423536" cy="2455670"/>
            <a:chOff x="-139762" y="4730850"/>
            <a:chExt cx="9423536" cy="2455670"/>
          </a:xfrm>
        </p:grpSpPr>
        <p:sp>
          <p:nvSpPr>
            <p:cNvPr id="5650" name="Google Shape;5650;p31"/>
            <p:cNvSpPr/>
            <p:nvPr/>
          </p:nvSpPr>
          <p:spPr>
            <a:xfrm>
              <a:off x="-139314" y="4730850"/>
              <a:ext cx="9423088" cy="2455670"/>
            </a:xfrm>
            <a:custGeom>
              <a:avLst/>
              <a:gdLst/>
              <a:ahLst/>
              <a:cxnLst/>
              <a:rect l="l" t="t" r="r" b="b"/>
              <a:pathLst>
                <a:path w="105057" h="27378" extrusionOk="0">
                  <a:moveTo>
                    <a:pt x="0" y="1"/>
                  </a:moveTo>
                  <a:lnTo>
                    <a:pt x="0" y="27378"/>
                  </a:lnTo>
                  <a:lnTo>
                    <a:pt x="105057" y="27378"/>
                  </a:lnTo>
                  <a:lnTo>
                    <a:pt x="1050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1"/>
            <p:cNvSpPr/>
            <p:nvPr/>
          </p:nvSpPr>
          <p:spPr>
            <a:xfrm>
              <a:off x="-139762" y="4853018"/>
              <a:ext cx="9423536" cy="2190980"/>
            </a:xfrm>
            <a:custGeom>
              <a:avLst/>
              <a:gdLst/>
              <a:ahLst/>
              <a:cxnLst/>
              <a:rect l="l" t="t" r="r" b="b"/>
              <a:pathLst>
                <a:path w="105062" h="24427" extrusionOk="0">
                  <a:moveTo>
                    <a:pt x="1771" y="1"/>
                  </a:moveTo>
                  <a:cubicBezTo>
                    <a:pt x="1183" y="1"/>
                    <a:pt x="595" y="8"/>
                    <a:pt x="5" y="25"/>
                  </a:cubicBezTo>
                  <a:lnTo>
                    <a:pt x="7" y="25"/>
                  </a:lnTo>
                  <a:lnTo>
                    <a:pt x="7" y="532"/>
                  </a:lnTo>
                  <a:cubicBezTo>
                    <a:pt x="583" y="516"/>
                    <a:pt x="1159" y="508"/>
                    <a:pt x="1736" y="508"/>
                  </a:cubicBezTo>
                  <a:cubicBezTo>
                    <a:pt x="4434" y="508"/>
                    <a:pt x="7144" y="673"/>
                    <a:pt x="9937" y="841"/>
                  </a:cubicBezTo>
                  <a:cubicBezTo>
                    <a:pt x="11992" y="965"/>
                    <a:pt x="14116" y="1094"/>
                    <a:pt x="16232" y="1149"/>
                  </a:cubicBezTo>
                  <a:cubicBezTo>
                    <a:pt x="18233" y="1202"/>
                    <a:pt x="20253" y="1358"/>
                    <a:pt x="22204" y="1508"/>
                  </a:cubicBezTo>
                  <a:cubicBezTo>
                    <a:pt x="24586" y="1693"/>
                    <a:pt x="27049" y="1881"/>
                    <a:pt x="29513" y="1888"/>
                  </a:cubicBezTo>
                  <a:cubicBezTo>
                    <a:pt x="29544" y="1888"/>
                    <a:pt x="29576" y="1888"/>
                    <a:pt x="29607" y="1888"/>
                  </a:cubicBezTo>
                  <a:cubicBezTo>
                    <a:pt x="31721" y="1888"/>
                    <a:pt x="33819" y="1650"/>
                    <a:pt x="35853" y="1421"/>
                  </a:cubicBezTo>
                  <a:cubicBezTo>
                    <a:pt x="37567" y="1228"/>
                    <a:pt x="39337" y="1030"/>
                    <a:pt x="41099" y="972"/>
                  </a:cubicBezTo>
                  <a:cubicBezTo>
                    <a:pt x="42806" y="915"/>
                    <a:pt x="44546" y="905"/>
                    <a:pt x="46228" y="894"/>
                  </a:cubicBezTo>
                  <a:cubicBezTo>
                    <a:pt x="47939" y="883"/>
                    <a:pt x="49707" y="872"/>
                    <a:pt x="51447" y="814"/>
                  </a:cubicBezTo>
                  <a:cubicBezTo>
                    <a:pt x="51723" y="805"/>
                    <a:pt x="51995" y="800"/>
                    <a:pt x="52265" y="800"/>
                  </a:cubicBezTo>
                  <a:cubicBezTo>
                    <a:pt x="55025" y="800"/>
                    <a:pt x="57496" y="1258"/>
                    <a:pt x="60098" y="1739"/>
                  </a:cubicBezTo>
                  <a:cubicBezTo>
                    <a:pt x="60868" y="1881"/>
                    <a:pt x="61665" y="2029"/>
                    <a:pt x="62483" y="2167"/>
                  </a:cubicBezTo>
                  <a:cubicBezTo>
                    <a:pt x="64023" y="2426"/>
                    <a:pt x="65567" y="2527"/>
                    <a:pt x="67108" y="2527"/>
                  </a:cubicBezTo>
                  <a:cubicBezTo>
                    <a:pt x="69949" y="2527"/>
                    <a:pt x="72778" y="2182"/>
                    <a:pt x="75545" y="1845"/>
                  </a:cubicBezTo>
                  <a:cubicBezTo>
                    <a:pt x="78302" y="1510"/>
                    <a:pt x="81151" y="1162"/>
                    <a:pt x="83966" y="1162"/>
                  </a:cubicBezTo>
                  <a:cubicBezTo>
                    <a:pt x="85275" y="1160"/>
                    <a:pt x="86633" y="1117"/>
                    <a:pt x="87945" y="1073"/>
                  </a:cubicBezTo>
                  <a:cubicBezTo>
                    <a:pt x="89288" y="1030"/>
                    <a:pt x="90650" y="985"/>
                    <a:pt x="92008" y="985"/>
                  </a:cubicBezTo>
                  <a:cubicBezTo>
                    <a:pt x="93808" y="985"/>
                    <a:pt x="95600" y="1063"/>
                    <a:pt x="97328" y="1327"/>
                  </a:cubicBezTo>
                  <a:cubicBezTo>
                    <a:pt x="97836" y="1402"/>
                    <a:pt x="98348" y="1518"/>
                    <a:pt x="98841" y="1630"/>
                  </a:cubicBezTo>
                  <a:cubicBezTo>
                    <a:pt x="99707" y="1826"/>
                    <a:pt x="100603" y="2026"/>
                    <a:pt x="101544" y="2041"/>
                  </a:cubicBezTo>
                  <a:cubicBezTo>
                    <a:pt x="101576" y="2041"/>
                    <a:pt x="101609" y="2041"/>
                    <a:pt x="101641" y="2041"/>
                  </a:cubicBezTo>
                  <a:cubicBezTo>
                    <a:pt x="102704" y="2041"/>
                    <a:pt x="103714" y="1836"/>
                    <a:pt x="104692" y="1632"/>
                  </a:cubicBezTo>
                  <a:cubicBezTo>
                    <a:pt x="104814" y="1605"/>
                    <a:pt x="104937" y="1581"/>
                    <a:pt x="105060" y="1555"/>
                  </a:cubicBezTo>
                  <a:lnTo>
                    <a:pt x="105060" y="1033"/>
                  </a:lnTo>
                  <a:cubicBezTo>
                    <a:pt x="104901" y="1066"/>
                    <a:pt x="104743" y="1098"/>
                    <a:pt x="104586" y="1131"/>
                  </a:cubicBezTo>
                  <a:cubicBezTo>
                    <a:pt x="103609" y="1333"/>
                    <a:pt x="102679" y="1531"/>
                    <a:pt x="101693" y="1531"/>
                  </a:cubicBezTo>
                  <a:cubicBezTo>
                    <a:pt x="101646" y="1531"/>
                    <a:pt x="101598" y="1531"/>
                    <a:pt x="101551" y="1530"/>
                  </a:cubicBezTo>
                  <a:cubicBezTo>
                    <a:pt x="100662" y="1517"/>
                    <a:pt x="99830" y="1329"/>
                    <a:pt x="98951" y="1131"/>
                  </a:cubicBezTo>
                  <a:cubicBezTo>
                    <a:pt x="98449" y="1018"/>
                    <a:pt x="97929" y="901"/>
                    <a:pt x="97404" y="821"/>
                  </a:cubicBezTo>
                  <a:cubicBezTo>
                    <a:pt x="95642" y="552"/>
                    <a:pt x="93825" y="472"/>
                    <a:pt x="92003" y="472"/>
                  </a:cubicBezTo>
                  <a:cubicBezTo>
                    <a:pt x="90639" y="472"/>
                    <a:pt x="89272" y="517"/>
                    <a:pt x="87925" y="561"/>
                  </a:cubicBezTo>
                  <a:cubicBezTo>
                    <a:pt x="86618" y="604"/>
                    <a:pt x="85264" y="648"/>
                    <a:pt x="83963" y="648"/>
                  </a:cubicBezTo>
                  <a:cubicBezTo>
                    <a:pt x="81120" y="648"/>
                    <a:pt x="78251" y="998"/>
                    <a:pt x="75480" y="1336"/>
                  </a:cubicBezTo>
                  <a:cubicBezTo>
                    <a:pt x="72730" y="1671"/>
                    <a:pt x="69918" y="2014"/>
                    <a:pt x="67105" y="2014"/>
                  </a:cubicBezTo>
                  <a:cubicBezTo>
                    <a:pt x="65589" y="2014"/>
                    <a:pt x="64073" y="1914"/>
                    <a:pt x="62566" y="1661"/>
                  </a:cubicBezTo>
                  <a:cubicBezTo>
                    <a:pt x="61751" y="1524"/>
                    <a:pt x="60956" y="1376"/>
                    <a:pt x="60188" y="1234"/>
                  </a:cubicBezTo>
                  <a:cubicBezTo>
                    <a:pt x="57561" y="749"/>
                    <a:pt x="55068" y="288"/>
                    <a:pt x="52264" y="288"/>
                  </a:cubicBezTo>
                  <a:cubicBezTo>
                    <a:pt x="51987" y="288"/>
                    <a:pt x="51708" y="293"/>
                    <a:pt x="51425" y="302"/>
                  </a:cubicBezTo>
                  <a:cubicBezTo>
                    <a:pt x="49694" y="360"/>
                    <a:pt x="47929" y="371"/>
                    <a:pt x="46221" y="382"/>
                  </a:cubicBezTo>
                  <a:cubicBezTo>
                    <a:pt x="44536" y="393"/>
                    <a:pt x="42794" y="403"/>
                    <a:pt x="41079" y="460"/>
                  </a:cubicBezTo>
                  <a:cubicBezTo>
                    <a:pt x="39297" y="518"/>
                    <a:pt x="37516" y="720"/>
                    <a:pt x="35793" y="914"/>
                  </a:cubicBezTo>
                  <a:cubicBezTo>
                    <a:pt x="33767" y="1141"/>
                    <a:pt x="31672" y="1378"/>
                    <a:pt x="29584" y="1378"/>
                  </a:cubicBezTo>
                  <a:lnTo>
                    <a:pt x="29511" y="1378"/>
                  </a:lnTo>
                  <a:cubicBezTo>
                    <a:pt x="27068" y="1371"/>
                    <a:pt x="24613" y="1182"/>
                    <a:pt x="22241" y="999"/>
                  </a:cubicBezTo>
                  <a:cubicBezTo>
                    <a:pt x="20282" y="847"/>
                    <a:pt x="18256" y="691"/>
                    <a:pt x="16243" y="638"/>
                  </a:cubicBezTo>
                  <a:cubicBezTo>
                    <a:pt x="14136" y="582"/>
                    <a:pt x="12016" y="456"/>
                    <a:pt x="9966" y="329"/>
                  </a:cubicBezTo>
                  <a:cubicBezTo>
                    <a:pt x="7273" y="166"/>
                    <a:pt x="4531" y="1"/>
                    <a:pt x="1771" y="1"/>
                  </a:cubicBezTo>
                  <a:close/>
                  <a:moveTo>
                    <a:pt x="100419" y="4119"/>
                  </a:moveTo>
                  <a:cubicBezTo>
                    <a:pt x="99766" y="4119"/>
                    <a:pt x="99108" y="4146"/>
                    <a:pt x="98448" y="4216"/>
                  </a:cubicBezTo>
                  <a:cubicBezTo>
                    <a:pt x="96245" y="4451"/>
                    <a:pt x="94012" y="4709"/>
                    <a:pt x="91852" y="4961"/>
                  </a:cubicBezTo>
                  <a:cubicBezTo>
                    <a:pt x="87697" y="5445"/>
                    <a:pt x="83403" y="5947"/>
                    <a:pt x="79150" y="6272"/>
                  </a:cubicBezTo>
                  <a:cubicBezTo>
                    <a:pt x="76665" y="6462"/>
                    <a:pt x="74171" y="6539"/>
                    <a:pt x="71678" y="6539"/>
                  </a:cubicBezTo>
                  <a:cubicBezTo>
                    <a:pt x="66207" y="6539"/>
                    <a:pt x="60743" y="6168"/>
                    <a:pt x="55404" y="5806"/>
                  </a:cubicBezTo>
                  <a:cubicBezTo>
                    <a:pt x="52672" y="5621"/>
                    <a:pt x="49847" y="5429"/>
                    <a:pt x="47060" y="5289"/>
                  </a:cubicBezTo>
                  <a:cubicBezTo>
                    <a:pt x="40765" y="4974"/>
                    <a:pt x="34345" y="4651"/>
                    <a:pt x="27920" y="4651"/>
                  </a:cubicBezTo>
                  <a:cubicBezTo>
                    <a:pt x="23347" y="4651"/>
                    <a:pt x="18772" y="4815"/>
                    <a:pt x="14239" y="5260"/>
                  </a:cubicBezTo>
                  <a:cubicBezTo>
                    <a:pt x="12891" y="5393"/>
                    <a:pt x="11590" y="5567"/>
                    <a:pt x="10331" y="5735"/>
                  </a:cubicBezTo>
                  <a:cubicBezTo>
                    <a:pt x="7960" y="6052"/>
                    <a:pt x="5672" y="6357"/>
                    <a:pt x="3296" y="6357"/>
                  </a:cubicBezTo>
                  <a:cubicBezTo>
                    <a:pt x="2222" y="6357"/>
                    <a:pt x="1131" y="6294"/>
                    <a:pt x="5" y="6143"/>
                  </a:cubicBezTo>
                  <a:lnTo>
                    <a:pt x="5" y="6658"/>
                  </a:lnTo>
                  <a:cubicBezTo>
                    <a:pt x="1133" y="6807"/>
                    <a:pt x="2226" y="6868"/>
                    <a:pt x="3299" y="6868"/>
                  </a:cubicBezTo>
                  <a:cubicBezTo>
                    <a:pt x="5702" y="6868"/>
                    <a:pt x="8009" y="6561"/>
                    <a:pt x="10399" y="6243"/>
                  </a:cubicBezTo>
                  <a:cubicBezTo>
                    <a:pt x="11654" y="6076"/>
                    <a:pt x="12952" y="5902"/>
                    <a:pt x="14290" y="5772"/>
                  </a:cubicBezTo>
                  <a:cubicBezTo>
                    <a:pt x="18806" y="5328"/>
                    <a:pt x="23367" y="5165"/>
                    <a:pt x="27927" y="5165"/>
                  </a:cubicBezTo>
                  <a:cubicBezTo>
                    <a:pt x="34338" y="5165"/>
                    <a:pt x="40749" y="5487"/>
                    <a:pt x="47034" y="5802"/>
                  </a:cubicBezTo>
                  <a:cubicBezTo>
                    <a:pt x="49818" y="5941"/>
                    <a:pt x="52642" y="6134"/>
                    <a:pt x="55369" y="6318"/>
                  </a:cubicBezTo>
                  <a:cubicBezTo>
                    <a:pt x="60718" y="6682"/>
                    <a:pt x="66193" y="7053"/>
                    <a:pt x="71680" y="7053"/>
                  </a:cubicBezTo>
                  <a:cubicBezTo>
                    <a:pt x="74183" y="7053"/>
                    <a:pt x="76690" y="6976"/>
                    <a:pt x="79188" y="6785"/>
                  </a:cubicBezTo>
                  <a:cubicBezTo>
                    <a:pt x="83451" y="6459"/>
                    <a:pt x="87751" y="5956"/>
                    <a:pt x="91911" y="5473"/>
                  </a:cubicBezTo>
                  <a:cubicBezTo>
                    <a:pt x="94070" y="5221"/>
                    <a:pt x="96303" y="4959"/>
                    <a:pt x="98502" y="4727"/>
                  </a:cubicBezTo>
                  <a:cubicBezTo>
                    <a:pt x="99144" y="4660"/>
                    <a:pt x="99788" y="4634"/>
                    <a:pt x="100429" y="4634"/>
                  </a:cubicBezTo>
                  <a:cubicBezTo>
                    <a:pt x="101502" y="4634"/>
                    <a:pt x="102568" y="4707"/>
                    <a:pt x="103613" y="4778"/>
                  </a:cubicBezTo>
                  <a:cubicBezTo>
                    <a:pt x="104092" y="4810"/>
                    <a:pt x="104576" y="4843"/>
                    <a:pt x="105062" y="4868"/>
                  </a:cubicBezTo>
                  <a:lnTo>
                    <a:pt x="105062" y="4358"/>
                  </a:lnTo>
                  <a:cubicBezTo>
                    <a:pt x="104586" y="4332"/>
                    <a:pt x="104115" y="4300"/>
                    <a:pt x="103648" y="4269"/>
                  </a:cubicBezTo>
                  <a:cubicBezTo>
                    <a:pt x="102590" y="4194"/>
                    <a:pt x="101511" y="4119"/>
                    <a:pt x="100419" y="4119"/>
                  </a:cubicBezTo>
                  <a:close/>
                  <a:moveTo>
                    <a:pt x="102398" y="6984"/>
                  </a:moveTo>
                  <a:cubicBezTo>
                    <a:pt x="101532" y="6984"/>
                    <a:pt x="100694" y="6990"/>
                    <a:pt x="99899" y="6995"/>
                  </a:cubicBezTo>
                  <a:cubicBezTo>
                    <a:pt x="97181" y="7013"/>
                    <a:pt x="94446" y="7333"/>
                    <a:pt x="91801" y="7644"/>
                  </a:cubicBezTo>
                  <a:cubicBezTo>
                    <a:pt x="89294" y="7938"/>
                    <a:pt x="86699" y="8242"/>
                    <a:pt x="84136" y="8286"/>
                  </a:cubicBezTo>
                  <a:cubicBezTo>
                    <a:pt x="83611" y="8295"/>
                    <a:pt x="83088" y="8299"/>
                    <a:pt x="82565" y="8299"/>
                  </a:cubicBezTo>
                  <a:cubicBezTo>
                    <a:pt x="79035" y="8299"/>
                    <a:pt x="75520" y="8102"/>
                    <a:pt x="71456" y="7810"/>
                  </a:cubicBezTo>
                  <a:cubicBezTo>
                    <a:pt x="65627" y="7391"/>
                    <a:pt x="60278" y="7181"/>
                    <a:pt x="55264" y="7181"/>
                  </a:cubicBezTo>
                  <a:cubicBezTo>
                    <a:pt x="49258" y="7181"/>
                    <a:pt x="43732" y="7483"/>
                    <a:pt x="38438" y="8087"/>
                  </a:cubicBezTo>
                  <a:cubicBezTo>
                    <a:pt x="35313" y="8444"/>
                    <a:pt x="32190" y="8512"/>
                    <a:pt x="29126" y="8512"/>
                  </a:cubicBezTo>
                  <a:cubicBezTo>
                    <a:pt x="28159" y="8512"/>
                    <a:pt x="27199" y="8506"/>
                    <a:pt x="26246" y="8499"/>
                  </a:cubicBezTo>
                  <a:cubicBezTo>
                    <a:pt x="25281" y="8492"/>
                    <a:pt x="24305" y="8485"/>
                    <a:pt x="23321" y="8485"/>
                  </a:cubicBezTo>
                  <a:cubicBezTo>
                    <a:pt x="21552" y="8485"/>
                    <a:pt x="19758" y="8508"/>
                    <a:pt x="17964" y="8593"/>
                  </a:cubicBezTo>
                  <a:cubicBezTo>
                    <a:pt x="16067" y="8685"/>
                    <a:pt x="14106" y="8755"/>
                    <a:pt x="12086" y="8755"/>
                  </a:cubicBezTo>
                  <a:cubicBezTo>
                    <a:pt x="9003" y="8755"/>
                    <a:pt x="5782" y="8591"/>
                    <a:pt x="2440" y="8087"/>
                  </a:cubicBezTo>
                  <a:cubicBezTo>
                    <a:pt x="2195" y="8050"/>
                    <a:pt x="1945" y="8034"/>
                    <a:pt x="1690" y="8034"/>
                  </a:cubicBezTo>
                  <a:cubicBezTo>
                    <a:pt x="1145" y="8034"/>
                    <a:pt x="579" y="8110"/>
                    <a:pt x="5" y="8225"/>
                  </a:cubicBezTo>
                  <a:lnTo>
                    <a:pt x="5" y="8744"/>
                  </a:lnTo>
                  <a:cubicBezTo>
                    <a:pt x="582" y="8623"/>
                    <a:pt x="1140" y="8544"/>
                    <a:pt x="1672" y="8544"/>
                  </a:cubicBezTo>
                  <a:cubicBezTo>
                    <a:pt x="1907" y="8544"/>
                    <a:pt x="2138" y="8560"/>
                    <a:pt x="2363" y="8593"/>
                  </a:cubicBezTo>
                  <a:cubicBezTo>
                    <a:pt x="5737" y="9102"/>
                    <a:pt x="8984" y="9268"/>
                    <a:pt x="12089" y="9268"/>
                  </a:cubicBezTo>
                  <a:cubicBezTo>
                    <a:pt x="14117" y="9268"/>
                    <a:pt x="16086" y="9197"/>
                    <a:pt x="17991" y="9105"/>
                  </a:cubicBezTo>
                  <a:cubicBezTo>
                    <a:pt x="19762" y="9019"/>
                    <a:pt x="21536" y="8997"/>
                    <a:pt x="23286" y="8997"/>
                  </a:cubicBezTo>
                  <a:cubicBezTo>
                    <a:pt x="24281" y="8997"/>
                    <a:pt x="25269" y="9004"/>
                    <a:pt x="26244" y="9011"/>
                  </a:cubicBezTo>
                  <a:cubicBezTo>
                    <a:pt x="27212" y="9018"/>
                    <a:pt x="28187" y="9025"/>
                    <a:pt x="29169" y="9025"/>
                  </a:cubicBezTo>
                  <a:cubicBezTo>
                    <a:pt x="32234" y="9025"/>
                    <a:pt x="35361" y="8956"/>
                    <a:pt x="38498" y="8598"/>
                  </a:cubicBezTo>
                  <a:cubicBezTo>
                    <a:pt x="43774" y="7995"/>
                    <a:pt x="49282" y="7694"/>
                    <a:pt x="55269" y="7694"/>
                  </a:cubicBezTo>
                  <a:cubicBezTo>
                    <a:pt x="60270" y="7694"/>
                    <a:pt x="65605" y="7904"/>
                    <a:pt x="71421" y="8322"/>
                  </a:cubicBezTo>
                  <a:cubicBezTo>
                    <a:pt x="75496" y="8614"/>
                    <a:pt x="79023" y="8811"/>
                    <a:pt x="82568" y="8811"/>
                  </a:cubicBezTo>
                  <a:cubicBezTo>
                    <a:pt x="83093" y="8811"/>
                    <a:pt x="83618" y="8807"/>
                    <a:pt x="84146" y="8798"/>
                  </a:cubicBezTo>
                  <a:cubicBezTo>
                    <a:pt x="86736" y="8754"/>
                    <a:pt x="89343" y="8448"/>
                    <a:pt x="91862" y="8153"/>
                  </a:cubicBezTo>
                  <a:cubicBezTo>
                    <a:pt x="94494" y="7845"/>
                    <a:pt x="97215" y="7526"/>
                    <a:pt x="99905" y="7507"/>
                  </a:cubicBezTo>
                  <a:cubicBezTo>
                    <a:pt x="100713" y="7502"/>
                    <a:pt x="101566" y="7497"/>
                    <a:pt x="102446" y="7497"/>
                  </a:cubicBezTo>
                  <a:cubicBezTo>
                    <a:pt x="103297" y="7497"/>
                    <a:pt x="104174" y="7502"/>
                    <a:pt x="105062" y="7517"/>
                  </a:cubicBezTo>
                  <a:lnTo>
                    <a:pt x="105062" y="7006"/>
                  </a:lnTo>
                  <a:cubicBezTo>
                    <a:pt x="104157" y="6990"/>
                    <a:pt x="103264" y="6984"/>
                    <a:pt x="102398" y="6984"/>
                  </a:cubicBezTo>
                  <a:close/>
                  <a:moveTo>
                    <a:pt x="42117" y="9870"/>
                  </a:moveTo>
                  <a:cubicBezTo>
                    <a:pt x="36318" y="9870"/>
                    <a:pt x="30511" y="10369"/>
                    <a:pt x="24847" y="10855"/>
                  </a:cubicBezTo>
                  <a:cubicBezTo>
                    <a:pt x="20496" y="11230"/>
                    <a:pt x="16000" y="11615"/>
                    <a:pt x="11590" y="11768"/>
                  </a:cubicBezTo>
                  <a:cubicBezTo>
                    <a:pt x="9232" y="11848"/>
                    <a:pt x="6910" y="11919"/>
                    <a:pt x="4592" y="11919"/>
                  </a:cubicBezTo>
                  <a:cubicBezTo>
                    <a:pt x="3535" y="11919"/>
                    <a:pt x="2479" y="11904"/>
                    <a:pt x="1421" y="11869"/>
                  </a:cubicBezTo>
                  <a:cubicBezTo>
                    <a:pt x="951" y="11853"/>
                    <a:pt x="475" y="11828"/>
                    <a:pt x="4" y="11804"/>
                  </a:cubicBezTo>
                  <a:lnTo>
                    <a:pt x="4" y="12314"/>
                  </a:lnTo>
                  <a:cubicBezTo>
                    <a:pt x="469" y="12340"/>
                    <a:pt x="939" y="12364"/>
                    <a:pt x="1403" y="12378"/>
                  </a:cubicBezTo>
                  <a:cubicBezTo>
                    <a:pt x="2477" y="12414"/>
                    <a:pt x="3548" y="12430"/>
                    <a:pt x="4621" y="12430"/>
                  </a:cubicBezTo>
                  <a:cubicBezTo>
                    <a:pt x="6935" y="12430"/>
                    <a:pt x="9254" y="12359"/>
                    <a:pt x="11606" y="12277"/>
                  </a:cubicBezTo>
                  <a:cubicBezTo>
                    <a:pt x="16029" y="12124"/>
                    <a:pt x="20533" y="11736"/>
                    <a:pt x="24889" y="11363"/>
                  </a:cubicBezTo>
                  <a:cubicBezTo>
                    <a:pt x="30542" y="10877"/>
                    <a:pt x="36338" y="10379"/>
                    <a:pt x="42118" y="10379"/>
                  </a:cubicBezTo>
                  <a:cubicBezTo>
                    <a:pt x="44183" y="10379"/>
                    <a:pt x="46246" y="10443"/>
                    <a:pt x="48300" y="10593"/>
                  </a:cubicBezTo>
                  <a:cubicBezTo>
                    <a:pt x="50075" y="10724"/>
                    <a:pt x="51873" y="10919"/>
                    <a:pt x="53613" y="11109"/>
                  </a:cubicBezTo>
                  <a:cubicBezTo>
                    <a:pt x="56653" y="11441"/>
                    <a:pt x="59767" y="11781"/>
                    <a:pt x="62905" y="11781"/>
                  </a:cubicBezTo>
                  <a:cubicBezTo>
                    <a:pt x="64086" y="11781"/>
                    <a:pt x="65270" y="11733"/>
                    <a:pt x="66455" y="11618"/>
                  </a:cubicBezTo>
                  <a:cubicBezTo>
                    <a:pt x="70043" y="11272"/>
                    <a:pt x="73550" y="11098"/>
                    <a:pt x="77077" y="11098"/>
                  </a:cubicBezTo>
                  <a:cubicBezTo>
                    <a:pt x="78538" y="11098"/>
                    <a:pt x="80002" y="11128"/>
                    <a:pt x="81476" y="11188"/>
                  </a:cubicBezTo>
                  <a:cubicBezTo>
                    <a:pt x="83221" y="11257"/>
                    <a:pt x="84983" y="11278"/>
                    <a:pt x="86735" y="11278"/>
                  </a:cubicBezTo>
                  <a:cubicBezTo>
                    <a:pt x="88182" y="11278"/>
                    <a:pt x="89622" y="11264"/>
                    <a:pt x="91039" y="11248"/>
                  </a:cubicBezTo>
                  <a:cubicBezTo>
                    <a:pt x="92479" y="11234"/>
                    <a:pt x="93941" y="11219"/>
                    <a:pt x="95410" y="11219"/>
                  </a:cubicBezTo>
                  <a:cubicBezTo>
                    <a:pt x="97069" y="11219"/>
                    <a:pt x="98735" y="11238"/>
                    <a:pt x="100387" y="11301"/>
                  </a:cubicBezTo>
                  <a:cubicBezTo>
                    <a:pt x="101560" y="11344"/>
                    <a:pt x="102910" y="11608"/>
                    <a:pt x="104340" y="11886"/>
                  </a:cubicBezTo>
                  <a:cubicBezTo>
                    <a:pt x="104577" y="11931"/>
                    <a:pt x="104818" y="11979"/>
                    <a:pt x="105060" y="12024"/>
                  </a:cubicBezTo>
                  <a:lnTo>
                    <a:pt x="105060" y="11505"/>
                  </a:lnTo>
                  <a:cubicBezTo>
                    <a:pt x="104851" y="11464"/>
                    <a:pt x="104644" y="11425"/>
                    <a:pt x="104438" y="11385"/>
                  </a:cubicBezTo>
                  <a:cubicBezTo>
                    <a:pt x="102990" y="11108"/>
                    <a:pt x="101619" y="10842"/>
                    <a:pt x="100407" y="10796"/>
                  </a:cubicBezTo>
                  <a:cubicBezTo>
                    <a:pt x="98717" y="10732"/>
                    <a:pt x="97011" y="10713"/>
                    <a:pt x="95316" y="10713"/>
                  </a:cubicBezTo>
                  <a:cubicBezTo>
                    <a:pt x="93877" y="10713"/>
                    <a:pt x="92445" y="10727"/>
                    <a:pt x="91035" y="10741"/>
                  </a:cubicBezTo>
                  <a:cubicBezTo>
                    <a:pt x="89602" y="10756"/>
                    <a:pt x="88147" y="10772"/>
                    <a:pt x="86686" y="10772"/>
                  </a:cubicBezTo>
                  <a:cubicBezTo>
                    <a:pt x="84957" y="10772"/>
                    <a:pt x="83218" y="10750"/>
                    <a:pt x="81498" y="10680"/>
                  </a:cubicBezTo>
                  <a:cubicBezTo>
                    <a:pt x="80018" y="10621"/>
                    <a:pt x="78549" y="10591"/>
                    <a:pt x="77084" y="10591"/>
                  </a:cubicBezTo>
                  <a:cubicBezTo>
                    <a:pt x="73539" y="10591"/>
                    <a:pt x="70015" y="10765"/>
                    <a:pt x="66409" y="11114"/>
                  </a:cubicBezTo>
                  <a:cubicBezTo>
                    <a:pt x="65244" y="11226"/>
                    <a:pt x="64078" y="11274"/>
                    <a:pt x="62914" y="11274"/>
                  </a:cubicBezTo>
                  <a:cubicBezTo>
                    <a:pt x="59799" y="11274"/>
                    <a:pt x="56697" y="10935"/>
                    <a:pt x="53671" y="10603"/>
                  </a:cubicBezTo>
                  <a:cubicBezTo>
                    <a:pt x="51927" y="10413"/>
                    <a:pt x="50126" y="10216"/>
                    <a:pt x="48339" y="10085"/>
                  </a:cubicBezTo>
                  <a:cubicBezTo>
                    <a:pt x="46271" y="9934"/>
                    <a:pt x="44194" y="9870"/>
                    <a:pt x="42117" y="9870"/>
                  </a:cubicBezTo>
                  <a:close/>
                  <a:moveTo>
                    <a:pt x="10137" y="13731"/>
                  </a:moveTo>
                  <a:cubicBezTo>
                    <a:pt x="6636" y="13731"/>
                    <a:pt x="3163" y="13987"/>
                    <a:pt x="4" y="14729"/>
                  </a:cubicBezTo>
                  <a:lnTo>
                    <a:pt x="4" y="15255"/>
                  </a:lnTo>
                  <a:cubicBezTo>
                    <a:pt x="3153" y="14502"/>
                    <a:pt x="6633" y="14243"/>
                    <a:pt x="10147" y="14243"/>
                  </a:cubicBezTo>
                  <a:cubicBezTo>
                    <a:pt x="14436" y="14243"/>
                    <a:pt x="18776" y="14629"/>
                    <a:pt x="22624" y="14972"/>
                  </a:cubicBezTo>
                  <a:lnTo>
                    <a:pt x="22667" y="14975"/>
                  </a:lnTo>
                  <a:cubicBezTo>
                    <a:pt x="23982" y="15094"/>
                    <a:pt x="25311" y="15229"/>
                    <a:pt x="26594" y="15359"/>
                  </a:cubicBezTo>
                  <a:cubicBezTo>
                    <a:pt x="30147" y="15723"/>
                    <a:pt x="33795" y="16096"/>
                    <a:pt x="37480" y="16096"/>
                  </a:cubicBezTo>
                  <a:cubicBezTo>
                    <a:pt x="38465" y="16096"/>
                    <a:pt x="39453" y="16070"/>
                    <a:pt x="40442" y="16009"/>
                  </a:cubicBezTo>
                  <a:cubicBezTo>
                    <a:pt x="46222" y="15654"/>
                    <a:pt x="51858" y="15425"/>
                    <a:pt x="58095" y="15184"/>
                  </a:cubicBezTo>
                  <a:cubicBezTo>
                    <a:pt x="58766" y="15158"/>
                    <a:pt x="59438" y="15146"/>
                    <a:pt x="60110" y="15146"/>
                  </a:cubicBezTo>
                  <a:cubicBezTo>
                    <a:pt x="63119" y="15146"/>
                    <a:pt x="66129" y="15381"/>
                    <a:pt x="69058" y="15610"/>
                  </a:cubicBezTo>
                  <a:cubicBezTo>
                    <a:pt x="71110" y="15770"/>
                    <a:pt x="73230" y="15936"/>
                    <a:pt x="75332" y="16019"/>
                  </a:cubicBezTo>
                  <a:cubicBezTo>
                    <a:pt x="76253" y="16056"/>
                    <a:pt x="77178" y="16073"/>
                    <a:pt x="78105" y="16073"/>
                  </a:cubicBezTo>
                  <a:cubicBezTo>
                    <a:pt x="82348" y="16073"/>
                    <a:pt x="86636" y="15725"/>
                    <a:pt x="90809" y="15387"/>
                  </a:cubicBezTo>
                  <a:cubicBezTo>
                    <a:pt x="94977" y="15049"/>
                    <a:pt x="99240" y="14705"/>
                    <a:pt x="103475" y="14705"/>
                  </a:cubicBezTo>
                  <a:cubicBezTo>
                    <a:pt x="104004" y="14705"/>
                    <a:pt x="104533" y="14710"/>
                    <a:pt x="105060" y="14721"/>
                  </a:cubicBezTo>
                  <a:lnTo>
                    <a:pt x="105060" y="14211"/>
                  </a:lnTo>
                  <a:cubicBezTo>
                    <a:pt x="104530" y="14199"/>
                    <a:pt x="104000" y="14194"/>
                    <a:pt x="103469" y="14194"/>
                  </a:cubicBezTo>
                  <a:cubicBezTo>
                    <a:pt x="99216" y="14194"/>
                    <a:pt x="94944" y="14539"/>
                    <a:pt x="90767" y="14878"/>
                  </a:cubicBezTo>
                  <a:cubicBezTo>
                    <a:pt x="86607" y="15216"/>
                    <a:pt x="82331" y="15562"/>
                    <a:pt x="78110" y="15562"/>
                  </a:cubicBezTo>
                  <a:cubicBezTo>
                    <a:pt x="77188" y="15562"/>
                    <a:pt x="76270" y="15545"/>
                    <a:pt x="75355" y="15509"/>
                  </a:cubicBezTo>
                  <a:cubicBezTo>
                    <a:pt x="73263" y="15425"/>
                    <a:pt x="71146" y="15261"/>
                    <a:pt x="69100" y="15101"/>
                  </a:cubicBezTo>
                  <a:cubicBezTo>
                    <a:pt x="66159" y="14871"/>
                    <a:pt x="63136" y="14636"/>
                    <a:pt x="60106" y="14636"/>
                  </a:cubicBezTo>
                  <a:cubicBezTo>
                    <a:pt x="59430" y="14636"/>
                    <a:pt x="58753" y="14647"/>
                    <a:pt x="58076" y="14673"/>
                  </a:cubicBezTo>
                  <a:cubicBezTo>
                    <a:pt x="51837" y="14914"/>
                    <a:pt x="46199" y="15142"/>
                    <a:pt x="40412" y="15500"/>
                  </a:cubicBezTo>
                  <a:cubicBezTo>
                    <a:pt x="39411" y="15561"/>
                    <a:pt x="38421" y="15589"/>
                    <a:pt x="37436" y="15589"/>
                  </a:cubicBezTo>
                  <a:cubicBezTo>
                    <a:pt x="33845" y="15589"/>
                    <a:pt x="30325" y="15227"/>
                    <a:pt x="26646" y="14852"/>
                  </a:cubicBezTo>
                  <a:cubicBezTo>
                    <a:pt x="25360" y="14720"/>
                    <a:pt x="24032" y="14584"/>
                    <a:pt x="22712" y="14466"/>
                  </a:cubicBezTo>
                  <a:lnTo>
                    <a:pt x="22669" y="14463"/>
                  </a:lnTo>
                  <a:cubicBezTo>
                    <a:pt x="18805" y="14119"/>
                    <a:pt x="14450" y="13731"/>
                    <a:pt x="10137" y="13731"/>
                  </a:cubicBezTo>
                  <a:close/>
                  <a:moveTo>
                    <a:pt x="8247" y="17693"/>
                  </a:moveTo>
                  <a:cubicBezTo>
                    <a:pt x="8144" y="17693"/>
                    <a:pt x="8041" y="17693"/>
                    <a:pt x="7939" y="17694"/>
                  </a:cubicBezTo>
                  <a:cubicBezTo>
                    <a:pt x="5759" y="17719"/>
                    <a:pt x="2876" y="17749"/>
                    <a:pt x="5" y="18048"/>
                  </a:cubicBezTo>
                  <a:lnTo>
                    <a:pt x="5" y="18561"/>
                  </a:lnTo>
                  <a:cubicBezTo>
                    <a:pt x="2871" y="18259"/>
                    <a:pt x="5766" y="18229"/>
                    <a:pt x="7949" y="18206"/>
                  </a:cubicBezTo>
                  <a:cubicBezTo>
                    <a:pt x="8061" y="18205"/>
                    <a:pt x="8173" y="18204"/>
                    <a:pt x="8285" y="18204"/>
                  </a:cubicBezTo>
                  <a:cubicBezTo>
                    <a:pt x="12282" y="18204"/>
                    <a:pt x="16537" y="18947"/>
                    <a:pt x="20656" y="19665"/>
                  </a:cubicBezTo>
                  <a:cubicBezTo>
                    <a:pt x="21887" y="19879"/>
                    <a:pt x="23047" y="20082"/>
                    <a:pt x="24211" y="20266"/>
                  </a:cubicBezTo>
                  <a:cubicBezTo>
                    <a:pt x="30546" y="21275"/>
                    <a:pt x="36844" y="21659"/>
                    <a:pt x="42951" y="21659"/>
                  </a:cubicBezTo>
                  <a:cubicBezTo>
                    <a:pt x="51476" y="21659"/>
                    <a:pt x="59628" y="20910"/>
                    <a:pt x="66990" y="20060"/>
                  </a:cubicBezTo>
                  <a:cubicBezTo>
                    <a:pt x="74607" y="19181"/>
                    <a:pt x="82516" y="18376"/>
                    <a:pt x="90344" y="18376"/>
                  </a:cubicBezTo>
                  <a:cubicBezTo>
                    <a:pt x="94735" y="18376"/>
                    <a:pt x="99101" y="18629"/>
                    <a:pt x="103375" y="19264"/>
                  </a:cubicBezTo>
                  <a:cubicBezTo>
                    <a:pt x="103912" y="19344"/>
                    <a:pt x="104476" y="19463"/>
                    <a:pt x="105062" y="19598"/>
                  </a:cubicBezTo>
                  <a:lnTo>
                    <a:pt x="105062" y="19074"/>
                  </a:lnTo>
                  <a:cubicBezTo>
                    <a:pt x="104506" y="18947"/>
                    <a:pt x="103968" y="18837"/>
                    <a:pt x="103452" y="18758"/>
                  </a:cubicBezTo>
                  <a:cubicBezTo>
                    <a:pt x="99151" y="18119"/>
                    <a:pt x="94761" y="17865"/>
                    <a:pt x="90348" y="17865"/>
                  </a:cubicBezTo>
                  <a:cubicBezTo>
                    <a:pt x="82494" y="17865"/>
                    <a:pt x="74566" y="18671"/>
                    <a:pt x="66933" y="19550"/>
                  </a:cubicBezTo>
                  <a:cubicBezTo>
                    <a:pt x="59588" y="20398"/>
                    <a:pt x="51456" y="21146"/>
                    <a:pt x="42955" y="21146"/>
                  </a:cubicBezTo>
                  <a:cubicBezTo>
                    <a:pt x="36871" y="21146"/>
                    <a:pt x="30599" y="20763"/>
                    <a:pt x="24293" y="19759"/>
                  </a:cubicBezTo>
                  <a:cubicBezTo>
                    <a:pt x="23134" y="19575"/>
                    <a:pt x="21974" y="19373"/>
                    <a:pt x="20746" y="19159"/>
                  </a:cubicBezTo>
                  <a:cubicBezTo>
                    <a:pt x="16595" y="18436"/>
                    <a:pt x="12306" y="17693"/>
                    <a:pt x="8247" y="17693"/>
                  </a:cubicBezTo>
                  <a:close/>
                  <a:moveTo>
                    <a:pt x="87567" y="21906"/>
                  </a:moveTo>
                  <a:cubicBezTo>
                    <a:pt x="87180" y="21906"/>
                    <a:pt x="86794" y="21907"/>
                    <a:pt x="86408" y="21909"/>
                  </a:cubicBezTo>
                  <a:cubicBezTo>
                    <a:pt x="80529" y="21940"/>
                    <a:pt x="74594" y="22434"/>
                    <a:pt x="68850" y="22913"/>
                  </a:cubicBezTo>
                  <a:cubicBezTo>
                    <a:pt x="63301" y="23377"/>
                    <a:pt x="57560" y="23855"/>
                    <a:pt x="51902" y="23909"/>
                  </a:cubicBezTo>
                  <a:cubicBezTo>
                    <a:pt x="51228" y="23915"/>
                    <a:pt x="50556" y="23919"/>
                    <a:pt x="49885" y="23919"/>
                  </a:cubicBezTo>
                  <a:cubicBezTo>
                    <a:pt x="46988" y="23919"/>
                    <a:pt x="44121" y="23858"/>
                    <a:pt x="41340" y="23738"/>
                  </a:cubicBezTo>
                  <a:cubicBezTo>
                    <a:pt x="40023" y="23680"/>
                    <a:pt x="38699" y="23474"/>
                    <a:pt x="37417" y="23275"/>
                  </a:cubicBezTo>
                  <a:cubicBezTo>
                    <a:pt x="36051" y="23064"/>
                    <a:pt x="34639" y="22843"/>
                    <a:pt x="33215" y="22798"/>
                  </a:cubicBezTo>
                  <a:cubicBezTo>
                    <a:pt x="32614" y="22780"/>
                    <a:pt x="32012" y="22771"/>
                    <a:pt x="31411" y="22771"/>
                  </a:cubicBezTo>
                  <a:cubicBezTo>
                    <a:pt x="28868" y="22771"/>
                    <a:pt x="26329" y="22920"/>
                    <a:pt x="23859" y="23065"/>
                  </a:cubicBezTo>
                  <a:cubicBezTo>
                    <a:pt x="21402" y="23209"/>
                    <a:pt x="18874" y="23358"/>
                    <a:pt x="16354" y="23358"/>
                  </a:cubicBezTo>
                  <a:cubicBezTo>
                    <a:pt x="15960" y="23358"/>
                    <a:pt x="15566" y="23354"/>
                    <a:pt x="15173" y="23346"/>
                  </a:cubicBezTo>
                  <a:cubicBezTo>
                    <a:pt x="13023" y="23304"/>
                    <a:pt x="10808" y="23184"/>
                    <a:pt x="8665" y="23068"/>
                  </a:cubicBezTo>
                  <a:cubicBezTo>
                    <a:pt x="5962" y="22922"/>
                    <a:pt x="3189" y="22777"/>
                    <a:pt x="453" y="22777"/>
                  </a:cubicBezTo>
                  <a:cubicBezTo>
                    <a:pt x="302" y="22777"/>
                    <a:pt x="151" y="22777"/>
                    <a:pt x="1" y="22778"/>
                  </a:cubicBezTo>
                  <a:lnTo>
                    <a:pt x="1" y="23290"/>
                  </a:lnTo>
                  <a:cubicBezTo>
                    <a:pt x="160" y="23289"/>
                    <a:pt x="318" y="23288"/>
                    <a:pt x="477" y="23288"/>
                  </a:cubicBezTo>
                  <a:cubicBezTo>
                    <a:pt x="3194" y="23288"/>
                    <a:pt x="5950" y="23436"/>
                    <a:pt x="8639" y="23580"/>
                  </a:cubicBezTo>
                  <a:cubicBezTo>
                    <a:pt x="10785" y="23696"/>
                    <a:pt x="13005" y="23815"/>
                    <a:pt x="15161" y="23857"/>
                  </a:cubicBezTo>
                  <a:cubicBezTo>
                    <a:pt x="15549" y="23864"/>
                    <a:pt x="15937" y="23868"/>
                    <a:pt x="16325" y="23868"/>
                  </a:cubicBezTo>
                  <a:cubicBezTo>
                    <a:pt x="18868" y="23868"/>
                    <a:pt x="21415" y="23719"/>
                    <a:pt x="23888" y="23574"/>
                  </a:cubicBezTo>
                  <a:cubicBezTo>
                    <a:pt x="26362" y="23430"/>
                    <a:pt x="28904" y="23282"/>
                    <a:pt x="31445" y="23282"/>
                  </a:cubicBezTo>
                  <a:cubicBezTo>
                    <a:pt x="32030" y="23282"/>
                    <a:pt x="32615" y="23290"/>
                    <a:pt x="33199" y="23307"/>
                  </a:cubicBezTo>
                  <a:cubicBezTo>
                    <a:pt x="34590" y="23351"/>
                    <a:pt x="35987" y="23568"/>
                    <a:pt x="37337" y="23777"/>
                  </a:cubicBezTo>
                  <a:cubicBezTo>
                    <a:pt x="38631" y="23979"/>
                    <a:pt x="39971" y="24187"/>
                    <a:pt x="41316" y="24245"/>
                  </a:cubicBezTo>
                  <a:cubicBezTo>
                    <a:pt x="44103" y="24366"/>
                    <a:pt x="46976" y="24427"/>
                    <a:pt x="49881" y="24427"/>
                  </a:cubicBezTo>
                  <a:cubicBezTo>
                    <a:pt x="50553" y="24427"/>
                    <a:pt x="51229" y="24422"/>
                    <a:pt x="51905" y="24416"/>
                  </a:cubicBezTo>
                  <a:cubicBezTo>
                    <a:pt x="57583" y="24361"/>
                    <a:pt x="63331" y="23883"/>
                    <a:pt x="68891" y="23419"/>
                  </a:cubicBezTo>
                  <a:cubicBezTo>
                    <a:pt x="74623" y="22940"/>
                    <a:pt x="80550" y="22444"/>
                    <a:pt x="86408" y="22414"/>
                  </a:cubicBezTo>
                  <a:cubicBezTo>
                    <a:pt x="86777" y="22412"/>
                    <a:pt x="87145" y="22411"/>
                    <a:pt x="87514" y="22411"/>
                  </a:cubicBezTo>
                  <a:cubicBezTo>
                    <a:pt x="91884" y="22411"/>
                    <a:pt x="96269" y="22533"/>
                    <a:pt x="100519" y="22652"/>
                  </a:cubicBezTo>
                  <a:cubicBezTo>
                    <a:pt x="102028" y="22694"/>
                    <a:pt x="103541" y="22734"/>
                    <a:pt x="105057" y="22774"/>
                  </a:cubicBezTo>
                  <a:lnTo>
                    <a:pt x="105057" y="22266"/>
                  </a:lnTo>
                  <a:lnTo>
                    <a:pt x="105062" y="22266"/>
                  </a:lnTo>
                  <a:cubicBezTo>
                    <a:pt x="103549" y="22230"/>
                    <a:pt x="102041" y="22188"/>
                    <a:pt x="100537" y="22146"/>
                  </a:cubicBezTo>
                  <a:cubicBezTo>
                    <a:pt x="96298" y="22028"/>
                    <a:pt x="91927" y="21906"/>
                    <a:pt x="87567" y="21906"/>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2" name="Google Shape;5652;p31"/>
          <p:cNvGrpSpPr/>
          <p:nvPr/>
        </p:nvGrpSpPr>
        <p:grpSpPr>
          <a:xfrm>
            <a:off x="3702100" y="4791725"/>
            <a:ext cx="117850" cy="112175"/>
            <a:chOff x="3549700" y="4639325"/>
            <a:chExt cx="117850" cy="112175"/>
          </a:xfrm>
        </p:grpSpPr>
        <p:sp>
          <p:nvSpPr>
            <p:cNvPr id="5653" name="Google Shape;5653;p31"/>
            <p:cNvSpPr/>
            <p:nvPr/>
          </p:nvSpPr>
          <p:spPr>
            <a:xfrm>
              <a:off x="3549700" y="46393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1"/>
            <p:cNvSpPr/>
            <p:nvPr/>
          </p:nvSpPr>
          <p:spPr>
            <a:xfrm>
              <a:off x="3587950" y="46775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31"/>
          <p:cNvGrpSpPr/>
          <p:nvPr/>
        </p:nvGrpSpPr>
        <p:grpSpPr>
          <a:xfrm>
            <a:off x="1141050" y="5031325"/>
            <a:ext cx="117850" cy="112175"/>
            <a:chOff x="1141050" y="5031325"/>
            <a:chExt cx="117850" cy="112175"/>
          </a:xfrm>
        </p:grpSpPr>
        <p:sp>
          <p:nvSpPr>
            <p:cNvPr id="5656" name="Google Shape;5656;p31"/>
            <p:cNvSpPr/>
            <p:nvPr/>
          </p:nvSpPr>
          <p:spPr>
            <a:xfrm>
              <a:off x="1141050" y="5031325"/>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1"/>
            <p:cNvSpPr/>
            <p:nvPr/>
          </p:nvSpPr>
          <p:spPr>
            <a:xfrm>
              <a:off x="1179300" y="5069575"/>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31"/>
          <p:cNvGrpSpPr/>
          <p:nvPr/>
        </p:nvGrpSpPr>
        <p:grpSpPr>
          <a:xfrm>
            <a:off x="6934225" y="4684700"/>
            <a:ext cx="117850" cy="112175"/>
            <a:chOff x="6477025" y="4227500"/>
            <a:chExt cx="117850" cy="112175"/>
          </a:xfrm>
        </p:grpSpPr>
        <p:sp>
          <p:nvSpPr>
            <p:cNvPr id="5659" name="Google Shape;5659;p31"/>
            <p:cNvSpPr/>
            <p:nvPr/>
          </p:nvSpPr>
          <p:spPr>
            <a:xfrm>
              <a:off x="6477025" y="422750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1"/>
            <p:cNvSpPr/>
            <p:nvPr/>
          </p:nvSpPr>
          <p:spPr>
            <a:xfrm>
              <a:off x="6515275" y="426575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31"/>
          <p:cNvGrpSpPr/>
          <p:nvPr/>
        </p:nvGrpSpPr>
        <p:grpSpPr>
          <a:xfrm>
            <a:off x="8580775" y="4919150"/>
            <a:ext cx="117850" cy="112175"/>
            <a:chOff x="8275975" y="4614350"/>
            <a:chExt cx="117850" cy="112175"/>
          </a:xfrm>
        </p:grpSpPr>
        <p:sp>
          <p:nvSpPr>
            <p:cNvPr id="5662" name="Google Shape;5662;p31"/>
            <p:cNvSpPr/>
            <p:nvPr/>
          </p:nvSpPr>
          <p:spPr>
            <a:xfrm>
              <a:off x="8275975" y="4614350"/>
              <a:ext cx="117850" cy="112175"/>
            </a:xfrm>
            <a:custGeom>
              <a:avLst/>
              <a:gdLst/>
              <a:ahLst/>
              <a:cxnLst/>
              <a:rect l="l" t="t" r="r" b="b"/>
              <a:pathLst>
                <a:path w="4714" h="4487" extrusionOk="0">
                  <a:moveTo>
                    <a:pt x="3116" y="1"/>
                  </a:moveTo>
                  <a:cubicBezTo>
                    <a:pt x="2974" y="1"/>
                    <a:pt x="2828" y="57"/>
                    <a:pt x="2700" y="189"/>
                  </a:cubicBezTo>
                  <a:cubicBezTo>
                    <a:pt x="2508" y="386"/>
                    <a:pt x="2411" y="625"/>
                    <a:pt x="2321" y="874"/>
                  </a:cubicBezTo>
                  <a:cubicBezTo>
                    <a:pt x="2122" y="492"/>
                    <a:pt x="1845" y="223"/>
                    <a:pt x="1401" y="164"/>
                  </a:cubicBezTo>
                  <a:cubicBezTo>
                    <a:pt x="1387" y="162"/>
                    <a:pt x="1373" y="161"/>
                    <a:pt x="1359" y="161"/>
                  </a:cubicBezTo>
                  <a:cubicBezTo>
                    <a:pt x="1156" y="161"/>
                    <a:pt x="991" y="351"/>
                    <a:pt x="929" y="524"/>
                  </a:cubicBezTo>
                  <a:cubicBezTo>
                    <a:pt x="816" y="836"/>
                    <a:pt x="914" y="1170"/>
                    <a:pt x="1056" y="1484"/>
                  </a:cubicBezTo>
                  <a:cubicBezTo>
                    <a:pt x="675" y="1489"/>
                    <a:pt x="326" y="1605"/>
                    <a:pt x="103" y="1911"/>
                  </a:cubicBezTo>
                  <a:cubicBezTo>
                    <a:pt x="0" y="2051"/>
                    <a:pt x="27" y="2258"/>
                    <a:pt x="103" y="2401"/>
                  </a:cubicBezTo>
                  <a:cubicBezTo>
                    <a:pt x="208" y="2599"/>
                    <a:pt x="380" y="2728"/>
                    <a:pt x="590" y="2810"/>
                  </a:cubicBezTo>
                  <a:cubicBezTo>
                    <a:pt x="464" y="3004"/>
                    <a:pt x="389" y="3217"/>
                    <a:pt x="390" y="3445"/>
                  </a:cubicBezTo>
                  <a:cubicBezTo>
                    <a:pt x="392" y="3766"/>
                    <a:pt x="679" y="4069"/>
                    <a:pt x="1000" y="4069"/>
                  </a:cubicBezTo>
                  <a:cubicBezTo>
                    <a:pt x="1056" y="4069"/>
                    <a:pt x="1113" y="4059"/>
                    <a:pt x="1170" y="4039"/>
                  </a:cubicBezTo>
                  <a:cubicBezTo>
                    <a:pt x="1312" y="3988"/>
                    <a:pt x="1431" y="3916"/>
                    <a:pt x="1535" y="3830"/>
                  </a:cubicBezTo>
                  <a:cubicBezTo>
                    <a:pt x="1537" y="4266"/>
                    <a:pt x="1893" y="4487"/>
                    <a:pt x="2255" y="4487"/>
                  </a:cubicBezTo>
                  <a:cubicBezTo>
                    <a:pt x="2619" y="4487"/>
                    <a:pt x="2989" y="4263"/>
                    <a:pt x="3008" y="3811"/>
                  </a:cubicBezTo>
                  <a:cubicBezTo>
                    <a:pt x="3179" y="3931"/>
                    <a:pt x="3373" y="4008"/>
                    <a:pt x="3591" y="4008"/>
                  </a:cubicBezTo>
                  <a:cubicBezTo>
                    <a:pt x="3596" y="4008"/>
                    <a:pt x="3600" y="4008"/>
                    <a:pt x="3604" y="4008"/>
                  </a:cubicBezTo>
                  <a:cubicBezTo>
                    <a:pt x="3961" y="4003"/>
                    <a:pt x="4232" y="3719"/>
                    <a:pt x="4245" y="3367"/>
                  </a:cubicBezTo>
                  <a:cubicBezTo>
                    <a:pt x="4258" y="3035"/>
                    <a:pt x="4102" y="2801"/>
                    <a:pt x="3898" y="2596"/>
                  </a:cubicBezTo>
                  <a:cubicBezTo>
                    <a:pt x="4028" y="2589"/>
                    <a:pt x="4158" y="2574"/>
                    <a:pt x="4278" y="2533"/>
                  </a:cubicBezTo>
                  <a:cubicBezTo>
                    <a:pt x="4527" y="2453"/>
                    <a:pt x="4714" y="2232"/>
                    <a:pt x="4714" y="1962"/>
                  </a:cubicBezTo>
                  <a:cubicBezTo>
                    <a:pt x="4714" y="1717"/>
                    <a:pt x="4531" y="1438"/>
                    <a:pt x="4278" y="1391"/>
                  </a:cubicBezTo>
                  <a:cubicBezTo>
                    <a:pt x="4188" y="1373"/>
                    <a:pt x="4088" y="1365"/>
                    <a:pt x="3983" y="1365"/>
                  </a:cubicBezTo>
                  <a:cubicBezTo>
                    <a:pt x="3861" y="1365"/>
                    <a:pt x="3733" y="1376"/>
                    <a:pt x="3605" y="1396"/>
                  </a:cubicBezTo>
                  <a:cubicBezTo>
                    <a:pt x="3717" y="1151"/>
                    <a:pt x="3803" y="892"/>
                    <a:pt x="3773" y="633"/>
                  </a:cubicBezTo>
                  <a:cubicBezTo>
                    <a:pt x="3731" y="282"/>
                    <a:pt x="3433" y="1"/>
                    <a:pt x="31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1"/>
            <p:cNvSpPr/>
            <p:nvPr/>
          </p:nvSpPr>
          <p:spPr>
            <a:xfrm>
              <a:off x="8314225" y="4652600"/>
              <a:ext cx="37175" cy="37150"/>
            </a:xfrm>
            <a:custGeom>
              <a:avLst/>
              <a:gdLst/>
              <a:ahLst/>
              <a:cxnLst/>
              <a:rect l="l" t="t" r="r" b="b"/>
              <a:pathLst>
                <a:path w="1487" h="1486" extrusionOk="0">
                  <a:moveTo>
                    <a:pt x="745" y="1"/>
                  </a:moveTo>
                  <a:cubicBezTo>
                    <a:pt x="744" y="1"/>
                    <a:pt x="743" y="1"/>
                    <a:pt x="743" y="1"/>
                  </a:cubicBezTo>
                  <a:cubicBezTo>
                    <a:pt x="333" y="1"/>
                    <a:pt x="0" y="332"/>
                    <a:pt x="0" y="743"/>
                  </a:cubicBezTo>
                  <a:cubicBezTo>
                    <a:pt x="0" y="1153"/>
                    <a:pt x="332" y="1486"/>
                    <a:pt x="743" y="1486"/>
                  </a:cubicBezTo>
                  <a:cubicBezTo>
                    <a:pt x="1152" y="1486"/>
                    <a:pt x="1486" y="1154"/>
                    <a:pt x="1486" y="743"/>
                  </a:cubicBezTo>
                  <a:cubicBezTo>
                    <a:pt x="1486" y="333"/>
                    <a:pt x="1153" y="1"/>
                    <a:pt x="7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31"/>
          <p:cNvGrpSpPr/>
          <p:nvPr/>
        </p:nvGrpSpPr>
        <p:grpSpPr>
          <a:xfrm>
            <a:off x="1258897" y="3664800"/>
            <a:ext cx="1285648" cy="1197277"/>
            <a:chOff x="1258897" y="3817200"/>
            <a:chExt cx="1285648" cy="1197277"/>
          </a:xfrm>
        </p:grpSpPr>
        <p:sp>
          <p:nvSpPr>
            <p:cNvPr id="5665" name="Google Shape;5665;p31"/>
            <p:cNvSpPr/>
            <p:nvPr/>
          </p:nvSpPr>
          <p:spPr>
            <a:xfrm>
              <a:off x="1883053" y="4731261"/>
              <a:ext cx="489938" cy="257632"/>
            </a:xfrm>
            <a:custGeom>
              <a:avLst/>
              <a:gdLst/>
              <a:ahLst/>
              <a:cxnLst/>
              <a:rect l="l" t="t" r="r" b="b"/>
              <a:pathLst>
                <a:path w="16250" h="8545" extrusionOk="0">
                  <a:moveTo>
                    <a:pt x="16006" y="1"/>
                  </a:moveTo>
                  <a:cubicBezTo>
                    <a:pt x="15995" y="1"/>
                    <a:pt x="15983" y="1"/>
                    <a:pt x="15971" y="3"/>
                  </a:cubicBezTo>
                  <a:cubicBezTo>
                    <a:pt x="8854" y="966"/>
                    <a:pt x="4566" y="3705"/>
                    <a:pt x="2216" y="5825"/>
                  </a:cubicBezTo>
                  <a:cubicBezTo>
                    <a:pt x="902" y="7009"/>
                    <a:pt x="1" y="8260"/>
                    <a:pt x="23" y="8451"/>
                  </a:cubicBezTo>
                  <a:lnTo>
                    <a:pt x="290" y="8457"/>
                  </a:lnTo>
                  <a:lnTo>
                    <a:pt x="293" y="8457"/>
                  </a:lnTo>
                  <a:lnTo>
                    <a:pt x="459" y="8545"/>
                  </a:lnTo>
                  <a:cubicBezTo>
                    <a:pt x="466" y="8534"/>
                    <a:pt x="1051" y="7480"/>
                    <a:pt x="2515" y="6159"/>
                  </a:cubicBezTo>
                  <a:cubicBezTo>
                    <a:pt x="4817" y="4082"/>
                    <a:pt x="9030" y="1410"/>
                    <a:pt x="16028" y="463"/>
                  </a:cubicBezTo>
                  <a:cubicBezTo>
                    <a:pt x="16156" y="447"/>
                    <a:pt x="16250" y="329"/>
                    <a:pt x="16232" y="201"/>
                  </a:cubicBezTo>
                  <a:cubicBezTo>
                    <a:pt x="16215" y="83"/>
                    <a:pt x="16120" y="1"/>
                    <a:pt x="16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1"/>
            <p:cNvSpPr/>
            <p:nvPr/>
          </p:nvSpPr>
          <p:spPr>
            <a:xfrm>
              <a:off x="1894963" y="4736658"/>
              <a:ext cx="64883" cy="192025"/>
            </a:xfrm>
            <a:custGeom>
              <a:avLst/>
              <a:gdLst/>
              <a:ahLst/>
              <a:cxnLst/>
              <a:rect l="l" t="t" r="r" b="b"/>
              <a:pathLst>
                <a:path w="2152" h="6369" extrusionOk="0">
                  <a:moveTo>
                    <a:pt x="1889" y="0"/>
                  </a:moveTo>
                  <a:cubicBezTo>
                    <a:pt x="1836" y="0"/>
                    <a:pt x="1782" y="18"/>
                    <a:pt x="1738" y="55"/>
                  </a:cubicBezTo>
                  <a:cubicBezTo>
                    <a:pt x="1667" y="115"/>
                    <a:pt x="1" y="1561"/>
                    <a:pt x="1382" y="6200"/>
                  </a:cubicBezTo>
                  <a:cubicBezTo>
                    <a:pt x="1400" y="6260"/>
                    <a:pt x="1441" y="6308"/>
                    <a:pt x="1493" y="6338"/>
                  </a:cubicBezTo>
                  <a:cubicBezTo>
                    <a:pt x="1527" y="6358"/>
                    <a:pt x="1566" y="6368"/>
                    <a:pt x="1607" y="6368"/>
                  </a:cubicBezTo>
                  <a:cubicBezTo>
                    <a:pt x="1630" y="6368"/>
                    <a:pt x="1653" y="6365"/>
                    <a:pt x="1676" y="6358"/>
                  </a:cubicBezTo>
                  <a:cubicBezTo>
                    <a:pt x="1799" y="6322"/>
                    <a:pt x="1870" y="6191"/>
                    <a:pt x="1833" y="6066"/>
                  </a:cubicBezTo>
                  <a:cubicBezTo>
                    <a:pt x="554" y="1779"/>
                    <a:pt x="2015" y="438"/>
                    <a:pt x="2039" y="416"/>
                  </a:cubicBezTo>
                  <a:cubicBezTo>
                    <a:pt x="2139" y="332"/>
                    <a:pt x="2152" y="185"/>
                    <a:pt x="2068" y="86"/>
                  </a:cubicBezTo>
                  <a:cubicBezTo>
                    <a:pt x="2023" y="29"/>
                    <a:pt x="1957"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1"/>
            <p:cNvSpPr/>
            <p:nvPr/>
          </p:nvSpPr>
          <p:spPr>
            <a:xfrm>
              <a:off x="1945225" y="4704819"/>
              <a:ext cx="83033" cy="198900"/>
            </a:xfrm>
            <a:custGeom>
              <a:avLst/>
              <a:gdLst/>
              <a:ahLst/>
              <a:cxnLst/>
              <a:rect l="l" t="t" r="r" b="b"/>
              <a:pathLst>
                <a:path w="2754" h="6597" extrusionOk="0">
                  <a:moveTo>
                    <a:pt x="2493" y="0"/>
                  </a:moveTo>
                  <a:cubicBezTo>
                    <a:pt x="2426" y="0"/>
                    <a:pt x="2360" y="28"/>
                    <a:pt x="2314" y="81"/>
                  </a:cubicBezTo>
                  <a:cubicBezTo>
                    <a:pt x="2219" y="190"/>
                    <a:pt x="0" y="2793"/>
                    <a:pt x="560" y="6397"/>
                  </a:cubicBezTo>
                  <a:cubicBezTo>
                    <a:pt x="570" y="6470"/>
                    <a:pt x="617" y="6530"/>
                    <a:pt x="677" y="6566"/>
                  </a:cubicBezTo>
                  <a:cubicBezTo>
                    <a:pt x="711" y="6586"/>
                    <a:pt x="750" y="6597"/>
                    <a:pt x="790" y="6597"/>
                  </a:cubicBezTo>
                  <a:cubicBezTo>
                    <a:pt x="802" y="6597"/>
                    <a:pt x="815" y="6596"/>
                    <a:pt x="827" y="6594"/>
                  </a:cubicBezTo>
                  <a:cubicBezTo>
                    <a:pt x="956" y="6573"/>
                    <a:pt x="1044" y="6454"/>
                    <a:pt x="1024" y="6325"/>
                  </a:cubicBezTo>
                  <a:cubicBezTo>
                    <a:pt x="497" y="2945"/>
                    <a:pt x="2646" y="415"/>
                    <a:pt x="2668" y="390"/>
                  </a:cubicBezTo>
                  <a:cubicBezTo>
                    <a:pt x="2753" y="290"/>
                    <a:pt x="2742" y="142"/>
                    <a:pt x="2645" y="58"/>
                  </a:cubicBezTo>
                  <a:cubicBezTo>
                    <a:pt x="2601" y="19"/>
                    <a:pt x="2547" y="0"/>
                    <a:pt x="2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1"/>
            <p:cNvSpPr/>
            <p:nvPr/>
          </p:nvSpPr>
          <p:spPr>
            <a:xfrm>
              <a:off x="1989095" y="4689020"/>
              <a:ext cx="112791" cy="195161"/>
            </a:xfrm>
            <a:custGeom>
              <a:avLst/>
              <a:gdLst/>
              <a:ahLst/>
              <a:cxnLst/>
              <a:rect l="l" t="t" r="r" b="b"/>
              <a:pathLst>
                <a:path w="3741" h="6473" extrusionOk="0">
                  <a:moveTo>
                    <a:pt x="3483" y="0"/>
                  </a:moveTo>
                  <a:cubicBezTo>
                    <a:pt x="3423" y="0"/>
                    <a:pt x="3363" y="23"/>
                    <a:pt x="3318" y="69"/>
                  </a:cubicBezTo>
                  <a:cubicBezTo>
                    <a:pt x="3182" y="205"/>
                    <a:pt x="0" y="3428"/>
                    <a:pt x="11" y="6238"/>
                  </a:cubicBezTo>
                  <a:cubicBezTo>
                    <a:pt x="14" y="6326"/>
                    <a:pt x="61" y="6401"/>
                    <a:pt x="133" y="6442"/>
                  </a:cubicBezTo>
                  <a:cubicBezTo>
                    <a:pt x="168" y="6463"/>
                    <a:pt x="206" y="6472"/>
                    <a:pt x="250" y="6473"/>
                  </a:cubicBezTo>
                  <a:cubicBezTo>
                    <a:pt x="378" y="6472"/>
                    <a:pt x="484" y="6367"/>
                    <a:pt x="484" y="6237"/>
                  </a:cubicBezTo>
                  <a:cubicBezTo>
                    <a:pt x="472" y="3623"/>
                    <a:pt x="3620" y="435"/>
                    <a:pt x="3651" y="401"/>
                  </a:cubicBezTo>
                  <a:cubicBezTo>
                    <a:pt x="3740" y="310"/>
                    <a:pt x="3740" y="160"/>
                    <a:pt x="3649" y="69"/>
                  </a:cubicBezTo>
                  <a:cubicBezTo>
                    <a:pt x="3603" y="23"/>
                    <a:pt x="3543" y="0"/>
                    <a:pt x="3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1"/>
            <p:cNvSpPr/>
            <p:nvPr/>
          </p:nvSpPr>
          <p:spPr>
            <a:xfrm>
              <a:off x="1916521" y="4933515"/>
              <a:ext cx="200980" cy="60029"/>
            </a:xfrm>
            <a:custGeom>
              <a:avLst/>
              <a:gdLst/>
              <a:ahLst/>
              <a:cxnLst/>
              <a:rect l="l" t="t" r="r" b="b"/>
              <a:pathLst>
                <a:path w="6666" h="1991" extrusionOk="0">
                  <a:moveTo>
                    <a:pt x="270" y="1"/>
                  </a:moveTo>
                  <a:cubicBezTo>
                    <a:pt x="193" y="1"/>
                    <a:pt x="118" y="37"/>
                    <a:pt x="73" y="105"/>
                  </a:cubicBezTo>
                  <a:cubicBezTo>
                    <a:pt x="1" y="214"/>
                    <a:pt x="32" y="359"/>
                    <a:pt x="140" y="430"/>
                  </a:cubicBezTo>
                  <a:cubicBezTo>
                    <a:pt x="359" y="574"/>
                    <a:pt x="575" y="706"/>
                    <a:pt x="788" y="825"/>
                  </a:cubicBezTo>
                  <a:cubicBezTo>
                    <a:pt x="2460" y="1765"/>
                    <a:pt x="3936" y="1990"/>
                    <a:pt x="4965" y="1990"/>
                  </a:cubicBezTo>
                  <a:cubicBezTo>
                    <a:pt x="5864" y="1990"/>
                    <a:pt x="6422" y="1819"/>
                    <a:pt x="6473" y="1801"/>
                  </a:cubicBezTo>
                  <a:cubicBezTo>
                    <a:pt x="6598" y="1762"/>
                    <a:pt x="6666" y="1630"/>
                    <a:pt x="6625" y="1506"/>
                  </a:cubicBezTo>
                  <a:cubicBezTo>
                    <a:pt x="6594" y="1406"/>
                    <a:pt x="6500" y="1343"/>
                    <a:pt x="6400" y="1343"/>
                  </a:cubicBezTo>
                  <a:cubicBezTo>
                    <a:pt x="6376" y="1343"/>
                    <a:pt x="6353" y="1346"/>
                    <a:pt x="6329" y="1354"/>
                  </a:cubicBezTo>
                  <a:cubicBezTo>
                    <a:pt x="6319" y="1358"/>
                    <a:pt x="5815" y="1511"/>
                    <a:pt x="4985" y="1511"/>
                  </a:cubicBezTo>
                  <a:cubicBezTo>
                    <a:pt x="3895" y="1511"/>
                    <a:pt x="2240" y="1247"/>
                    <a:pt x="399" y="38"/>
                  </a:cubicBezTo>
                  <a:cubicBezTo>
                    <a:pt x="359" y="13"/>
                    <a:pt x="314"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1"/>
            <p:cNvSpPr/>
            <p:nvPr/>
          </p:nvSpPr>
          <p:spPr>
            <a:xfrm>
              <a:off x="1948994" y="4901977"/>
              <a:ext cx="209452" cy="47486"/>
            </a:xfrm>
            <a:custGeom>
              <a:avLst/>
              <a:gdLst/>
              <a:ahLst/>
              <a:cxnLst/>
              <a:rect l="l" t="t" r="r" b="b"/>
              <a:pathLst>
                <a:path w="6947" h="1575" extrusionOk="0">
                  <a:moveTo>
                    <a:pt x="263" y="0"/>
                  </a:moveTo>
                  <a:cubicBezTo>
                    <a:pt x="173" y="0"/>
                    <a:pt x="89" y="52"/>
                    <a:pt x="49" y="141"/>
                  </a:cubicBezTo>
                  <a:cubicBezTo>
                    <a:pt x="0" y="253"/>
                    <a:pt x="44" y="384"/>
                    <a:pt x="148" y="442"/>
                  </a:cubicBezTo>
                  <a:cubicBezTo>
                    <a:pt x="154" y="445"/>
                    <a:pt x="162" y="448"/>
                    <a:pt x="166" y="451"/>
                  </a:cubicBezTo>
                  <a:cubicBezTo>
                    <a:pt x="2103" y="1318"/>
                    <a:pt x="3621" y="1574"/>
                    <a:pt x="4720" y="1574"/>
                  </a:cubicBezTo>
                  <a:cubicBezTo>
                    <a:pt x="6046" y="1574"/>
                    <a:pt x="6761" y="1202"/>
                    <a:pt x="6865" y="1078"/>
                  </a:cubicBezTo>
                  <a:cubicBezTo>
                    <a:pt x="6947" y="980"/>
                    <a:pt x="6943" y="821"/>
                    <a:pt x="6844" y="739"/>
                  </a:cubicBezTo>
                  <a:cubicBezTo>
                    <a:pt x="6798" y="700"/>
                    <a:pt x="6742" y="680"/>
                    <a:pt x="6688" y="680"/>
                  </a:cubicBezTo>
                  <a:cubicBezTo>
                    <a:pt x="6626" y="680"/>
                    <a:pt x="6565" y="706"/>
                    <a:pt x="6521" y="759"/>
                  </a:cubicBezTo>
                  <a:cubicBezTo>
                    <a:pt x="6512" y="767"/>
                    <a:pt x="5926" y="1107"/>
                    <a:pt x="4711" y="1107"/>
                  </a:cubicBezTo>
                  <a:cubicBezTo>
                    <a:pt x="3703" y="1107"/>
                    <a:pt x="2262" y="873"/>
                    <a:pt x="360" y="21"/>
                  </a:cubicBezTo>
                  <a:cubicBezTo>
                    <a:pt x="328" y="7"/>
                    <a:pt x="296" y="0"/>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1"/>
            <p:cNvSpPr/>
            <p:nvPr/>
          </p:nvSpPr>
          <p:spPr>
            <a:xfrm>
              <a:off x="1978964" y="4868147"/>
              <a:ext cx="217743" cy="42692"/>
            </a:xfrm>
            <a:custGeom>
              <a:avLst/>
              <a:gdLst/>
              <a:ahLst/>
              <a:cxnLst/>
              <a:rect l="l" t="t" r="r" b="b"/>
              <a:pathLst>
                <a:path w="7222" h="1416" extrusionOk="0">
                  <a:moveTo>
                    <a:pt x="6958" y="0"/>
                  </a:moveTo>
                  <a:cubicBezTo>
                    <a:pt x="6928" y="0"/>
                    <a:pt x="6898" y="6"/>
                    <a:pt x="6869" y="18"/>
                  </a:cubicBezTo>
                  <a:cubicBezTo>
                    <a:pt x="6836" y="32"/>
                    <a:pt x="4532" y="947"/>
                    <a:pt x="2538" y="947"/>
                  </a:cubicBezTo>
                  <a:cubicBezTo>
                    <a:pt x="1717" y="947"/>
                    <a:pt x="949" y="792"/>
                    <a:pt x="413" y="356"/>
                  </a:cubicBezTo>
                  <a:cubicBezTo>
                    <a:pt x="370" y="321"/>
                    <a:pt x="317" y="304"/>
                    <a:pt x="265" y="304"/>
                  </a:cubicBezTo>
                  <a:cubicBezTo>
                    <a:pt x="197" y="304"/>
                    <a:pt x="128" y="333"/>
                    <a:pt x="82" y="391"/>
                  </a:cubicBezTo>
                  <a:cubicBezTo>
                    <a:pt x="0" y="489"/>
                    <a:pt x="15" y="639"/>
                    <a:pt x="116" y="721"/>
                  </a:cubicBezTo>
                  <a:cubicBezTo>
                    <a:pt x="226" y="812"/>
                    <a:pt x="347" y="893"/>
                    <a:pt x="472" y="964"/>
                  </a:cubicBezTo>
                  <a:cubicBezTo>
                    <a:pt x="1059" y="1294"/>
                    <a:pt x="1791" y="1416"/>
                    <a:pt x="2551" y="1416"/>
                  </a:cubicBezTo>
                  <a:cubicBezTo>
                    <a:pt x="4624" y="1416"/>
                    <a:pt x="6905" y="510"/>
                    <a:pt x="7043" y="454"/>
                  </a:cubicBezTo>
                  <a:cubicBezTo>
                    <a:pt x="7164" y="406"/>
                    <a:pt x="7222" y="269"/>
                    <a:pt x="7173" y="149"/>
                  </a:cubicBezTo>
                  <a:cubicBezTo>
                    <a:pt x="7138" y="56"/>
                    <a:pt x="7051" y="0"/>
                    <a:pt x="69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1"/>
            <p:cNvSpPr/>
            <p:nvPr/>
          </p:nvSpPr>
          <p:spPr>
            <a:xfrm>
              <a:off x="2028020" y="4683502"/>
              <a:ext cx="128680" cy="174056"/>
            </a:xfrm>
            <a:custGeom>
              <a:avLst/>
              <a:gdLst/>
              <a:ahLst/>
              <a:cxnLst/>
              <a:rect l="l" t="t" r="r" b="b"/>
              <a:pathLst>
                <a:path w="4268" h="5773" extrusionOk="0">
                  <a:moveTo>
                    <a:pt x="4006" y="1"/>
                  </a:moveTo>
                  <a:cubicBezTo>
                    <a:pt x="3979" y="1"/>
                    <a:pt x="3951" y="6"/>
                    <a:pt x="3924" y="16"/>
                  </a:cubicBezTo>
                  <a:cubicBezTo>
                    <a:pt x="3570" y="145"/>
                    <a:pt x="752" y="3107"/>
                    <a:pt x="32" y="5468"/>
                  </a:cubicBezTo>
                  <a:cubicBezTo>
                    <a:pt x="0" y="5577"/>
                    <a:pt x="49" y="5688"/>
                    <a:pt x="143" y="5743"/>
                  </a:cubicBezTo>
                  <a:cubicBezTo>
                    <a:pt x="157" y="5749"/>
                    <a:pt x="172" y="5754"/>
                    <a:pt x="188" y="5762"/>
                  </a:cubicBezTo>
                  <a:cubicBezTo>
                    <a:pt x="212" y="5769"/>
                    <a:pt x="236" y="5773"/>
                    <a:pt x="259" y="5773"/>
                  </a:cubicBezTo>
                  <a:cubicBezTo>
                    <a:pt x="359" y="5773"/>
                    <a:pt x="451" y="5707"/>
                    <a:pt x="482" y="5606"/>
                  </a:cubicBezTo>
                  <a:cubicBezTo>
                    <a:pt x="1141" y="3440"/>
                    <a:pt x="3771" y="659"/>
                    <a:pt x="4101" y="451"/>
                  </a:cubicBezTo>
                  <a:cubicBezTo>
                    <a:pt x="4211" y="399"/>
                    <a:pt x="4267" y="273"/>
                    <a:pt x="4225" y="156"/>
                  </a:cubicBezTo>
                  <a:cubicBezTo>
                    <a:pt x="4190" y="61"/>
                    <a:pt x="4101" y="1"/>
                    <a:pt x="4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1"/>
            <p:cNvSpPr/>
            <p:nvPr/>
          </p:nvSpPr>
          <p:spPr>
            <a:xfrm>
              <a:off x="2016592" y="4822498"/>
              <a:ext cx="229713" cy="48150"/>
            </a:xfrm>
            <a:custGeom>
              <a:avLst/>
              <a:gdLst/>
              <a:ahLst/>
              <a:cxnLst/>
              <a:rect l="l" t="t" r="r" b="b"/>
              <a:pathLst>
                <a:path w="7619" h="1597" extrusionOk="0">
                  <a:moveTo>
                    <a:pt x="7349" y="1"/>
                  </a:moveTo>
                  <a:cubicBezTo>
                    <a:pt x="7318" y="1"/>
                    <a:pt x="7286" y="7"/>
                    <a:pt x="7256" y="20"/>
                  </a:cubicBezTo>
                  <a:cubicBezTo>
                    <a:pt x="7224" y="33"/>
                    <a:pt x="4659" y="1124"/>
                    <a:pt x="2030" y="1124"/>
                  </a:cubicBezTo>
                  <a:cubicBezTo>
                    <a:pt x="1450" y="1124"/>
                    <a:pt x="867" y="1071"/>
                    <a:pt x="307" y="942"/>
                  </a:cubicBezTo>
                  <a:cubicBezTo>
                    <a:pt x="289" y="938"/>
                    <a:pt x="271" y="936"/>
                    <a:pt x="253" y="936"/>
                  </a:cubicBezTo>
                  <a:cubicBezTo>
                    <a:pt x="147" y="936"/>
                    <a:pt x="49" y="1008"/>
                    <a:pt x="24" y="1118"/>
                  </a:cubicBezTo>
                  <a:cubicBezTo>
                    <a:pt x="0" y="1222"/>
                    <a:pt x="50" y="1326"/>
                    <a:pt x="138" y="1376"/>
                  </a:cubicBezTo>
                  <a:cubicBezTo>
                    <a:pt x="156" y="1387"/>
                    <a:pt x="178" y="1396"/>
                    <a:pt x="203" y="1398"/>
                  </a:cubicBezTo>
                  <a:cubicBezTo>
                    <a:pt x="808" y="1539"/>
                    <a:pt x="1435" y="1596"/>
                    <a:pt x="2054" y="1596"/>
                  </a:cubicBezTo>
                  <a:cubicBezTo>
                    <a:pt x="4750" y="1596"/>
                    <a:pt x="7312" y="507"/>
                    <a:pt x="7443" y="451"/>
                  </a:cubicBezTo>
                  <a:cubicBezTo>
                    <a:pt x="7562" y="400"/>
                    <a:pt x="7618" y="262"/>
                    <a:pt x="7567" y="143"/>
                  </a:cubicBezTo>
                  <a:cubicBezTo>
                    <a:pt x="7528" y="54"/>
                    <a:pt x="7441" y="1"/>
                    <a:pt x="7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1"/>
            <p:cNvSpPr/>
            <p:nvPr/>
          </p:nvSpPr>
          <p:spPr>
            <a:xfrm>
              <a:off x="2164242" y="4771453"/>
              <a:ext cx="171131" cy="36270"/>
            </a:xfrm>
            <a:custGeom>
              <a:avLst/>
              <a:gdLst/>
              <a:ahLst/>
              <a:cxnLst/>
              <a:rect l="l" t="t" r="r" b="b"/>
              <a:pathLst>
                <a:path w="5676" h="1203" extrusionOk="0">
                  <a:moveTo>
                    <a:pt x="5406" y="0"/>
                  </a:moveTo>
                  <a:cubicBezTo>
                    <a:pt x="5368" y="0"/>
                    <a:pt x="5328" y="10"/>
                    <a:pt x="5292" y="30"/>
                  </a:cubicBezTo>
                  <a:cubicBezTo>
                    <a:pt x="5276" y="40"/>
                    <a:pt x="4014" y="727"/>
                    <a:pt x="2289" y="727"/>
                  </a:cubicBezTo>
                  <a:cubicBezTo>
                    <a:pt x="1682" y="727"/>
                    <a:pt x="1019" y="642"/>
                    <a:pt x="332" y="413"/>
                  </a:cubicBezTo>
                  <a:cubicBezTo>
                    <a:pt x="308" y="405"/>
                    <a:pt x="283" y="401"/>
                    <a:pt x="259" y="401"/>
                  </a:cubicBezTo>
                  <a:cubicBezTo>
                    <a:pt x="161" y="401"/>
                    <a:pt x="70" y="464"/>
                    <a:pt x="36" y="561"/>
                  </a:cubicBezTo>
                  <a:cubicBezTo>
                    <a:pt x="0" y="670"/>
                    <a:pt x="47" y="786"/>
                    <a:pt x="144" y="840"/>
                  </a:cubicBezTo>
                  <a:cubicBezTo>
                    <a:pt x="156" y="848"/>
                    <a:pt x="171" y="854"/>
                    <a:pt x="182" y="860"/>
                  </a:cubicBezTo>
                  <a:cubicBezTo>
                    <a:pt x="930" y="1109"/>
                    <a:pt x="1648" y="1202"/>
                    <a:pt x="2301" y="1202"/>
                  </a:cubicBezTo>
                  <a:cubicBezTo>
                    <a:pt x="4124" y="1202"/>
                    <a:pt x="5445" y="481"/>
                    <a:pt x="5520" y="441"/>
                  </a:cubicBezTo>
                  <a:cubicBezTo>
                    <a:pt x="5633" y="378"/>
                    <a:pt x="5676" y="235"/>
                    <a:pt x="5611" y="121"/>
                  </a:cubicBezTo>
                  <a:cubicBezTo>
                    <a:pt x="5569" y="44"/>
                    <a:pt x="5489" y="0"/>
                    <a:pt x="5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1"/>
            <p:cNvSpPr/>
            <p:nvPr/>
          </p:nvSpPr>
          <p:spPr>
            <a:xfrm>
              <a:off x="2185438" y="4688989"/>
              <a:ext cx="151715" cy="96299"/>
            </a:xfrm>
            <a:custGeom>
              <a:avLst/>
              <a:gdLst/>
              <a:ahLst/>
              <a:cxnLst/>
              <a:rect l="l" t="t" r="r" b="b"/>
              <a:pathLst>
                <a:path w="5032" h="3194" extrusionOk="0">
                  <a:moveTo>
                    <a:pt x="4775" y="1"/>
                  </a:moveTo>
                  <a:cubicBezTo>
                    <a:pt x="4758" y="1"/>
                    <a:pt x="4741" y="2"/>
                    <a:pt x="4724" y="6"/>
                  </a:cubicBezTo>
                  <a:cubicBezTo>
                    <a:pt x="4591" y="34"/>
                    <a:pt x="1406" y="717"/>
                    <a:pt x="70" y="2816"/>
                  </a:cubicBezTo>
                  <a:cubicBezTo>
                    <a:pt x="1" y="2926"/>
                    <a:pt x="17" y="3097"/>
                    <a:pt x="131" y="3161"/>
                  </a:cubicBezTo>
                  <a:lnTo>
                    <a:pt x="142" y="3167"/>
                  </a:lnTo>
                  <a:cubicBezTo>
                    <a:pt x="173" y="3185"/>
                    <a:pt x="208" y="3193"/>
                    <a:pt x="244" y="3193"/>
                  </a:cubicBezTo>
                  <a:cubicBezTo>
                    <a:pt x="330" y="3193"/>
                    <a:pt x="418" y="3145"/>
                    <a:pt x="466" y="3069"/>
                  </a:cubicBezTo>
                  <a:cubicBezTo>
                    <a:pt x="1695" y="1139"/>
                    <a:pt x="4793" y="467"/>
                    <a:pt x="4824" y="460"/>
                  </a:cubicBezTo>
                  <a:cubicBezTo>
                    <a:pt x="4951" y="433"/>
                    <a:pt x="5031" y="310"/>
                    <a:pt x="5006" y="184"/>
                  </a:cubicBezTo>
                  <a:cubicBezTo>
                    <a:pt x="4982" y="74"/>
                    <a:pt x="4884" y="1"/>
                    <a:pt x="4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1"/>
            <p:cNvSpPr/>
            <p:nvPr/>
          </p:nvSpPr>
          <p:spPr>
            <a:xfrm>
              <a:off x="2052170" y="4088651"/>
              <a:ext cx="249763" cy="494400"/>
            </a:xfrm>
            <a:custGeom>
              <a:avLst/>
              <a:gdLst/>
              <a:ahLst/>
              <a:cxnLst/>
              <a:rect l="l" t="t" r="r" b="b"/>
              <a:pathLst>
                <a:path w="8284" h="16398" extrusionOk="0">
                  <a:moveTo>
                    <a:pt x="8025" y="0"/>
                  </a:moveTo>
                  <a:cubicBezTo>
                    <a:pt x="7965" y="0"/>
                    <a:pt x="7906" y="23"/>
                    <a:pt x="7860" y="69"/>
                  </a:cubicBezTo>
                  <a:cubicBezTo>
                    <a:pt x="2745" y="5110"/>
                    <a:pt x="948" y="9873"/>
                    <a:pt x="340" y="12979"/>
                  </a:cubicBezTo>
                  <a:cubicBezTo>
                    <a:pt x="1" y="14716"/>
                    <a:pt x="8" y="16255"/>
                    <a:pt x="140" y="16397"/>
                  </a:cubicBezTo>
                  <a:lnTo>
                    <a:pt x="311" y="16240"/>
                  </a:lnTo>
                  <a:lnTo>
                    <a:pt x="311" y="16239"/>
                  </a:lnTo>
                  <a:lnTo>
                    <a:pt x="543" y="16209"/>
                  </a:lnTo>
                  <a:cubicBezTo>
                    <a:pt x="540" y="16196"/>
                    <a:pt x="421" y="15004"/>
                    <a:pt x="800" y="13067"/>
                  </a:cubicBezTo>
                  <a:cubicBezTo>
                    <a:pt x="1394" y="10026"/>
                    <a:pt x="3158" y="5359"/>
                    <a:pt x="8189" y="402"/>
                  </a:cubicBezTo>
                  <a:cubicBezTo>
                    <a:pt x="8283" y="311"/>
                    <a:pt x="8284" y="161"/>
                    <a:pt x="8193" y="70"/>
                  </a:cubicBezTo>
                  <a:cubicBezTo>
                    <a:pt x="8146" y="24"/>
                    <a:pt x="8086" y="0"/>
                    <a:pt x="80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1"/>
            <p:cNvSpPr/>
            <p:nvPr/>
          </p:nvSpPr>
          <p:spPr>
            <a:xfrm>
              <a:off x="1945255" y="4341196"/>
              <a:ext cx="129524" cy="161453"/>
            </a:xfrm>
            <a:custGeom>
              <a:avLst/>
              <a:gdLst/>
              <a:ahLst/>
              <a:cxnLst/>
              <a:rect l="l" t="t" r="r" b="b"/>
              <a:pathLst>
                <a:path w="4296" h="5355" extrusionOk="0">
                  <a:moveTo>
                    <a:pt x="716" y="0"/>
                  </a:moveTo>
                  <a:cubicBezTo>
                    <a:pt x="609" y="0"/>
                    <a:pt x="512" y="73"/>
                    <a:pt x="487" y="182"/>
                  </a:cubicBezTo>
                  <a:cubicBezTo>
                    <a:pt x="465" y="271"/>
                    <a:pt x="1" y="2430"/>
                    <a:pt x="3890" y="5309"/>
                  </a:cubicBezTo>
                  <a:cubicBezTo>
                    <a:pt x="3933" y="5340"/>
                    <a:pt x="3982" y="5355"/>
                    <a:pt x="4031" y="5355"/>
                  </a:cubicBezTo>
                  <a:cubicBezTo>
                    <a:pt x="4041" y="5355"/>
                    <a:pt x="4051" y="5354"/>
                    <a:pt x="4061" y="5353"/>
                  </a:cubicBezTo>
                  <a:cubicBezTo>
                    <a:pt x="4122" y="5344"/>
                    <a:pt x="4180" y="5313"/>
                    <a:pt x="4218" y="5259"/>
                  </a:cubicBezTo>
                  <a:cubicBezTo>
                    <a:pt x="4296" y="5155"/>
                    <a:pt x="4274" y="5008"/>
                    <a:pt x="4171" y="4932"/>
                  </a:cubicBezTo>
                  <a:cubicBezTo>
                    <a:pt x="575" y="2268"/>
                    <a:pt x="939" y="318"/>
                    <a:pt x="946" y="287"/>
                  </a:cubicBezTo>
                  <a:cubicBezTo>
                    <a:pt x="973" y="162"/>
                    <a:pt x="896" y="36"/>
                    <a:pt x="772" y="7"/>
                  </a:cubicBezTo>
                  <a:cubicBezTo>
                    <a:pt x="753" y="2"/>
                    <a:pt x="734" y="0"/>
                    <a:pt x="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1"/>
            <p:cNvSpPr/>
            <p:nvPr/>
          </p:nvSpPr>
          <p:spPr>
            <a:xfrm>
              <a:off x="1988703" y="4274683"/>
              <a:ext cx="91445" cy="192658"/>
            </a:xfrm>
            <a:custGeom>
              <a:avLst/>
              <a:gdLst/>
              <a:ahLst/>
              <a:cxnLst/>
              <a:rect l="l" t="t" r="r" b="b"/>
              <a:pathLst>
                <a:path w="3033" h="6390" extrusionOk="0">
                  <a:moveTo>
                    <a:pt x="453" y="0"/>
                  </a:moveTo>
                  <a:cubicBezTo>
                    <a:pt x="332" y="0"/>
                    <a:pt x="232" y="95"/>
                    <a:pt x="222" y="217"/>
                  </a:cubicBezTo>
                  <a:cubicBezTo>
                    <a:pt x="213" y="361"/>
                    <a:pt x="0" y="3777"/>
                    <a:pt x="2611" y="6323"/>
                  </a:cubicBezTo>
                  <a:cubicBezTo>
                    <a:pt x="2656" y="6367"/>
                    <a:pt x="2716" y="6389"/>
                    <a:pt x="2775" y="6389"/>
                  </a:cubicBezTo>
                  <a:cubicBezTo>
                    <a:pt x="2785" y="6389"/>
                    <a:pt x="2795" y="6389"/>
                    <a:pt x="2805" y="6387"/>
                  </a:cubicBezTo>
                  <a:cubicBezTo>
                    <a:pt x="2855" y="6380"/>
                    <a:pt x="2905" y="6355"/>
                    <a:pt x="2943" y="6321"/>
                  </a:cubicBezTo>
                  <a:cubicBezTo>
                    <a:pt x="3032" y="6229"/>
                    <a:pt x="3032" y="6080"/>
                    <a:pt x="2938" y="5988"/>
                  </a:cubicBezTo>
                  <a:cubicBezTo>
                    <a:pt x="489" y="3599"/>
                    <a:pt x="690" y="286"/>
                    <a:pt x="692" y="253"/>
                  </a:cubicBezTo>
                  <a:cubicBezTo>
                    <a:pt x="702" y="122"/>
                    <a:pt x="602" y="10"/>
                    <a:pt x="475" y="1"/>
                  </a:cubicBezTo>
                  <a:cubicBezTo>
                    <a:pt x="467" y="1"/>
                    <a:pt x="460"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1"/>
            <p:cNvSpPr/>
            <p:nvPr/>
          </p:nvSpPr>
          <p:spPr>
            <a:xfrm>
              <a:off x="2025788" y="4217607"/>
              <a:ext cx="64792" cy="217562"/>
            </a:xfrm>
            <a:custGeom>
              <a:avLst/>
              <a:gdLst/>
              <a:ahLst/>
              <a:cxnLst/>
              <a:rect l="l" t="t" r="r" b="b"/>
              <a:pathLst>
                <a:path w="2149" h="7216" extrusionOk="0">
                  <a:moveTo>
                    <a:pt x="873" y="1"/>
                  </a:moveTo>
                  <a:cubicBezTo>
                    <a:pt x="757" y="1"/>
                    <a:pt x="656" y="86"/>
                    <a:pt x="639" y="203"/>
                  </a:cubicBezTo>
                  <a:cubicBezTo>
                    <a:pt x="612" y="392"/>
                    <a:pt x="1" y="4878"/>
                    <a:pt x="1697" y="7122"/>
                  </a:cubicBezTo>
                  <a:cubicBezTo>
                    <a:pt x="1743" y="7182"/>
                    <a:pt x="1812" y="7215"/>
                    <a:pt x="1882" y="7215"/>
                  </a:cubicBezTo>
                  <a:cubicBezTo>
                    <a:pt x="1893" y="7215"/>
                    <a:pt x="1903" y="7214"/>
                    <a:pt x="1914" y="7213"/>
                  </a:cubicBezTo>
                  <a:cubicBezTo>
                    <a:pt x="1954" y="7208"/>
                    <a:pt x="1992" y="7194"/>
                    <a:pt x="2027" y="7167"/>
                  </a:cubicBezTo>
                  <a:cubicBezTo>
                    <a:pt x="2130" y="7091"/>
                    <a:pt x="2149" y="6941"/>
                    <a:pt x="2073" y="6838"/>
                  </a:cubicBezTo>
                  <a:cubicBezTo>
                    <a:pt x="496" y="4753"/>
                    <a:pt x="1099" y="313"/>
                    <a:pt x="1105" y="269"/>
                  </a:cubicBezTo>
                  <a:cubicBezTo>
                    <a:pt x="1124" y="141"/>
                    <a:pt x="1033" y="22"/>
                    <a:pt x="905" y="3"/>
                  </a:cubicBezTo>
                  <a:cubicBezTo>
                    <a:pt x="894" y="2"/>
                    <a:pt x="883" y="1"/>
                    <a:pt x="8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1"/>
            <p:cNvSpPr/>
            <p:nvPr/>
          </p:nvSpPr>
          <p:spPr>
            <a:xfrm>
              <a:off x="2062331" y="4370564"/>
              <a:ext cx="182317" cy="114057"/>
            </a:xfrm>
            <a:custGeom>
              <a:avLst/>
              <a:gdLst/>
              <a:ahLst/>
              <a:cxnLst/>
              <a:rect l="l" t="t" r="r" b="b"/>
              <a:pathLst>
                <a:path w="6047" h="3783" extrusionOk="0">
                  <a:moveTo>
                    <a:pt x="5807" y="0"/>
                  </a:moveTo>
                  <a:cubicBezTo>
                    <a:pt x="5683" y="0"/>
                    <a:pt x="5583" y="85"/>
                    <a:pt x="5576" y="209"/>
                  </a:cubicBezTo>
                  <a:cubicBezTo>
                    <a:pt x="5573" y="230"/>
                    <a:pt x="4692" y="2301"/>
                    <a:pt x="206" y="3317"/>
                  </a:cubicBezTo>
                  <a:cubicBezTo>
                    <a:pt x="78" y="3347"/>
                    <a:pt x="0" y="3472"/>
                    <a:pt x="30" y="3598"/>
                  </a:cubicBezTo>
                  <a:cubicBezTo>
                    <a:pt x="52" y="3707"/>
                    <a:pt x="150" y="3782"/>
                    <a:pt x="257" y="3782"/>
                  </a:cubicBezTo>
                  <a:cubicBezTo>
                    <a:pt x="267" y="3782"/>
                    <a:pt x="278" y="3781"/>
                    <a:pt x="288" y="3780"/>
                  </a:cubicBezTo>
                  <a:cubicBezTo>
                    <a:pt x="295" y="3780"/>
                    <a:pt x="303" y="3777"/>
                    <a:pt x="309" y="3776"/>
                  </a:cubicBezTo>
                  <a:cubicBezTo>
                    <a:pt x="4871" y="2742"/>
                    <a:pt x="6025" y="553"/>
                    <a:pt x="6043" y="259"/>
                  </a:cubicBezTo>
                  <a:cubicBezTo>
                    <a:pt x="6047" y="131"/>
                    <a:pt x="5950" y="8"/>
                    <a:pt x="5822" y="0"/>
                  </a:cubicBezTo>
                  <a:cubicBezTo>
                    <a:pt x="5817" y="0"/>
                    <a:pt x="5812" y="0"/>
                    <a:pt x="5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1"/>
            <p:cNvSpPr/>
            <p:nvPr/>
          </p:nvSpPr>
          <p:spPr>
            <a:xfrm>
              <a:off x="2071919" y="4304261"/>
              <a:ext cx="171312" cy="142610"/>
            </a:xfrm>
            <a:custGeom>
              <a:avLst/>
              <a:gdLst/>
              <a:ahLst/>
              <a:cxnLst/>
              <a:rect l="l" t="t" r="r" b="b"/>
              <a:pathLst>
                <a:path w="5682" h="4730" extrusionOk="0">
                  <a:moveTo>
                    <a:pt x="5412" y="1"/>
                  </a:moveTo>
                  <a:cubicBezTo>
                    <a:pt x="5332" y="1"/>
                    <a:pt x="5255" y="41"/>
                    <a:pt x="5212" y="114"/>
                  </a:cubicBezTo>
                  <a:cubicBezTo>
                    <a:pt x="5186" y="156"/>
                    <a:pt x="2677" y="4260"/>
                    <a:pt x="329" y="4260"/>
                  </a:cubicBezTo>
                  <a:cubicBezTo>
                    <a:pt x="303" y="4260"/>
                    <a:pt x="277" y="4259"/>
                    <a:pt x="250" y="4258"/>
                  </a:cubicBezTo>
                  <a:cubicBezTo>
                    <a:pt x="248" y="4258"/>
                    <a:pt x="247" y="4258"/>
                    <a:pt x="245" y="4258"/>
                  </a:cubicBezTo>
                  <a:cubicBezTo>
                    <a:pt x="117" y="4258"/>
                    <a:pt x="12" y="4355"/>
                    <a:pt x="7" y="4484"/>
                  </a:cubicBezTo>
                  <a:cubicBezTo>
                    <a:pt x="1" y="4613"/>
                    <a:pt x="102" y="4724"/>
                    <a:pt x="233" y="4728"/>
                  </a:cubicBezTo>
                  <a:cubicBezTo>
                    <a:pt x="266" y="4729"/>
                    <a:pt x="298" y="4730"/>
                    <a:pt x="331" y="4730"/>
                  </a:cubicBezTo>
                  <a:cubicBezTo>
                    <a:pt x="442" y="4730"/>
                    <a:pt x="553" y="4722"/>
                    <a:pt x="663" y="4709"/>
                  </a:cubicBezTo>
                  <a:cubicBezTo>
                    <a:pt x="3155" y="4379"/>
                    <a:pt x="5509" y="531"/>
                    <a:pt x="5613" y="358"/>
                  </a:cubicBezTo>
                  <a:cubicBezTo>
                    <a:pt x="5682" y="247"/>
                    <a:pt x="5645" y="103"/>
                    <a:pt x="5535" y="35"/>
                  </a:cubicBezTo>
                  <a:cubicBezTo>
                    <a:pt x="5496" y="12"/>
                    <a:pt x="5454" y="1"/>
                    <a:pt x="5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1"/>
            <p:cNvSpPr/>
            <p:nvPr/>
          </p:nvSpPr>
          <p:spPr>
            <a:xfrm>
              <a:off x="2065919" y="4180431"/>
              <a:ext cx="39979" cy="209904"/>
            </a:xfrm>
            <a:custGeom>
              <a:avLst/>
              <a:gdLst/>
              <a:ahLst/>
              <a:cxnLst/>
              <a:rect l="l" t="t" r="r" b="b"/>
              <a:pathLst>
                <a:path w="1326" h="6962" extrusionOk="0">
                  <a:moveTo>
                    <a:pt x="880" y="1"/>
                  </a:moveTo>
                  <a:cubicBezTo>
                    <a:pt x="803" y="1"/>
                    <a:pt x="727" y="38"/>
                    <a:pt x="683" y="107"/>
                  </a:cubicBezTo>
                  <a:cubicBezTo>
                    <a:pt x="477" y="426"/>
                    <a:pt x="0" y="4483"/>
                    <a:pt x="843" y="6806"/>
                  </a:cubicBezTo>
                  <a:cubicBezTo>
                    <a:pt x="877" y="6901"/>
                    <a:pt x="967" y="6962"/>
                    <a:pt x="1063" y="6962"/>
                  </a:cubicBezTo>
                  <a:cubicBezTo>
                    <a:pt x="1073" y="6962"/>
                    <a:pt x="1084" y="6961"/>
                    <a:pt x="1094" y="6960"/>
                  </a:cubicBezTo>
                  <a:cubicBezTo>
                    <a:pt x="1110" y="6955"/>
                    <a:pt x="1126" y="6953"/>
                    <a:pt x="1141" y="6945"/>
                  </a:cubicBezTo>
                  <a:cubicBezTo>
                    <a:pt x="1264" y="6901"/>
                    <a:pt x="1326" y="6768"/>
                    <a:pt x="1283" y="6644"/>
                  </a:cubicBezTo>
                  <a:cubicBezTo>
                    <a:pt x="510" y="4517"/>
                    <a:pt x="946" y="713"/>
                    <a:pt x="1085" y="348"/>
                  </a:cubicBezTo>
                  <a:cubicBezTo>
                    <a:pt x="1145" y="242"/>
                    <a:pt x="1112" y="106"/>
                    <a:pt x="1007" y="38"/>
                  </a:cubicBezTo>
                  <a:cubicBezTo>
                    <a:pt x="968" y="13"/>
                    <a:pt x="924" y="1"/>
                    <a:pt x="8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1"/>
            <p:cNvSpPr/>
            <p:nvPr/>
          </p:nvSpPr>
          <p:spPr>
            <a:xfrm>
              <a:off x="2085035" y="4238110"/>
              <a:ext cx="170378" cy="165071"/>
            </a:xfrm>
            <a:custGeom>
              <a:avLst/>
              <a:gdLst/>
              <a:ahLst/>
              <a:cxnLst/>
              <a:rect l="l" t="t" r="r" b="b"/>
              <a:pathLst>
                <a:path w="5651" h="5475" extrusionOk="0">
                  <a:moveTo>
                    <a:pt x="5382" y="0"/>
                  </a:moveTo>
                  <a:cubicBezTo>
                    <a:pt x="5300" y="0"/>
                    <a:pt x="5222" y="43"/>
                    <a:pt x="5179" y="119"/>
                  </a:cubicBezTo>
                  <a:cubicBezTo>
                    <a:pt x="5159" y="153"/>
                    <a:pt x="3081" y="3740"/>
                    <a:pt x="174" y="5025"/>
                  </a:cubicBezTo>
                  <a:cubicBezTo>
                    <a:pt x="56" y="5078"/>
                    <a:pt x="0" y="5216"/>
                    <a:pt x="55" y="5335"/>
                  </a:cubicBezTo>
                  <a:cubicBezTo>
                    <a:pt x="94" y="5422"/>
                    <a:pt x="179" y="5475"/>
                    <a:pt x="270" y="5475"/>
                  </a:cubicBezTo>
                  <a:cubicBezTo>
                    <a:pt x="280" y="5475"/>
                    <a:pt x="290" y="5474"/>
                    <a:pt x="300" y="5473"/>
                  </a:cubicBezTo>
                  <a:cubicBezTo>
                    <a:pt x="322" y="5471"/>
                    <a:pt x="343" y="5465"/>
                    <a:pt x="363" y="5457"/>
                  </a:cubicBezTo>
                  <a:cubicBezTo>
                    <a:pt x="3410" y="4110"/>
                    <a:pt x="5498" y="505"/>
                    <a:pt x="5586" y="354"/>
                  </a:cubicBezTo>
                  <a:cubicBezTo>
                    <a:pt x="5651" y="239"/>
                    <a:pt x="5613" y="97"/>
                    <a:pt x="5499" y="32"/>
                  </a:cubicBezTo>
                  <a:cubicBezTo>
                    <a:pt x="5462" y="11"/>
                    <a:pt x="5422" y="0"/>
                    <a:pt x="5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1"/>
            <p:cNvSpPr/>
            <p:nvPr/>
          </p:nvSpPr>
          <p:spPr>
            <a:xfrm>
              <a:off x="2091095" y="4131375"/>
              <a:ext cx="70641" cy="190337"/>
            </a:xfrm>
            <a:custGeom>
              <a:avLst/>
              <a:gdLst/>
              <a:ahLst/>
              <a:cxnLst/>
              <a:rect l="l" t="t" r="r" b="b"/>
              <a:pathLst>
                <a:path w="2343" h="6313" extrusionOk="0">
                  <a:moveTo>
                    <a:pt x="2073" y="0"/>
                  </a:moveTo>
                  <a:cubicBezTo>
                    <a:pt x="1995" y="0"/>
                    <a:pt x="1919" y="39"/>
                    <a:pt x="1876" y="110"/>
                  </a:cubicBezTo>
                  <a:cubicBezTo>
                    <a:pt x="1799" y="233"/>
                    <a:pt x="1" y="3157"/>
                    <a:pt x="1033" y="6155"/>
                  </a:cubicBezTo>
                  <a:cubicBezTo>
                    <a:pt x="1069" y="6251"/>
                    <a:pt x="1159" y="6313"/>
                    <a:pt x="1256" y="6313"/>
                  </a:cubicBezTo>
                  <a:cubicBezTo>
                    <a:pt x="1266" y="6313"/>
                    <a:pt x="1277" y="6312"/>
                    <a:pt x="1287" y="6311"/>
                  </a:cubicBezTo>
                  <a:cubicBezTo>
                    <a:pt x="1303" y="6309"/>
                    <a:pt x="1318" y="6305"/>
                    <a:pt x="1332" y="6299"/>
                  </a:cubicBezTo>
                  <a:cubicBezTo>
                    <a:pt x="1456" y="6257"/>
                    <a:pt x="1520" y="6123"/>
                    <a:pt x="1478" y="6000"/>
                  </a:cubicBezTo>
                  <a:cubicBezTo>
                    <a:pt x="519" y="3220"/>
                    <a:pt x="2256" y="388"/>
                    <a:pt x="2274" y="360"/>
                  </a:cubicBezTo>
                  <a:cubicBezTo>
                    <a:pt x="2343" y="249"/>
                    <a:pt x="2309" y="107"/>
                    <a:pt x="2199" y="37"/>
                  </a:cubicBezTo>
                  <a:cubicBezTo>
                    <a:pt x="2160" y="12"/>
                    <a:pt x="2116" y="0"/>
                    <a:pt x="2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1"/>
            <p:cNvSpPr/>
            <p:nvPr/>
          </p:nvSpPr>
          <p:spPr>
            <a:xfrm>
              <a:off x="2163126" y="4143646"/>
              <a:ext cx="132992" cy="117072"/>
            </a:xfrm>
            <a:custGeom>
              <a:avLst/>
              <a:gdLst/>
              <a:ahLst/>
              <a:cxnLst/>
              <a:rect l="l" t="t" r="r" b="b"/>
              <a:pathLst>
                <a:path w="4411" h="3883" extrusionOk="0">
                  <a:moveTo>
                    <a:pt x="4143" y="1"/>
                  </a:moveTo>
                  <a:cubicBezTo>
                    <a:pt x="4053" y="1"/>
                    <a:pt x="3966" y="51"/>
                    <a:pt x="3927" y="141"/>
                  </a:cubicBezTo>
                  <a:cubicBezTo>
                    <a:pt x="3915" y="164"/>
                    <a:pt x="2829" y="2544"/>
                    <a:pt x="190" y="3424"/>
                  </a:cubicBezTo>
                  <a:cubicBezTo>
                    <a:pt x="67" y="3465"/>
                    <a:pt x="1" y="3599"/>
                    <a:pt x="42" y="3722"/>
                  </a:cubicBezTo>
                  <a:cubicBezTo>
                    <a:pt x="72" y="3821"/>
                    <a:pt x="164" y="3883"/>
                    <a:pt x="263" y="3883"/>
                  </a:cubicBezTo>
                  <a:cubicBezTo>
                    <a:pt x="273" y="3883"/>
                    <a:pt x="284" y="3882"/>
                    <a:pt x="294" y="3880"/>
                  </a:cubicBezTo>
                  <a:cubicBezTo>
                    <a:pt x="309" y="3879"/>
                    <a:pt x="324" y="3876"/>
                    <a:pt x="338" y="3870"/>
                  </a:cubicBezTo>
                  <a:cubicBezTo>
                    <a:pt x="3172" y="2926"/>
                    <a:pt x="4309" y="436"/>
                    <a:pt x="4356" y="331"/>
                  </a:cubicBezTo>
                  <a:cubicBezTo>
                    <a:pt x="4410" y="213"/>
                    <a:pt x="4356" y="74"/>
                    <a:pt x="4237" y="20"/>
                  </a:cubicBezTo>
                  <a:cubicBezTo>
                    <a:pt x="4206" y="7"/>
                    <a:pt x="4174"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1"/>
            <p:cNvSpPr/>
            <p:nvPr/>
          </p:nvSpPr>
          <p:spPr>
            <a:xfrm>
              <a:off x="2167679" y="4076500"/>
              <a:ext cx="80380" cy="161755"/>
            </a:xfrm>
            <a:custGeom>
              <a:avLst/>
              <a:gdLst/>
              <a:ahLst/>
              <a:cxnLst/>
              <a:rect l="l" t="t" r="r" b="b"/>
              <a:pathLst>
                <a:path w="2666" h="5365" extrusionOk="0">
                  <a:moveTo>
                    <a:pt x="2410" y="1"/>
                  </a:moveTo>
                  <a:cubicBezTo>
                    <a:pt x="2343" y="1"/>
                    <a:pt x="2277" y="30"/>
                    <a:pt x="2228" y="84"/>
                  </a:cubicBezTo>
                  <a:cubicBezTo>
                    <a:pt x="2137" y="184"/>
                    <a:pt x="1" y="2642"/>
                    <a:pt x="192" y="5124"/>
                  </a:cubicBezTo>
                  <a:cubicBezTo>
                    <a:pt x="200" y="5245"/>
                    <a:pt x="305" y="5364"/>
                    <a:pt x="424" y="5364"/>
                  </a:cubicBezTo>
                  <a:cubicBezTo>
                    <a:pt x="431" y="5364"/>
                    <a:pt x="438" y="5364"/>
                    <a:pt x="446" y="5363"/>
                  </a:cubicBezTo>
                  <a:cubicBezTo>
                    <a:pt x="450" y="5363"/>
                    <a:pt x="456" y="5362"/>
                    <a:pt x="459" y="5362"/>
                  </a:cubicBezTo>
                  <a:cubicBezTo>
                    <a:pt x="582" y="5344"/>
                    <a:pt x="669" y="5212"/>
                    <a:pt x="659" y="5090"/>
                  </a:cubicBezTo>
                  <a:cubicBezTo>
                    <a:pt x="485" y="2810"/>
                    <a:pt x="2559" y="410"/>
                    <a:pt x="2579" y="387"/>
                  </a:cubicBezTo>
                  <a:cubicBezTo>
                    <a:pt x="2666" y="290"/>
                    <a:pt x="2656" y="144"/>
                    <a:pt x="2559" y="58"/>
                  </a:cubicBezTo>
                  <a:cubicBezTo>
                    <a:pt x="2516" y="19"/>
                    <a:pt x="2463" y="1"/>
                    <a:pt x="2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1"/>
            <p:cNvSpPr/>
            <p:nvPr/>
          </p:nvSpPr>
          <p:spPr>
            <a:xfrm>
              <a:off x="1836651" y="4167164"/>
              <a:ext cx="80139" cy="64732"/>
            </a:xfrm>
            <a:custGeom>
              <a:avLst/>
              <a:gdLst/>
              <a:ahLst/>
              <a:cxnLst/>
              <a:rect l="l" t="t" r="r" b="b"/>
              <a:pathLst>
                <a:path w="2658" h="2147" extrusionOk="0">
                  <a:moveTo>
                    <a:pt x="2114" y="0"/>
                  </a:moveTo>
                  <a:cubicBezTo>
                    <a:pt x="2110" y="0"/>
                    <a:pt x="2106" y="1"/>
                    <a:pt x="2102" y="1"/>
                  </a:cubicBezTo>
                  <a:cubicBezTo>
                    <a:pt x="1803" y="19"/>
                    <a:pt x="1718" y="492"/>
                    <a:pt x="1704" y="932"/>
                  </a:cubicBezTo>
                  <a:lnTo>
                    <a:pt x="1704" y="932"/>
                  </a:lnTo>
                  <a:cubicBezTo>
                    <a:pt x="1665" y="541"/>
                    <a:pt x="1578" y="123"/>
                    <a:pt x="1386" y="20"/>
                  </a:cubicBezTo>
                  <a:cubicBezTo>
                    <a:pt x="1363" y="8"/>
                    <a:pt x="1343" y="2"/>
                    <a:pt x="1325" y="2"/>
                  </a:cubicBezTo>
                  <a:cubicBezTo>
                    <a:pt x="1028" y="2"/>
                    <a:pt x="1252" y="1488"/>
                    <a:pt x="1252" y="1488"/>
                  </a:cubicBezTo>
                  <a:cubicBezTo>
                    <a:pt x="1252" y="1488"/>
                    <a:pt x="883" y="275"/>
                    <a:pt x="504" y="275"/>
                  </a:cubicBezTo>
                  <a:cubicBezTo>
                    <a:pt x="473" y="275"/>
                    <a:pt x="441" y="283"/>
                    <a:pt x="411" y="300"/>
                  </a:cubicBezTo>
                  <a:cubicBezTo>
                    <a:pt x="1" y="531"/>
                    <a:pt x="1051" y="1836"/>
                    <a:pt x="1051" y="1836"/>
                  </a:cubicBezTo>
                  <a:cubicBezTo>
                    <a:pt x="1377" y="2114"/>
                    <a:pt x="1823" y="2146"/>
                    <a:pt x="2012" y="2146"/>
                  </a:cubicBezTo>
                  <a:cubicBezTo>
                    <a:pt x="2069" y="2146"/>
                    <a:pt x="2102" y="2143"/>
                    <a:pt x="2102" y="2143"/>
                  </a:cubicBezTo>
                  <a:cubicBezTo>
                    <a:pt x="2102" y="2143"/>
                    <a:pt x="2658" y="0"/>
                    <a:pt x="21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1"/>
            <p:cNvSpPr/>
            <p:nvPr/>
          </p:nvSpPr>
          <p:spPr>
            <a:xfrm>
              <a:off x="1831314" y="4197557"/>
              <a:ext cx="116861" cy="154217"/>
            </a:xfrm>
            <a:custGeom>
              <a:avLst/>
              <a:gdLst/>
              <a:ahLst/>
              <a:cxnLst/>
              <a:rect l="l" t="t" r="r" b="b"/>
              <a:pathLst>
                <a:path w="3876" h="5115" extrusionOk="0">
                  <a:moveTo>
                    <a:pt x="2377" y="0"/>
                  </a:moveTo>
                  <a:cubicBezTo>
                    <a:pt x="2315" y="0"/>
                    <a:pt x="2252" y="13"/>
                    <a:pt x="2187" y="43"/>
                  </a:cubicBezTo>
                  <a:cubicBezTo>
                    <a:pt x="1749" y="241"/>
                    <a:pt x="1602" y="516"/>
                    <a:pt x="1183" y="516"/>
                  </a:cubicBezTo>
                  <a:cubicBezTo>
                    <a:pt x="1155" y="516"/>
                    <a:pt x="1126" y="515"/>
                    <a:pt x="1096" y="513"/>
                  </a:cubicBezTo>
                  <a:cubicBezTo>
                    <a:pt x="892" y="495"/>
                    <a:pt x="676" y="422"/>
                    <a:pt x="492" y="422"/>
                  </a:cubicBezTo>
                  <a:cubicBezTo>
                    <a:pt x="237" y="422"/>
                    <a:pt x="43" y="563"/>
                    <a:pt x="28" y="1187"/>
                  </a:cubicBezTo>
                  <a:cubicBezTo>
                    <a:pt x="0" y="2203"/>
                    <a:pt x="396" y="5114"/>
                    <a:pt x="2275" y="5114"/>
                  </a:cubicBezTo>
                  <a:cubicBezTo>
                    <a:pt x="2383" y="5114"/>
                    <a:pt x="2495" y="5105"/>
                    <a:pt x="2612" y="5085"/>
                  </a:cubicBezTo>
                  <a:cubicBezTo>
                    <a:pt x="2612" y="5085"/>
                    <a:pt x="3612" y="4219"/>
                    <a:pt x="3746" y="2493"/>
                  </a:cubicBezTo>
                  <a:cubicBezTo>
                    <a:pt x="3876" y="834"/>
                    <a:pt x="3732" y="446"/>
                    <a:pt x="3408" y="446"/>
                  </a:cubicBezTo>
                  <a:cubicBezTo>
                    <a:pt x="3395" y="446"/>
                    <a:pt x="3382" y="447"/>
                    <a:pt x="3369" y="448"/>
                  </a:cubicBezTo>
                  <a:cubicBezTo>
                    <a:pt x="3360" y="449"/>
                    <a:pt x="3351" y="449"/>
                    <a:pt x="3343" y="449"/>
                  </a:cubicBezTo>
                  <a:cubicBezTo>
                    <a:pt x="3048" y="449"/>
                    <a:pt x="2742" y="0"/>
                    <a:pt x="2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1"/>
            <p:cNvSpPr/>
            <p:nvPr/>
          </p:nvSpPr>
          <p:spPr>
            <a:xfrm>
              <a:off x="1842772" y="4247487"/>
              <a:ext cx="86350" cy="115324"/>
            </a:xfrm>
            <a:custGeom>
              <a:avLst/>
              <a:gdLst/>
              <a:ahLst/>
              <a:cxnLst/>
              <a:rect l="l" t="t" r="r" b="b"/>
              <a:pathLst>
                <a:path w="2864" h="3825" extrusionOk="0">
                  <a:moveTo>
                    <a:pt x="1325" y="0"/>
                  </a:moveTo>
                  <a:cubicBezTo>
                    <a:pt x="974" y="0"/>
                    <a:pt x="1081" y="1077"/>
                    <a:pt x="1232" y="1976"/>
                  </a:cubicBezTo>
                  <a:lnTo>
                    <a:pt x="1232" y="1976"/>
                  </a:lnTo>
                  <a:cubicBezTo>
                    <a:pt x="1082" y="1357"/>
                    <a:pt x="877" y="729"/>
                    <a:pt x="661" y="729"/>
                  </a:cubicBezTo>
                  <a:cubicBezTo>
                    <a:pt x="605" y="729"/>
                    <a:pt x="548" y="772"/>
                    <a:pt x="491" y="868"/>
                  </a:cubicBezTo>
                  <a:cubicBezTo>
                    <a:pt x="0" y="1698"/>
                    <a:pt x="1075" y="3207"/>
                    <a:pt x="1075" y="3207"/>
                  </a:cubicBezTo>
                  <a:lnTo>
                    <a:pt x="1721" y="3824"/>
                  </a:lnTo>
                  <a:cubicBezTo>
                    <a:pt x="1721" y="3824"/>
                    <a:pt x="2094" y="3770"/>
                    <a:pt x="2328" y="3373"/>
                  </a:cubicBezTo>
                  <a:cubicBezTo>
                    <a:pt x="2561" y="2975"/>
                    <a:pt x="2864" y="977"/>
                    <a:pt x="2551" y="594"/>
                  </a:cubicBezTo>
                  <a:cubicBezTo>
                    <a:pt x="2532" y="570"/>
                    <a:pt x="2514" y="560"/>
                    <a:pt x="2495" y="560"/>
                  </a:cubicBezTo>
                  <a:cubicBezTo>
                    <a:pt x="2207" y="560"/>
                    <a:pt x="1970" y="3218"/>
                    <a:pt x="1970" y="3218"/>
                  </a:cubicBezTo>
                  <a:cubicBezTo>
                    <a:pt x="1970" y="3218"/>
                    <a:pt x="2153" y="296"/>
                    <a:pt x="1406" y="17"/>
                  </a:cubicBezTo>
                  <a:cubicBezTo>
                    <a:pt x="1377" y="6"/>
                    <a:pt x="1350" y="0"/>
                    <a:pt x="13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1"/>
            <p:cNvSpPr/>
            <p:nvPr/>
          </p:nvSpPr>
          <p:spPr>
            <a:xfrm>
              <a:off x="1857696" y="4324372"/>
              <a:ext cx="83124" cy="66632"/>
            </a:xfrm>
            <a:custGeom>
              <a:avLst/>
              <a:gdLst/>
              <a:ahLst/>
              <a:cxnLst/>
              <a:rect l="l" t="t" r="r" b="b"/>
              <a:pathLst>
                <a:path w="2757" h="2210" extrusionOk="0">
                  <a:moveTo>
                    <a:pt x="577" y="1"/>
                  </a:moveTo>
                  <a:cubicBezTo>
                    <a:pt x="551" y="1"/>
                    <a:pt x="528" y="10"/>
                    <a:pt x="507" y="32"/>
                  </a:cubicBezTo>
                  <a:cubicBezTo>
                    <a:pt x="338" y="209"/>
                    <a:pt x="14" y="107"/>
                    <a:pt x="0" y="372"/>
                  </a:cubicBezTo>
                  <a:cubicBezTo>
                    <a:pt x="0" y="372"/>
                    <a:pt x="458" y="1152"/>
                    <a:pt x="1300" y="2209"/>
                  </a:cubicBezTo>
                  <a:lnTo>
                    <a:pt x="1803" y="2063"/>
                  </a:lnTo>
                  <a:cubicBezTo>
                    <a:pt x="1803" y="2063"/>
                    <a:pt x="1660" y="1525"/>
                    <a:pt x="2090" y="1161"/>
                  </a:cubicBezTo>
                  <a:cubicBezTo>
                    <a:pt x="2517" y="798"/>
                    <a:pt x="2756" y="631"/>
                    <a:pt x="2306" y="475"/>
                  </a:cubicBezTo>
                  <a:cubicBezTo>
                    <a:pt x="1856" y="320"/>
                    <a:pt x="1980" y="115"/>
                    <a:pt x="1648" y="80"/>
                  </a:cubicBezTo>
                  <a:cubicBezTo>
                    <a:pt x="1638" y="79"/>
                    <a:pt x="1629" y="79"/>
                    <a:pt x="1621" y="79"/>
                  </a:cubicBezTo>
                  <a:cubicBezTo>
                    <a:pt x="1346" y="79"/>
                    <a:pt x="1496" y="536"/>
                    <a:pt x="1311" y="536"/>
                  </a:cubicBezTo>
                  <a:cubicBezTo>
                    <a:pt x="1300" y="536"/>
                    <a:pt x="1287" y="535"/>
                    <a:pt x="1273" y="531"/>
                  </a:cubicBezTo>
                  <a:cubicBezTo>
                    <a:pt x="1056" y="476"/>
                    <a:pt x="761" y="1"/>
                    <a:pt x="5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1"/>
            <p:cNvSpPr/>
            <p:nvPr/>
          </p:nvSpPr>
          <p:spPr>
            <a:xfrm>
              <a:off x="1993677" y="4348855"/>
              <a:ext cx="77214" cy="74018"/>
            </a:xfrm>
            <a:custGeom>
              <a:avLst/>
              <a:gdLst/>
              <a:ahLst/>
              <a:cxnLst/>
              <a:rect l="l" t="t" r="r" b="b"/>
              <a:pathLst>
                <a:path w="2561" h="2455" extrusionOk="0">
                  <a:moveTo>
                    <a:pt x="460" y="1"/>
                  </a:moveTo>
                  <a:cubicBezTo>
                    <a:pt x="0" y="1"/>
                    <a:pt x="210" y="1646"/>
                    <a:pt x="210" y="1646"/>
                  </a:cubicBezTo>
                  <a:cubicBezTo>
                    <a:pt x="383" y="2176"/>
                    <a:pt x="944" y="2455"/>
                    <a:pt x="944" y="2455"/>
                  </a:cubicBezTo>
                  <a:cubicBezTo>
                    <a:pt x="944" y="2455"/>
                    <a:pt x="2561" y="895"/>
                    <a:pt x="2064" y="628"/>
                  </a:cubicBezTo>
                  <a:cubicBezTo>
                    <a:pt x="2024" y="607"/>
                    <a:pt x="1983" y="597"/>
                    <a:pt x="1940" y="597"/>
                  </a:cubicBezTo>
                  <a:cubicBezTo>
                    <a:pt x="1704" y="597"/>
                    <a:pt x="1442" y="903"/>
                    <a:pt x="1236" y="1215"/>
                  </a:cubicBezTo>
                  <a:lnTo>
                    <a:pt x="1236" y="1215"/>
                  </a:lnTo>
                  <a:cubicBezTo>
                    <a:pt x="1408" y="860"/>
                    <a:pt x="1554" y="456"/>
                    <a:pt x="1443" y="268"/>
                  </a:cubicBezTo>
                  <a:cubicBezTo>
                    <a:pt x="1419" y="228"/>
                    <a:pt x="1391" y="210"/>
                    <a:pt x="1358" y="210"/>
                  </a:cubicBezTo>
                  <a:cubicBezTo>
                    <a:pt x="1088" y="210"/>
                    <a:pt x="562" y="1450"/>
                    <a:pt x="562" y="1450"/>
                  </a:cubicBezTo>
                  <a:cubicBezTo>
                    <a:pt x="562" y="1450"/>
                    <a:pt x="937" y="19"/>
                    <a:pt x="467" y="1"/>
                  </a:cubicBezTo>
                  <a:cubicBezTo>
                    <a:pt x="464" y="1"/>
                    <a:pt x="462" y="1"/>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1"/>
            <p:cNvSpPr/>
            <p:nvPr/>
          </p:nvSpPr>
          <p:spPr>
            <a:xfrm>
              <a:off x="1906843" y="4374363"/>
              <a:ext cx="163684" cy="155393"/>
            </a:xfrm>
            <a:custGeom>
              <a:avLst/>
              <a:gdLst/>
              <a:ahLst/>
              <a:cxnLst/>
              <a:rect l="l" t="t" r="r" b="b"/>
              <a:pathLst>
                <a:path w="5429" h="5154" extrusionOk="0">
                  <a:moveTo>
                    <a:pt x="2455" y="0"/>
                  </a:moveTo>
                  <a:cubicBezTo>
                    <a:pt x="2293" y="0"/>
                    <a:pt x="2109" y="123"/>
                    <a:pt x="1878" y="478"/>
                  </a:cubicBezTo>
                  <a:cubicBezTo>
                    <a:pt x="1292" y="1380"/>
                    <a:pt x="0" y="4331"/>
                    <a:pt x="2044" y="5153"/>
                  </a:cubicBezTo>
                  <a:cubicBezTo>
                    <a:pt x="2044" y="5153"/>
                    <a:pt x="3351" y="4939"/>
                    <a:pt x="4366" y="3538"/>
                  </a:cubicBezTo>
                  <a:cubicBezTo>
                    <a:pt x="5380" y="2137"/>
                    <a:pt x="5429" y="1754"/>
                    <a:pt x="5113" y="1595"/>
                  </a:cubicBezTo>
                  <a:cubicBezTo>
                    <a:pt x="4797" y="1438"/>
                    <a:pt x="4824" y="695"/>
                    <a:pt x="4316" y="632"/>
                  </a:cubicBezTo>
                  <a:cubicBezTo>
                    <a:pt x="4227" y="621"/>
                    <a:pt x="4146" y="617"/>
                    <a:pt x="4070" y="617"/>
                  </a:cubicBezTo>
                  <a:cubicBezTo>
                    <a:pt x="3921" y="617"/>
                    <a:pt x="3792" y="631"/>
                    <a:pt x="3669" y="631"/>
                  </a:cubicBezTo>
                  <a:cubicBezTo>
                    <a:pt x="3494" y="631"/>
                    <a:pt x="3332" y="603"/>
                    <a:pt x="3141" y="463"/>
                  </a:cubicBezTo>
                  <a:cubicBezTo>
                    <a:pt x="2904" y="289"/>
                    <a:pt x="2705" y="0"/>
                    <a:pt x="24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1"/>
            <p:cNvSpPr/>
            <p:nvPr/>
          </p:nvSpPr>
          <p:spPr>
            <a:xfrm>
              <a:off x="1938441" y="4426675"/>
              <a:ext cx="85023" cy="106701"/>
            </a:xfrm>
            <a:custGeom>
              <a:avLst/>
              <a:gdLst/>
              <a:ahLst/>
              <a:cxnLst/>
              <a:rect l="l" t="t" r="r" b="b"/>
              <a:pathLst>
                <a:path w="2820" h="3539" extrusionOk="0">
                  <a:moveTo>
                    <a:pt x="1939" y="0"/>
                  </a:moveTo>
                  <a:cubicBezTo>
                    <a:pt x="1641" y="0"/>
                    <a:pt x="1221" y="875"/>
                    <a:pt x="909" y="1647"/>
                  </a:cubicBezTo>
                  <a:lnTo>
                    <a:pt x="909" y="1647"/>
                  </a:lnTo>
                  <a:cubicBezTo>
                    <a:pt x="1123" y="983"/>
                    <a:pt x="1285" y="279"/>
                    <a:pt x="1004" y="279"/>
                  </a:cubicBezTo>
                  <a:cubicBezTo>
                    <a:pt x="963" y="279"/>
                    <a:pt x="913" y="294"/>
                    <a:pt x="852" y="326"/>
                  </a:cubicBezTo>
                  <a:cubicBezTo>
                    <a:pt x="1" y="775"/>
                    <a:pt x="127" y="2624"/>
                    <a:pt x="127" y="2624"/>
                  </a:cubicBezTo>
                  <a:lnTo>
                    <a:pt x="356" y="3487"/>
                  </a:lnTo>
                  <a:cubicBezTo>
                    <a:pt x="356" y="3487"/>
                    <a:pt x="474" y="3538"/>
                    <a:pt x="652" y="3538"/>
                  </a:cubicBezTo>
                  <a:cubicBezTo>
                    <a:pt x="780" y="3538"/>
                    <a:pt x="940" y="3512"/>
                    <a:pt x="1109" y="3421"/>
                  </a:cubicBezTo>
                  <a:cubicBezTo>
                    <a:pt x="1515" y="3205"/>
                    <a:pt x="2820" y="1659"/>
                    <a:pt x="2754" y="1170"/>
                  </a:cubicBezTo>
                  <a:cubicBezTo>
                    <a:pt x="2748" y="1125"/>
                    <a:pt x="2727" y="1105"/>
                    <a:pt x="2694" y="1105"/>
                  </a:cubicBezTo>
                  <a:cubicBezTo>
                    <a:pt x="2372" y="1105"/>
                    <a:pt x="886" y="3103"/>
                    <a:pt x="886" y="3103"/>
                  </a:cubicBezTo>
                  <a:cubicBezTo>
                    <a:pt x="886" y="3103"/>
                    <a:pt x="2569" y="709"/>
                    <a:pt x="2078" y="79"/>
                  </a:cubicBezTo>
                  <a:cubicBezTo>
                    <a:pt x="2036" y="25"/>
                    <a:pt x="1989" y="0"/>
                    <a:pt x="19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1"/>
            <p:cNvSpPr/>
            <p:nvPr/>
          </p:nvSpPr>
          <p:spPr>
            <a:xfrm>
              <a:off x="1931265" y="4486555"/>
              <a:ext cx="67235" cy="74682"/>
            </a:xfrm>
            <a:custGeom>
              <a:avLst/>
              <a:gdLst/>
              <a:ahLst/>
              <a:cxnLst/>
              <a:rect l="l" t="t" r="r" b="b"/>
              <a:pathLst>
                <a:path w="2230" h="2477" extrusionOk="0">
                  <a:moveTo>
                    <a:pt x="179" y="1"/>
                  </a:moveTo>
                  <a:cubicBezTo>
                    <a:pt x="119" y="1"/>
                    <a:pt x="65" y="23"/>
                    <a:pt x="18" y="92"/>
                  </a:cubicBezTo>
                  <a:cubicBezTo>
                    <a:pt x="18" y="92"/>
                    <a:pt x="1" y="995"/>
                    <a:pt x="165" y="2338"/>
                  </a:cubicBezTo>
                  <a:lnTo>
                    <a:pt x="670" y="2476"/>
                  </a:lnTo>
                  <a:cubicBezTo>
                    <a:pt x="670" y="2476"/>
                    <a:pt x="830" y="1942"/>
                    <a:pt x="1384" y="1858"/>
                  </a:cubicBezTo>
                  <a:cubicBezTo>
                    <a:pt x="1939" y="1771"/>
                    <a:pt x="2230" y="1755"/>
                    <a:pt x="1929" y="1387"/>
                  </a:cubicBezTo>
                  <a:cubicBezTo>
                    <a:pt x="1628" y="1017"/>
                    <a:pt x="1839" y="909"/>
                    <a:pt x="1573" y="705"/>
                  </a:cubicBezTo>
                  <a:cubicBezTo>
                    <a:pt x="1533" y="674"/>
                    <a:pt x="1496" y="662"/>
                    <a:pt x="1462" y="662"/>
                  </a:cubicBezTo>
                  <a:cubicBezTo>
                    <a:pt x="1305" y="662"/>
                    <a:pt x="1207" y="932"/>
                    <a:pt x="1091" y="932"/>
                  </a:cubicBezTo>
                  <a:cubicBezTo>
                    <a:pt x="1068" y="932"/>
                    <a:pt x="1044" y="921"/>
                    <a:pt x="1018" y="895"/>
                  </a:cubicBezTo>
                  <a:cubicBezTo>
                    <a:pt x="848" y="716"/>
                    <a:pt x="861" y="64"/>
                    <a:pt x="655" y="64"/>
                  </a:cubicBezTo>
                  <a:cubicBezTo>
                    <a:pt x="647" y="64"/>
                    <a:pt x="637" y="66"/>
                    <a:pt x="628" y="68"/>
                  </a:cubicBezTo>
                  <a:cubicBezTo>
                    <a:pt x="602" y="75"/>
                    <a:pt x="576" y="78"/>
                    <a:pt x="550" y="78"/>
                  </a:cubicBezTo>
                  <a:cubicBezTo>
                    <a:pt x="416" y="78"/>
                    <a:pt x="288" y="1"/>
                    <a:pt x="1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1"/>
            <p:cNvSpPr/>
            <p:nvPr/>
          </p:nvSpPr>
          <p:spPr>
            <a:xfrm>
              <a:off x="1849133" y="4364202"/>
              <a:ext cx="84963" cy="650275"/>
            </a:xfrm>
            <a:custGeom>
              <a:avLst/>
              <a:gdLst/>
              <a:ahLst/>
              <a:cxnLst/>
              <a:rect l="l" t="t" r="r" b="b"/>
              <a:pathLst>
                <a:path w="2818" h="21568" extrusionOk="0">
                  <a:moveTo>
                    <a:pt x="1915" y="0"/>
                  </a:moveTo>
                  <a:cubicBezTo>
                    <a:pt x="1907" y="0"/>
                    <a:pt x="1900" y="1"/>
                    <a:pt x="1892" y="1"/>
                  </a:cubicBezTo>
                  <a:cubicBezTo>
                    <a:pt x="1759" y="10"/>
                    <a:pt x="1656" y="128"/>
                    <a:pt x="1665" y="264"/>
                  </a:cubicBezTo>
                  <a:cubicBezTo>
                    <a:pt x="2322" y="9624"/>
                    <a:pt x="52" y="21155"/>
                    <a:pt x="27" y="21271"/>
                  </a:cubicBezTo>
                  <a:cubicBezTo>
                    <a:pt x="1" y="21406"/>
                    <a:pt x="86" y="21534"/>
                    <a:pt x="221" y="21562"/>
                  </a:cubicBezTo>
                  <a:cubicBezTo>
                    <a:pt x="236" y="21564"/>
                    <a:pt x="252" y="21567"/>
                    <a:pt x="268" y="21567"/>
                  </a:cubicBezTo>
                  <a:cubicBezTo>
                    <a:pt x="384" y="21567"/>
                    <a:pt x="487" y="21487"/>
                    <a:pt x="510" y="21366"/>
                  </a:cubicBezTo>
                  <a:cubicBezTo>
                    <a:pt x="532" y="21252"/>
                    <a:pt x="2817" y="9656"/>
                    <a:pt x="2155" y="229"/>
                  </a:cubicBezTo>
                  <a:cubicBezTo>
                    <a:pt x="2147" y="103"/>
                    <a:pt x="2040" y="0"/>
                    <a:pt x="1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1"/>
            <p:cNvSpPr/>
            <p:nvPr/>
          </p:nvSpPr>
          <p:spPr>
            <a:xfrm>
              <a:off x="1881998" y="4529068"/>
              <a:ext cx="92380" cy="243130"/>
            </a:xfrm>
            <a:custGeom>
              <a:avLst/>
              <a:gdLst/>
              <a:ahLst/>
              <a:cxnLst/>
              <a:rect l="l" t="t" r="r" b="b"/>
              <a:pathLst>
                <a:path w="3064" h="8064" extrusionOk="0">
                  <a:moveTo>
                    <a:pt x="2783" y="0"/>
                  </a:moveTo>
                  <a:cubicBezTo>
                    <a:pt x="2728" y="0"/>
                    <a:pt x="2672" y="19"/>
                    <a:pt x="2627" y="59"/>
                  </a:cubicBezTo>
                  <a:cubicBezTo>
                    <a:pt x="0" y="2331"/>
                    <a:pt x="252" y="7624"/>
                    <a:pt x="263" y="7849"/>
                  </a:cubicBezTo>
                  <a:cubicBezTo>
                    <a:pt x="271" y="7981"/>
                    <a:pt x="379" y="8062"/>
                    <a:pt x="509" y="8062"/>
                  </a:cubicBezTo>
                  <a:cubicBezTo>
                    <a:pt x="514" y="8062"/>
                    <a:pt x="519" y="8062"/>
                    <a:pt x="523" y="8063"/>
                  </a:cubicBezTo>
                  <a:cubicBezTo>
                    <a:pt x="660" y="8063"/>
                    <a:pt x="764" y="7959"/>
                    <a:pt x="757" y="7822"/>
                  </a:cubicBezTo>
                  <a:cubicBezTo>
                    <a:pt x="754" y="7769"/>
                    <a:pt x="506" y="2557"/>
                    <a:pt x="2950" y="441"/>
                  </a:cubicBezTo>
                  <a:cubicBezTo>
                    <a:pt x="3053" y="351"/>
                    <a:pt x="3063" y="193"/>
                    <a:pt x="2975" y="90"/>
                  </a:cubicBezTo>
                  <a:cubicBezTo>
                    <a:pt x="2925" y="31"/>
                    <a:pt x="2854" y="0"/>
                    <a:pt x="2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1"/>
            <p:cNvSpPr/>
            <p:nvPr/>
          </p:nvSpPr>
          <p:spPr>
            <a:xfrm>
              <a:off x="1888209" y="4222250"/>
              <a:ext cx="656335" cy="597452"/>
            </a:xfrm>
            <a:custGeom>
              <a:avLst/>
              <a:gdLst/>
              <a:ahLst/>
              <a:cxnLst/>
              <a:rect l="l" t="t" r="r" b="b"/>
              <a:pathLst>
                <a:path w="21769" h="19816" extrusionOk="0">
                  <a:moveTo>
                    <a:pt x="18729" y="0"/>
                  </a:moveTo>
                  <a:lnTo>
                    <a:pt x="18729" y="0"/>
                  </a:lnTo>
                  <a:cubicBezTo>
                    <a:pt x="18729" y="1"/>
                    <a:pt x="17414" y="2220"/>
                    <a:pt x="8707" y="7805"/>
                  </a:cubicBezTo>
                  <a:cubicBezTo>
                    <a:pt x="0" y="13389"/>
                    <a:pt x="3122" y="19552"/>
                    <a:pt x="3122" y="19552"/>
                  </a:cubicBezTo>
                  <a:cubicBezTo>
                    <a:pt x="3122" y="19552"/>
                    <a:pt x="3638" y="19816"/>
                    <a:pt x="4699" y="19816"/>
                  </a:cubicBezTo>
                  <a:cubicBezTo>
                    <a:pt x="6412" y="19816"/>
                    <a:pt x="9543" y="19127"/>
                    <a:pt x="14209" y="15525"/>
                  </a:cubicBezTo>
                  <a:cubicBezTo>
                    <a:pt x="21768" y="9693"/>
                    <a:pt x="18729" y="1"/>
                    <a:pt x="187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1"/>
            <p:cNvSpPr/>
            <p:nvPr/>
          </p:nvSpPr>
          <p:spPr>
            <a:xfrm>
              <a:off x="2031638" y="4700447"/>
              <a:ext cx="194829" cy="80892"/>
            </a:xfrm>
            <a:custGeom>
              <a:avLst/>
              <a:gdLst/>
              <a:ahLst/>
              <a:cxnLst/>
              <a:rect l="l" t="t" r="r" b="b"/>
              <a:pathLst>
                <a:path w="6462" h="2683" extrusionOk="0">
                  <a:moveTo>
                    <a:pt x="6066" y="0"/>
                  </a:moveTo>
                  <a:cubicBezTo>
                    <a:pt x="4684" y="0"/>
                    <a:pt x="1" y="2028"/>
                    <a:pt x="1" y="2028"/>
                  </a:cubicBezTo>
                  <a:cubicBezTo>
                    <a:pt x="126" y="2496"/>
                    <a:pt x="585" y="2682"/>
                    <a:pt x="1203" y="2682"/>
                  </a:cubicBezTo>
                  <a:cubicBezTo>
                    <a:pt x="3062" y="2682"/>
                    <a:pt x="6367" y="1001"/>
                    <a:pt x="6445" y="228"/>
                  </a:cubicBezTo>
                  <a:cubicBezTo>
                    <a:pt x="6461" y="68"/>
                    <a:pt x="6319" y="0"/>
                    <a:pt x="60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1"/>
            <p:cNvSpPr/>
            <p:nvPr/>
          </p:nvSpPr>
          <p:spPr>
            <a:xfrm>
              <a:off x="2038060" y="4562536"/>
              <a:ext cx="88611" cy="182287"/>
            </a:xfrm>
            <a:custGeom>
              <a:avLst/>
              <a:gdLst/>
              <a:ahLst/>
              <a:cxnLst/>
              <a:rect l="l" t="t" r="r" b="b"/>
              <a:pathLst>
                <a:path w="2939" h="6046" extrusionOk="0">
                  <a:moveTo>
                    <a:pt x="1832" y="1"/>
                  </a:moveTo>
                  <a:cubicBezTo>
                    <a:pt x="1727" y="1"/>
                    <a:pt x="1597" y="55"/>
                    <a:pt x="1438" y="175"/>
                  </a:cubicBezTo>
                  <a:cubicBezTo>
                    <a:pt x="412" y="947"/>
                    <a:pt x="0" y="5916"/>
                    <a:pt x="0" y="5916"/>
                  </a:cubicBezTo>
                  <a:cubicBezTo>
                    <a:pt x="72" y="6005"/>
                    <a:pt x="150" y="6045"/>
                    <a:pt x="233" y="6045"/>
                  </a:cubicBezTo>
                  <a:cubicBezTo>
                    <a:pt x="1241" y="6045"/>
                    <a:pt x="2938" y="1"/>
                    <a:pt x="18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1"/>
            <p:cNvSpPr/>
            <p:nvPr/>
          </p:nvSpPr>
          <p:spPr>
            <a:xfrm>
              <a:off x="2123508" y="4601461"/>
              <a:ext cx="213583" cy="76491"/>
            </a:xfrm>
            <a:custGeom>
              <a:avLst/>
              <a:gdLst/>
              <a:ahLst/>
              <a:cxnLst/>
              <a:rect l="l" t="t" r="r" b="b"/>
              <a:pathLst>
                <a:path w="7084" h="2537" extrusionOk="0">
                  <a:moveTo>
                    <a:pt x="5780" y="0"/>
                  </a:moveTo>
                  <a:cubicBezTo>
                    <a:pt x="5297" y="0"/>
                    <a:pt x="4593" y="115"/>
                    <a:pt x="3617" y="404"/>
                  </a:cubicBezTo>
                  <a:cubicBezTo>
                    <a:pt x="0" y="1470"/>
                    <a:pt x="177" y="2292"/>
                    <a:pt x="177" y="2292"/>
                  </a:cubicBezTo>
                  <a:cubicBezTo>
                    <a:pt x="169" y="2465"/>
                    <a:pt x="439" y="2537"/>
                    <a:pt x="868" y="2537"/>
                  </a:cubicBezTo>
                  <a:cubicBezTo>
                    <a:pt x="2172" y="2537"/>
                    <a:pt x="4947" y="1872"/>
                    <a:pt x="5875" y="1348"/>
                  </a:cubicBezTo>
                  <a:cubicBezTo>
                    <a:pt x="6774" y="838"/>
                    <a:pt x="7083" y="0"/>
                    <a:pt x="5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1"/>
            <p:cNvSpPr/>
            <p:nvPr/>
          </p:nvSpPr>
          <p:spPr>
            <a:xfrm>
              <a:off x="2137739" y="4476695"/>
              <a:ext cx="94671" cy="126932"/>
            </a:xfrm>
            <a:custGeom>
              <a:avLst/>
              <a:gdLst/>
              <a:ahLst/>
              <a:cxnLst/>
              <a:rect l="l" t="t" r="r" b="b"/>
              <a:pathLst>
                <a:path w="3140" h="4210" extrusionOk="0">
                  <a:moveTo>
                    <a:pt x="2161" y="0"/>
                  </a:moveTo>
                  <a:cubicBezTo>
                    <a:pt x="1" y="0"/>
                    <a:pt x="120" y="4070"/>
                    <a:pt x="226" y="4138"/>
                  </a:cubicBezTo>
                  <a:cubicBezTo>
                    <a:pt x="303" y="4187"/>
                    <a:pt x="384" y="4210"/>
                    <a:pt x="467" y="4210"/>
                  </a:cubicBezTo>
                  <a:cubicBezTo>
                    <a:pt x="1582" y="4210"/>
                    <a:pt x="3140" y="127"/>
                    <a:pt x="2443" y="22"/>
                  </a:cubicBezTo>
                  <a:cubicBezTo>
                    <a:pt x="2345" y="7"/>
                    <a:pt x="2251" y="0"/>
                    <a:pt x="21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1"/>
            <p:cNvSpPr/>
            <p:nvPr/>
          </p:nvSpPr>
          <p:spPr>
            <a:xfrm>
              <a:off x="2225961" y="4506515"/>
              <a:ext cx="177282" cy="84118"/>
            </a:xfrm>
            <a:custGeom>
              <a:avLst/>
              <a:gdLst/>
              <a:ahLst/>
              <a:cxnLst/>
              <a:rect l="l" t="t" r="r" b="b"/>
              <a:pathLst>
                <a:path w="5880" h="2790" extrusionOk="0">
                  <a:moveTo>
                    <a:pt x="4697" y="0"/>
                  </a:moveTo>
                  <a:cubicBezTo>
                    <a:pt x="3297" y="0"/>
                    <a:pt x="0" y="2237"/>
                    <a:pt x="0" y="2237"/>
                  </a:cubicBezTo>
                  <a:cubicBezTo>
                    <a:pt x="33" y="2630"/>
                    <a:pt x="328" y="2789"/>
                    <a:pt x="762" y="2789"/>
                  </a:cubicBezTo>
                  <a:cubicBezTo>
                    <a:pt x="2368" y="2789"/>
                    <a:pt x="5880" y="618"/>
                    <a:pt x="5104" y="101"/>
                  </a:cubicBezTo>
                  <a:cubicBezTo>
                    <a:pt x="5001" y="31"/>
                    <a:pt x="4862" y="0"/>
                    <a:pt x="46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1"/>
            <p:cNvSpPr/>
            <p:nvPr/>
          </p:nvSpPr>
          <p:spPr>
            <a:xfrm>
              <a:off x="2234976" y="4389800"/>
              <a:ext cx="129555" cy="142610"/>
            </a:xfrm>
            <a:custGeom>
              <a:avLst/>
              <a:gdLst/>
              <a:ahLst/>
              <a:cxnLst/>
              <a:rect l="l" t="t" r="r" b="b"/>
              <a:pathLst>
                <a:path w="4297" h="4730" extrusionOk="0">
                  <a:moveTo>
                    <a:pt x="3199" y="1"/>
                  </a:moveTo>
                  <a:cubicBezTo>
                    <a:pt x="3063" y="1"/>
                    <a:pt x="2864" y="73"/>
                    <a:pt x="2588" y="235"/>
                  </a:cubicBezTo>
                  <a:cubicBezTo>
                    <a:pt x="1" y="1754"/>
                    <a:pt x="123" y="4710"/>
                    <a:pt x="123" y="4710"/>
                  </a:cubicBezTo>
                  <a:cubicBezTo>
                    <a:pt x="152" y="4723"/>
                    <a:pt x="184" y="4729"/>
                    <a:pt x="220" y="4729"/>
                  </a:cubicBezTo>
                  <a:cubicBezTo>
                    <a:pt x="1193" y="4729"/>
                    <a:pt x="4297" y="1"/>
                    <a:pt x="3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1"/>
            <p:cNvSpPr/>
            <p:nvPr/>
          </p:nvSpPr>
          <p:spPr>
            <a:xfrm>
              <a:off x="2338394" y="4302663"/>
              <a:ext cx="132087" cy="171614"/>
            </a:xfrm>
            <a:custGeom>
              <a:avLst/>
              <a:gdLst/>
              <a:ahLst/>
              <a:cxnLst/>
              <a:rect l="l" t="t" r="r" b="b"/>
              <a:pathLst>
                <a:path w="4381" h="5692" extrusionOk="0">
                  <a:moveTo>
                    <a:pt x="3419" y="1"/>
                  </a:moveTo>
                  <a:cubicBezTo>
                    <a:pt x="3339" y="1"/>
                    <a:pt x="3234" y="40"/>
                    <a:pt x="3101" y="125"/>
                  </a:cubicBezTo>
                  <a:cubicBezTo>
                    <a:pt x="1171" y="1358"/>
                    <a:pt x="1" y="5424"/>
                    <a:pt x="1" y="5424"/>
                  </a:cubicBezTo>
                  <a:cubicBezTo>
                    <a:pt x="106" y="5609"/>
                    <a:pt x="240" y="5692"/>
                    <a:pt x="395" y="5692"/>
                  </a:cubicBezTo>
                  <a:cubicBezTo>
                    <a:pt x="1680" y="5692"/>
                    <a:pt x="4380" y="1"/>
                    <a:pt x="34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1"/>
            <p:cNvSpPr/>
            <p:nvPr/>
          </p:nvSpPr>
          <p:spPr>
            <a:xfrm>
              <a:off x="1376486" y="3817200"/>
              <a:ext cx="559433" cy="727218"/>
            </a:xfrm>
            <a:custGeom>
              <a:avLst/>
              <a:gdLst/>
              <a:ahLst/>
              <a:cxnLst/>
              <a:rect l="l" t="t" r="r" b="b"/>
              <a:pathLst>
                <a:path w="18555" h="24120" extrusionOk="0">
                  <a:moveTo>
                    <a:pt x="6613" y="0"/>
                  </a:moveTo>
                  <a:cubicBezTo>
                    <a:pt x="6613" y="0"/>
                    <a:pt x="1" y="7714"/>
                    <a:pt x="4651" y="16051"/>
                  </a:cubicBezTo>
                  <a:cubicBezTo>
                    <a:pt x="9017" y="23881"/>
                    <a:pt x="12774" y="24119"/>
                    <a:pt x="13215" y="24119"/>
                  </a:cubicBezTo>
                  <a:cubicBezTo>
                    <a:pt x="13244" y="24119"/>
                    <a:pt x="13259" y="24118"/>
                    <a:pt x="13259" y="24118"/>
                  </a:cubicBezTo>
                  <a:cubicBezTo>
                    <a:pt x="13259" y="24118"/>
                    <a:pt x="18555" y="19684"/>
                    <a:pt x="12750" y="11122"/>
                  </a:cubicBezTo>
                  <a:cubicBezTo>
                    <a:pt x="6946" y="2560"/>
                    <a:pt x="6613" y="0"/>
                    <a:pt x="66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1"/>
            <p:cNvSpPr/>
            <p:nvPr/>
          </p:nvSpPr>
          <p:spPr>
            <a:xfrm>
              <a:off x="1585342" y="4348614"/>
              <a:ext cx="165373" cy="139353"/>
            </a:xfrm>
            <a:custGeom>
              <a:avLst/>
              <a:gdLst/>
              <a:ahLst/>
              <a:cxnLst/>
              <a:rect l="l" t="t" r="r" b="b"/>
              <a:pathLst>
                <a:path w="5485" h="4622" extrusionOk="0">
                  <a:moveTo>
                    <a:pt x="450" y="0"/>
                  </a:moveTo>
                  <a:cubicBezTo>
                    <a:pt x="359" y="0"/>
                    <a:pt x="297" y="40"/>
                    <a:pt x="270" y="126"/>
                  </a:cubicBezTo>
                  <a:cubicBezTo>
                    <a:pt x="0" y="983"/>
                    <a:pt x="3184" y="4621"/>
                    <a:pt x="4834" y="4621"/>
                  </a:cubicBezTo>
                  <a:cubicBezTo>
                    <a:pt x="5096" y="4621"/>
                    <a:pt x="5320" y="4529"/>
                    <a:pt x="5484" y="4320"/>
                  </a:cubicBezTo>
                  <a:cubicBezTo>
                    <a:pt x="5484" y="4320"/>
                    <a:pt x="1400" y="0"/>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1"/>
            <p:cNvSpPr/>
            <p:nvPr/>
          </p:nvSpPr>
          <p:spPr>
            <a:xfrm>
              <a:off x="1716439" y="4270974"/>
              <a:ext cx="84088" cy="187804"/>
            </a:xfrm>
            <a:custGeom>
              <a:avLst/>
              <a:gdLst/>
              <a:ahLst/>
              <a:cxnLst/>
              <a:rect l="l" t="t" r="r" b="b"/>
              <a:pathLst>
                <a:path w="2789" h="6229" extrusionOk="0">
                  <a:moveTo>
                    <a:pt x="1754" y="0"/>
                  </a:moveTo>
                  <a:cubicBezTo>
                    <a:pt x="753" y="0"/>
                    <a:pt x="0" y="6228"/>
                    <a:pt x="1043" y="6228"/>
                  </a:cubicBezTo>
                  <a:cubicBezTo>
                    <a:pt x="1094" y="6228"/>
                    <a:pt x="1149" y="6213"/>
                    <a:pt x="1210" y="6181"/>
                  </a:cubicBezTo>
                  <a:cubicBezTo>
                    <a:pt x="1210" y="6181"/>
                    <a:pt x="2788" y="1452"/>
                    <a:pt x="2149" y="337"/>
                  </a:cubicBezTo>
                  <a:cubicBezTo>
                    <a:pt x="2016" y="104"/>
                    <a:pt x="1883" y="0"/>
                    <a:pt x="17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1"/>
            <p:cNvSpPr/>
            <p:nvPr/>
          </p:nvSpPr>
          <p:spPr>
            <a:xfrm>
              <a:off x="1533332" y="4222341"/>
              <a:ext cx="178518" cy="137695"/>
            </a:xfrm>
            <a:custGeom>
              <a:avLst/>
              <a:gdLst/>
              <a:ahLst/>
              <a:cxnLst/>
              <a:rect l="l" t="t" r="r" b="b"/>
              <a:pathLst>
                <a:path w="5921" h="4567" extrusionOk="0">
                  <a:moveTo>
                    <a:pt x="594" y="0"/>
                  </a:moveTo>
                  <a:cubicBezTo>
                    <a:pt x="0" y="0"/>
                    <a:pt x="73" y="698"/>
                    <a:pt x="571" y="1351"/>
                  </a:cubicBezTo>
                  <a:cubicBezTo>
                    <a:pt x="1335" y="2358"/>
                    <a:pt x="4412" y="4567"/>
                    <a:pt x="5241" y="4567"/>
                  </a:cubicBezTo>
                  <a:cubicBezTo>
                    <a:pt x="5342" y="4567"/>
                    <a:pt x="5409" y="4535"/>
                    <a:pt x="5435" y="4464"/>
                  </a:cubicBezTo>
                  <a:cubicBezTo>
                    <a:pt x="5435" y="4464"/>
                    <a:pt x="5920" y="3778"/>
                    <a:pt x="3019" y="1373"/>
                  </a:cubicBezTo>
                  <a:cubicBezTo>
                    <a:pt x="1801" y="365"/>
                    <a:pt x="1023" y="0"/>
                    <a:pt x="5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1"/>
            <p:cNvSpPr/>
            <p:nvPr/>
          </p:nvSpPr>
          <p:spPr>
            <a:xfrm>
              <a:off x="1671695" y="4146661"/>
              <a:ext cx="98048" cy="140740"/>
            </a:xfrm>
            <a:custGeom>
              <a:avLst/>
              <a:gdLst/>
              <a:ahLst/>
              <a:cxnLst/>
              <a:rect l="l" t="t" r="r" b="b"/>
              <a:pathLst>
                <a:path w="3252" h="4668" extrusionOk="0">
                  <a:moveTo>
                    <a:pt x="811" y="0"/>
                  </a:moveTo>
                  <a:cubicBezTo>
                    <a:pt x="129" y="0"/>
                    <a:pt x="1" y="4668"/>
                    <a:pt x="1191" y="4668"/>
                  </a:cubicBezTo>
                  <a:cubicBezTo>
                    <a:pt x="1217" y="4668"/>
                    <a:pt x="1243" y="4666"/>
                    <a:pt x="1269" y="4662"/>
                  </a:cubicBezTo>
                  <a:cubicBezTo>
                    <a:pt x="1397" y="4639"/>
                    <a:pt x="3252" y="634"/>
                    <a:pt x="851" y="5"/>
                  </a:cubicBezTo>
                  <a:cubicBezTo>
                    <a:pt x="837" y="2"/>
                    <a:pt x="824"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1"/>
            <p:cNvSpPr/>
            <p:nvPr/>
          </p:nvSpPr>
          <p:spPr>
            <a:xfrm>
              <a:off x="1499351" y="4109817"/>
              <a:ext cx="146619" cy="129404"/>
            </a:xfrm>
            <a:custGeom>
              <a:avLst/>
              <a:gdLst/>
              <a:ahLst/>
              <a:cxnLst/>
              <a:rect l="l" t="t" r="r" b="b"/>
              <a:pathLst>
                <a:path w="4863" h="4292" extrusionOk="0">
                  <a:moveTo>
                    <a:pt x="1101" y="1"/>
                  </a:moveTo>
                  <a:cubicBezTo>
                    <a:pt x="1070" y="1"/>
                    <a:pt x="1040" y="3"/>
                    <a:pt x="1011" y="9"/>
                  </a:cubicBezTo>
                  <a:cubicBezTo>
                    <a:pt x="1" y="196"/>
                    <a:pt x="2994" y="4292"/>
                    <a:pt x="4368" y="4292"/>
                  </a:cubicBezTo>
                  <a:cubicBezTo>
                    <a:pt x="4577" y="4292"/>
                    <a:pt x="4748" y="4198"/>
                    <a:pt x="4862" y="3982"/>
                  </a:cubicBezTo>
                  <a:cubicBezTo>
                    <a:pt x="4862" y="3982"/>
                    <a:pt x="2309" y="1"/>
                    <a:pt x="11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1"/>
            <p:cNvSpPr/>
            <p:nvPr/>
          </p:nvSpPr>
          <p:spPr>
            <a:xfrm>
              <a:off x="1592397" y="4018369"/>
              <a:ext cx="96993" cy="167815"/>
            </a:xfrm>
            <a:custGeom>
              <a:avLst/>
              <a:gdLst/>
              <a:ahLst/>
              <a:cxnLst/>
              <a:rect l="l" t="t" r="r" b="b"/>
              <a:pathLst>
                <a:path w="3217" h="5566" extrusionOk="0">
                  <a:moveTo>
                    <a:pt x="862" y="0"/>
                  </a:moveTo>
                  <a:cubicBezTo>
                    <a:pt x="0" y="0"/>
                    <a:pt x="1054" y="5566"/>
                    <a:pt x="1938" y="5566"/>
                  </a:cubicBezTo>
                  <a:cubicBezTo>
                    <a:pt x="1938" y="5566"/>
                    <a:pt x="1939" y="5566"/>
                    <a:pt x="1939" y="5566"/>
                  </a:cubicBezTo>
                  <a:cubicBezTo>
                    <a:pt x="1939" y="5566"/>
                    <a:pt x="3217" y="2895"/>
                    <a:pt x="1435" y="479"/>
                  </a:cubicBezTo>
                  <a:cubicBezTo>
                    <a:pt x="1189" y="145"/>
                    <a:pt x="1001" y="0"/>
                    <a:pt x="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1"/>
            <p:cNvSpPr/>
            <p:nvPr/>
          </p:nvSpPr>
          <p:spPr>
            <a:xfrm>
              <a:off x="1527452" y="3895201"/>
              <a:ext cx="73476" cy="195131"/>
            </a:xfrm>
            <a:custGeom>
              <a:avLst/>
              <a:gdLst/>
              <a:ahLst/>
              <a:cxnLst/>
              <a:rect l="l" t="t" r="r" b="b"/>
              <a:pathLst>
                <a:path w="2437" h="6472" extrusionOk="0">
                  <a:moveTo>
                    <a:pt x="829" y="1"/>
                  </a:moveTo>
                  <a:cubicBezTo>
                    <a:pt x="0" y="1"/>
                    <a:pt x="321" y="6471"/>
                    <a:pt x="1597" y="6471"/>
                  </a:cubicBezTo>
                  <a:cubicBezTo>
                    <a:pt x="1696" y="6471"/>
                    <a:pt x="1801" y="6432"/>
                    <a:pt x="1911" y="6348"/>
                  </a:cubicBezTo>
                  <a:cubicBezTo>
                    <a:pt x="1911" y="6348"/>
                    <a:pt x="2437" y="2150"/>
                    <a:pt x="1148" y="256"/>
                  </a:cubicBezTo>
                  <a:cubicBezTo>
                    <a:pt x="1027" y="80"/>
                    <a:pt x="921" y="1"/>
                    <a:pt x="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1"/>
            <p:cNvSpPr/>
            <p:nvPr/>
          </p:nvSpPr>
          <p:spPr>
            <a:xfrm>
              <a:off x="1258897" y="4364202"/>
              <a:ext cx="651029" cy="615030"/>
            </a:xfrm>
            <a:custGeom>
              <a:avLst/>
              <a:gdLst/>
              <a:ahLst/>
              <a:cxnLst/>
              <a:rect l="l" t="t" r="r" b="b"/>
              <a:pathLst>
                <a:path w="21593" h="20399" extrusionOk="0">
                  <a:moveTo>
                    <a:pt x="3450" y="0"/>
                  </a:moveTo>
                  <a:lnTo>
                    <a:pt x="3450" y="0"/>
                  </a:lnTo>
                  <a:cubicBezTo>
                    <a:pt x="3450" y="1"/>
                    <a:pt x="1" y="9556"/>
                    <a:pt x="7306" y="15704"/>
                  </a:cubicBezTo>
                  <a:cubicBezTo>
                    <a:pt x="12052" y="19699"/>
                    <a:pt x="15237" y="20399"/>
                    <a:pt x="16885" y="20399"/>
                  </a:cubicBezTo>
                  <a:cubicBezTo>
                    <a:pt x="17772" y="20399"/>
                    <a:pt x="18214" y="20196"/>
                    <a:pt x="18214" y="20196"/>
                  </a:cubicBezTo>
                  <a:cubicBezTo>
                    <a:pt x="18214" y="20196"/>
                    <a:pt x="21593" y="14174"/>
                    <a:pt x="13132" y="8223"/>
                  </a:cubicBezTo>
                  <a:cubicBezTo>
                    <a:pt x="4669" y="2273"/>
                    <a:pt x="3450" y="0"/>
                    <a:pt x="34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1"/>
            <p:cNvSpPr/>
            <p:nvPr/>
          </p:nvSpPr>
          <p:spPr>
            <a:xfrm>
              <a:off x="1568850" y="4852047"/>
              <a:ext cx="192086" cy="87164"/>
            </a:xfrm>
            <a:custGeom>
              <a:avLst/>
              <a:gdLst/>
              <a:ahLst/>
              <a:cxnLst/>
              <a:rect l="l" t="t" r="r" b="b"/>
              <a:pathLst>
                <a:path w="6371" h="2891" extrusionOk="0">
                  <a:moveTo>
                    <a:pt x="344" y="0"/>
                  </a:moveTo>
                  <a:cubicBezTo>
                    <a:pt x="125" y="0"/>
                    <a:pt x="1" y="64"/>
                    <a:pt x="9" y="213"/>
                  </a:cubicBezTo>
                  <a:cubicBezTo>
                    <a:pt x="56" y="1007"/>
                    <a:pt x="3430" y="2890"/>
                    <a:pt x="5263" y="2890"/>
                  </a:cubicBezTo>
                  <a:cubicBezTo>
                    <a:pt x="5820" y="2890"/>
                    <a:pt x="6235" y="2716"/>
                    <a:pt x="6370" y="2285"/>
                  </a:cubicBezTo>
                  <a:cubicBezTo>
                    <a:pt x="6370" y="2285"/>
                    <a:pt x="1655" y="0"/>
                    <a:pt x="3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1"/>
            <p:cNvSpPr/>
            <p:nvPr/>
          </p:nvSpPr>
          <p:spPr>
            <a:xfrm>
              <a:off x="1674710" y="4719352"/>
              <a:ext cx="80681" cy="184217"/>
            </a:xfrm>
            <a:custGeom>
              <a:avLst/>
              <a:gdLst/>
              <a:ahLst/>
              <a:cxnLst/>
              <a:rect l="l" t="t" r="r" b="b"/>
              <a:pathLst>
                <a:path w="2676" h="6110" extrusionOk="0">
                  <a:moveTo>
                    <a:pt x="1085" y="1"/>
                  </a:moveTo>
                  <a:cubicBezTo>
                    <a:pt x="0" y="1"/>
                    <a:pt x="1444" y="6109"/>
                    <a:pt x="2448" y="6109"/>
                  </a:cubicBezTo>
                  <a:cubicBezTo>
                    <a:pt x="2527" y="6109"/>
                    <a:pt x="2604" y="6071"/>
                    <a:pt x="2676" y="5990"/>
                  </a:cubicBezTo>
                  <a:cubicBezTo>
                    <a:pt x="2676" y="5990"/>
                    <a:pt x="2476" y="1009"/>
                    <a:pt x="1484" y="191"/>
                  </a:cubicBezTo>
                  <a:cubicBezTo>
                    <a:pt x="1324" y="60"/>
                    <a:pt x="1192" y="1"/>
                    <a:pt x="1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1"/>
            <p:cNvSpPr/>
            <p:nvPr/>
          </p:nvSpPr>
          <p:spPr>
            <a:xfrm>
              <a:off x="1463140" y="4749533"/>
              <a:ext cx="210960" cy="82913"/>
            </a:xfrm>
            <a:custGeom>
              <a:avLst/>
              <a:gdLst/>
              <a:ahLst/>
              <a:cxnLst/>
              <a:rect l="l" t="t" r="r" b="b"/>
              <a:pathLst>
                <a:path w="6997" h="2750" extrusionOk="0">
                  <a:moveTo>
                    <a:pt x="1170" y="0"/>
                  </a:moveTo>
                  <a:cubicBezTo>
                    <a:pt x="1" y="0"/>
                    <a:pt x="284" y="816"/>
                    <a:pt x="1132" y="1346"/>
                  </a:cubicBezTo>
                  <a:cubicBezTo>
                    <a:pt x="2070" y="1930"/>
                    <a:pt x="4985" y="2750"/>
                    <a:pt x="6222" y="2750"/>
                  </a:cubicBezTo>
                  <a:cubicBezTo>
                    <a:pt x="6570" y="2750"/>
                    <a:pt x="6786" y="2685"/>
                    <a:pt x="6786" y="2531"/>
                  </a:cubicBezTo>
                  <a:cubicBezTo>
                    <a:pt x="6786" y="2531"/>
                    <a:pt x="6997" y="1719"/>
                    <a:pt x="3430" y="497"/>
                  </a:cubicBezTo>
                  <a:cubicBezTo>
                    <a:pt x="2387" y="140"/>
                    <a:pt x="1654" y="0"/>
                    <a:pt x="1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1"/>
            <p:cNvSpPr/>
            <p:nvPr/>
          </p:nvSpPr>
          <p:spPr>
            <a:xfrm>
              <a:off x="1572166" y="4628989"/>
              <a:ext cx="95033" cy="129012"/>
            </a:xfrm>
            <a:custGeom>
              <a:avLst/>
              <a:gdLst/>
              <a:ahLst/>
              <a:cxnLst/>
              <a:rect l="l" t="t" r="r" b="b"/>
              <a:pathLst>
                <a:path w="3152" h="4279" extrusionOk="0">
                  <a:moveTo>
                    <a:pt x="912" y="1"/>
                  </a:moveTo>
                  <a:cubicBezTo>
                    <a:pt x="845" y="1"/>
                    <a:pt x="775" y="4"/>
                    <a:pt x="703" y="12"/>
                  </a:cubicBezTo>
                  <a:cubicBezTo>
                    <a:pt x="1" y="88"/>
                    <a:pt x="1403" y="4278"/>
                    <a:pt x="2518" y="4278"/>
                  </a:cubicBezTo>
                  <a:cubicBezTo>
                    <a:pt x="2595" y="4278"/>
                    <a:pt x="2670" y="4258"/>
                    <a:pt x="2744" y="4216"/>
                  </a:cubicBezTo>
                  <a:cubicBezTo>
                    <a:pt x="2855" y="4153"/>
                    <a:pt x="3151" y="1"/>
                    <a:pt x="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1"/>
            <p:cNvSpPr/>
            <p:nvPr/>
          </p:nvSpPr>
          <p:spPr>
            <a:xfrm>
              <a:off x="1399340" y="4651783"/>
              <a:ext cx="175413" cy="89154"/>
            </a:xfrm>
            <a:custGeom>
              <a:avLst/>
              <a:gdLst/>
              <a:ahLst/>
              <a:cxnLst/>
              <a:rect l="l" t="t" r="r" b="b"/>
              <a:pathLst>
                <a:path w="5818" h="2957" extrusionOk="0">
                  <a:moveTo>
                    <a:pt x="1168" y="0"/>
                  </a:moveTo>
                  <a:cubicBezTo>
                    <a:pt x="1026" y="0"/>
                    <a:pt x="905" y="26"/>
                    <a:pt x="809" y="84"/>
                  </a:cubicBezTo>
                  <a:cubicBezTo>
                    <a:pt x="0" y="577"/>
                    <a:pt x="3530" y="2957"/>
                    <a:pt x="5103" y="2957"/>
                  </a:cubicBezTo>
                  <a:cubicBezTo>
                    <a:pt x="5499" y="2957"/>
                    <a:pt x="5771" y="2806"/>
                    <a:pt x="5818" y="2435"/>
                  </a:cubicBezTo>
                  <a:cubicBezTo>
                    <a:pt x="5818" y="2435"/>
                    <a:pt x="2538" y="0"/>
                    <a:pt x="1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1"/>
            <p:cNvSpPr/>
            <p:nvPr/>
          </p:nvSpPr>
          <p:spPr>
            <a:xfrm>
              <a:off x="1444838" y="4536756"/>
              <a:ext cx="126419" cy="146348"/>
            </a:xfrm>
            <a:custGeom>
              <a:avLst/>
              <a:gdLst/>
              <a:ahLst/>
              <a:cxnLst/>
              <a:rect l="l" t="t" r="r" b="b"/>
              <a:pathLst>
                <a:path w="4193" h="4854" extrusionOk="0">
                  <a:moveTo>
                    <a:pt x="1058" y="1"/>
                  </a:moveTo>
                  <a:cubicBezTo>
                    <a:pt x="0" y="1"/>
                    <a:pt x="2909" y="4854"/>
                    <a:pt x="3862" y="4854"/>
                  </a:cubicBezTo>
                  <a:cubicBezTo>
                    <a:pt x="3892" y="4854"/>
                    <a:pt x="3920" y="4849"/>
                    <a:pt x="3946" y="4839"/>
                  </a:cubicBezTo>
                  <a:cubicBezTo>
                    <a:pt x="3946" y="4839"/>
                    <a:pt x="4193" y="1889"/>
                    <a:pt x="1673" y="261"/>
                  </a:cubicBezTo>
                  <a:cubicBezTo>
                    <a:pt x="1395" y="81"/>
                    <a:pt x="1194" y="1"/>
                    <a:pt x="10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31"/>
            <p:cNvSpPr/>
            <p:nvPr/>
          </p:nvSpPr>
          <p:spPr>
            <a:xfrm>
              <a:off x="1342355" y="4445037"/>
              <a:ext cx="124640" cy="175352"/>
            </a:xfrm>
            <a:custGeom>
              <a:avLst/>
              <a:gdLst/>
              <a:ahLst/>
              <a:cxnLst/>
              <a:rect l="l" t="t" r="r" b="b"/>
              <a:pathLst>
                <a:path w="4134" h="5816" extrusionOk="0">
                  <a:moveTo>
                    <a:pt x="939" y="0"/>
                  </a:moveTo>
                  <a:cubicBezTo>
                    <a:pt x="1" y="0"/>
                    <a:pt x="2473" y="5815"/>
                    <a:pt x="3747" y="5815"/>
                  </a:cubicBezTo>
                  <a:cubicBezTo>
                    <a:pt x="3894" y="5815"/>
                    <a:pt x="4026" y="5737"/>
                    <a:pt x="4134" y="5564"/>
                  </a:cubicBezTo>
                  <a:cubicBezTo>
                    <a:pt x="4134" y="5564"/>
                    <a:pt x="3138" y="1452"/>
                    <a:pt x="1262" y="138"/>
                  </a:cubicBezTo>
                  <a:cubicBezTo>
                    <a:pt x="1127" y="44"/>
                    <a:pt x="1020" y="0"/>
                    <a:pt x="9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31"/>
            <p:cNvSpPr/>
            <p:nvPr/>
          </p:nvSpPr>
          <p:spPr>
            <a:xfrm>
              <a:off x="1897043" y="4759543"/>
              <a:ext cx="131303" cy="186779"/>
            </a:xfrm>
            <a:custGeom>
              <a:avLst/>
              <a:gdLst/>
              <a:ahLst/>
              <a:cxnLst/>
              <a:rect l="l" t="t" r="r" b="b"/>
              <a:pathLst>
                <a:path w="4355" h="6195" extrusionOk="0">
                  <a:moveTo>
                    <a:pt x="3852" y="1"/>
                  </a:moveTo>
                  <a:cubicBezTo>
                    <a:pt x="471" y="4040"/>
                    <a:pt x="20" y="5969"/>
                    <a:pt x="1" y="6050"/>
                  </a:cubicBezTo>
                  <a:lnTo>
                    <a:pt x="641" y="6194"/>
                  </a:lnTo>
                  <a:cubicBezTo>
                    <a:pt x="645" y="6175"/>
                    <a:pt x="1103" y="4307"/>
                    <a:pt x="4354" y="423"/>
                  </a:cubicBezTo>
                  <a:lnTo>
                    <a:pt x="38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1"/>
            <p:cNvSpPr/>
            <p:nvPr/>
          </p:nvSpPr>
          <p:spPr>
            <a:xfrm>
              <a:off x="1758017" y="4501118"/>
              <a:ext cx="159252" cy="506369"/>
            </a:xfrm>
            <a:custGeom>
              <a:avLst/>
              <a:gdLst/>
              <a:ahLst/>
              <a:cxnLst/>
              <a:rect l="l" t="t" r="r" b="b"/>
              <a:pathLst>
                <a:path w="5282" h="16795" extrusionOk="0">
                  <a:moveTo>
                    <a:pt x="550" y="1"/>
                  </a:moveTo>
                  <a:lnTo>
                    <a:pt x="1" y="362"/>
                  </a:lnTo>
                  <a:cubicBezTo>
                    <a:pt x="47" y="431"/>
                    <a:pt x="4618" y="7472"/>
                    <a:pt x="4274" y="16771"/>
                  </a:cubicBezTo>
                  <a:lnTo>
                    <a:pt x="4932" y="16794"/>
                  </a:lnTo>
                  <a:cubicBezTo>
                    <a:pt x="5281" y="7278"/>
                    <a:pt x="597" y="70"/>
                    <a:pt x="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31"/>
          <p:cNvGrpSpPr/>
          <p:nvPr/>
        </p:nvGrpSpPr>
        <p:grpSpPr>
          <a:xfrm>
            <a:off x="-299288" y="4192625"/>
            <a:ext cx="9742572" cy="2385990"/>
            <a:chOff x="-299288" y="4192625"/>
            <a:chExt cx="9742572" cy="2385990"/>
          </a:xfrm>
        </p:grpSpPr>
        <p:sp>
          <p:nvSpPr>
            <p:cNvPr id="5724" name="Google Shape;5724;p31"/>
            <p:cNvSpPr/>
            <p:nvPr/>
          </p:nvSpPr>
          <p:spPr>
            <a:xfrm>
              <a:off x="-299288" y="4658847"/>
              <a:ext cx="861286" cy="1892968"/>
            </a:xfrm>
            <a:custGeom>
              <a:avLst/>
              <a:gdLst/>
              <a:ahLst/>
              <a:cxnLst/>
              <a:rect l="l" t="t" r="r" b="b"/>
              <a:pathLst>
                <a:path w="17681" h="38860" extrusionOk="0">
                  <a:moveTo>
                    <a:pt x="14114" y="1"/>
                  </a:moveTo>
                  <a:cubicBezTo>
                    <a:pt x="14114" y="1"/>
                    <a:pt x="14049" y="144"/>
                    <a:pt x="13926" y="411"/>
                  </a:cubicBezTo>
                  <a:cubicBezTo>
                    <a:pt x="13807" y="680"/>
                    <a:pt x="13625" y="1073"/>
                    <a:pt x="13408" y="1577"/>
                  </a:cubicBezTo>
                  <a:cubicBezTo>
                    <a:pt x="13189" y="2081"/>
                    <a:pt x="12916" y="2691"/>
                    <a:pt x="12621" y="3398"/>
                  </a:cubicBezTo>
                  <a:cubicBezTo>
                    <a:pt x="12395" y="3973"/>
                    <a:pt x="12144" y="4610"/>
                    <a:pt x="11883" y="5299"/>
                  </a:cubicBezTo>
                  <a:cubicBezTo>
                    <a:pt x="11555" y="3780"/>
                    <a:pt x="10754" y="955"/>
                    <a:pt x="9329" y="955"/>
                  </a:cubicBezTo>
                  <a:cubicBezTo>
                    <a:pt x="9083" y="955"/>
                    <a:pt x="8818" y="1039"/>
                    <a:pt x="8533" y="1229"/>
                  </a:cubicBezTo>
                  <a:cubicBezTo>
                    <a:pt x="6360" y="2684"/>
                    <a:pt x="10172" y="5947"/>
                    <a:pt x="11297" y="6844"/>
                  </a:cubicBezTo>
                  <a:cubicBezTo>
                    <a:pt x="11257" y="6953"/>
                    <a:pt x="11218" y="7063"/>
                    <a:pt x="11180" y="7175"/>
                  </a:cubicBezTo>
                  <a:cubicBezTo>
                    <a:pt x="11016" y="7655"/>
                    <a:pt x="10846" y="8152"/>
                    <a:pt x="10671" y="8663"/>
                  </a:cubicBezTo>
                  <a:cubicBezTo>
                    <a:pt x="10498" y="9174"/>
                    <a:pt x="10318" y="9700"/>
                    <a:pt x="10137" y="10236"/>
                  </a:cubicBezTo>
                  <a:cubicBezTo>
                    <a:pt x="9963" y="10776"/>
                    <a:pt x="9801" y="11332"/>
                    <a:pt x="9627" y="11896"/>
                  </a:cubicBezTo>
                  <a:cubicBezTo>
                    <a:pt x="9482" y="12374"/>
                    <a:pt x="9334" y="12861"/>
                    <a:pt x="9187" y="13352"/>
                  </a:cubicBezTo>
                  <a:cubicBezTo>
                    <a:pt x="8895" y="12021"/>
                    <a:pt x="8202" y="9645"/>
                    <a:pt x="6984" y="9645"/>
                  </a:cubicBezTo>
                  <a:cubicBezTo>
                    <a:pt x="6771" y="9645"/>
                    <a:pt x="6541" y="9718"/>
                    <a:pt x="6294" y="9883"/>
                  </a:cubicBezTo>
                  <a:cubicBezTo>
                    <a:pt x="4353" y="11181"/>
                    <a:pt x="7916" y="14144"/>
                    <a:pt x="8772" y="14815"/>
                  </a:cubicBezTo>
                  <a:cubicBezTo>
                    <a:pt x="8720" y="15005"/>
                    <a:pt x="8668" y="15194"/>
                    <a:pt x="8617" y="15384"/>
                  </a:cubicBezTo>
                  <a:cubicBezTo>
                    <a:pt x="8460" y="15982"/>
                    <a:pt x="8287" y="16582"/>
                    <a:pt x="8138" y="17190"/>
                  </a:cubicBezTo>
                  <a:cubicBezTo>
                    <a:pt x="7986" y="17797"/>
                    <a:pt x="7833" y="18407"/>
                    <a:pt x="7682" y="19016"/>
                  </a:cubicBezTo>
                  <a:cubicBezTo>
                    <a:pt x="7517" y="19683"/>
                    <a:pt x="7368" y="20352"/>
                    <a:pt x="7221" y="21019"/>
                  </a:cubicBezTo>
                  <a:cubicBezTo>
                    <a:pt x="6711" y="19127"/>
                    <a:pt x="5780" y="16745"/>
                    <a:pt x="4324" y="16745"/>
                  </a:cubicBezTo>
                  <a:cubicBezTo>
                    <a:pt x="4018" y="16745"/>
                    <a:pt x="3690" y="16849"/>
                    <a:pt x="3338" y="17085"/>
                  </a:cubicBezTo>
                  <a:cubicBezTo>
                    <a:pt x="741" y="18822"/>
                    <a:pt x="5037" y="22644"/>
                    <a:pt x="6601" y="23914"/>
                  </a:cubicBezTo>
                  <a:cubicBezTo>
                    <a:pt x="6565" y="24102"/>
                    <a:pt x="6529" y="24290"/>
                    <a:pt x="6492" y="24476"/>
                  </a:cubicBezTo>
                  <a:cubicBezTo>
                    <a:pt x="6380" y="25072"/>
                    <a:pt x="6259" y="25659"/>
                    <a:pt x="6157" y="26238"/>
                  </a:cubicBezTo>
                  <a:cubicBezTo>
                    <a:pt x="5947" y="27397"/>
                    <a:pt x="5755" y="28520"/>
                    <a:pt x="5597" y="29588"/>
                  </a:cubicBezTo>
                  <a:cubicBezTo>
                    <a:pt x="5588" y="29649"/>
                    <a:pt x="5579" y="29707"/>
                    <a:pt x="5569" y="29769"/>
                  </a:cubicBezTo>
                  <a:cubicBezTo>
                    <a:pt x="5205" y="28218"/>
                    <a:pt x="4426" y="25807"/>
                    <a:pt x="3116" y="25807"/>
                  </a:cubicBezTo>
                  <a:cubicBezTo>
                    <a:pt x="2872" y="25807"/>
                    <a:pt x="2609" y="25890"/>
                    <a:pt x="2328" y="26079"/>
                  </a:cubicBezTo>
                  <a:cubicBezTo>
                    <a:pt x="0" y="27634"/>
                    <a:pt x="4588" y="31280"/>
                    <a:pt x="5278" y="31809"/>
                  </a:cubicBezTo>
                  <a:cubicBezTo>
                    <a:pt x="5243" y="32078"/>
                    <a:pt x="5210" y="32344"/>
                    <a:pt x="5175" y="32601"/>
                  </a:cubicBezTo>
                  <a:cubicBezTo>
                    <a:pt x="5050" y="33534"/>
                    <a:pt x="4967" y="34395"/>
                    <a:pt x="4887" y="35156"/>
                  </a:cubicBezTo>
                  <a:cubicBezTo>
                    <a:pt x="4812" y="35918"/>
                    <a:pt x="4755" y="36583"/>
                    <a:pt x="4722" y="37132"/>
                  </a:cubicBezTo>
                  <a:cubicBezTo>
                    <a:pt x="4678" y="37678"/>
                    <a:pt x="4666" y="38115"/>
                    <a:pt x="4654" y="38408"/>
                  </a:cubicBezTo>
                  <a:cubicBezTo>
                    <a:pt x="4644" y="38555"/>
                    <a:pt x="4652" y="38668"/>
                    <a:pt x="4651" y="38744"/>
                  </a:cubicBezTo>
                  <a:cubicBezTo>
                    <a:pt x="4651" y="38819"/>
                    <a:pt x="4652" y="38859"/>
                    <a:pt x="4652" y="38859"/>
                  </a:cubicBezTo>
                  <a:cubicBezTo>
                    <a:pt x="4652" y="38859"/>
                    <a:pt x="4671" y="38703"/>
                    <a:pt x="4721" y="38413"/>
                  </a:cubicBezTo>
                  <a:cubicBezTo>
                    <a:pt x="4771" y="38122"/>
                    <a:pt x="4851" y="37702"/>
                    <a:pt x="4954" y="37163"/>
                  </a:cubicBezTo>
                  <a:cubicBezTo>
                    <a:pt x="5059" y="36625"/>
                    <a:pt x="5186" y="35971"/>
                    <a:pt x="5333" y="35221"/>
                  </a:cubicBezTo>
                  <a:cubicBezTo>
                    <a:pt x="5474" y="34525"/>
                    <a:pt x="5634" y="33742"/>
                    <a:pt x="5807" y="32892"/>
                  </a:cubicBezTo>
                  <a:lnTo>
                    <a:pt x="5807" y="32892"/>
                  </a:lnTo>
                  <a:lnTo>
                    <a:pt x="5806" y="33037"/>
                  </a:lnTo>
                  <a:lnTo>
                    <a:pt x="6071" y="32427"/>
                  </a:lnTo>
                  <a:cubicBezTo>
                    <a:pt x="6071" y="32427"/>
                    <a:pt x="13078" y="29665"/>
                    <a:pt x="10909" y="27186"/>
                  </a:cubicBezTo>
                  <a:cubicBezTo>
                    <a:pt x="10572" y="26800"/>
                    <a:pt x="10216" y="26637"/>
                    <a:pt x="9855" y="26637"/>
                  </a:cubicBezTo>
                  <a:cubicBezTo>
                    <a:pt x="8494" y="26637"/>
                    <a:pt x="7070" y="28965"/>
                    <a:pt x="6335" y="30373"/>
                  </a:cubicBezTo>
                  <a:cubicBezTo>
                    <a:pt x="6377" y="30166"/>
                    <a:pt x="6422" y="29958"/>
                    <a:pt x="6465" y="29746"/>
                  </a:cubicBezTo>
                  <a:cubicBezTo>
                    <a:pt x="6679" y="28693"/>
                    <a:pt x="6942" y="27591"/>
                    <a:pt x="7179" y="26443"/>
                  </a:cubicBezTo>
                  <a:cubicBezTo>
                    <a:pt x="7336" y="25748"/>
                    <a:pt x="7496" y="25036"/>
                    <a:pt x="7658" y="24319"/>
                  </a:cubicBezTo>
                  <a:lnTo>
                    <a:pt x="7792" y="24011"/>
                  </a:lnTo>
                  <a:cubicBezTo>
                    <a:pt x="7792" y="24011"/>
                    <a:pt x="14859" y="21224"/>
                    <a:pt x="12672" y="18724"/>
                  </a:cubicBezTo>
                  <a:cubicBezTo>
                    <a:pt x="12332" y="18334"/>
                    <a:pt x="11973" y="18170"/>
                    <a:pt x="11609" y="18170"/>
                  </a:cubicBezTo>
                  <a:cubicBezTo>
                    <a:pt x="10379" y="18170"/>
                    <a:pt x="9099" y="20055"/>
                    <a:pt x="8311" y="21469"/>
                  </a:cubicBezTo>
                  <a:cubicBezTo>
                    <a:pt x="8478" y="20744"/>
                    <a:pt x="8647" y="20017"/>
                    <a:pt x="8835" y="19294"/>
                  </a:cubicBezTo>
                  <a:cubicBezTo>
                    <a:pt x="8980" y="18687"/>
                    <a:pt x="9126" y="18079"/>
                    <a:pt x="9270" y="17474"/>
                  </a:cubicBezTo>
                  <a:cubicBezTo>
                    <a:pt x="9363" y="17078"/>
                    <a:pt x="9464" y="16687"/>
                    <a:pt x="9566" y="16297"/>
                  </a:cubicBezTo>
                  <a:lnTo>
                    <a:pt x="9566" y="16297"/>
                  </a:lnTo>
                  <a:lnTo>
                    <a:pt x="9565" y="16440"/>
                  </a:lnTo>
                  <a:lnTo>
                    <a:pt x="9565" y="16440"/>
                  </a:lnTo>
                  <a:lnTo>
                    <a:pt x="9803" y="15895"/>
                  </a:lnTo>
                  <a:cubicBezTo>
                    <a:pt x="9803" y="15895"/>
                    <a:pt x="16065" y="13425"/>
                    <a:pt x="14127" y="11210"/>
                  </a:cubicBezTo>
                  <a:cubicBezTo>
                    <a:pt x="13825" y="10865"/>
                    <a:pt x="13507" y="10719"/>
                    <a:pt x="13185" y="10719"/>
                  </a:cubicBezTo>
                  <a:cubicBezTo>
                    <a:pt x="12076" y="10719"/>
                    <a:pt x="10920" y="12448"/>
                    <a:pt x="10226" y="13707"/>
                  </a:cubicBezTo>
                  <a:cubicBezTo>
                    <a:pt x="10364" y="13193"/>
                    <a:pt x="10500" y="12684"/>
                    <a:pt x="10633" y="12182"/>
                  </a:cubicBezTo>
                  <a:cubicBezTo>
                    <a:pt x="10778" y="11616"/>
                    <a:pt x="10933" y="11061"/>
                    <a:pt x="11070" y="10514"/>
                  </a:cubicBezTo>
                  <a:cubicBezTo>
                    <a:pt x="11221" y="9971"/>
                    <a:pt x="11370" y="9441"/>
                    <a:pt x="11514" y="8923"/>
                  </a:cubicBezTo>
                  <a:cubicBezTo>
                    <a:pt x="11595" y="8635"/>
                    <a:pt x="11675" y="8352"/>
                    <a:pt x="11752" y="8072"/>
                  </a:cubicBezTo>
                  <a:cubicBezTo>
                    <a:pt x="12699" y="7674"/>
                    <a:pt x="17680" y="5457"/>
                    <a:pt x="15923" y="3449"/>
                  </a:cubicBezTo>
                  <a:cubicBezTo>
                    <a:pt x="15622" y="3103"/>
                    <a:pt x="15304" y="2958"/>
                    <a:pt x="14982" y="2958"/>
                  </a:cubicBezTo>
                  <a:cubicBezTo>
                    <a:pt x="14169" y="2958"/>
                    <a:pt x="13332" y="3887"/>
                    <a:pt x="12668" y="4880"/>
                  </a:cubicBezTo>
                  <a:lnTo>
                    <a:pt x="12668" y="4880"/>
                  </a:lnTo>
                  <a:cubicBezTo>
                    <a:pt x="12805" y="4409"/>
                    <a:pt x="12932" y="3962"/>
                    <a:pt x="13049" y="3547"/>
                  </a:cubicBezTo>
                  <a:cubicBezTo>
                    <a:pt x="13278" y="2820"/>
                    <a:pt x="13470" y="2183"/>
                    <a:pt x="13627" y="1658"/>
                  </a:cubicBezTo>
                  <a:cubicBezTo>
                    <a:pt x="13788" y="1134"/>
                    <a:pt x="13905" y="717"/>
                    <a:pt x="13989" y="435"/>
                  </a:cubicBezTo>
                  <a:cubicBezTo>
                    <a:pt x="14070" y="151"/>
                    <a:pt x="14114" y="1"/>
                    <a:pt x="141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1"/>
            <p:cNvSpPr/>
            <p:nvPr/>
          </p:nvSpPr>
          <p:spPr>
            <a:xfrm>
              <a:off x="409264" y="4717686"/>
              <a:ext cx="792796" cy="1839433"/>
            </a:xfrm>
            <a:custGeom>
              <a:avLst/>
              <a:gdLst/>
              <a:ahLst/>
              <a:cxnLst/>
              <a:rect l="l" t="t" r="r" b="b"/>
              <a:pathLst>
                <a:path w="16275" h="37761" extrusionOk="0">
                  <a:moveTo>
                    <a:pt x="4455" y="0"/>
                  </a:moveTo>
                  <a:cubicBezTo>
                    <a:pt x="4215" y="0"/>
                    <a:pt x="3984" y="260"/>
                    <a:pt x="4040" y="525"/>
                  </a:cubicBezTo>
                  <a:cubicBezTo>
                    <a:pt x="4352" y="2013"/>
                    <a:pt x="5143" y="3372"/>
                    <a:pt x="5608" y="4826"/>
                  </a:cubicBezTo>
                  <a:cubicBezTo>
                    <a:pt x="5845" y="5566"/>
                    <a:pt x="6050" y="6316"/>
                    <a:pt x="6229" y="7072"/>
                  </a:cubicBezTo>
                  <a:cubicBezTo>
                    <a:pt x="5190" y="6901"/>
                    <a:pt x="4477" y="6520"/>
                    <a:pt x="3743" y="5756"/>
                  </a:cubicBezTo>
                  <a:cubicBezTo>
                    <a:pt x="3194" y="5185"/>
                    <a:pt x="2847" y="4381"/>
                    <a:pt x="2215" y="3911"/>
                  </a:cubicBezTo>
                  <a:cubicBezTo>
                    <a:pt x="2157" y="3867"/>
                    <a:pt x="2098" y="3848"/>
                    <a:pt x="2042" y="3848"/>
                  </a:cubicBezTo>
                  <a:cubicBezTo>
                    <a:pt x="1836" y="3848"/>
                    <a:pt x="1670" y="4100"/>
                    <a:pt x="1703" y="4305"/>
                  </a:cubicBezTo>
                  <a:cubicBezTo>
                    <a:pt x="1852" y="5231"/>
                    <a:pt x="2810" y="6415"/>
                    <a:pt x="3501" y="7018"/>
                  </a:cubicBezTo>
                  <a:cubicBezTo>
                    <a:pt x="4095" y="7534"/>
                    <a:pt x="4840" y="7976"/>
                    <a:pt x="5610" y="7976"/>
                  </a:cubicBezTo>
                  <a:cubicBezTo>
                    <a:pt x="5861" y="7976"/>
                    <a:pt x="6115" y="7928"/>
                    <a:pt x="6367" y="7822"/>
                  </a:cubicBezTo>
                  <a:cubicBezTo>
                    <a:pt x="6378" y="7816"/>
                    <a:pt x="6384" y="7808"/>
                    <a:pt x="6395" y="7803"/>
                  </a:cubicBezTo>
                  <a:cubicBezTo>
                    <a:pt x="6476" y="8184"/>
                    <a:pt x="6551" y="8567"/>
                    <a:pt x="6620" y="8952"/>
                  </a:cubicBezTo>
                  <a:cubicBezTo>
                    <a:pt x="7160" y="12045"/>
                    <a:pt x="7270" y="15224"/>
                    <a:pt x="7017" y="18353"/>
                  </a:cubicBezTo>
                  <a:cubicBezTo>
                    <a:pt x="6803" y="21005"/>
                    <a:pt x="6316" y="23603"/>
                    <a:pt x="5662" y="26160"/>
                  </a:cubicBezTo>
                  <a:cubicBezTo>
                    <a:pt x="5047" y="25141"/>
                    <a:pt x="4381" y="24181"/>
                    <a:pt x="3437" y="23422"/>
                  </a:cubicBezTo>
                  <a:cubicBezTo>
                    <a:pt x="1965" y="22240"/>
                    <a:pt x="970" y="21549"/>
                    <a:pt x="992" y="19482"/>
                  </a:cubicBezTo>
                  <a:cubicBezTo>
                    <a:pt x="994" y="19254"/>
                    <a:pt x="796" y="19122"/>
                    <a:pt x="606" y="19122"/>
                  </a:cubicBezTo>
                  <a:cubicBezTo>
                    <a:pt x="455" y="19122"/>
                    <a:pt x="309" y="19203"/>
                    <a:pt x="269" y="19385"/>
                  </a:cubicBezTo>
                  <a:cubicBezTo>
                    <a:pt x="0" y="20586"/>
                    <a:pt x="364" y="21829"/>
                    <a:pt x="1211" y="22731"/>
                  </a:cubicBezTo>
                  <a:cubicBezTo>
                    <a:pt x="1850" y="23412"/>
                    <a:pt x="2744" y="23786"/>
                    <a:pt x="3426" y="24424"/>
                  </a:cubicBezTo>
                  <a:cubicBezTo>
                    <a:pt x="4199" y="25149"/>
                    <a:pt x="4828" y="26056"/>
                    <a:pt x="5450" y="26906"/>
                  </a:cubicBezTo>
                  <a:cubicBezTo>
                    <a:pt x="5455" y="26912"/>
                    <a:pt x="5460" y="26914"/>
                    <a:pt x="5466" y="26919"/>
                  </a:cubicBezTo>
                  <a:cubicBezTo>
                    <a:pt x="4516" y="30444"/>
                    <a:pt x="3257" y="33893"/>
                    <a:pt x="1946" y="37300"/>
                  </a:cubicBezTo>
                  <a:cubicBezTo>
                    <a:pt x="1847" y="37558"/>
                    <a:pt x="2092" y="37761"/>
                    <a:pt x="2324" y="37761"/>
                  </a:cubicBezTo>
                  <a:cubicBezTo>
                    <a:pt x="2441" y="37761"/>
                    <a:pt x="2555" y="37708"/>
                    <a:pt x="2619" y="37584"/>
                  </a:cubicBezTo>
                  <a:cubicBezTo>
                    <a:pt x="4671" y="33585"/>
                    <a:pt x="6281" y="29348"/>
                    <a:pt x="7286" y="24969"/>
                  </a:cubicBezTo>
                  <a:cubicBezTo>
                    <a:pt x="9312" y="21581"/>
                    <a:pt x="13897" y="19955"/>
                    <a:pt x="14394" y="15551"/>
                  </a:cubicBezTo>
                  <a:cubicBezTo>
                    <a:pt x="14421" y="15310"/>
                    <a:pt x="14243" y="15189"/>
                    <a:pt x="14053" y="15189"/>
                  </a:cubicBezTo>
                  <a:cubicBezTo>
                    <a:pt x="13864" y="15189"/>
                    <a:pt x="13661" y="15310"/>
                    <a:pt x="13638" y="15551"/>
                  </a:cubicBezTo>
                  <a:cubicBezTo>
                    <a:pt x="13286" y="19072"/>
                    <a:pt x="9911" y="20785"/>
                    <a:pt x="7645" y="23247"/>
                  </a:cubicBezTo>
                  <a:cubicBezTo>
                    <a:pt x="7928" y="21777"/>
                    <a:pt x="8135" y="20291"/>
                    <a:pt x="8268" y="18797"/>
                  </a:cubicBezTo>
                  <a:cubicBezTo>
                    <a:pt x="9359" y="16728"/>
                    <a:pt x="11211" y="15053"/>
                    <a:pt x="11649" y="12613"/>
                  </a:cubicBezTo>
                  <a:cubicBezTo>
                    <a:pt x="11876" y="11348"/>
                    <a:pt x="12003" y="10004"/>
                    <a:pt x="12046" y="8641"/>
                  </a:cubicBezTo>
                  <a:cubicBezTo>
                    <a:pt x="12052" y="8639"/>
                    <a:pt x="12057" y="8639"/>
                    <a:pt x="12063" y="8636"/>
                  </a:cubicBezTo>
                  <a:cubicBezTo>
                    <a:pt x="14451" y="7365"/>
                    <a:pt x="16275" y="3305"/>
                    <a:pt x="15246" y="731"/>
                  </a:cubicBezTo>
                  <a:cubicBezTo>
                    <a:pt x="15173" y="546"/>
                    <a:pt x="15019" y="458"/>
                    <a:pt x="14869" y="458"/>
                  </a:cubicBezTo>
                  <a:cubicBezTo>
                    <a:pt x="14687" y="458"/>
                    <a:pt x="14509" y="588"/>
                    <a:pt x="14485" y="834"/>
                  </a:cubicBezTo>
                  <a:cubicBezTo>
                    <a:pt x="14345" y="2231"/>
                    <a:pt x="14498" y="3572"/>
                    <a:pt x="14027" y="4932"/>
                  </a:cubicBezTo>
                  <a:cubicBezTo>
                    <a:pt x="13591" y="6187"/>
                    <a:pt x="12836" y="7106"/>
                    <a:pt x="12057" y="8124"/>
                  </a:cubicBezTo>
                  <a:cubicBezTo>
                    <a:pt x="12091" y="5832"/>
                    <a:pt x="11882" y="3501"/>
                    <a:pt x="11450" y="1394"/>
                  </a:cubicBezTo>
                  <a:cubicBezTo>
                    <a:pt x="11413" y="1209"/>
                    <a:pt x="11258" y="1124"/>
                    <a:pt x="11100" y="1124"/>
                  </a:cubicBezTo>
                  <a:cubicBezTo>
                    <a:pt x="10902" y="1124"/>
                    <a:pt x="10697" y="1257"/>
                    <a:pt x="10709" y="1493"/>
                  </a:cubicBezTo>
                  <a:cubicBezTo>
                    <a:pt x="10890" y="5270"/>
                    <a:pt x="11716" y="9703"/>
                    <a:pt x="10538" y="13391"/>
                  </a:cubicBezTo>
                  <a:cubicBezTo>
                    <a:pt x="10085" y="14810"/>
                    <a:pt x="9151" y="15926"/>
                    <a:pt x="8389" y="17116"/>
                  </a:cubicBezTo>
                  <a:cubicBezTo>
                    <a:pt x="8527" y="14271"/>
                    <a:pt x="8360" y="11419"/>
                    <a:pt x="7832" y="8618"/>
                  </a:cubicBezTo>
                  <a:cubicBezTo>
                    <a:pt x="7324" y="5918"/>
                    <a:pt x="6580" y="2261"/>
                    <a:pt x="4720" y="130"/>
                  </a:cubicBezTo>
                  <a:cubicBezTo>
                    <a:pt x="4641" y="39"/>
                    <a:pt x="4547" y="0"/>
                    <a:pt x="44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31"/>
            <p:cNvSpPr/>
            <p:nvPr/>
          </p:nvSpPr>
          <p:spPr>
            <a:xfrm>
              <a:off x="-77843" y="4192625"/>
              <a:ext cx="245024" cy="672476"/>
            </a:xfrm>
            <a:custGeom>
              <a:avLst/>
              <a:gdLst/>
              <a:ahLst/>
              <a:cxnLst/>
              <a:rect l="l" t="t" r="r" b="b"/>
              <a:pathLst>
                <a:path w="5030" h="13805" extrusionOk="0">
                  <a:moveTo>
                    <a:pt x="4089" y="1"/>
                  </a:moveTo>
                  <a:cubicBezTo>
                    <a:pt x="3952" y="1"/>
                    <a:pt x="3819" y="114"/>
                    <a:pt x="3855" y="298"/>
                  </a:cubicBezTo>
                  <a:cubicBezTo>
                    <a:pt x="4116" y="1638"/>
                    <a:pt x="3816" y="2754"/>
                    <a:pt x="3309" y="3805"/>
                  </a:cubicBezTo>
                  <a:cubicBezTo>
                    <a:pt x="3238" y="3029"/>
                    <a:pt x="3045" y="2234"/>
                    <a:pt x="2795" y="1585"/>
                  </a:cubicBezTo>
                  <a:cubicBezTo>
                    <a:pt x="2758" y="1489"/>
                    <a:pt x="2658" y="1439"/>
                    <a:pt x="2565" y="1439"/>
                  </a:cubicBezTo>
                  <a:cubicBezTo>
                    <a:pt x="2459" y="1439"/>
                    <a:pt x="2362" y="1504"/>
                    <a:pt x="2376" y="1642"/>
                  </a:cubicBezTo>
                  <a:cubicBezTo>
                    <a:pt x="2431" y="2198"/>
                    <a:pt x="2555" y="2735"/>
                    <a:pt x="2646" y="3285"/>
                  </a:cubicBezTo>
                  <a:cubicBezTo>
                    <a:pt x="2723" y="3734"/>
                    <a:pt x="2769" y="4192"/>
                    <a:pt x="2863" y="4638"/>
                  </a:cubicBezTo>
                  <a:cubicBezTo>
                    <a:pt x="2239" y="5720"/>
                    <a:pt x="1487" y="6778"/>
                    <a:pt x="1018" y="7993"/>
                  </a:cubicBezTo>
                  <a:cubicBezTo>
                    <a:pt x="344" y="9741"/>
                    <a:pt x="251" y="11752"/>
                    <a:pt x="17" y="13596"/>
                  </a:cubicBezTo>
                  <a:cubicBezTo>
                    <a:pt x="1" y="13729"/>
                    <a:pt x="119" y="13805"/>
                    <a:pt x="235" y="13805"/>
                  </a:cubicBezTo>
                  <a:cubicBezTo>
                    <a:pt x="326" y="13805"/>
                    <a:pt x="416" y="13757"/>
                    <a:pt x="436" y="13653"/>
                  </a:cubicBezTo>
                  <a:cubicBezTo>
                    <a:pt x="1018" y="10615"/>
                    <a:pt x="1576" y="8180"/>
                    <a:pt x="3217" y="5510"/>
                  </a:cubicBezTo>
                  <a:cubicBezTo>
                    <a:pt x="4196" y="3920"/>
                    <a:pt x="5030" y="2016"/>
                    <a:pt x="4320" y="168"/>
                  </a:cubicBezTo>
                  <a:cubicBezTo>
                    <a:pt x="4276" y="52"/>
                    <a:pt x="4182" y="1"/>
                    <a:pt x="40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31"/>
            <p:cNvSpPr/>
            <p:nvPr/>
          </p:nvSpPr>
          <p:spPr>
            <a:xfrm>
              <a:off x="1265726" y="4666637"/>
              <a:ext cx="365539" cy="1108648"/>
            </a:xfrm>
            <a:custGeom>
              <a:avLst/>
              <a:gdLst/>
              <a:ahLst/>
              <a:cxnLst/>
              <a:rect l="l" t="t" r="r" b="b"/>
              <a:pathLst>
                <a:path w="7504" h="22759" extrusionOk="0">
                  <a:moveTo>
                    <a:pt x="5316" y="1"/>
                  </a:moveTo>
                  <a:cubicBezTo>
                    <a:pt x="5218" y="1"/>
                    <a:pt x="5118" y="51"/>
                    <a:pt x="5074" y="165"/>
                  </a:cubicBezTo>
                  <a:cubicBezTo>
                    <a:pt x="3882" y="3201"/>
                    <a:pt x="4020" y="6286"/>
                    <a:pt x="4125" y="9480"/>
                  </a:cubicBezTo>
                  <a:cubicBezTo>
                    <a:pt x="4176" y="11041"/>
                    <a:pt x="4223" y="12611"/>
                    <a:pt x="4039" y="14165"/>
                  </a:cubicBezTo>
                  <a:cubicBezTo>
                    <a:pt x="3974" y="14702"/>
                    <a:pt x="3850" y="15212"/>
                    <a:pt x="3699" y="15712"/>
                  </a:cubicBezTo>
                  <a:cubicBezTo>
                    <a:pt x="3697" y="15555"/>
                    <a:pt x="3693" y="15398"/>
                    <a:pt x="3689" y="15242"/>
                  </a:cubicBezTo>
                  <a:cubicBezTo>
                    <a:pt x="3647" y="13890"/>
                    <a:pt x="3480" y="12547"/>
                    <a:pt x="3294" y="11208"/>
                  </a:cubicBezTo>
                  <a:cubicBezTo>
                    <a:pt x="3119" y="9939"/>
                    <a:pt x="2079" y="6522"/>
                    <a:pt x="2603" y="5557"/>
                  </a:cubicBezTo>
                  <a:cubicBezTo>
                    <a:pt x="2680" y="5417"/>
                    <a:pt x="2550" y="5250"/>
                    <a:pt x="2418" y="5250"/>
                  </a:cubicBezTo>
                  <a:cubicBezTo>
                    <a:pt x="2373" y="5250"/>
                    <a:pt x="2328" y="5270"/>
                    <a:pt x="2291" y="5317"/>
                  </a:cubicBezTo>
                  <a:cubicBezTo>
                    <a:pt x="886" y="7101"/>
                    <a:pt x="2287" y="8988"/>
                    <a:pt x="2580" y="10997"/>
                  </a:cubicBezTo>
                  <a:cubicBezTo>
                    <a:pt x="2939" y="13457"/>
                    <a:pt x="3142" y="15818"/>
                    <a:pt x="2833" y="18146"/>
                  </a:cubicBezTo>
                  <a:cubicBezTo>
                    <a:pt x="2740" y="18407"/>
                    <a:pt x="2654" y="18670"/>
                    <a:pt x="2576" y="18938"/>
                  </a:cubicBezTo>
                  <a:cubicBezTo>
                    <a:pt x="2403" y="16726"/>
                    <a:pt x="2198" y="14510"/>
                    <a:pt x="1972" y="12306"/>
                  </a:cubicBezTo>
                  <a:cubicBezTo>
                    <a:pt x="1957" y="12163"/>
                    <a:pt x="1836" y="12088"/>
                    <a:pt x="1723" y="12088"/>
                  </a:cubicBezTo>
                  <a:cubicBezTo>
                    <a:pt x="1612" y="12088"/>
                    <a:pt x="1508" y="12160"/>
                    <a:pt x="1517" y="12306"/>
                  </a:cubicBezTo>
                  <a:cubicBezTo>
                    <a:pt x="1630" y="14400"/>
                    <a:pt x="1838" y="16517"/>
                    <a:pt x="2141" y="18603"/>
                  </a:cubicBezTo>
                  <a:cubicBezTo>
                    <a:pt x="2017" y="18311"/>
                    <a:pt x="1880" y="18020"/>
                    <a:pt x="1738" y="17714"/>
                  </a:cubicBezTo>
                  <a:cubicBezTo>
                    <a:pt x="1026" y="16160"/>
                    <a:pt x="820" y="14698"/>
                    <a:pt x="627" y="13016"/>
                  </a:cubicBezTo>
                  <a:cubicBezTo>
                    <a:pt x="607" y="12852"/>
                    <a:pt x="485" y="12768"/>
                    <a:pt x="365" y="12768"/>
                  </a:cubicBezTo>
                  <a:cubicBezTo>
                    <a:pt x="245" y="12768"/>
                    <a:pt x="128" y="12850"/>
                    <a:pt x="113" y="13016"/>
                  </a:cubicBezTo>
                  <a:cubicBezTo>
                    <a:pt x="0" y="14279"/>
                    <a:pt x="286" y="15598"/>
                    <a:pt x="722" y="16780"/>
                  </a:cubicBezTo>
                  <a:cubicBezTo>
                    <a:pt x="1179" y="18020"/>
                    <a:pt x="2090" y="19096"/>
                    <a:pt x="2336" y="20403"/>
                  </a:cubicBezTo>
                  <a:cubicBezTo>
                    <a:pt x="2338" y="20413"/>
                    <a:pt x="2346" y="20416"/>
                    <a:pt x="2350" y="20424"/>
                  </a:cubicBezTo>
                  <a:cubicBezTo>
                    <a:pt x="2157" y="21080"/>
                    <a:pt x="1916" y="21734"/>
                    <a:pt x="1613" y="22388"/>
                  </a:cubicBezTo>
                  <a:cubicBezTo>
                    <a:pt x="1523" y="22583"/>
                    <a:pt x="1678" y="22758"/>
                    <a:pt x="1839" y="22758"/>
                  </a:cubicBezTo>
                  <a:cubicBezTo>
                    <a:pt x="1912" y="22758"/>
                    <a:pt x="1986" y="22723"/>
                    <a:pt x="2039" y="22637"/>
                  </a:cubicBezTo>
                  <a:cubicBezTo>
                    <a:pt x="2939" y="21183"/>
                    <a:pt x="3401" y="19556"/>
                    <a:pt x="3590" y="17883"/>
                  </a:cubicBezTo>
                  <a:cubicBezTo>
                    <a:pt x="3982" y="16988"/>
                    <a:pt x="4399" y="16102"/>
                    <a:pt x="4657" y="15148"/>
                  </a:cubicBezTo>
                  <a:cubicBezTo>
                    <a:pt x="4661" y="15147"/>
                    <a:pt x="4663" y="15147"/>
                    <a:pt x="4667" y="15145"/>
                  </a:cubicBezTo>
                  <a:cubicBezTo>
                    <a:pt x="6225" y="14352"/>
                    <a:pt x="6845" y="12855"/>
                    <a:pt x="7039" y="11170"/>
                  </a:cubicBezTo>
                  <a:cubicBezTo>
                    <a:pt x="7352" y="8449"/>
                    <a:pt x="7146" y="5691"/>
                    <a:pt x="7484" y="2948"/>
                  </a:cubicBezTo>
                  <a:cubicBezTo>
                    <a:pt x="7504" y="2785"/>
                    <a:pt x="7364" y="2694"/>
                    <a:pt x="7224" y="2694"/>
                  </a:cubicBezTo>
                  <a:cubicBezTo>
                    <a:pt x="7112" y="2694"/>
                    <a:pt x="7000" y="2752"/>
                    <a:pt x="6970" y="2879"/>
                  </a:cubicBezTo>
                  <a:cubicBezTo>
                    <a:pt x="6567" y="4587"/>
                    <a:pt x="6420" y="6309"/>
                    <a:pt x="6416" y="8065"/>
                  </a:cubicBezTo>
                  <a:cubicBezTo>
                    <a:pt x="6410" y="10402"/>
                    <a:pt x="6633" y="12793"/>
                    <a:pt x="4818" y="14470"/>
                  </a:cubicBezTo>
                  <a:cubicBezTo>
                    <a:pt x="5051" y="13273"/>
                    <a:pt x="5102" y="12058"/>
                    <a:pt x="5078" y="10835"/>
                  </a:cubicBezTo>
                  <a:cubicBezTo>
                    <a:pt x="5010" y="7288"/>
                    <a:pt x="4290" y="3721"/>
                    <a:pt x="5540" y="293"/>
                  </a:cubicBezTo>
                  <a:cubicBezTo>
                    <a:pt x="5605" y="115"/>
                    <a:pt x="5463" y="1"/>
                    <a:pt x="5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31"/>
            <p:cNvSpPr/>
            <p:nvPr/>
          </p:nvSpPr>
          <p:spPr>
            <a:xfrm>
              <a:off x="1583573" y="4693088"/>
              <a:ext cx="449081" cy="1068752"/>
            </a:xfrm>
            <a:custGeom>
              <a:avLst/>
              <a:gdLst/>
              <a:ahLst/>
              <a:cxnLst/>
              <a:rect l="l" t="t" r="r" b="b"/>
              <a:pathLst>
                <a:path w="9219" h="21940" extrusionOk="0">
                  <a:moveTo>
                    <a:pt x="2286" y="0"/>
                  </a:moveTo>
                  <a:cubicBezTo>
                    <a:pt x="2065" y="0"/>
                    <a:pt x="1844" y="143"/>
                    <a:pt x="1872" y="403"/>
                  </a:cubicBezTo>
                  <a:cubicBezTo>
                    <a:pt x="1909" y="729"/>
                    <a:pt x="1950" y="1055"/>
                    <a:pt x="1996" y="1377"/>
                  </a:cubicBezTo>
                  <a:cubicBezTo>
                    <a:pt x="2086" y="2115"/>
                    <a:pt x="2173" y="2854"/>
                    <a:pt x="2285" y="3588"/>
                  </a:cubicBezTo>
                  <a:cubicBezTo>
                    <a:pt x="2304" y="3718"/>
                    <a:pt x="2375" y="3809"/>
                    <a:pt x="2469" y="3865"/>
                  </a:cubicBezTo>
                  <a:cubicBezTo>
                    <a:pt x="2755" y="5028"/>
                    <a:pt x="3142" y="6163"/>
                    <a:pt x="3662" y="7262"/>
                  </a:cubicBezTo>
                  <a:cubicBezTo>
                    <a:pt x="3609" y="8156"/>
                    <a:pt x="3588" y="9048"/>
                    <a:pt x="3602" y="9940"/>
                  </a:cubicBezTo>
                  <a:cubicBezTo>
                    <a:pt x="3327" y="9551"/>
                    <a:pt x="3051" y="9161"/>
                    <a:pt x="2776" y="8773"/>
                  </a:cubicBezTo>
                  <a:cubicBezTo>
                    <a:pt x="2712" y="8682"/>
                    <a:pt x="2624" y="8573"/>
                    <a:pt x="2529" y="8451"/>
                  </a:cubicBezTo>
                  <a:cubicBezTo>
                    <a:pt x="2329" y="7832"/>
                    <a:pt x="2039" y="7238"/>
                    <a:pt x="1783" y="6641"/>
                  </a:cubicBezTo>
                  <a:cubicBezTo>
                    <a:pt x="1735" y="6530"/>
                    <a:pt x="1632" y="6481"/>
                    <a:pt x="1525" y="6481"/>
                  </a:cubicBezTo>
                  <a:cubicBezTo>
                    <a:pt x="1378" y="6481"/>
                    <a:pt x="1222" y="6572"/>
                    <a:pt x="1187" y="6719"/>
                  </a:cubicBezTo>
                  <a:cubicBezTo>
                    <a:pt x="1063" y="7234"/>
                    <a:pt x="1261" y="7622"/>
                    <a:pt x="1536" y="8009"/>
                  </a:cubicBezTo>
                  <a:cubicBezTo>
                    <a:pt x="1622" y="8262"/>
                    <a:pt x="1711" y="8514"/>
                    <a:pt x="1814" y="8760"/>
                  </a:cubicBezTo>
                  <a:cubicBezTo>
                    <a:pt x="1872" y="8897"/>
                    <a:pt x="1986" y="8952"/>
                    <a:pt x="2107" y="8952"/>
                  </a:cubicBezTo>
                  <a:cubicBezTo>
                    <a:pt x="2150" y="8952"/>
                    <a:pt x="2194" y="8945"/>
                    <a:pt x="2236" y="8932"/>
                  </a:cubicBezTo>
                  <a:cubicBezTo>
                    <a:pt x="2636" y="9457"/>
                    <a:pt x="3037" y="9981"/>
                    <a:pt x="3436" y="10506"/>
                  </a:cubicBezTo>
                  <a:cubicBezTo>
                    <a:pt x="3486" y="10572"/>
                    <a:pt x="3554" y="10598"/>
                    <a:pt x="3621" y="10602"/>
                  </a:cubicBezTo>
                  <a:cubicBezTo>
                    <a:pt x="3690" y="12408"/>
                    <a:pt x="3913" y="14196"/>
                    <a:pt x="4345" y="15942"/>
                  </a:cubicBezTo>
                  <a:cubicBezTo>
                    <a:pt x="4075" y="15781"/>
                    <a:pt x="3795" y="15638"/>
                    <a:pt x="3493" y="15522"/>
                  </a:cubicBezTo>
                  <a:cubicBezTo>
                    <a:pt x="3287" y="15442"/>
                    <a:pt x="3034" y="15389"/>
                    <a:pt x="2765" y="15340"/>
                  </a:cubicBezTo>
                  <a:cubicBezTo>
                    <a:pt x="2727" y="15294"/>
                    <a:pt x="2674" y="15254"/>
                    <a:pt x="2609" y="15227"/>
                  </a:cubicBezTo>
                  <a:cubicBezTo>
                    <a:pt x="1939" y="14957"/>
                    <a:pt x="1375" y="14306"/>
                    <a:pt x="636" y="14306"/>
                  </a:cubicBezTo>
                  <a:cubicBezTo>
                    <a:pt x="555" y="14306"/>
                    <a:pt x="473" y="14313"/>
                    <a:pt x="387" y="14330"/>
                  </a:cubicBezTo>
                  <a:cubicBezTo>
                    <a:pt x="104" y="14385"/>
                    <a:pt x="1" y="14738"/>
                    <a:pt x="128" y="14966"/>
                  </a:cubicBezTo>
                  <a:cubicBezTo>
                    <a:pt x="504" y="15638"/>
                    <a:pt x="1069" y="15858"/>
                    <a:pt x="1808" y="15956"/>
                  </a:cubicBezTo>
                  <a:cubicBezTo>
                    <a:pt x="2796" y="16089"/>
                    <a:pt x="3711" y="16373"/>
                    <a:pt x="4588" y="16825"/>
                  </a:cubicBezTo>
                  <a:cubicBezTo>
                    <a:pt x="5080" y="18525"/>
                    <a:pt x="5771" y="20179"/>
                    <a:pt x="6714" y="21756"/>
                  </a:cubicBezTo>
                  <a:cubicBezTo>
                    <a:pt x="6791" y="21886"/>
                    <a:pt x="6906" y="21939"/>
                    <a:pt x="7022" y="21939"/>
                  </a:cubicBezTo>
                  <a:cubicBezTo>
                    <a:pt x="7282" y="21939"/>
                    <a:pt x="7543" y="21666"/>
                    <a:pt x="7374" y="21369"/>
                  </a:cubicBezTo>
                  <a:cubicBezTo>
                    <a:pt x="6549" y="19920"/>
                    <a:pt x="5947" y="18421"/>
                    <a:pt x="5518" y="16892"/>
                  </a:cubicBezTo>
                  <a:cubicBezTo>
                    <a:pt x="6056" y="16266"/>
                    <a:pt x="6544" y="15611"/>
                    <a:pt x="6980" y="14907"/>
                  </a:cubicBezTo>
                  <a:cubicBezTo>
                    <a:pt x="7218" y="14523"/>
                    <a:pt x="7431" y="14129"/>
                    <a:pt x="7630" y="13724"/>
                  </a:cubicBezTo>
                  <a:cubicBezTo>
                    <a:pt x="8283" y="13300"/>
                    <a:pt x="9218" y="12507"/>
                    <a:pt x="8612" y="11860"/>
                  </a:cubicBezTo>
                  <a:cubicBezTo>
                    <a:pt x="8544" y="11784"/>
                    <a:pt x="8442" y="11748"/>
                    <a:pt x="8341" y="11748"/>
                  </a:cubicBezTo>
                  <a:cubicBezTo>
                    <a:pt x="8307" y="11748"/>
                    <a:pt x="8272" y="11752"/>
                    <a:pt x="8239" y="11760"/>
                  </a:cubicBezTo>
                  <a:cubicBezTo>
                    <a:pt x="7498" y="11951"/>
                    <a:pt x="7197" y="12772"/>
                    <a:pt x="6890" y="13422"/>
                  </a:cubicBezTo>
                  <a:cubicBezTo>
                    <a:pt x="6834" y="13477"/>
                    <a:pt x="6807" y="13539"/>
                    <a:pt x="6802" y="13601"/>
                  </a:cubicBezTo>
                  <a:cubicBezTo>
                    <a:pt x="6799" y="13606"/>
                    <a:pt x="6796" y="13612"/>
                    <a:pt x="6793" y="13616"/>
                  </a:cubicBezTo>
                  <a:cubicBezTo>
                    <a:pt x="6354" y="14464"/>
                    <a:pt x="5854" y="15270"/>
                    <a:pt x="5306" y="16047"/>
                  </a:cubicBezTo>
                  <a:cubicBezTo>
                    <a:pt x="5072" y="15058"/>
                    <a:pt x="4902" y="14057"/>
                    <a:pt x="4792" y="13048"/>
                  </a:cubicBezTo>
                  <a:cubicBezTo>
                    <a:pt x="5054" y="12080"/>
                    <a:pt x="5455" y="11169"/>
                    <a:pt x="6032" y="10355"/>
                  </a:cubicBezTo>
                  <a:cubicBezTo>
                    <a:pt x="6129" y="10336"/>
                    <a:pt x="6218" y="10280"/>
                    <a:pt x="6278" y="10168"/>
                  </a:cubicBezTo>
                  <a:cubicBezTo>
                    <a:pt x="6306" y="10117"/>
                    <a:pt x="6371" y="9986"/>
                    <a:pt x="6452" y="9816"/>
                  </a:cubicBezTo>
                  <a:cubicBezTo>
                    <a:pt x="6501" y="9761"/>
                    <a:pt x="6544" y="9702"/>
                    <a:pt x="6595" y="9647"/>
                  </a:cubicBezTo>
                  <a:cubicBezTo>
                    <a:pt x="7059" y="9139"/>
                    <a:pt x="8394" y="8402"/>
                    <a:pt x="8172" y="7559"/>
                  </a:cubicBezTo>
                  <a:cubicBezTo>
                    <a:pt x="8070" y="7175"/>
                    <a:pt x="7706" y="6981"/>
                    <a:pt x="7338" y="6981"/>
                  </a:cubicBezTo>
                  <a:cubicBezTo>
                    <a:pt x="7193" y="6981"/>
                    <a:pt x="7047" y="7011"/>
                    <a:pt x="6916" y="7072"/>
                  </a:cubicBezTo>
                  <a:cubicBezTo>
                    <a:pt x="6087" y="7456"/>
                    <a:pt x="5731" y="9113"/>
                    <a:pt x="5552" y="9863"/>
                  </a:cubicBezTo>
                  <a:cubicBezTo>
                    <a:pt x="5546" y="9888"/>
                    <a:pt x="5549" y="9912"/>
                    <a:pt x="5548" y="9937"/>
                  </a:cubicBezTo>
                  <a:cubicBezTo>
                    <a:pt x="5206" y="10488"/>
                    <a:pt x="4915" y="11063"/>
                    <a:pt x="4677" y="11659"/>
                  </a:cubicBezTo>
                  <a:cubicBezTo>
                    <a:pt x="4577" y="9994"/>
                    <a:pt x="4612" y="8312"/>
                    <a:pt x="4730" y="6627"/>
                  </a:cubicBezTo>
                  <a:cubicBezTo>
                    <a:pt x="5626" y="6044"/>
                    <a:pt x="6274" y="5252"/>
                    <a:pt x="6887" y="4360"/>
                  </a:cubicBezTo>
                  <a:cubicBezTo>
                    <a:pt x="6921" y="4312"/>
                    <a:pt x="6956" y="4262"/>
                    <a:pt x="6990" y="4214"/>
                  </a:cubicBezTo>
                  <a:cubicBezTo>
                    <a:pt x="7084" y="4174"/>
                    <a:pt x="7167" y="4109"/>
                    <a:pt x="7224" y="4007"/>
                  </a:cubicBezTo>
                  <a:cubicBezTo>
                    <a:pt x="7319" y="3841"/>
                    <a:pt x="7407" y="3671"/>
                    <a:pt x="7494" y="3502"/>
                  </a:cubicBezTo>
                  <a:cubicBezTo>
                    <a:pt x="7954" y="2845"/>
                    <a:pt x="8369" y="2149"/>
                    <a:pt x="8451" y="1366"/>
                  </a:cubicBezTo>
                  <a:lnTo>
                    <a:pt x="8451" y="1364"/>
                  </a:lnTo>
                  <a:cubicBezTo>
                    <a:pt x="8456" y="1320"/>
                    <a:pt x="8466" y="1279"/>
                    <a:pt x="8468" y="1234"/>
                  </a:cubicBezTo>
                  <a:cubicBezTo>
                    <a:pt x="8485" y="933"/>
                    <a:pt x="8230" y="756"/>
                    <a:pt x="7975" y="756"/>
                  </a:cubicBezTo>
                  <a:cubicBezTo>
                    <a:pt x="7811" y="756"/>
                    <a:pt x="7648" y="829"/>
                    <a:pt x="7556" y="987"/>
                  </a:cubicBezTo>
                  <a:cubicBezTo>
                    <a:pt x="7067" y="1829"/>
                    <a:pt x="6616" y="2695"/>
                    <a:pt x="6249" y="3598"/>
                  </a:cubicBezTo>
                  <a:cubicBezTo>
                    <a:pt x="6224" y="3658"/>
                    <a:pt x="6216" y="3713"/>
                    <a:pt x="6216" y="3768"/>
                  </a:cubicBezTo>
                  <a:cubicBezTo>
                    <a:pt x="6145" y="3867"/>
                    <a:pt x="6079" y="3966"/>
                    <a:pt x="6020" y="4060"/>
                  </a:cubicBezTo>
                  <a:cubicBezTo>
                    <a:pt x="5642" y="4660"/>
                    <a:pt x="5254" y="5241"/>
                    <a:pt x="4795" y="5766"/>
                  </a:cubicBezTo>
                  <a:cubicBezTo>
                    <a:pt x="4894" y="4596"/>
                    <a:pt x="5029" y="3425"/>
                    <a:pt x="5182" y="2260"/>
                  </a:cubicBezTo>
                  <a:cubicBezTo>
                    <a:pt x="5218" y="1981"/>
                    <a:pt x="4966" y="1821"/>
                    <a:pt x="4720" y="1821"/>
                  </a:cubicBezTo>
                  <a:cubicBezTo>
                    <a:pt x="4526" y="1821"/>
                    <a:pt x="4337" y="1921"/>
                    <a:pt x="4297" y="2141"/>
                  </a:cubicBezTo>
                  <a:cubicBezTo>
                    <a:pt x="4057" y="3466"/>
                    <a:pt x="3872" y="4805"/>
                    <a:pt x="3750" y="6147"/>
                  </a:cubicBezTo>
                  <a:cubicBezTo>
                    <a:pt x="3500" y="5370"/>
                    <a:pt x="3281" y="4589"/>
                    <a:pt x="3111" y="3800"/>
                  </a:cubicBezTo>
                  <a:cubicBezTo>
                    <a:pt x="3203" y="3718"/>
                    <a:pt x="3261" y="3606"/>
                    <a:pt x="3246" y="3459"/>
                  </a:cubicBezTo>
                  <a:cubicBezTo>
                    <a:pt x="3138" y="2387"/>
                    <a:pt x="2926" y="1343"/>
                    <a:pt x="2690" y="294"/>
                  </a:cubicBezTo>
                  <a:cubicBezTo>
                    <a:pt x="2644" y="94"/>
                    <a:pt x="2465" y="0"/>
                    <a:pt x="22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1"/>
            <p:cNvSpPr/>
            <p:nvPr/>
          </p:nvSpPr>
          <p:spPr>
            <a:xfrm>
              <a:off x="5263961" y="4858173"/>
              <a:ext cx="448983" cy="1068801"/>
            </a:xfrm>
            <a:custGeom>
              <a:avLst/>
              <a:gdLst/>
              <a:ahLst/>
              <a:cxnLst/>
              <a:rect l="l" t="t" r="r" b="b"/>
              <a:pathLst>
                <a:path w="9217" h="21941" extrusionOk="0">
                  <a:moveTo>
                    <a:pt x="2286" y="1"/>
                  </a:moveTo>
                  <a:cubicBezTo>
                    <a:pt x="2065" y="1"/>
                    <a:pt x="1844" y="144"/>
                    <a:pt x="1872" y="405"/>
                  </a:cubicBezTo>
                  <a:cubicBezTo>
                    <a:pt x="1909" y="730"/>
                    <a:pt x="1950" y="1055"/>
                    <a:pt x="1996" y="1378"/>
                  </a:cubicBezTo>
                  <a:cubicBezTo>
                    <a:pt x="2086" y="2116"/>
                    <a:pt x="2173" y="2854"/>
                    <a:pt x="2284" y="3589"/>
                  </a:cubicBezTo>
                  <a:cubicBezTo>
                    <a:pt x="2304" y="3719"/>
                    <a:pt x="2375" y="3810"/>
                    <a:pt x="2469" y="3865"/>
                  </a:cubicBezTo>
                  <a:cubicBezTo>
                    <a:pt x="2755" y="5029"/>
                    <a:pt x="3142" y="6165"/>
                    <a:pt x="3662" y="7262"/>
                  </a:cubicBezTo>
                  <a:cubicBezTo>
                    <a:pt x="3608" y="8157"/>
                    <a:pt x="3588" y="9050"/>
                    <a:pt x="3601" y="9942"/>
                  </a:cubicBezTo>
                  <a:cubicBezTo>
                    <a:pt x="3326" y="9553"/>
                    <a:pt x="3050" y="9163"/>
                    <a:pt x="2775" y="8774"/>
                  </a:cubicBezTo>
                  <a:cubicBezTo>
                    <a:pt x="2712" y="8683"/>
                    <a:pt x="2624" y="8574"/>
                    <a:pt x="2528" y="8452"/>
                  </a:cubicBezTo>
                  <a:cubicBezTo>
                    <a:pt x="2329" y="7832"/>
                    <a:pt x="2039" y="7240"/>
                    <a:pt x="1782" y="6643"/>
                  </a:cubicBezTo>
                  <a:cubicBezTo>
                    <a:pt x="1734" y="6531"/>
                    <a:pt x="1631" y="6483"/>
                    <a:pt x="1524" y="6483"/>
                  </a:cubicBezTo>
                  <a:cubicBezTo>
                    <a:pt x="1377" y="6483"/>
                    <a:pt x="1221" y="6574"/>
                    <a:pt x="1186" y="6720"/>
                  </a:cubicBezTo>
                  <a:cubicBezTo>
                    <a:pt x="1061" y="7235"/>
                    <a:pt x="1260" y="7624"/>
                    <a:pt x="1536" y="8010"/>
                  </a:cubicBezTo>
                  <a:cubicBezTo>
                    <a:pt x="1620" y="8262"/>
                    <a:pt x="1709" y="8516"/>
                    <a:pt x="1813" y="8760"/>
                  </a:cubicBezTo>
                  <a:cubicBezTo>
                    <a:pt x="1871" y="8897"/>
                    <a:pt x="1985" y="8953"/>
                    <a:pt x="2107" y="8953"/>
                  </a:cubicBezTo>
                  <a:cubicBezTo>
                    <a:pt x="2150" y="8953"/>
                    <a:pt x="2193" y="8946"/>
                    <a:pt x="2236" y="8933"/>
                  </a:cubicBezTo>
                  <a:cubicBezTo>
                    <a:pt x="2635" y="9458"/>
                    <a:pt x="3036" y="9982"/>
                    <a:pt x="3435" y="10507"/>
                  </a:cubicBezTo>
                  <a:cubicBezTo>
                    <a:pt x="3486" y="10573"/>
                    <a:pt x="3553" y="10599"/>
                    <a:pt x="3621" y="10603"/>
                  </a:cubicBezTo>
                  <a:cubicBezTo>
                    <a:pt x="3689" y="12409"/>
                    <a:pt x="3912" y="14198"/>
                    <a:pt x="4344" y="15942"/>
                  </a:cubicBezTo>
                  <a:cubicBezTo>
                    <a:pt x="4074" y="15781"/>
                    <a:pt x="3794" y="15639"/>
                    <a:pt x="3492" y="15522"/>
                  </a:cubicBezTo>
                  <a:cubicBezTo>
                    <a:pt x="3286" y="15443"/>
                    <a:pt x="3034" y="15390"/>
                    <a:pt x="2765" y="15340"/>
                  </a:cubicBezTo>
                  <a:cubicBezTo>
                    <a:pt x="2726" y="15294"/>
                    <a:pt x="2673" y="15255"/>
                    <a:pt x="2609" y="15227"/>
                  </a:cubicBezTo>
                  <a:cubicBezTo>
                    <a:pt x="1938" y="14958"/>
                    <a:pt x="1373" y="14306"/>
                    <a:pt x="633" y="14306"/>
                  </a:cubicBezTo>
                  <a:cubicBezTo>
                    <a:pt x="553" y="14306"/>
                    <a:pt x="471" y="14314"/>
                    <a:pt x="386" y="14330"/>
                  </a:cubicBezTo>
                  <a:cubicBezTo>
                    <a:pt x="104" y="14386"/>
                    <a:pt x="0" y="14739"/>
                    <a:pt x="127" y="14967"/>
                  </a:cubicBezTo>
                  <a:cubicBezTo>
                    <a:pt x="503" y="15639"/>
                    <a:pt x="1068" y="15859"/>
                    <a:pt x="1807" y="15958"/>
                  </a:cubicBezTo>
                  <a:cubicBezTo>
                    <a:pt x="2796" y="16090"/>
                    <a:pt x="3710" y="16373"/>
                    <a:pt x="4586" y="16827"/>
                  </a:cubicBezTo>
                  <a:cubicBezTo>
                    <a:pt x="5079" y="18525"/>
                    <a:pt x="5770" y="20179"/>
                    <a:pt x="6712" y="21756"/>
                  </a:cubicBezTo>
                  <a:cubicBezTo>
                    <a:pt x="6790" y="21886"/>
                    <a:pt x="6906" y="21940"/>
                    <a:pt x="7022" y="21940"/>
                  </a:cubicBezTo>
                  <a:cubicBezTo>
                    <a:pt x="7282" y="21940"/>
                    <a:pt x="7542" y="21667"/>
                    <a:pt x="7374" y="21370"/>
                  </a:cubicBezTo>
                  <a:cubicBezTo>
                    <a:pt x="6547" y="19920"/>
                    <a:pt x="5946" y="18422"/>
                    <a:pt x="5517" y="16892"/>
                  </a:cubicBezTo>
                  <a:cubicBezTo>
                    <a:pt x="6055" y="16268"/>
                    <a:pt x="6544" y="15612"/>
                    <a:pt x="6980" y="14908"/>
                  </a:cubicBezTo>
                  <a:cubicBezTo>
                    <a:pt x="7216" y="14524"/>
                    <a:pt x="7431" y="14130"/>
                    <a:pt x="7629" y="13724"/>
                  </a:cubicBezTo>
                  <a:cubicBezTo>
                    <a:pt x="8282" y="13302"/>
                    <a:pt x="9217" y="12508"/>
                    <a:pt x="8611" y="11861"/>
                  </a:cubicBezTo>
                  <a:cubicBezTo>
                    <a:pt x="8543" y="11785"/>
                    <a:pt x="8441" y="11748"/>
                    <a:pt x="8340" y="11748"/>
                  </a:cubicBezTo>
                  <a:cubicBezTo>
                    <a:pt x="8306" y="11748"/>
                    <a:pt x="8272" y="11752"/>
                    <a:pt x="8239" y="11761"/>
                  </a:cubicBezTo>
                  <a:cubicBezTo>
                    <a:pt x="7497" y="11951"/>
                    <a:pt x="7197" y="12772"/>
                    <a:pt x="6889" y="13421"/>
                  </a:cubicBezTo>
                  <a:cubicBezTo>
                    <a:pt x="6834" y="13477"/>
                    <a:pt x="6806" y="13539"/>
                    <a:pt x="6800" y="13601"/>
                  </a:cubicBezTo>
                  <a:lnTo>
                    <a:pt x="6793" y="13617"/>
                  </a:lnTo>
                  <a:cubicBezTo>
                    <a:pt x="6353" y="14464"/>
                    <a:pt x="5855" y="15271"/>
                    <a:pt x="5306" y="16048"/>
                  </a:cubicBezTo>
                  <a:cubicBezTo>
                    <a:pt x="5072" y="15059"/>
                    <a:pt x="4901" y="14059"/>
                    <a:pt x="4792" y="13049"/>
                  </a:cubicBezTo>
                  <a:cubicBezTo>
                    <a:pt x="5053" y="12081"/>
                    <a:pt x="5454" y="11170"/>
                    <a:pt x="6032" y="10356"/>
                  </a:cubicBezTo>
                  <a:cubicBezTo>
                    <a:pt x="6128" y="10337"/>
                    <a:pt x="6218" y="10282"/>
                    <a:pt x="6277" y="10170"/>
                  </a:cubicBezTo>
                  <a:cubicBezTo>
                    <a:pt x="6306" y="10118"/>
                    <a:pt x="6370" y="9987"/>
                    <a:pt x="6452" y="9817"/>
                  </a:cubicBezTo>
                  <a:cubicBezTo>
                    <a:pt x="6500" y="9761"/>
                    <a:pt x="6544" y="9703"/>
                    <a:pt x="6595" y="9647"/>
                  </a:cubicBezTo>
                  <a:cubicBezTo>
                    <a:pt x="7059" y="9141"/>
                    <a:pt x="8392" y="8402"/>
                    <a:pt x="8171" y="7560"/>
                  </a:cubicBezTo>
                  <a:cubicBezTo>
                    <a:pt x="8070" y="7175"/>
                    <a:pt x="7706" y="6982"/>
                    <a:pt x="7337" y="6982"/>
                  </a:cubicBezTo>
                  <a:cubicBezTo>
                    <a:pt x="7192" y="6982"/>
                    <a:pt x="7046" y="7012"/>
                    <a:pt x="6914" y="7073"/>
                  </a:cubicBezTo>
                  <a:cubicBezTo>
                    <a:pt x="6087" y="7457"/>
                    <a:pt x="5731" y="9113"/>
                    <a:pt x="5551" y="9864"/>
                  </a:cubicBezTo>
                  <a:cubicBezTo>
                    <a:pt x="5544" y="9890"/>
                    <a:pt x="5549" y="9912"/>
                    <a:pt x="5548" y="9937"/>
                  </a:cubicBezTo>
                  <a:cubicBezTo>
                    <a:pt x="5205" y="10489"/>
                    <a:pt x="4915" y="11065"/>
                    <a:pt x="4676" y="11659"/>
                  </a:cubicBezTo>
                  <a:cubicBezTo>
                    <a:pt x="4576" y="9994"/>
                    <a:pt x="4611" y="8313"/>
                    <a:pt x="4729" y="6628"/>
                  </a:cubicBezTo>
                  <a:cubicBezTo>
                    <a:pt x="5625" y="6045"/>
                    <a:pt x="6274" y="5253"/>
                    <a:pt x="6886" y="4361"/>
                  </a:cubicBezTo>
                  <a:cubicBezTo>
                    <a:pt x="6920" y="4312"/>
                    <a:pt x="6955" y="4264"/>
                    <a:pt x="6990" y="4215"/>
                  </a:cubicBezTo>
                  <a:cubicBezTo>
                    <a:pt x="7083" y="4175"/>
                    <a:pt x="7166" y="4109"/>
                    <a:pt x="7223" y="4008"/>
                  </a:cubicBezTo>
                  <a:cubicBezTo>
                    <a:pt x="7318" y="3843"/>
                    <a:pt x="7406" y="3672"/>
                    <a:pt x="7494" y="3502"/>
                  </a:cubicBezTo>
                  <a:cubicBezTo>
                    <a:pt x="7953" y="2846"/>
                    <a:pt x="8367" y="2149"/>
                    <a:pt x="8449" y="1366"/>
                  </a:cubicBezTo>
                  <a:lnTo>
                    <a:pt x="8449" y="1365"/>
                  </a:lnTo>
                  <a:cubicBezTo>
                    <a:pt x="8454" y="1321"/>
                    <a:pt x="8465" y="1280"/>
                    <a:pt x="8468" y="1235"/>
                  </a:cubicBezTo>
                  <a:cubicBezTo>
                    <a:pt x="8484" y="934"/>
                    <a:pt x="8229" y="757"/>
                    <a:pt x="7974" y="757"/>
                  </a:cubicBezTo>
                  <a:cubicBezTo>
                    <a:pt x="7810" y="757"/>
                    <a:pt x="7647" y="829"/>
                    <a:pt x="7555" y="987"/>
                  </a:cubicBezTo>
                  <a:cubicBezTo>
                    <a:pt x="7066" y="1831"/>
                    <a:pt x="6616" y="2697"/>
                    <a:pt x="6249" y="3599"/>
                  </a:cubicBezTo>
                  <a:cubicBezTo>
                    <a:pt x="6224" y="3658"/>
                    <a:pt x="6214" y="3714"/>
                    <a:pt x="6214" y="3769"/>
                  </a:cubicBezTo>
                  <a:cubicBezTo>
                    <a:pt x="6145" y="3868"/>
                    <a:pt x="6079" y="3967"/>
                    <a:pt x="6019" y="4061"/>
                  </a:cubicBezTo>
                  <a:cubicBezTo>
                    <a:pt x="5642" y="4661"/>
                    <a:pt x="5254" y="5243"/>
                    <a:pt x="4794" y="5767"/>
                  </a:cubicBezTo>
                  <a:cubicBezTo>
                    <a:pt x="4894" y="4596"/>
                    <a:pt x="5029" y="3427"/>
                    <a:pt x="5181" y="2261"/>
                  </a:cubicBezTo>
                  <a:cubicBezTo>
                    <a:pt x="5218" y="1982"/>
                    <a:pt x="4966" y="1822"/>
                    <a:pt x="4720" y="1822"/>
                  </a:cubicBezTo>
                  <a:cubicBezTo>
                    <a:pt x="4526" y="1822"/>
                    <a:pt x="4336" y="1922"/>
                    <a:pt x="4296" y="2142"/>
                  </a:cubicBezTo>
                  <a:cubicBezTo>
                    <a:pt x="4056" y="3466"/>
                    <a:pt x="3871" y="4806"/>
                    <a:pt x="3749" y="6147"/>
                  </a:cubicBezTo>
                  <a:cubicBezTo>
                    <a:pt x="3499" y="5371"/>
                    <a:pt x="3280" y="4590"/>
                    <a:pt x="3110" y="3801"/>
                  </a:cubicBezTo>
                  <a:cubicBezTo>
                    <a:pt x="3202" y="3719"/>
                    <a:pt x="3261" y="3606"/>
                    <a:pt x="3245" y="3460"/>
                  </a:cubicBezTo>
                  <a:cubicBezTo>
                    <a:pt x="3137" y="2388"/>
                    <a:pt x="2926" y="1344"/>
                    <a:pt x="2688" y="295"/>
                  </a:cubicBezTo>
                  <a:cubicBezTo>
                    <a:pt x="2643" y="94"/>
                    <a:pt x="2465" y="1"/>
                    <a:pt x="2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1"/>
            <p:cNvSpPr/>
            <p:nvPr/>
          </p:nvSpPr>
          <p:spPr>
            <a:xfrm>
              <a:off x="2146206" y="4778493"/>
              <a:ext cx="484154" cy="1800122"/>
            </a:xfrm>
            <a:custGeom>
              <a:avLst/>
              <a:gdLst/>
              <a:ahLst/>
              <a:cxnLst/>
              <a:rect l="l" t="t" r="r" b="b"/>
              <a:pathLst>
                <a:path w="9939" h="36954" extrusionOk="0">
                  <a:moveTo>
                    <a:pt x="4845" y="1"/>
                  </a:moveTo>
                  <a:cubicBezTo>
                    <a:pt x="4069" y="1"/>
                    <a:pt x="4009" y="1112"/>
                    <a:pt x="4668" y="1284"/>
                  </a:cubicBezTo>
                  <a:cubicBezTo>
                    <a:pt x="4777" y="2325"/>
                    <a:pt x="5025" y="3347"/>
                    <a:pt x="5284" y="4369"/>
                  </a:cubicBezTo>
                  <a:cubicBezTo>
                    <a:pt x="4994" y="4647"/>
                    <a:pt x="4911" y="5119"/>
                    <a:pt x="5249" y="5449"/>
                  </a:cubicBezTo>
                  <a:cubicBezTo>
                    <a:pt x="5290" y="5488"/>
                    <a:pt x="5330" y="5527"/>
                    <a:pt x="5369" y="5566"/>
                  </a:cubicBezTo>
                  <a:cubicBezTo>
                    <a:pt x="5439" y="5633"/>
                    <a:pt x="5522" y="5674"/>
                    <a:pt x="5610" y="5701"/>
                  </a:cubicBezTo>
                  <a:cubicBezTo>
                    <a:pt x="5880" y="6867"/>
                    <a:pt x="6083" y="8038"/>
                    <a:pt x="6017" y="9237"/>
                  </a:cubicBezTo>
                  <a:cubicBezTo>
                    <a:pt x="5952" y="10418"/>
                    <a:pt x="5434" y="11492"/>
                    <a:pt x="5172" y="12619"/>
                  </a:cubicBezTo>
                  <a:cubicBezTo>
                    <a:pt x="4729" y="11426"/>
                    <a:pt x="3763" y="10301"/>
                    <a:pt x="3164" y="9207"/>
                  </a:cubicBezTo>
                  <a:cubicBezTo>
                    <a:pt x="3354" y="9043"/>
                    <a:pt x="3479" y="8806"/>
                    <a:pt x="3468" y="8548"/>
                  </a:cubicBezTo>
                  <a:cubicBezTo>
                    <a:pt x="3445" y="8066"/>
                    <a:pt x="3076" y="7658"/>
                    <a:pt x="2577" y="7658"/>
                  </a:cubicBezTo>
                  <a:cubicBezTo>
                    <a:pt x="2573" y="7658"/>
                    <a:pt x="2571" y="7659"/>
                    <a:pt x="2566" y="7659"/>
                  </a:cubicBezTo>
                  <a:cubicBezTo>
                    <a:pt x="2354" y="6834"/>
                    <a:pt x="2257" y="5973"/>
                    <a:pt x="2159" y="5115"/>
                  </a:cubicBezTo>
                  <a:cubicBezTo>
                    <a:pt x="2703" y="4802"/>
                    <a:pt x="2640" y="3832"/>
                    <a:pt x="1962" y="3678"/>
                  </a:cubicBezTo>
                  <a:cubicBezTo>
                    <a:pt x="1826" y="2893"/>
                    <a:pt x="1623" y="2131"/>
                    <a:pt x="1248" y="1427"/>
                  </a:cubicBezTo>
                  <a:cubicBezTo>
                    <a:pt x="1271" y="1267"/>
                    <a:pt x="1208" y="1100"/>
                    <a:pt x="1051" y="996"/>
                  </a:cubicBezTo>
                  <a:cubicBezTo>
                    <a:pt x="1037" y="980"/>
                    <a:pt x="1023" y="962"/>
                    <a:pt x="1010" y="945"/>
                  </a:cubicBezTo>
                  <a:cubicBezTo>
                    <a:pt x="914" y="829"/>
                    <a:pt x="758" y="777"/>
                    <a:pt x="606" y="777"/>
                  </a:cubicBezTo>
                  <a:cubicBezTo>
                    <a:pt x="520" y="777"/>
                    <a:pt x="436" y="793"/>
                    <a:pt x="364" y="824"/>
                  </a:cubicBezTo>
                  <a:cubicBezTo>
                    <a:pt x="150" y="914"/>
                    <a:pt x="1" y="1127"/>
                    <a:pt x="1" y="1364"/>
                  </a:cubicBezTo>
                  <a:cubicBezTo>
                    <a:pt x="1" y="1693"/>
                    <a:pt x="319" y="1959"/>
                    <a:pt x="627" y="1959"/>
                  </a:cubicBezTo>
                  <a:cubicBezTo>
                    <a:pt x="719" y="1959"/>
                    <a:pt x="811" y="1935"/>
                    <a:pt x="893" y="1882"/>
                  </a:cubicBezTo>
                  <a:cubicBezTo>
                    <a:pt x="1114" y="2505"/>
                    <a:pt x="1248" y="3140"/>
                    <a:pt x="1348" y="3782"/>
                  </a:cubicBezTo>
                  <a:cubicBezTo>
                    <a:pt x="860" y="4112"/>
                    <a:pt x="923" y="4993"/>
                    <a:pt x="1535" y="5178"/>
                  </a:cubicBezTo>
                  <a:cubicBezTo>
                    <a:pt x="1648" y="6070"/>
                    <a:pt x="1775" y="6961"/>
                    <a:pt x="2062" y="7832"/>
                  </a:cubicBezTo>
                  <a:cubicBezTo>
                    <a:pt x="1832" y="7996"/>
                    <a:pt x="1674" y="8258"/>
                    <a:pt x="1686" y="8548"/>
                  </a:cubicBezTo>
                  <a:cubicBezTo>
                    <a:pt x="1708" y="9030"/>
                    <a:pt x="2078" y="9439"/>
                    <a:pt x="2577" y="9439"/>
                  </a:cubicBezTo>
                  <a:cubicBezTo>
                    <a:pt x="2667" y="9439"/>
                    <a:pt x="2757" y="9419"/>
                    <a:pt x="2843" y="9391"/>
                  </a:cubicBezTo>
                  <a:cubicBezTo>
                    <a:pt x="3683" y="10740"/>
                    <a:pt x="4854" y="12279"/>
                    <a:pt x="5035" y="13606"/>
                  </a:cubicBezTo>
                  <a:cubicBezTo>
                    <a:pt x="5032" y="13651"/>
                    <a:pt x="5024" y="13695"/>
                    <a:pt x="5024" y="13741"/>
                  </a:cubicBezTo>
                  <a:cubicBezTo>
                    <a:pt x="5021" y="13887"/>
                    <a:pt x="5028" y="14032"/>
                    <a:pt x="5039" y="14177"/>
                  </a:cubicBezTo>
                  <a:cubicBezTo>
                    <a:pt x="5031" y="14247"/>
                    <a:pt x="5028" y="14317"/>
                    <a:pt x="5013" y="14385"/>
                  </a:cubicBezTo>
                  <a:cubicBezTo>
                    <a:pt x="4994" y="14464"/>
                    <a:pt x="5029" y="14525"/>
                    <a:pt x="5082" y="14558"/>
                  </a:cubicBezTo>
                  <a:cubicBezTo>
                    <a:pt x="5153" y="15049"/>
                    <a:pt x="5279" y="15530"/>
                    <a:pt x="5428" y="16005"/>
                  </a:cubicBezTo>
                  <a:cubicBezTo>
                    <a:pt x="5212" y="16181"/>
                    <a:pt x="5067" y="16440"/>
                    <a:pt x="5080" y="16728"/>
                  </a:cubicBezTo>
                  <a:cubicBezTo>
                    <a:pt x="5102" y="17212"/>
                    <a:pt x="5455" y="17622"/>
                    <a:pt x="5942" y="17667"/>
                  </a:cubicBezTo>
                  <a:cubicBezTo>
                    <a:pt x="6611" y="20074"/>
                    <a:pt x="6747" y="22463"/>
                    <a:pt x="6644" y="24850"/>
                  </a:cubicBezTo>
                  <a:cubicBezTo>
                    <a:pt x="6603" y="24845"/>
                    <a:pt x="6562" y="24842"/>
                    <a:pt x="6521" y="24842"/>
                  </a:cubicBezTo>
                  <a:cubicBezTo>
                    <a:pt x="6237" y="24842"/>
                    <a:pt x="5957" y="24969"/>
                    <a:pt x="5834" y="25244"/>
                  </a:cubicBezTo>
                  <a:cubicBezTo>
                    <a:pt x="5825" y="25264"/>
                    <a:pt x="5817" y="25284"/>
                    <a:pt x="5808" y="25304"/>
                  </a:cubicBezTo>
                  <a:cubicBezTo>
                    <a:pt x="5667" y="25622"/>
                    <a:pt x="5653" y="26020"/>
                    <a:pt x="5934" y="26279"/>
                  </a:cubicBezTo>
                  <a:cubicBezTo>
                    <a:pt x="6100" y="26431"/>
                    <a:pt x="6288" y="26492"/>
                    <a:pt x="6481" y="26492"/>
                  </a:cubicBezTo>
                  <a:cubicBezTo>
                    <a:pt x="6501" y="26492"/>
                    <a:pt x="6521" y="26492"/>
                    <a:pt x="6541" y="26491"/>
                  </a:cubicBezTo>
                  <a:lnTo>
                    <a:pt x="6541" y="26491"/>
                  </a:lnTo>
                  <a:cubicBezTo>
                    <a:pt x="6260" y="29900"/>
                    <a:pt x="5635" y="33316"/>
                    <a:pt x="5526" y="36792"/>
                  </a:cubicBezTo>
                  <a:cubicBezTo>
                    <a:pt x="5523" y="36894"/>
                    <a:pt x="5613" y="36954"/>
                    <a:pt x="5700" y="36954"/>
                  </a:cubicBezTo>
                  <a:cubicBezTo>
                    <a:pt x="5768" y="36954"/>
                    <a:pt x="5833" y="36917"/>
                    <a:pt x="5850" y="36836"/>
                  </a:cubicBezTo>
                  <a:cubicBezTo>
                    <a:pt x="6387" y="34175"/>
                    <a:pt x="6607" y="31411"/>
                    <a:pt x="6895" y="28699"/>
                  </a:cubicBezTo>
                  <a:cubicBezTo>
                    <a:pt x="6947" y="28678"/>
                    <a:pt x="6989" y="28631"/>
                    <a:pt x="6989" y="28559"/>
                  </a:cubicBezTo>
                  <a:cubicBezTo>
                    <a:pt x="7000" y="27763"/>
                    <a:pt x="7079" y="26976"/>
                    <a:pt x="7198" y="26195"/>
                  </a:cubicBezTo>
                  <a:cubicBezTo>
                    <a:pt x="7369" y="25984"/>
                    <a:pt x="7409" y="25680"/>
                    <a:pt x="7328" y="25414"/>
                  </a:cubicBezTo>
                  <a:cubicBezTo>
                    <a:pt x="7748" y="23137"/>
                    <a:pt x="8446" y="20896"/>
                    <a:pt x="8786" y="18605"/>
                  </a:cubicBezTo>
                  <a:cubicBezTo>
                    <a:pt x="8815" y="18417"/>
                    <a:pt x="8836" y="18228"/>
                    <a:pt x="8861" y="18040"/>
                  </a:cubicBezTo>
                  <a:cubicBezTo>
                    <a:pt x="8933" y="18067"/>
                    <a:pt x="9012" y="18086"/>
                    <a:pt x="9102" y="18086"/>
                  </a:cubicBezTo>
                  <a:cubicBezTo>
                    <a:pt x="9937" y="18086"/>
                    <a:pt x="9939" y="16789"/>
                    <a:pt x="9102" y="16789"/>
                  </a:cubicBezTo>
                  <a:cubicBezTo>
                    <a:pt x="9068" y="16789"/>
                    <a:pt x="9037" y="16794"/>
                    <a:pt x="9004" y="16799"/>
                  </a:cubicBezTo>
                  <a:cubicBezTo>
                    <a:pt x="9100" y="15816"/>
                    <a:pt x="9159" y="14831"/>
                    <a:pt x="9193" y="13845"/>
                  </a:cubicBezTo>
                  <a:cubicBezTo>
                    <a:pt x="9561" y="13786"/>
                    <a:pt x="9872" y="13385"/>
                    <a:pt x="9743" y="13006"/>
                  </a:cubicBezTo>
                  <a:cubicBezTo>
                    <a:pt x="9661" y="12766"/>
                    <a:pt x="9551" y="12547"/>
                    <a:pt x="9323" y="12414"/>
                  </a:cubicBezTo>
                  <a:cubicBezTo>
                    <a:pt x="9293" y="12398"/>
                    <a:pt x="9257" y="12392"/>
                    <a:pt x="9224" y="12378"/>
                  </a:cubicBezTo>
                  <a:cubicBezTo>
                    <a:pt x="9232" y="11770"/>
                    <a:pt x="9235" y="11164"/>
                    <a:pt x="9232" y="10556"/>
                  </a:cubicBezTo>
                  <a:cubicBezTo>
                    <a:pt x="9623" y="10480"/>
                    <a:pt x="9849" y="10085"/>
                    <a:pt x="9770" y="9688"/>
                  </a:cubicBezTo>
                  <a:cubicBezTo>
                    <a:pt x="9760" y="9639"/>
                    <a:pt x="9750" y="9588"/>
                    <a:pt x="9740" y="9540"/>
                  </a:cubicBezTo>
                  <a:cubicBezTo>
                    <a:pt x="9677" y="9221"/>
                    <a:pt x="9387" y="9062"/>
                    <a:pt x="9097" y="9062"/>
                  </a:cubicBezTo>
                  <a:cubicBezTo>
                    <a:pt x="8807" y="9062"/>
                    <a:pt x="8517" y="9221"/>
                    <a:pt x="8454" y="9540"/>
                  </a:cubicBezTo>
                  <a:cubicBezTo>
                    <a:pt x="8444" y="9588"/>
                    <a:pt x="8435" y="9639"/>
                    <a:pt x="8425" y="9688"/>
                  </a:cubicBezTo>
                  <a:cubicBezTo>
                    <a:pt x="8350" y="10060"/>
                    <a:pt x="8545" y="10433"/>
                    <a:pt x="8895" y="10538"/>
                  </a:cubicBezTo>
                  <a:cubicBezTo>
                    <a:pt x="8893" y="11133"/>
                    <a:pt x="8889" y="11728"/>
                    <a:pt x="8886" y="12324"/>
                  </a:cubicBezTo>
                  <a:cubicBezTo>
                    <a:pt x="8715" y="12337"/>
                    <a:pt x="8549" y="12399"/>
                    <a:pt x="8436" y="12522"/>
                  </a:cubicBezTo>
                  <a:cubicBezTo>
                    <a:pt x="8225" y="12751"/>
                    <a:pt x="8151" y="13134"/>
                    <a:pt x="8328" y="13409"/>
                  </a:cubicBezTo>
                  <a:cubicBezTo>
                    <a:pt x="8463" y="13617"/>
                    <a:pt x="8644" y="13725"/>
                    <a:pt x="8868" y="13808"/>
                  </a:cubicBezTo>
                  <a:cubicBezTo>
                    <a:pt x="8847" y="14846"/>
                    <a:pt x="8800" y="15882"/>
                    <a:pt x="8712" y="16914"/>
                  </a:cubicBezTo>
                  <a:cubicBezTo>
                    <a:pt x="8430" y="17133"/>
                    <a:pt x="8397" y="17592"/>
                    <a:pt x="8615" y="17867"/>
                  </a:cubicBezTo>
                  <a:cubicBezTo>
                    <a:pt x="8530" y="18590"/>
                    <a:pt x="8423" y="19311"/>
                    <a:pt x="8274" y="20025"/>
                  </a:cubicBezTo>
                  <a:cubicBezTo>
                    <a:pt x="7981" y="21424"/>
                    <a:pt x="7588" y="22783"/>
                    <a:pt x="7264" y="24150"/>
                  </a:cubicBezTo>
                  <a:cubicBezTo>
                    <a:pt x="7315" y="22387"/>
                    <a:pt x="7219" y="20631"/>
                    <a:pt x="6840" y="18869"/>
                  </a:cubicBezTo>
                  <a:cubicBezTo>
                    <a:pt x="6747" y="18436"/>
                    <a:pt x="6615" y="17998"/>
                    <a:pt x="6473" y="17554"/>
                  </a:cubicBezTo>
                  <a:cubicBezTo>
                    <a:pt x="6772" y="17390"/>
                    <a:pt x="6992" y="17079"/>
                    <a:pt x="6976" y="16729"/>
                  </a:cubicBezTo>
                  <a:cubicBezTo>
                    <a:pt x="6953" y="16214"/>
                    <a:pt x="6559" y="15780"/>
                    <a:pt x="6027" y="15780"/>
                  </a:cubicBezTo>
                  <a:cubicBezTo>
                    <a:pt x="5994" y="15780"/>
                    <a:pt x="5962" y="15786"/>
                    <a:pt x="5929" y="15790"/>
                  </a:cubicBezTo>
                  <a:cubicBezTo>
                    <a:pt x="5776" y="15214"/>
                    <a:pt x="5667" y="14639"/>
                    <a:pt x="5664" y="14064"/>
                  </a:cubicBezTo>
                  <a:cubicBezTo>
                    <a:pt x="5657" y="12490"/>
                    <a:pt x="6585" y="11124"/>
                    <a:pt x="6729" y="9572"/>
                  </a:cubicBezTo>
                  <a:cubicBezTo>
                    <a:pt x="6857" y="8188"/>
                    <a:pt x="6627" y="6827"/>
                    <a:pt x="6309" y="5472"/>
                  </a:cubicBezTo>
                  <a:cubicBezTo>
                    <a:pt x="6316" y="5465"/>
                    <a:pt x="6325" y="5458"/>
                    <a:pt x="6332" y="5450"/>
                  </a:cubicBezTo>
                  <a:cubicBezTo>
                    <a:pt x="6746" y="5046"/>
                    <a:pt x="6519" y="4299"/>
                    <a:pt x="5986" y="4169"/>
                  </a:cubicBezTo>
                  <a:cubicBezTo>
                    <a:pt x="5725" y="3149"/>
                    <a:pt x="5466" y="2129"/>
                    <a:pt x="5320" y="1104"/>
                  </a:cubicBezTo>
                  <a:cubicBezTo>
                    <a:pt x="5635" y="736"/>
                    <a:pt x="5478" y="1"/>
                    <a:pt x="4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1"/>
            <p:cNvSpPr/>
            <p:nvPr/>
          </p:nvSpPr>
          <p:spPr>
            <a:xfrm>
              <a:off x="2652471" y="4617198"/>
              <a:ext cx="560048" cy="1667185"/>
            </a:xfrm>
            <a:custGeom>
              <a:avLst/>
              <a:gdLst/>
              <a:ahLst/>
              <a:cxnLst/>
              <a:rect l="l" t="t" r="r" b="b"/>
              <a:pathLst>
                <a:path w="11497" h="34225" extrusionOk="0">
                  <a:moveTo>
                    <a:pt x="358" y="1"/>
                  </a:moveTo>
                  <a:cubicBezTo>
                    <a:pt x="162" y="1"/>
                    <a:pt x="0" y="240"/>
                    <a:pt x="111" y="433"/>
                  </a:cubicBezTo>
                  <a:cubicBezTo>
                    <a:pt x="588" y="1276"/>
                    <a:pt x="1305" y="1992"/>
                    <a:pt x="2010" y="2665"/>
                  </a:cubicBezTo>
                  <a:cubicBezTo>
                    <a:pt x="2010" y="2674"/>
                    <a:pt x="2009" y="2680"/>
                    <a:pt x="2007" y="2687"/>
                  </a:cubicBezTo>
                  <a:cubicBezTo>
                    <a:pt x="2000" y="2867"/>
                    <a:pt x="2135" y="2955"/>
                    <a:pt x="2275" y="2955"/>
                  </a:cubicBezTo>
                  <a:cubicBezTo>
                    <a:pt x="2287" y="2955"/>
                    <a:pt x="2299" y="2955"/>
                    <a:pt x="2311" y="2954"/>
                  </a:cubicBezTo>
                  <a:cubicBezTo>
                    <a:pt x="3115" y="3717"/>
                    <a:pt x="3919" y="4507"/>
                    <a:pt x="4799" y="5184"/>
                  </a:cubicBezTo>
                  <a:cubicBezTo>
                    <a:pt x="4830" y="5209"/>
                    <a:pt x="4861" y="5221"/>
                    <a:pt x="4892" y="5231"/>
                  </a:cubicBezTo>
                  <a:cubicBezTo>
                    <a:pt x="5190" y="6932"/>
                    <a:pt x="5497" y="8628"/>
                    <a:pt x="5784" y="10328"/>
                  </a:cubicBezTo>
                  <a:cubicBezTo>
                    <a:pt x="5173" y="9974"/>
                    <a:pt x="4479" y="9644"/>
                    <a:pt x="3773" y="9354"/>
                  </a:cubicBezTo>
                  <a:cubicBezTo>
                    <a:pt x="3697" y="8276"/>
                    <a:pt x="3518" y="7190"/>
                    <a:pt x="3033" y="6218"/>
                  </a:cubicBezTo>
                  <a:cubicBezTo>
                    <a:pt x="2998" y="6148"/>
                    <a:pt x="2941" y="6119"/>
                    <a:pt x="2883" y="6119"/>
                  </a:cubicBezTo>
                  <a:cubicBezTo>
                    <a:pt x="2769" y="6119"/>
                    <a:pt x="2648" y="6232"/>
                    <a:pt x="2675" y="6369"/>
                  </a:cubicBezTo>
                  <a:cubicBezTo>
                    <a:pt x="2858" y="7301"/>
                    <a:pt x="3094" y="8206"/>
                    <a:pt x="3229" y="9141"/>
                  </a:cubicBezTo>
                  <a:cubicBezTo>
                    <a:pt x="2685" y="8937"/>
                    <a:pt x="2147" y="8759"/>
                    <a:pt x="1645" y="8622"/>
                  </a:cubicBezTo>
                  <a:cubicBezTo>
                    <a:pt x="1621" y="8616"/>
                    <a:pt x="1598" y="8613"/>
                    <a:pt x="1576" y="8613"/>
                  </a:cubicBezTo>
                  <a:cubicBezTo>
                    <a:pt x="1340" y="8613"/>
                    <a:pt x="1210" y="8961"/>
                    <a:pt x="1447" y="9094"/>
                  </a:cubicBezTo>
                  <a:cubicBezTo>
                    <a:pt x="1950" y="9375"/>
                    <a:pt x="2510" y="9651"/>
                    <a:pt x="3091" y="9905"/>
                  </a:cubicBezTo>
                  <a:cubicBezTo>
                    <a:pt x="2811" y="10133"/>
                    <a:pt x="2539" y="10370"/>
                    <a:pt x="2318" y="10660"/>
                  </a:cubicBezTo>
                  <a:cubicBezTo>
                    <a:pt x="2154" y="10875"/>
                    <a:pt x="2382" y="11130"/>
                    <a:pt x="2608" y="11130"/>
                  </a:cubicBezTo>
                  <a:cubicBezTo>
                    <a:pt x="2656" y="11130"/>
                    <a:pt x="2705" y="11118"/>
                    <a:pt x="2749" y="11091"/>
                  </a:cubicBezTo>
                  <a:cubicBezTo>
                    <a:pt x="3148" y="10857"/>
                    <a:pt x="3470" y="10520"/>
                    <a:pt x="3799" y="10195"/>
                  </a:cubicBezTo>
                  <a:cubicBezTo>
                    <a:pt x="4497" y="10468"/>
                    <a:pt x="5205" y="10696"/>
                    <a:pt x="5871" y="10851"/>
                  </a:cubicBezTo>
                  <a:cubicBezTo>
                    <a:pt x="6141" y="12481"/>
                    <a:pt x="6389" y="14118"/>
                    <a:pt x="6579" y="15766"/>
                  </a:cubicBezTo>
                  <a:cubicBezTo>
                    <a:pt x="6985" y="19269"/>
                    <a:pt x="7033" y="22796"/>
                    <a:pt x="7333" y="26300"/>
                  </a:cubicBezTo>
                  <a:cubicBezTo>
                    <a:pt x="7234" y="26347"/>
                    <a:pt x="7150" y="26422"/>
                    <a:pt x="7098" y="26521"/>
                  </a:cubicBezTo>
                  <a:cubicBezTo>
                    <a:pt x="7020" y="26322"/>
                    <a:pt x="6941" y="26125"/>
                    <a:pt x="6854" y="25930"/>
                  </a:cubicBezTo>
                  <a:lnTo>
                    <a:pt x="6854" y="25926"/>
                  </a:lnTo>
                  <a:lnTo>
                    <a:pt x="6853" y="25926"/>
                  </a:lnTo>
                  <a:cubicBezTo>
                    <a:pt x="6838" y="25889"/>
                    <a:pt x="6824" y="25853"/>
                    <a:pt x="6808" y="25817"/>
                  </a:cubicBezTo>
                  <a:cubicBezTo>
                    <a:pt x="6731" y="25648"/>
                    <a:pt x="6605" y="25579"/>
                    <a:pt x="6472" y="25579"/>
                  </a:cubicBezTo>
                  <a:cubicBezTo>
                    <a:pt x="6208" y="25579"/>
                    <a:pt x="5922" y="25855"/>
                    <a:pt x="5974" y="26168"/>
                  </a:cubicBezTo>
                  <a:cubicBezTo>
                    <a:pt x="6389" y="28628"/>
                    <a:pt x="6710" y="31102"/>
                    <a:pt x="6986" y="33581"/>
                  </a:cubicBezTo>
                  <a:cubicBezTo>
                    <a:pt x="7008" y="33775"/>
                    <a:pt x="7170" y="33876"/>
                    <a:pt x="7322" y="33876"/>
                  </a:cubicBezTo>
                  <a:cubicBezTo>
                    <a:pt x="7471" y="33876"/>
                    <a:pt x="7610" y="33780"/>
                    <a:pt x="7600" y="33581"/>
                  </a:cubicBezTo>
                  <a:cubicBezTo>
                    <a:pt x="7597" y="33535"/>
                    <a:pt x="7593" y="33490"/>
                    <a:pt x="7591" y="33443"/>
                  </a:cubicBezTo>
                  <a:lnTo>
                    <a:pt x="7591" y="33443"/>
                  </a:lnTo>
                  <a:cubicBezTo>
                    <a:pt x="7648" y="33502"/>
                    <a:pt x="7714" y="33550"/>
                    <a:pt x="7788" y="33576"/>
                  </a:cubicBezTo>
                  <a:cubicBezTo>
                    <a:pt x="7783" y="33635"/>
                    <a:pt x="7782" y="33693"/>
                    <a:pt x="7778" y="33751"/>
                  </a:cubicBezTo>
                  <a:cubicBezTo>
                    <a:pt x="7756" y="34069"/>
                    <a:pt x="7983" y="34224"/>
                    <a:pt x="8226" y="34224"/>
                  </a:cubicBezTo>
                  <a:cubicBezTo>
                    <a:pt x="8472" y="34224"/>
                    <a:pt x="8734" y="34065"/>
                    <a:pt x="8767" y="33751"/>
                  </a:cubicBezTo>
                  <a:cubicBezTo>
                    <a:pt x="9106" y="30428"/>
                    <a:pt x="9110" y="27086"/>
                    <a:pt x="9488" y="23749"/>
                  </a:cubicBezTo>
                  <a:cubicBezTo>
                    <a:pt x="9881" y="20289"/>
                    <a:pt x="10261" y="16829"/>
                    <a:pt x="10647" y="13369"/>
                  </a:cubicBezTo>
                  <a:cubicBezTo>
                    <a:pt x="10680" y="13081"/>
                    <a:pt x="10445" y="12926"/>
                    <a:pt x="10204" y="12926"/>
                  </a:cubicBezTo>
                  <a:cubicBezTo>
                    <a:pt x="10008" y="12926"/>
                    <a:pt x="9809" y="13029"/>
                    <a:pt x="9749" y="13247"/>
                  </a:cubicBezTo>
                  <a:cubicBezTo>
                    <a:pt x="8795" y="16750"/>
                    <a:pt x="8315" y="20289"/>
                    <a:pt x="8015" y="23854"/>
                  </a:cubicBezTo>
                  <a:cubicBezTo>
                    <a:pt x="7921" y="20900"/>
                    <a:pt x="7560" y="17911"/>
                    <a:pt x="7225" y="15032"/>
                  </a:cubicBezTo>
                  <a:cubicBezTo>
                    <a:pt x="7065" y="13657"/>
                    <a:pt x="6892" y="12278"/>
                    <a:pt x="6694" y="10900"/>
                  </a:cubicBezTo>
                  <a:cubicBezTo>
                    <a:pt x="6720" y="10879"/>
                    <a:pt x="6748" y="10857"/>
                    <a:pt x="6769" y="10825"/>
                  </a:cubicBezTo>
                  <a:lnTo>
                    <a:pt x="8371" y="8394"/>
                  </a:lnTo>
                  <a:cubicBezTo>
                    <a:pt x="8662" y="8441"/>
                    <a:pt x="8954" y="8466"/>
                    <a:pt x="9244" y="8466"/>
                  </a:cubicBezTo>
                  <a:cubicBezTo>
                    <a:pt x="9937" y="8466"/>
                    <a:pt x="10620" y="8321"/>
                    <a:pt x="11240" y="7968"/>
                  </a:cubicBezTo>
                  <a:cubicBezTo>
                    <a:pt x="11496" y="7822"/>
                    <a:pt x="11365" y="7426"/>
                    <a:pt x="11101" y="7426"/>
                  </a:cubicBezTo>
                  <a:cubicBezTo>
                    <a:pt x="11074" y="7426"/>
                    <a:pt x="11046" y="7430"/>
                    <a:pt x="11017" y="7439"/>
                  </a:cubicBezTo>
                  <a:cubicBezTo>
                    <a:pt x="10348" y="7639"/>
                    <a:pt x="9687" y="7785"/>
                    <a:pt x="9009" y="7785"/>
                  </a:cubicBezTo>
                  <a:cubicBezTo>
                    <a:pt x="8931" y="7785"/>
                    <a:pt x="8854" y="7783"/>
                    <a:pt x="8776" y="7779"/>
                  </a:cubicBezTo>
                  <a:cubicBezTo>
                    <a:pt x="8960" y="7499"/>
                    <a:pt x="9145" y="7218"/>
                    <a:pt x="9331" y="6938"/>
                  </a:cubicBezTo>
                  <a:cubicBezTo>
                    <a:pt x="9498" y="6685"/>
                    <a:pt x="9261" y="6441"/>
                    <a:pt x="9024" y="6441"/>
                  </a:cubicBezTo>
                  <a:cubicBezTo>
                    <a:pt x="8921" y="6441"/>
                    <a:pt x="8818" y="6486"/>
                    <a:pt x="8747" y="6597"/>
                  </a:cubicBezTo>
                  <a:cubicBezTo>
                    <a:pt x="8607" y="6815"/>
                    <a:pt x="8467" y="7032"/>
                    <a:pt x="8327" y="7252"/>
                  </a:cubicBezTo>
                  <a:cubicBezTo>
                    <a:pt x="8120" y="6684"/>
                    <a:pt x="7999" y="6109"/>
                    <a:pt x="8030" y="5485"/>
                  </a:cubicBezTo>
                  <a:cubicBezTo>
                    <a:pt x="8039" y="5299"/>
                    <a:pt x="7902" y="5207"/>
                    <a:pt x="7759" y="5207"/>
                  </a:cubicBezTo>
                  <a:cubicBezTo>
                    <a:pt x="7616" y="5207"/>
                    <a:pt x="7466" y="5300"/>
                    <a:pt x="7452" y="5485"/>
                  </a:cubicBezTo>
                  <a:cubicBezTo>
                    <a:pt x="7392" y="6293"/>
                    <a:pt x="7524" y="7123"/>
                    <a:pt x="7951" y="7815"/>
                  </a:cubicBezTo>
                  <a:cubicBezTo>
                    <a:pt x="7901" y="7866"/>
                    <a:pt x="7864" y="7928"/>
                    <a:pt x="7850" y="7996"/>
                  </a:cubicBezTo>
                  <a:cubicBezTo>
                    <a:pt x="7420" y="8664"/>
                    <a:pt x="6992" y="9331"/>
                    <a:pt x="6562" y="9998"/>
                  </a:cubicBezTo>
                  <a:cubicBezTo>
                    <a:pt x="6356" y="8659"/>
                    <a:pt x="6124" y="7325"/>
                    <a:pt x="5848" y="6003"/>
                  </a:cubicBezTo>
                  <a:cubicBezTo>
                    <a:pt x="6190" y="4252"/>
                    <a:pt x="6760" y="2614"/>
                    <a:pt x="7623" y="1047"/>
                  </a:cubicBezTo>
                  <a:cubicBezTo>
                    <a:pt x="7750" y="819"/>
                    <a:pt x="7550" y="608"/>
                    <a:pt x="7352" y="608"/>
                  </a:cubicBezTo>
                  <a:cubicBezTo>
                    <a:pt x="7263" y="608"/>
                    <a:pt x="7175" y="650"/>
                    <a:pt x="7117" y="751"/>
                  </a:cubicBezTo>
                  <a:cubicBezTo>
                    <a:pt x="6956" y="1026"/>
                    <a:pt x="6809" y="1307"/>
                    <a:pt x="6668" y="1590"/>
                  </a:cubicBezTo>
                  <a:cubicBezTo>
                    <a:pt x="6500" y="1258"/>
                    <a:pt x="6308" y="936"/>
                    <a:pt x="6127" y="612"/>
                  </a:cubicBezTo>
                  <a:cubicBezTo>
                    <a:pt x="6074" y="516"/>
                    <a:pt x="5994" y="477"/>
                    <a:pt x="5913" y="477"/>
                  </a:cubicBezTo>
                  <a:cubicBezTo>
                    <a:pt x="5734" y="477"/>
                    <a:pt x="5553" y="672"/>
                    <a:pt x="5659" y="886"/>
                  </a:cubicBezTo>
                  <a:cubicBezTo>
                    <a:pt x="5883" y="1338"/>
                    <a:pt x="6087" y="1816"/>
                    <a:pt x="6365" y="2240"/>
                  </a:cubicBezTo>
                  <a:cubicBezTo>
                    <a:pt x="6022" y="3024"/>
                    <a:pt x="5750" y="3833"/>
                    <a:pt x="5558" y="4668"/>
                  </a:cubicBezTo>
                  <a:cubicBezTo>
                    <a:pt x="5449" y="4204"/>
                    <a:pt x="5336" y="3742"/>
                    <a:pt x="5215" y="3280"/>
                  </a:cubicBezTo>
                  <a:cubicBezTo>
                    <a:pt x="5172" y="3116"/>
                    <a:pt x="5054" y="3046"/>
                    <a:pt x="4931" y="3046"/>
                  </a:cubicBezTo>
                  <a:cubicBezTo>
                    <a:pt x="4745" y="3046"/>
                    <a:pt x="4548" y="3208"/>
                    <a:pt x="4588" y="3452"/>
                  </a:cubicBezTo>
                  <a:cubicBezTo>
                    <a:pt x="4628" y="3687"/>
                    <a:pt x="4669" y="3920"/>
                    <a:pt x="4708" y="4154"/>
                  </a:cubicBezTo>
                  <a:cubicBezTo>
                    <a:pt x="4097" y="3488"/>
                    <a:pt x="3447" y="2846"/>
                    <a:pt x="2825" y="2191"/>
                  </a:cubicBezTo>
                  <a:cubicBezTo>
                    <a:pt x="2813" y="2177"/>
                    <a:pt x="2798" y="2162"/>
                    <a:pt x="2784" y="2148"/>
                  </a:cubicBezTo>
                  <a:cubicBezTo>
                    <a:pt x="2894" y="1877"/>
                    <a:pt x="3023" y="1616"/>
                    <a:pt x="3214" y="1374"/>
                  </a:cubicBezTo>
                  <a:cubicBezTo>
                    <a:pt x="3403" y="1135"/>
                    <a:pt x="3195" y="819"/>
                    <a:pt x="2972" y="819"/>
                  </a:cubicBezTo>
                  <a:cubicBezTo>
                    <a:pt x="2901" y="819"/>
                    <a:pt x="2829" y="851"/>
                    <a:pt x="2767" y="928"/>
                  </a:cubicBezTo>
                  <a:cubicBezTo>
                    <a:pt x="2591" y="1149"/>
                    <a:pt x="2431" y="1385"/>
                    <a:pt x="2301" y="1639"/>
                  </a:cubicBezTo>
                  <a:cubicBezTo>
                    <a:pt x="1747" y="1054"/>
                    <a:pt x="1169" y="477"/>
                    <a:pt x="500" y="45"/>
                  </a:cubicBezTo>
                  <a:cubicBezTo>
                    <a:pt x="453" y="14"/>
                    <a:pt x="405"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31"/>
            <p:cNvSpPr/>
            <p:nvPr/>
          </p:nvSpPr>
          <p:spPr>
            <a:xfrm>
              <a:off x="3150795" y="4823689"/>
              <a:ext cx="444014" cy="1437165"/>
            </a:xfrm>
            <a:custGeom>
              <a:avLst/>
              <a:gdLst/>
              <a:ahLst/>
              <a:cxnLst/>
              <a:rect l="l" t="t" r="r" b="b"/>
              <a:pathLst>
                <a:path w="9115" h="29503" extrusionOk="0">
                  <a:moveTo>
                    <a:pt x="3420" y="1"/>
                  </a:moveTo>
                  <a:cubicBezTo>
                    <a:pt x="3276" y="1"/>
                    <a:pt x="3131" y="94"/>
                    <a:pt x="3153" y="261"/>
                  </a:cubicBezTo>
                  <a:cubicBezTo>
                    <a:pt x="3443" y="2516"/>
                    <a:pt x="4343" y="4736"/>
                    <a:pt x="4080" y="6963"/>
                  </a:cubicBezTo>
                  <a:cubicBezTo>
                    <a:pt x="3902" y="6014"/>
                    <a:pt x="3560" y="5102"/>
                    <a:pt x="2962" y="4262"/>
                  </a:cubicBezTo>
                  <a:cubicBezTo>
                    <a:pt x="2880" y="4148"/>
                    <a:pt x="2771" y="4099"/>
                    <a:pt x="2666" y="4099"/>
                  </a:cubicBezTo>
                  <a:cubicBezTo>
                    <a:pt x="2433" y="4099"/>
                    <a:pt x="2217" y="4335"/>
                    <a:pt x="2355" y="4618"/>
                  </a:cubicBezTo>
                  <a:cubicBezTo>
                    <a:pt x="3246" y="6439"/>
                    <a:pt x="3399" y="8228"/>
                    <a:pt x="3254" y="10023"/>
                  </a:cubicBezTo>
                  <a:cubicBezTo>
                    <a:pt x="2868" y="8597"/>
                    <a:pt x="2352" y="7169"/>
                    <a:pt x="1956" y="5790"/>
                  </a:cubicBezTo>
                  <a:cubicBezTo>
                    <a:pt x="1920" y="5665"/>
                    <a:pt x="1802" y="5604"/>
                    <a:pt x="1687" y="5604"/>
                  </a:cubicBezTo>
                  <a:cubicBezTo>
                    <a:pt x="1548" y="5604"/>
                    <a:pt x="1413" y="5692"/>
                    <a:pt x="1432" y="5862"/>
                  </a:cubicBezTo>
                  <a:cubicBezTo>
                    <a:pt x="1642" y="7712"/>
                    <a:pt x="2085" y="9852"/>
                    <a:pt x="3079" y="11495"/>
                  </a:cubicBezTo>
                  <a:cubicBezTo>
                    <a:pt x="2795" y="13361"/>
                    <a:pt x="2321" y="15244"/>
                    <a:pt x="2146" y="17189"/>
                  </a:cubicBezTo>
                  <a:cubicBezTo>
                    <a:pt x="2013" y="18665"/>
                    <a:pt x="2069" y="20160"/>
                    <a:pt x="2251" y="21651"/>
                  </a:cubicBezTo>
                  <a:cubicBezTo>
                    <a:pt x="1658" y="20091"/>
                    <a:pt x="1000" y="18534"/>
                    <a:pt x="402" y="17020"/>
                  </a:cubicBezTo>
                  <a:cubicBezTo>
                    <a:pt x="366" y="16928"/>
                    <a:pt x="289" y="16887"/>
                    <a:pt x="214" y="16887"/>
                  </a:cubicBezTo>
                  <a:cubicBezTo>
                    <a:pt x="105" y="16887"/>
                    <a:pt x="1" y="16975"/>
                    <a:pt x="32" y="17120"/>
                  </a:cubicBezTo>
                  <a:cubicBezTo>
                    <a:pt x="529" y="19379"/>
                    <a:pt x="1400" y="21961"/>
                    <a:pt x="2637" y="23996"/>
                  </a:cubicBezTo>
                  <a:cubicBezTo>
                    <a:pt x="3008" y="25828"/>
                    <a:pt x="3529" y="27632"/>
                    <a:pt x="4082" y="29361"/>
                  </a:cubicBezTo>
                  <a:cubicBezTo>
                    <a:pt x="4114" y="29459"/>
                    <a:pt x="4190" y="29502"/>
                    <a:pt x="4267" y="29502"/>
                  </a:cubicBezTo>
                  <a:cubicBezTo>
                    <a:pt x="4383" y="29502"/>
                    <a:pt x="4500" y="29405"/>
                    <a:pt x="4469" y="29254"/>
                  </a:cubicBezTo>
                  <a:cubicBezTo>
                    <a:pt x="3800" y="26095"/>
                    <a:pt x="3119" y="23088"/>
                    <a:pt x="2971" y="20012"/>
                  </a:cubicBezTo>
                  <a:cubicBezTo>
                    <a:pt x="3097" y="19430"/>
                    <a:pt x="3288" y="18852"/>
                    <a:pt x="3576" y="18272"/>
                  </a:cubicBezTo>
                  <a:cubicBezTo>
                    <a:pt x="3996" y="17421"/>
                    <a:pt x="4462" y="16654"/>
                    <a:pt x="4765" y="15747"/>
                  </a:cubicBezTo>
                  <a:cubicBezTo>
                    <a:pt x="5133" y="14651"/>
                    <a:pt x="5382" y="13444"/>
                    <a:pt x="5512" y="12231"/>
                  </a:cubicBezTo>
                  <a:cubicBezTo>
                    <a:pt x="6282" y="10989"/>
                    <a:pt x="7462" y="10314"/>
                    <a:pt x="7616" y="8709"/>
                  </a:cubicBezTo>
                  <a:cubicBezTo>
                    <a:pt x="7658" y="8280"/>
                    <a:pt x="7634" y="7860"/>
                    <a:pt x="7574" y="7444"/>
                  </a:cubicBezTo>
                  <a:cubicBezTo>
                    <a:pt x="8648" y="5346"/>
                    <a:pt x="9115" y="3027"/>
                    <a:pt x="8825" y="670"/>
                  </a:cubicBezTo>
                  <a:cubicBezTo>
                    <a:pt x="8804" y="494"/>
                    <a:pt x="8654" y="402"/>
                    <a:pt x="8514" y="402"/>
                  </a:cubicBezTo>
                  <a:cubicBezTo>
                    <a:pt x="8378" y="402"/>
                    <a:pt x="8251" y="490"/>
                    <a:pt x="8265" y="670"/>
                  </a:cubicBezTo>
                  <a:cubicBezTo>
                    <a:pt x="8422" y="2734"/>
                    <a:pt x="8152" y="4682"/>
                    <a:pt x="7392" y="6561"/>
                  </a:cubicBezTo>
                  <a:cubicBezTo>
                    <a:pt x="7040" y="5206"/>
                    <a:pt x="6426" y="3878"/>
                    <a:pt x="6309" y="2497"/>
                  </a:cubicBezTo>
                  <a:cubicBezTo>
                    <a:pt x="6294" y="2310"/>
                    <a:pt x="6144" y="2214"/>
                    <a:pt x="5999" y="2214"/>
                  </a:cubicBezTo>
                  <a:cubicBezTo>
                    <a:pt x="5857" y="2214"/>
                    <a:pt x="5720" y="2306"/>
                    <a:pt x="5722" y="2497"/>
                  </a:cubicBezTo>
                  <a:cubicBezTo>
                    <a:pt x="5746" y="4576"/>
                    <a:pt x="7228" y="6552"/>
                    <a:pt x="6933" y="8612"/>
                  </a:cubicBezTo>
                  <a:cubicBezTo>
                    <a:pt x="6778" y="9695"/>
                    <a:pt x="6210" y="10282"/>
                    <a:pt x="5596" y="11104"/>
                  </a:cubicBezTo>
                  <a:cubicBezTo>
                    <a:pt x="5622" y="10463"/>
                    <a:pt x="5616" y="9831"/>
                    <a:pt x="5568" y="9222"/>
                  </a:cubicBezTo>
                  <a:cubicBezTo>
                    <a:pt x="5557" y="9079"/>
                    <a:pt x="5417" y="8985"/>
                    <a:pt x="5291" y="8985"/>
                  </a:cubicBezTo>
                  <a:cubicBezTo>
                    <a:pt x="5199" y="8985"/>
                    <a:pt x="5114" y="9037"/>
                    <a:pt x="5096" y="9159"/>
                  </a:cubicBezTo>
                  <a:cubicBezTo>
                    <a:pt x="4698" y="11826"/>
                    <a:pt x="4878" y="14451"/>
                    <a:pt x="3666" y="16956"/>
                  </a:cubicBezTo>
                  <a:cubicBezTo>
                    <a:pt x="3384" y="17538"/>
                    <a:pt x="3145" y="18060"/>
                    <a:pt x="2948" y="18561"/>
                  </a:cubicBezTo>
                  <a:cubicBezTo>
                    <a:pt x="2962" y="17234"/>
                    <a:pt x="3086" y="15889"/>
                    <a:pt x="3370" y="14507"/>
                  </a:cubicBezTo>
                  <a:cubicBezTo>
                    <a:pt x="3797" y="12433"/>
                    <a:pt x="4369" y="10116"/>
                    <a:pt x="4209" y="7935"/>
                  </a:cubicBezTo>
                  <a:cubicBezTo>
                    <a:pt x="5086" y="5438"/>
                    <a:pt x="4214" y="2731"/>
                    <a:pt x="3676" y="189"/>
                  </a:cubicBezTo>
                  <a:cubicBezTo>
                    <a:pt x="3649" y="61"/>
                    <a:pt x="3535" y="1"/>
                    <a:pt x="34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31"/>
            <p:cNvSpPr/>
            <p:nvPr/>
          </p:nvSpPr>
          <p:spPr>
            <a:xfrm>
              <a:off x="3640693" y="4700983"/>
              <a:ext cx="607347" cy="1723400"/>
            </a:xfrm>
            <a:custGeom>
              <a:avLst/>
              <a:gdLst/>
              <a:ahLst/>
              <a:cxnLst/>
              <a:rect l="l" t="t" r="r" b="b"/>
              <a:pathLst>
                <a:path w="12468" h="35379" extrusionOk="0">
                  <a:moveTo>
                    <a:pt x="1769" y="17173"/>
                  </a:moveTo>
                  <a:lnTo>
                    <a:pt x="1769" y="17173"/>
                  </a:lnTo>
                  <a:cubicBezTo>
                    <a:pt x="1844" y="17568"/>
                    <a:pt x="1920" y="17962"/>
                    <a:pt x="1997" y="18358"/>
                  </a:cubicBezTo>
                  <a:cubicBezTo>
                    <a:pt x="1976" y="18358"/>
                    <a:pt x="1955" y="18362"/>
                    <a:pt x="1934" y="18366"/>
                  </a:cubicBezTo>
                  <a:cubicBezTo>
                    <a:pt x="1873" y="17969"/>
                    <a:pt x="1818" y="17573"/>
                    <a:pt x="1769" y="17173"/>
                  </a:cubicBezTo>
                  <a:close/>
                  <a:moveTo>
                    <a:pt x="6003" y="22203"/>
                  </a:moveTo>
                  <a:cubicBezTo>
                    <a:pt x="6000" y="22224"/>
                    <a:pt x="5997" y="22242"/>
                    <a:pt x="5996" y="22262"/>
                  </a:cubicBezTo>
                  <a:cubicBezTo>
                    <a:pt x="5880" y="22377"/>
                    <a:pt x="5761" y="22494"/>
                    <a:pt x="5642" y="22610"/>
                  </a:cubicBezTo>
                  <a:cubicBezTo>
                    <a:pt x="5759" y="22471"/>
                    <a:pt x="5880" y="22335"/>
                    <a:pt x="6003" y="22203"/>
                  </a:cubicBezTo>
                  <a:close/>
                  <a:moveTo>
                    <a:pt x="6457" y="0"/>
                  </a:moveTo>
                  <a:cubicBezTo>
                    <a:pt x="6326" y="0"/>
                    <a:pt x="6200" y="65"/>
                    <a:pt x="6122" y="221"/>
                  </a:cubicBezTo>
                  <a:cubicBezTo>
                    <a:pt x="4878" y="2725"/>
                    <a:pt x="5554" y="5533"/>
                    <a:pt x="6583" y="7998"/>
                  </a:cubicBezTo>
                  <a:cubicBezTo>
                    <a:pt x="5827" y="9958"/>
                    <a:pt x="5282" y="12036"/>
                    <a:pt x="4860" y="14137"/>
                  </a:cubicBezTo>
                  <a:cubicBezTo>
                    <a:pt x="4446" y="12834"/>
                    <a:pt x="4098" y="11531"/>
                    <a:pt x="3884" y="10165"/>
                  </a:cubicBezTo>
                  <a:cubicBezTo>
                    <a:pt x="3693" y="8947"/>
                    <a:pt x="3555" y="7811"/>
                    <a:pt x="2890" y="6747"/>
                  </a:cubicBezTo>
                  <a:cubicBezTo>
                    <a:pt x="2786" y="6581"/>
                    <a:pt x="2642" y="6510"/>
                    <a:pt x="2498" y="6510"/>
                  </a:cubicBezTo>
                  <a:cubicBezTo>
                    <a:pt x="2260" y="6510"/>
                    <a:pt x="2025" y="6706"/>
                    <a:pt x="1988" y="6990"/>
                  </a:cubicBezTo>
                  <a:cubicBezTo>
                    <a:pt x="1681" y="9357"/>
                    <a:pt x="2603" y="11663"/>
                    <a:pt x="3692" y="13807"/>
                  </a:cubicBezTo>
                  <a:cubicBezTo>
                    <a:pt x="3872" y="14369"/>
                    <a:pt x="4073" y="14925"/>
                    <a:pt x="4306" y="15470"/>
                  </a:cubicBezTo>
                  <a:cubicBezTo>
                    <a:pt x="4361" y="15599"/>
                    <a:pt x="4458" y="15668"/>
                    <a:pt x="4569" y="15694"/>
                  </a:cubicBezTo>
                  <a:cubicBezTo>
                    <a:pt x="4304" y="17206"/>
                    <a:pt x="4089" y="18717"/>
                    <a:pt x="3892" y="20193"/>
                  </a:cubicBezTo>
                  <a:cubicBezTo>
                    <a:pt x="3846" y="20545"/>
                    <a:pt x="3801" y="20897"/>
                    <a:pt x="3758" y="21251"/>
                  </a:cubicBezTo>
                  <a:cubicBezTo>
                    <a:pt x="3462" y="19277"/>
                    <a:pt x="3104" y="17242"/>
                    <a:pt x="2506" y="15438"/>
                  </a:cubicBezTo>
                  <a:cubicBezTo>
                    <a:pt x="2345" y="14953"/>
                    <a:pt x="1956" y="14296"/>
                    <a:pt x="1427" y="14296"/>
                  </a:cubicBezTo>
                  <a:cubicBezTo>
                    <a:pt x="1266" y="14296"/>
                    <a:pt x="1091" y="14357"/>
                    <a:pt x="906" y="14504"/>
                  </a:cubicBezTo>
                  <a:cubicBezTo>
                    <a:pt x="0" y="15220"/>
                    <a:pt x="799" y="17921"/>
                    <a:pt x="973" y="18867"/>
                  </a:cubicBezTo>
                  <a:cubicBezTo>
                    <a:pt x="1377" y="21039"/>
                    <a:pt x="2036" y="23445"/>
                    <a:pt x="3360" y="25255"/>
                  </a:cubicBezTo>
                  <a:cubicBezTo>
                    <a:pt x="3120" y="28535"/>
                    <a:pt x="3109" y="31846"/>
                    <a:pt x="3511" y="35079"/>
                  </a:cubicBezTo>
                  <a:cubicBezTo>
                    <a:pt x="3535" y="35276"/>
                    <a:pt x="3692" y="35379"/>
                    <a:pt x="3843" y="35379"/>
                  </a:cubicBezTo>
                  <a:cubicBezTo>
                    <a:pt x="3989" y="35379"/>
                    <a:pt x="4128" y="35282"/>
                    <a:pt x="4133" y="35079"/>
                  </a:cubicBezTo>
                  <a:cubicBezTo>
                    <a:pt x="4222" y="31664"/>
                    <a:pt x="4266" y="28277"/>
                    <a:pt x="4523" y="24888"/>
                  </a:cubicBezTo>
                  <a:cubicBezTo>
                    <a:pt x="7059" y="22550"/>
                    <a:pt x="9595" y="20635"/>
                    <a:pt x="10288" y="17095"/>
                  </a:cubicBezTo>
                  <a:cubicBezTo>
                    <a:pt x="10327" y="17005"/>
                    <a:pt x="10345" y="16909"/>
                    <a:pt x="10341" y="16810"/>
                  </a:cubicBezTo>
                  <a:cubicBezTo>
                    <a:pt x="10350" y="16755"/>
                    <a:pt x="10363" y="16705"/>
                    <a:pt x="10371" y="16650"/>
                  </a:cubicBezTo>
                  <a:cubicBezTo>
                    <a:pt x="10412" y="16359"/>
                    <a:pt x="10256" y="16018"/>
                    <a:pt x="9918" y="16018"/>
                  </a:cubicBezTo>
                  <a:cubicBezTo>
                    <a:pt x="9909" y="16018"/>
                    <a:pt x="9899" y="16018"/>
                    <a:pt x="9890" y="16019"/>
                  </a:cubicBezTo>
                  <a:cubicBezTo>
                    <a:pt x="8387" y="16100"/>
                    <a:pt x="7263" y="18061"/>
                    <a:pt x="6349" y="19083"/>
                  </a:cubicBezTo>
                  <a:cubicBezTo>
                    <a:pt x="5846" y="19645"/>
                    <a:pt x="5368" y="20215"/>
                    <a:pt x="4953" y="20822"/>
                  </a:cubicBezTo>
                  <a:cubicBezTo>
                    <a:pt x="5202" y="19040"/>
                    <a:pt x="5562" y="17293"/>
                    <a:pt x="5966" y="15558"/>
                  </a:cubicBezTo>
                  <a:cubicBezTo>
                    <a:pt x="7485" y="14867"/>
                    <a:pt x="8909" y="13903"/>
                    <a:pt x="10237" y="12918"/>
                  </a:cubicBezTo>
                  <a:cubicBezTo>
                    <a:pt x="11167" y="12229"/>
                    <a:pt x="12468" y="11374"/>
                    <a:pt x="12023" y="10050"/>
                  </a:cubicBezTo>
                  <a:cubicBezTo>
                    <a:pt x="11967" y="9882"/>
                    <a:pt x="11837" y="9800"/>
                    <a:pt x="11689" y="9800"/>
                  </a:cubicBezTo>
                  <a:cubicBezTo>
                    <a:pt x="11630" y="9800"/>
                    <a:pt x="11569" y="9813"/>
                    <a:pt x="11508" y="9839"/>
                  </a:cubicBezTo>
                  <a:cubicBezTo>
                    <a:pt x="9962" y="10503"/>
                    <a:pt x="8981" y="12017"/>
                    <a:pt x="7696" y="13033"/>
                  </a:cubicBezTo>
                  <a:cubicBezTo>
                    <a:pt x="7286" y="13301"/>
                    <a:pt x="6856" y="13541"/>
                    <a:pt x="6400" y="13747"/>
                  </a:cubicBezTo>
                  <a:cubicBezTo>
                    <a:pt x="6873" y="11815"/>
                    <a:pt x="7363" y="9886"/>
                    <a:pt x="7779" y="7931"/>
                  </a:cubicBezTo>
                  <a:cubicBezTo>
                    <a:pt x="8642" y="7478"/>
                    <a:pt x="9212" y="6692"/>
                    <a:pt x="9745" y="5841"/>
                  </a:cubicBezTo>
                  <a:cubicBezTo>
                    <a:pt x="10496" y="4643"/>
                    <a:pt x="11052" y="3466"/>
                    <a:pt x="10801" y="2031"/>
                  </a:cubicBezTo>
                  <a:cubicBezTo>
                    <a:pt x="10765" y="1828"/>
                    <a:pt x="10588" y="1730"/>
                    <a:pt x="10407" y="1730"/>
                  </a:cubicBezTo>
                  <a:cubicBezTo>
                    <a:pt x="10293" y="1730"/>
                    <a:pt x="10177" y="1769"/>
                    <a:pt x="10094" y="1844"/>
                  </a:cubicBezTo>
                  <a:cubicBezTo>
                    <a:pt x="8904" y="2936"/>
                    <a:pt x="8008" y="4247"/>
                    <a:pt x="7434" y="5731"/>
                  </a:cubicBezTo>
                  <a:cubicBezTo>
                    <a:pt x="7286" y="3967"/>
                    <a:pt x="7091" y="2206"/>
                    <a:pt x="6941" y="443"/>
                  </a:cubicBezTo>
                  <a:cubicBezTo>
                    <a:pt x="6920" y="193"/>
                    <a:pt x="6683" y="0"/>
                    <a:pt x="6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1"/>
            <p:cNvSpPr/>
            <p:nvPr/>
          </p:nvSpPr>
          <p:spPr>
            <a:xfrm>
              <a:off x="4093374" y="4958913"/>
              <a:ext cx="335239" cy="1342370"/>
            </a:xfrm>
            <a:custGeom>
              <a:avLst/>
              <a:gdLst/>
              <a:ahLst/>
              <a:cxnLst/>
              <a:rect l="l" t="t" r="r" b="b"/>
              <a:pathLst>
                <a:path w="6882" h="27557" extrusionOk="0">
                  <a:moveTo>
                    <a:pt x="5453" y="0"/>
                  </a:moveTo>
                  <a:cubicBezTo>
                    <a:pt x="5342" y="0"/>
                    <a:pt x="5216" y="86"/>
                    <a:pt x="5201" y="211"/>
                  </a:cubicBezTo>
                  <a:cubicBezTo>
                    <a:pt x="4922" y="2619"/>
                    <a:pt x="6208" y="4870"/>
                    <a:pt x="6218" y="7272"/>
                  </a:cubicBezTo>
                  <a:cubicBezTo>
                    <a:pt x="6224" y="8981"/>
                    <a:pt x="5497" y="10528"/>
                    <a:pt x="5182" y="12161"/>
                  </a:cubicBezTo>
                  <a:cubicBezTo>
                    <a:pt x="5100" y="10521"/>
                    <a:pt x="5015" y="8884"/>
                    <a:pt x="5123" y="7214"/>
                  </a:cubicBezTo>
                  <a:cubicBezTo>
                    <a:pt x="5133" y="7042"/>
                    <a:pt x="4996" y="6951"/>
                    <a:pt x="4856" y="6951"/>
                  </a:cubicBezTo>
                  <a:cubicBezTo>
                    <a:pt x="4742" y="6951"/>
                    <a:pt x="4627" y="7012"/>
                    <a:pt x="4590" y="7141"/>
                  </a:cubicBezTo>
                  <a:cubicBezTo>
                    <a:pt x="3844" y="9727"/>
                    <a:pt x="4580" y="12486"/>
                    <a:pt x="4618" y="15120"/>
                  </a:cubicBezTo>
                  <a:cubicBezTo>
                    <a:pt x="4643" y="16972"/>
                    <a:pt x="4098" y="18678"/>
                    <a:pt x="3664" y="20413"/>
                  </a:cubicBezTo>
                  <a:cubicBezTo>
                    <a:pt x="3664" y="20223"/>
                    <a:pt x="3667" y="20032"/>
                    <a:pt x="3670" y="19840"/>
                  </a:cubicBezTo>
                  <a:cubicBezTo>
                    <a:pt x="3703" y="18418"/>
                    <a:pt x="4230" y="16666"/>
                    <a:pt x="2878" y="15728"/>
                  </a:cubicBezTo>
                  <a:cubicBezTo>
                    <a:pt x="2827" y="15692"/>
                    <a:pt x="2773" y="15677"/>
                    <a:pt x="2720" y="15677"/>
                  </a:cubicBezTo>
                  <a:cubicBezTo>
                    <a:pt x="2497" y="15677"/>
                    <a:pt x="2298" y="15956"/>
                    <a:pt x="2433" y="16173"/>
                  </a:cubicBezTo>
                  <a:cubicBezTo>
                    <a:pt x="3182" y="17362"/>
                    <a:pt x="2942" y="19023"/>
                    <a:pt x="2901" y="20475"/>
                  </a:cubicBezTo>
                  <a:cubicBezTo>
                    <a:pt x="2326" y="19836"/>
                    <a:pt x="1749" y="19180"/>
                    <a:pt x="1345" y="18480"/>
                  </a:cubicBezTo>
                  <a:cubicBezTo>
                    <a:pt x="560" y="17124"/>
                    <a:pt x="1460" y="16243"/>
                    <a:pt x="1455" y="14899"/>
                  </a:cubicBezTo>
                  <a:cubicBezTo>
                    <a:pt x="1455" y="14735"/>
                    <a:pt x="1310" y="14637"/>
                    <a:pt x="1171" y="14637"/>
                  </a:cubicBezTo>
                  <a:cubicBezTo>
                    <a:pt x="1064" y="14637"/>
                    <a:pt x="960" y="14696"/>
                    <a:pt x="932" y="14828"/>
                  </a:cubicBezTo>
                  <a:cubicBezTo>
                    <a:pt x="677" y="16015"/>
                    <a:pt x="0" y="17050"/>
                    <a:pt x="522" y="18263"/>
                  </a:cubicBezTo>
                  <a:cubicBezTo>
                    <a:pt x="992" y="19357"/>
                    <a:pt x="2005" y="20302"/>
                    <a:pt x="2905" y="21183"/>
                  </a:cubicBezTo>
                  <a:cubicBezTo>
                    <a:pt x="2906" y="21214"/>
                    <a:pt x="2906" y="21245"/>
                    <a:pt x="2909" y="21276"/>
                  </a:cubicBezTo>
                  <a:cubicBezTo>
                    <a:pt x="3031" y="23294"/>
                    <a:pt x="3252" y="25253"/>
                    <a:pt x="2948" y="27271"/>
                  </a:cubicBezTo>
                  <a:cubicBezTo>
                    <a:pt x="2922" y="27442"/>
                    <a:pt x="3061" y="27557"/>
                    <a:pt x="3191" y="27557"/>
                  </a:cubicBezTo>
                  <a:cubicBezTo>
                    <a:pt x="3276" y="27557"/>
                    <a:pt x="3356" y="27507"/>
                    <a:pt x="3384" y="27392"/>
                  </a:cubicBezTo>
                  <a:cubicBezTo>
                    <a:pt x="3773" y="25823"/>
                    <a:pt x="3766" y="24258"/>
                    <a:pt x="3719" y="22681"/>
                  </a:cubicBezTo>
                  <a:cubicBezTo>
                    <a:pt x="3761" y="22400"/>
                    <a:pt x="3813" y="22122"/>
                    <a:pt x="3874" y="21848"/>
                  </a:cubicBezTo>
                  <a:cubicBezTo>
                    <a:pt x="3912" y="21798"/>
                    <a:pt x="3932" y="21731"/>
                    <a:pt x="3915" y="21664"/>
                  </a:cubicBezTo>
                  <a:cubicBezTo>
                    <a:pt x="4393" y="19595"/>
                    <a:pt x="5267" y="17647"/>
                    <a:pt x="5281" y="15449"/>
                  </a:cubicBezTo>
                  <a:cubicBezTo>
                    <a:pt x="5284" y="15022"/>
                    <a:pt x="5276" y="14597"/>
                    <a:pt x="5265" y="14173"/>
                  </a:cubicBezTo>
                  <a:cubicBezTo>
                    <a:pt x="5321" y="14158"/>
                    <a:pt x="5365" y="14114"/>
                    <a:pt x="5364" y="14034"/>
                  </a:cubicBezTo>
                  <a:cubicBezTo>
                    <a:pt x="5315" y="11564"/>
                    <a:pt x="6881" y="9429"/>
                    <a:pt x="6822" y="6950"/>
                  </a:cubicBezTo>
                  <a:cubicBezTo>
                    <a:pt x="6769" y="4675"/>
                    <a:pt x="5939" y="2406"/>
                    <a:pt x="5621" y="155"/>
                  </a:cubicBezTo>
                  <a:cubicBezTo>
                    <a:pt x="5606" y="46"/>
                    <a:pt x="5534" y="0"/>
                    <a:pt x="54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1"/>
            <p:cNvSpPr/>
            <p:nvPr/>
          </p:nvSpPr>
          <p:spPr>
            <a:xfrm>
              <a:off x="4445514" y="4766014"/>
              <a:ext cx="420340" cy="1489823"/>
            </a:xfrm>
            <a:custGeom>
              <a:avLst/>
              <a:gdLst/>
              <a:ahLst/>
              <a:cxnLst/>
              <a:rect l="l" t="t" r="r" b="b"/>
              <a:pathLst>
                <a:path w="8629" h="30584" extrusionOk="0">
                  <a:moveTo>
                    <a:pt x="1122" y="0"/>
                  </a:moveTo>
                  <a:cubicBezTo>
                    <a:pt x="855" y="0"/>
                    <a:pt x="589" y="148"/>
                    <a:pt x="521" y="445"/>
                  </a:cubicBezTo>
                  <a:cubicBezTo>
                    <a:pt x="511" y="490"/>
                    <a:pt x="503" y="533"/>
                    <a:pt x="492" y="576"/>
                  </a:cubicBezTo>
                  <a:cubicBezTo>
                    <a:pt x="399" y="988"/>
                    <a:pt x="686" y="1403"/>
                    <a:pt x="1122" y="1403"/>
                  </a:cubicBezTo>
                  <a:cubicBezTo>
                    <a:pt x="1206" y="1403"/>
                    <a:pt x="1282" y="1384"/>
                    <a:pt x="1353" y="1356"/>
                  </a:cubicBezTo>
                  <a:cubicBezTo>
                    <a:pt x="1526" y="2264"/>
                    <a:pt x="1576" y="3187"/>
                    <a:pt x="1638" y="4107"/>
                  </a:cubicBezTo>
                  <a:cubicBezTo>
                    <a:pt x="1468" y="4165"/>
                    <a:pt x="1320" y="4274"/>
                    <a:pt x="1230" y="4447"/>
                  </a:cubicBezTo>
                  <a:cubicBezTo>
                    <a:pt x="1064" y="4760"/>
                    <a:pt x="1086" y="5180"/>
                    <a:pt x="1356" y="5433"/>
                  </a:cubicBezTo>
                  <a:cubicBezTo>
                    <a:pt x="1371" y="5447"/>
                    <a:pt x="1385" y="5460"/>
                    <a:pt x="1400" y="5474"/>
                  </a:cubicBezTo>
                  <a:cubicBezTo>
                    <a:pt x="1515" y="5582"/>
                    <a:pt x="1652" y="5647"/>
                    <a:pt x="1796" y="5681"/>
                  </a:cubicBezTo>
                  <a:cubicBezTo>
                    <a:pt x="1839" y="5972"/>
                    <a:pt x="1889" y="6262"/>
                    <a:pt x="1960" y="6548"/>
                  </a:cubicBezTo>
                  <a:cubicBezTo>
                    <a:pt x="2342" y="8118"/>
                    <a:pt x="3039" y="9683"/>
                    <a:pt x="3948" y="11016"/>
                  </a:cubicBezTo>
                  <a:cubicBezTo>
                    <a:pt x="3992" y="11081"/>
                    <a:pt x="4064" y="11109"/>
                    <a:pt x="4135" y="11109"/>
                  </a:cubicBezTo>
                  <a:cubicBezTo>
                    <a:pt x="4152" y="11109"/>
                    <a:pt x="4169" y="11107"/>
                    <a:pt x="4185" y="11104"/>
                  </a:cubicBezTo>
                  <a:lnTo>
                    <a:pt x="4185" y="11104"/>
                  </a:lnTo>
                  <a:cubicBezTo>
                    <a:pt x="4149" y="11589"/>
                    <a:pt x="4112" y="12073"/>
                    <a:pt x="4065" y="12557"/>
                  </a:cubicBezTo>
                  <a:cubicBezTo>
                    <a:pt x="4055" y="12660"/>
                    <a:pt x="4042" y="12760"/>
                    <a:pt x="4032" y="12863"/>
                  </a:cubicBezTo>
                  <a:cubicBezTo>
                    <a:pt x="4006" y="12864"/>
                    <a:pt x="3980" y="12863"/>
                    <a:pt x="3956" y="12865"/>
                  </a:cubicBezTo>
                  <a:cubicBezTo>
                    <a:pt x="3510" y="12925"/>
                    <a:pt x="3206" y="13370"/>
                    <a:pt x="3327" y="13809"/>
                  </a:cubicBezTo>
                  <a:cubicBezTo>
                    <a:pt x="3399" y="14072"/>
                    <a:pt x="3602" y="14253"/>
                    <a:pt x="3843" y="14322"/>
                  </a:cubicBezTo>
                  <a:cubicBezTo>
                    <a:pt x="3657" y="15512"/>
                    <a:pt x="3388" y="16676"/>
                    <a:pt x="2995" y="17825"/>
                  </a:cubicBezTo>
                  <a:cubicBezTo>
                    <a:pt x="2950" y="17768"/>
                    <a:pt x="2895" y="17715"/>
                    <a:pt x="2834" y="17671"/>
                  </a:cubicBezTo>
                  <a:cubicBezTo>
                    <a:pt x="2935" y="16399"/>
                    <a:pt x="2885" y="15081"/>
                    <a:pt x="2645" y="13808"/>
                  </a:cubicBezTo>
                  <a:cubicBezTo>
                    <a:pt x="2904" y="13605"/>
                    <a:pt x="3002" y="13199"/>
                    <a:pt x="2878" y="12898"/>
                  </a:cubicBezTo>
                  <a:cubicBezTo>
                    <a:pt x="2819" y="12623"/>
                    <a:pt x="2535" y="12401"/>
                    <a:pt x="2283" y="12328"/>
                  </a:cubicBezTo>
                  <a:cubicBezTo>
                    <a:pt x="2278" y="12326"/>
                    <a:pt x="2273" y="12325"/>
                    <a:pt x="2268" y="12323"/>
                  </a:cubicBezTo>
                  <a:cubicBezTo>
                    <a:pt x="2004" y="11516"/>
                    <a:pt x="1656" y="10744"/>
                    <a:pt x="1200" y="10038"/>
                  </a:cubicBezTo>
                  <a:cubicBezTo>
                    <a:pt x="1126" y="9924"/>
                    <a:pt x="1011" y="9874"/>
                    <a:pt x="896" y="9874"/>
                  </a:cubicBezTo>
                  <a:cubicBezTo>
                    <a:pt x="681" y="9874"/>
                    <a:pt x="470" y="10051"/>
                    <a:pt x="549" y="10313"/>
                  </a:cubicBezTo>
                  <a:cubicBezTo>
                    <a:pt x="798" y="11132"/>
                    <a:pt x="1058" y="11939"/>
                    <a:pt x="1281" y="12751"/>
                  </a:cubicBezTo>
                  <a:cubicBezTo>
                    <a:pt x="1151" y="13003"/>
                    <a:pt x="1154" y="13293"/>
                    <a:pt x="1289" y="13554"/>
                  </a:cubicBezTo>
                  <a:cubicBezTo>
                    <a:pt x="1296" y="13567"/>
                    <a:pt x="1303" y="13581"/>
                    <a:pt x="1310" y="13594"/>
                  </a:cubicBezTo>
                  <a:cubicBezTo>
                    <a:pt x="1370" y="13709"/>
                    <a:pt x="1455" y="13797"/>
                    <a:pt x="1555" y="13865"/>
                  </a:cubicBezTo>
                  <a:cubicBezTo>
                    <a:pt x="1696" y="14523"/>
                    <a:pt x="1801" y="15191"/>
                    <a:pt x="1841" y="15881"/>
                  </a:cubicBezTo>
                  <a:cubicBezTo>
                    <a:pt x="1878" y="16550"/>
                    <a:pt x="1838" y="17193"/>
                    <a:pt x="1760" y="17826"/>
                  </a:cubicBezTo>
                  <a:cubicBezTo>
                    <a:pt x="1701" y="17902"/>
                    <a:pt x="1656" y="17987"/>
                    <a:pt x="1638" y="18085"/>
                  </a:cubicBezTo>
                  <a:cubicBezTo>
                    <a:pt x="1634" y="18106"/>
                    <a:pt x="1630" y="18128"/>
                    <a:pt x="1625" y="18151"/>
                  </a:cubicBezTo>
                  <a:cubicBezTo>
                    <a:pt x="1598" y="18299"/>
                    <a:pt x="1610" y="18448"/>
                    <a:pt x="1651" y="18583"/>
                  </a:cubicBezTo>
                  <a:cubicBezTo>
                    <a:pt x="1505" y="19455"/>
                    <a:pt x="1307" y="20316"/>
                    <a:pt x="1130" y="21201"/>
                  </a:cubicBezTo>
                  <a:cubicBezTo>
                    <a:pt x="1053" y="21177"/>
                    <a:pt x="976" y="21159"/>
                    <a:pt x="898" y="21151"/>
                  </a:cubicBezTo>
                  <a:cubicBezTo>
                    <a:pt x="889" y="21150"/>
                    <a:pt x="879" y="21149"/>
                    <a:pt x="869" y="21149"/>
                  </a:cubicBezTo>
                  <a:cubicBezTo>
                    <a:pt x="851" y="21147"/>
                    <a:pt x="834" y="21146"/>
                    <a:pt x="817" y="21146"/>
                  </a:cubicBezTo>
                  <a:cubicBezTo>
                    <a:pt x="573" y="21146"/>
                    <a:pt x="331" y="21329"/>
                    <a:pt x="212" y="21527"/>
                  </a:cubicBezTo>
                  <a:cubicBezTo>
                    <a:pt x="205" y="21535"/>
                    <a:pt x="201" y="21545"/>
                    <a:pt x="194" y="21556"/>
                  </a:cubicBezTo>
                  <a:cubicBezTo>
                    <a:pt x="1" y="21875"/>
                    <a:pt x="79" y="22276"/>
                    <a:pt x="321" y="22541"/>
                  </a:cubicBezTo>
                  <a:cubicBezTo>
                    <a:pt x="484" y="22720"/>
                    <a:pt x="675" y="22784"/>
                    <a:pt x="897" y="22813"/>
                  </a:cubicBezTo>
                  <a:cubicBezTo>
                    <a:pt x="743" y="25600"/>
                    <a:pt x="2058" y="28260"/>
                    <a:pt x="3741" y="30458"/>
                  </a:cubicBezTo>
                  <a:cubicBezTo>
                    <a:pt x="3808" y="30546"/>
                    <a:pt x="3897" y="30584"/>
                    <a:pt x="3982" y="30584"/>
                  </a:cubicBezTo>
                  <a:cubicBezTo>
                    <a:pt x="4168" y="30584"/>
                    <a:pt x="4336" y="30403"/>
                    <a:pt x="4224" y="30176"/>
                  </a:cubicBezTo>
                  <a:cubicBezTo>
                    <a:pt x="3362" y="28416"/>
                    <a:pt x="2227" y="26771"/>
                    <a:pt x="1880" y="24802"/>
                  </a:cubicBezTo>
                  <a:cubicBezTo>
                    <a:pt x="1686" y="23697"/>
                    <a:pt x="1839" y="22650"/>
                    <a:pt x="2072" y="21611"/>
                  </a:cubicBezTo>
                  <a:cubicBezTo>
                    <a:pt x="2901" y="19132"/>
                    <a:pt x="4041" y="16842"/>
                    <a:pt x="4505" y="14218"/>
                  </a:cubicBezTo>
                  <a:cubicBezTo>
                    <a:pt x="4735" y="14043"/>
                    <a:pt x="4845" y="13729"/>
                    <a:pt x="4791" y="13443"/>
                  </a:cubicBezTo>
                  <a:cubicBezTo>
                    <a:pt x="4770" y="13334"/>
                    <a:pt x="4723" y="13237"/>
                    <a:pt x="4658" y="13154"/>
                  </a:cubicBezTo>
                  <a:cubicBezTo>
                    <a:pt x="4751" y="12453"/>
                    <a:pt x="4840" y="11745"/>
                    <a:pt x="4925" y="11032"/>
                  </a:cubicBezTo>
                  <a:cubicBezTo>
                    <a:pt x="4973" y="11032"/>
                    <a:pt x="5015" y="11014"/>
                    <a:pt x="5052" y="10967"/>
                  </a:cubicBezTo>
                  <a:cubicBezTo>
                    <a:pt x="5578" y="10310"/>
                    <a:pt x="6063" y="9605"/>
                    <a:pt x="6478" y="8862"/>
                  </a:cubicBezTo>
                  <a:cubicBezTo>
                    <a:pt x="6585" y="8843"/>
                    <a:pt x="6688" y="8798"/>
                    <a:pt x="6781" y="8714"/>
                  </a:cubicBezTo>
                  <a:cubicBezTo>
                    <a:pt x="6793" y="8701"/>
                    <a:pt x="6805" y="8691"/>
                    <a:pt x="6816" y="8679"/>
                  </a:cubicBezTo>
                  <a:cubicBezTo>
                    <a:pt x="6989" y="8525"/>
                    <a:pt x="7010" y="8244"/>
                    <a:pt x="6902" y="8042"/>
                  </a:cubicBezTo>
                  <a:cubicBezTo>
                    <a:pt x="7499" y="6783"/>
                    <a:pt x="7887" y="5433"/>
                    <a:pt x="7950" y="4038"/>
                  </a:cubicBezTo>
                  <a:cubicBezTo>
                    <a:pt x="8362" y="4034"/>
                    <a:pt x="8628" y="3692"/>
                    <a:pt x="8563" y="3258"/>
                  </a:cubicBezTo>
                  <a:cubicBezTo>
                    <a:pt x="8551" y="3190"/>
                    <a:pt x="8532" y="3085"/>
                    <a:pt x="8517" y="3052"/>
                  </a:cubicBezTo>
                  <a:cubicBezTo>
                    <a:pt x="8474" y="2949"/>
                    <a:pt x="8418" y="2843"/>
                    <a:pt x="8334" y="2767"/>
                  </a:cubicBezTo>
                  <a:cubicBezTo>
                    <a:pt x="8194" y="2638"/>
                    <a:pt x="8034" y="2571"/>
                    <a:pt x="7857" y="2511"/>
                  </a:cubicBezTo>
                  <a:cubicBezTo>
                    <a:pt x="7796" y="2490"/>
                    <a:pt x="7735" y="2481"/>
                    <a:pt x="7676" y="2481"/>
                  </a:cubicBezTo>
                  <a:cubicBezTo>
                    <a:pt x="7276" y="2481"/>
                    <a:pt x="6940" y="2912"/>
                    <a:pt x="7058" y="3309"/>
                  </a:cubicBezTo>
                  <a:cubicBezTo>
                    <a:pt x="7109" y="3480"/>
                    <a:pt x="7173" y="3668"/>
                    <a:pt x="7308" y="3793"/>
                  </a:cubicBezTo>
                  <a:cubicBezTo>
                    <a:pt x="7358" y="3837"/>
                    <a:pt x="7416" y="3882"/>
                    <a:pt x="7474" y="3919"/>
                  </a:cubicBezTo>
                  <a:cubicBezTo>
                    <a:pt x="7230" y="5252"/>
                    <a:pt x="6918" y="6518"/>
                    <a:pt x="6432" y="7725"/>
                  </a:cubicBezTo>
                  <a:cubicBezTo>
                    <a:pt x="6413" y="7723"/>
                    <a:pt x="6394" y="7723"/>
                    <a:pt x="6376" y="7723"/>
                  </a:cubicBezTo>
                  <a:cubicBezTo>
                    <a:pt x="6277" y="7723"/>
                    <a:pt x="6174" y="7747"/>
                    <a:pt x="6072" y="7793"/>
                  </a:cubicBezTo>
                  <a:cubicBezTo>
                    <a:pt x="6053" y="7801"/>
                    <a:pt x="6036" y="7809"/>
                    <a:pt x="6016" y="7818"/>
                  </a:cubicBezTo>
                  <a:cubicBezTo>
                    <a:pt x="5669" y="7975"/>
                    <a:pt x="5657" y="8546"/>
                    <a:pt x="5968" y="8745"/>
                  </a:cubicBezTo>
                  <a:cubicBezTo>
                    <a:pt x="5694" y="9284"/>
                    <a:pt x="5379" y="9811"/>
                    <a:pt x="5010" y="10326"/>
                  </a:cubicBezTo>
                  <a:cubicBezTo>
                    <a:pt x="5292" y="7828"/>
                    <a:pt x="5496" y="5287"/>
                    <a:pt x="5476" y="2824"/>
                  </a:cubicBezTo>
                  <a:cubicBezTo>
                    <a:pt x="5605" y="2683"/>
                    <a:pt x="5669" y="2480"/>
                    <a:pt x="5617" y="2266"/>
                  </a:cubicBezTo>
                  <a:cubicBezTo>
                    <a:pt x="5610" y="2229"/>
                    <a:pt x="5598" y="2193"/>
                    <a:pt x="5581" y="2157"/>
                  </a:cubicBezTo>
                  <a:cubicBezTo>
                    <a:pt x="5503" y="1959"/>
                    <a:pt x="5401" y="1815"/>
                    <a:pt x="5199" y="1730"/>
                  </a:cubicBezTo>
                  <a:cubicBezTo>
                    <a:pt x="5113" y="1694"/>
                    <a:pt x="5019" y="1674"/>
                    <a:pt x="4924" y="1674"/>
                  </a:cubicBezTo>
                  <a:cubicBezTo>
                    <a:pt x="4815" y="1674"/>
                    <a:pt x="4705" y="1701"/>
                    <a:pt x="4611" y="1763"/>
                  </a:cubicBezTo>
                  <a:cubicBezTo>
                    <a:pt x="4503" y="1835"/>
                    <a:pt x="4445" y="1893"/>
                    <a:pt x="4373" y="2001"/>
                  </a:cubicBezTo>
                  <a:cubicBezTo>
                    <a:pt x="4258" y="2174"/>
                    <a:pt x="4262" y="2404"/>
                    <a:pt x="4340" y="2589"/>
                  </a:cubicBezTo>
                  <a:cubicBezTo>
                    <a:pt x="4425" y="2791"/>
                    <a:pt x="4569" y="2893"/>
                    <a:pt x="4767" y="2971"/>
                  </a:cubicBezTo>
                  <a:cubicBezTo>
                    <a:pt x="4802" y="2988"/>
                    <a:pt x="4839" y="3000"/>
                    <a:pt x="4876" y="3007"/>
                  </a:cubicBezTo>
                  <a:cubicBezTo>
                    <a:pt x="4884" y="3008"/>
                    <a:pt x="4891" y="3008"/>
                    <a:pt x="4897" y="3010"/>
                  </a:cubicBezTo>
                  <a:cubicBezTo>
                    <a:pt x="4501" y="5494"/>
                    <a:pt x="4397" y="8036"/>
                    <a:pt x="4224" y="10555"/>
                  </a:cubicBezTo>
                  <a:cubicBezTo>
                    <a:pt x="3606" y="9073"/>
                    <a:pt x="2852" y="7654"/>
                    <a:pt x="2543" y="6059"/>
                  </a:cubicBezTo>
                  <a:cubicBezTo>
                    <a:pt x="2511" y="5894"/>
                    <a:pt x="2489" y="5729"/>
                    <a:pt x="2465" y="5564"/>
                  </a:cubicBezTo>
                  <a:cubicBezTo>
                    <a:pt x="2559" y="5500"/>
                    <a:pt x="2642" y="5416"/>
                    <a:pt x="2707" y="5308"/>
                  </a:cubicBezTo>
                  <a:cubicBezTo>
                    <a:pt x="2940" y="4909"/>
                    <a:pt x="2772" y="4293"/>
                    <a:pt x="2324" y="4125"/>
                  </a:cubicBezTo>
                  <a:cubicBezTo>
                    <a:pt x="2247" y="2963"/>
                    <a:pt x="2206" y="1805"/>
                    <a:pt x="1851" y="664"/>
                  </a:cubicBezTo>
                  <a:cubicBezTo>
                    <a:pt x="1827" y="590"/>
                    <a:pt x="1785" y="543"/>
                    <a:pt x="1737" y="506"/>
                  </a:cubicBezTo>
                  <a:cubicBezTo>
                    <a:pt x="1732" y="486"/>
                    <a:pt x="1728" y="466"/>
                    <a:pt x="1722" y="445"/>
                  </a:cubicBezTo>
                  <a:cubicBezTo>
                    <a:pt x="1654" y="148"/>
                    <a:pt x="138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1"/>
            <p:cNvSpPr/>
            <p:nvPr/>
          </p:nvSpPr>
          <p:spPr>
            <a:xfrm>
              <a:off x="8681421" y="4507207"/>
              <a:ext cx="761863" cy="976004"/>
            </a:xfrm>
            <a:custGeom>
              <a:avLst/>
              <a:gdLst/>
              <a:ahLst/>
              <a:cxnLst/>
              <a:rect l="l" t="t" r="r" b="b"/>
              <a:pathLst>
                <a:path w="15640" h="20036" extrusionOk="0">
                  <a:moveTo>
                    <a:pt x="3673" y="1"/>
                  </a:moveTo>
                  <a:cubicBezTo>
                    <a:pt x="3463" y="1"/>
                    <a:pt x="3252" y="167"/>
                    <a:pt x="3314" y="410"/>
                  </a:cubicBezTo>
                  <a:cubicBezTo>
                    <a:pt x="3699" y="1929"/>
                    <a:pt x="3448" y="3523"/>
                    <a:pt x="4119" y="4976"/>
                  </a:cubicBezTo>
                  <a:cubicBezTo>
                    <a:pt x="4208" y="5171"/>
                    <a:pt x="4315" y="5360"/>
                    <a:pt x="4430" y="5546"/>
                  </a:cubicBezTo>
                  <a:cubicBezTo>
                    <a:pt x="3107" y="4846"/>
                    <a:pt x="1822" y="4082"/>
                    <a:pt x="694" y="3046"/>
                  </a:cubicBezTo>
                  <a:cubicBezTo>
                    <a:pt x="623" y="2981"/>
                    <a:pt x="549" y="2954"/>
                    <a:pt x="478" y="2954"/>
                  </a:cubicBezTo>
                  <a:cubicBezTo>
                    <a:pt x="215" y="2954"/>
                    <a:pt x="1" y="3337"/>
                    <a:pt x="181" y="3595"/>
                  </a:cubicBezTo>
                  <a:cubicBezTo>
                    <a:pt x="969" y="4712"/>
                    <a:pt x="2053" y="5499"/>
                    <a:pt x="3248" y="6158"/>
                  </a:cubicBezTo>
                  <a:cubicBezTo>
                    <a:pt x="2578" y="6256"/>
                    <a:pt x="1952" y="6528"/>
                    <a:pt x="1558" y="6970"/>
                  </a:cubicBezTo>
                  <a:cubicBezTo>
                    <a:pt x="1390" y="7160"/>
                    <a:pt x="1578" y="7488"/>
                    <a:pt x="1812" y="7488"/>
                  </a:cubicBezTo>
                  <a:cubicBezTo>
                    <a:pt x="1834" y="7488"/>
                    <a:pt x="1857" y="7485"/>
                    <a:pt x="1879" y="7479"/>
                  </a:cubicBezTo>
                  <a:cubicBezTo>
                    <a:pt x="2515" y="7307"/>
                    <a:pt x="3071" y="7032"/>
                    <a:pt x="3738" y="6960"/>
                  </a:cubicBezTo>
                  <a:cubicBezTo>
                    <a:pt x="3853" y="6948"/>
                    <a:pt x="3965" y="6942"/>
                    <a:pt x="4075" y="6942"/>
                  </a:cubicBezTo>
                  <a:cubicBezTo>
                    <a:pt x="4403" y="6942"/>
                    <a:pt x="4712" y="6990"/>
                    <a:pt x="5026" y="7044"/>
                  </a:cubicBezTo>
                  <a:cubicBezTo>
                    <a:pt x="6547" y="7752"/>
                    <a:pt x="8100" y="8419"/>
                    <a:pt x="9356" y="9404"/>
                  </a:cubicBezTo>
                  <a:cubicBezTo>
                    <a:pt x="9545" y="9553"/>
                    <a:pt x="9728" y="9705"/>
                    <a:pt x="9906" y="9861"/>
                  </a:cubicBezTo>
                  <a:cubicBezTo>
                    <a:pt x="9104" y="9588"/>
                    <a:pt x="8221" y="9472"/>
                    <a:pt x="7341" y="9472"/>
                  </a:cubicBezTo>
                  <a:cubicBezTo>
                    <a:pt x="6260" y="9472"/>
                    <a:pt x="5184" y="9648"/>
                    <a:pt x="4268" y="9925"/>
                  </a:cubicBezTo>
                  <a:cubicBezTo>
                    <a:pt x="3763" y="10078"/>
                    <a:pt x="3851" y="10840"/>
                    <a:pt x="4293" y="10840"/>
                  </a:cubicBezTo>
                  <a:cubicBezTo>
                    <a:pt x="4335" y="10840"/>
                    <a:pt x="4381" y="10833"/>
                    <a:pt x="4429" y="10818"/>
                  </a:cubicBezTo>
                  <a:cubicBezTo>
                    <a:pt x="5386" y="10517"/>
                    <a:pt x="6349" y="10341"/>
                    <a:pt x="7343" y="10341"/>
                  </a:cubicBezTo>
                  <a:cubicBezTo>
                    <a:pt x="7516" y="10341"/>
                    <a:pt x="7689" y="10347"/>
                    <a:pt x="7864" y="10357"/>
                  </a:cubicBezTo>
                  <a:cubicBezTo>
                    <a:pt x="8970" y="10428"/>
                    <a:pt x="9947" y="10803"/>
                    <a:pt x="10994" y="11069"/>
                  </a:cubicBezTo>
                  <a:cubicBezTo>
                    <a:pt x="11102" y="11211"/>
                    <a:pt x="11218" y="11348"/>
                    <a:pt x="11349" y="11481"/>
                  </a:cubicBezTo>
                  <a:cubicBezTo>
                    <a:pt x="11413" y="11544"/>
                    <a:pt x="11486" y="11567"/>
                    <a:pt x="11557" y="11567"/>
                  </a:cubicBezTo>
                  <a:cubicBezTo>
                    <a:pt x="11564" y="11567"/>
                    <a:pt x="11572" y="11567"/>
                    <a:pt x="11579" y="11567"/>
                  </a:cubicBezTo>
                  <a:cubicBezTo>
                    <a:pt x="13521" y="13898"/>
                    <a:pt x="14749" y="16797"/>
                    <a:pt x="15117" y="19826"/>
                  </a:cubicBezTo>
                  <a:cubicBezTo>
                    <a:pt x="15135" y="19971"/>
                    <a:pt x="15236" y="20035"/>
                    <a:pt x="15344" y="20035"/>
                  </a:cubicBezTo>
                  <a:cubicBezTo>
                    <a:pt x="15486" y="20035"/>
                    <a:pt x="15640" y="19923"/>
                    <a:pt x="15625" y="19738"/>
                  </a:cubicBezTo>
                  <a:cubicBezTo>
                    <a:pt x="15349" y="15962"/>
                    <a:pt x="13778" y="12436"/>
                    <a:pt x="11104" y="9745"/>
                  </a:cubicBezTo>
                  <a:cubicBezTo>
                    <a:pt x="10344" y="7178"/>
                    <a:pt x="10810" y="3220"/>
                    <a:pt x="7808" y="2729"/>
                  </a:cubicBezTo>
                  <a:cubicBezTo>
                    <a:pt x="7791" y="2726"/>
                    <a:pt x="7774" y="2725"/>
                    <a:pt x="7758" y="2725"/>
                  </a:cubicBezTo>
                  <a:cubicBezTo>
                    <a:pt x="7461" y="2725"/>
                    <a:pt x="7311" y="3185"/>
                    <a:pt x="7581" y="3348"/>
                  </a:cubicBezTo>
                  <a:cubicBezTo>
                    <a:pt x="9635" y="4606"/>
                    <a:pt x="9583" y="6782"/>
                    <a:pt x="10030" y="8789"/>
                  </a:cubicBezTo>
                  <a:cubicBezTo>
                    <a:pt x="9003" y="7975"/>
                    <a:pt x="7876" y="7330"/>
                    <a:pt x="6724" y="6729"/>
                  </a:cubicBezTo>
                  <a:cubicBezTo>
                    <a:pt x="5726" y="5899"/>
                    <a:pt x="4951" y="4939"/>
                    <a:pt x="4694" y="3568"/>
                  </a:cubicBezTo>
                  <a:cubicBezTo>
                    <a:pt x="4475" y="2397"/>
                    <a:pt x="4761" y="1096"/>
                    <a:pt x="3940" y="121"/>
                  </a:cubicBezTo>
                  <a:cubicBezTo>
                    <a:pt x="3870" y="38"/>
                    <a:pt x="3771" y="1"/>
                    <a:pt x="3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1"/>
            <p:cNvSpPr/>
            <p:nvPr/>
          </p:nvSpPr>
          <p:spPr>
            <a:xfrm>
              <a:off x="8033130" y="4666635"/>
              <a:ext cx="547626" cy="1179865"/>
            </a:xfrm>
            <a:custGeom>
              <a:avLst/>
              <a:gdLst/>
              <a:ahLst/>
              <a:cxnLst/>
              <a:rect l="l" t="t" r="r" b="b"/>
              <a:pathLst>
                <a:path w="11242" h="24221" extrusionOk="0">
                  <a:moveTo>
                    <a:pt x="1171" y="1"/>
                  </a:moveTo>
                  <a:cubicBezTo>
                    <a:pt x="1036" y="1"/>
                    <a:pt x="911" y="74"/>
                    <a:pt x="885" y="244"/>
                  </a:cubicBezTo>
                  <a:cubicBezTo>
                    <a:pt x="127" y="5133"/>
                    <a:pt x="1810" y="10457"/>
                    <a:pt x="4723" y="14421"/>
                  </a:cubicBezTo>
                  <a:cubicBezTo>
                    <a:pt x="5012" y="15926"/>
                    <a:pt x="5433" y="17380"/>
                    <a:pt x="6049" y="18730"/>
                  </a:cubicBezTo>
                  <a:cubicBezTo>
                    <a:pt x="2914" y="17329"/>
                    <a:pt x="1860" y="14146"/>
                    <a:pt x="636" y="11046"/>
                  </a:cubicBezTo>
                  <a:cubicBezTo>
                    <a:pt x="579" y="10902"/>
                    <a:pt x="458" y="10838"/>
                    <a:pt x="341" y="10838"/>
                  </a:cubicBezTo>
                  <a:cubicBezTo>
                    <a:pt x="168" y="10838"/>
                    <a:pt x="1" y="10977"/>
                    <a:pt x="52" y="11207"/>
                  </a:cubicBezTo>
                  <a:cubicBezTo>
                    <a:pt x="816" y="14602"/>
                    <a:pt x="2543" y="18870"/>
                    <a:pt x="6416" y="19478"/>
                  </a:cubicBezTo>
                  <a:cubicBezTo>
                    <a:pt x="7377" y="21306"/>
                    <a:pt x="8730" y="22915"/>
                    <a:pt x="10630" y="24162"/>
                  </a:cubicBezTo>
                  <a:cubicBezTo>
                    <a:pt x="10692" y="24203"/>
                    <a:pt x="10753" y="24221"/>
                    <a:pt x="10809" y="24221"/>
                  </a:cubicBezTo>
                  <a:cubicBezTo>
                    <a:pt x="11082" y="24221"/>
                    <a:pt x="11242" y="23796"/>
                    <a:pt x="10967" y="23587"/>
                  </a:cubicBezTo>
                  <a:cubicBezTo>
                    <a:pt x="9580" y="22521"/>
                    <a:pt x="8543" y="21284"/>
                    <a:pt x="7768" y="19926"/>
                  </a:cubicBezTo>
                  <a:cubicBezTo>
                    <a:pt x="7771" y="19901"/>
                    <a:pt x="7775" y="19876"/>
                    <a:pt x="7771" y="19848"/>
                  </a:cubicBezTo>
                  <a:cubicBezTo>
                    <a:pt x="7362" y="16991"/>
                    <a:pt x="8576" y="14316"/>
                    <a:pt x="8939" y="11526"/>
                  </a:cubicBezTo>
                  <a:cubicBezTo>
                    <a:pt x="9218" y="9389"/>
                    <a:pt x="9161" y="7211"/>
                    <a:pt x="8669" y="5109"/>
                  </a:cubicBezTo>
                  <a:cubicBezTo>
                    <a:pt x="8643" y="4998"/>
                    <a:pt x="8547" y="4946"/>
                    <a:pt x="8449" y="4946"/>
                  </a:cubicBezTo>
                  <a:cubicBezTo>
                    <a:pt x="8328" y="4946"/>
                    <a:pt x="8206" y="5026"/>
                    <a:pt x="8216" y="5170"/>
                  </a:cubicBezTo>
                  <a:cubicBezTo>
                    <a:pt x="8397" y="8078"/>
                    <a:pt x="8288" y="10784"/>
                    <a:pt x="7642" y="13637"/>
                  </a:cubicBezTo>
                  <a:cubicBezTo>
                    <a:pt x="7278" y="15246"/>
                    <a:pt x="6911" y="16779"/>
                    <a:pt x="7008" y="18360"/>
                  </a:cubicBezTo>
                  <a:cubicBezTo>
                    <a:pt x="5108" y="13769"/>
                    <a:pt x="5483" y="8160"/>
                    <a:pt x="5076" y="3245"/>
                  </a:cubicBezTo>
                  <a:cubicBezTo>
                    <a:pt x="5052" y="2964"/>
                    <a:pt x="4832" y="2821"/>
                    <a:pt x="4618" y="2821"/>
                  </a:cubicBezTo>
                  <a:cubicBezTo>
                    <a:pt x="4407" y="2821"/>
                    <a:pt x="4202" y="2960"/>
                    <a:pt x="4195" y="3245"/>
                  </a:cubicBezTo>
                  <a:cubicBezTo>
                    <a:pt x="4130" y="6155"/>
                    <a:pt x="4050" y="9379"/>
                    <a:pt x="4422" y="12483"/>
                  </a:cubicBezTo>
                  <a:cubicBezTo>
                    <a:pt x="2448" y="8689"/>
                    <a:pt x="1695" y="4784"/>
                    <a:pt x="1548" y="333"/>
                  </a:cubicBezTo>
                  <a:cubicBezTo>
                    <a:pt x="1542" y="128"/>
                    <a:pt x="1348" y="1"/>
                    <a:pt x="11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31"/>
            <p:cNvSpPr/>
            <p:nvPr/>
          </p:nvSpPr>
          <p:spPr>
            <a:xfrm>
              <a:off x="7308548" y="4727186"/>
              <a:ext cx="475044" cy="1146059"/>
            </a:xfrm>
            <a:custGeom>
              <a:avLst/>
              <a:gdLst/>
              <a:ahLst/>
              <a:cxnLst/>
              <a:rect l="l" t="t" r="r" b="b"/>
              <a:pathLst>
                <a:path w="9752" h="23527" extrusionOk="0">
                  <a:moveTo>
                    <a:pt x="8611" y="1"/>
                  </a:moveTo>
                  <a:cubicBezTo>
                    <a:pt x="8446" y="1"/>
                    <a:pt x="8288" y="89"/>
                    <a:pt x="8251" y="287"/>
                  </a:cubicBezTo>
                  <a:cubicBezTo>
                    <a:pt x="7398" y="4864"/>
                    <a:pt x="9342" y="9479"/>
                    <a:pt x="8293" y="14055"/>
                  </a:cubicBezTo>
                  <a:cubicBezTo>
                    <a:pt x="8285" y="14087"/>
                    <a:pt x="8277" y="14119"/>
                    <a:pt x="8269" y="14150"/>
                  </a:cubicBezTo>
                  <a:cubicBezTo>
                    <a:pt x="7866" y="13046"/>
                    <a:pt x="6904" y="12112"/>
                    <a:pt x="6298" y="11005"/>
                  </a:cubicBezTo>
                  <a:cubicBezTo>
                    <a:pt x="5869" y="10219"/>
                    <a:pt x="5577" y="9358"/>
                    <a:pt x="5367" y="8457"/>
                  </a:cubicBezTo>
                  <a:cubicBezTo>
                    <a:pt x="7313" y="7730"/>
                    <a:pt x="6572" y="4034"/>
                    <a:pt x="6414" y="2509"/>
                  </a:cubicBezTo>
                  <a:cubicBezTo>
                    <a:pt x="6399" y="2359"/>
                    <a:pt x="6279" y="2282"/>
                    <a:pt x="6163" y="2282"/>
                  </a:cubicBezTo>
                  <a:cubicBezTo>
                    <a:pt x="6050" y="2282"/>
                    <a:pt x="5942" y="2356"/>
                    <a:pt x="5942" y="2509"/>
                  </a:cubicBezTo>
                  <a:cubicBezTo>
                    <a:pt x="5942" y="3814"/>
                    <a:pt x="6518" y="7000"/>
                    <a:pt x="5253" y="7931"/>
                  </a:cubicBezTo>
                  <a:cubicBezTo>
                    <a:pt x="4827" y="5763"/>
                    <a:pt x="4817" y="3414"/>
                    <a:pt x="4549" y="1353"/>
                  </a:cubicBezTo>
                  <a:cubicBezTo>
                    <a:pt x="4525" y="1169"/>
                    <a:pt x="4374" y="1071"/>
                    <a:pt x="4231" y="1071"/>
                  </a:cubicBezTo>
                  <a:cubicBezTo>
                    <a:pt x="4093" y="1071"/>
                    <a:pt x="3963" y="1162"/>
                    <a:pt x="3961" y="1353"/>
                  </a:cubicBezTo>
                  <a:cubicBezTo>
                    <a:pt x="3946" y="3821"/>
                    <a:pt x="4188" y="6412"/>
                    <a:pt x="4754" y="8820"/>
                  </a:cubicBezTo>
                  <a:cubicBezTo>
                    <a:pt x="4830" y="9145"/>
                    <a:pt x="4923" y="9461"/>
                    <a:pt x="5023" y="9772"/>
                  </a:cubicBezTo>
                  <a:cubicBezTo>
                    <a:pt x="1706" y="8617"/>
                    <a:pt x="1726" y="3918"/>
                    <a:pt x="759" y="1077"/>
                  </a:cubicBezTo>
                  <a:cubicBezTo>
                    <a:pt x="695" y="890"/>
                    <a:pt x="558" y="810"/>
                    <a:pt x="420" y="810"/>
                  </a:cubicBezTo>
                  <a:cubicBezTo>
                    <a:pt x="212" y="810"/>
                    <a:pt x="1" y="994"/>
                    <a:pt x="38" y="1275"/>
                  </a:cubicBezTo>
                  <a:cubicBezTo>
                    <a:pt x="450" y="4332"/>
                    <a:pt x="1179" y="10068"/>
                    <a:pt x="5194" y="10270"/>
                  </a:cubicBezTo>
                  <a:cubicBezTo>
                    <a:pt x="5377" y="10739"/>
                    <a:pt x="5603" y="11192"/>
                    <a:pt x="5884" y="11624"/>
                  </a:cubicBezTo>
                  <a:cubicBezTo>
                    <a:pt x="6658" y="12812"/>
                    <a:pt x="7920" y="13739"/>
                    <a:pt x="7988" y="15178"/>
                  </a:cubicBezTo>
                  <a:cubicBezTo>
                    <a:pt x="7145" y="17988"/>
                    <a:pt x="5759" y="21315"/>
                    <a:pt x="8458" y="23468"/>
                  </a:cubicBezTo>
                  <a:cubicBezTo>
                    <a:pt x="8510" y="23509"/>
                    <a:pt x="8566" y="23527"/>
                    <a:pt x="8620" y="23527"/>
                  </a:cubicBezTo>
                  <a:cubicBezTo>
                    <a:pt x="8811" y="23527"/>
                    <a:pt x="8971" y="23305"/>
                    <a:pt x="8798" y="23129"/>
                  </a:cubicBezTo>
                  <a:cubicBezTo>
                    <a:pt x="5807" y="20062"/>
                    <a:pt x="9265" y="15336"/>
                    <a:pt x="9499" y="11799"/>
                  </a:cubicBezTo>
                  <a:cubicBezTo>
                    <a:pt x="9751" y="8005"/>
                    <a:pt x="8945" y="4200"/>
                    <a:pt x="9038" y="393"/>
                  </a:cubicBezTo>
                  <a:cubicBezTo>
                    <a:pt x="9044" y="146"/>
                    <a:pt x="8822" y="1"/>
                    <a:pt x="8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31"/>
            <p:cNvSpPr/>
            <p:nvPr/>
          </p:nvSpPr>
          <p:spPr>
            <a:xfrm>
              <a:off x="6873325" y="4731574"/>
              <a:ext cx="394717" cy="1593824"/>
            </a:xfrm>
            <a:custGeom>
              <a:avLst/>
              <a:gdLst/>
              <a:ahLst/>
              <a:cxnLst/>
              <a:rect l="l" t="t" r="r" b="b"/>
              <a:pathLst>
                <a:path w="8103" h="32719" extrusionOk="0">
                  <a:moveTo>
                    <a:pt x="5154" y="0"/>
                  </a:moveTo>
                  <a:cubicBezTo>
                    <a:pt x="5022" y="0"/>
                    <a:pt x="4879" y="94"/>
                    <a:pt x="4877" y="250"/>
                  </a:cubicBezTo>
                  <a:cubicBezTo>
                    <a:pt x="4864" y="1109"/>
                    <a:pt x="4954" y="1960"/>
                    <a:pt x="5022" y="2814"/>
                  </a:cubicBezTo>
                  <a:cubicBezTo>
                    <a:pt x="5077" y="3501"/>
                    <a:pt x="5077" y="3698"/>
                    <a:pt x="4795" y="4402"/>
                  </a:cubicBezTo>
                  <a:cubicBezTo>
                    <a:pt x="4584" y="4931"/>
                    <a:pt x="4434" y="5093"/>
                    <a:pt x="4227" y="5336"/>
                  </a:cubicBezTo>
                  <a:cubicBezTo>
                    <a:pt x="4162" y="4197"/>
                    <a:pt x="3772" y="2999"/>
                    <a:pt x="3149" y="2255"/>
                  </a:cubicBezTo>
                  <a:cubicBezTo>
                    <a:pt x="3113" y="2213"/>
                    <a:pt x="3068" y="2194"/>
                    <a:pt x="3022" y="2194"/>
                  </a:cubicBezTo>
                  <a:cubicBezTo>
                    <a:pt x="2904" y="2194"/>
                    <a:pt x="2785" y="2317"/>
                    <a:pt x="2822" y="2446"/>
                  </a:cubicBezTo>
                  <a:cubicBezTo>
                    <a:pt x="3021" y="3167"/>
                    <a:pt x="3372" y="3823"/>
                    <a:pt x="3528" y="4560"/>
                  </a:cubicBezTo>
                  <a:cubicBezTo>
                    <a:pt x="3640" y="5089"/>
                    <a:pt x="3658" y="5620"/>
                    <a:pt x="3682" y="6151"/>
                  </a:cubicBezTo>
                  <a:cubicBezTo>
                    <a:pt x="3487" y="6587"/>
                    <a:pt x="3439" y="7057"/>
                    <a:pt x="3495" y="7533"/>
                  </a:cubicBezTo>
                  <a:cubicBezTo>
                    <a:pt x="3330" y="8591"/>
                    <a:pt x="3181" y="9701"/>
                    <a:pt x="3122" y="10808"/>
                  </a:cubicBezTo>
                  <a:cubicBezTo>
                    <a:pt x="2726" y="10101"/>
                    <a:pt x="2331" y="9397"/>
                    <a:pt x="2020" y="8639"/>
                  </a:cubicBezTo>
                  <a:cubicBezTo>
                    <a:pt x="1625" y="7673"/>
                    <a:pt x="1438" y="6633"/>
                    <a:pt x="989" y="5693"/>
                  </a:cubicBezTo>
                  <a:cubicBezTo>
                    <a:pt x="930" y="5571"/>
                    <a:pt x="821" y="5518"/>
                    <a:pt x="707" y="5518"/>
                  </a:cubicBezTo>
                  <a:cubicBezTo>
                    <a:pt x="520" y="5518"/>
                    <a:pt x="322" y="5662"/>
                    <a:pt x="327" y="5874"/>
                  </a:cubicBezTo>
                  <a:cubicBezTo>
                    <a:pt x="360" y="7920"/>
                    <a:pt x="1696" y="10522"/>
                    <a:pt x="3099" y="12081"/>
                  </a:cubicBezTo>
                  <a:cubicBezTo>
                    <a:pt x="3128" y="13636"/>
                    <a:pt x="3394" y="15148"/>
                    <a:pt x="4107" y="16474"/>
                  </a:cubicBezTo>
                  <a:cubicBezTo>
                    <a:pt x="5241" y="18579"/>
                    <a:pt x="5074" y="20478"/>
                    <a:pt x="5131" y="22792"/>
                  </a:cubicBezTo>
                  <a:cubicBezTo>
                    <a:pt x="5170" y="24406"/>
                    <a:pt x="5451" y="25960"/>
                    <a:pt x="5948" y="27473"/>
                  </a:cubicBezTo>
                  <a:cubicBezTo>
                    <a:pt x="5937" y="27697"/>
                    <a:pt x="5928" y="27923"/>
                    <a:pt x="5923" y="28147"/>
                  </a:cubicBezTo>
                  <a:cubicBezTo>
                    <a:pt x="5639" y="27098"/>
                    <a:pt x="5313" y="26061"/>
                    <a:pt x="4947" y="25035"/>
                  </a:cubicBezTo>
                  <a:cubicBezTo>
                    <a:pt x="4818" y="24385"/>
                    <a:pt x="4678" y="23754"/>
                    <a:pt x="4498" y="23167"/>
                  </a:cubicBezTo>
                  <a:cubicBezTo>
                    <a:pt x="3683" y="20515"/>
                    <a:pt x="2601" y="17962"/>
                    <a:pt x="1323" y="15503"/>
                  </a:cubicBezTo>
                  <a:cubicBezTo>
                    <a:pt x="1205" y="15277"/>
                    <a:pt x="1007" y="15182"/>
                    <a:pt x="804" y="15182"/>
                  </a:cubicBezTo>
                  <a:cubicBezTo>
                    <a:pt x="411" y="15182"/>
                    <a:pt x="1" y="15541"/>
                    <a:pt x="130" y="16006"/>
                  </a:cubicBezTo>
                  <a:cubicBezTo>
                    <a:pt x="861" y="18646"/>
                    <a:pt x="2096" y="21041"/>
                    <a:pt x="3220" y="23526"/>
                  </a:cubicBezTo>
                  <a:cubicBezTo>
                    <a:pt x="3343" y="23796"/>
                    <a:pt x="3460" y="24070"/>
                    <a:pt x="3578" y="24344"/>
                  </a:cubicBezTo>
                  <a:cubicBezTo>
                    <a:pt x="3622" y="24492"/>
                    <a:pt x="3668" y="24641"/>
                    <a:pt x="3710" y="24791"/>
                  </a:cubicBezTo>
                  <a:cubicBezTo>
                    <a:pt x="4383" y="27194"/>
                    <a:pt x="4436" y="30072"/>
                    <a:pt x="5987" y="32115"/>
                  </a:cubicBezTo>
                  <a:cubicBezTo>
                    <a:pt x="6052" y="32200"/>
                    <a:pt x="6135" y="32257"/>
                    <a:pt x="6221" y="32299"/>
                  </a:cubicBezTo>
                  <a:cubicBezTo>
                    <a:pt x="6238" y="32368"/>
                    <a:pt x="6256" y="32435"/>
                    <a:pt x="6272" y="32504"/>
                  </a:cubicBezTo>
                  <a:cubicBezTo>
                    <a:pt x="6309" y="32654"/>
                    <a:pt x="6417" y="32718"/>
                    <a:pt x="6530" y="32718"/>
                  </a:cubicBezTo>
                  <a:cubicBezTo>
                    <a:pt x="6702" y="32718"/>
                    <a:pt x="6886" y="32569"/>
                    <a:pt x="6847" y="32346"/>
                  </a:cubicBezTo>
                  <a:cubicBezTo>
                    <a:pt x="6842" y="32319"/>
                    <a:pt x="6837" y="32293"/>
                    <a:pt x="6832" y="32267"/>
                  </a:cubicBezTo>
                  <a:cubicBezTo>
                    <a:pt x="6935" y="32193"/>
                    <a:pt x="7007" y="32078"/>
                    <a:pt x="7028" y="31925"/>
                  </a:cubicBezTo>
                  <a:cubicBezTo>
                    <a:pt x="7219" y="31849"/>
                    <a:pt x="7367" y="31683"/>
                    <a:pt x="7351" y="31441"/>
                  </a:cubicBezTo>
                  <a:cubicBezTo>
                    <a:pt x="7166" y="28593"/>
                    <a:pt x="7514" y="25933"/>
                    <a:pt x="8033" y="23134"/>
                  </a:cubicBezTo>
                  <a:cubicBezTo>
                    <a:pt x="8102" y="22758"/>
                    <a:pt x="7775" y="22441"/>
                    <a:pt x="7459" y="22441"/>
                  </a:cubicBezTo>
                  <a:cubicBezTo>
                    <a:pt x="7299" y="22441"/>
                    <a:pt x="7142" y="22522"/>
                    <a:pt x="7040" y="22717"/>
                  </a:cubicBezTo>
                  <a:cubicBezTo>
                    <a:pt x="6586" y="23590"/>
                    <a:pt x="6312" y="24526"/>
                    <a:pt x="6147" y="25488"/>
                  </a:cubicBezTo>
                  <a:cubicBezTo>
                    <a:pt x="5989" y="24482"/>
                    <a:pt x="5901" y="23466"/>
                    <a:pt x="5906" y="22438"/>
                  </a:cubicBezTo>
                  <a:cubicBezTo>
                    <a:pt x="5913" y="20764"/>
                    <a:pt x="6157" y="19061"/>
                    <a:pt x="5561" y="17453"/>
                  </a:cubicBezTo>
                  <a:cubicBezTo>
                    <a:pt x="5341" y="16858"/>
                    <a:pt x="4970" y="16361"/>
                    <a:pt x="4699" y="15793"/>
                  </a:cubicBezTo>
                  <a:cubicBezTo>
                    <a:pt x="4305" y="14966"/>
                    <a:pt x="4161" y="14132"/>
                    <a:pt x="4103" y="13265"/>
                  </a:cubicBezTo>
                  <a:cubicBezTo>
                    <a:pt x="4170" y="13243"/>
                    <a:pt x="4227" y="13192"/>
                    <a:pt x="4249" y="13097"/>
                  </a:cubicBezTo>
                  <a:cubicBezTo>
                    <a:pt x="4535" y="11828"/>
                    <a:pt x="4963" y="10631"/>
                    <a:pt x="5431" y="9422"/>
                  </a:cubicBezTo>
                  <a:cubicBezTo>
                    <a:pt x="5509" y="9223"/>
                    <a:pt x="5318" y="9065"/>
                    <a:pt x="5139" y="9065"/>
                  </a:cubicBezTo>
                  <a:cubicBezTo>
                    <a:pt x="5048" y="9065"/>
                    <a:pt x="4960" y="9106"/>
                    <a:pt x="4912" y="9203"/>
                  </a:cubicBezTo>
                  <a:cubicBezTo>
                    <a:pt x="4549" y="9931"/>
                    <a:pt x="4274" y="10699"/>
                    <a:pt x="4068" y="11486"/>
                  </a:cubicBezTo>
                  <a:cubicBezTo>
                    <a:pt x="4073" y="9800"/>
                    <a:pt x="4174" y="8126"/>
                    <a:pt x="4367" y="6446"/>
                  </a:cubicBezTo>
                  <a:cubicBezTo>
                    <a:pt x="4371" y="6418"/>
                    <a:pt x="4363" y="6393"/>
                    <a:pt x="4358" y="6367"/>
                  </a:cubicBezTo>
                  <a:cubicBezTo>
                    <a:pt x="4828" y="5680"/>
                    <a:pt x="5590" y="5191"/>
                    <a:pt x="5702" y="4226"/>
                  </a:cubicBezTo>
                  <a:cubicBezTo>
                    <a:pt x="5847" y="2968"/>
                    <a:pt x="5586" y="1431"/>
                    <a:pt x="5374" y="182"/>
                  </a:cubicBezTo>
                  <a:cubicBezTo>
                    <a:pt x="5354" y="56"/>
                    <a:pt x="5257" y="0"/>
                    <a:pt x="5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1"/>
            <p:cNvSpPr/>
            <p:nvPr/>
          </p:nvSpPr>
          <p:spPr>
            <a:xfrm>
              <a:off x="6269519" y="4828478"/>
              <a:ext cx="314683" cy="779692"/>
            </a:xfrm>
            <a:custGeom>
              <a:avLst/>
              <a:gdLst/>
              <a:ahLst/>
              <a:cxnLst/>
              <a:rect l="l" t="t" r="r" b="b"/>
              <a:pathLst>
                <a:path w="6460" h="16006" extrusionOk="0">
                  <a:moveTo>
                    <a:pt x="4588" y="7781"/>
                  </a:moveTo>
                  <a:cubicBezTo>
                    <a:pt x="4604" y="7781"/>
                    <a:pt x="4560" y="7901"/>
                    <a:pt x="4438" y="8072"/>
                  </a:cubicBezTo>
                  <a:cubicBezTo>
                    <a:pt x="4522" y="7864"/>
                    <a:pt x="4575" y="7781"/>
                    <a:pt x="4588" y="7781"/>
                  </a:cubicBezTo>
                  <a:close/>
                  <a:moveTo>
                    <a:pt x="2015" y="0"/>
                  </a:moveTo>
                  <a:cubicBezTo>
                    <a:pt x="1787" y="0"/>
                    <a:pt x="1549" y="151"/>
                    <a:pt x="1470" y="380"/>
                  </a:cubicBezTo>
                  <a:cubicBezTo>
                    <a:pt x="1192" y="1194"/>
                    <a:pt x="1254" y="2071"/>
                    <a:pt x="1655" y="2838"/>
                  </a:cubicBezTo>
                  <a:cubicBezTo>
                    <a:pt x="1928" y="3361"/>
                    <a:pt x="2429" y="3941"/>
                    <a:pt x="3029" y="4131"/>
                  </a:cubicBezTo>
                  <a:cubicBezTo>
                    <a:pt x="2834" y="5253"/>
                    <a:pt x="2714" y="6380"/>
                    <a:pt x="2714" y="7515"/>
                  </a:cubicBezTo>
                  <a:cubicBezTo>
                    <a:pt x="2266" y="6803"/>
                    <a:pt x="1697" y="6186"/>
                    <a:pt x="1024" y="5665"/>
                  </a:cubicBezTo>
                  <a:cubicBezTo>
                    <a:pt x="901" y="5569"/>
                    <a:pt x="744" y="5521"/>
                    <a:pt x="590" y="5521"/>
                  </a:cubicBezTo>
                  <a:cubicBezTo>
                    <a:pt x="288" y="5521"/>
                    <a:pt x="1" y="5707"/>
                    <a:pt x="20" y="6081"/>
                  </a:cubicBezTo>
                  <a:cubicBezTo>
                    <a:pt x="110" y="7924"/>
                    <a:pt x="1182" y="9594"/>
                    <a:pt x="2956" y="10148"/>
                  </a:cubicBezTo>
                  <a:cubicBezTo>
                    <a:pt x="2966" y="10206"/>
                    <a:pt x="2976" y="10263"/>
                    <a:pt x="2987" y="10321"/>
                  </a:cubicBezTo>
                  <a:cubicBezTo>
                    <a:pt x="3302" y="11864"/>
                    <a:pt x="4195" y="15817"/>
                    <a:pt x="6128" y="16004"/>
                  </a:cubicBezTo>
                  <a:cubicBezTo>
                    <a:pt x="6139" y="16005"/>
                    <a:pt x="6150" y="16006"/>
                    <a:pt x="6160" y="16006"/>
                  </a:cubicBezTo>
                  <a:cubicBezTo>
                    <a:pt x="6437" y="16006"/>
                    <a:pt x="6460" y="15622"/>
                    <a:pt x="6269" y="15482"/>
                  </a:cubicBezTo>
                  <a:cubicBezTo>
                    <a:pt x="4947" y="14511"/>
                    <a:pt x="4300" y="11954"/>
                    <a:pt x="4036" y="9983"/>
                  </a:cubicBezTo>
                  <a:cubicBezTo>
                    <a:pt x="4702" y="9735"/>
                    <a:pt x="5326" y="9154"/>
                    <a:pt x="5649" y="8663"/>
                  </a:cubicBezTo>
                  <a:cubicBezTo>
                    <a:pt x="6220" y="7797"/>
                    <a:pt x="5955" y="6335"/>
                    <a:pt x="4729" y="6249"/>
                  </a:cubicBezTo>
                  <a:cubicBezTo>
                    <a:pt x="4702" y="6247"/>
                    <a:pt x="4674" y="6246"/>
                    <a:pt x="4647" y="6246"/>
                  </a:cubicBezTo>
                  <a:cubicBezTo>
                    <a:pt x="4380" y="6246"/>
                    <a:pt x="4142" y="6338"/>
                    <a:pt x="3937" y="6492"/>
                  </a:cubicBezTo>
                  <a:cubicBezTo>
                    <a:pt x="3990" y="5814"/>
                    <a:pt x="4077" y="5139"/>
                    <a:pt x="4185" y="4465"/>
                  </a:cubicBezTo>
                  <a:cubicBezTo>
                    <a:pt x="4258" y="4475"/>
                    <a:pt x="4330" y="4480"/>
                    <a:pt x="4400" y="4480"/>
                  </a:cubicBezTo>
                  <a:cubicBezTo>
                    <a:pt x="5447" y="4480"/>
                    <a:pt x="6233" y="3397"/>
                    <a:pt x="6048" y="2362"/>
                  </a:cubicBezTo>
                  <a:cubicBezTo>
                    <a:pt x="6000" y="2091"/>
                    <a:pt x="5726" y="1960"/>
                    <a:pt x="5485" y="1934"/>
                  </a:cubicBezTo>
                  <a:cubicBezTo>
                    <a:pt x="5410" y="1926"/>
                    <a:pt x="5336" y="1922"/>
                    <a:pt x="5262" y="1922"/>
                  </a:cubicBezTo>
                  <a:cubicBezTo>
                    <a:pt x="5042" y="1922"/>
                    <a:pt x="4828" y="1959"/>
                    <a:pt x="4628" y="2026"/>
                  </a:cubicBezTo>
                  <a:cubicBezTo>
                    <a:pt x="4685" y="1730"/>
                    <a:pt x="4744" y="1434"/>
                    <a:pt x="4799" y="1139"/>
                  </a:cubicBezTo>
                  <a:cubicBezTo>
                    <a:pt x="4876" y="734"/>
                    <a:pt x="4547" y="467"/>
                    <a:pt x="4235" y="467"/>
                  </a:cubicBezTo>
                  <a:cubicBezTo>
                    <a:pt x="4030" y="467"/>
                    <a:pt x="3831" y="583"/>
                    <a:pt x="3761" y="853"/>
                  </a:cubicBezTo>
                  <a:cubicBezTo>
                    <a:pt x="3642" y="1312"/>
                    <a:pt x="3526" y="1772"/>
                    <a:pt x="3419" y="2232"/>
                  </a:cubicBezTo>
                  <a:cubicBezTo>
                    <a:pt x="3072" y="1582"/>
                    <a:pt x="2748" y="916"/>
                    <a:pt x="2421" y="255"/>
                  </a:cubicBezTo>
                  <a:cubicBezTo>
                    <a:pt x="2332" y="77"/>
                    <a:pt x="2176" y="0"/>
                    <a:pt x="2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1"/>
            <p:cNvSpPr/>
            <p:nvPr/>
          </p:nvSpPr>
          <p:spPr>
            <a:xfrm>
              <a:off x="5781297" y="4693472"/>
              <a:ext cx="401635" cy="1274855"/>
            </a:xfrm>
            <a:custGeom>
              <a:avLst/>
              <a:gdLst/>
              <a:ahLst/>
              <a:cxnLst/>
              <a:rect l="l" t="t" r="r" b="b"/>
              <a:pathLst>
                <a:path w="8245" h="26171" extrusionOk="0">
                  <a:moveTo>
                    <a:pt x="2547" y="16589"/>
                  </a:moveTo>
                  <a:cubicBezTo>
                    <a:pt x="2529" y="16702"/>
                    <a:pt x="2513" y="16814"/>
                    <a:pt x="2494" y="16927"/>
                  </a:cubicBezTo>
                  <a:cubicBezTo>
                    <a:pt x="2482" y="16813"/>
                    <a:pt x="2471" y="16702"/>
                    <a:pt x="2458" y="16589"/>
                  </a:cubicBezTo>
                  <a:lnTo>
                    <a:pt x="2458" y="16589"/>
                  </a:lnTo>
                  <a:cubicBezTo>
                    <a:pt x="2472" y="16591"/>
                    <a:pt x="2487" y="16592"/>
                    <a:pt x="2502" y="16592"/>
                  </a:cubicBezTo>
                  <a:cubicBezTo>
                    <a:pt x="2517" y="16592"/>
                    <a:pt x="2532" y="16591"/>
                    <a:pt x="2547" y="16589"/>
                  </a:cubicBezTo>
                  <a:close/>
                  <a:moveTo>
                    <a:pt x="6622" y="0"/>
                  </a:moveTo>
                  <a:cubicBezTo>
                    <a:pt x="6542" y="0"/>
                    <a:pt x="6461" y="43"/>
                    <a:pt x="6427" y="142"/>
                  </a:cubicBezTo>
                  <a:cubicBezTo>
                    <a:pt x="4940" y="4377"/>
                    <a:pt x="3935" y="8745"/>
                    <a:pt x="3139" y="13160"/>
                  </a:cubicBezTo>
                  <a:cubicBezTo>
                    <a:pt x="3069" y="13545"/>
                    <a:pt x="3000" y="13934"/>
                    <a:pt x="2932" y="14324"/>
                  </a:cubicBezTo>
                  <a:cubicBezTo>
                    <a:pt x="3108" y="11024"/>
                    <a:pt x="2665" y="7717"/>
                    <a:pt x="1680" y="4549"/>
                  </a:cubicBezTo>
                  <a:cubicBezTo>
                    <a:pt x="1647" y="4443"/>
                    <a:pt x="1561" y="4397"/>
                    <a:pt x="1475" y="4397"/>
                  </a:cubicBezTo>
                  <a:cubicBezTo>
                    <a:pt x="1344" y="4397"/>
                    <a:pt x="1213" y="4502"/>
                    <a:pt x="1260" y="4664"/>
                  </a:cubicBezTo>
                  <a:cubicBezTo>
                    <a:pt x="2304" y="8339"/>
                    <a:pt x="2624" y="12005"/>
                    <a:pt x="2354" y="15790"/>
                  </a:cubicBezTo>
                  <a:cubicBezTo>
                    <a:pt x="1898" y="12484"/>
                    <a:pt x="1099" y="9180"/>
                    <a:pt x="600" y="6051"/>
                  </a:cubicBezTo>
                  <a:cubicBezTo>
                    <a:pt x="577" y="5905"/>
                    <a:pt x="455" y="5838"/>
                    <a:pt x="327" y="5838"/>
                  </a:cubicBezTo>
                  <a:cubicBezTo>
                    <a:pt x="167" y="5838"/>
                    <a:pt x="0" y="5943"/>
                    <a:pt x="14" y="6130"/>
                  </a:cubicBezTo>
                  <a:cubicBezTo>
                    <a:pt x="409" y="11181"/>
                    <a:pt x="1819" y="15939"/>
                    <a:pt x="1968" y="20931"/>
                  </a:cubicBezTo>
                  <a:cubicBezTo>
                    <a:pt x="1804" y="22589"/>
                    <a:pt x="1722" y="24246"/>
                    <a:pt x="1773" y="25875"/>
                  </a:cubicBezTo>
                  <a:cubicBezTo>
                    <a:pt x="1780" y="26075"/>
                    <a:pt x="1917" y="26170"/>
                    <a:pt x="2060" y="26170"/>
                  </a:cubicBezTo>
                  <a:cubicBezTo>
                    <a:pt x="2208" y="26170"/>
                    <a:pt x="2363" y="26069"/>
                    <a:pt x="2387" y="25875"/>
                  </a:cubicBezTo>
                  <a:cubicBezTo>
                    <a:pt x="2794" y="22713"/>
                    <a:pt x="2995" y="19545"/>
                    <a:pt x="3356" y="16385"/>
                  </a:cubicBezTo>
                  <a:cubicBezTo>
                    <a:pt x="3783" y="14577"/>
                    <a:pt x="4096" y="12793"/>
                    <a:pt x="5145" y="11150"/>
                  </a:cubicBezTo>
                  <a:cubicBezTo>
                    <a:pt x="6206" y="9490"/>
                    <a:pt x="7491" y="8061"/>
                    <a:pt x="8176" y="6184"/>
                  </a:cubicBezTo>
                  <a:cubicBezTo>
                    <a:pt x="8244" y="5998"/>
                    <a:pt x="8094" y="5877"/>
                    <a:pt x="7939" y="5877"/>
                  </a:cubicBezTo>
                  <a:cubicBezTo>
                    <a:pt x="7837" y="5877"/>
                    <a:pt x="7733" y="5929"/>
                    <a:pt x="7688" y="6049"/>
                  </a:cubicBezTo>
                  <a:cubicBezTo>
                    <a:pt x="6833" y="8301"/>
                    <a:pt x="5019" y="9940"/>
                    <a:pt x="3986" y="12085"/>
                  </a:cubicBezTo>
                  <a:cubicBezTo>
                    <a:pt x="4713" y="8092"/>
                    <a:pt x="5755" y="4164"/>
                    <a:pt x="6821" y="251"/>
                  </a:cubicBezTo>
                  <a:cubicBezTo>
                    <a:pt x="6862" y="97"/>
                    <a:pt x="6743" y="0"/>
                    <a:pt x="6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31"/>
            <p:cNvSpPr/>
            <p:nvPr/>
          </p:nvSpPr>
          <p:spPr>
            <a:xfrm>
              <a:off x="4910179" y="4973575"/>
              <a:ext cx="422971" cy="1302426"/>
            </a:xfrm>
            <a:custGeom>
              <a:avLst/>
              <a:gdLst/>
              <a:ahLst/>
              <a:cxnLst/>
              <a:rect l="l" t="t" r="r" b="b"/>
              <a:pathLst>
                <a:path w="8683" h="26737" extrusionOk="0">
                  <a:moveTo>
                    <a:pt x="2299" y="0"/>
                  </a:moveTo>
                  <a:cubicBezTo>
                    <a:pt x="2090" y="0"/>
                    <a:pt x="1893" y="220"/>
                    <a:pt x="2030" y="442"/>
                  </a:cubicBezTo>
                  <a:cubicBezTo>
                    <a:pt x="3337" y="2539"/>
                    <a:pt x="5027" y="4261"/>
                    <a:pt x="4793" y="6751"/>
                  </a:cubicBezTo>
                  <a:cubicBezTo>
                    <a:pt x="4543" y="5979"/>
                    <a:pt x="4220" y="5254"/>
                    <a:pt x="3731" y="4713"/>
                  </a:cubicBezTo>
                  <a:cubicBezTo>
                    <a:pt x="3700" y="4678"/>
                    <a:pt x="3662" y="4664"/>
                    <a:pt x="3623" y="4664"/>
                  </a:cubicBezTo>
                  <a:cubicBezTo>
                    <a:pt x="3509" y="4664"/>
                    <a:pt x="3394" y="4795"/>
                    <a:pt x="3473" y="4912"/>
                  </a:cubicBezTo>
                  <a:cubicBezTo>
                    <a:pt x="3986" y="5678"/>
                    <a:pt x="4280" y="6674"/>
                    <a:pt x="4507" y="7684"/>
                  </a:cubicBezTo>
                  <a:cubicBezTo>
                    <a:pt x="4334" y="7591"/>
                    <a:pt x="4141" y="7540"/>
                    <a:pt x="3923" y="7435"/>
                  </a:cubicBezTo>
                  <a:cubicBezTo>
                    <a:pt x="3384" y="7177"/>
                    <a:pt x="2906" y="6820"/>
                    <a:pt x="2475" y="6405"/>
                  </a:cubicBezTo>
                  <a:cubicBezTo>
                    <a:pt x="1653" y="5615"/>
                    <a:pt x="1144" y="4739"/>
                    <a:pt x="620" y="3741"/>
                  </a:cubicBezTo>
                  <a:cubicBezTo>
                    <a:pt x="559" y="3626"/>
                    <a:pt x="468" y="3578"/>
                    <a:pt x="375" y="3578"/>
                  </a:cubicBezTo>
                  <a:cubicBezTo>
                    <a:pt x="190" y="3578"/>
                    <a:pt x="0" y="3767"/>
                    <a:pt x="34" y="3988"/>
                  </a:cubicBezTo>
                  <a:cubicBezTo>
                    <a:pt x="211" y="5141"/>
                    <a:pt x="976" y="6256"/>
                    <a:pt x="1878" y="6976"/>
                  </a:cubicBezTo>
                  <a:cubicBezTo>
                    <a:pt x="2410" y="7400"/>
                    <a:pt x="3535" y="8192"/>
                    <a:pt x="4370" y="8192"/>
                  </a:cubicBezTo>
                  <a:cubicBezTo>
                    <a:pt x="4454" y="8192"/>
                    <a:pt x="4536" y="8184"/>
                    <a:pt x="4614" y="8166"/>
                  </a:cubicBezTo>
                  <a:cubicBezTo>
                    <a:pt x="4754" y="8843"/>
                    <a:pt x="4876" y="9510"/>
                    <a:pt x="5021" y="10106"/>
                  </a:cubicBezTo>
                  <a:cubicBezTo>
                    <a:pt x="5477" y="11968"/>
                    <a:pt x="5905" y="13836"/>
                    <a:pt x="6145" y="15739"/>
                  </a:cubicBezTo>
                  <a:cubicBezTo>
                    <a:pt x="6189" y="16087"/>
                    <a:pt x="6221" y="16434"/>
                    <a:pt x="6247" y="16779"/>
                  </a:cubicBezTo>
                  <a:cubicBezTo>
                    <a:pt x="5136" y="15914"/>
                    <a:pt x="4426" y="14622"/>
                    <a:pt x="4302" y="13218"/>
                  </a:cubicBezTo>
                  <a:cubicBezTo>
                    <a:pt x="4285" y="13037"/>
                    <a:pt x="4141" y="12944"/>
                    <a:pt x="4002" y="12944"/>
                  </a:cubicBezTo>
                  <a:cubicBezTo>
                    <a:pt x="3866" y="12944"/>
                    <a:pt x="3734" y="13033"/>
                    <a:pt x="3732" y="13218"/>
                  </a:cubicBezTo>
                  <a:cubicBezTo>
                    <a:pt x="3721" y="14933"/>
                    <a:pt x="4675" y="16449"/>
                    <a:pt x="6228" y="17170"/>
                  </a:cubicBezTo>
                  <a:cubicBezTo>
                    <a:pt x="6245" y="17178"/>
                    <a:pt x="6262" y="17181"/>
                    <a:pt x="6277" y="17184"/>
                  </a:cubicBezTo>
                  <a:cubicBezTo>
                    <a:pt x="6374" y="18820"/>
                    <a:pt x="6286" y="20414"/>
                    <a:pt x="6095" y="22007"/>
                  </a:cubicBezTo>
                  <a:cubicBezTo>
                    <a:pt x="5127" y="21456"/>
                    <a:pt x="4290" y="20670"/>
                    <a:pt x="3789" y="19665"/>
                  </a:cubicBezTo>
                  <a:cubicBezTo>
                    <a:pt x="3740" y="19566"/>
                    <a:pt x="3649" y="19523"/>
                    <a:pt x="3555" y="19523"/>
                  </a:cubicBezTo>
                  <a:cubicBezTo>
                    <a:pt x="3373" y="19523"/>
                    <a:pt x="3179" y="19683"/>
                    <a:pt x="3253" y="19891"/>
                  </a:cubicBezTo>
                  <a:cubicBezTo>
                    <a:pt x="3703" y="21164"/>
                    <a:pt x="4690" y="22154"/>
                    <a:pt x="6045" y="22400"/>
                  </a:cubicBezTo>
                  <a:cubicBezTo>
                    <a:pt x="5866" y="23765"/>
                    <a:pt x="5617" y="25134"/>
                    <a:pt x="5343" y="26531"/>
                  </a:cubicBezTo>
                  <a:cubicBezTo>
                    <a:pt x="5318" y="26655"/>
                    <a:pt x="5418" y="26736"/>
                    <a:pt x="5514" y="26736"/>
                  </a:cubicBezTo>
                  <a:cubicBezTo>
                    <a:pt x="5577" y="26736"/>
                    <a:pt x="5638" y="26701"/>
                    <a:pt x="5660" y="26619"/>
                  </a:cubicBezTo>
                  <a:cubicBezTo>
                    <a:pt x="6323" y="24132"/>
                    <a:pt x="6755" y="21691"/>
                    <a:pt x="6842" y="19203"/>
                  </a:cubicBezTo>
                  <a:cubicBezTo>
                    <a:pt x="6940" y="19203"/>
                    <a:pt x="7043" y="19140"/>
                    <a:pt x="7050" y="19015"/>
                  </a:cubicBezTo>
                  <a:cubicBezTo>
                    <a:pt x="7165" y="17206"/>
                    <a:pt x="8682" y="15992"/>
                    <a:pt x="8608" y="14133"/>
                  </a:cubicBezTo>
                  <a:cubicBezTo>
                    <a:pt x="8531" y="12167"/>
                    <a:pt x="7739" y="10012"/>
                    <a:pt x="7179" y="8141"/>
                  </a:cubicBezTo>
                  <a:cubicBezTo>
                    <a:pt x="7154" y="8061"/>
                    <a:pt x="7092" y="8026"/>
                    <a:pt x="7029" y="8026"/>
                  </a:cubicBezTo>
                  <a:cubicBezTo>
                    <a:pt x="6933" y="8026"/>
                    <a:pt x="6835" y="8107"/>
                    <a:pt x="6861" y="8231"/>
                  </a:cubicBezTo>
                  <a:cubicBezTo>
                    <a:pt x="7287" y="10357"/>
                    <a:pt x="8541" y="13119"/>
                    <a:pt x="7991" y="15234"/>
                  </a:cubicBezTo>
                  <a:cubicBezTo>
                    <a:pt x="7733" y="16229"/>
                    <a:pt x="7164" y="17056"/>
                    <a:pt x="6857" y="17997"/>
                  </a:cubicBezTo>
                  <a:cubicBezTo>
                    <a:pt x="6845" y="17004"/>
                    <a:pt x="6778" y="16003"/>
                    <a:pt x="6643" y="14986"/>
                  </a:cubicBezTo>
                  <a:cubicBezTo>
                    <a:pt x="6402" y="13161"/>
                    <a:pt x="6016" y="11362"/>
                    <a:pt x="5530" y="9588"/>
                  </a:cubicBezTo>
                  <a:cubicBezTo>
                    <a:pt x="5359" y="8962"/>
                    <a:pt x="5209" y="8240"/>
                    <a:pt x="5020" y="7522"/>
                  </a:cubicBezTo>
                  <a:cubicBezTo>
                    <a:pt x="6097" y="4900"/>
                    <a:pt x="4425" y="1909"/>
                    <a:pt x="2498" y="81"/>
                  </a:cubicBezTo>
                  <a:cubicBezTo>
                    <a:pt x="2438" y="25"/>
                    <a:pt x="2368" y="0"/>
                    <a:pt x="22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31"/>
            <p:cNvSpPr/>
            <p:nvPr/>
          </p:nvSpPr>
          <p:spPr>
            <a:xfrm>
              <a:off x="6656663" y="4741654"/>
              <a:ext cx="144189" cy="507097"/>
            </a:xfrm>
            <a:custGeom>
              <a:avLst/>
              <a:gdLst/>
              <a:ahLst/>
              <a:cxnLst/>
              <a:rect l="l" t="t" r="r" b="b"/>
              <a:pathLst>
                <a:path w="2960" h="10410" extrusionOk="0">
                  <a:moveTo>
                    <a:pt x="830" y="1"/>
                  </a:moveTo>
                  <a:cubicBezTo>
                    <a:pt x="687" y="1"/>
                    <a:pt x="538" y="124"/>
                    <a:pt x="570" y="311"/>
                  </a:cubicBezTo>
                  <a:cubicBezTo>
                    <a:pt x="822" y="1770"/>
                    <a:pt x="1008" y="3212"/>
                    <a:pt x="1112" y="4658"/>
                  </a:cubicBezTo>
                  <a:cubicBezTo>
                    <a:pt x="989" y="4479"/>
                    <a:pt x="865" y="4301"/>
                    <a:pt x="743" y="4123"/>
                  </a:cubicBezTo>
                  <a:cubicBezTo>
                    <a:pt x="670" y="4017"/>
                    <a:pt x="566" y="3973"/>
                    <a:pt x="464" y="3973"/>
                  </a:cubicBezTo>
                  <a:cubicBezTo>
                    <a:pt x="229" y="3973"/>
                    <a:pt x="1" y="4207"/>
                    <a:pt x="167" y="4460"/>
                  </a:cubicBezTo>
                  <a:cubicBezTo>
                    <a:pt x="383" y="4787"/>
                    <a:pt x="599" y="5115"/>
                    <a:pt x="815" y="5442"/>
                  </a:cubicBezTo>
                  <a:cubicBezTo>
                    <a:pt x="926" y="5612"/>
                    <a:pt x="1039" y="5818"/>
                    <a:pt x="1182" y="5985"/>
                  </a:cubicBezTo>
                  <a:cubicBezTo>
                    <a:pt x="1195" y="6390"/>
                    <a:pt x="1199" y="6794"/>
                    <a:pt x="1196" y="7200"/>
                  </a:cubicBezTo>
                  <a:lnTo>
                    <a:pt x="1196" y="7210"/>
                  </a:lnTo>
                  <a:cubicBezTo>
                    <a:pt x="1189" y="8172"/>
                    <a:pt x="1139" y="9138"/>
                    <a:pt x="1029" y="10113"/>
                  </a:cubicBezTo>
                  <a:cubicBezTo>
                    <a:pt x="1006" y="10311"/>
                    <a:pt x="1148" y="10409"/>
                    <a:pt x="1303" y="10409"/>
                  </a:cubicBezTo>
                  <a:cubicBezTo>
                    <a:pt x="1459" y="10409"/>
                    <a:pt x="1627" y="10309"/>
                    <a:pt x="1651" y="10113"/>
                  </a:cubicBezTo>
                  <a:cubicBezTo>
                    <a:pt x="1801" y="8906"/>
                    <a:pt x="1881" y="7695"/>
                    <a:pt x="1884" y="6488"/>
                  </a:cubicBezTo>
                  <a:cubicBezTo>
                    <a:pt x="2414" y="5401"/>
                    <a:pt x="2765" y="4151"/>
                    <a:pt x="2939" y="3008"/>
                  </a:cubicBezTo>
                  <a:cubicBezTo>
                    <a:pt x="2960" y="2862"/>
                    <a:pt x="2844" y="2765"/>
                    <a:pt x="2732" y="2765"/>
                  </a:cubicBezTo>
                  <a:cubicBezTo>
                    <a:pt x="2659" y="2765"/>
                    <a:pt x="2588" y="2807"/>
                    <a:pt x="2560" y="2905"/>
                  </a:cubicBezTo>
                  <a:cubicBezTo>
                    <a:pt x="2341" y="3653"/>
                    <a:pt x="2096" y="4391"/>
                    <a:pt x="1850" y="5129"/>
                  </a:cubicBezTo>
                  <a:cubicBezTo>
                    <a:pt x="1807" y="4260"/>
                    <a:pt x="1715" y="3396"/>
                    <a:pt x="1574" y="2536"/>
                  </a:cubicBezTo>
                  <a:cubicBezTo>
                    <a:pt x="1688" y="2172"/>
                    <a:pt x="1806" y="1806"/>
                    <a:pt x="1874" y="1433"/>
                  </a:cubicBezTo>
                  <a:cubicBezTo>
                    <a:pt x="1891" y="1337"/>
                    <a:pt x="1824" y="1280"/>
                    <a:pt x="1755" y="1280"/>
                  </a:cubicBezTo>
                  <a:cubicBezTo>
                    <a:pt x="1707" y="1280"/>
                    <a:pt x="1659" y="1306"/>
                    <a:pt x="1635" y="1366"/>
                  </a:cubicBezTo>
                  <a:cubicBezTo>
                    <a:pt x="1564" y="1537"/>
                    <a:pt x="1506" y="1715"/>
                    <a:pt x="1453" y="1895"/>
                  </a:cubicBezTo>
                  <a:cubicBezTo>
                    <a:pt x="1340" y="1322"/>
                    <a:pt x="1213" y="748"/>
                    <a:pt x="1051" y="179"/>
                  </a:cubicBezTo>
                  <a:cubicBezTo>
                    <a:pt x="1015" y="54"/>
                    <a:pt x="924" y="1"/>
                    <a:pt x="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744" name="Google Shape;5744;p31"/>
          <p:cNvPicPr preferRelativeResize="0"/>
          <p:nvPr/>
        </p:nvPicPr>
        <p:blipFill>
          <a:blip r:embed="rId2">
            <a:alphaModFix amt="40000"/>
          </a:blip>
          <a:stretch>
            <a:fillRect/>
          </a:stretch>
        </p:blipFill>
        <p:spPr>
          <a:xfrm>
            <a:off x="-12" y="0"/>
            <a:ext cx="9143999" cy="5143500"/>
          </a:xfrm>
          <a:prstGeom prst="rect">
            <a:avLst/>
          </a:prstGeom>
          <a:noFill/>
          <a:ln>
            <a:noFill/>
          </a:ln>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3"/>
          </a:xfrm>
        </p:spPr>
        <p:txBody>
          <a:bodyPr anchor="b"/>
          <a:lstStyle>
            <a:lvl1pPr>
              <a:defRPr sz="4500"/>
            </a:lvl1pPr>
          </a:lstStyle>
          <a:p>
            <a:r>
              <a:rPr lang="en-US"/>
              <a:t>Click to edit Master title style</a:t>
            </a:r>
            <a:endParaRPr lang="vi-VN"/>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92" indent="0">
              <a:buNone/>
              <a:defRPr sz="1500">
                <a:solidFill>
                  <a:schemeClr val="tx1">
                    <a:tint val="75000"/>
                  </a:schemeClr>
                </a:solidFill>
              </a:defRPr>
            </a:lvl2pPr>
            <a:lvl3pPr marL="685783" indent="0">
              <a:buNone/>
              <a:defRPr sz="1350">
                <a:solidFill>
                  <a:schemeClr val="tx1">
                    <a:tint val="75000"/>
                  </a:schemeClr>
                </a:solidFill>
              </a:defRPr>
            </a:lvl3pPr>
            <a:lvl4pPr marL="1028675" indent="0">
              <a:buNone/>
              <a:defRPr sz="1200">
                <a:solidFill>
                  <a:schemeClr val="tx1">
                    <a:tint val="75000"/>
                  </a:schemeClr>
                </a:solidFill>
              </a:defRPr>
            </a:lvl4pPr>
            <a:lvl5pPr marL="1371566" indent="0">
              <a:buNone/>
              <a:defRPr sz="1200">
                <a:solidFill>
                  <a:schemeClr val="tx1">
                    <a:tint val="75000"/>
                  </a:schemeClr>
                </a:solidFill>
              </a:defRPr>
            </a:lvl5pPr>
            <a:lvl6pPr marL="1714457" indent="0">
              <a:buNone/>
              <a:defRPr sz="1200">
                <a:solidFill>
                  <a:schemeClr val="tx1">
                    <a:tint val="75000"/>
                  </a:schemeClr>
                </a:solidFill>
              </a:defRPr>
            </a:lvl6pPr>
            <a:lvl7pPr marL="2057348" indent="0">
              <a:buNone/>
              <a:defRPr sz="1200">
                <a:solidFill>
                  <a:schemeClr val="tx1">
                    <a:tint val="75000"/>
                  </a:schemeClr>
                </a:solidFill>
              </a:defRPr>
            </a:lvl7pPr>
            <a:lvl8pPr marL="2400240" indent="0">
              <a:buNone/>
              <a:defRPr sz="1200">
                <a:solidFill>
                  <a:schemeClr val="tx1">
                    <a:tint val="75000"/>
                  </a:schemeClr>
                </a:solidFill>
              </a:defRPr>
            </a:lvl8pPr>
            <a:lvl9pPr marL="2743132"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4577366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4058698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endParaRPr lang="vi-VN"/>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4629151" y="1260872"/>
            <a:ext cx="3887391" cy="617934"/>
          </a:xfrm>
        </p:spPr>
        <p:txBody>
          <a:bodyPr anchor="b"/>
          <a:lstStyle>
            <a:lvl1pPr marL="0" indent="0">
              <a:buNone/>
              <a:defRPr sz="1800" b="1"/>
            </a:lvl1pPr>
            <a:lvl2pPr marL="342892" indent="0">
              <a:buNone/>
              <a:defRPr sz="1500" b="1"/>
            </a:lvl2pPr>
            <a:lvl3pPr marL="685783" indent="0">
              <a:buNone/>
              <a:defRPr sz="1350" b="1"/>
            </a:lvl3pPr>
            <a:lvl4pPr marL="1028675" indent="0">
              <a:buNone/>
              <a:defRPr sz="1200" b="1"/>
            </a:lvl4pPr>
            <a:lvl5pPr marL="1371566" indent="0">
              <a:buNone/>
              <a:defRPr sz="1200" b="1"/>
            </a:lvl5pPr>
            <a:lvl6pPr marL="1714457" indent="0">
              <a:buNone/>
              <a:defRPr sz="1200" b="1"/>
            </a:lvl6pPr>
            <a:lvl7pPr marL="2057348" indent="0">
              <a:buNone/>
              <a:defRPr sz="1200" b="1"/>
            </a:lvl7pPr>
            <a:lvl8pPr marL="2400240" indent="0">
              <a:buNone/>
              <a:defRPr sz="1200" b="1"/>
            </a:lvl8pPr>
            <a:lvl9pPr marL="2743132" indent="0">
              <a:buNone/>
              <a:defRPr sz="1200" b="1"/>
            </a:lvl9pPr>
          </a:lstStyle>
          <a:p>
            <a:pPr lvl="0"/>
            <a:r>
              <a:rPr lang="en-US"/>
              <a:t>Edit Master text styles</a:t>
            </a:r>
          </a:p>
        </p:txBody>
      </p:sp>
      <p:sp>
        <p:nvSpPr>
          <p:cNvPr id="6" name="Content Placeholder 5"/>
          <p:cNvSpPr>
            <a:spLocks noGrp="1"/>
          </p:cNvSpPr>
          <p:nvPr>
            <p:ph sz="quarter" idx="4"/>
          </p:nvPr>
        </p:nvSpPr>
        <p:spPr>
          <a:xfrm>
            <a:off x="4629151"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9880586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0303797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16958636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Content Placeholder 2"/>
          <p:cNvSpPr>
            <a:spLocks noGrp="1"/>
          </p:cNvSpPr>
          <p:nvPr>
            <p:ph idx="1"/>
          </p:nvPr>
        </p:nvSpPr>
        <p:spPr>
          <a:xfrm>
            <a:off x="3887391" y="740570"/>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6257064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vi-VN"/>
          </a:p>
        </p:txBody>
      </p:sp>
      <p:sp>
        <p:nvSpPr>
          <p:cNvPr id="3" name="Picture Placeholder 2"/>
          <p:cNvSpPr>
            <a:spLocks noGrp="1"/>
          </p:cNvSpPr>
          <p:nvPr>
            <p:ph type="pic" idx="1"/>
          </p:nvPr>
        </p:nvSpPr>
        <p:spPr>
          <a:xfrm>
            <a:off x="3887391" y="740570"/>
            <a:ext cx="4629150" cy="3655219"/>
          </a:xfrm>
        </p:spPr>
        <p:txBody>
          <a:bodyPr/>
          <a:lstStyle>
            <a:lvl1pPr marL="0" indent="0">
              <a:buNone/>
              <a:defRPr sz="2400"/>
            </a:lvl1pPr>
            <a:lvl2pPr marL="342892" indent="0">
              <a:buNone/>
              <a:defRPr sz="2100"/>
            </a:lvl2pPr>
            <a:lvl3pPr marL="685783" indent="0">
              <a:buNone/>
              <a:defRPr sz="1800"/>
            </a:lvl3pPr>
            <a:lvl4pPr marL="1028675" indent="0">
              <a:buNone/>
              <a:defRPr sz="1500"/>
            </a:lvl4pPr>
            <a:lvl5pPr marL="1371566" indent="0">
              <a:buNone/>
              <a:defRPr sz="1500"/>
            </a:lvl5pPr>
            <a:lvl6pPr marL="1714457" indent="0">
              <a:buNone/>
              <a:defRPr sz="1500"/>
            </a:lvl6pPr>
            <a:lvl7pPr marL="2057348" indent="0">
              <a:buNone/>
              <a:defRPr sz="1500"/>
            </a:lvl7pPr>
            <a:lvl8pPr marL="2400240" indent="0">
              <a:buNone/>
              <a:defRPr sz="1500"/>
            </a:lvl8pPr>
            <a:lvl9pPr marL="2743132" indent="0">
              <a:buNone/>
              <a:defRPr sz="1500"/>
            </a:lvl9pPr>
          </a:lstStyle>
          <a:p>
            <a:endParaRPr lang="vi-VN"/>
          </a:p>
        </p:txBody>
      </p:sp>
      <p:sp>
        <p:nvSpPr>
          <p:cNvPr id="4" name="Text Placeholder 3"/>
          <p:cNvSpPr>
            <a:spLocks noGrp="1"/>
          </p:cNvSpPr>
          <p:nvPr>
            <p:ph type="body" sz="half" idx="2"/>
          </p:nvPr>
        </p:nvSpPr>
        <p:spPr>
          <a:xfrm>
            <a:off x="629841" y="1543051"/>
            <a:ext cx="2949178" cy="2858691"/>
          </a:xfrm>
        </p:spPr>
        <p:txBody>
          <a:bodyPr/>
          <a:lstStyle>
            <a:lvl1pPr marL="0" indent="0">
              <a:buNone/>
              <a:defRPr sz="1200"/>
            </a:lvl1pPr>
            <a:lvl2pPr marL="342892" indent="0">
              <a:buNone/>
              <a:defRPr sz="1050"/>
            </a:lvl2pPr>
            <a:lvl3pPr marL="685783" indent="0">
              <a:buNone/>
              <a:defRPr sz="900"/>
            </a:lvl3pPr>
            <a:lvl4pPr marL="1028675" indent="0">
              <a:buNone/>
              <a:defRPr sz="750"/>
            </a:lvl4pPr>
            <a:lvl5pPr marL="1371566" indent="0">
              <a:buNone/>
              <a:defRPr sz="750"/>
            </a:lvl5pPr>
            <a:lvl6pPr marL="1714457" indent="0">
              <a:buNone/>
              <a:defRPr sz="750"/>
            </a:lvl6pPr>
            <a:lvl7pPr marL="2057348" indent="0">
              <a:buNone/>
              <a:defRPr sz="750"/>
            </a:lvl7pPr>
            <a:lvl8pPr marL="2400240" indent="0">
              <a:buNone/>
              <a:defRPr sz="750"/>
            </a:lvl8pPr>
            <a:lvl9pPr marL="2743132"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38232181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1876673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5"/>
            <a:ext cx="1971675" cy="435887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28651" y="273845"/>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5698066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theme" Target="../theme/theme2.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slideLayout" Target="../slideLayouts/slideLayout51.xml"/><Relationship Id="rId39" Type="http://schemas.openxmlformats.org/officeDocument/2006/relationships/slideLayout" Target="../slideLayouts/slideLayout64.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34" Type="http://schemas.openxmlformats.org/officeDocument/2006/relationships/slideLayout" Target="../slideLayouts/slideLayout59.xml"/><Relationship Id="rId42" Type="http://schemas.openxmlformats.org/officeDocument/2006/relationships/slideLayout" Target="../slideLayouts/slideLayout67.xml"/><Relationship Id="rId47" Type="http://schemas.openxmlformats.org/officeDocument/2006/relationships/slideLayout" Target="../slideLayouts/slideLayout72.xml"/><Relationship Id="rId50" Type="http://schemas.openxmlformats.org/officeDocument/2006/relationships/slideLayout" Target="../slideLayouts/slideLayout75.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33" Type="http://schemas.openxmlformats.org/officeDocument/2006/relationships/slideLayout" Target="../slideLayouts/slideLayout58.xml"/><Relationship Id="rId38" Type="http://schemas.openxmlformats.org/officeDocument/2006/relationships/slideLayout" Target="../slideLayouts/slideLayout63.xml"/><Relationship Id="rId46" Type="http://schemas.openxmlformats.org/officeDocument/2006/relationships/slideLayout" Target="../slideLayouts/slideLayout71.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29" Type="http://schemas.openxmlformats.org/officeDocument/2006/relationships/slideLayout" Target="../slideLayouts/slideLayout54.xml"/><Relationship Id="rId41" Type="http://schemas.openxmlformats.org/officeDocument/2006/relationships/slideLayout" Target="../slideLayouts/slideLayout66.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32" Type="http://schemas.openxmlformats.org/officeDocument/2006/relationships/slideLayout" Target="../slideLayouts/slideLayout57.xml"/><Relationship Id="rId37" Type="http://schemas.openxmlformats.org/officeDocument/2006/relationships/slideLayout" Target="../slideLayouts/slideLayout62.xml"/><Relationship Id="rId40" Type="http://schemas.openxmlformats.org/officeDocument/2006/relationships/slideLayout" Target="../slideLayouts/slideLayout65.xml"/><Relationship Id="rId45" Type="http://schemas.openxmlformats.org/officeDocument/2006/relationships/slideLayout" Target="../slideLayouts/slideLayout70.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28" Type="http://schemas.openxmlformats.org/officeDocument/2006/relationships/slideLayout" Target="../slideLayouts/slideLayout53.xml"/><Relationship Id="rId36" Type="http://schemas.openxmlformats.org/officeDocument/2006/relationships/slideLayout" Target="../slideLayouts/slideLayout61.xml"/><Relationship Id="rId49" Type="http://schemas.openxmlformats.org/officeDocument/2006/relationships/slideLayout" Target="../slideLayouts/slideLayout74.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31" Type="http://schemas.openxmlformats.org/officeDocument/2006/relationships/slideLayout" Target="../slideLayouts/slideLayout56.xml"/><Relationship Id="rId44" Type="http://schemas.openxmlformats.org/officeDocument/2006/relationships/slideLayout" Target="../slideLayouts/slideLayout69.xml"/><Relationship Id="rId52" Type="http://schemas.openxmlformats.org/officeDocument/2006/relationships/theme" Target="../theme/theme3.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 Id="rId27" Type="http://schemas.openxmlformats.org/officeDocument/2006/relationships/slideLayout" Target="../slideLayouts/slideLayout52.xml"/><Relationship Id="rId30" Type="http://schemas.openxmlformats.org/officeDocument/2006/relationships/slideLayout" Target="../slideLayouts/slideLayout55.xml"/><Relationship Id="rId35" Type="http://schemas.openxmlformats.org/officeDocument/2006/relationships/slideLayout" Target="../slideLayouts/slideLayout60.xml"/><Relationship Id="rId43" Type="http://schemas.openxmlformats.org/officeDocument/2006/relationships/slideLayout" Target="../slideLayouts/slideLayout68.xml"/><Relationship Id="rId48" Type="http://schemas.openxmlformats.org/officeDocument/2006/relationships/slideLayout" Target="../slideLayouts/slideLayout73.xml"/><Relationship Id="rId8" Type="http://schemas.openxmlformats.org/officeDocument/2006/relationships/slideLayout" Target="../slideLayouts/slideLayout33.xml"/><Relationship Id="rId51" Type="http://schemas.openxmlformats.org/officeDocument/2006/relationships/slideLayout" Target="../slideLayouts/slideLayout7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4.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theme" Target="../theme/theme4.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image" Target="../media/image2.JPG"/><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5.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345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1pPr>
            <a:lvl2pPr lvl="1"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2pPr>
            <a:lvl3pPr lvl="2"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3pPr>
            <a:lvl4pPr lvl="3"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4pPr>
            <a:lvl5pPr lvl="4"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5pPr>
            <a:lvl6pPr lvl="5"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6pPr>
            <a:lvl7pPr lvl="6"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7pPr>
            <a:lvl8pPr lvl="7"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8pPr>
            <a:lvl9pPr lvl="8" rtl="0">
              <a:spcBef>
                <a:spcPts val="0"/>
              </a:spcBef>
              <a:spcAft>
                <a:spcPts val="0"/>
              </a:spcAft>
              <a:buClr>
                <a:schemeClr val="accent1"/>
              </a:buClr>
              <a:buSzPts val="3100"/>
              <a:buFont typeface="Baloo"/>
              <a:buNone/>
              <a:defRPr sz="3100" b="1">
                <a:solidFill>
                  <a:schemeClr val="accent1"/>
                </a:solidFill>
                <a:latin typeface="Baloo"/>
                <a:ea typeface="Baloo"/>
                <a:cs typeface="Baloo"/>
                <a:sym typeface="Balo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1pPr>
            <a:lvl2pPr marL="914400" lvl="1"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2pPr>
            <a:lvl3pPr marL="1371600" lvl="2"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3pPr>
            <a:lvl4pPr marL="1828800" lvl="3"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4pPr>
            <a:lvl5pPr marL="2286000" lvl="4"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5pPr>
            <a:lvl6pPr marL="2743200" lvl="5"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6pPr>
            <a:lvl7pPr marL="3200400" lvl="6"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7pPr>
            <a:lvl8pPr marL="3657600" lvl="7" indent="-317500">
              <a:lnSpc>
                <a:spcPct val="100000"/>
              </a:lnSpc>
              <a:spcBef>
                <a:spcPts val="1600"/>
              </a:spcBef>
              <a:spcAft>
                <a:spcPts val="0"/>
              </a:spcAft>
              <a:buClr>
                <a:schemeClr val="dk1"/>
              </a:buClr>
              <a:buSzPts val="1400"/>
              <a:buFont typeface="Antic Slab"/>
              <a:buChar char="○"/>
              <a:defRPr>
                <a:solidFill>
                  <a:schemeClr val="dk1"/>
                </a:solidFill>
                <a:latin typeface="Antic Slab"/>
                <a:ea typeface="Antic Slab"/>
                <a:cs typeface="Antic Slab"/>
                <a:sym typeface="Antic Slab"/>
              </a:defRPr>
            </a:lvl8pPr>
            <a:lvl9pPr marL="4114800" lvl="8" indent="-317500">
              <a:lnSpc>
                <a:spcPct val="100000"/>
              </a:lnSpc>
              <a:spcBef>
                <a:spcPts val="1600"/>
              </a:spcBef>
              <a:spcAft>
                <a:spcPts val="1600"/>
              </a:spcAft>
              <a:buClr>
                <a:schemeClr val="dk1"/>
              </a:buClr>
              <a:buSzPts val="1400"/>
              <a:buFont typeface="Antic Slab"/>
              <a:buChar char="■"/>
              <a:defRPr>
                <a:solidFill>
                  <a:schemeClr val="dk1"/>
                </a:solidFill>
                <a:latin typeface="Antic Slab"/>
                <a:ea typeface="Antic Slab"/>
                <a:cs typeface="Antic Slab"/>
                <a:sym typeface="Antic Slab"/>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5" r:id="rId4"/>
    <p:sldLayoutId id="2147483658" r:id="rId5"/>
    <p:sldLayoutId id="2147483662" r:id="rId6"/>
    <p:sldLayoutId id="2147483671" r:id="rId7"/>
    <p:sldLayoutId id="2147483676" r:id="rId8"/>
    <p:sldLayoutId id="2147483677" r:id="rId9"/>
    <p:sldLayoutId id="2147483678" r:id="rId10"/>
    <p:sldLayoutId id="2147483679" r:id="rId11"/>
    <p:sldLayoutId id="2147483680" r:id="rId12"/>
    <p:sldLayoutId id="2147483681" r:id="rId13"/>
    <p:sldLayoutId id="2147483682" r:id="rId14"/>
  </p:sldLayoutIdLst>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D997B5FA-0921-464F-AAE1-844C04324D75}" type="datetimeFigureOut">
              <a:rPr lang="zh-CN" altLang="en-US" smtClean="0"/>
              <a:t>2024/11/25</a:t>
            </a:fld>
            <a:endParaRPr lang="zh-CN" altLang="en-US"/>
          </a:p>
        </p:txBody>
      </p:sp>
      <p:sp>
        <p:nvSpPr>
          <p:cNvPr id="5" name="页脚占位符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3000995565"/>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Lst>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Patrick Hand"/>
              <a:buNone/>
              <a:defRPr sz="3000" b="1">
                <a:solidFill>
                  <a:schemeClr val="dk2"/>
                </a:solidFill>
                <a:latin typeface="Patrick Hand"/>
                <a:ea typeface="Patrick Hand"/>
                <a:cs typeface="Patrick Hand"/>
                <a:sym typeface="Patrick Hand"/>
              </a:defRPr>
            </a:lvl1pPr>
            <a:lvl2pPr lvl="1" rtl="0">
              <a:spcBef>
                <a:spcPts val="0"/>
              </a:spcBef>
              <a:spcAft>
                <a:spcPts val="0"/>
              </a:spcAft>
              <a:buClr>
                <a:schemeClr val="dk1"/>
              </a:buClr>
              <a:buSzPts val="2800"/>
              <a:buNone/>
              <a:defRPr sz="2800" b="1">
                <a:solidFill>
                  <a:schemeClr val="dk1"/>
                </a:solidFill>
              </a:defRPr>
            </a:lvl2pPr>
            <a:lvl3pPr lvl="2" rtl="0">
              <a:spcBef>
                <a:spcPts val="0"/>
              </a:spcBef>
              <a:spcAft>
                <a:spcPts val="0"/>
              </a:spcAft>
              <a:buClr>
                <a:schemeClr val="dk1"/>
              </a:buClr>
              <a:buSzPts val="2800"/>
              <a:buNone/>
              <a:defRPr sz="2800" b="1">
                <a:solidFill>
                  <a:schemeClr val="dk1"/>
                </a:solidFill>
              </a:defRPr>
            </a:lvl3pPr>
            <a:lvl4pPr lvl="3" rtl="0">
              <a:spcBef>
                <a:spcPts val="0"/>
              </a:spcBef>
              <a:spcAft>
                <a:spcPts val="0"/>
              </a:spcAft>
              <a:buClr>
                <a:schemeClr val="dk1"/>
              </a:buClr>
              <a:buSzPts val="2800"/>
              <a:buNone/>
              <a:defRPr sz="2800" b="1">
                <a:solidFill>
                  <a:schemeClr val="dk1"/>
                </a:solidFill>
              </a:defRPr>
            </a:lvl4pPr>
            <a:lvl5pPr lvl="4" rtl="0">
              <a:spcBef>
                <a:spcPts val="0"/>
              </a:spcBef>
              <a:spcAft>
                <a:spcPts val="0"/>
              </a:spcAft>
              <a:buClr>
                <a:schemeClr val="dk1"/>
              </a:buClr>
              <a:buSzPts val="2800"/>
              <a:buNone/>
              <a:defRPr sz="2800" b="1">
                <a:solidFill>
                  <a:schemeClr val="dk1"/>
                </a:solidFill>
              </a:defRPr>
            </a:lvl5pPr>
            <a:lvl6pPr lvl="5" rtl="0">
              <a:spcBef>
                <a:spcPts val="0"/>
              </a:spcBef>
              <a:spcAft>
                <a:spcPts val="0"/>
              </a:spcAft>
              <a:buClr>
                <a:schemeClr val="dk1"/>
              </a:buClr>
              <a:buSzPts val="2800"/>
              <a:buNone/>
              <a:defRPr sz="2800" b="1">
                <a:solidFill>
                  <a:schemeClr val="dk1"/>
                </a:solidFill>
              </a:defRPr>
            </a:lvl6pPr>
            <a:lvl7pPr lvl="6" rtl="0">
              <a:spcBef>
                <a:spcPts val="0"/>
              </a:spcBef>
              <a:spcAft>
                <a:spcPts val="0"/>
              </a:spcAft>
              <a:buClr>
                <a:schemeClr val="dk1"/>
              </a:buClr>
              <a:buSzPts val="2800"/>
              <a:buNone/>
              <a:defRPr sz="2800" b="1">
                <a:solidFill>
                  <a:schemeClr val="dk1"/>
                </a:solidFill>
              </a:defRPr>
            </a:lvl7pPr>
            <a:lvl8pPr lvl="7" rtl="0">
              <a:spcBef>
                <a:spcPts val="0"/>
              </a:spcBef>
              <a:spcAft>
                <a:spcPts val="0"/>
              </a:spcAft>
              <a:buClr>
                <a:schemeClr val="dk1"/>
              </a:buClr>
              <a:buSzPts val="2800"/>
              <a:buNone/>
              <a:defRPr sz="2800" b="1">
                <a:solidFill>
                  <a:schemeClr val="dk1"/>
                </a:solidFill>
              </a:defRPr>
            </a:lvl8pPr>
            <a:lvl9pPr lvl="8" rtl="0">
              <a:spcBef>
                <a:spcPts val="0"/>
              </a:spcBef>
              <a:spcAft>
                <a:spcPts val="0"/>
              </a:spcAft>
              <a:buClr>
                <a:schemeClr val="dk1"/>
              </a:buClr>
              <a:buSzPts val="2800"/>
              <a:buNone/>
              <a:defRPr sz="2800" b="1">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1pPr>
            <a:lvl2pPr marL="914400" lvl="1" indent="-317500">
              <a:lnSpc>
                <a:spcPct val="115000"/>
              </a:lnSpc>
              <a:spcBef>
                <a:spcPts val="1600"/>
              </a:spcBef>
              <a:spcAft>
                <a:spcPts val="0"/>
              </a:spcAft>
              <a:buClr>
                <a:schemeClr val="lt2"/>
              </a:buClr>
              <a:buSzPts val="1400"/>
              <a:buFont typeface="Poppins"/>
              <a:buChar char="○"/>
              <a:defRPr>
                <a:solidFill>
                  <a:schemeClr val="lt2"/>
                </a:solidFill>
                <a:latin typeface="Poppins"/>
                <a:ea typeface="Poppins"/>
                <a:cs typeface="Poppins"/>
                <a:sym typeface="Poppins"/>
              </a:defRPr>
            </a:lvl2pPr>
            <a:lvl3pPr marL="1371600" lvl="2" indent="-317500">
              <a:lnSpc>
                <a:spcPct val="115000"/>
              </a:lnSpc>
              <a:spcBef>
                <a:spcPts val="1600"/>
              </a:spcBef>
              <a:spcAft>
                <a:spcPts val="0"/>
              </a:spcAft>
              <a:buClr>
                <a:schemeClr val="lt2"/>
              </a:buClr>
              <a:buSzPts val="1400"/>
              <a:buFont typeface="Poppins"/>
              <a:buChar char="■"/>
              <a:defRPr>
                <a:solidFill>
                  <a:schemeClr val="lt2"/>
                </a:solidFill>
                <a:latin typeface="Poppins"/>
                <a:ea typeface="Poppins"/>
                <a:cs typeface="Poppins"/>
                <a:sym typeface="Poppins"/>
              </a:defRPr>
            </a:lvl3pPr>
            <a:lvl4pPr marL="1828800" lvl="3" indent="-317500">
              <a:lnSpc>
                <a:spcPct val="115000"/>
              </a:lnSpc>
              <a:spcBef>
                <a:spcPts val="1600"/>
              </a:spcBef>
              <a:spcAft>
                <a:spcPts val="0"/>
              </a:spcAft>
              <a:buClr>
                <a:schemeClr val="lt2"/>
              </a:buClr>
              <a:buSzPts val="1400"/>
              <a:buFont typeface="Poppins"/>
              <a:buChar char="●"/>
              <a:defRPr>
                <a:solidFill>
                  <a:schemeClr val="lt2"/>
                </a:solidFill>
                <a:latin typeface="Poppins"/>
                <a:ea typeface="Poppins"/>
                <a:cs typeface="Poppins"/>
                <a:sym typeface="Poppins"/>
              </a:defRPr>
            </a:lvl4pPr>
            <a:lvl5pPr marL="2286000" lvl="4" indent="-317500">
              <a:lnSpc>
                <a:spcPct val="115000"/>
              </a:lnSpc>
              <a:spcBef>
                <a:spcPts val="1600"/>
              </a:spcBef>
              <a:spcAft>
                <a:spcPts val="0"/>
              </a:spcAft>
              <a:buClr>
                <a:schemeClr val="lt2"/>
              </a:buClr>
              <a:buSzPts val="1400"/>
              <a:buFont typeface="Poppins"/>
              <a:buChar char="○"/>
              <a:defRPr>
                <a:solidFill>
                  <a:schemeClr val="lt2"/>
                </a:solidFill>
                <a:latin typeface="Poppins"/>
                <a:ea typeface="Poppins"/>
                <a:cs typeface="Poppins"/>
                <a:sym typeface="Poppins"/>
              </a:defRPr>
            </a:lvl5pPr>
            <a:lvl6pPr marL="2743200" lvl="5" indent="-317500">
              <a:lnSpc>
                <a:spcPct val="115000"/>
              </a:lnSpc>
              <a:spcBef>
                <a:spcPts val="1600"/>
              </a:spcBef>
              <a:spcAft>
                <a:spcPts val="0"/>
              </a:spcAft>
              <a:buClr>
                <a:schemeClr val="lt2"/>
              </a:buClr>
              <a:buSzPts val="1400"/>
              <a:buFont typeface="Poppins"/>
              <a:buChar char="■"/>
              <a:defRPr>
                <a:solidFill>
                  <a:schemeClr val="lt2"/>
                </a:solidFill>
                <a:latin typeface="Poppins"/>
                <a:ea typeface="Poppins"/>
                <a:cs typeface="Poppins"/>
                <a:sym typeface="Poppins"/>
              </a:defRPr>
            </a:lvl6pPr>
            <a:lvl7pPr marL="3200400" lvl="6" indent="-317500">
              <a:lnSpc>
                <a:spcPct val="115000"/>
              </a:lnSpc>
              <a:spcBef>
                <a:spcPts val="1600"/>
              </a:spcBef>
              <a:spcAft>
                <a:spcPts val="0"/>
              </a:spcAft>
              <a:buClr>
                <a:schemeClr val="lt2"/>
              </a:buClr>
              <a:buSzPts val="1400"/>
              <a:buFont typeface="Poppins"/>
              <a:buChar char="●"/>
              <a:defRPr>
                <a:solidFill>
                  <a:schemeClr val="lt2"/>
                </a:solidFill>
                <a:latin typeface="Poppins"/>
                <a:ea typeface="Poppins"/>
                <a:cs typeface="Poppins"/>
                <a:sym typeface="Poppins"/>
              </a:defRPr>
            </a:lvl7pPr>
            <a:lvl8pPr marL="3657600" lvl="7" indent="-317500">
              <a:lnSpc>
                <a:spcPct val="115000"/>
              </a:lnSpc>
              <a:spcBef>
                <a:spcPts val="1600"/>
              </a:spcBef>
              <a:spcAft>
                <a:spcPts val="0"/>
              </a:spcAft>
              <a:buClr>
                <a:schemeClr val="lt2"/>
              </a:buClr>
              <a:buSzPts val="1400"/>
              <a:buFont typeface="Poppins"/>
              <a:buChar char="○"/>
              <a:defRPr>
                <a:solidFill>
                  <a:schemeClr val="lt2"/>
                </a:solidFill>
                <a:latin typeface="Poppins"/>
                <a:ea typeface="Poppins"/>
                <a:cs typeface="Poppins"/>
                <a:sym typeface="Poppins"/>
              </a:defRPr>
            </a:lvl8pPr>
            <a:lvl9pPr marL="4114800" lvl="8" indent="-317500">
              <a:lnSpc>
                <a:spcPct val="115000"/>
              </a:lnSpc>
              <a:spcBef>
                <a:spcPts val="1600"/>
              </a:spcBef>
              <a:spcAft>
                <a:spcPts val="1600"/>
              </a:spcAft>
              <a:buClr>
                <a:schemeClr val="lt2"/>
              </a:buClr>
              <a:buSzPts val="1400"/>
              <a:buFont typeface="Poppins"/>
              <a:buChar char="■"/>
              <a:defRPr>
                <a:solidFill>
                  <a:schemeClr val="lt2"/>
                </a:solidFill>
                <a:latin typeface="Poppins"/>
                <a:ea typeface="Poppins"/>
                <a:cs typeface="Poppins"/>
                <a:sym typeface="Poppins"/>
              </a:defRPr>
            </a:lvl9pPr>
          </a:lstStyle>
          <a:p>
            <a:endParaRPr/>
          </a:p>
        </p:txBody>
      </p:sp>
    </p:spTree>
    <p:extLst>
      <p:ext uri="{BB962C8B-B14F-4D97-AF65-F5344CB8AC3E}">
        <p14:creationId xmlns:p14="http://schemas.microsoft.com/office/powerpoint/2010/main" val="629872868"/>
      </p:ext>
    </p:extLst>
  </p:cSld>
  <p:clrMap bg1="lt1" tx1="dk1" bg2="dk2" tx2="lt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1" r:id="rId12"/>
    <p:sldLayoutId id="2147483712" r:id="rId13"/>
    <p:sldLayoutId id="2147483713" r:id="rId14"/>
    <p:sldLayoutId id="2147483714" r:id="rId15"/>
    <p:sldLayoutId id="2147483715" r:id="rId16"/>
    <p:sldLayoutId id="2147483716" r:id="rId17"/>
    <p:sldLayoutId id="2147483717" r:id="rId18"/>
    <p:sldLayoutId id="2147483718" r:id="rId19"/>
    <p:sldLayoutId id="2147483719" r:id="rId20"/>
    <p:sldLayoutId id="2147483720" r:id="rId21"/>
    <p:sldLayoutId id="2147483721" r:id="rId22"/>
    <p:sldLayoutId id="2147483722" r:id="rId23"/>
    <p:sldLayoutId id="2147483723" r:id="rId24"/>
    <p:sldLayoutId id="2147483724" r:id="rId25"/>
    <p:sldLayoutId id="2147483725" r:id="rId26"/>
    <p:sldLayoutId id="2147483726" r:id="rId27"/>
    <p:sldLayoutId id="2147483727" r:id="rId28"/>
    <p:sldLayoutId id="2147483728" r:id="rId29"/>
    <p:sldLayoutId id="2147483729" r:id="rId30"/>
    <p:sldLayoutId id="2147483730" r:id="rId31"/>
    <p:sldLayoutId id="2147483731" r:id="rId32"/>
    <p:sldLayoutId id="2147483732" r:id="rId33"/>
    <p:sldLayoutId id="2147483733" r:id="rId34"/>
    <p:sldLayoutId id="2147483734" r:id="rId35"/>
    <p:sldLayoutId id="2147483735" r:id="rId36"/>
    <p:sldLayoutId id="2147483736" r:id="rId37"/>
    <p:sldLayoutId id="2147483737" r:id="rId38"/>
    <p:sldLayoutId id="2147483738" r:id="rId39"/>
    <p:sldLayoutId id="2147483739" r:id="rId40"/>
    <p:sldLayoutId id="2147483740" r:id="rId41"/>
    <p:sldLayoutId id="2147483741" r:id="rId42"/>
    <p:sldLayoutId id="2147483742" r:id="rId43"/>
    <p:sldLayoutId id="2147483743" r:id="rId44"/>
    <p:sldLayoutId id="2147483744" r:id="rId45"/>
    <p:sldLayoutId id="2147483745" r:id="rId46"/>
    <p:sldLayoutId id="2147483746" r:id="rId47"/>
    <p:sldLayoutId id="2147483747" r:id="rId48"/>
    <p:sldLayoutId id="2147483748" r:id="rId49"/>
    <p:sldLayoutId id="2147483749" r:id="rId50"/>
    <p:sldLayoutId id="2147483750" r:id="rId51"/>
  </p:sldLayoutIdLst>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3"/>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5"/>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82F8764-41E1-4F9B-B41D-4DC66420159D}" type="datetimeFigureOut">
              <a:rPr lang="en-US" smtClean="0"/>
              <a:t>25/11/2024</a:t>
            </a:fld>
            <a:endParaRPr lang="en-US"/>
          </a:p>
        </p:txBody>
      </p:sp>
      <p:sp>
        <p:nvSpPr>
          <p:cNvPr id="5" name="Footer Placeholder 4"/>
          <p:cNvSpPr>
            <a:spLocks noGrp="1"/>
          </p:cNvSpPr>
          <p:nvPr>
            <p:ph type="ftr" sz="quarter" idx="3"/>
          </p:nvPr>
        </p:nvSpPr>
        <p:spPr>
          <a:xfrm>
            <a:off x="3124200" y="4767265"/>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5"/>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3566163952"/>
      </p:ext>
    </p:extLst>
  </p:cSld>
  <p:clrMap bg1="lt1" tx1="dk1" bg2="lt2" tx2="dk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Lst>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628650" y="4767264"/>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783">
              <a:defRPr/>
            </a:pPr>
            <a:fld id="{08ED132D-452A-49E5-B8CD-EA0C46A12A5F}" type="datetimeFigureOut">
              <a:rPr lang="vi-VN" smtClean="0">
                <a:solidFill>
                  <a:prstClr val="black">
                    <a:tint val="75000"/>
                  </a:prstClr>
                </a:solidFill>
              </a:rPr>
              <a:pPr defTabSz="685783">
                <a:defRPr/>
              </a:pPr>
              <a:t>25/11/2024</a:t>
            </a:fld>
            <a:endParaRPr lang="vi-VN">
              <a:solidFill>
                <a:prstClr val="black">
                  <a:tint val="75000"/>
                </a:prstClr>
              </a:solidFill>
            </a:endParaRPr>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783">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783">
              <a:defRPr/>
            </a:pPr>
            <a:fld id="{9CB03046-9975-4CD1-8163-35C299AA0868}" type="slidenum">
              <a:rPr lang="vi-VN" smtClean="0">
                <a:solidFill>
                  <a:prstClr val="black">
                    <a:tint val="75000"/>
                  </a:prstClr>
                </a:solidFill>
              </a:rPr>
              <a:pPr defTabSz="685783">
                <a:defRPr/>
              </a:pPr>
              <a:t>‹#›</a:t>
            </a:fld>
            <a:endParaRPr lang="vi-VN">
              <a:solidFill>
                <a:prstClr val="black">
                  <a:tint val="75000"/>
                </a:prstClr>
              </a:solidFill>
            </a:endParaRPr>
          </a:p>
        </p:txBody>
      </p:sp>
    </p:spTree>
    <p:extLst>
      <p:ext uri="{BB962C8B-B14F-4D97-AF65-F5344CB8AC3E}">
        <p14:creationId xmlns:p14="http://schemas.microsoft.com/office/powerpoint/2010/main" val="2921083035"/>
      </p:ext>
    </p:extLst>
  </p:cSld>
  <p:clrMap bg1="lt1" tx1="dk1" bg2="lt2" tx2="dk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 id="2147483774" r:id="rId11"/>
  </p:sldLayoutIdLst>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xStyles>
    <p:titleStyle>
      <a:lvl1pPr algn="l" defTabSz="68578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46" indent="-171446" algn="l" defTabSz="68578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37" indent="-171446" algn="l" defTabSz="68578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28" indent="-171446" algn="l" defTabSz="68578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20"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12"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vi-VN"/>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notesSlide" Target="../notesSlides/notesSlide1.xml"/><Relationship Id="rId7" Type="http://schemas.openxmlformats.org/officeDocument/2006/relationships/image" Target="../media/image6.png"/><Relationship Id="rId2" Type="http://schemas.openxmlformats.org/officeDocument/2006/relationships/slideLayout" Target="../slideLayouts/slideLayout15.xml"/><Relationship Id="rId1" Type="http://schemas.openxmlformats.org/officeDocument/2006/relationships/tags" Target="../tags/tag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7.png"/></Relationships>
</file>

<file path=ppt/slides/_rels/slide1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8.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9.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7.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10.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11.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14.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12.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1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13.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16.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14.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1.png"/><Relationship Id="rId2" Type="http://schemas.openxmlformats.org/officeDocument/2006/relationships/slideLayout" Target="../slideLayouts/slideLayout21.xml"/><Relationship Id="rId1" Type="http://schemas.openxmlformats.org/officeDocument/2006/relationships/tags" Target="../tags/tag1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18.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16.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1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17.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23.pn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4.jpeg"/><Relationship Id="rId2" Type="http://schemas.openxmlformats.org/officeDocument/2006/relationships/slideLayout" Target="../slideLayouts/slideLayout21.xml"/><Relationship Id="rId1" Type="http://schemas.openxmlformats.org/officeDocument/2006/relationships/tags" Target="../tags/tag18.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6.png"/></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19.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22.xml.rels><?xml version="1.0" encoding="UTF-8" standalone="yes"?>
<Relationships xmlns="http://schemas.openxmlformats.org/package/2006/relationships"><Relationship Id="rId8" Type="http://schemas.openxmlformats.org/officeDocument/2006/relationships/image" Target="../media/image24.jpe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20.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23.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21.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22.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25.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23.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5.png"/></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1.png"/><Relationship Id="rId2" Type="http://schemas.openxmlformats.org/officeDocument/2006/relationships/slideLayout" Target="../slideLayouts/slideLayout21.xml"/><Relationship Id="rId1" Type="http://schemas.openxmlformats.org/officeDocument/2006/relationships/tags" Target="../tags/tag2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25.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28.png"/></Relationships>
</file>

<file path=ppt/slides/_rels/slide29.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26.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slideLayout" Target="../slideLayouts/slideLayout21.xml"/><Relationship Id="rId1" Type="http://schemas.openxmlformats.org/officeDocument/2006/relationships/tags" Target="../tags/tag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8.png"/></Relationships>
</file>

<file path=ppt/slides/_rels/slide30.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27.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5.png"/><Relationship Id="rId2" Type="http://schemas.openxmlformats.org/officeDocument/2006/relationships/slideLayout" Target="../slideLayouts/slideLayout21.xml"/><Relationship Id="rId1" Type="http://schemas.openxmlformats.org/officeDocument/2006/relationships/tags" Target="../tags/tag28.xml"/><Relationship Id="rId6" Type="http://schemas.openxmlformats.org/officeDocument/2006/relationships/image" Target="../media/image4.png"/><Relationship Id="rId5" Type="http://schemas.openxmlformats.org/officeDocument/2006/relationships/image" Target="../media/image12.png"/><Relationship Id="rId4" Type="http://schemas.openxmlformats.org/officeDocument/2006/relationships/image" Target="../media/image6.png"/></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21.xml"/><Relationship Id="rId1" Type="http://schemas.openxmlformats.org/officeDocument/2006/relationships/tags" Target="../tags/tag29.xml"/><Relationship Id="rId4" Type="http://schemas.openxmlformats.org/officeDocument/2006/relationships/image" Target="../media/image12.png"/></Relationships>
</file>

<file path=ppt/slides/_rels/slide3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6.png"/><Relationship Id="rId7" Type="http://schemas.openxmlformats.org/officeDocument/2006/relationships/image" Target="../media/image31.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30.png"/><Relationship Id="rId5" Type="http://schemas.openxmlformats.org/officeDocument/2006/relationships/image" Target="../media/image5.png"/><Relationship Id="rId4" Type="http://schemas.openxmlformats.org/officeDocument/2006/relationships/image" Target="../media/image4.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3.xml"/><Relationship Id="rId5" Type="http://schemas.openxmlformats.org/officeDocument/2006/relationships/image" Target="../media/image5.png"/><Relationship Id="rId4" Type="http://schemas.openxmlformats.org/officeDocument/2006/relationships/image" Target="../media/image4.png"/></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5.png"/><Relationship Id="rId4" Type="http://schemas.openxmlformats.org/officeDocument/2006/relationships/image" Target="../media/image4.png"/></Relationships>
</file>

<file path=ppt/slides/_rels/slide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2.xml"/><Relationship Id="rId1" Type="http://schemas.openxmlformats.org/officeDocument/2006/relationships/slideLayout" Target="../slideLayouts/slideLayout41.xml"/></Relationships>
</file>

<file path=ppt/slides/_rels/slide3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3.xml"/><Relationship Id="rId1" Type="http://schemas.openxmlformats.org/officeDocument/2006/relationships/slideLayout" Target="../slideLayouts/slideLayout41.xml"/></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3.png"/><Relationship Id="rId7" Type="http://schemas.openxmlformats.org/officeDocument/2006/relationships/image" Target="../media/image9.png"/><Relationship Id="rId2" Type="http://schemas.openxmlformats.org/officeDocument/2006/relationships/slideLayout" Target="../slideLayouts/slideLayout21.xml"/><Relationship Id="rId1" Type="http://schemas.openxmlformats.org/officeDocument/2006/relationships/tags" Target="../tags/tag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3.xml"/><Relationship Id="rId5" Type="http://schemas.openxmlformats.org/officeDocument/2006/relationships/image" Target="../media/image5.png"/><Relationship Id="rId4" Type="http://schemas.openxmlformats.org/officeDocument/2006/relationships/image" Target="../media/image4.png"/></Relationships>
</file>

<file path=ppt/slides/_rels/slide4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3.xml"/><Relationship Id="rId5" Type="http://schemas.openxmlformats.org/officeDocument/2006/relationships/image" Target="../media/image5.png"/><Relationship Id="rId4" Type="http://schemas.openxmlformats.org/officeDocument/2006/relationships/image" Target="../media/image4.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image" Target="../media/image33.png"/><Relationship Id="rId5" Type="http://schemas.openxmlformats.org/officeDocument/2006/relationships/image" Target="../media/image5.png"/><Relationship Id="rId4" Type="http://schemas.openxmlformats.org/officeDocument/2006/relationships/image" Target="../media/image4.png"/></Relationships>
</file>

<file path=ppt/slides/_rels/slide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21.xml"/><Relationship Id="rId1" Type="http://schemas.openxmlformats.org/officeDocument/2006/relationships/tags" Target="../tags/tag30.xml"/><Relationship Id="rId4" Type="http://schemas.openxmlformats.org/officeDocument/2006/relationships/image" Target="../media/image12.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2.xml"/><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5.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notesSlide" Target="../notesSlides/notesSlide3.xml"/><Relationship Id="rId7" Type="http://schemas.openxmlformats.org/officeDocument/2006/relationships/image" Target="../media/image6.png"/><Relationship Id="rId2" Type="http://schemas.openxmlformats.org/officeDocument/2006/relationships/slideLayout" Target="../slideLayouts/slideLayout21.xml"/><Relationship Id="rId1" Type="http://schemas.openxmlformats.org/officeDocument/2006/relationships/tags" Target="../tags/tag4.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10.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5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27.png"/><Relationship Id="rId4" Type="http://schemas.openxmlformats.org/officeDocument/2006/relationships/image" Target="../media/image37.png"/></Relationships>
</file>

<file path=ppt/slides/_rels/slide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21.xml"/><Relationship Id="rId1" Type="http://schemas.openxmlformats.org/officeDocument/2006/relationships/tags" Target="../tags/tag31.xml"/><Relationship Id="rId4" Type="http://schemas.openxmlformats.org/officeDocument/2006/relationships/image" Target="../media/image12.png"/></Relationships>
</file>

<file path=ppt/slides/_rels/slide5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21.xml"/><Relationship Id="rId1" Type="http://schemas.openxmlformats.org/officeDocument/2006/relationships/tags" Target="../tags/tag32.xml"/><Relationship Id="rId4" Type="http://schemas.openxmlformats.org/officeDocument/2006/relationships/image" Target="../media/image12.png"/></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1.png"/><Relationship Id="rId2" Type="http://schemas.openxmlformats.org/officeDocument/2006/relationships/slideLayout" Target="../slideLayouts/slideLayout21.xml"/><Relationship Id="rId1" Type="http://schemas.openxmlformats.org/officeDocument/2006/relationships/tags" Target="../tags/tag3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5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21.xml"/><Relationship Id="rId1" Type="http://schemas.openxmlformats.org/officeDocument/2006/relationships/tags" Target="../tags/tag34.xml"/><Relationship Id="rId4" Type="http://schemas.openxmlformats.org/officeDocument/2006/relationships/image" Target="../media/image12.png"/></Relationships>
</file>

<file path=ppt/slides/_rels/slide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21.xml"/><Relationship Id="rId1" Type="http://schemas.openxmlformats.org/officeDocument/2006/relationships/tags" Target="../tags/tag35.xm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8.xml"/><Relationship Id="rId1" Type="http://schemas.openxmlformats.org/officeDocument/2006/relationships/slideLayout" Target="../slideLayouts/slideLayout7.xml"/><Relationship Id="rId4" Type="http://schemas.openxmlformats.org/officeDocument/2006/relationships/image" Target="../media/image40.png"/></Relationships>
</file>

<file path=ppt/slides/_rels/slide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9.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62.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slideLayout" Target="../slideLayouts/slideLayout77.xml"/><Relationship Id="rId7" Type="http://schemas.openxmlformats.org/officeDocument/2006/relationships/image" Target="../media/image43.png"/><Relationship Id="rId12" Type="http://schemas.openxmlformats.org/officeDocument/2006/relationships/image" Target="../media/image47.png"/><Relationship Id="rId2" Type="http://schemas.openxmlformats.org/officeDocument/2006/relationships/audio" Target="../media/media1.mp3"/><Relationship Id="rId1" Type="http://schemas.microsoft.com/office/2007/relationships/media" Target="../media/media1.mp3"/><Relationship Id="rId6" Type="http://schemas.microsoft.com/office/2007/relationships/hdphoto" Target="../media/hdphoto1.wdp"/><Relationship Id="rId11" Type="http://schemas.openxmlformats.org/officeDocument/2006/relationships/slide" Target="slide63.xml"/><Relationship Id="rId5" Type="http://schemas.openxmlformats.org/officeDocument/2006/relationships/image" Target="../media/image42.png"/><Relationship Id="rId10" Type="http://schemas.openxmlformats.org/officeDocument/2006/relationships/image" Target="../media/image46.png"/><Relationship Id="rId4" Type="http://schemas.openxmlformats.org/officeDocument/2006/relationships/image" Target="../media/image41.jpg"/><Relationship Id="rId9" Type="http://schemas.openxmlformats.org/officeDocument/2006/relationships/image" Target="../media/image45.png"/></Relationships>
</file>

<file path=ppt/slides/_rels/slide63.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4.png"/><Relationship Id="rId18" Type="http://schemas.openxmlformats.org/officeDocument/2006/relationships/slide" Target="slide68.xml"/><Relationship Id="rId3" Type="http://schemas.openxmlformats.org/officeDocument/2006/relationships/image" Target="../media/image42.png"/><Relationship Id="rId21" Type="http://schemas.openxmlformats.org/officeDocument/2006/relationships/slide" Target="slide72.xml"/><Relationship Id="rId7" Type="http://schemas.openxmlformats.org/officeDocument/2006/relationships/image" Target="../media/image49.png"/><Relationship Id="rId12" Type="http://schemas.openxmlformats.org/officeDocument/2006/relationships/image" Target="../media/image53.png"/><Relationship Id="rId17" Type="http://schemas.openxmlformats.org/officeDocument/2006/relationships/slide" Target="slide67.xml"/><Relationship Id="rId2" Type="http://schemas.openxmlformats.org/officeDocument/2006/relationships/image" Target="../media/image48.png"/><Relationship Id="rId16" Type="http://schemas.openxmlformats.org/officeDocument/2006/relationships/slide" Target="slide65.xml"/><Relationship Id="rId20" Type="http://schemas.openxmlformats.org/officeDocument/2006/relationships/slide" Target="slide71.xml"/><Relationship Id="rId1" Type="http://schemas.openxmlformats.org/officeDocument/2006/relationships/slideLayout" Target="../slideLayouts/slideLayout77.xml"/><Relationship Id="rId6" Type="http://schemas.openxmlformats.org/officeDocument/2006/relationships/image" Target="../media/image44.png"/><Relationship Id="rId11" Type="http://schemas.openxmlformats.org/officeDocument/2006/relationships/image" Target="../media/image52.png"/><Relationship Id="rId5" Type="http://schemas.openxmlformats.org/officeDocument/2006/relationships/image" Target="../media/image43.png"/><Relationship Id="rId15" Type="http://schemas.openxmlformats.org/officeDocument/2006/relationships/slide" Target="slide66.xml"/><Relationship Id="rId23" Type="http://schemas.openxmlformats.org/officeDocument/2006/relationships/slide" Target="slide73.xml"/><Relationship Id="rId10" Type="http://schemas.openxmlformats.org/officeDocument/2006/relationships/image" Target="../media/image51.png"/><Relationship Id="rId19" Type="http://schemas.openxmlformats.org/officeDocument/2006/relationships/slide" Target="slide70.xml"/><Relationship Id="rId4" Type="http://schemas.microsoft.com/office/2007/relationships/hdphoto" Target="../media/hdphoto1.wdp"/><Relationship Id="rId9" Type="http://schemas.openxmlformats.org/officeDocument/2006/relationships/image" Target="../media/image50.png"/><Relationship Id="rId14" Type="http://schemas.openxmlformats.org/officeDocument/2006/relationships/slide" Target="slide64.xml"/><Relationship Id="rId22" Type="http://schemas.openxmlformats.org/officeDocument/2006/relationships/slide" Target="slide69.xml"/></Relationships>
</file>

<file path=ppt/slides/_rels/slide64.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audio" Target="../media/audio2.wav"/><Relationship Id="rId7" Type="http://schemas.openxmlformats.org/officeDocument/2006/relationships/image" Target="../media/image57.png"/><Relationship Id="rId2" Type="http://schemas.openxmlformats.org/officeDocument/2006/relationships/audio" Target="../media/audio1.wav"/><Relationship Id="rId1" Type="http://schemas.openxmlformats.org/officeDocument/2006/relationships/slideLayout" Target="../slideLayouts/slideLayout88.xml"/><Relationship Id="rId6" Type="http://schemas.openxmlformats.org/officeDocument/2006/relationships/image" Target="../media/image56.png"/><Relationship Id="rId11" Type="http://schemas.openxmlformats.org/officeDocument/2006/relationships/image" Target="../media/image44.png"/><Relationship Id="rId5" Type="http://schemas.openxmlformats.org/officeDocument/2006/relationships/image" Target="../media/image55.png"/><Relationship Id="rId10" Type="http://schemas.openxmlformats.org/officeDocument/2006/relationships/image" Target="../media/image45.png"/><Relationship Id="rId4" Type="http://schemas.openxmlformats.org/officeDocument/2006/relationships/audio" Target="../media/audio3.wav"/><Relationship Id="rId9" Type="http://schemas.openxmlformats.org/officeDocument/2006/relationships/slide" Target="slide63.xml"/></Relationships>
</file>

<file path=ppt/slides/_rels/slide65.xml.rels><?xml version="1.0" encoding="UTF-8" standalone="yes"?>
<Relationships xmlns="http://schemas.openxmlformats.org/package/2006/relationships"><Relationship Id="rId8" Type="http://schemas.openxmlformats.org/officeDocument/2006/relationships/image" Target="../media/image59.png"/><Relationship Id="rId3" Type="http://schemas.openxmlformats.org/officeDocument/2006/relationships/audio" Target="../media/audio3.wav"/><Relationship Id="rId7" Type="http://schemas.openxmlformats.org/officeDocument/2006/relationships/image" Target="../media/image57.png"/><Relationship Id="rId2" Type="http://schemas.openxmlformats.org/officeDocument/2006/relationships/audio" Target="../media/audio1.wav"/><Relationship Id="rId1" Type="http://schemas.openxmlformats.org/officeDocument/2006/relationships/slideLayout" Target="../slideLayouts/slideLayout88.xml"/><Relationship Id="rId6" Type="http://schemas.openxmlformats.org/officeDocument/2006/relationships/image" Target="../media/image58.png"/><Relationship Id="rId11" Type="http://schemas.openxmlformats.org/officeDocument/2006/relationships/image" Target="../media/image44.png"/><Relationship Id="rId5" Type="http://schemas.openxmlformats.org/officeDocument/2006/relationships/image" Target="../media/image55.png"/><Relationship Id="rId10" Type="http://schemas.openxmlformats.org/officeDocument/2006/relationships/image" Target="../media/image45.png"/><Relationship Id="rId4" Type="http://schemas.openxmlformats.org/officeDocument/2006/relationships/audio" Target="../media/audio2.wav"/><Relationship Id="rId9" Type="http://schemas.openxmlformats.org/officeDocument/2006/relationships/slide" Target="slide63.xml"/></Relationships>
</file>

<file path=ppt/slides/_rels/slide66.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audio" Target="../media/audio2.wav"/><Relationship Id="rId7" Type="http://schemas.openxmlformats.org/officeDocument/2006/relationships/image" Target="../media/image57.png"/><Relationship Id="rId2" Type="http://schemas.openxmlformats.org/officeDocument/2006/relationships/audio" Target="../media/audio1.wav"/><Relationship Id="rId1" Type="http://schemas.openxmlformats.org/officeDocument/2006/relationships/slideLayout" Target="../slideLayouts/slideLayout88.xml"/><Relationship Id="rId6" Type="http://schemas.openxmlformats.org/officeDocument/2006/relationships/image" Target="../media/image56.png"/><Relationship Id="rId11" Type="http://schemas.openxmlformats.org/officeDocument/2006/relationships/image" Target="../media/image44.png"/><Relationship Id="rId5" Type="http://schemas.openxmlformats.org/officeDocument/2006/relationships/image" Target="../media/image55.png"/><Relationship Id="rId10" Type="http://schemas.openxmlformats.org/officeDocument/2006/relationships/image" Target="../media/image45.png"/><Relationship Id="rId4" Type="http://schemas.openxmlformats.org/officeDocument/2006/relationships/audio" Target="../media/audio3.wav"/><Relationship Id="rId9" Type="http://schemas.openxmlformats.org/officeDocument/2006/relationships/slide" Target="slide63.xml"/></Relationships>
</file>

<file path=ppt/slides/_rels/slide67.xml.rels><?xml version="1.0" encoding="UTF-8" standalone="yes"?>
<Relationships xmlns="http://schemas.openxmlformats.org/package/2006/relationships"><Relationship Id="rId8" Type="http://schemas.openxmlformats.org/officeDocument/2006/relationships/slide" Target="slide63.xml"/><Relationship Id="rId3" Type="http://schemas.openxmlformats.org/officeDocument/2006/relationships/audio" Target="../media/audio3.wav"/><Relationship Id="rId7" Type="http://schemas.openxmlformats.org/officeDocument/2006/relationships/image" Target="../media/image59.png"/><Relationship Id="rId2" Type="http://schemas.openxmlformats.org/officeDocument/2006/relationships/audio" Target="../media/audio1.wav"/><Relationship Id="rId1" Type="http://schemas.openxmlformats.org/officeDocument/2006/relationships/slideLayout" Target="../slideLayouts/slideLayout88.xml"/><Relationship Id="rId6" Type="http://schemas.openxmlformats.org/officeDocument/2006/relationships/image" Target="../media/image58.png"/><Relationship Id="rId5" Type="http://schemas.openxmlformats.org/officeDocument/2006/relationships/image" Target="../media/image55.png"/><Relationship Id="rId10" Type="http://schemas.openxmlformats.org/officeDocument/2006/relationships/image" Target="../media/image44.png"/><Relationship Id="rId4" Type="http://schemas.openxmlformats.org/officeDocument/2006/relationships/audio" Target="../media/audio2.wav"/><Relationship Id="rId9" Type="http://schemas.openxmlformats.org/officeDocument/2006/relationships/image" Target="../media/image45.png"/></Relationships>
</file>

<file path=ppt/slides/_rels/slide68.xml.rels><?xml version="1.0" encoding="UTF-8" standalone="yes"?>
<Relationships xmlns="http://schemas.openxmlformats.org/package/2006/relationships"><Relationship Id="rId8" Type="http://schemas.openxmlformats.org/officeDocument/2006/relationships/image" Target="../media/image61.png"/><Relationship Id="rId13" Type="http://schemas.openxmlformats.org/officeDocument/2006/relationships/image" Target="../media/image57.png"/><Relationship Id="rId3" Type="http://schemas.openxmlformats.org/officeDocument/2006/relationships/audio" Target="../media/audio3.wav"/><Relationship Id="rId7" Type="http://schemas.microsoft.com/office/2007/relationships/hdphoto" Target="../media/hdphoto2.wdp"/><Relationship Id="rId12" Type="http://schemas.openxmlformats.org/officeDocument/2006/relationships/image" Target="../media/image58.png"/><Relationship Id="rId17" Type="http://schemas.openxmlformats.org/officeDocument/2006/relationships/image" Target="../media/image44.png"/><Relationship Id="rId2" Type="http://schemas.openxmlformats.org/officeDocument/2006/relationships/audio" Target="../media/audio1.wav"/><Relationship Id="rId16" Type="http://schemas.openxmlformats.org/officeDocument/2006/relationships/image" Target="../media/image45.png"/><Relationship Id="rId1" Type="http://schemas.openxmlformats.org/officeDocument/2006/relationships/slideLayout" Target="../slideLayouts/slideLayout88.xml"/><Relationship Id="rId6" Type="http://schemas.openxmlformats.org/officeDocument/2006/relationships/image" Target="../media/image60.png"/><Relationship Id="rId11" Type="http://schemas.microsoft.com/office/2007/relationships/hdphoto" Target="../media/hdphoto4.wdp"/><Relationship Id="rId5" Type="http://schemas.openxmlformats.org/officeDocument/2006/relationships/image" Target="../media/image55.png"/><Relationship Id="rId15" Type="http://schemas.openxmlformats.org/officeDocument/2006/relationships/slide" Target="slide63.xml"/><Relationship Id="rId10" Type="http://schemas.openxmlformats.org/officeDocument/2006/relationships/image" Target="../media/image62.png"/><Relationship Id="rId4" Type="http://schemas.openxmlformats.org/officeDocument/2006/relationships/audio" Target="../media/audio2.wav"/><Relationship Id="rId9" Type="http://schemas.microsoft.com/office/2007/relationships/hdphoto" Target="../media/hdphoto3.wdp"/><Relationship Id="rId14" Type="http://schemas.openxmlformats.org/officeDocument/2006/relationships/image" Target="../media/image59.png"/></Relationships>
</file>

<file path=ppt/slides/_rels/slide69.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audio" Target="../media/audio3.wav"/><Relationship Id="rId7" Type="http://schemas.microsoft.com/office/2007/relationships/hdphoto" Target="../media/hdphoto4.wdp"/><Relationship Id="rId12" Type="http://schemas.openxmlformats.org/officeDocument/2006/relationships/image" Target="../media/image44.png"/><Relationship Id="rId2" Type="http://schemas.openxmlformats.org/officeDocument/2006/relationships/audio" Target="../media/audio1.wav"/><Relationship Id="rId1" Type="http://schemas.openxmlformats.org/officeDocument/2006/relationships/slideLayout" Target="../slideLayouts/slideLayout88.xml"/><Relationship Id="rId6" Type="http://schemas.openxmlformats.org/officeDocument/2006/relationships/image" Target="../media/image62.png"/><Relationship Id="rId11" Type="http://schemas.openxmlformats.org/officeDocument/2006/relationships/image" Target="../media/image45.png"/><Relationship Id="rId5" Type="http://schemas.openxmlformats.org/officeDocument/2006/relationships/image" Target="../media/image55.png"/><Relationship Id="rId10" Type="http://schemas.openxmlformats.org/officeDocument/2006/relationships/slide" Target="slide63.xml"/><Relationship Id="rId4" Type="http://schemas.openxmlformats.org/officeDocument/2006/relationships/audio" Target="../media/audio2.wav"/><Relationship Id="rId9" Type="http://schemas.openxmlformats.org/officeDocument/2006/relationships/image" Target="../media/image59.png"/></Relationships>
</file>

<file path=ppt/slides/_rels/slide7.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notesSlide" Target="../notesSlides/notesSlide5.xml"/><Relationship Id="rId7" Type="http://schemas.openxmlformats.org/officeDocument/2006/relationships/image" Target="../media/image6.png"/><Relationship Id="rId2" Type="http://schemas.openxmlformats.org/officeDocument/2006/relationships/slideLayout" Target="../slideLayouts/slideLayout21.xml"/><Relationship Id="rId1" Type="http://schemas.openxmlformats.org/officeDocument/2006/relationships/tags" Target="../tags/tag5.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70.xml.rels><?xml version="1.0" encoding="UTF-8" standalone="yes"?>
<Relationships xmlns="http://schemas.openxmlformats.org/package/2006/relationships"><Relationship Id="rId8" Type="http://schemas.openxmlformats.org/officeDocument/2006/relationships/slide" Target="slide63.xml"/><Relationship Id="rId3" Type="http://schemas.openxmlformats.org/officeDocument/2006/relationships/audio" Target="../media/audio3.wav"/><Relationship Id="rId7" Type="http://schemas.openxmlformats.org/officeDocument/2006/relationships/image" Target="../media/image59.png"/><Relationship Id="rId2" Type="http://schemas.openxmlformats.org/officeDocument/2006/relationships/audio" Target="../media/audio1.wav"/><Relationship Id="rId1" Type="http://schemas.openxmlformats.org/officeDocument/2006/relationships/slideLayout" Target="../slideLayouts/slideLayout88.xml"/><Relationship Id="rId6" Type="http://schemas.openxmlformats.org/officeDocument/2006/relationships/image" Target="../media/image58.png"/><Relationship Id="rId5" Type="http://schemas.openxmlformats.org/officeDocument/2006/relationships/image" Target="../media/image55.png"/><Relationship Id="rId10" Type="http://schemas.openxmlformats.org/officeDocument/2006/relationships/image" Target="../media/image44.png"/><Relationship Id="rId4" Type="http://schemas.openxmlformats.org/officeDocument/2006/relationships/audio" Target="../media/audio2.wav"/><Relationship Id="rId9" Type="http://schemas.openxmlformats.org/officeDocument/2006/relationships/image" Target="../media/image45.png"/></Relationships>
</file>

<file path=ppt/slides/_rels/slide71.xml.rels><?xml version="1.0" encoding="UTF-8" standalone="yes"?>
<Relationships xmlns="http://schemas.openxmlformats.org/package/2006/relationships"><Relationship Id="rId8" Type="http://schemas.openxmlformats.org/officeDocument/2006/relationships/slide" Target="slide63.xml"/><Relationship Id="rId3" Type="http://schemas.openxmlformats.org/officeDocument/2006/relationships/audio" Target="../media/audio3.wav"/><Relationship Id="rId7" Type="http://schemas.openxmlformats.org/officeDocument/2006/relationships/image" Target="../media/image59.png"/><Relationship Id="rId2" Type="http://schemas.openxmlformats.org/officeDocument/2006/relationships/audio" Target="../media/audio1.wav"/><Relationship Id="rId1" Type="http://schemas.openxmlformats.org/officeDocument/2006/relationships/slideLayout" Target="../slideLayouts/slideLayout88.xml"/><Relationship Id="rId6" Type="http://schemas.openxmlformats.org/officeDocument/2006/relationships/image" Target="../media/image58.png"/><Relationship Id="rId5" Type="http://schemas.openxmlformats.org/officeDocument/2006/relationships/image" Target="../media/image55.png"/><Relationship Id="rId10" Type="http://schemas.openxmlformats.org/officeDocument/2006/relationships/image" Target="../media/image44.png"/><Relationship Id="rId4" Type="http://schemas.openxmlformats.org/officeDocument/2006/relationships/audio" Target="../media/audio2.wav"/><Relationship Id="rId9" Type="http://schemas.openxmlformats.org/officeDocument/2006/relationships/image" Target="../media/image45.png"/></Relationships>
</file>

<file path=ppt/slides/_rels/slide72.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audio" Target="../media/audio2.wav"/><Relationship Id="rId7" Type="http://schemas.openxmlformats.org/officeDocument/2006/relationships/image" Target="../media/image57.png"/><Relationship Id="rId2" Type="http://schemas.openxmlformats.org/officeDocument/2006/relationships/audio" Target="../media/audio1.wav"/><Relationship Id="rId1" Type="http://schemas.openxmlformats.org/officeDocument/2006/relationships/slideLayout" Target="../slideLayouts/slideLayout88.xml"/><Relationship Id="rId6" Type="http://schemas.openxmlformats.org/officeDocument/2006/relationships/image" Target="../media/image56.png"/><Relationship Id="rId11" Type="http://schemas.openxmlformats.org/officeDocument/2006/relationships/image" Target="../media/image44.png"/><Relationship Id="rId5" Type="http://schemas.openxmlformats.org/officeDocument/2006/relationships/image" Target="../media/image55.png"/><Relationship Id="rId10" Type="http://schemas.openxmlformats.org/officeDocument/2006/relationships/image" Target="../media/image45.png"/><Relationship Id="rId4" Type="http://schemas.openxmlformats.org/officeDocument/2006/relationships/audio" Target="../media/audio3.wav"/><Relationship Id="rId9" Type="http://schemas.openxmlformats.org/officeDocument/2006/relationships/slide" Target="slide63.xml"/></Relationships>
</file>

<file path=ppt/slides/_rels/slide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0.xml"/><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74.xml.rels><?xml version="1.0" encoding="UTF-8" standalone="yes"?>
<Relationships xmlns="http://schemas.openxmlformats.org/package/2006/relationships"><Relationship Id="rId3" Type="http://schemas.openxmlformats.org/officeDocument/2006/relationships/hyperlink" Target="https://vietjack.me/viet-doan-van-neu-cam-nhan-ve-mot-doan-tho-ma-em-thich-trong-bai-tho-m-53472.html" TargetMode="External"/><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63.png"/></Relationships>
</file>

<file path=ppt/slides/_rels/slide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3.png"/><Relationship Id="rId7" Type="http://schemas.openxmlformats.org/officeDocument/2006/relationships/image" Target="../media/image12.png"/><Relationship Id="rId2" Type="http://schemas.openxmlformats.org/officeDocument/2006/relationships/slideLayout" Target="../slideLayouts/slideLayout21.xml"/><Relationship Id="rId1" Type="http://schemas.openxmlformats.org/officeDocument/2006/relationships/tags" Target="../tags/tag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21.xml"/><Relationship Id="rId1" Type="http://schemas.openxmlformats.org/officeDocument/2006/relationships/tags" Target="../tags/tag7.xml"/><Relationship Id="rId6" Type="http://schemas.openxmlformats.org/officeDocument/2006/relationships/image" Target="../media/image14.png"/><Relationship Id="rId5" Type="http://schemas.openxmlformats.org/officeDocument/2006/relationships/image" Target="../media/image12.png"/><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a:extLst>
              <a:ext uri="{FF2B5EF4-FFF2-40B4-BE49-F238E27FC236}">
                <a16:creationId xmlns:a16="http://schemas.microsoft.com/office/drawing/2014/main" id="{72DE09A3-C117-4FC7-AF24-2FFE93836A8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556" r="5556"/>
          <a:stretch/>
        </p:blipFill>
        <p:spPr>
          <a:xfrm>
            <a:off x="0" y="12773"/>
            <a:ext cx="9144000" cy="5143500"/>
          </a:xfrm>
          <a:prstGeom prst="rect">
            <a:avLst/>
          </a:prstGeom>
        </p:spPr>
      </p:pic>
      <p:pic>
        <p:nvPicPr>
          <p:cNvPr id="2" name="图片 1">
            <a:extLst>
              <a:ext uri="{FF2B5EF4-FFF2-40B4-BE49-F238E27FC236}">
                <a16:creationId xmlns:a16="http://schemas.microsoft.com/office/drawing/2014/main" id="{89FDD900-1ED1-5F99-449F-A4DA6B687D17}"/>
              </a:ext>
            </a:extLst>
          </p:cNvPr>
          <p:cNvPicPr>
            <a:picLocks noChangeAspect="1"/>
          </p:cNvPicPr>
          <p:nvPr/>
        </p:nvPicPr>
        <p:blipFill>
          <a:blip r:embed="rId5">
            <a:extLst>
              <a:ext uri="{28A0092B-C50C-407E-A947-70E740481C1C}">
                <a14:useLocalDpi xmlns:a14="http://schemas.microsoft.com/office/drawing/2010/main" val="0"/>
              </a:ext>
            </a:extLst>
          </a:blip>
          <a:srcRect l="65852" t="26623" r="18120" b="47937"/>
          <a:stretch>
            <a:fillRect/>
          </a:stretch>
        </p:blipFill>
        <p:spPr>
          <a:xfrm>
            <a:off x="5448812" y="1354723"/>
            <a:ext cx="1057910" cy="835660"/>
          </a:xfrm>
          <a:prstGeom prst="rect">
            <a:avLst/>
          </a:prstGeom>
        </p:spPr>
      </p:pic>
      <p:pic>
        <p:nvPicPr>
          <p:cNvPr id="3" name="图片 2">
            <a:extLst>
              <a:ext uri="{FF2B5EF4-FFF2-40B4-BE49-F238E27FC236}">
                <a16:creationId xmlns:a16="http://schemas.microsoft.com/office/drawing/2014/main" id="{F4A51723-B02F-2591-D736-9C52A0522357}"/>
              </a:ext>
            </a:extLst>
          </p:cNvPr>
          <p:cNvPicPr>
            <a:picLocks noChangeAspect="1"/>
          </p:cNvPicPr>
          <p:nvPr/>
        </p:nvPicPr>
        <p:blipFill>
          <a:blip r:embed="rId6" cstate="print">
            <a:extLst>
              <a:ext uri="{28A0092B-C50C-407E-A947-70E740481C1C}">
                <a14:useLocalDpi xmlns:a14="http://schemas.microsoft.com/office/drawing/2010/main" val="0"/>
              </a:ext>
            </a:extLst>
          </a:blip>
          <a:srcRect l="65852" t="26623" r="18120" b="47937"/>
          <a:stretch>
            <a:fillRect/>
          </a:stretch>
        </p:blipFill>
        <p:spPr>
          <a:xfrm flipH="1">
            <a:off x="2092833" y="3195759"/>
            <a:ext cx="670560" cy="529590"/>
          </a:xfrm>
          <a:prstGeom prst="rect">
            <a:avLst/>
          </a:prstGeom>
        </p:spPr>
      </p:pic>
      <p:pic>
        <p:nvPicPr>
          <p:cNvPr id="4" name="图片 6">
            <a:extLst>
              <a:ext uri="{FF2B5EF4-FFF2-40B4-BE49-F238E27FC236}">
                <a16:creationId xmlns:a16="http://schemas.microsoft.com/office/drawing/2014/main" id="{00E8080A-8C28-A818-F718-B28E478B620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033744" y="0"/>
            <a:ext cx="2934910" cy="3262745"/>
          </a:xfrm>
          <a:prstGeom prst="rect">
            <a:avLst/>
          </a:prstGeom>
        </p:spPr>
      </p:pic>
      <p:sp>
        <p:nvSpPr>
          <p:cNvPr id="6" name="TextBox 5">
            <a:extLst>
              <a:ext uri="{FF2B5EF4-FFF2-40B4-BE49-F238E27FC236}">
                <a16:creationId xmlns:a16="http://schemas.microsoft.com/office/drawing/2014/main" id="{75CD1140-3B5B-CB3B-2C9C-1DD86785CCE8}"/>
              </a:ext>
            </a:extLst>
          </p:cNvPr>
          <p:cNvSpPr txBox="1"/>
          <p:nvPr/>
        </p:nvSpPr>
        <p:spPr>
          <a:xfrm>
            <a:off x="1668251" y="522847"/>
            <a:ext cx="5166799" cy="830997"/>
          </a:xfrm>
          <a:prstGeom prst="rect">
            <a:avLst/>
          </a:prstGeom>
          <a:noFill/>
        </p:spPr>
        <p:txBody>
          <a:bodyPr wrap="none" rtlCol="0">
            <a:spAutoFit/>
          </a:bodyPr>
          <a:lstStyle/>
          <a:p>
            <a:r>
              <a:rPr lang="en-US" sz="4800" b="1">
                <a:solidFill>
                  <a:schemeClr val="bg1"/>
                </a:solidFill>
                <a:latin typeface="Times New Roman" panose="02020603050405020304" pitchFamily="18" charset="0"/>
                <a:cs typeface="Times New Roman" panose="02020603050405020304" pitchFamily="18" charset="0"/>
              </a:rPr>
              <a:t>Mùa xuân nho nhỏ</a:t>
            </a:r>
          </a:p>
        </p:txBody>
      </p:sp>
      <p:sp>
        <p:nvSpPr>
          <p:cNvPr id="5" name="TextBox 4">
            <a:extLst>
              <a:ext uri="{FF2B5EF4-FFF2-40B4-BE49-F238E27FC236}">
                <a16:creationId xmlns:a16="http://schemas.microsoft.com/office/drawing/2014/main" id="{5C1A7F9C-056D-E2D2-DAED-05985BA0EF35}"/>
              </a:ext>
            </a:extLst>
          </p:cNvPr>
          <p:cNvSpPr txBox="1"/>
          <p:nvPr/>
        </p:nvSpPr>
        <p:spPr>
          <a:xfrm>
            <a:off x="1668252" y="503996"/>
            <a:ext cx="5166799" cy="830997"/>
          </a:xfrm>
          <a:prstGeom prst="rect">
            <a:avLst/>
          </a:prstGeom>
          <a:noFill/>
        </p:spPr>
        <p:txBody>
          <a:bodyPr wrap="none" rtlCol="0">
            <a:spAutoFit/>
          </a:bodyPr>
          <a:lstStyle/>
          <a:p>
            <a:r>
              <a:rPr lang="en-US" sz="4800" b="1">
                <a:solidFill>
                  <a:srgbClr val="387938"/>
                </a:solidFill>
                <a:latin typeface="Times New Roman" panose="02020603050405020304" pitchFamily="18" charset="0"/>
                <a:cs typeface="Times New Roman" panose="02020603050405020304" pitchFamily="18" charset="0"/>
              </a:rPr>
              <a:t>Mùa xuân nho nhỏ</a:t>
            </a:r>
          </a:p>
        </p:txBody>
      </p:sp>
      <p:pic>
        <p:nvPicPr>
          <p:cNvPr id="8" name="图片 2">
            <a:extLst>
              <a:ext uri="{FF2B5EF4-FFF2-40B4-BE49-F238E27FC236}">
                <a16:creationId xmlns:a16="http://schemas.microsoft.com/office/drawing/2014/main" id="{235F1C8A-81EA-A219-5DF2-B03BCB453C09}"/>
              </a:ext>
            </a:extLst>
          </p:cNvPr>
          <p:cNvPicPr>
            <a:picLocks noChangeAspect="1"/>
          </p:cNvPicPr>
          <p:nvPr/>
        </p:nvPicPr>
        <p:blipFill>
          <a:blip r:embed="rId6" cstate="print">
            <a:extLst>
              <a:ext uri="{28A0092B-C50C-407E-A947-70E740481C1C}">
                <a14:useLocalDpi xmlns:a14="http://schemas.microsoft.com/office/drawing/2010/main" val="0"/>
              </a:ext>
            </a:extLst>
          </a:blip>
          <a:srcRect l="65852" t="26623" r="18120" b="47937"/>
          <a:stretch>
            <a:fillRect/>
          </a:stretch>
        </p:blipFill>
        <p:spPr>
          <a:xfrm flipH="1">
            <a:off x="1359629" y="186650"/>
            <a:ext cx="670560" cy="529590"/>
          </a:xfrm>
          <a:prstGeom prst="rect">
            <a:avLst/>
          </a:prstGeom>
        </p:spPr>
      </p:pic>
      <p:pic>
        <p:nvPicPr>
          <p:cNvPr id="10" name="图片 2">
            <a:extLst>
              <a:ext uri="{FF2B5EF4-FFF2-40B4-BE49-F238E27FC236}">
                <a16:creationId xmlns:a16="http://schemas.microsoft.com/office/drawing/2014/main" id="{9F0E6381-5399-CA42-B52D-3B5C7C2AEAD1}"/>
              </a:ext>
            </a:extLst>
          </p:cNvPr>
          <p:cNvPicPr>
            <a:picLocks noChangeAspect="1"/>
          </p:cNvPicPr>
          <p:nvPr/>
        </p:nvPicPr>
        <p:blipFill>
          <a:blip r:embed="rId6" cstate="print">
            <a:extLst>
              <a:ext uri="{28A0092B-C50C-407E-A947-70E740481C1C}">
                <a14:useLocalDpi xmlns:a14="http://schemas.microsoft.com/office/drawing/2010/main" val="0"/>
              </a:ext>
            </a:extLst>
          </a:blip>
          <a:srcRect l="65852" t="26623" r="18120" b="47937"/>
          <a:stretch>
            <a:fillRect/>
          </a:stretch>
        </p:blipFill>
        <p:spPr>
          <a:xfrm flipH="1">
            <a:off x="6206352" y="81032"/>
            <a:ext cx="535551" cy="422964"/>
          </a:xfrm>
          <a:prstGeom prst="rect">
            <a:avLst/>
          </a:prstGeom>
        </p:spPr>
      </p:pic>
      <p:grpSp>
        <p:nvGrpSpPr>
          <p:cNvPr id="102" name="Google Shape;2433;p13">
            <a:extLst>
              <a:ext uri="{FF2B5EF4-FFF2-40B4-BE49-F238E27FC236}">
                <a16:creationId xmlns:a16="http://schemas.microsoft.com/office/drawing/2014/main" id="{3E345FBE-B0C3-FF26-B074-8D3F43372513}"/>
              </a:ext>
            </a:extLst>
          </p:cNvPr>
          <p:cNvGrpSpPr/>
          <p:nvPr/>
        </p:nvGrpSpPr>
        <p:grpSpPr>
          <a:xfrm>
            <a:off x="55412" y="1053494"/>
            <a:ext cx="1789723" cy="4087973"/>
            <a:chOff x="-223500" y="1068300"/>
            <a:chExt cx="1789723" cy="4087973"/>
          </a:xfrm>
        </p:grpSpPr>
        <p:sp>
          <p:nvSpPr>
            <p:cNvPr id="103" name="Google Shape;2434;p13">
              <a:extLst>
                <a:ext uri="{FF2B5EF4-FFF2-40B4-BE49-F238E27FC236}">
                  <a16:creationId xmlns:a16="http://schemas.microsoft.com/office/drawing/2014/main" id="{0098A294-7415-BD96-B477-A098FC20D927}"/>
                </a:ext>
              </a:extLst>
            </p:cNvPr>
            <p:cNvSpPr/>
            <p:nvPr/>
          </p:nvSpPr>
          <p:spPr>
            <a:xfrm>
              <a:off x="351197" y="1575321"/>
              <a:ext cx="433559" cy="3387797"/>
            </a:xfrm>
            <a:custGeom>
              <a:avLst/>
              <a:gdLst/>
              <a:ahLst/>
              <a:cxnLst/>
              <a:rect l="l" t="t" r="r" b="b"/>
              <a:pathLst>
                <a:path w="4267" h="33342" extrusionOk="0">
                  <a:moveTo>
                    <a:pt x="1814" y="0"/>
                  </a:moveTo>
                  <a:lnTo>
                    <a:pt x="1" y="33341"/>
                  </a:lnTo>
                  <a:lnTo>
                    <a:pt x="4266" y="33341"/>
                  </a:lnTo>
                  <a:lnTo>
                    <a:pt x="2455" y="0"/>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Google Shape;2435;p13">
              <a:extLst>
                <a:ext uri="{FF2B5EF4-FFF2-40B4-BE49-F238E27FC236}">
                  <a16:creationId xmlns:a16="http://schemas.microsoft.com/office/drawing/2014/main" id="{A140AFD9-1B79-12EF-3A2C-46B75F21B564}"/>
                </a:ext>
              </a:extLst>
            </p:cNvPr>
            <p:cNvSpPr/>
            <p:nvPr/>
          </p:nvSpPr>
          <p:spPr>
            <a:xfrm>
              <a:off x="155499" y="3164665"/>
              <a:ext cx="336422" cy="494117"/>
            </a:xfrm>
            <a:custGeom>
              <a:avLst/>
              <a:gdLst/>
              <a:ahLst/>
              <a:cxnLst/>
              <a:rect l="l" t="t" r="r" b="b"/>
              <a:pathLst>
                <a:path w="3311" h="4863" extrusionOk="0">
                  <a:moveTo>
                    <a:pt x="0" y="1"/>
                  </a:moveTo>
                  <a:lnTo>
                    <a:pt x="0" y="1027"/>
                  </a:lnTo>
                  <a:lnTo>
                    <a:pt x="3311" y="4863"/>
                  </a:lnTo>
                  <a:lnTo>
                    <a:pt x="3311" y="1212"/>
                  </a:lnTo>
                  <a:lnTo>
                    <a:pt x="0" y="1"/>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Google Shape;2436;p13">
              <a:extLst>
                <a:ext uri="{FF2B5EF4-FFF2-40B4-BE49-F238E27FC236}">
                  <a16:creationId xmlns:a16="http://schemas.microsoft.com/office/drawing/2014/main" id="{6DF950AD-A9C4-50AB-CE4D-398E30C767D5}"/>
                </a:ext>
              </a:extLst>
            </p:cNvPr>
            <p:cNvSpPr/>
            <p:nvPr/>
          </p:nvSpPr>
          <p:spPr>
            <a:xfrm>
              <a:off x="264322" y="2436851"/>
              <a:ext cx="303705" cy="507834"/>
            </a:xfrm>
            <a:custGeom>
              <a:avLst/>
              <a:gdLst/>
              <a:ahLst/>
              <a:cxnLst/>
              <a:rect l="l" t="t" r="r" b="b"/>
              <a:pathLst>
                <a:path w="2989" h="4998" extrusionOk="0">
                  <a:moveTo>
                    <a:pt x="2" y="1"/>
                  </a:moveTo>
                  <a:lnTo>
                    <a:pt x="1" y="960"/>
                  </a:lnTo>
                  <a:lnTo>
                    <a:pt x="2988" y="4998"/>
                  </a:lnTo>
                  <a:lnTo>
                    <a:pt x="2988" y="2237"/>
                  </a:lnTo>
                  <a:lnTo>
                    <a:pt x="2" y="1"/>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2437;p13">
              <a:extLst>
                <a:ext uri="{FF2B5EF4-FFF2-40B4-BE49-F238E27FC236}">
                  <a16:creationId xmlns:a16="http://schemas.microsoft.com/office/drawing/2014/main" id="{36847D33-57C4-355D-C855-DE463337195B}"/>
                </a:ext>
              </a:extLst>
            </p:cNvPr>
            <p:cNvSpPr/>
            <p:nvPr/>
          </p:nvSpPr>
          <p:spPr>
            <a:xfrm>
              <a:off x="264322" y="1887459"/>
              <a:ext cx="303705" cy="403382"/>
            </a:xfrm>
            <a:custGeom>
              <a:avLst/>
              <a:gdLst/>
              <a:ahLst/>
              <a:cxnLst/>
              <a:rect l="l" t="t" r="r" b="b"/>
              <a:pathLst>
                <a:path w="2989" h="3970" extrusionOk="0">
                  <a:moveTo>
                    <a:pt x="2" y="1"/>
                  </a:moveTo>
                  <a:lnTo>
                    <a:pt x="1" y="591"/>
                  </a:lnTo>
                  <a:lnTo>
                    <a:pt x="2988" y="3970"/>
                  </a:lnTo>
                  <a:lnTo>
                    <a:pt x="2988" y="1209"/>
                  </a:lnTo>
                  <a:lnTo>
                    <a:pt x="2" y="1"/>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 name="Google Shape;2438;p13">
              <a:extLst>
                <a:ext uri="{FF2B5EF4-FFF2-40B4-BE49-F238E27FC236}">
                  <a16:creationId xmlns:a16="http://schemas.microsoft.com/office/drawing/2014/main" id="{3C169E9B-CC9D-6930-31AD-4BCDAE92ABA3}"/>
                </a:ext>
              </a:extLst>
            </p:cNvPr>
            <p:cNvSpPr/>
            <p:nvPr/>
          </p:nvSpPr>
          <p:spPr>
            <a:xfrm>
              <a:off x="596886" y="1950151"/>
              <a:ext cx="303705" cy="716231"/>
            </a:xfrm>
            <a:custGeom>
              <a:avLst/>
              <a:gdLst/>
              <a:ahLst/>
              <a:cxnLst/>
              <a:rect l="l" t="t" r="r" b="b"/>
              <a:pathLst>
                <a:path w="2989" h="7049" extrusionOk="0">
                  <a:moveTo>
                    <a:pt x="2987" y="0"/>
                  </a:moveTo>
                  <a:lnTo>
                    <a:pt x="0" y="3500"/>
                  </a:lnTo>
                  <a:lnTo>
                    <a:pt x="0" y="7048"/>
                  </a:lnTo>
                  <a:lnTo>
                    <a:pt x="2988" y="1117"/>
                  </a:lnTo>
                  <a:lnTo>
                    <a:pt x="2987" y="0"/>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 name="Google Shape;2439;p13">
              <a:extLst>
                <a:ext uri="{FF2B5EF4-FFF2-40B4-BE49-F238E27FC236}">
                  <a16:creationId xmlns:a16="http://schemas.microsoft.com/office/drawing/2014/main" id="{33EB3300-BB59-DA0E-F5C9-8FFA04CAA6E8}"/>
                </a:ext>
              </a:extLst>
            </p:cNvPr>
            <p:cNvSpPr/>
            <p:nvPr/>
          </p:nvSpPr>
          <p:spPr>
            <a:xfrm>
              <a:off x="596886" y="2725416"/>
              <a:ext cx="303705" cy="833690"/>
            </a:xfrm>
            <a:custGeom>
              <a:avLst/>
              <a:gdLst/>
              <a:ahLst/>
              <a:cxnLst/>
              <a:rect l="l" t="t" r="r" b="b"/>
              <a:pathLst>
                <a:path w="2989" h="8205" extrusionOk="0">
                  <a:moveTo>
                    <a:pt x="2987" y="0"/>
                  </a:moveTo>
                  <a:lnTo>
                    <a:pt x="0" y="3501"/>
                  </a:lnTo>
                  <a:lnTo>
                    <a:pt x="0" y="8204"/>
                  </a:lnTo>
                  <a:lnTo>
                    <a:pt x="2988" y="1908"/>
                  </a:lnTo>
                  <a:lnTo>
                    <a:pt x="2987" y="0"/>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2440;p13">
              <a:extLst>
                <a:ext uri="{FF2B5EF4-FFF2-40B4-BE49-F238E27FC236}">
                  <a16:creationId xmlns:a16="http://schemas.microsoft.com/office/drawing/2014/main" id="{20669327-8292-720C-516E-F9F5DD2E734E}"/>
                </a:ext>
              </a:extLst>
            </p:cNvPr>
            <p:cNvSpPr/>
            <p:nvPr/>
          </p:nvSpPr>
          <p:spPr>
            <a:xfrm>
              <a:off x="530536" y="1764006"/>
              <a:ext cx="48670" cy="424313"/>
            </a:xfrm>
            <a:custGeom>
              <a:avLst/>
              <a:gdLst/>
              <a:ahLst/>
              <a:cxnLst/>
              <a:rect l="l" t="t" r="r" b="b"/>
              <a:pathLst>
                <a:path w="479" h="4176" extrusionOk="0">
                  <a:moveTo>
                    <a:pt x="364" y="1"/>
                  </a:moveTo>
                  <a:cubicBezTo>
                    <a:pt x="308" y="1"/>
                    <a:pt x="268" y="45"/>
                    <a:pt x="264" y="99"/>
                  </a:cubicBezTo>
                  <a:lnTo>
                    <a:pt x="3" y="4064"/>
                  </a:lnTo>
                  <a:cubicBezTo>
                    <a:pt x="1" y="4122"/>
                    <a:pt x="44" y="4173"/>
                    <a:pt x="102" y="4176"/>
                  </a:cubicBezTo>
                  <a:lnTo>
                    <a:pt x="110" y="4176"/>
                  </a:lnTo>
                  <a:cubicBezTo>
                    <a:pt x="165" y="4176"/>
                    <a:pt x="211" y="4132"/>
                    <a:pt x="214" y="4078"/>
                  </a:cubicBezTo>
                  <a:lnTo>
                    <a:pt x="475" y="114"/>
                  </a:lnTo>
                  <a:cubicBezTo>
                    <a:pt x="479" y="55"/>
                    <a:pt x="435" y="4"/>
                    <a:pt x="377" y="2"/>
                  </a:cubicBezTo>
                  <a:cubicBezTo>
                    <a:pt x="373" y="1"/>
                    <a:pt x="369" y="1"/>
                    <a:pt x="364"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2441;p13">
              <a:extLst>
                <a:ext uri="{FF2B5EF4-FFF2-40B4-BE49-F238E27FC236}">
                  <a16:creationId xmlns:a16="http://schemas.microsoft.com/office/drawing/2014/main" id="{D08103B0-99C8-AE6D-38FC-65987167E81D}"/>
                </a:ext>
              </a:extLst>
            </p:cNvPr>
            <p:cNvSpPr/>
            <p:nvPr/>
          </p:nvSpPr>
          <p:spPr>
            <a:xfrm>
              <a:off x="358106" y="1948932"/>
              <a:ext cx="164299" cy="106586"/>
            </a:xfrm>
            <a:custGeom>
              <a:avLst/>
              <a:gdLst/>
              <a:ahLst/>
              <a:cxnLst/>
              <a:rect l="l" t="t" r="r" b="b"/>
              <a:pathLst>
                <a:path w="1617" h="1049" extrusionOk="0">
                  <a:moveTo>
                    <a:pt x="121" y="1"/>
                  </a:moveTo>
                  <a:cubicBezTo>
                    <a:pt x="86" y="1"/>
                    <a:pt x="51" y="19"/>
                    <a:pt x="31" y="51"/>
                  </a:cubicBezTo>
                  <a:cubicBezTo>
                    <a:pt x="1" y="102"/>
                    <a:pt x="17" y="166"/>
                    <a:pt x="66" y="197"/>
                  </a:cubicBezTo>
                  <a:lnTo>
                    <a:pt x="1440" y="1033"/>
                  </a:lnTo>
                  <a:cubicBezTo>
                    <a:pt x="1456" y="1044"/>
                    <a:pt x="1477" y="1049"/>
                    <a:pt x="1494" y="1049"/>
                  </a:cubicBezTo>
                  <a:cubicBezTo>
                    <a:pt x="1530" y="1049"/>
                    <a:pt x="1565" y="1031"/>
                    <a:pt x="1586" y="998"/>
                  </a:cubicBezTo>
                  <a:cubicBezTo>
                    <a:pt x="1616" y="947"/>
                    <a:pt x="1600" y="884"/>
                    <a:pt x="1551" y="852"/>
                  </a:cubicBezTo>
                  <a:lnTo>
                    <a:pt x="177" y="16"/>
                  </a:lnTo>
                  <a:cubicBezTo>
                    <a:pt x="159" y="6"/>
                    <a:pt x="140" y="1"/>
                    <a:pt x="121"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1" name="Google Shape;2442;p13">
              <a:extLst>
                <a:ext uri="{FF2B5EF4-FFF2-40B4-BE49-F238E27FC236}">
                  <a16:creationId xmlns:a16="http://schemas.microsoft.com/office/drawing/2014/main" id="{B8349179-01FF-6028-B269-F54281E8E668}"/>
                </a:ext>
              </a:extLst>
            </p:cNvPr>
            <p:cNvSpPr/>
            <p:nvPr/>
          </p:nvSpPr>
          <p:spPr>
            <a:xfrm>
              <a:off x="370706" y="2015586"/>
              <a:ext cx="125079" cy="112378"/>
            </a:xfrm>
            <a:custGeom>
              <a:avLst/>
              <a:gdLst/>
              <a:ahLst/>
              <a:cxnLst/>
              <a:rect l="l" t="t" r="r" b="b"/>
              <a:pathLst>
                <a:path w="1231" h="1106" extrusionOk="0">
                  <a:moveTo>
                    <a:pt x="117" y="0"/>
                  </a:moveTo>
                  <a:cubicBezTo>
                    <a:pt x="88" y="0"/>
                    <a:pt x="60" y="12"/>
                    <a:pt x="40" y="35"/>
                  </a:cubicBezTo>
                  <a:cubicBezTo>
                    <a:pt x="0" y="79"/>
                    <a:pt x="3" y="145"/>
                    <a:pt x="47" y="185"/>
                  </a:cubicBezTo>
                  <a:lnTo>
                    <a:pt x="1041" y="1079"/>
                  </a:lnTo>
                  <a:cubicBezTo>
                    <a:pt x="1062" y="1096"/>
                    <a:pt x="1086" y="1105"/>
                    <a:pt x="1113" y="1105"/>
                  </a:cubicBezTo>
                  <a:cubicBezTo>
                    <a:pt x="1142" y="1105"/>
                    <a:pt x="1168" y="1093"/>
                    <a:pt x="1190" y="1072"/>
                  </a:cubicBezTo>
                  <a:cubicBezTo>
                    <a:pt x="1230" y="1028"/>
                    <a:pt x="1226" y="960"/>
                    <a:pt x="1182" y="922"/>
                  </a:cubicBezTo>
                  <a:lnTo>
                    <a:pt x="189" y="28"/>
                  </a:lnTo>
                  <a:cubicBezTo>
                    <a:pt x="169" y="9"/>
                    <a:pt x="143" y="0"/>
                    <a:pt x="11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2" name="Google Shape;2443;p13">
              <a:extLst>
                <a:ext uri="{FF2B5EF4-FFF2-40B4-BE49-F238E27FC236}">
                  <a16:creationId xmlns:a16="http://schemas.microsoft.com/office/drawing/2014/main" id="{DB4D0F8D-5CCC-2016-6CDC-68583DE516A2}"/>
                </a:ext>
              </a:extLst>
            </p:cNvPr>
            <p:cNvSpPr/>
            <p:nvPr/>
          </p:nvSpPr>
          <p:spPr>
            <a:xfrm>
              <a:off x="585811" y="2091589"/>
              <a:ext cx="33632" cy="227499"/>
            </a:xfrm>
            <a:custGeom>
              <a:avLst/>
              <a:gdLst/>
              <a:ahLst/>
              <a:cxnLst/>
              <a:rect l="l" t="t" r="r" b="b"/>
              <a:pathLst>
                <a:path w="331" h="2239" extrusionOk="0">
                  <a:moveTo>
                    <a:pt x="104" y="1"/>
                  </a:moveTo>
                  <a:cubicBezTo>
                    <a:pt x="45" y="4"/>
                    <a:pt x="0" y="55"/>
                    <a:pt x="3" y="113"/>
                  </a:cubicBezTo>
                  <a:lnTo>
                    <a:pt x="117" y="2138"/>
                  </a:lnTo>
                  <a:cubicBezTo>
                    <a:pt x="120" y="2195"/>
                    <a:pt x="166" y="2238"/>
                    <a:pt x="221" y="2238"/>
                  </a:cubicBezTo>
                  <a:lnTo>
                    <a:pt x="227" y="2238"/>
                  </a:lnTo>
                  <a:cubicBezTo>
                    <a:pt x="285" y="2237"/>
                    <a:pt x="330" y="2186"/>
                    <a:pt x="327" y="2128"/>
                  </a:cubicBezTo>
                  <a:lnTo>
                    <a:pt x="214" y="101"/>
                  </a:lnTo>
                  <a:cubicBezTo>
                    <a:pt x="213" y="43"/>
                    <a:pt x="163" y="1"/>
                    <a:pt x="104"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3" name="Google Shape;2444;p13">
              <a:extLst>
                <a:ext uri="{FF2B5EF4-FFF2-40B4-BE49-F238E27FC236}">
                  <a16:creationId xmlns:a16="http://schemas.microsoft.com/office/drawing/2014/main" id="{2E203235-CACD-EBAF-DD16-B0DB47D25A90}"/>
                </a:ext>
              </a:extLst>
            </p:cNvPr>
            <p:cNvSpPr/>
            <p:nvPr/>
          </p:nvSpPr>
          <p:spPr>
            <a:xfrm>
              <a:off x="670755" y="2123595"/>
              <a:ext cx="133919" cy="160946"/>
            </a:xfrm>
            <a:custGeom>
              <a:avLst/>
              <a:gdLst/>
              <a:ahLst/>
              <a:cxnLst/>
              <a:rect l="l" t="t" r="r" b="b"/>
              <a:pathLst>
                <a:path w="1318" h="1584" extrusionOk="0">
                  <a:moveTo>
                    <a:pt x="1197" y="1"/>
                  </a:moveTo>
                  <a:cubicBezTo>
                    <a:pt x="1166" y="1"/>
                    <a:pt x="1135" y="14"/>
                    <a:pt x="1114" y="41"/>
                  </a:cubicBezTo>
                  <a:lnTo>
                    <a:pt x="37" y="1413"/>
                  </a:lnTo>
                  <a:cubicBezTo>
                    <a:pt x="0" y="1460"/>
                    <a:pt x="9" y="1525"/>
                    <a:pt x="54" y="1561"/>
                  </a:cubicBezTo>
                  <a:cubicBezTo>
                    <a:pt x="74" y="1576"/>
                    <a:pt x="96" y="1583"/>
                    <a:pt x="120" y="1583"/>
                  </a:cubicBezTo>
                  <a:cubicBezTo>
                    <a:pt x="153" y="1583"/>
                    <a:pt x="183" y="1569"/>
                    <a:pt x="204" y="1544"/>
                  </a:cubicBezTo>
                  <a:lnTo>
                    <a:pt x="1281" y="171"/>
                  </a:lnTo>
                  <a:cubicBezTo>
                    <a:pt x="1318" y="123"/>
                    <a:pt x="1309" y="59"/>
                    <a:pt x="1264" y="23"/>
                  </a:cubicBezTo>
                  <a:cubicBezTo>
                    <a:pt x="1244" y="8"/>
                    <a:pt x="1220" y="1"/>
                    <a:pt x="1197"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4" name="Google Shape;2445;p13">
              <a:extLst>
                <a:ext uri="{FF2B5EF4-FFF2-40B4-BE49-F238E27FC236}">
                  <a16:creationId xmlns:a16="http://schemas.microsoft.com/office/drawing/2014/main" id="{E664D21D-27DB-C6D5-5D3E-6376660C1106}"/>
                </a:ext>
              </a:extLst>
            </p:cNvPr>
            <p:cNvSpPr/>
            <p:nvPr/>
          </p:nvSpPr>
          <p:spPr>
            <a:xfrm>
              <a:off x="635904" y="2262899"/>
              <a:ext cx="131277" cy="237254"/>
            </a:xfrm>
            <a:custGeom>
              <a:avLst/>
              <a:gdLst/>
              <a:ahLst/>
              <a:cxnLst/>
              <a:rect l="l" t="t" r="r" b="b"/>
              <a:pathLst>
                <a:path w="1292" h="2335" extrusionOk="0">
                  <a:moveTo>
                    <a:pt x="1169" y="1"/>
                  </a:moveTo>
                  <a:cubicBezTo>
                    <a:pt x="1130" y="1"/>
                    <a:pt x="1093" y="23"/>
                    <a:pt x="1076" y="60"/>
                  </a:cubicBezTo>
                  <a:lnTo>
                    <a:pt x="26" y="2182"/>
                  </a:lnTo>
                  <a:cubicBezTo>
                    <a:pt x="0" y="2236"/>
                    <a:pt x="22" y="2299"/>
                    <a:pt x="74" y="2325"/>
                  </a:cubicBezTo>
                  <a:cubicBezTo>
                    <a:pt x="90" y="2332"/>
                    <a:pt x="105" y="2335"/>
                    <a:pt x="121" y="2335"/>
                  </a:cubicBezTo>
                  <a:cubicBezTo>
                    <a:pt x="162" y="2335"/>
                    <a:pt x="198" y="2313"/>
                    <a:pt x="215" y="2277"/>
                  </a:cubicBezTo>
                  <a:lnTo>
                    <a:pt x="1265" y="154"/>
                  </a:lnTo>
                  <a:cubicBezTo>
                    <a:pt x="1291" y="102"/>
                    <a:pt x="1269" y="38"/>
                    <a:pt x="1217" y="13"/>
                  </a:cubicBezTo>
                  <a:cubicBezTo>
                    <a:pt x="1202" y="5"/>
                    <a:pt x="1185" y="1"/>
                    <a:pt x="1169"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2446;p13">
              <a:extLst>
                <a:ext uri="{FF2B5EF4-FFF2-40B4-BE49-F238E27FC236}">
                  <a16:creationId xmlns:a16="http://schemas.microsoft.com/office/drawing/2014/main" id="{6C2DA91D-F99E-8AA1-C0BB-945777ED095F}"/>
                </a:ext>
              </a:extLst>
            </p:cNvPr>
            <p:cNvSpPr/>
            <p:nvPr/>
          </p:nvSpPr>
          <p:spPr>
            <a:xfrm>
              <a:off x="519461" y="2238411"/>
              <a:ext cx="46638" cy="270174"/>
            </a:xfrm>
            <a:custGeom>
              <a:avLst/>
              <a:gdLst/>
              <a:ahLst/>
              <a:cxnLst/>
              <a:rect l="l" t="t" r="r" b="b"/>
              <a:pathLst>
                <a:path w="459" h="2659" extrusionOk="0">
                  <a:moveTo>
                    <a:pt x="345" y="0"/>
                  </a:moveTo>
                  <a:cubicBezTo>
                    <a:pt x="293" y="0"/>
                    <a:pt x="247" y="42"/>
                    <a:pt x="242" y="96"/>
                  </a:cubicBezTo>
                  <a:lnTo>
                    <a:pt x="6" y="2542"/>
                  </a:lnTo>
                  <a:cubicBezTo>
                    <a:pt x="1" y="2601"/>
                    <a:pt x="43" y="2653"/>
                    <a:pt x="101" y="2659"/>
                  </a:cubicBezTo>
                  <a:lnTo>
                    <a:pt x="111" y="2659"/>
                  </a:lnTo>
                  <a:cubicBezTo>
                    <a:pt x="166" y="2659"/>
                    <a:pt x="211" y="2617"/>
                    <a:pt x="217" y="2564"/>
                  </a:cubicBezTo>
                  <a:lnTo>
                    <a:pt x="453" y="117"/>
                  </a:lnTo>
                  <a:cubicBezTo>
                    <a:pt x="458" y="59"/>
                    <a:pt x="416" y="7"/>
                    <a:pt x="358" y="1"/>
                  </a:cubicBezTo>
                  <a:cubicBezTo>
                    <a:pt x="354" y="0"/>
                    <a:pt x="350" y="0"/>
                    <a:pt x="345"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2447;p13">
              <a:extLst>
                <a:ext uri="{FF2B5EF4-FFF2-40B4-BE49-F238E27FC236}">
                  <a16:creationId xmlns:a16="http://schemas.microsoft.com/office/drawing/2014/main" id="{F8FB76C6-994D-BC35-1372-5E6E7BD55C36}"/>
                </a:ext>
              </a:extLst>
            </p:cNvPr>
            <p:cNvSpPr/>
            <p:nvPr/>
          </p:nvSpPr>
          <p:spPr>
            <a:xfrm>
              <a:off x="596988" y="2393769"/>
              <a:ext cx="22150" cy="261843"/>
            </a:xfrm>
            <a:custGeom>
              <a:avLst/>
              <a:gdLst/>
              <a:ahLst/>
              <a:cxnLst/>
              <a:rect l="l" t="t" r="r" b="b"/>
              <a:pathLst>
                <a:path w="218" h="2577" extrusionOk="0">
                  <a:moveTo>
                    <a:pt x="111" y="0"/>
                  </a:moveTo>
                  <a:cubicBezTo>
                    <a:pt x="53" y="0"/>
                    <a:pt x="7" y="48"/>
                    <a:pt x="7" y="106"/>
                  </a:cubicBezTo>
                  <a:lnTo>
                    <a:pt x="1" y="2470"/>
                  </a:lnTo>
                  <a:cubicBezTo>
                    <a:pt x="1" y="2528"/>
                    <a:pt x="49" y="2576"/>
                    <a:pt x="107" y="2576"/>
                  </a:cubicBezTo>
                  <a:cubicBezTo>
                    <a:pt x="165" y="2576"/>
                    <a:pt x="212" y="2528"/>
                    <a:pt x="212" y="2470"/>
                  </a:cubicBezTo>
                  <a:lnTo>
                    <a:pt x="217" y="106"/>
                  </a:lnTo>
                  <a:cubicBezTo>
                    <a:pt x="217" y="48"/>
                    <a:pt x="169" y="0"/>
                    <a:pt x="11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2448;p13">
              <a:extLst>
                <a:ext uri="{FF2B5EF4-FFF2-40B4-BE49-F238E27FC236}">
                  <a16:creationId xmlns:a16="http://schemas.microsoft.com/office/drawing/2014/main" id="{479823DD-BA3D-5799-E255-8E710A7993BD}"/>
                </a:ext>
              </a:extLst>
            </p:cNvPr>
            <p:cNvSpPr/>
            <p:nvPr/>
          </p:nvSpPr>
          <p:spPr>
            <a:xfrm>
              <a:off x="396006" y="2576155"/>
              <a:ext cx="117357" cy="100998"/>
            </a:xfrm>
            <a:custGeom>
              <a:avLst/>
              <a:gdLst/>
              <a:ahLst/>
              <a:cxnLst/>
              <a:rect l="l" t="t" r="r" b="b"/>
              <a:pathLst>
                <a:path w="1155" h="994" extrusionOk="0">
                  <a:moveTo>
                    <a:pt x="117" y="0"/>
                  </a:moveTo>
                  <a:cubicBezTo>
                    <a:pt x="87" y="0"/>
                    <a:pt x="57" y="13"/>
                    <a:pt x="36" y="37"/>
                  </a:cubicBezTo>
                  <a:cubicBezTo>
                    <a:pt x="0" y="81"/>
                    <a:pt x="6" y="149"/>
                    <a:pt x="49" y="187"/>
                  </a:cubicBezTo>
                  <a:lnTo>
                    <a:pt x="968" y="967"/>
                  </a:lnTo>
                  <a:cubicBezTo>
                    <a:pt x="989" y="985"/>
                    <a:pt x="1013" y="994"/>
                    <a:pt x="1038" y="994"/>
                  </a:cubicBezTo>
                  <a:cubicBezTo>
                    <a:pt x="1069" y="994"/>
                    <a:pt x="1098" y="981"/>
                    <a:pt x="1118" y="954"/>
                  </a:cubicBezTo>
                  <a:cubicBezTo>
                    <a:pt x="1154" y="911"/>
                    <a:pt x="1149" y="844"/>
                    <a:pt x="1105" y="806"/>
                  </a:cubicBezTo>
                  <a:lnTo>
                    <a:pt x="185" y="24"/>
                  </a:lnTo>
                  <a:cubicBezTo>
                    <a:pt x="165" y="8"/>
                    <a:pt x="141" y="0"/>
                    <a:pt x="11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 name="Google Shape;2449;p13">
              <a:extLst>
                <a:ext uri="{FF2B5EF4-FFF2-40B4-BE49-F238E27FC236}">
                  <a16:creationId xmlns:a16="http://schemas.microsoft.com/office/drawing/2014/main" id="{8A775C83-C986-D309-4A20-D4A15FD2910A}"/>
                </a:ext>
              </a:extLst>
            </p:cNvPr>
            <p:cNvSpPr/>
            <p:nvPr/>
          </p:nvSpPr>
          <p:spPr>
            <a:xfrm>
              <a:off x="416023" y="2685688"/>
              <a:ext cx="176187" cy="187263"/>
            </a:xfrm>
            <a:custGeom>
              <a:avLst/>
              <a:gdLst/>
              <a:ahLst/>
              <a:cxnLst/>
              <a:rect l="l" t="t" r="r" b="b"/>
              <a:pathLst>
                <a:path w="1734" h="1843" extrusionOk="0">
                  <a:moveTo>
                    <a:pt x="120" y="0"/>
                  </a:moveTo>
                  <a:cubicBezTo>
                    <a:pt x="95" y="0"/>
                    <a:pt x="69" y="9"/>
                    <a:pt x="49" y="28"/>
                  </a:cubicBezTo>
                  <a:cubicBezTo>
                    <a:pt x="4" y="68"/>
                    <a:pt x="1" y="134"/>
                    <a:pt x="40" y="177"/>
                  </a:cubicBezTo>
                  <a:lnTo>
                    <a:pt x="1539" y="1807"/>
                  </a:lnTo>
                  <a:cubicBezTo>
                    <a:pt x="1561" y="1830"/>
                    <a:pt x="1587" y="1842"/>
                    <a:pt x="1616" y="1842"/>
                  </a:cubicBezTo>
                  <a:cubicBezTo>
                    <a:pt x="1642" y="1842"/>
                    <a:pt x="1667" y="1833"/>
                    <a:pt x="1687" y="1814"/>
                  </a:cubicBezTo>
                  <a:cubicBezTo>
                    <a:pt x="1731" y="1775"/>
                    <a:pt x="1734" y="1710"/>
                    <a:pt x="1695" y="1666"/>
                  </a:cubicBezTo>
                  <a:lnTo>
                    <a:pt x="197" y="35"/>
                  </a:lnTo>
                  <a:cubicBezTo>
                    <a:pt x="176" y="12"/>
                    <a:pt x="148" y="0"/>
                    <a:pt x="120"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2450;p13">
              <a:extLst>
                <a:ext uri="{FF2B5EF4-FFF2-40B4-BE49-F238E27FC236}">
                  <a16:creationId xmlns:a16="http://schemas.microsoft.com/office/drawing/2014/main" id="{265B2BA4-6B51-B0E9-CFC2-55D0742667C0}"/>
                </a:ext>
              </a:extLst>
            </p:cNvPr>
            <p:cNvSpPr/>
            <p:nvPr/>
          </p:nvSpPr>
          <p:spPr>
            <a:xfrm>
              <a:off x="596581" y="2714747"/>
              <a:ext cx="51515" cy="256965"/>
            </a:xfrm>
            <a:custGeom>
              <a:avLst/>
              <a:gdLst/>
              <a:ahLst/>
              <a:cxnLst/>
              <a:rect l="l" t="t" r="r" b="b"/>
              <a:pathLst>
                <a:path w="507" h="2529" extrusionOk="0">
                  <a:moveTo>
                    <a:pt x="114" y="1"/>
                  </a:moveTo>
                  <a:cubicBezTo>
                    <a:pt x="110" y="1"/>
                    <a:pt x="105" y="1"/>
                    <a:pt x="101" y="2"/>
                  </a:cubicBezTo>
                  <a:cubicBezTo>
                    <a:pt x="43" y="9"/>
                    <a:pt x="0" y="61"/>
                    <a:pt x="8" y="120"/>
                  </a:cubicBezTo>
                  <a:lnTo>
                    <a:pt x="288" y="2436"/>
                  </a:lnTo>
                  <a:cubicBezTo>
                    <a:pt x="296" y="2488"/>
                    <a:pt x="341" y="2529"/>
                    <a:pt x="394" y="2529"/>
                  </a:cubicBezTo>
                  <a:lnTo>
                    <a:pt x="406" y="2529"/>
                  </a:lnTo>
                  <a:cubicBezTo>
                    <a:pt x="464" y="2520"/>
                    <a:pt x="506" y="2468"/>
                    <a:pt x="499" y="2409"/>
                  </a:cubicBezTo>
                  <a:lnTo>
                    <a:pt x="219" y="95"/>
                  </a:lnTo>
                  <a:cubicBezTo>
                    <a:pt x="212" y="41"/>
                    <a:pt x="169" y="1"/>
                    <a:pt x="114"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2451;p13">
              <a:extLst>
                <a:ext uri="{FF2B5EF4-FFF2-40B4-BE49-F238E27FC236}">
                  <a16:creationId xmlns:a16="http://schemas.microsoft.com/office/drawing/2014/main" id="{EBA88655-739D-3E85-A57D-EB79487A86EC}"/>
                </a:ext>
              </a:extLst>
            </p:cNvPr>
            <p:cNvSpPr/>
            <p:nvPr/>
          </p:nvSpPr>
          <p:spPr>
            <a:xfrm>
              <a:off x="697580" y="2864313"/>
              <a:ext cx="136459" cy="155561"/>
            </a:xfrm>
            <a:custGeom>
              <a:avLst/>
              <a:gdLst/>
              <a:ahLst/>
              <a:cxnLst/>
              <a:rect l="l" t="t" r="r" b="b"/>
              <a:pathLst>
                <a:path w="1343" h="1531" extrusionOk="0">
                  <a:moveTo>
                    <a:pt x="1223" y="0"/>
                  </a:moveTo>
                  <a:cubicBezTo>
                    <a:pt x="1194" y="0"/>
                    <a:pt x="1164" y="13"/>
                    <a:pt x="1142" y="39"/>
                  </a:cubicBezTo>
                  <a:lnTo>
                    <a:pt x="40" y="1356"/>
                  </a:lnTo>
                  <a:cubicBezTo>
                    <a:pt x="1" y="1401"/>
                    <a:pt x="7" y="1467"/>
                    <a:pt x="52" y="1504"/>
                  </a:cubicBezTo>
                  <a:cubicBezTo>
                    <a:pt x="72" y="1523"/>
                    <a:pt x="95" y="1531"/>
                    <a:pt x="120" y="1531"/>
                  </a:cubicBezTo>
                  <a:cubicBezTo>
                    <a:pt x="151" y="1531"/>
                    <a:pt x="180" y="1518"/>
                    <a:pt x="202" y="1493"/>
                  </a:cubicBezTo>
                  <a:lnTo>
                    <a:pt x="1304" y="174"/>
                  </a:lnTo>
                  <a:cubicBezTo>
                    <a:pt x="1343" y="129"/>
                    <a:pt x="1337" y="64"/>
                    <a:pt x="1292" y="26"/>
                  </a:cubicBezTo>
                  <a:cubicBezTo>
                    <a:pt x="1272" y="9"/>
                    <a:pt x="1247" y="0"/>
                    <a:pt x="1223"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2452;p13">
              <a:extLst>
                <a:ext uri="{FF2B5EF4-FFF2-40B4-BE49-F238E27FC236}">
                  <a16:creationId xmlns:a16="http://schemas.microsoft.com/office/drawing/2014/main" id="{D7A80B85-C085-F81A-FAD0-57FED1DCFEBD}"/>
                </a:ext>
              </a:extLst>
            </p:cNvPr>
            <p:cNvSpPr/>
            <p:nvPr/>
          </p:nvSpPr>
          <p:spPr>
            <a:xfrm>
              <a:off x="676242" y="2974050"/>
              <a:ext cx="151294" cy="234510"/>
            </a:xfrm>
            <a:custGeom>
              <a:avLst/>
              <a:gdLst/>
              <a:ahLst/>
              <a:cxnLst/>
              <a:rect l="l" t="t" r="r" b="b"/>
              <a:pathLst>
                <a:path w="1489" h="2308" extrusionOk="0">
                  <a:moveTo>
                    <a:pt x="1367" y="0"/>
                  </a:moveTo>
                  <a:cubicBezTo>
                    <a:pt x="1331" y="0"/>
                    <a:pt x="1296" y="19"/>
                    <a:pt x="1277" y="52"/>
                  </a:cubicBezTo>
                  <a:lnTo>
                    <a:pt x="32" y="2147"/>
                  </a:lnTo>
                  <a:cubicBezTo>
                    <a:pt x="0" y="2198"/>
                    <a:pt x="18" y="2264"/>
                    <a:pt x="68" y="2293"/>
                  </a:cubicBezTo>
                  <a:cubicBezTo>
                    <a:pt x="86" y="2303"/>
                    <a:pt x="105" y="2307"/>
                    <a:pt x="122" y="2307"/>
                  </a:cubicBezTo>
                  <a:cubicBezTo>
                    <a:pt x="159" y="2307"/>
                    <a:pt x="195" y="2290"/>
                    <a:pt x="214" y="2256"/>
                  </a:cubicBezTo>
                  <a:lnTo>
                    <a:pt x="1458" y="161"/>
                  </a:lnTo>
                  <a:cubicBezTo>
                    <a:pt x="1489" y="110"/>
                    <a:pt x="1473" y="45"/>
                    <a:pt x="1422" y="16"/>
                  </a:cubicBezTo>
                  <a:cubicBezTo>
                    <a:pt x="1405" y="5"/>
                    <a:pt x="1385" y="0"/>
                    <a:pt x="136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2453;p13">
              <a:extLst>
                <a:ext uri="{FF2B5EF4-FFF2-40B4-BE49-F238E27FC236}">
                  <a16:creationId xmlns:a16="http://schemas.microsoft.com/office/drawing/2014/main" id="{E312F0A0-E730-9EE4-23FE-5038C85D90CA}"/>
                </a:ext>
              </a:extLst>
            </p:cNvPr>
            <p:cNvSpPr/>
            <p:nvPr/>
          </p:nvSpPr>
          <p:spPr>
            <a:xfrm>
              <a:off x="584592" y="3059298"/>
              <a:ext cx="152310" cy="213985"/>
            </a:xfrm>
            <a:custGeom>
              <a:avLst/>
              <a:gdLst/>
              <a:ahLst/>
              <a:cxnLst/>
              <a:rect l="l" t="t" r="r" b="b"/>
              <a:pathLst>
                <a:path w="1499" h="2106" extrusionOk="0">
                  <a:moveTo>
                    <a:pt x="1377" y="0"/>
                  </a:moveTo>
                  <a:cubicBezTo>
                    <a:pt x="1343" y="0"/>
                    <a:pt x="1310" y="17"/>
                    <a:pt x="1290" y="48"/>
                  </a:cubicBezTo>
                  <a:lnTo>
                    <a:pt x="34" y="1939"/>
                  </a:lnTo>
                  <a:cubicBezTo>
                    <a:pt x="1" y="1989"/>
                    <a:pt x="14" y="2054"/>
                    <a:pt x="63" y="2086"/>
                  </a:cubicBezTo>
                  <a:cubicBezTo>
                    <a:pt x="81" y="2099"/>
                    <a:pt x="101" y="2105"/>
                    <a:pt x="121" y="2105"/>
                  </a:cubicBezTo>
                  <a:cubicBezTo>
                    <a:pt x="153" y="2105"/>
                    <a:pt x="188" y="2086"/>
                    <a:pt x="210" y="2057"/>
                  </a:cubicBezTo>
                  <a:lnTo>
                    <a:pt x="1466" y="166"/>
                  </a:lnTo>
                  <a:cubicBezTo>
                    <a:pt x="1498" y="116"/>
                    <a:pt x="1487" y="51"/>
                    <a:pt x="1437" y="19"/>
                  </a:cubicBezTo>
                  <a:cubicBezTo>
                    <a:pt x="1419" y="6"/>
                    <a:pt x="1398" y="0"/>
                    <a:pt x="137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2454;p13">
              <a:extLst>
                <a:ext uri="{FF2B5EF4-FFF2-40B4-BE49-F238E27FC236}">
                  <a16:creationId xmlns:a16="http://schemas.microsoft.com/office/drawing/2014/main" id="{24E85133-9467-5E1F-A546-D0FE5AE53B68}"/>
                </a:ext>
              </a:extLst>
            </p:cNvPr>
            <p:cNvSpPr/>
            <p:nvPr/>
          </p:nvSpPr>
          <p:spPr>
            <a:xfrm>
              <a:off x="597191" y="3258550"/>
              <a:ext cx="99372" cy="156069"/>
            </a:xfrm>
            <a:custGeom>
              <a:avLst/>
              <a:gdLst/>
              <a:ahLst/>
              <a:cxnLst/>
              <a:rect l="l" t="t" r="r" b="b"/>
              <a:pathLst>
                <a:path w="978" h="1536" extrusionOk="0">
                  <a:moveTo>
                    <a:pt x="856" y="0"/>
                  </a:moveTo>
                  <a:cubicBezTo>
                    <a:pt x="819" y="0"/>
                    <a:pt x="782" y="20"/>
                    <a:pt x="764" y="55"/>
                  </a:cubicBezTo>
                  <a:lnTo>
                    <a:pt x="28" y="1380"/>
                  </a:lnTo>
                  <a:cubicBezTo>
                    <a:pt x="0" y="1431"/>
                    <a:pt x="19" y="1495"/>
                    <a:pt x="70" y="1524"/>
                  </a:cubicBezTo>
                  <a:cubicBezTo>
                    <a:pt x="86" y="1533"/>
                    <a:pt x="102" y="1535"/>
                    <a:pt x="121" y="1535"/>
                  </a:cubicBezTo>
                  <a:cubicBezTo>
                    <a:pt x="159" y="1535"/>
                    <a:pt x="195" y="1517"/>
                    <a:pt x="214" y="1482"/>
                  </a:cubicBezTo>
                  <a:lnTo>
                    <a:pt x="950" y="157"/>
                  </a:lnTo>
                  <a:cubicBezTo>
                    <a:pt x="977" y="105"/>
                    <a:pt x="958" y="42"/>
                    <a:pt x="907" y="13"/>
                  </a:cubicBezTo>
                  <a:cubicBezTo>
                    <a:pt x="891" y="4"/>
                    <a:pt x="874" y="0"/>
                    <a:pt x="856"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2455;p13">
              <a:extLst>
                <a:ext uri="{FF2B5EF4-FFF2-40B4-BE49-F238E27FC236}">
                  <a16:creationId xmlns:a16="http://schemas.microsoft.com/office/drawing/2014/main" id="{035868EA-6555-48B1-6974-3E3C9122DC6F}"/>
                </a:ext>
              </a:extLst>
            </p:cNvPr>
            <p:cNvSpPr/>
            <p:nvPr/>
          </p:nvSpPr>
          <p:spPr>
            <a:xfrm>
              <a:off x="480748" y="3012660"/>
              <a:ext cx="34547" cy="239184"/>
            </a:xfrm>
            <a:custGeom>
              <a:avLst/>
              <a:gdLst/>
              <a:ahLst/>
              <a:cxnLst/>
              <a:rect l="l" t="t" r="r" b="b"/>
              <a:pathLst>
                <a:path w="340" h="2354" extrusionOk="0">
                  <a:moveTo>
                    <a:pt x="228" y="1"/>
                  </a:moveTo>
                  <a:cubicBezTo>
                    <a:pt x="172" y="1"/>
                    <a:pt x="128" y="46"/>
                    <a:pt x="126" y="101"/>
                  </a:cubicBezTo>
                  <a:lnTo>
                    <a:pt x="3" y="2243"/>
                  </a:lnTo>
                  <a:cubicBezTo>
                    <a:pt x="1" y="2301"/>
                    <a:pt x="46" y="2349"/>
                    <a:pt x="104" y="2353"/>
                  </a:cubicBezTo>
                  <a:lnTo>
                    <a:pt x="110" y="2353"/>
                  </a:lnTo>
                  <a:cubicBezTo>
                    <a:pt x="163" y="2353"/>
                    <a:pt x="211" y="2310"/>
                    <a:pt x="214" y="2253"/>
                  </a:cubicBezTo>
                  <a:lnTo>
                    <a:pt x="336" y="113"/>
                  </a:lnTo>
                  <a:cubicBezTo>
                    <a:pt x="339" y="55"/>
                    <a:pt x="294" y="5"/>
                    <a:pt x="236" y="1"/>
                  </a:cubicBezTo>
                  <a:cubicBezTo>
                    <a:pt x="234" y="1"/>
                    <a:pt x="231" y="1"/>
                    <a:pt x="228"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2456;p13">
              <a:extLst>
                <a:ext uri="{FF2B5EF4-FFF2-40B4-BE49-F238E27FC236}">
                  <a16:creationId xmlns:a16="http://schemas.microsoft.com/office/drawing/2014/main" id="{66DF9C8D-C0CC-A388-C43D-31867A2F5A79}"/>
                </a:ext>
              </a:extLst>
            </p:cNvPr>
            <p:cNvSpPr/>
            <p:nvPr/>
          </p:nvSpPr>
          <p:spPr>
            <a:xfrm>
              <a:off x="567928" y="3020586"/>
              <a:ext cx="28755" cy="122539"/>
            </a:xfrm>
            <a:custGeom>
              <a:avLst/>
              <a:gdLst/>
              <a:ahLst/>
              <a:cxnLst/>
              <a:rect l="l" t="t" r="r" b="b"/>
              <a:pathLst>
                <a:path w="283" h="1206" extrusionOk="0">
                  <a:moveTo>
                    <a:pt x="112" y="1"/>
                  </a:moveTo>
                  <a:cubicBezTo>
                    <a:pt x="109" y="1"/>
                    <a:pt x="106" y="1"/>
                    <a:pt x="102" y="1"/>
                  </a:cubicBezTo>
                  <a:cubicBezTo>
                    <a:pt x="44" y="6"/>
                    <a:pt x="0" y="57"/>
                    <a:pt x="3" y="115"/>
                  </a:cubicBezTo>
                  <a:lnTo>
                    <a:pt x="69" y="1106"/>
                  </a:lnTo>
                  <a:cubicBezTo>
                    <a:pt x="73" y="1162"/>
                    <a:pt x="120" y="1205"/>
                    <a:pt x="175" y="1205"/>
                  </a:cubicBezTo>
                  <a:lnTo>
                    <a:pt x="181" y="1205"/>
                  </a:lnTo>
                  <a:cubicBezTo>
                    <a:pt x="240" y="1201"/>
                    <a:pt x="282" y="1150"/>
                    <a:pt x="280" y="1092"/>
                  </a:cubicBezTo>
                  <a:lnTo>
                    <a:pt x="214" y="100"/>
                  </a:lnTo>
                  <a:cubicBezTo>
                    <a:pt x="211" y="45"/>
                    <a:pt x="167" y="1"/>
                    <a:pt x="112"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2457;p13">
              <a:extLst>
                <a:ext uri="{FF2B5EF4-FFF2-40B4-BE49-F238E27FC236}">
                  <a16:creationId xmlns:a16="http://schemas.microsoft.com/office/drawing/2014/main" id="{F5DB2642-07C0-99AB-6110-EB069CFB3256}"/>
                </a:ext>
              </a:extLst>
            </p:cNvPr>
            <p:cNvSpPr/>
            <p:nvPr/>
          </p:nvSpPr>
          <p:spPr>
            <a:xfrm>
              <a:off x="270418" y="3242192"/>
              <a:ext cx="131582" cy="79051"/>
            </a:xfrm>
            <a:custGeom>
              <a:avLst/>
              <a:gdLst/>
              <a:ahLst/>
              <a:cxnLst/>
              <a:rect l="l" t="t" r="r" b="b"/>
              <a:pathLst>
                <a:path w="1295" h="778" extrusionOk="0">
                  <a:moveTo>
                    <a:pt x="121" y="0"/>
                  </a:moveTo>
                  <a:cubicBezTo>
                    <a:pt x="83" y="0"/>
                    <a:pt x="46" y="21"/>
                    <a:pt x="28" y="56"/>
                  </a:cubicBezTo>
                  <a:cubicBezTo>
                    <a:pt x="0" y="109"/>
                    <a:pt x="21" y="173"/>
                    <a:pt x="71" y="199"/>
                  </a:cubicBezTo>
                  <a:lnTo>
                    <a:pt x="1123" y="765"/>
                  </a:lnTo>
                  <a:cubicBezTo>
                    <a:pt x="1137" y="773"/>
                    <a:pt x="1156" y="778"/>
                    <a:pt x="1172" y="778"/>
                  </a:cubicBezTo>
                  <a:cubicBezTo>
                    <a:pt x="1210" y="778"/>
                    <a:pt x="1246" y="757"/>
                    <a:pt x="1267" y="721"/>
                  </a:cubicBezTo>
                  <a:cubicBezTo>
                    <a:pt x="1294" y="669"/>
                    <a:pt x="1274" y="605"/>
                    <a:pt x="1223" y="577"/>
                  </a:cubicBezTo>
                  <a:lnTo>
                    <a:pt x="170" y="13"/>
                  </a:lnTo>
                  <a:cubicBezTo>
                    <a:pt x="154" y="4"/>
                    <a:pt x="137" y="0"/>
                    <a:pt x="12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2458;p13">
              <a:extLst>
                <a:ext uri="{FF2B5EF4-FFF2-40B4-BE49-F238E27FC236}">
                  <a16:creationId xmlns:a16="http://schemas.microsoft.com/office/drawing/2014/main" id="{284029A5-2BE2-3A4E-A2B7-12131ABE7C9F}"/>
                </a:ext>
              </a:extLst>
            </p:cNvPr>
            <p:cNvSpPr/>
            <p:nvPr/>
          </p:nvSpPr>
          <p:spPr>
            <a:xfrm>
              <a:off x="190656" y="3270947"/>
              <a:ext cx="172428" cy="163588"/>
            </a:xfrm>
            <a:custGeom>
              <a:avLst/>
              <a:gdLst/>
              <a:ahLst/>
              <a:cxnLst/>
              <a:rect l="l" t="t" r="r" b="b"/>
              <a:pathLst>
                <a:path w="1697" h="1610" extrusionOk="0">
                  <a:moveTo>
                    <a:pt x="117" y="0"/>
                  </a:moveTo>
                  <a:cubicBezTo>
                    <a:pt x="89" y="0"/>
                    <a:pt x="60" y="11"/>
                    <a:pt x="39" y="32"/>
                  </a:cubicBezTo>
                  <a:cubicBezTo>
                    <a:pt x="0" y="74"/>
                    <a:pt x="2" y="141"/>
                    <a:pt x="44" y="182"/>
                  </a:cubicBezTo>
                  <a:lnTo>
                    <a:pt x="1508" y="1581"/>
                  </a:lnTo>
                  <a:cubicBezTo>
                    <a:pt x="1528" y="1601"/>
                    <a:pt x="1556" y="1610"/>
                    <a:pt x="1581" y="1610"/>
                  </a:cubicBezTo>
                  <a:cubicBezTo>
                    <a:pt x="1608" y="1610"/>
                    <a:pt x="1636" y="1600"/>
                    <a:pt x="1658" y="1578"/>
                  </a:cubicBezTo>
                  <a:cubicBezTo>
                    <a:pt x="1697" y="1536"/>
                    <a:pt x="1695" y="1469"/>
                    <a:pt x="1653" y="1428"/>
                  </a:cubicBezTo>
                  <a:lnTo>
                    <a:pt x="189" y="29"/>
                  </a:lnTo>
                  <a:cubicBezTo>
                    <a:pt x="169" y="10"/>
                    <a:pt x="143" y="0"/>
                    <a:pt x="11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2459;p13">
              <a:extLst>
                <a:ext uri="{FF2B5EF4-FFF2-40B4-BE49-F238E27FC236}">
                  <a16:creationId xmlns:a16="http://schemas.microsoft.com/office/drawing/2014/main" id="{3657A977-B3FC-6B33-F9D4-A67BA33F2DFB}"/>
                </a:ext>
              </a:extLst>
            </p:cNvPr>
            <p:cNvSpPr/>
            <p:nvPr/>
          </p:nvSpPr>
          <p:spPr>
            <a:xfrm>
              <a:off x="323864" y="3331708"/>
              <a:ext cx="165823" cy="125485"/>
            </a:xfrm>
            <a:custGeom>
              <a:avLst/>
              <a:gdLst/>
              <a:ahLst/>
              <a:cxnLst/>
              <a:rect l="l" t="t" r="r" b="b"/>
              <a:pathLst>
                <a:path w="1632" h="1235" extrusionOk="0">
                  <a:moveTo>
                    <a:pt x="121" y="0"/>
                  </a:moveTo>
                  <a:cubicBezTo>
                    <a:pt x="89" y="0"/>
                    <a:pt x="56" y="16"/>
                    <a:pt x="35" y="43"/>
                  </a:cubicBezTo>
                  <a:cubicBezTo>
                    <a:pt x="1" y="89"/>
                    <a:pt x="11" y="155"/>
                    <a:pt x="57" y="190"/>
                  </a:cubicBezTo>
                  <a:lnTo>
                    <a:pt x="1450" y="1214"/>
                  </a:lnTo>
                  <a:cubicBezTo>
                    <a:pt x="1468" y="1227"/>
                    <a:pt x="1489" y="1234"/>
                    <a:pt x="1511" y="1234"/>
                  </a:cubicBezTo>
                  <a:cubicBezTo>
                    <a:pt x="1545" y="1234"/>
                    <a:pt x="1577" y="1220"/>
                    <a:pt x="1597" y="1192"/>
                  </a:cubicBezTo>
                  <a:cubicBezTo>
                    <a:pt x="1632" y="1147"/>
                    <a:pt x="1622" y="1080"/>
                    <a:pt x="1575" y="1045"/>
                  </a:cubicBezTo>
                  <a:lnTo>
                    <a:pt x="182" y="22"/>
                  </a:lnTo>
                  <a:cubicBezTo>
                    <a:pt x="164" y="7"/>
                    <a:pt x="143" y="0"/>
                    <a:pt x="12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 name="Google Shape;2460;p13">
              <a:extLst>
                <a:ext uri="{FF2B5EF4-FFF2-40B4-BE49-F238E27FC236}">
                  <a16:creationId xmlns:a16="http://schemas.microsoft.com/office/drawing/2014/main" id="{BC134178-CB38-DBCB-3A86-17F1CA06516A}"/>
                </a:ext>
              </a:extLst>
            </p:cNvPr>
            <p:cNvSpPr/>
            <p:nvPr/>
          </p:nvSpPr>
          <p:spPr>
            <a:xfrm>
              <a:off x="385439" y="3474466"/>
              <a:ext cx="124266" cy="125790"/>
            </a:xfrm>
            <a:custGeom>
              <a:avLst/>
              <a:gdLst/>
              <a:ahLst/>
              <a:cxnLst/>
              <a:rect l="l" t="t" r="r" b="b"/>
              <a:pathLst>
                <a:path w="1223" h="1238" extrusionOk="0">
                  <a:moveTo>
                    <a:pt x="116" y="1"/>
                  </a:moveTo>
                  <a:cubicBezTo>
                    <a:pt x="89" y="1"/>
                    <a:pt x="62" y="11"/>
                    <a:pt x="42" y="31"/>
                  </a:cubicBezTo>
                  <a:cubicBezTo>
                    <a:pt x="1" y="71"/>
                    <a:pt x="1" y="137"/>
                    <a:pt x="40" y="180"/>
                  </a:cubicBezTo>
                  <a:lnTo>
                    <a:pt x="1030" y="1205"/>
                  </a:lnTo>
                  <a:cubicBezTo>
                    <a:pt x="1052" y="1226"/>
                    <a:pt x="1080" y="1238"/>
                    <a:pt x="1107" y="1238"/>
                  </a:cubicBezTo>
                  <a:cubicBezTo>
                    <a:pt x="1135" y="1238"/>
                    <a:pt x="1160" y="1226"/>
                    <a:pt x="1180" y="1206"/>
                  </a:cubicBezTo>
                  <a:cubicBezTo>
                    <a:pt x="1222" y="1167"/>
                    <a:pt x="1222" y="1100"/>
                    <a:pt x="1181" y="1058"/>
                  </a:cubicBezTo>
                  <a:lnTo>
                    <a:pt x="191" y="33"/>
                  </a:lnTo>
                  <a:cubicBezTo>
                    <a:pt x="171" y="11"/>
                    <a:pt x="144" y="1"/>
                    <a:pt x="11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2461;p13">
              <a:extLst>
                <a:ext uri="{FF2B5EF4-FFF2-40B4-BE49-F238E27FC236}">
                  <a16:creationId xmlns:a16="http://schemas.microsoft.com/office/drawing/2014/main" id="{E25A92D9-C237-F80E-A2DD-703B6929F6CC}"/>
                </a:ext>
              </a:extLst>
            </p:cNvPr>
            <p:cNvSpPr/>
            <p:nvPr/>
          </p:nvSpPr>
          <p:spPr>
            <a:xfrm>
              <a:off x="538766" y="3313012"/>
              <a:ext cx="21541" cy="256762"/>
            </a:xfrm>
            <a:custGeom>
              <a:avLst/>
              <a:gdLst/>
              <a:ahLst/>
              <a:cxnLst/>
              <a:rect l="l" t="t" r="r" b="b"/>
              <a:pathLst>
                <a:path w="212" h="2527" extrusionOk="0">
                  <a:moveTo>
                    <a:pt x="107" y="1"/>
                  </a:moveTo>
                  <a:cubicBezTo>
                    <a:pt x="49" y="1"/>
                    <a:pt x="1" y="47"/>
                    <a:pt x="1" y="105"/>
                  </a:cubicBezTo>
                  <a:lnTo>
                    <a:pt x="1" y="2421"/>
                  </a:lnTo>
                  <a:cubicBezTo>
                    <a:pt x="1" y="2480"/>
                    <a:pt x="49" y="2526"/>
                    <a:pt x="107" y="2526"/>
                  </a:cubicBezTo>
                  <a:cubicBezTo>
                    <a:pt x="165" y="2526"/>
                    <a:pt x="212" y="2480"/>
                    <a:pt x="212" y="2421"/>
                  </a:cubicBezTo>
                  <a:lnTo>
                    <a:pt x="212" y="105"/>
                  </a:lnTo>
                  <a:cubicBezTo>
                    <a:pt x="212" y="47"/>
                    <a:pt x="165" y="1"/>
                    <a:pt x="107"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2462;p13">
              <a:extLst>
                <a:ext uri="{FF2B5EF4-FFF2-40B4-BE49-F238E27FC236}">
                  <a16:creationId xmlns:a16="http://schemas.microsoft.com/office/drawing/2014/main" id="{0490612D-933F-E05A-11D4-DB76B52C9E86}"/>
                </a:ext>
              </a:extLst>
            </p:cNvPr>
            <p:cNvSpPr/>
            <p:nvPr/>
          </p:nvSpPr>
          <p:spPr>
            <a:xfrm>
              <a:off x="430045" y="3647809"/>
              <a:ext cx="46638" cy="268752"/>
            </a:xfrm>
            <a:custGeom>
              <a:avLst/>
              <a:gdLst/>
              <a:ahLst/>
              <a:cxnLst/>
              <a:rect l="l" t="t" r="r" b="b"/>
              <a:pathLst>
                <a:path w="459" h="2645" extrusionOk="0">
                  <a:moveTo>
                    <a:pt x="346" y="1"/>
                  </a:moveTo>
                  <a:cubicBezTo>
                    <a:pt x="292" y="1"/>
                    <a:pt x="248" y="42"/>
                    <a:pt x="242" y="96"/>
                  </a:cubicBezTo>
                  <a:lnTo>
                    <a:pt x="7" y="2528"/>
                  </a:lnTo>
                  <a:cubicBezTo>
                    <a:pt x="1" y="2587"/>
                    <a:pt x="43" y="2639"/>
                    <a:pt x="101" y="2645"/>
                  </a:cubicBezTo>
                  <a:lnTo>
                    <a:pt x="111" y="2645"/>
                  </a:lnTo>
                  <a:cubicBezTo>
                    <a:pt x="167" y="2645"/>
                    <a:pt x="212" y="2603"/>
                    <a:pt x="218" y="2550"/>
                  </a:cubicBezTo>
                  <a:lnTo>
                    <a:pt x="453" y="118"/>
                  </a:lnTo>
                  <a:cubicBezTo>
                    <a:pt x="459" y="60"/>
                    <a:pt x="417" y="7"/>
                    <a:pt x="359" y="2"/>
                  </a:cubicBezTo>
                  <a:cubicBezTo>
                    <a:pt x="354" y="1"/>
                    <a:pt x="350" y="1"/>
                    <a:pt x="34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2463;p13">
              <a:extLst>
                <a:ext uri="{FF2B5EF4-FFF2-40B4-BE49-F238E27FC236}">
                  <a16:creationId xmlns:a16="http://schemas.microsoft.com/office/drawing/2014/main" id="{57E07FCA-6630-E421-41E0-953689D5886C}"/>
                </a:ext>
              </a:extLst>
            </p:cNvPr>
            <p:cNvSpPr/>
            <p:nvPr/>
          </p:nvSpPr>
          <p:spPr>
            <a:xfrm>
              <a:off x="611619" y="3526591"/>
              <a:ext cx="38712" cy="181674"/>
            </a:xfrm>
            <a:custGeom>
              <a:avLst/>
              <a:gdLst/>
              <a:ahLst/>
              <a:cxnLst/>
              <a:rect l="l" t="t" r="r" b="b"/>
              <a:pathLst>
                <a:path w="381" h="1788" extrusionOk="0">
                  <a:moveTo>
                    <a:pt x="112" y="0"/>
                  </a:moveTo>
                  <a:cubicBezTo>
                    <a:pt x="108" y="0"/>
                    <a:pt x="105" y="1"/>
                    <a:pt x="101" y="1"/>
                  </a:cubicBezTo>
                  <a:cubicBezTo>
                    <a:pt x="43" y="7"/>
                    <a:pt x="1" y="59"/>
                    <a:pt x="7" y="117"/>
                  </a:cubicBezTo>
                  <a:lnTo>
                    <a:pt x="164" y="1693"/>
                  </a:lnTo>
                  <a:cubicBezTo>
                    <a:pt x="169" y="1747"/>
                    <a:pt x="214" y="1788"/>
                    <a:pt x="270" y="1788"/>
                  </a:cubicBezTo>
                  <a:lnTo>
                    <a:pt x="280" y="1788"/>
                  </a:lnTo>
                  <a:cubicBezTo>
                    <a:pt x="338" y="1782"/>
                    <a:pt x="380" y="1730"/>
                    <a:pt x="374" y="1671"/>
                  </a:cubicBezTo>
                  <a:lnTo>
                    <a:pt x="217" y="95"/>
                  </a:lnTo>
                  <a:cubicBezTo>
                    <a:pt x="212" y="41"/>
                    <a:pt x="167" y="0"/>
                    <a:pt x="112"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2464;p13">
              <a:extLst>
                <a:ext uri="{FF2B5EF4-FFF2-40B4-BE49-F238E27FC236}">
                  <a16:creationId xmlns:a16="http://schemas.microsoft.com/office/drawing/2014/main" id="{26BF881E-9FD7-BD02-0F9D-955D971F251C}"/>
                </a:ext>
              </a:extLst>
            </p:cNvPr>
            <p:cNvSpPr/>
            <p:nvPr/>
          </p:nvSpPr>
          <p:spPr>
            <a:xfrm>
              <a:off x="675937" y="3948262"/>
              <a:ext cx="39322" cy="252596"/>
            </a:xfrm>
            <a:custGeom>
              <a:avLst/>
              <a:gdLst/>
              <a:ahLst/>
              <a:cxnLst/>
              <a:rect l="l" t="t" r="r" b="b"/>
              <a:pathLst>
                <a:path w="387" h="2486" extrusionOk="0">
                  <a:moveTo>
                    <a:pt x="110" y="0"/>
                  </a:moveTo>
                  <a:cubicBezTo>
                    <a:pt x="107" y="0"/>
                    <a:pt x="105" y="0"/>
                    <a:pt x="102" y="0"/>
                  </a:cubicBezTo>
                  <a:cubicBezTo>
                    <a:pt x="44" y="3"/>
                    <a:pt x="0" y="54"/>
                    <a:pt x="3" y="112"/>
                  </a:cubicBezTo>
                  <a:lnTo>
                    <a:pt x="172" y="2386"/>
                  </a:lnTo>
                  <a:cubicBezTo>
                    <a:pt x="176" y="2443"/>
                    <a:pt x="224" y="2485"/>
                    <a:pt x="278" y="2485"/>
                  </a:cubicBezTo>
                  <a:lnTo>
                    <a:pt x="285" y="2485"/>
                  </a:lnTo>
                  <a:cubicBezTo>
                    <a:pt x="343" y="2481"/>
                    <a:pt x="387" y="2430"/>
                    <a:pt x="383" y="2372"/>
                  </a:cubicBezTo>
                  <a:lnTo>
                    <a:pt x="214" y="98"/>
                  </a:lnTo>
                  <a:cubicBezTo>
                    <a:pt x="211" y="42"/>
                    <a:pt x="165" y="0"/>
                    <a:pt x="110"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2465;p13">
              <a:extLst>
                <a:ext uri="{FF2B5EF4-FFF2-40B4-BE49-F238E27FC236}">
                  <a16:creationId xmlns:a16="http://schemas.microsoft.com/office/drawing/2014/main" id="{66943258-702F-0122-0189-F9A167570E5F}"/>
                </a:ext>
              </a:extLst>
            </p:cNvPr>
            <p:cNvSpPr/>
            <p:nvPr/>
          </p:nvSpPr>
          <p:spPr>
            <a:xfrm>
              <a:off x="592009" y="3758662"/>
              <a:ext cx="36172" cy="228414"/>
            </a:xfrm>
            <a:custGeom>
              <a:avLst/>
              <a:gdLst/>
              <a:ahLst/>
              <a:cxnLst/>
              <a:rect l="l" t="t" r="r" b="b"/>
              <a:pathLst>
                <a:path w="356" h="2248" extrusionOk="0">
                  <a:moveTo>
                    <a:pt x="110" y="1"/>
                  </a:moveTo>
                  <a:cubicBezTo>
                    <a:pt x="107" y="1"/>
                    <a:pt x="105" y="1"/>
                    <a:pt x="102" y="1"/>
                  </a:cubicBezTo>
                  <a:cubicBezTo>
                    <a:pt x="44" y="5"/>
                    <a:pt x="0" y="56"/>
                    <a:pt x="5" y="114"/>
                  </a:cubicBezTo>
                  <a:lnTo>
                    <a:pt x="141" y="2150"/>
                  </a:lnTo>
                  <a:cubicBezTo>
                    <a:pt x="144" y="2204"/>
                    <a:pt x="192" y="2247"/>
                    <a:pt x="246" y="2247"/>
                  </a:cubicBezTo>
                  <a:lnTo>
                    <a:pt x="253" y="2247"/>
                  </a:lnTo>
                  <a:cubicBezTo>
                    <a:pt x="312" y="2244"/>
                    <a:pt x="355" y="2193"/>
                    <a:pt x="352" y="2135"/>
                  </a:cubicBezTo>
                  <a:lnTo>
                    <a:pt x="216" y="100"/>
                  </a:lnTo>
                  <a:cubicBezTo>
                    <a:pt x="211" y="44"/>
                    <a:pt x="165" y="1"/>
                    <a:pt x="110"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2466;p13">
              <a:extLst>
                <a:ext uri="{FF2B5EF4-FFF2-40B4-BE49-F238E27FC236}">
                  <a16:creationId xmlns:a16="http://schemas.microsoft.com/office/drawing/2014/main" id="{475BD530-BD19-AF8D-5CCA-F399BBB60BB9}"/>
                </a:ext>
              </a:extLst>
            </p:cNvPr>
            <p:cNvSpPr/>
            <p:nvPr/>
          </p:nvSpPr>
          <p:spPr>
            <a:xfrm>
              <a:off x="517428" y="3657360"/>
              <a:ext cx="21439" cy="221708"/>
            </a:xfrm>
            <a:custGeom>
              <a:avLst/>
              <a:gdLst/>
              <a:ahLst/>
              <a:cxnLst/>
              <a:rect l="l" t="t" r="r" b="b"/>
              <a:pathLst>
                <a:path w="211" h="2182" extrusionOk="0">
                  <a:moveTo>
                    <a:pt x="106" y="1"/>
                  </a:moveTo>
                  <a:cubicBezTo>
                    <a:pt x="48" y="1"/>
                    <a:pt x="0" y="49"/>
                    <a:pt x="0" y="105"/>
                  </a:cubicBezTo>
                  <a:lnTo>
                    <a:pt x="0" y="2075"/>
                  </a:lnTo>
                  <a:cubicBezTo>
                    <a:pt x="0" y="2135"/>
                    <a:pt x="48" y="2181"/>
                    <a:pt x="106" y="2181"/>
                  </a:cubicBezTo>
                  <a:cubicBezTo>
                    <a:pt x="164" y="2181"/>
                    <a:pt x="211" y="2135"/>
                    <a:pt x="211" y="2075"/>
                  </a:cubicBezTo>
                  <a:lnTo>
                    <a:pt x="211" y="105"/>
                  </a:lnTo>
                  <a:cubicBezTo>
                    <a:pt x="211" y="47"/>
                    <a:pt x="164" y="1"/>
                    <a:pt x="10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2467;p13">
              <a:extLst>
                <a:ext uri="{FF2B5EF4-FFF2-40B4-BE49-F238E27FC236}">
                  <a16:creationId xmlns:a16="http://schemas.microsoft.com/office/drawing/2014/main" id="{4FC43394-3A8B-718F-76B9-F648D6EEC664}"/>
                </a:ext>
              </a:extLst>
            </p:cNvPr>
            <p:cNvSpPr/>
            <p:nvPr/>
          </p:nvSpPr>
          <p:spPr>
            <a:xfrm>
              <a:off x="470384" y="3930785"/>
              <a:ext cx="33937" cy="302079"/>
            </a:xfrm>
            <a:custGeom>
              <a:avLst/>
              <a:gdLst/>
              <a:ahLst/>
              <a:cxnLst/>
              <a:rect l="l" t="t" r="r" b="b"/>
              <a:pathLst>
                <a:path w="334" h="2973" extrusionOk="0">
                  <a:moveTo>
                    <a:pt x="231" y="1"/>
                  </a:moveTo>
                  <a:cubicBezTo>
                    <a:pt x="171" y="1"/>
                    <a:pt x="121" y="44"/>
                    <a:pt x="120" y="103"/>
                  </a:cubicBezTo>
                  <a:lnTo>
                    <a:pt x="2" y="2862"/>
                  </a:lnTo>
                  <a:cubicBezTo>
                    <a:pt x="1" y="2920"/>
                    <a:pt x="46" y="2971"/>
                    <a:pt x="104" y="2973"/>
                  </a:cubicBezTo>
                  <a:lnTo>
                    <a:pt x="110" y="2973"/>
                  </a:lnTo>
                  <a:cubicBezTo>
                    <a:pt x="165" y="2973"/>
                    <a:pt x="213" y="2929"/>
                    <a:pt x="215" y="2871"/>
                  </a:cubicBezTo>
                  <a:lnTo>
                    <a:pt x="332" y="111"/>
                  </a:lnTo>
                  <a:cubicBezTo>
                    <a:pt x="334" y="55"/>
                    <a:pt x="289" y="2"/>
                    <a:pt x="231"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2468;p13">
              <a:extLst>
                <a:ext uri="{FF2B5EF4-FFF2-40B4-BE49-F238E27FC236}">
                  <a16:creationId xmlns:a16="http://schemas.microsoft.com/office/drawing/2014/main" id="{ABD0483D-DBDD-E3B7-1311-07C5F47B7F89}"/>
                </a:ext>
              </a:extLst>
            </p:cNvPr>
            <p:cNvSpPr/>
            <p:nvPr/>
          </p:nvSpPr>
          <p:spPr>
            <a:xfrm>
              <a:off x="623711" y="4113984"/>
              <a:ext cx="34242" cy="249650"/>
            </a:xfrm>
            <a:custGeom>
              <a:avLst/>
              <a:gdLst/>
              <a:ahLst/>
              <a:cxnLst/>
              <a:rect l="l" t="t" r="r" b="b"/>
              <a:pathLst>
                <a:path w="337" h="2457" extrusionOk="0">
                  <a:moveTo>
                    <a:pt x="110" y="1"/>
                  </a:moveTo>
                  <a:cubicBezTo>
                    <a:pt x="108" y="1"/>
                    <a:pt x="106" y="1"/>
                    <a:pt x="104" y="1"/>
                  </a:cubicBezTo>
                  <a:cubicBezTo>
                    <a:pt x="47" y="4"/>
                    <a:pt x="1" y="54"/>
                    <a:pt x="5" y="113"/>
                  </a:cubicBezTo>
                  <a:lnTo>
                    <a:pt x="123" y="2356"/>
                  </a:lnTo>
                  <a:cubicBezTo>
                    <a:pt x="127" y="2413"/>
                    <a:pt x="173" y="2456"/>
                    <a:pt x="229" y="2456"/>
                  </a:cubicBezTo>
                  <a:lnTo>
                    <a:pt x="234" y="2456"/>
                  </a:lnTo>
                  <a:cubicBezTo>
                    <a:pt x="292" y="2455"/>
                    <a:pt x="337" y="2404"/>
                    <a:pt x="334" y="2346"/>
                  </a:cubicBezTo>
                  <a:lnTo>
                    <a:pt x="216" y="101"/>
                  </a:lnTo>
                  <a:cubicBezTo>
                    <a:pt x="213" y="45"/>
                    <a:pt x="168" y="1"/>
                    <a:pt x="110"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 name="Google Shape;2469;p13">
              <a:extLst>
                <a:ext uri="{FF2B5EF4-FFF2-40B4-BE49-F238E27FC236}">
                  <a16:creationId xmlns:a16="http://schemas.microsoft.com/office/drawing/2014/main" id="{F674820B-E719-14FB-C8E7-DA88018CBA24}"/>
                </a:ext>
              </a:extLst>
            </p:cNvPr>
            <p:cNvSpPr/>
            <p:nvPr/>
          </p:nvSpPr>
          <p:spPr>
            <a:xfrm>
              <a:off x="411654" y="4128514"/>
              <a:ext cx="35359" cy="331240"/>
            </a:xfrm>
            <a:custGeom>
              <a:avLst/>
              <a:gdLst/>
              <a:ahLst/>
              <a:cxnLst/>
              <a:rect l="l" t="t" r="r" b="b"/>
              <a:pathLst>
                <a:path w="348" h="3260" extrusionOk="0">
                  <a:moveTo>
                    <a:pt x="242" y="0"/>
                  </a:moveTo>
                  <a:cubicBezTo>
                    <a:pt x="185" y="0"/>
                    <a:pt x="135" y="45"/>
                    <a:pt x="132" y="102"/>
                  </a:cubicBezTo>
                  <a:lnTo>
                    <a:pt x="2" y="3149"/>
                  </a:lnTo>
                  <a:cubicBezTo>
                    <a:pt x="0" y="3207"/>
                    <a:pt x="45" y="3258"/>
                    <a:pt x="103" y="3260"/>
                  </a:cubicBezTo>
                  <a:lnTo>
                    <a:pt x="109" y="3260"/>
                  </a:lnTo>
                  <a:cubicBezTo>
                    <a:pt x="166" y="3260"/>
                    <a:pt x="212" y="3215"/>
                    <a:pt x="215" y="3158"/>
                  </a:cubicBezTo>
                  <a:lnTo>
                    <a:pt x="346" y="111"/>
                  </a:lnTo>
                  <a:cubicBezTo>
                    <a:pt x="348" y="52"/>
                    <a:pt x="301" y="2"/>
                    <a:pt x="244" y="0"/>
                  </a:cubicBezTo>
                  <a:cubicBezTo>
                    <a:pt x="244" y="0"/>
                    <a:pt x="243" y="0"/>
                    <a:pt x="242"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9" name="Google Shape;2470;p13">
              <a:extLst>
                <a:ext uri="{FF2B5EF4-FFF2-40B4-BE49-F238E27FC236}">
                  <a16:creationId xmlns:a16="http://schemas.microsoft.com/office/drawing/2014/main" id="{2FA6F663-5E78-190D-5EDC-C92F80650316}"/>
                </a:ext>
              </a:extLst>
            </p:cNvPr>
            <p:cNvSpPr/>
            <p:nvPr/>
          </p:nvSpPr>
          <p:spPr>
            <a:xfrm>
              <a:off x="536429" y="4246988"/>
              <a:ext cx="28755" cy="294052"/>
            </a:xfrm>
            <a:custGeom>
              <a:avLst/>
              <a:gdLst/>
              <a:ahLst/>
              <a:cxnLst/>
              <a:rect l="l" t="t" r="r" b="b"/>
              <a:pathLst>
                <a:path w="283" h="2894" extrusionOk="0">
                  <a:moveTo>
                    <a:pt x="171" y="0"/>
                  </a:moveTo>
                  <a:cubicBezTo>
                    <a:pt x="112" y="0"/>
                    <a:pt x="70" y="48"/>
                    <a:pt x="68" y="105"/>
                  </a:cubicBezTo>
                  <a:lnTo>
                    <a:pt x="2" y="2784"/>
                  </a:lnTo>
                  <a:cubicBezTo>
                    <a:pt x="1" y="2845"/>
                    <a:pt x="49" y="2892"/>
                    <a:pt x="107" y="2893"/>
                  </a:cubicBezTo>
                  <a:lnTo>
                    <a:pt x="108" y="2893"/>
                  </a:lnTo>
                  <a:cubicBezTo>
                    <a:pt x="166" y="2893"/>
                    <a:pt x="212" y="2848"/>
                    <a:pt x="216" y="2790"/>
                  </a:cubicBezTo>
                  <a:lnTo>
                    <a:pt x="281" y="109"/>
                  </a:lnTo>
                  <a:cubicBezTo>
                    <a:pt x="283" y="50"/>
                    <a:pt x="235" y="3"/>
                    <a:pt x="177" y="0"/>
                  </a:cubicBezTo>
                  <a:cubicBezTo>
                    <a:pt x="175" y="0"/>
                    <a:pt x="173" y="0"/>
                    <a:pt x="17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 name="Google Shape;2471;p13">
              <a:extLst>
                <a:ext uri="{FF2B5EF4-FFF2-40B4-BE49-F238E27FC236}">
                  <a16:creationId xmlns:a16="http://schemas.microsoft.com/office/drawing/2014/main" id="{B97B1610-3741-75F8-727C-9B576832DFDE}"/>
                </a:ext>
              </a:extLst>
            </p:cNvPr>
            <p:cNvSpPr/>
            <p:nvPr/>
          </p:nvSpPr>
          <p:spPr>
            <a:xfrm>
              <a:off x="453618" y="4405699"/>
              <a:ext cx="32718" cy="259404"/>
            </a:xfrm>
            <a:custGeom>
              <a:avLst/>
              <a:gdLst/>
              <a:ahLst/>
              <a:cxnLst/>
              <a:rect l="l" t="t" r="r" b="b"/>
              <a:pathLst>
                <a:path w="322" h="2553" extrusionOk="0">
                  <a:moveTo>
                    <a:pt x="213" y="1"/>
                  </a:moveTo>
                  <a:cubicBezTo>
                    <a:pt x="157" y="1"/>
                    <a:pt x="109" y="46"/>
                    <a:pt x="108" y="103"/>
                  </a:cubicBezTo>
                  <a:lnTo>
                    <a:pt x="2" y="2442"/>
                  </a:lnTo>
                  <a:cubicBezTo>
                    <a:pt x="0" y="2500"/>
                    <a:pt x="45" y="2551"/>
                    <a:pt x="103" y="2553"/>
                  </a:cubicBezTo>
                  <a:lnTo>
                    <a:pt x="109" y="2553"/>
                  </a:lnTo>
                  <a:cubicBezTo>
                    <a:pt x="166" y="2553"/>
                    <a:pt x="212" y="2509"/>
                    <a:pt x="214" y="2451"/>
                  </a:cubicBezTo>
                  <a:lnTo>
                    <a:pt x="320" y="113"/>
                  </a:lnTo>
                  <a:cubicBezTo>
                    <a:pt x="321" y="55"/>
                    <a:pt x="276" y="4"/>
                    <a:pt x="218" y="1"/>
                  </a:cubicBezTo>
                  <a:cubicBezTo>
                    <a:pt x="216" y="1"/>
                    <a:pt x="215" y="1"/>
                    <a:pt x="213"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1" name="Google Shape;2472;p13">
              <a:extLst>
                <a:ext uri="{FF2B5EF4-FFF2-40B4-BE49-F238E27FC236}">
                  <a16:creationId xmlns:a16="http://schemas.microsoft.com/office/drawing/2014/main" id="{30D763CF-AA78-D6E5-BAC9-57B7AAA58598}"/>
                </a:ext>
              </a:extLst>
            </p:cNvPr>
            <p:cNvSpPr/>
            <p:nvPr/>
          </p:nvSpPr>
          <p:spPr>
            <a:xfrm>
              <a:off x="679900" y="4364853"/>
              <a:ext cx="30787" cy="279116"/>
            </a:xfrm>
            <a:custGeom>
              <a:avLst/>
              <a:gdLst/>
              <a:ahLst/>
              <a:cxnLst/>
              <a:rect l="l" t="t" r="r" b="b"/>
              <a:pathLst>
                <a:path w="303" h="2747" extrusionOk="0">
                  <a:moveTo>
                    <a:pt x="105" y="0"/>
                  </a:moveTo>
                  <a:cubicBezTo>
                    <a:pt x="47" y="2"/>
                    <a:pt x="0" y="51"/>
                    <a:pt x="3" y="109"/>
                  </a:cubicBezTo>
                  <a:lnTo>
                    <a:pt x="91" y="2645"/>
                  </a:lnTo>
                  <a:cubicBezTo>
                    <a:pt x="92" y="2700"/>
                    <a:pt x="139" y="2747"/>
                    <a:pt x="195" y="2747"/>
                  </a:cubicBezTo>
                  <a:lnTo>
                    <a:pt x="200" y="2747"/>
                  </a:lnTo>
                  <a:cubicBezTo>
                    <a:pt x="258" y="2744"/>
                    <a:pt x="303" y="2694"/>
                    <a:pt x="301" y="2638"/>
                  </a:cubicBezTo>
                  <a:lnTo>
                    <a:pt x="214" y="102"/>
                  </a:lnTo>
                  <a:cubicBezTo>
                    <a:pt x="211" y="44"/>
                    <a:pt x="162" y="0"/>
                    <a:pt x="105"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 name="Google Shape;2473;p13">
              <a:extLst>
                <a:ext uri="{FF2B5EF4-FFF2-40B4-BE49-F238E27FC236}">
                  <a16:creationId xmlns:a16="http://schemas.microsoft.com/office/drawing/2014/main" id="{D4A5E9A3-9B37-D207-3CFE-4B9D18206EC9}"/>
                </a:ext>
              </a:extLst>
            </p:cNvPr>
            <p:cNvSpPr/>
            <p:nvPr/>
          </p:nvSpPr>
          <p:spPr>
            <a:xfrm>
              <a:off x="607555" y="4430389"/>
              <a:ext cx="27231" cy="307159"/>
            </a:xfrm>
            <a:custGeom>
              <a:avLst/>
              <a:gdLst/>
              <a:ahLst/>
              <a:cxnLst/>
              <a:rect l="l" t="t" r="r" b="b"/>
              <a:pathLst>
                <a:path w="268" h="3023" extrusionOk="0">
                  <a:moveTo>
                    <a:pt x="106" y="1"/>
                  </a:moveTo>
                  <a:cubicBezTo>
                    <a:pt x="48" y="1"/>
                    <a:pt x="0" y="49"/>
                    <a:pt x="1" y="107"/>
                  </a:cubicBezTo>
                  <a:lnTo>
                    <a:pt x="55" y="2919"/>
                  </a:lnTo>
                  <a:cubicBezTo>
                    <a:pt x="55" y="2977"/>
                    <a:pt x="102" y="3022"/>
                    <a:pt x="160" y="3022"/>
                  </a:cubicBezTo>
                  <a:lnTo>
                    <a:pt x="163" y="3022"/>
                  </a:lnTo>
                  <a:cubicBezTo>
                    <a:pt x="220" y="3022"/>
                    <a:pt x="268" y="2974"/>
                    <a:pt x="266" y="2916"/>
                  </a:cubicBezTo>
                  <a:lnTo>
                    <a:pt x="212" y="104"/>
                  </a:lnTo>
                  <a:cubicBezTo>
                    <a:pt x="212" y="46"/>
                    <a:pt x="161" y="8"/>
                    <a:pt x="10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 name="Google Shape;2474;p13">
              <a:extLst>
                <a:ext uri="{FF2B5EF4-FFF2-40B4-BE49-F238E27FC236}">
                  <a16:creationId xmlns:a16="http://schemas.microsoft.com/office/drawing/2014/main" id="{8D8D2CDF-3F42-B849-8BA9-CE2BFBF7F2BB}"/>
                </a:ext>
              </a:extLst>
            </p:cNvPr>
            <p:cNvSpPr/>
            <p:nvPr/>
          </p:nvSpPr>
          <p:spPr>
            <a:xfrm>
              <a:off x="524643" y="4642241"/>
              <a:ext cx="22862" cy="211242"/>
            </a:xfrm>
            <a:custGeom>
              <a:avLst/>
              <a:gdLst/>
              <a:ahLst/>
              <a:cxnLst/>
              <a:rect l="l" t="t" r="r" b="b"/>
              <a:pathLst>
                <a:path w="225" h="2079" extrusionOk="0">
                  <a:moveTo>
                    <a:pt x="118" y="1"/>
                  </a:moveTo>
                  <a:cubicBezTo>
                    <a:pt x="60" y="1"/>
                    <a:pt x="13" y="49"/>
                    <a:pt x="13" y="107"/>
                  </a:cubicBezTo>
                  <a:lnTo>
                    <a:pt x="0" y="1972"/>
                  </a:lnTo>
                  <a:cubicBezTo>
                    <a:pt x="0" y="2032"/>
                    <a:pt x="45" y="2078"/>
                    <a:pt x="107" y="2078"/>
                  </a:cubicBezTo>
                  <a:cubicBezTo>
                    <a:pt x="165" y="2078"/>
                    <a:pt x="211" y="2032"/>
                    <a:pt x="211" y="1974"/>
                  </a:cubicBezTo>
                  <a:lnTo>
                    <a:pt x="224" y="108"/>
                  </a:lnTo>
                  <a:cubicBezTo>
                    <a:pt x="224" y="49"/>
                    <a:pt x="176" y="1"/>
                    <a:pt x="118"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 name="Google Shape;2475;p13">
              <a:extLst>
                <a:ext uri="{FF2B5EF4-FFF2-40B4-BE49-F238E27FC236}">
                  <a16:creationId xmlns:a16="http://schemas.microsoft.com/office/drawing/2014/main" id="{E2B2DB96-A25A-9FCB-D12C-78344AA3296D}"/>
                </a:ext>
              </a:extLst>
            </p:cNvPr>
            <p:cNvSpPr/>
            <p:nvPr/>
          </p:nvSpPr>
          <p:spPr>
            <a:xfrm>
              <a:off x="395193" y="4562377"/>
              <a:ext cx="29873" cy="223028"/>
            </a:xfrm>
            <a:custGeom>
              <a:avLst/>
              <a:gdLst/>
              <a:ahLst/>
              <a:cxnLst/>
              <a:rect l="l" t="t" r="r" b="b"/>
              <a:pathLst>
                <a:path w="294" h="2195" extrusionOk="0">
                  <a:moveTo>
                    <a:pt x="190" y="0"/>
                  </a:moveTo>
                  <a:cubicBezTo>
                    <a:pt x="133" y="3"/>
                    <a:pt x="82" y="44"/>
                    <a:pt x="81" y="102"/>
                  </a:cubicBezTo>
                  <a:lnTo>
                    <a:pt x="2" y="2085"/>
                  </a:lnTo>
                  <a:cubicBezTo>
                    <a:pt x="1" y="2143"/>
                    <a:pt x="46" y="2193"/>
                    <a:pt x="104" y="2194"/>
                  </a:cubicBezTo>
                  <a:lnTo>
                    <a:pt x="108" y="2194"/>
                  </a:lnTo>
                  <a:cubicBezTo>
                    <a:pt x="164" y="2194"/>
                    <a:pt x="212" y="2151"/>
                    <a:pt x="213" y="2092"/>
                  </a:cubicBezTo>
                  <a:lnTo>
                    <a:pt x="292" y="109"/>
                  </a:lnTo>
                  <a:cubicBezTo>
                    <a:pt x="293" y="51"/>
                    <a:pt x="248" y="3"/>
                    <a:pt x="190"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 name="Google Shape;2476;p13">
              <a:extLst>
                <a:ext uri="{FF2B5EF4-FFF2-40B4-BE49-F238E27FC236}">
                  <a16:creationId xmlns:a16="http://schemas.microsoft.com/office/drawing/2014/main" id="{725479EC-5EBE-8FC4-EA26-26B34DB0976D}"/>
                </a:ext>
              </a:extLst>
            </p:cNvPr>
            <p:cNvSpPr/>
            <p:nvPr/>
          </p:nvSpPr>
          <p:spPr>
            <a:xfrm>
              <a:off x="713431" y="4702494"/>
              <a:ext cx="30076" cy="181674"/>
            </a:xfrm>
            <a:custGeom>
              <a:avLst/>
              <a:gdLst/>
              <a:ahLst/>
              <a:cxnLst/>
              <a:rect l="l" t="t" r="r" b="b"/>
              <a:pathLst>
                <a:path w="296" h="1788" extrusionOk="0">
                  <a:moveTo>
                    <a:pt x="109" y="1"/>
                  </a:moveTo>
                  <a:cubicBezTo>
                    <a:pt x="107" y="1"/>
                    <a:pt x="106" y="1"/>
                    <a:pt x="104" y="1"/>
                  </a:cubicBezTo>
                  <a:cubicBezTo>
                    <a:pt x="46" y="5"/>
                    <a:pt x="0" y="53"/>
                    <a:pt x="3" y="111"/>
                  </a:cubicBezTo>
                  <a:lnTo>
                    <a:pt x="82" y="1687"/>
                  </a:lnTo>
                  <a:cubicBezTo>
                    <a:pt x="83" y="1744"/>
                    <a:pt x="131" y="1788"/>
                    <a:pt x="187" y="1788"/>
                  </a:cubicBezTo>
                  <a:lnTo>
                    <a:pt x="192" y="1788"/>
                  </a:lnTo>
                  <a:cubicBezTo>
                    <a:pt x="251" y="1783"/>
                    <a:pt x="296" y="1735"/>
                    <a:pt x="293" y="1677"/>
                  </a:cubicBezTo>
                  <a:lnTo>
                    <a:pt x="214" y="101"/>
                  </a:lnTo>
                  <a:cubicBezTo>
                    <a:pt x="211" y="45"/>
                    <a:pt x="168" y="1"/>
                    <a:pt x="109"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 name="Google Shape;2477;p13">
              <a:extLst>
                <a:ext uri="{FF2B5EF4-FFF2-40B4-BE49-F238E27FC236}">
                  <a16:creationId xmlns:a16="http://schemas.microsoft.com/office/drawing/2014/main" id="{6FCD7878-7D10-00F1-15BD-54C2A2DAB3A8}"/>
                </a:ext>
              </a:extLst>
            </p:cNvPr>
            <p:cNvSpPr/>
            <p:nvPr/>
          </p:nvSpPr>
          <p:spPr>
            <a:xfrm>
              <a:off x="546184" y="3980167"/>
              <a:ext cx="33022" cy="191225"/>
            </a:xfrm>
            <a:custGeom>
              <a:avLst/>
              <a:gdLst/>
              <a:ahLst/>
              <a:cxnLst/>
              <a:rect l="l" t="t" r="r" b="b"/>
              <a:pathLst>
                <a:path w="325" h="1882" extrusionOk="0">
                  <a:moveTo>
                    <a:pt x="111" y="0"/>
                  </a:moveTo>
                  <a:cubicBezTo>
                    <a:pt x="109" y="0"/>
                    <a:pt x="107" y="0"/>
                    <a:pt x="105" y="0"/>
                  </a:cubicBezTo>
                  <a:cubicBezTo>
                    <a:pt x="44" y="5"/>
                    <a:pt x="1" y="56"/>
                    <a:pt x="5" y="114"/>
                  </a:cubicBezTo>
                  <a:lnTo>
                    <a:pt x="108" y="1781"/>
                  </a:lnTo>
                  <a:cubicBezTo>
                    <a:pt x="113" y="1838"/>
                    <a:pt x="158" y="1882"/>
                    <a:pt x="214" y="1882"/>
                  </a:cubicBezTo>
                  <a:lnTo>
                    <a:pt x="222" y="1882"/>
                  </a:lnTo>
                  <a:cubicBezTo>
                    <a:pt x="281" y="1877"/>
                    <a:pt x="325" y="1826"/>
                    <a:pt x="321" y="1768"/>
                  </a:cubicBezTo>
                  <a:lnTo>
                    <a:pt x="217" y="101"/>
                  </a:lnTo>
                  <a:cubicBezTo>
                    <a:pt x="214" y="43"/>
                    <a:pt x="167" y="0"/>
                    <a:pt x="11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 name="Google Shape;2478;p13">
              <a:extLst>
                <a:ext uri="{FF2B5EF4-FFF2-40B4-BE49-F238E27FC236}">
                  <a16:creationId xmlns:a16="http://schemas.microsoft.com/office/drawing/2014/main" id="{8C161B44-0E79-91A9-3BC9-E3248F8258A1}"/>
                </a:ext>
              </a:extLst>
            </p:cNvPr>
            <p:cNvSpPr/>
            <p:nvPr/>
          </p:nvSpPr>
          <p:spPr>
            <a:xfrm>
              <a:off x="663643" y="3737528"/>
              <a:ext cx="37290" cy="160337"/>
            </a:xfrm>
            <a:custGeom>
              <a:avLst/>
              <a:gdLst/>
              <a:ahLst/>
              <a:cxnLst/>
              <a:rect l="l" t="t" r="r" b="b"/>
              <a:pathLst>
                <a:path w="367" h="1578" extrusionOk="0">
                  <a:moveTo>
                    <a:pt x="114" y="0"/>
                  </a:moveTo>
                  <a:cubicBezTo>
                    <a:pt x="109" y="0"/>
                    <a:pt x="105" y="1"/>
                    <a:pt x="101" y="1"/>
                  </a:cubicBezTo>
                  <a:cubicBezTo>
                    <a:pt x="43" y="5"/>
                    <a:pt x="1" y="59"/>
                    <a:pt x="6" y="117"/>
                  </a:cubicBezTo>
                  <a:lnTo>
                    <a:pt x="150" y="1484"/>
                  </a:lnTo>
                  <a:cubicBezTo>
                    <a:pt x="156" y="1538"/>
                    <a:pt x="203" y="1577"/>
                    <a:pt x="255" y="1577"/>
                  </a:cubicBezTo>
                  <a:cubicBezTo>
                    <a:pt x="258" y="1577"/>
                    <a:pt x="261" y="1576"/>
                    <a:pt x="264" y="1576"/>
                  </a:cubicBezTo>
                  <a:cubicBezTo>
                    <a:pt x="265" y="1576"/>
                    <a:pt x="266" y="1577"/>
                    <a:pt x="267" y="1577"/>
                  </a:cubicBezTo>
                  <a:cubicBezTo>
                    <a:pt x="325" y="1573"/>
                    <a:pt x="367" y="1519"/>
                    <a:pt x="361" y="1461"/>
                  </a:cubicBezTo>
                  <a:lnTo>
                    <a:pt x="217" y="96"/>
                  </a:lnTo>
                  <a:cubicBezTo>
                    <a:pt x="212" y="42"/>
                    <a:pt x="166" y="0"/>
                    <a:pt x="114"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 name="Google Shape;2479;p13">
              <a:extLst>
                <a:ext uri="{FF2B5EF4-FFF2-40B4-BE49-F238E27FC236}">
                  <a16:creationId xmlns:a16="http://schemas.microsoft.com/office/drawing/2014/main" id="{A75C8ECD-8489-C17A-D541-2EA34D7A1AAF}"/>
                </a:ext>
              </a:extLst>
            </p:cNvPr>
            <p:cNvSpPr/>
            <p:nvPr/>
          </p:nvSpPr>
          <p:spPr>
            <a:xfrm>
              <a:off x="264322" y="1887459"/>
              <a:ext cx="87687" cy="137069"/>
            </a:xfrm>
            <a:custGeom>
              <a:avLst/>
              <a:gdLst/>
              <a:ahLst/>
              <a:cxnLst/>
              <a:rect l="l" t="t" r="r" b="b"/>
              <a:pathLst>
                <a:path w="863" h="1349" extrusionOk="0">
                  <a:moveTo>
                    <a:pt x="4" y="1"/>
                  </a:moveTo>
                  <a:lnTo>
                    <a:pt x="1" y="591"/>
                  </a:lnTo>
                  <a:lnTo>
                    <a:pt x="671" y="1348"/>
                  </a:lnTo>
                  <a:cubicBezTo>
                    <a:pt x="773" y="1068"/>
                    <a:pt x="863" y="661"/>
                    <a:pt x="739" y="299"/>
                  </a:cubicBezTo>
                  <a:lnTo>
                    <a:pt x="4" y="1"/>
                  </a:lnTo>
                  <a:close/>
                </a:path>
              </a:pathLst>
            </a:custGeom>
            <a:solidFill>
              <a:srgbClr val="7F50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 name="Google Shape;2480;p13">
              <a:extLst>
                <a:ext uri="{FF2B5EF4-FFF2-40B4-BE49-F238E27FC236}">
                  <a16:creationId xmlns:a16="http://schemas.microsoft.com/office/drawing/2014/main" id="{56C979FD-98FD-6A17-B204-0FE27383D666}"/>
                </a:ext>
              </a:extLst>
            </p:cNvPr>
            <p:cNvSpPr/>
            <p:nvPr/>
          </p:nvSpPr>
          <p:spPr>
            <a:xfrm>
              <a:off x="330367" y="2690666"/>
              <a:ext cx="306347" cy="294357"/>
            </a:xfrm>
            <a:custGeom>
              <a:avLst/>
              <a:gdLst/>
              <a:ahLst/>
              <a:cxnLst/>
              <a:rect l="l" t="t" r="r" b="b"/>
              <a:pathLst>
                <a:path w="3015" h="2897" extrusionOk="0">
                  <a:moveTo>
                    <a:pt x="1483" y="0"/>
                  </a:moveTo>
                  <a:cubicBezTo>
                    <a:pt x="975" y="0"/>
                    <a:pt x="562" y="413"/>
                    <a:pt x="562" y="922"/>
                  </a:cubicBezTo>
                  <a:cubicBezTo>
                    <a:pt x="562" y="1022"/>
                    <a:pt x="582" y="1118"/>
                    <a:pt x="611" y="1207"/>
                  </a:cubicBezTo>
                  <a:cubicBezTo>
                    <a:pt x="261" y="1307"/>
                    <a:pt x="1" y="1627"/>
                    <a:pt x="1" y="2013"/>
                  </a:cubicBezTo>
                  <a:cubicBezTo>
                    <a:pt x="1" y="2476"/>
                    <a:pt x="377" y="2853"/>
                    <a:pt x="841" y="2853"/>
                  </a:cubicBezTo>
                  <a:cubicBezTo>
                    <a:pt x="1158" y="2853"/>
                    <a:pt x="1431" y="2674"/>
                    <a:pt x="1575" y="2412"/>
                  </a:cubicBezTo>
                  <a:cubicBezTo>
                    <a:pt x="1680" y="2694"/>
                    <a:pt x="1949" y="2897"/>
                    <a:pt x="2267" y="2897"/>
                  </a:cubicBezTo>
                  <a:cubicBezTo>
                    <a:pt x="2676" y="2897"/>
                    <a:pt x="3009" y="2564"/>
                    <a:pt x="3009" y="2155"/>
                  </a:cubicBezTo>
                  <a:cubicBezTo>
                    <a:pt x="3014" y="1744"/>
                    <a:pt x="2682" y="1414"/>
                    <a:pt x="2270" y="1414"/>
                  </a:cubicBezTo>
                  <a:cubicBezTo>
                    <a:pt x="2267" y="1414"/>
                    <a:pt x="2263" y="1415"/>
                    <a:pt x="2260" y="1415"/>
                  </a:cubicBezTo>
                  <a:cubicBezTo>
                    <a:pt x="2350" y="1271"/>
                    <a:pt x="2405" y="1104"/>
                    <a:pt x="2405" y="922"/>
                  </a:cubicBezTo>
                  <a:cubicBezTo>
                    <a:pt x="2405" y="413"/>
                    <a:pt x="1992" y="0"/>
                    <a:pt x="1483"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 name="Google Shape;2481;p13">
              <a:extLst>
                <a:ext uri="{FF2B5EF4-FFF2-40B4-BE49-F238E27FC236}">
                  <a16:creationId xmlns:a16="http://schemas.microsoft.com/office/drawing/2014/main" id="{3018D842-C6FA-1AAB-E485-E20C7F7D2F3D}"/>
                </a:ext>
              </a:extLst>
            </p:cNvPr>
            <p:cNvSpPr/>
            <p:nvPr/>
          </p:nvSpPr>
          <p:spPr>
            <a:xfrm>
              <a:off x="779781" y="2472922"/>
              <a:ext cx="786442" cy="610458"/>
            </a:xfrm>
            <a:custGeom>
              <a:avLst/>
              <a:gdLst/>
              <a:ahLst/>
              <a:cxnLst/>
              <a:rect l="l" t="t" r="r" b="b"/>
              <a:pathLst>
                <a:path w="7740" h="6008" extrusionOk="0">
                  <a:moveTo>
                    <a:pt x="3566" y="0"/>
                  </a:moveTo>
                  <a:cubicBezTo>
                    <a:pt x="3099" y="0"/>
                    <a:pt x="2688" y="264"/>
                    <a:pt x="2482" y="657"/>
                  </a:cubicBezTo>
                  <a:cubicBezTo>
                    <a:pt x="2217" y="402"/>
                    <a:pt x="1860" y="243"/>
                    <a:pt x="1464" y="243"/>
                  </a:cubicBezTo>
                  <a:cubicBezTo>
                    <a:pt x="657" y="243"/>
                    <a:pt x="0" y="897"/>
                    <a:pt x="0" y="1706"/>
                  </a:cubicBezTo>
                  <a:cubicBezTo>
                    <a:pt x="0" y="2172"/>
                    <a:pt x="221" y="2587"/>
                    <a:pt x="560" y="2854"/>
                  </a:cubicBezTo>
                  <a:cubicBezTo>
                    <a:pt x="370" y="3059"/>
                    <a:pt x="249" y="3328"/>
                    <a:pt x="233" y="3631"/>
                  </a:cubicBezTo>
                  <a:cubicBezTo>
                    <a:pt x="199" y="4310"/>
                    <a:pt x="724" y="4888"/>
                    <a:pt x="1403" y="4923"/>
                  </a:cubicBezTo>
                  <a:cubicBezTo>
                    <a:pt x="1423" y="4924"/>
                    <a:pt x="1443" y="4925"/>
                    <a:pt x="1463" y="4925"/>
                  </a:cubicBezTo>
                  <a:cubicBezTo>
                    <a:pt x="1620" y="4925"/>
                    <a:pt x="1770" y="4895"/>
                    <a:pt x="1909" y="4840"/>
                  </a:cubicBezTo>
                  <a:cubicBezTo>
                    <a:pt x="2156" y="5521"/>
                    <a:pt x="2808" y="6008"/>
                    <a:pt x="3573" y="6008"/>
                  </a:cubicBezTo>
                  <a:cubicBezTo>
                    <a:pt x="4076" y="6008"/>
                    <a:pt x="4528" y="5797"/>
                    <a:pt x="4851" y="5461"/>
                  </a:cubicBezTo>
                  <a:cubicBezTo>
                    <a:pt x="5121" y="5599"/>
                    <a:pt x="5426" y="5679"/>
                    <a:pt x="5752" y="5679"/>
                  </a:cubicBezTo>
                  <a:cubicBezTo>
                    <a:pt x="6850" y="5679"/>
                    <a:pt x="7738" y="4789"/>
                    <a:pt x="7738" y="3692"/>
                  </a:cubicBezTo>
                  <a:cubicBezTo>
                    <a:pt x="7739" y="2947"/>
                    <a:pt x="7328" y="2300"/>
                    <a:pt x="6722" y="1960"/>
                  </a:cubicBezTo>
                  <a:cubicBezTo>
                    <a:pt x="6777" y="1808"/>
                    <a:pt x="6807" y="1645"/>
                    <a:pt x="6807" y="1473"/>
                  </a:cubicBezTo>
                  <a:cubicBezTo>
                    <a:pt x="6807" y="666"/>
                    <a:pt x="6153" y="11"/>
                    <a:pt x="5345" y="11"/>
                  </a:cubicBezTo>
                  <a:cubicBezTo>
                    <a:pt x="4993" y="11"/>
                    <a:pt x="4672" y="134"/>
                    <a:pt x="4419" y="339"/>
                  </a:cubicBezTo>
                  <a:cubicBezTo>
                    <a:pt x="4214" y="143"/>
                    <a:pt x="3939" y="18"/>
                    <a:pt x="3632" y="2"/>
                  </a:cubicBezTo>
                  <a:cubicBezTo>
                    <a:pt x="3610" y="1"/>
                    <a:pt x="3588" y="0"/>
                    <a:pt x="3566"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1" name="Google Shape;2482;p13">
              <a:extLst>
                <a:ext uri="{FF2B5EF4-FFF2-40B4-BE49-F238E27FC236}">
                  <a16:creationId xmlns:a16="http://schemas.microsoft.com/office/drawing/2014/main" id="{77E12253-E755-CC0B-7ABB-55A08CE3C995}"/>
                </a:ext>
              </a:extLst>
            </p:cNvPr>
            <p:cNvSpPr/>
            <p:nvPr/>
          </p:nvSpPr>
          <p:spPr>
            <a:xfrm>
              <a:off x="1320338" y="2748278"/>
              <a:ext cx="110752" cy="108212"/>
            </a:xfrm>
            <a:custGeom>
              <a:avLst/>
              <a:gdLst/>
              <a:ahLst/>
              <a:cxnLst/>
              <a:rect l="l" t="t" r="r" b="b"/>
              <a:pathLst>
                <a:path w="1090" h="1065" extrusionOk="0">
                  <a:moveTo>
                    <a:pt x="577" y="0"/>
                  </a:moveTo>
                  <a:cubicBezTo>
                    <a:pt x="0" y="723"/>
                    <a:pt x="577" y="1065"/>
                    <a:pt x="577" y="1065"/>
                  </a:cubicBezTo>
                  <a:cubicBezTo>
                    <a:pt x="1089" y="604"/>
                    <a:pt x="577" y="0"/>
                    <a:pt x="5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2" name="Google Shape;2483;p13">
              <a:extLst>
                <a:ext uri="{FF2B5EF4-FFF2-40B4-BE49-F238E27FC236}">
                  <a16:creationId xmlns:a16="http://schemas.microsoft.com/office/drawing/2014/main" id="{F168584B-8242-6B2E-83B6-B9A9A285E9C0}"/>
                </a:ext>
              </a:extLst>
            </p:cNvPr>
            <p:cNvSpPr/>
            <p:nvPr/>
          </p:nvSpPr>
          <p:spPr>
            <a:xfrm>
              <a:off x="1354377" y="2807921"/>
              <a:ext cx="128330" cy="119490"/>
            </a:xfrm>
            <a:custGeom>
              <a:avLst/>
              <a:gdLst/>
              <a:ahLst/>
              <a:cxnLst/>
              <a:rect l="l" t="t" r="r" b="b"/>
              <a:pathLst>
                <a:path w="1263" h="1176" extrusionOk="0">
                  <a:moveTo>
                    <a:pt x="1000" y="1"/>
                  </a:moveTo>
                  <a:lnTo>
                    <a:pt x="1000" y="1"/>
                  </a:lnTo>
                  <a:cubicBezTo>
                    <a:pt x="1" y="511"/>
                    <a:pt x="467" y="1176"/>
                    <a:pt x="469" y="1176"/>
                  </a:cubicBezTo>
                  <a:cubicBezTo>
                    <a:pt x="469" y="1176"/>
                    <a:pt x="469" y="1176"/>
                    <a:pt x="469" y="1176"/>
                  </a:cubicBezTo>
                  <a:cubicBezTo>
                    <a:pt x="1263" y="924"/>
                    <a:pt x="1000" y="1"/>
                    <a:pt x="100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3" name="Google Shape;2484;p13">
              <a:extLst>
                <a:ext uri="{FF2B5EF4-FFF2-40B4-BE49-F238E27FC236}">
                  <a16:creationId xmlns:a16="http://schemas.microsoft.com/office/drawing/2014/main" id="{7180AE99-38B5-9C3E-1CF2-18561B89B6F4}"/>
                </a:ext>
              </a:extLst>
            </p:cNvPr>
            <p:cNvSpPr/>
            <p:nvPr/>
          </p:nvSpPr>
          <p:spPr>
            <a:xfrm>
              <a:off x="609689" y="3446321"/>
              <a:ext cx="349530" cy="335102"/>
            </a:xfrm>
            <a:custGeom>
              <a:avLst/>
              <a:gdLst/>
              <a:ahLst/>
              <a:cxnLst/>
              <a:rect l="l" t="t" r="r" b="b"/>
              <a:pathLst>
                <a:path w="3440" h="3298" extrusionOk="0">
                  <a:moveTo>
                    <a:pt x="1257" y="0"/>
                  </a:moveTo>
                  <a:cubicBezTo>
                    <a:pt x="825" y="0"/>
                    <a:pt x="473" y="352"/>
                    <a:pt x="473" y="784"/>
                  </a:cubicBezTo>
                  <a:cubicBezTo>
                    <a:pt x="473" y="980"/>
                    <a:pt x="549" y="1157"/>
                    <a:pt x="670" y="1295"/>
                  </a:cubicBezTo>
                  <a:cubicBezTo>
                    <a:pt x="280" y="1445"/>
                    <a:pt x="1" y="1819"/>
                    <a:pt x="1" y="2261"/>
                  </a:cubicBezTo>
                  <a:cubicBezTo>
                    <a:pt x="1" y="2834"/>
                    <a:pt x="465" y="3297"/>
                    <a:pt x="1037" y="3297"/>
                  </a:cubicBezTo>
                  <a:cubicBezTo>
                    <a:pt x="1317" y="3297"/>
                    <a:pt x="1570" y="3186"/>
                    <a:pt x="1756" y="3007"/>
                  </a:cubicBezTo>
                  <a:cubicBezTo>
                    <a:pt x="1933" y="3186"/>
                    <a:pt x="2180" y="3297"/>
                    <a:pt x="2455" y="3297"/>
                  </a:cubicBezTo>
                  <a:cubicBezTo>
                    <a:pt x="2999" y="3297"/>
                    <a:pt x="3439" y="2855"/>
                    <a:pt x="3439" y="2312"/>
                  </a:cubicBezTo>
                  <a:cubicBezTo>
                    <a:pt x="3436" y="2005"/>
                    <a:pt x="3291" y="1733"/>
                    <a:pt x="3069" y="1553"/>
                  </a:cubicBezTo>
                  <a:cubicBezTo>
                    <a:pt x="3160" y="1426"/>
                    <a:pt x="3214" y="1274"/>
                    <a:pt x="3214" y="1109"/>
                  </a:cubicBezTo>
                  <a:cubicBezTo>
                    <a:pt x="3214" y="688"/>
                    <a:pt x="2872" y="346"/>
                    <a:pt x="2451" y="346"/>
                  </a:cubicBezTo>
                  <a:cubicBezTo>
                    <a:pt x="2275" y="346"/>
                    <a:pt x="2116" y="407"/>
                    <a:pt x="1988" y="507"/>
                  </a:cubicBezTo>
                  <a:cubicBezTo>
                    <a:pt x="1875" y="214"/>
                    <a:pt x="1591" y="0"/>
                    <a:pt x="1257"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4" name="Google Shape;2485;p13">
              <a:extLst>
                <a:ext uri="{FF2B5EF4-FFF2-40B4-BE49-F238E27FC236}">
                  <a16:creationId xmlns:a16="http://schemas.microsoft.com/office/drawing/2014/main" id="{158D2D04-45FC-ACB5-6612-C606DA56CFE6}"/>
                </a:ext>
              </a:extLst>
            </p:cNvPr>
            <p:cNvSpPr/>
            <p:nvPr/>
          </p:nvSpPr>
          <p:spPr>
            <a:xfrm>
              <a:off x="799087" y="3553720"/>
              <a:ext cx="78543" cy="76917"/>
            </a:xfrm>
            <a:custGeom>
              <a:avLst/>
              <a:gdLst/>
              <a:ahLst/>
              <a:cxnLst/>
              <a:rect l="l" t="t" r="r" b="b"/>
              <a:pathLst>
                <a:path w="773" h="757" extrusionOk="0">
                  <a:moveTo>
                    <a:pt x="364" y="0"/>
                  </a:moveTo>
                  <a:cubicBezTo>
                    <a:pt x="364" y="0"/>
                    <a:pt x="1" y="429"/>
                    <a:pt x="364" y="756"/>
                  </a:cubicBezTo>
                  <a:cubicBezTo>
                    <a:pt x="364" y="756"/>
                    <a:pt x="773" y="513"/>
                    <a:pt x="36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5" name="Google Shape;2486;p13">
              <a:extLst>
                <a:ext uri="{FF2B5EF4-FFF2-40B4-BE49-F238E27FC236}">
                  <a16:creationId xmlns:a16="http://schemas.microsoft.com/office/drawing/2014/main" id="{16EFEE94-2247-242C-866C-3AA27D5236B1}"/>
                </a:ext>
              </a:extLst>
            </p:cNvPr>
            <p:cNvSpPr/>
            <p:nvPr/>
          </p:nvSpPr>
          <p:spPr>
            <a:xfrm>
              <a:off x="762203" y="3596090"/>
              <a:ext cx="91244" cy="85045"/>
            </a:xfrm>
            <a:custGeom>
              <a:avLst/>
              <a:gdLst/>
              <a:ahLst/>
              <a:cxnLst/>
              <a:rect l="l" t="t" r="r" b="b"/>
              <a:pathLst>
                <a:path w="898" h="837" extrusionOk="0">
                  <a:moveTo>
                    <a:pt x="186" y="0"/>
                  </a:moveTo>
                  <a:cubicBezTo>
                    <a:pt x="186" y="0"/>
                    <a:pt x="0" y="656"/>
                    <a:pt x="564" y="836"/>
                  </a:cubicBezTo>
                  <a:cubicBezTo>
                    <a:pt x="564" y="836"/>
                    <a:pt x="897" y="364"/>
                    <a:pt x="18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6" name="Google Shape;2487;p13">
              <a:extLst>
                <a:ext uri="{FF2B5EF4-FFF2-40B4-BE49-F238E27FC236}">
                  <a16:creationId xmlns:a16="http://schemas.microsoft.com/office/drawing/2014/main" id="{F040B818-F6BE-E260-FB7F-146B785282F8}"/>
                </a:ext>
              </a:extLst>
            </p:cNvPr>
            <p:cNvSpPr/>
            <p:nvPr/>
          </p:nvSpPr>
          <p:spPr>
            <a:xfrm>
              <a:off x="-154305" y="2177650"/>
              <a:ext cx="544007" cy="547868"/>
            </a:xfrm>
            <a:custGeom>
              <a:avLst/>
              <a:gdLst/>
              <a:ahLst/>
              <a:cxnLst/>
              <a:rect l="l" t="t" r="r" b="b"/>
              <a:pathLst>
                <a:path w="5354" h="5392" extrusionOk="0">
                  <a:moveTo>
                    <a:pt x="2082" y="0"/>
                  </a:moveTo>
                  <a:cubicBezTo>
                    <a:pt x="1229" y="0"/>
                    <a:pt x="537" y="692"/>
                    <a:pt x="537" y="1545"/>
                  </a:cubicBezTo>
                  <a:cubicBezTo>
                    <a:pt x="537" y="1682"/>
                    <a:pt x="556" y="1813"/>
                    <a:pt x="589" y="1938"/>
                  </a:cubicBezTo>
                  <a:cubicBezTo>
                    <a:pt x="243" y="2081"/>
                    <a:pt x="0" y="2418"/>
                    <a:pt x="0" y="2815"/>
                  </a:cubicBezTo>
                  <a:cubicBezTo>
                    <a:pt x="0" y="3280"/>
                    <a:pt x="335" y="3664"/>
                    <a:pt x="777" y="3745"/>
                  </a:cubicBezTo>
                  <a:cubicBezTo>
                    <a:pt x="769" y="3802"/>
                    <a:pt x="765" y="3857"/>
                    <a:pt x="765" y="3914"/>
                  </a:cubicBezTo>
                  <a:cubicBezTo>
                    <a:pt x="765" y="4730"/>
                    <a:pt x="1427" y="5391"/>
                    <a:pt x="2242" y="5391"/>
                  </a:cubicBezTo>
                  <a:cubicBezTo>
                    <a:pt x="2888" y="5391"/>
                    <a:pt x="3433" y="4980"/>
                    <a:pt x="3636" y="4402"/>
                  </a:cubicBezTo>
                  <a:cubicBezTo>
                    <a:pt x="3815" y="4529"/>
                    <a:pt x="4029" y="4602"/>
                    <a:pt x="4263" y="4602"/>
                  </a:cubicBezTo>
                  <a:cubicBezTo>
                    <a:pt x="4865" y="4602"/>
                    <a:pt x="5354" y="4112"/>
                    <a:pt x="5354" y="3511"/>
                  </a:cubicBezTo>
                  <a:cubicBezTo>
                    <a:pt x="5352" y="3151"/>
                    <a:pt x="5176" y="2831"/>
                    <a:pt x="4907" y="2633"/>
                  </a:cubicBezTo>
                  <a:cubicBezTo>
                    <a:pt x="5029" y="2459"/>
                    <a:pt x="5103" y="2248"/>
                    <a:pt x="5103" y="2018"/>
                  </a:cubicBezTo>
                  <a:cubicBezTo>
                    <a:pt x="5103" y="1426"/>
                    <a:pt x="4624" y="946"/>
                    <a:pt x="4030" y="946"/>
                  </a:cubicBezTo>
                  <a:cubicBezTo>
                    <a:pt x="3859" y="946"/>
                    <a:pt x="3696" y="992"/>
                    <a:pt x="3551" y="1064"/>
                  </a:cubicBezTo>
                  <a:cubicBezTo>
                    <a:pt x="3350" y="446"/>
                    <a:pt x="2768" y="0"/>
                    <a:pt x="2082"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 name="Google Shape;2488;p13">
              <a:extLst>
                <a:ext uri="{FF2B5EF4-FFF2-40B4-BE49-F238E27FC236}">
                  <a16:creationId xmlns:a16="http://schemas.microsoft.com/office/drawing/2014/main" id="{342105D5-70A6-B547-E3CC-BDD22009CE26}"/>
                </a:ext>
              </a:extLst>
            </p:cNvPr>
            <p:cNvSpPr/>
            <p:nvPr/>
          </p:nvSpPr>
          <p:spPr>
            <a:xfrm>
              <a:off x="28895" y="2374769"/>
              <a:ext cx="139710" cy="129854"/>
            </a:xfrm>
            <a:custGeom>
              <a:avLst/>
              <a:gdLst/>
              <a:ahLst/>
              <a:cxnLst/>
              <a:rect l="l" t="t" r="r" b="b"/>
              <a:pathLst>
                <a:path w="1375" h="1278" extrusionOk="0">
                  <a:moveTo>
                    <a:pt x="1086" y="1"/>
                  </a:moveTo>
                  <a:lnTo>
                    <a:pt x="1086" y="1"/>
                  </a:lnTo>
                  <a:cubicBezTo>
                    <a:pt x="0" y="555"/>
                    <a:pt x="509" y="1277"/>
                    <a:pt x="509" y="1277"/>
                  </a:cubicBezTo>
                  <a:cubicBezTo>
                    <a:pt x="1374" y="1006"/>
                    <a:pt x="1086" y="1"/>
                    <a:pt x="108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 name="Google Shape;2489;p13">
              <a:extLst>
                <a:ext uri="{FF2B5EF4-FFF2-40B4-BE49-F238E27FC236}">
                  <a16:creationId xmlns:a16="http://schemas.microsoft.com/office/drawing/2014/main" id="{77B89CE6-A114-7ACC-FD4D-E2C508764DC3}"/>
                </a:ext>
              </a:extLst>
            </p:cNvPr>
            <p:cNvSpPr/>
            <p:nvPr/>
          </p:nvSpPr>
          <p:spPr>
            <a:xfrm>
              <a:off x="727758" y="1653864"/>
              <a:ext cx="768153" cy="637282"/>
            </a:xfrm>
            <a:custGeom>
              <a:avLst/>
              <a:gdLst/>
              <a:ahLst/>
              <a:cxnLst/>
              <a:rect l="l" t="t" r="r" b="b"/>
              <a:pathLst>
                <a:path w="7560" h="6272" extrusionOk="0">
                  <a:moveTo>
                    <a:pt x="3532" y="1"/>
                  </a:moveTo>
                  <a:cubicBezTo>
                    <a:pt x="2667" y="1"/>
                    <a:pt x="1965" y="702"/>
                    <a:pt x="1965" y="1567"/>
                  </a:cubicBezTo>
                  <a:cubicBezTo>
                    <a:pt x="1965" y="1589"/>
                    <a:pt x="1968" y="1609"/>
                    <a:pt x="1969" y="1631"/>
                  </a:cubicBezTo>
                  <a:cubicBezTo>
                    <a:pt x="1867" y="1590"/>
                    <a:pt x="1758" y="1567"/>
                    <a:pt x="1643" y="1567"/>
                  </a:cubicBezTo>
                  <a:cubicBezTo>
                    <a:pt x="1142" y="1567"/>
                    <a:pt x="735" y="1974"/>
                    <a:pt x="735" y="2475"/>
                  </a:cubicBezTo>
                  <a:cubicBezTo>
                    <a:pt x="735" y="2673"/>
                    <a:pt x="800" y="2855"/>
                    <a:pt x="908" y="3006"/>
                  </a:cubicBezTo>
                  <a:cubicBezTo>
                    <a:pt x="387" y="3137"/>
                    <a:pt x="1" y="3607"/>
                    <a:pt x="1" y="4166"/>
                  </a:cubicBezTo>
                  <a:cubicBezTo>
                    <a:pt x="1" y="4828"/>
                    <a:pt x="537" y="5363"/>
                    <a:pt x="1199" y="5363"/>
                  </a:cubicBezTo>
                  <a:cubicBezTo>
                    <a:pt x="1398" y="5363"/>
                    <a:pt x="1585" y="5315"/>
                    <a:pt x="1752" y="5228"/>
                  </a:cubicBezTo>
                  <a:cubicBezTo>
                    <a:pt x="1815" y="5814"/>
                    <a:pt x="2309" y="6272"/>
                    <a:pt x="2913" y="6272"/>
                  </a:cubicBezTo>
                  <a:cubicBezTo>
                    <a:pt x="3359" y="6272"/>
                    <a:pt x="3749" y="6020"/>
                    <a:pt x="3945" y="5649"/>
                  </a:cubicBezTo>
                  <a:cubicBezTo>
                    <a:pt x="4064" y="6010"/>
                    <a:pt x="4400" y="6272"/>
                    <a:pt x="4803" y="6272"/>
                  </a:cubicBezTo>
                  <a:cubicBezTo>
                    <a:pt x="5300" y="6272"/>
                    <a:pt x="5706" y="5870"/>
                    <a:pt x="5709" y="5373"/>
                  </a:cubicBezTo>
                  <a:cubicBezTo>
                    <a:pt x="5842" y="5412"/>
                    <a:pt x="5982" y="5434"/>
                    <a:pt x="6127" y="5434"/>
                  </a:cubicBezTo>
                  <a:cubicBezTo>
                    <a:pt x="6918" y="5434"/>
                    <a:pt x="7559" y="4793"/>
                    <a:pt x="7559" y="4002"/>
                  </a:cubicBezTo>
                  <a:cubicBezTo>
                    <a:pt x="7555" y="3335"/>
                    <a:pt x="7103" y="2779"/>
                    <a:pt x="6489" y="2618"/>
                  </a:cubicBezTo>
                  <a:cubicBezTo>
                    <a:pt x="6559" y="2483"/>
                    <a:pt x="6606" y="2332"/>
                    <a:pt x="6606" y="2170"/>
                  </a:cubicBezTo>
                  <a:cubicBezTo>
                    <a:pt x="6606" y="1639"/>
                    <a:pt x="6174" y="1209"/>
                    <a:pt x="5643" y="1209"/>
                  </a:cubicBezTo>
                  <a:cubicBezTo>
                    <a:pt x="5437" y="1209"/>
                    <a:pt x="5243" y="1276"/>
                    <a:pt x="5088" y="1389"/>
                  </a:cubicBezTo>
                  <a:cubicBezTo>
                    <a:pt x="4999" y="607"/>
                    <a:pt x="4338" y="1"/>
                    <a:pt x="3532"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 name="Google Shape;2490;p13">
              <a:extLst>
                <a:ext uri="{FF2B5EF4-FFF2-40B4-BE49-F238E27FC236}">
                  <a16:creationId xmlns:a16="http://schemas.microsoft.com/office/drawing/2014/main" id="{0505D05A-94BC-33AC-5E30-0FB52F3D4F89}"/>
                </a:ext>
              </a:extLst>
            </p:cNvPr>
            <p:cNvSpPr/>
            <p:nvPr/>
          </p:nvSpPr>
          <p:spPr>
            <a:xfrm>
              <a:off x="978019" y="1894267"/>
              <a:ext cx="120303" cy="117560"/>
            </a:xfrm>
            <a:custGeom>
              <a:avLst/>
              <a:gdLst/>
              <a:ahLst/>
              <a:cxnLst/>
              <a:rect l="l" t="t" r="r" b="b"/>
              <a:pathLst>
                <a:path w="1184" h="1157" extrusionOk="0">
                  <a:moveTo>
                    <a:pt x="556" y="0"/>
                  </a:moveTo>
                  <a:cubicBezTo>
                    <a:pt x="556" y="0"/>
                    <a:pt x="0" y="656"/>
                    <a:pt x="556" y="1156"/>
                  </a:cubicBezTo>
                  <a:cubicBezTo>
                    <a:pt x="556" y="1156"/>
                    <a:pt x="1184" y="786"/>
                    <a:pt x="55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 name="Google Shape;2491;p13">
              <a:extLst>
                <a:ext uri="{FF2B5EF4-FFF2-40B4-BE49-F238E27FC236}">
                  <a16:creationId xmlns:a16="http://schemas.microsoft.com/office/drawing/2014/main" id="{AF18349A-7102-AA83-1B88-8009685E1E92}"/>
                </a:ext>
              </a:extLst>
            </p:cNvPr>
            <p:cNvSpPr/>
            <p:nvPr/>
          </p:nvSpPr>
          <p:spPr>
            <a:xfrm>
              <a:off x="921423" y="1959296"/>
              <a:ext cx="139710" cy="129956"/>
            </a:xfrm>
            <a:custGeom>
              <a:avLst/>
              <a:gdLst/>
              <a:ahLst/>
              <a:cxnLst/>
              <a:rect l="l" t="t" r="r" b="b"/>
              <a:pathLst>
                <a:path w="1375" h="1279" extrusionOk="0">
                  <a:moveTo>
                    <a:pt x="288" y="0"/>
                  </a:moveTo>
                  <a:cubicBezTo>
                    <a:pt x="288" y="0"/>
                    <a:pt x="1" y="1005"/>
                    <a:pt x="866" y="1278"/>
                  </a:cubicBezTo>
                  <a:cubicBezTo>
                    <a:pt x="869" y="1278"/>
                    <a:pt x="1375" y="554"/>
                    <a:pt x="28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 name="Google Shape;2492;p13">
              <a:extLst>
                <a:ext uri="{FF2B5EF4-FFF2-40B4-BE49-F238E27FC236}">
                  <a16:creationId xmlns:a16="http://schemas.microsoft.com/office/drawing/2014/main" id="{D35D9D49-0B17-09C7-D0C9-FE004C0A59E8}"/>
                </a:ext>
              </a:extLst>
            </p:cNvPr>
            <p:cNvSpPr/>
            <p:nvPr/>
          </p:nvSpPr>
          <p:spPr>
            <a:xfrm>
              <a:off x="-84601" y="1634152"/>
              <a:ext cx="446667" cy="410698"/>
            </a:xfrm>
            <a:custGeom>
              <a:avLst/>
              <a:gdLst/>
              <a:ahLst/>
              <a:cxnLst/>
              <a:rect l="l" t="t" r="r" b="b"/>
              <a:pathLst>
                <a:path w="4396" h="4042" extrusionOk="0">
                  <a:moveTo>
                    <a:pt x="2375" y="0"/>
                  </a:moveTo>
                  <a:cubicBezTo>
                    <a:pt x="1875" y="0"/>
                    <a:pt x="1469" y="380"/>
                    <a:pt x="1417" y="865"/>
                  </a:cubicBezTo>
                  <a:cubicBezTo>
                    <a:pt x="1271" y="721"/>
                    <a:pt x="1072" y="634"/>
                    <a:pt x="851" y="634"/>
                  </a:cubicBezTo>
                  <a:cubicBezTo>
                    <a:pt x="405" y="634"/>
                    <a:pt x="1" y="1098"/>
                    <a:pt x="1" y="1544"/>
                  </a:cubicBezTo>
                  <a:cubicBezTo>
                    <a:pt x="1" y="1916"/>
                    <a:pt x="216" y="2360"/>
                    <a:pt x="616" y="2421"/>
                  </a:cubicBezTo>
                  <a:cubicBezTo>
                    <a:pt x="522" y="2528"/>
                    <a:pt x="473" y="2669"/>
                    <a:pt x="473" y="2822"/>
                  </a:cubicBezTo>
                  <a:cubicBezTo>
                    <a:pt x="473" y="3412"/>
                    <a:pt x="1026" y="3831"/>
                    <a:pt x="1505" y="3831"/>
                  </a:cubicBezTo>
                  <a:cubicBezTo>
                    <a:pt x="1736" y="3831"/>
                    <a:pt x="1946" y="3740"/>
                    <a:pt x="2100" y="3593"/>
                  </a:cubicBezTo>
                  <a:cubicBezTo>
                    <a:pt x="2276" y="3863"/>
                    <a:pt x="2580" y="4042"/>
                    <a:pt x="2926" y="4042"/>
                  </a:cubicBezTo>
                  <a:cubicBezTo>
                    <a:pt x="3471" y="4042"/>
                    <a:pt x="3910" y="3600"/>
                    <a:pt x="3910" y="3056"/>
                  </a:cubicBezTo>
                  <a:cubicBezTo>
                    <a:pt x="3910" y="2879"/>
                    <a:pt x="3859" y="2713"/>
                    <a:pt x="3776" y="2568"/>
                  </a:cubicBezTo>
                  <a:cubicBezTo>
                    <a:pt x="4137" y="2430"/>
                    <a:pt x="4396" y="2081"/>
                    <a:pt x="4396" y="1672"/>
                  </a:cubicBezTo>
                  <a:cubicBezTo>
                    <a:pt x="4396" y="1141"/>
                    <a:pt x="3965" y="710"/>
                    <a:pt x="3435" y="710"/>
                  </a:cubicBezTo>
                  <a:cubicBezTo>
                    <a:pt x="3391" y="710"/>
                    <a:pt x="3349" y="718"/>
                    <a:pt x="3307" y="723"/>
                  </a:cubicBezTo>
                  <a:cubicBezTo>
                    <a:pt x="3198" y="308"/>
                    <a:pt x="2824" y="0"/>
                    <a:pt x="2375"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 name="Google Shape;2493;p13">
              <a:extLst>
                <a:ext uri="{FF2B5EF4-FFF2-40B4-BE49-F238E27FC236}">
                  <a16:creationId xmlns:a16="http://schemas.microsoft.com/office/drawing/2014/main" id="{BB0E76AD-4221-2168-0BC0-E7D7A7379F3D}"/>
                </a:ext>
              </a:extLst>
            </p:cNvPr>
            <p:cNvSpPr/>
            <p:nvPr/>
          </p:nvSpPr>
          <p:spPr>
            <a:xfrm>
              <a:off x="143611" y="1733727"/>
              <a:ext cx="103843" cy="96527"/>
            </a:xfrm>
            <a:custGeom>
              <a:avLst/>
              <a:gdLst/>
              <a:ahLst/>
              <a:cxnLst/>
              <a:rect l="l" t="t" r="r" b="b"/>
              <a:pathLst>
                <a:path w="1022" h="950" extrusionOk="0">
                  <a:moveTo>
                    <a:pt x="808" y="0"/>
                  </a:moveTo>
                  <a:lnTo>
                    <a:pt x="808" y="0"/>
                  </a:lnTo>
                  <a:cubicBezTo>
                    <a:pt x="1" y="410"/>
                    <a:pt x="379" y="948"/>
                    <a:pt x="379" y="949"/>
                  </a:cubicBezTo>
                  <a:cubicBezTo>
                    <a:pt x="1021" y="746"/>
                    <a:pt x="808" y="0"/>
                    <a:pt x="80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2494;p13">
              <a:extLst>
                <a:ext uri="{FF2B5EF4-FFF2-40B4-BE49-F238E27FC236}">
                  <a16:creationId xmlns:a16="http://schemas.microsoft.com/office/drawing/2014/main" id="{6D8123BD-9F64-3F86-E39D-33B14776E6A4}"/>
                </a:ext>
              </a:extLst>
            </p:cNvPr>
            <p:cNvSpPr/>
            <p:nvPr/>
          </p:nvSpPr>
          <p:spPr>
            <a:xfrm>
              <a:off x="213619" y="1068300"/>
              <a:ext cx="822411" cy="621431"/>
            </a:xfrm>
            <a:custGeom>
              <a:avLst/>
              <a:gdLst/>
              <a:ahLst/>
              <a:cxnLst/>
              <a:rect l="l" t="t" r="r" b="b"/>
              <a:pathLst>
                <a:path w="8094" h="6116" extrusionOk="0">
                  <a:moveTo>
                    <a:pt x="1702" y="1"/>
                  </a:moveTo>
                  <a:cubicBezTo>
                    <a:pt x="763" y="1"/>
                    <a:pt x="1" y="763"/>
                    <a:pt x="1" y="1702"/>
                  </a:cubicBezTo>
                  <a:cubicBezTo>
                    <a:pt x="1" y="2312"/>
                    <a:pt x="322" y="2846"/>
                    <a:pt x="806" y="3147"/>
                  </a:cubicBezTo>
                  <a:cubicBezTo>
                    <a:pt x="584" y="3374"/>
                    <a:pt x="446" y="3682"/>
                    <a:pt x="446" y="4027"/>
                  </a:cubicBezTo>
                  <a:cubicBezTo>
                    <a:pt x="446" y="4720"/>
                    <a:pt x="1008" y="5281"/>
                    <a:pt x="1702" y="5281"/>
                  </a:cubicBezTo>
                  <a:cubicBezTo>
                    <a:pt x="1876" y="5281"/>
                    <a:pt x="2044" y="5245"/>
                    <a:pt x="2195" y="5182"/>
                  </a:cubicBezTo>
                  <a:cubicBezTo>
                    <a:pt x="2375" y="5723"/>
                    <a:pt x="2884" y="6116"/>
                    <a:pt x="3486" y="6116"/>
                  </a:cubicBezTo>
                  <a:cubicBezTo>
                    <a:pt x="4049" y="6116"/>
                    <a:pt x="4531" y="5774"/>
                    <a:pt x="4739" y="5289"/>
                  </a:cubicBezTo>
                  <a:cubicBezTo>
                    <a:pt x="4919" y="5463"/>
                    <a:pt x="5164" y="5571"/>
                    <a:pt x="5433" y="5571"/>
                  </a:cubicBezTo>
                  <a:cubicBezTo>
                    <a:pt x="5921" y="5571"/>
                    <a:pt x="6330" y="5220"/>
                    <a:pt x="6418" y="4756"/>
                  </a:cubicBezTo>
                  <a:cubicBezTo>
                    <a:pt x="6546" y="4801"/>
                    <a:pt x="6685" y="4828"/>
                    <a:pt x="6830" y="4828"/>
                  </a:cubicBezTo>
                  <a:cubicBezTo>
                    <a:pt x="7528" y="4828"/>
                    <a:pt x="8093" y="4262"/>
                    <a:pt x="8093" y="3564"/>
                  </a:cubicBezTo>
                  <a:cubicBezTo>
                    <a:pt x="8093" y="2909"/>
                    <a:pt x="7598" y="2371"/>
                    <a:pt x="6962" y="2305"/>
                  </a:cubicBezTo>
                  <a:cubicBezTo>
                    <a:pt x="7013" y="2180"/>
                    <a:pt x="7042" y="2043"/>
                    <a:pt x="7042" y="1901"/>
                  </a:cubicBezTo>
                  <a:cubicBezTo>
                    <a:pt x="7042" y="1312"/>
                    <a:pt x="6564" y="832"/>
                    <a:pt x="5974" y="832"/>
                  </a:cubicBezTo>
                  <a:cubicBezTo>
                    <a:pt x="5715" y="832"/>
                    <a:pt x="5482" y="927"/>
                    <a:pt x="5297" y="1080"/>
                  </a:cubicBezTo>
                  <a:cubicBezTo>
                    <a:pt x="5197" y="467"/>
                    <a:pt x="4667" y="1"/>
                    <a:pt x="4025" y="1"/>
                  </a:cubicBezTo>
                  <a:cubicBezTo>
                    <a:pt x="3583" y="1"/>
                    <a:pt x="3194" y="222"/>
                    <a:pt x="2961" y="560"/>
                  </a:cubicBezTo>
                  <a:cubicBezTo>
                    <a:pt x="2651" y="217"/>
                    <a:pt x="2202" y="1"/>
                    <a:pt x="1702"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4" name="Google Shape;2495;p13">
              <a:extLst>
                <a:ext uri="{FF2B5EF4-FFF2-40B4-BE49-F238E27FC236}">
                  <a16:creationId xmlns:a16="http://schemas.microsoft.com/office/drawing/2014/main" id="{F5F7732D-75BB-EE97-0D4F-E3B5029443F1}"/>
                </a:ext>
              </a:extLst>
            </p:cNvPr>
            <p:cNvSpPr/>
            <p:nvPr/>
          </p:nvSpPr>
          <p:spPr>
            <a:xfrm>
              <a:off x="352924" y="1200491"/>
              <a:ext cx="139710" cy="129956"/>
            </a:xfrm>
            <a:custGeom>
              <a:avLst/>
              <a:gdLst/>
              <a:ahLst/>
              <a:cxnLst/>
              <a:rect l="l" t="t" r="r" b="b"/>
              <a:pathLst>
                <a:path w="1375" h="1279" extrusionOk="0">
                  <a:moveTo>
                    <a:pt x="1087" y="1"/>
                  </a:moveTo>
                  <a:lnTo>
                    <a:pt x="1087" y="1"/>
                  </a:lnTo>
                  <a:cubicBezTo>
                    <a:pt x="1" y="553"/>
                    <a:pt x="510" y="1279"/>
                    <a:pt x="510" y="1279"/>
                  </a:cubicBezTo>
                  <a:cubicBezTo>
                    <a:pt x="1375" y="1006"/>
                    <a:pt x="1087" y="1"/>
                    <a:pt x="108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Google Shape;2496;p13">
              <a:extLst>
                <a:ext uri="{FF2B5EF4-FFF2-40B4-BE49-F238E27FC236}">
                  <a16:creationId xmlns:a16="http://schemas.microsoft.com/office/drawing/2014/main" id="{BD1AFE84-099E-D1D2-BCFC-15F698755ACA}"/>
                </a:ext>
              </a:extLst>
            </p:cNvPr>
            <p:cNvSpPr/>
            <p:nvPr/>
          </p:nvSpPr>
          <p:spPr>
            <a:xfrm>
              <a:off x="541814" y="1752321"/>
              <a:ext cx="213376" cy="207483"/>
            </a:xfrm>
            <a:custGeom>
              <a:avLst/>
              <a:gdLst/>
              <a:ahLst/>
              <a:cxnLst/>
              <a:rect l="l" t="t" r="r" b="b"/>
              <a:pathLst>
                <a:path w="2100" h="2042" extrusionOk="0">
                  <a:moveTo>
                    <a:pt x="942" y="0"/>
                  </a:moveTo>
                  <a:cubicBezTo>
                    <a:pt x="675" y="0"/>
                    <a:pt x="458" y="217"/>
                    <a:pt x="458" y="483"/>
                  </a:cubicBezTo>
                  <a:cubicBezTo>
                    <a:pt x="458" y="591"/>
                    <a:pt x="494" y="691"/>
                    <a:pt x="555" y="771"/>
                  </a:cubicBezTo>
                  <a:cubicBezTo>
                    <a:pt x="243" y="813"/>
                    <a:pt x="0" y="1078"/>
                    <a:pt x="0" y="1402"/>
                  </a:cubicBezTo>
                  <a:cubicBezTo>
                    <a:pt x="0" y="1754"/>
                    <a:pt x="288" y="2042"/>
                    <a:pt x="640" y="2042"/>
                  </a:cubicBezTo>
                  <a:cubicBezTo>
                    <a:pt x="931" y="2042"/>
                    <a:pt x="1173" y="1847"/>
                    <a:pt x="1250" y="1581"/>
                  </a:cubicBezTo>
                  <a:cubicBezTo>
                    <a:pt x="1342" y="1659"/>
                    <a:pt x="1458" y="1710"/>
                    <a:pt x="1588" y="1710"/>
                  </a:cubicBezTo>
                  <a:cubicBezTo>
                    <a:pt x="1871" y="1710"/>
                    <a:pt x="2099" y="1482"/>
                    <a:pt x="2099" y="1198"/>
                  </a:cubicBezTo>
                  <a:cubicBezTo>
                    <a:pt x="2098" y="916"/>
                    <a:pt x="1868" y="686"/>
                    <a:pt x="1585" y="686"/>
                  </a:cubicBezTo>
                  <a:cubicBezTo>
                    <a:pt x="1498" y="686"/>
                    <a:pt x="1418" y="711"/>
                    <a:pt x="1345" y="749"/>
                  </a:cubicBezTo>
                  <a:cubicBezTo>
                    <a:pt x="1396" y="672"/>
                    <a:pt x="1425" y="582"/>
                    <a:pt x="1425" y="483"/>
                  </a:cubicBezTo>
                  <a:cubicBezTo>
                    <a:pt x="1425" y="217"/>
                    <a:pt x="1210" y="0"/>
                    <a:pt x="942"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Google Shape;2497;p13">
              <a:extLst>
                <a:ext uri="{FF2B5EF4-FFF2-40B4-BE49-F238E27FC236}">
                  <a16:creationId xmlns:a16="http://schemas.microsoft.com/office/drawing/2014/main" id="{4B59589D-77D9-9396-F708-598A7376DD19}"/>
                </a:ext>
              </a:extLst>
            </p:cNvPr>
            <p:cNvSpPr/>
            <p:nvPr/>
          </p:nvSpPr>
          <p:spPr>
            <a:xfrm>
              <a:off x="-223500" y="2861977"/>
              <a:ext cx="593896" cy="519824"/>
            </a:xfrm>
            <a:custGeom>
              <a:avLst/>
              <a:gdLst/>
              <a:ahLst/>
              <a:cxnLst/>
              <a:rect l="l" t="t" r="r" b="b"/>
              <a:pathLst>
                <a:path w="5845" h="5116" extrusionOk="0">
                  <a:moveTo>
                    <a:pt x="1424" y="1"/>
                  </a:moveTo>
                  <a:cubicBezTo>
                    <a:pt x="639" y="1"/>
                    <a:pt x="1" y="639"/>
                    <a:pt x="1" y="1424"/>
                  </a:cubicBezTo>
                  <a:cubicBezTo>
                    <a:pt x="1" y="1988"/>
                    <a:pt x="331" y="2473"/>
                    <a:pt x="805" y="2704"/>
                  </a:cubicBezTo>
                  <a:cubicBezTo>
                    <a:pt x="757" y="2824"/>
                    <a:pt x="731" y="2952"/>
                    <a:pt x="731" y="3089"/>
                  </a:cubicBezTo>
                  <a:cubicBezTo>
                    <a:pt x="731" y="3673"/>
                    <a:pt x="1205" y="4149"/>
                    <a:pt x="1789" y="4149"/>
                  </a:cubicBezTo>
                  <a:cubicBezTo>
                    <a:pt x="1823" y="4149"/>
                    <a:pt x="1852" y="4142"/>
                    <a:pt x="1882" y="4140"/>
                  </a:cubicBezTo>
                  <a:cubicBezTo>
                    <a:pt x="2041" y="4701"/>
                    <a:pt x="2555" y="5116"/>
                    <a:pt x="3167" y="5116"/>
                  </a:cubicBezTo>
                  <a:cubicBezTo>
                    <a:pt x="3905" y="5116"/>
                    <a:pt x="4504" y="4517"/>
                    <a:pt x="4504" y="3780"/>
                  </a:cubicBezTo>
                  <a:cubicBezTo>
                    <a:pt x="4504" y="3697"/>
                    <a:pt x="4493" y="3612"/>
                    <a:pt x="4479" y="3532"/>
                  </a:cubicBezTo>
                  <a:lnTo>
                    <a:pt x="4479" y="3532"/>
                  </a:lnTo>
                  <a:cubicBezTo>
                    <a:pt x="4581" y="3566"/>
                    <a:pt x="4688" y="3589"/>
                    <a:pt x="4800" y="3589"/>
                  </a:cubicBezTo>
                  <a:cubicBezTo>
                    <a:pt x="5377" y="3589"/>
                    <a:pt x="5844" y="3122"/>
                    <a:pt x="5844" y="2545"/>
                  </a:cubicBezTo>
                  <a:cubicBezTo>
                    <a:pt x="5844" y="1967"/>
                    <a:pt x="5377" y="1498"/>
                    <a:pt x="4802" y="1498"/>
                  </a:cubicBezTo>
                  <a:cubicBezTo>
                    <a:pt x="4738" y="1498"/>
                    <a:pt x="4678" y="1506"/>
                    <a:pt x="4617" y="1517"/>
                  </a:cubicBezTo>
                  <a:cubicBezTo>
                    <a:pt x="4572" y="872"/>
                    <a:pt x="4035" y="361"/>
                    <a:pt x="3378" y="361"/>
                  </a:cubicBezTo>
                  <a:cubicBezTo>
                    <a:pt x="3086" y="361"/>
                    <a:pt x="2817" y="463"/>
                    <a:pt x="2606" y="632"/>
                  </a:cubicBezTo>
                  <a:cubicBezTo>
                    <a:pt x="2349" y="252"/>
                    <a:pt x="1917" y="1"/>
                    <a:pt x="1424"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2498;p13">
              <a:extLst>
                <a:ext uri="{FF2B5EF4-FFF2-40B4-BE49-F238E27FC236}">
                  <a16:creationId xmlns:a16="http://schemas.microsoft.com/office/drawing/2014/main" id="{0F201ECE-B992-1881-7D72-367233933CC5}"/>
                </a:ext>
              </a:extLst>
            </p:cNvPr>
            <p:cNvSpPr/>
            <p:nvPr/>
          </p:nvSpPr>
          <p:spPr>
            <a:xfrm>
              <a:off x="-138860" y="2960841"/>
              <a:ext cx="103843" cy="96730"/>
            </a:xfrm>
            <a:custGeom>
              <a:avLst/>
              <a:gdLst/>
              <a:ahLst/>
              <a:cxnLst/>
              <a:rect l="l" t="t" r="r" b="b"/>
              <a:pathLst>
                <a:path w="1022" h="952" extrusionOk="0">
                  <a:moveTo>
                    <a:pt x="809" y="1"/>
                  </a:moveTo>
                  <a:lnTo>
                    <a:pt x="809" y="1"/>
                  </a:lnTo>
                  <a:cubicBezTo>
                    <a:pt x="1" y="412"/>
                    <a:pt x="379" y="950"/>
                    <a:pt x="380" y="951"/>
                  </a:cubicBezTo>
                  <a:cubicBezTo>
                    <a:pt x="1022" y="748"/>
                    <a:pt x="809" y="1"/>
                    <a:pt x="80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2499;p13">
              <a:extLst>
                <a:ext uri="{FF2B5EF4-FFF2-40B4-BE49-F238E27FC236}">
                  <a16:creationId xmlns:a16="http://schemas.microsoft.com/office/drawing/2014/main" id="{2E99A791-6BF0-FC62-E905-27FFE65515C5}"/>
                </a:ext>
              </a:extLst>
            </p:cNvPr>
            <p:cNvSpPr/>
            <p:nvPr/>
          </p:nvSpPr>
          <p:spPr>
            <a:xfrm>
              <a:off x="87523" y="4795465"/>
              <a:ext cx="960801" cy="360808"/>
            </a:xfrm>
            <a:custGeom>
              <a:avLst/>
              <a:gdLst/>
              <a:ahLst/>
              <a:cxnLst/>
              <a:rect l="l" t="t" r="r" b="b"/>
              <a:pathLst>
                <a:path w="9456" h="3551" extrusionOk="0">
                  <a:moveTo>
                    <a:pt x="4728" y="0"/>
                  </a:moveTo>
                  <a:cubicBezTo>
                    <a:pt x="2119" y="0"/>
                    <a:pt x="0" y="1591"/>
                    <a:pt x="0" y="3551"/>
                  </a:cubicBezTo>
                  <a:lnTo>
                    <a:pt x="9455" y="3551"/>
                  </a:lnTo>
                  <a:cubicBezTo>
                    <a:pt x="9455" y="1591"/>
                    <a:pt x="7340" y="0"/>
                    <a:pt x="4728"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pic>
        <p:nvPicPr>
          <p:cNvPr id="190" name="Google Shape;2524;p13">
            <a:extLst>
              <a:ext uri="{FF2B5EF4-FFF2-40B4-BE49-F238E27FC236}">
                <a16:creationId xmlns:a16="http://schemas.microsoft.com/office/drawing/2014/main" id="{2EAEB292-33E0-9CCC-E8BD-F553B6A0AE24}"/>
              </a:ext>
            </a:extLst>
          </p:cNvPr>
          <p:cNvPicPr preferRelativeResize="0"/>
          <p:nvPr/>
        </p:nvPicPr>
        <p:blipFill>
          <a:blip r:embed="rId8">
            <a:alphaModFix amt="40000"/>
          </a:blip>
          <a:stretch>
            <a:fillRect/>
          </a:stretch>
        </p:blipFill>
        <p:spPr>
          <a:xfrm>
            <a:off x="-255312" y="-149705"/>
            <a:ext cx="9143999" cy="5143500"/>
          </a:xfrm>
          <a:prstGeom prst="rect">
            <a:avLst/>
          </a:prstGeom>
          <a:noFill/>
          <a:ln>
            <a:noFill/>
          </a:ln>
        </p:spPr>
      </p:pic>
      <p:grpSp>
        <p:nvGrpSpPr>
          <p:cNvPr id="191" name="Google Shape;21;p2">
            <a:extLst>
              <a:ext uri="{FF2B5EF4-FFF2-40B4-BE49-F238E27FC236}">
                <a16:creationId xmlns:a16="http://schemas.microsoft.com/office/drawing/2014/main" id="{921A24E5-2BF6-7C48-B8AE-E6A6349896A3}"/>
              </a:ext>
            </a:extLst>
          </p:cNvPr>
          <p:cNvGrpSpPr/>
          <p:nvPr/>
        </p:nvGrpSpPr>
        <p:grpSpPr>
          <a:xfrm>
            <a:off x="8054514" y="2601773"/>
            <a:ext cx="826441" cy="1430258"/>
            <a:chOff x="6896026" y="1701150"/>
            <a:chExt cx="1228310" cy="2394228"/>
          </a:xfrm>
        </p:grpSpPr>
        <p:sp>
          <p:nvSpPr>
            <p:cNvPr id="192" name="Google Shape;22;p2">
              <a:extLst>
                <a:ext uri="{FF2B5EF4-FFF2-40B4-BE49-F238E27FC236}">
                  <a16:creationId xmlns:a16="http://schemas.microsoft.com/office/drawing/2014/main" id="{1E367DB1-C6F2-6AF2-28DD-307D3801AD12}"/>
                </a:ext>
              </a:extLst>
            </p:cNvPr>
            <p:cNvSpPr/>
            <p:nvPr/>
          </p:nvSpPr>
          <p:spPr>
            <a:xfrm>
              <a:off x="7419579" y="3387730"/>
              <a:ext cx="181173" cy="589710"/>
            </a:xfrm>
            <a:custGeom>
              <a:avLst/>
              <a:gdLst/>
              <a:ahLst/>
              <a:cxnLst/>
              <a:rect l="l" t="t" r="r" b="b"/>
              <a:pathLst>
                <a:path w="3224" h="10494" extrusionOk="0">
                  <a:moveTo>
                    <a:pt x="1" y="0"/>
                  </a:moveTo>
                  <a:lnTo>
                    <a:pt x="1" y="10493"/>
                  </a:lnTo>
                  <a:lnTo>
                    <a:pt x="3224" y="10493"/>
                  </a:lnTo>
                  <a:lnTo>
                    <a:pt x="3224" y="0"/>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3" name="Google Shape;23;p2">
              <a:extLst>
                <a:ext uri="{FF2B5EF4-FFF2-40B4-BE49-F238E27FC236}">
                  <a16:creationId xmlns:a16="http://schemas.microsoft.com/office/drawing/2014/main" id="{CBACB717-1B34-2B78-F656-B9E6249BEB0E}"/>
                </a:ext>
              </a:extLst>
            </p:cNvPr>
            <p:cNvSpPr/>
            <p:nvPr/>
          </p:nvSpPr>
          <p:spPr>
            <a:xfrm>
              <a:off x="7458858" y="3536305"/>
              <a:ext cx="14217" cy="153356"/>
            </a:xfrm>
            <a:custGeom>
              <a:avLst/>
              <a:gdLst/>
              <a:ahLst/>
              <a:cxnLst/>
              <a:rect l="l" t="t" r="r" b="b"/>
              <a:pathLst>
                <a:path w="253" h="2729" extrusionOk="0">
                  <a:moveTo>
                    <a:pt x="126" y="1"/>
                  </a:moveTo>
                  <a:cubicBezTo>
                    <a:pt x="58" y="1"/>
                    <a:pt x="1" y="58"/>
                    <a:pt x="1" y="127"/>
                  </a:cubicBezTo>
                  <a:lnTo>
                    <a:pt x="1" y="2602"/>
                  </a:lnTo>
                  <a:cubicBezTo>
                    <a:pt x="1" y="2672"/>
                    <a:pt x="58" y="2728"/>
                    <a:pt x="126" y="2728"/>
                  </a:cubicBezTo>
                  <a:cubicBezTo>
                    <a:pt x="196" y="2728"/>
                    <a:pt x="252" y="2672"/>
                    <a:pt x="251" y="2602"/>
                  </a:cubicBezTo>
                  <a:lnTo>
                    <a:pt x="251" y="127"/>
                  </a:lnTo>
                  <a:cubicBezTo>
                    <a:pt x="251" y="58"/>
                    <a:pt x="196" y="1"/>
                    <a:pt x="12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4" name="Google Shape;24;p2">
              <a:extLst>
                <a:ext uri="{FF2B5EF4-FFF2-40B4-BE49-F238E27FC236}">
                  <a16:creationId xmlns:a16="http://schemas.microsoft.com/office/drawing/2014/main" id="{3266A62E-0647-F1F6-264B-58B4D103F699}"/>
                </a:ext>
              </a:extLst>
            </p:cNvPr>
            <p:cNvSpPr/>
            <p:nvPr/>
          </p:nvSpPr>
          <p:spPr>
            <a:xfrm>
              <a:off x="7523030" y="3567548"/>
              <a:ext cx="16859" cy="196289"/>
            </a:xfrm>
            <a:custGeom>
              <a:avLst/>
              <a:gdLst/>
              <a:ahLst/>
              <a:cxnLst/>
              <a:rect l="l" t="t" r="r" b="b"/>
              <a:pathLst>
                <a:path w="300" h="3493" extrusionOk="0">
                  <a:moveTo>
                    <a:pt x="128" y="0"/>
                  </a:moveTo>
                  <a:cubicBezTo>
                    <a:pt x="127" y="0"/>
                    <a:pt x="126" y="0"/>
                    <a:pt x="125" y="0"/>
                  </a:cubicBezTo>
                  <a:cubicBezTo>
                    <a:pt x="57" y="0"/>
                    <a:pt x="0" y="59"/>
                    <a:pt x="2" y="127"/>
                  </a:cubicBezTo>
                  <a:lnTo>
                    <a:pt x="48" y="3369"/>
                  </a:lnTo>
                  <a:cubicBezTo>
                    <a:pt x="48" y="3439"/>
                    <a:pt x="103" y="3493"/>
                    <a:pt x="173" y="3493"/>
                  </a:cubicBezTo>
                  <a:cubicBezTo>
                    <a:pt x="244" y="3493"/>
                    <a:pt x="300" y="3434"/>
                    <a:pt x="298" y="3366"/>
                  </a:cubicBezTo>
                  <a:lnTo>
                    <a:pt x="253" y="124"/>
                  </a:lnTo>
                  <a:cubicBezTo>
                    <a:pt x="253" y="55"/>
                    <a:pt x="195" y="0"/>
                    <a:pt x="128"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5" name="Google Shape;25;p2">
              <a:extLst>
                <a:ext uri="{FF2B5EF4-FFF2-40B4-BE49-F238E27FC236}">
                  <a16:creationId xmlns:a16="http://schemas.microsoft.com/office/drawing/2014/main" id="{67E88AF8-195C-7620-9B6F-36BB90EEEA5A}"/>
                </a:ext>
              </a:extLst>
            </p:cNvPr>
            <p:cNvSpPr/>
            <p:nvPr/>
          </p:nvSpPr>
          <p:spPr>
            <a:xfrm>
              <a:off x="7565400" y="3543217"/>
              <a:ext cx="15116" cy="157121"/>
            </a:xfrm>
            <a:custGeom>
              <a:avLst/>
              <a:gdLst/>
              <a:ahLst/>
              <a:cxnLst/>
              <a:rect l="l" t="t" r="r" b="b"/>
              <a:pathLst>
                <a:path w="269" h="2796" extrusionOk="0">
                  <a:moveTo>
                    <a:pt x="142" y="0"/>
                  </a:moveTo>
                  <a:cubicBezTo>
                    <a:pt x="72" y="4"/>
                    <a:pt x="15" y="57"/>
                    <a:pt x="15" y="125"/>
                  </a:cubicBezTo>
                  <a:lnTo>
                    <a:pt x="1" y="2668"/>
                  </a:lnTo>
                  <a:cubicBezTo>
                    <a:pt x="1" y="2739"/>
                    <a:pt x="55" y="2796"/>
                    <a:pt x="126" y="2796"/>
                  </a:cubicBezTo>
                  <a:cubicBezTo>
                    <a:pt x="196" y="2796"/>
                    <a:pt x="251" y="2741"/>
                    <a:pt x="254" y="2671"/>
                  </a:cubicBezTo>
                  <a:lnTo>
                    <a:pt x="268" y="128"/>
                  </a:lnTo>
                  <a:cubicBezTo>
                    <a:pt x="268" y="57"/>
                    <a:pt x="212" y="0"/>
                    <a:pt x="142"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6" name="Google Shape;26;p2">
              <a:extLst>
                <a:ext uri="{FF2B5EF4-FFF2-40B4-BE49-F238E27FC236}">
                  <a16:creationId xmlns:a16="http://schemas.microsoft.com/office/drawing/2014/main" id="{6AA17DBB-F4E0-3E95-C134-07BD3D007D81}"/>
                </a:ext>
              </a:extLst>
            </p:cNvPr>
            <p:cNvSpPr/>
            <p:nvPr/>
          </p:nvSpPr>
          <p:spPr>
            <a:xfrm>
              <a:off x="7440033" y="3726350"/>
              <a:ext cx="16465" cy="168810"/>
            </a:xfrm>
            <a:custGeom>
              <a:avLst/>
              <a:gdLst/>
              <a:ahLst/>
              <a:cxnLst/>
              <a:rect l="l" t="t" r="r" b="b"/>
              <a:pathLst>
                <a:path w="293" h="3004" extrusionOk="0">
                  <a:moveTo>
                    <a:pt x="134" y="0"/>
                  </a:moveTo>
                  <a:cubicBezTo>
                    <a:pt x="131" y="0"/>
                    <a:pt x="128" y="0"/>
                    <a:pt x="125" y="1"/>
                  </a:cubicBezTo>
                  <a:cubicBezTo>
                    <a:pt x="57" y="1"/>
                    <a:pt x="0" y="57"/>
                    <a:pt x="2" y="127"/>
                  </a:cubicBezTo>
                  <a:lnTo>
                    <a:pt x="39" y="2879"/>
                  </a:lnTo>
                  <a:cubicBezTo>
                    <a:pt x="39" y="2948"/>
                    <a:pt x="96" y="3003"/>
                    <a:pt x="166" y="3003"/>
                  </a:cubicBezTo>
                  <a:cubicBezTo>
                    <a:pt x="236" y="3003"/>
                    <a:pt x="292" y="2945"/>
                    <a:pt x="291" y="2875"/>
                  </a:cubicBezTo>
                  <a:lnTo>
                    <a:pt x="253" y="124"/>
                  </a:lnTo>
                  <a:cubicBezTo>
                    <a:pt x="253" y="58"/>
                    <a:pt x="193" y="0"/>
                    <a:pt x="134"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7" name="Google Shape;27;p2">
              <a:extLst>
                <a:ext uri="{FF2B5EF4-FFF2-40B4-BE49-F238E27FC236}">
                  <a16:creationId xmlns:a16="http://schemas.microsoft.com/office/drawing/2014/main" id="{29814D53-C7AC-E21E-0151-017684586EB5}"/>
                </a:ext>
              </a:extLst>
            </p:cNvPr>
            <p:cNvSpPr/>
            <p:nvPr/>
          </p:nvSpPr>
          <p:spPr>
            <a:xfrm>
              <a:off x="7491506" y="3721237"/>
              <a:ext cx="16859" cy="113458"/>
            </a:xfrm>
            <a:custGeom>
              <a:avLst/>
              <a:gdLst/>
              <a:ahLst/>
              <a:cxnLst/>
              <a:rect l="l" t="t" r="r" b="b"/>
              <a:pathLst>
                <a:path w="300" h="2019" extrusionOk="0">
                  <a:moveTo>
                    <a:pt x="124" y="0"/>
                  </a:moveTo>
                  <a:cubicBezTo>
                    <a:pt x="54" y="2"/>
                    <a:pt x="0" y="60"/>
                    <a:pt x="1" y="130"/>
                  </a:cubicBezTo>
                  <a:lnTo>
                    <a:pt x="47" y="1896"/>
                  </a:lnTo>
                  <a:cubicBezTo>
                    <a:pt x="49" y="1963"/>
                    <a:pt x="105" y="2018"/>
                    <a:pt x="173" y="2018"/>
                  </a:cubicBezTo>
                  <a:lnTo>
                    <a:pt x="176" y="2018"/>
                  </a:lnTo>
                  <a:cubicBezTo>
                    <a:pt x="246" y="2015"/>
                    <a:pt x="300" y="1957"/>
                    <a:pt x="298" y="1889"/>
                  </a:cubicBezTo>
                  <a:lnTo>
                    <a:pt x="253" y="122"/>
                  </a:lnTo>
                  <a:cubicBezTo>
                    <a:pt x="250" y="52"/>
                    <a:pt x="192" y="0"/>
                    <a:pt x="124"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8" name="Google Shape;28;p2">
              <a:extLst>
                <a:ext uri="{FF2B5EF4-FFF2-40B4-BE49-F238E27FC236}">
                  <a16:creationId xmlns:a16="http://schemas.microsoft.com/office/drawing/2014/main" id="{4285C00E-BD96-2423-066F-FB6D37B40F2C}"/>
                </a:ext>
              </a:extLst>
            </p:cNvPr>
            <p:cNvSpPr/>
            <p:nvPr/>
          </p:nvSpPr>
          <p:spPr>
            <a:xfrm>
              <a:off x="7563265" y="3760909"/>
              <a:ext cx="16915" cy="113458"/>
            </a:xfrm>
            <a:custGeom>
              <a:avLst/>
              <a:gdLst/>
              <a:ahLst/>
              <a:cxnLst/>
              <a:rect l="l" t="t" r="r" b="b"/>
              <a:pathLst>
                <a:path w="301" h="2019" extrusionOk="0">
                  <a:moveTo>
                    <a:pt x="129" y="1"/>
                  </a:moveTo>
                  <a:cubicBezTo>
                    <a:pt x="128" y="1"/>
                    <a:pt x="126" y="1"/>
                    <a:pt x="125" y="1"/>
                  </a:cubicBezTo>
                  <a:cubicBezTo>
                    <a:pt x="55" y="4"/>
                    <a:pt x="1" y="62"/>
                    <a:pt x="2" y="130"/>
                  </a:cubicBezTo>
                  <a:lnTo>
                    <a:pt x="48" y="1897"/>
                  </a:lnTo>
                  <a:cubicBezTo>
                    <a:pt x="49" y="1963"/>
                    <a:pt x="106" y="2019"/>
                    <a:pt x="173" y="2019"/>
                  </a:cubicBezTo>
                  <a:lnTo>
                    <a:pt x="177" y="2019"/>
                  </a:lnTo>
                  <a:cubicBezTo>
                    <a:pt x="245" y="2017"/>
                    <a:pt x="300" y="1959"/>
                    <a:pt x="299" y="1889"/>
                  </a:cubicBezTo>
                  <a:lnTo>
                    <a:pt x="253" y="123"/>
                  </a:lnTo>
                  <a:cubicBezTo>
                    <a:pt x="251" y="56"/>
                    <a:pt x="189" y="1"/>
                    <a:pt x="129"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99" name="Google Shape;29;p2">
              <a:extLst>
                <a:ext uri="{FF2B5EF4-FFF2-40B4-BE49-F238E27FC236}">
                  <a16:creationId xmlns:a16="http://schemas.microsoft.com/office/drawing/2014/main" id="{8817ADDB-E3C7-B44F-EE1F-E71E61D74FFE}"/>
                </a:ext>
              </a:extLst>
            </p:cNvPr>
            <p:cNvSpPr/>
            <p:nvPr/>
          </p:nvSpPr>
          <p:spPr>
            <a:xfrm>
              <a:off x="7156762" y="1701150"/>
              <a:ext cx="706596" cy="403031"/>
            </a:xfrm>
            <a:custGeom>
              <a:avLst/>
              <a:gdLst/>
              <a:ahLst/>
              <a:cxnLst/>
              <a:rect l="l" t="t" r="r" b="b"/>
              <a:pathLst>
                <a:path w="12574" h="7172" extrusionOk="0">
                  <a:moveTo>
                    <a:pt x="6287" y="0"/>
                  </a:moveTo>
                  <a:cubicBezTo>
                    <a:pt x="5668" y="0"/>
                    <a:pt x="5138" y="387"/>
                    <a:pt x="4926" y="934"/>
                  </a:cubicBezTo>
                  <a:cubicBezTo>
                    <a:pt x="4903" y="936"/>
                    <a:pt x="4878" y="939"/>
                    <a:pt x="4853" y="941"/>
                  </a:cubicBezTo>
                  <a:cubicBezTo>
                    <a:pt x="4635" y="649"/>
                    <a:pt x="4288" y="458"/>
                    <a:pt x="3895" y="458"/>
                  </a:cubicBezTo>
                  <a:cubicBezTo>
                    <a:pt x="3328" y="458"/>
                    <a:pt x="2854" y="854"/>
                    <a:pt x="2732" y="1383"/>
                  </a:cubicBezTo>
                  <a:cubicBezTo>
                    <a:pt x="2715" y="1389"/>
                    <a:pt x="2694" y="1396"/>
                    <a:pt x="2676" y="1402"/>
                  </a:cubicBezTo>
                  <a:cubicBezTo>
                    <a:pt x="2535" y="1256"/>
                    <a:pt x="2340" y="1124"/>
                    <a:pt x="2074" y="1124"/>
                  </a:cubicBezTo>
                  <a:cubicBezTo>
                    <a:pt x="1976" y="1124"/>
                    <a:pt x="1867" y="1143"/>
                    <a:pt x="1748" y="1185"/>
                  </a:cubicBezTo>
                  <a:cubicBezTo>
                    <a:pt x="913" y="1479"/>
                    <a:pt x="0" y="3769"/>
                    <a:pt x="1162" y="5714"/>
                  </a:cubicBezTo>
                  <a:cubicBezTo>
                    <a:pt x="1743" y="6686"/>
                    <a:pt x="4014" y="7172"/>
                    <a:pt x="6286" y="7172"/>
                  </a:cubicBezTo>
                  <a:cubicBezTo>
                    <a:pt x="8557" y="7172"/>
                    <a:pt x="10828" y="6686"/>
                    <a:pt x="11409" y="5714"/>
                  </a:cubicBezTo>
                  <a:cubicBezTo>
                    <a:pt x="12574" y="3767"/>
                    <a:pt x="11661" y="1479"/>
                    <a:pt x="10828" y="1185"/>
                  </a:cubicBezTo>
                  <a:cubicBezTo>
                    <a:pt x="10707" y="1142"/>
                    <a:pt x="10598" y="1124"/>
                    <a:pt x="10499" y="1124"/>
                  </a:cubicBezTo>
                  <a:cubicBezTo>
                    <a:pt x="10234" y="1124"/>
                    <a:pt x="10040" y="1256"/>
                    <a:pt x="9899" y="1402"/>
                  </a:cubicBezTo>
                  <a:cubicBezTo>
                    <a:pt x="9880" y="1396"/>
                    <a:pt x="9861" y="1389"/>
                    <a:pt x="9842" y="1383"/>
                  </a:cubicBezTo>
                  <a:cubicBezTo>
                    <a:pt x="9720" y="852"/>
                    <a:pt x="9246" y="458"/>
                    <a:pt x="8679" y="458"/>
                  </a:cubicBezTo>
                  <a:cubicBezTo>
                    <a:pt x="8286" y="458"/>
                    <a:pt x="7939" y="649"/>
                    <a:pt x="7721" y="941"/>
                  </a:cubicBezTo>
                  <a:cubicBezTo>
                    <a:pt x="7697" y="939"/>
                    <a:pt x="7674" y="936"/>
                    <a:pt x="7648" y="934"/>
                  </a:cubicBezTo>
                  <a:cubicBezTo>
                    <a:pt x="7437" y="388"/>
                    <a:pt x="6909" y="0"/>
                    <a:pt x="6287"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0" name="Google Shape;30;p2">
              <a:extLst>
                <a:ext uri="{FF2B5EF4-FFF2-40B4-BE49-F238E27FC236}">
                  <a16:creationId xmlns:a16="http://schemas.microsoft.com/office/drawing/2014/main" id="{2E340B6D-3186-F34B-39D6-C9D9AFE0182D}"/>
                </a:ext>
              </a:extLst>
            </p:cNvPr>
            <p:cNvSpPr/>
            <p:nvPr/>
          </p:nvSpPr>
          <p:spPr>
            <a:xfrm>
              <a:off x="7014931" y="1878608"/>
              <a:ext cx="990605" cy="565322"/>
            </a:xfrm>
            <a:custGeom>
              <a:avLst/>
              <a:gdLst/>
              <a:ahLst/>
              <a:cxnLst/>
              <a:rect l="l" t="t" r="r" b="b"/>
              <a:pathLst>
                <a:path w="17628" h="10060" extrusionOk="0">
                  <a:moveTo>
                    <a:pt x="8815" y="0"/>
                  </a:moveTo>
                  <a:cubicBezTo>
                    <a:pt x="7945" y="0"/>
                    <a:pt x="7203" y="544"/>
                    <a:pt x="6906" y="1309"/>
                  </a:cubicBezTo>
                  <a:cubicBezTo>
                    <a:pt x="6873" y="1313"/>
                    <a:pt x="6840" y="1316"/>
                    <a:pt x="6805" y="1320"/>
                  </a:cubicBezTo>
                  <a:cubicBezTo>
                    <a:pt x="6499" y="909"/>
                    <a:pt x="6012" y="643"/>
                    <a:pt x="5461" y="643"/>
                  </a:cubicBezTo>
                  <a:cubicBezTo>
                    <a:pt x="4666" y="643"/>
                    <a:pt x="4003" y="1197"/>
                    <a:pt x="3831" y="1940"/>
                  </a:cubicBezTo>
                  <a:cubicBezTo>
                    <a:pt x="3807" y="1948"/>
                    <a:pt x="3779" y="1958"/>
                    <a:pt x="3753" y="1966"/>
                  </a:cubicBezTo>
                  <a:cubicBezTo>
                    <a:pt x="3555" y="1762"/>
                    <a:pt x="3281" y="1578"/>
                    <a:pt x="2907" y="1578"/>
                  </a:cubicBezTo>
                  <a:cubicBezTo>
                    <a:pt x="2769" y="1578"/>
                    <a:pt x="2617" y="1603"/>
                    <a:pt x="2450" y="1662"/>
                  </a:cubicBezTo>
                  <a:cubicBezTo>
                    <a:pt x="1280" y="2076"/>
                    <a:pt x="0" y="5285"/>
                    <a:pt x="1630" y="8014"/>
                  </a:cubicBezTo>
                  <a:cubicBezTo>
                    <a:pt x="2446" y="9378"/>
                    <a:pt x="5631" y="10060"/>
                    <a:pt x="8817" y="10060"/>
                  </a:cubicBezTo>
                  <a:cubicBezTo>
                    <a:pt x="12002" y="10060"/>
                    <a:pt x="15187" y="9378"/>
                    <a:pt x="16002" y="8014"/>
                  </a:cubicBezTo>
                  <a:cubicBezTo>
                    <a:pt x="17628" y="5285"/>
                    <a:pt x="16350" y="2076"/>
                    <a:pt x="15179" y="1662"/>
                  </a:cubicBezTo>
                  <a:cubicBezTo>
                    <a:pt x="15011" y="1602"/>
                    <a:pt x="14859" y="1577"/>
                    <a:pt x="14720" y="1577"/>
                  </a:cubicBezTo>
                  <a:cubicBezTo>
                    <a:pt x="14347" y="1577"/>
                    <a:pt x="14075" y="1761"/>
                    <a:pt x="13876" y="1966"/>
                  </a:cubicBezTo>
                  <a:cubicBezTo>
                    <a:pt x="13852" y="1956"/>
                    <a:pt x="13824" y="1947"/>
                    <a:pt x="13798" y="1940"/>
                  </a:cubicBezTo>
                  <a:cubicBezTo>
                    <a:pt x="13628" y="1197"/>
                    <a:pt x="12962" y="643"/>
                    <a:pt x="12168" y="643"/>
                  </a:cubicBezTo>
                  <a:cubicBezTo>
                    <a:pt x="11617" y="643"/>
                    <a:pt x="11130" y="909"/>
                    <a:pt x="10825" y="1320"/>
                  </a:cubicBezTo>
                  <a:cubicBezTo>
                    <a:pt x="10791" y="1316"/>
                    <a:pt x="10758" y="1313"/>
                    <a:pt x="10723" y="1309"/>
                  </a:cubicBezTo>
                  <a:cubicBezTo>
                    <a:pt x="10428" y="544"/>
                    <a:pt x="9685" y="0"/>
                    <a:pt x="8815"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1" name="Google Shape;31;p2">
              <a:extLst>
                <a:ext uri="{FF2B5EF4-FFF2-40B4-BE49-F238E27FC236}">
                  <a16:creationId xmlns:a16="http://schemas.microsoft.com/office/drawing/2014/main" id="{2C4C8F41-E308-FF22-8490-BD41EAA88621}"/>
                </a:ext>
              </a:extLst>
            </p:cNvPr>
            <p:cNvSpPr/>
            <p:nvPr/>
          </p:nvSpPr>
          <p:spPr>
            <a:xfrm>
              <a:off x="6896026" y="2132264"/>
              <a:ext cx="1228310" cy="701033"/>
            </a:xfrm>
            <a:custGeom>
              <a:avLst/>
              <a:gdLst/>
              <a:ahLst/>
              <a:cxnLst/>
              <a:rect l="l" t="t" r="r" b="b"/>
              <a:pathLst>
                <a:path w="21858" h="12475" extrusionOk="0">
                  <a:moveTo>
                    <a:pt x="10930" y="0"/>
                  </a:moveTo>
                  <a:cubicBezTo>
                    <a:pt x="9850" y="0"/>
                    <a:pt x="8932" y="675"/>
                    <a:pt x="8563" y="1624"/>
                  </a:cubicBezTo>
                  <a:cubicBezTo>
                    <a:pt x="8521" y="1627"/>
                    <a:pt x="8480" y="1633"/>
                    <a:pt x="8438" y="1636"/>
                  </a:cubicBezTo>
                  <a:cubicBezTo>
                    <a:pt x="8060" y="1127"/>
                    <a:pt x="7455" y="797"/>
                    <a:pt x="6773" y="797"/>
                  </a:cubicBezTo>
                  <a:cubicBezTo>
                    <a:pt x="5786" y="797"/>
                    <a:pt x="4963" y="1486"/>
                    <a:pt x="4752" y="2407"/>
                  </a:cubicBezTo>
                  <a:lnTo>
                    <a:pt x="4653" y="2440"/>
                  </a:lnTo>
                  <a:cubicBezTo>
                    <a:pt x="4407" y="2187"/>
                    <a:pt x="4069" y="1959"/>
                    <a:pt x="3606" y="1959"/>
                  </a:cubicBezTo>
                  <a:cubicBezTo>
                    <a:pt x="3434" y="1959"/>
                    <a:pt x="3246" y="1990"/>
                    <a:pt x="3038" y="2063"/>
                  </a:cubicBezTo>
                  <a:cubicBezTo>
                    <a:pt x="1589" y="2577"/>
                    <a:pt x="1" y="6556"/>
                    <a:pt x="2022" y="9938"/>
                  </a:cubicBezTo>
                  <a:cubicBezTo>
                    <a:pt x="3032" y="11629"/>
                    <a:pt x="6982" y="12474"/>
                    <a:pt x="10931" y="12474"/>
                  </a:cubicBezTo>
                  <a:cubicBezTo>
                    <a:pt x="14880" y="12474"/>
                    <a:pt x="18829" y="11629"/>
                    <a:pt x="19839" y="9938"/>
                  </a:cubicBezTo>
                  <a:cubicBezTo>
                    <a:pt x="21857" y="6557"/>
                    <a:pt x="20273" y="2578"/>
                    <a:pt x="18820" y="2063"/>
                  </a:cubicBezTo>
                  <a:cubicBezTo>
                    <a:pt x="18612" y="1990"/>
                    <a:pt x="18423" y="1959"/>
                    <a:pt x="18252" y="1959"/>
                  </a:cubicBezTo>
                  <a:cubicBezTo>
                    <a:pt x="17789" y="1959"/>
                    <a:pt x="17451" y="2187"/>
                    <a:pt x="17205" y="2440"/>
                  </a:cubicBezTo>
                  <a:lnTo>
                    <a:pt x="17106" y="2407"/>
                  </a:lnTo>
                  <a:cubicBezTo>
                    <a:pt x="16894" y="1486"/>
                    <a:pt x="16071" y="797"/>
                    <a:pt x="15085" y="797"/>
                  </a:cubicBezTo>
                  <a:cubicBezTo>
                    <a:pt x="14402" y="797"/>
                    <a:pt x="13798" y="1127"/>
                    <a:pt x="13420" y="1636"/>
                  </a:cubicBezTo>
                  <a:cubicBezTo>
                    <a:pt x="13380" y="1633"/>
                    <a:pt x="13338" y="1627"/>
                    <a:pt x="13295" y="1624"/>
                  </a:cubicBezTo>
                  <a:cubicBezTo>
                    <a:pt x="12928" y="675"/>
                    <a:pt x="12009" y="0"/>
                    <a:pt x="10930" y="0"/>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2" name="Google Shape;32;p2">
              <a:extLst>
                <a:ext uri="{FF2B5EF4-FFF2-40B4-BE49-F238E27FC236}">
                  <a16:creationId xmlns:a16="http://schemas.microsoft.com/office/drawing/2014/main" id="{09FA7819-69C0-88E5-87C0-E7B0C621260F}"/>
                </a:ext>
              </a:extLst>
            </p:cNvPr>
            <p:cNvSpPr/>
            <p:nvPr/>
          </p:nvSpPr>
          <p:spPr>
            <a:xfrm>
              <a:off x="6929685" y="2485100"/>
              <a:ext cx="1161045" cy="764083"/>
            </a:xfrm>
            <a:custGeom>
              <a:avLst/>
              <a:gdLst/>
              <a:ahLst/>
              <a:cxnLst/>
              <a:rect l="l" t="t" r="r" b="b"/>
              <a:pathLst>
                <a:path w="20661" h="13597" extrusionOk="0">
                  <a:moveTo>
                    <a:pt x="10331" y="1"/>
                  </a:moveTo>
                  <a:cubicBezTo>
                    <a:pt x="9155" y="1"/>
                    <a:pt x="8152" y="735"/>
                    <a:pt x="7750" y="1772"/>
                  </a:cubicBezTo>
                  <a:cubicBezTo>
                    <a:pt x="7704" y="1774"/>
                    <a:pt x="7659" y="1780"/>
                    <a:pt x="7614" y="1786"/>
                  </a:cubicBezTo>
                  <a:cubicBezTo>
                    <a:pt x="7201" y="1231"/>
                    <a:pt x="6544" y="870"/>
                    <a:pt x="5798" y="870"/>
                  </a:cubicBezTo>
                  <a:cubicBezTo>
                    <a:pt x="4722" y="870"/>
                    <a:pt x="3825" y="1620"/>
                    <a:pt x="3594" y="2625"/>
                  </a:cubicBezTo>
                  <a:cubicBezTo>
                    <a:pt x="3557" y="2635"/>
                    <a:pt x="3522" y="2648"/>
                    <a:pt x="3486" y="2660"/>
                  </a:cubicBezTo>
                  <a:cubicBezTo>
                    <a:pt x="3117" y="2283"/>
                    <a:pt x="2603" y="2048"/>
                    <a:pt x="2034" y="2048"/>
                  </a:cubicBezTo>
                  <a:cubicBezTo>
                    <a:pt x="911" y="2048"/>
                    <a:pt x="1" y="2958"/>
                    <a:pt x="1" y="4080"/>
                  </a:cubicBezTo>
                  <a:cubicBezTo>
                    <a:pt x="1" y="4127"/>
                    <a:pt x="4" y="4172"/>
                    <a:pt x="8" y="4217"/>
                  </a:cubicBezTo>
                  <a:cubicBezTo>
                    <a:pt x="5" y="4218"/>
                    <a:pt x="2" y="4218"/>
                    <a:pt x="1" y="4221"/>
                  </a:cubicBezTo>
                  <a:cubicBezTo>
                    <a:pt x="1" y="9399"/>
                    <a:pt x="4626" y="13596"/>
                    <a:pt x="10331" y="13596"/>
                  </a:cubicBezTo>
                  <a:cubicBezTo>
                    <a:pt x="16035" y="13596"/>
                    <a:pt x="20661" y="9399"/>
                    <a:pt x="20661" y="4221"/>
                  </a:cubicBezTo>
                  <a:lnTo>
                    <a:pt x="20654" y="4217"/>
                  </a:lnTo>
                  <a:cubicBezTo>
                    <a:pt x="20655" y="4173"/>
                    <a:pt x="20661" y="4128"/>
                    <a:pt x="20661" y="4083"/>
                  </a:cubicBezTo>
                  <a:cubicBezTo>
                    <a:pt x="20661" y="2959"/>
                    <a:pt x="19749" y="2049"/>
                    <a:pt x="18627" y="2049"/>
                  </a:cubicBezTo>
                  <a:cubicBezTo>
                    <a:pt x="18015" y="2049"/>
                    <a:pt x="17465" y="2321"/>
                    <a:pt x="17093" y="2750"/>
                  </a:cubicBezTo>
                  <a:cubicBezTo>
                    <a:pt x="16911" y="1684"/>
                    <a:pt x="15982" y="870"/>
                    <a:pt x="14863" y="870"/>
                  </a:cubicBezTo>
                  <a:cubicBezTo>
                    <a:pt x="14069" y="870"/>
                    <a:pt x="13370" y="1280"/>
                    <a:pt x="12965" y="1900"/>
                  </a:cubicBezTo>
                  <a:cubicBezTo>
                    <a:pt x="12963" y="1900"/>
                    <a:pt x="12960" y="1900"/>
                    <a:pt x="12957" y="1898"/>
                  </a:cubicBezTo>
                  <a:cubicBezTo>
                    <a:pt x="12592" y="797"/>
                    <a:pt x="11554" y="1"/>
                    <a:pt x="10331" y="1"/>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3" name="Google Shape;33;p2">
              <a:extLst>
                <a:ext uri="{FF2B5EF4-FFF2-40B4-BE49-F238E27FC236}">
                  <a16:creationId xmlns:a16="http://schemas.microsoft.com/office/drawing/2014/main" id="{422D9841-4A00-62FB-9111-D21C99184014}"/>
                </a:ext>
              </a:extLst>
            </p:cNvPr>
            <p:cNvSpPr/>
            <p:nvPr/>
          </p:nvSpPr>
          <p:spPr>
            <a:xfrm>
              <a:off x="6977843" y="2820348"/>
              <a:ext cx="1064783" cy="700695"/>
            </a:xfrm>
            <a:custGeom>
              <a:avLst/>
              <a:gdLst/>
              <a:ahLst/>
              <a:cxnLst/>
              <a:rect l="l" t="t" r="r" b="b"/>
              <a:pathLst>
                <a:path w="18948" h="12469" extrusionOk="0">
                  <a:moveTo>
                    <a:pt x="9472" y="0"/>
                  </a:moveTo>
                  <a:cubicBezTo>
                    <a:pt x="8394" y="0"/>
                    <a:pt x="7476" y="673"/>
                    <a:pt x="7107" y="1623"/>
                  </a:cubicBezTo>
                  <a:cubicBezTo>
                    <a:pt x="7065" y="1626"/>
                    <a:pt x="7023" y="1631"/>
                    <a:pt x="6982" y="1636"/>
                  </a:cubicBezTo>
                  <a:cubicBezTo>
                    <a:pt x="6604" y="1127"/>
                    <a:pt x="5998" y="795"/>
                    <a:pt x="5317" y="795"/>
                  </a:cubicBezTo>
                  <a:cubicBezTo>
                    <a:pt x="4330" y="795"/>
                    <a:pt x="3507" y="1484"/>
                    <a:pt x="3296" y="2406"/>
                  </a:cubicBezTo>
                  <a:lnTo>
                    <a:pt x="3197" y="2438"/>
                  </a:lnTo>
                  <a:cubicBezTo>
                    <a:pt x="2860" y="2094"/>
                    <a:pt x="2388" y="1877"/>
                    <a:pt x="1866" y="1877"/>
                  </a:cubicBezTo>
                  <a:cubicBezTo>
                    <a:pt x="835" y="1877"/>
                    <a:pt x="0" y="2712"/>
                    <a:pt x="0" y="3741"/>
                  </a:cubicBezTo>
                  <a:cubicBezTo>
                    <a:pt x="0" y="3783"/>
                    <a:pt x="5" y="3825"/>
                    <a:pt x="6" y="3867"/>
                  </a:cubicBezTo>
                  <a:cubicBezTo>
                    <a:pt x="5" y="3869"/>
                    <a:pt x="3" y="3869"/>
                    <a:pt x="0" y="3870"/>
                  </a:cubicBezTo>
                  <a:cubicBezTo>
                    <a:pt x="0" y="8619"/>
                    <a:pt x="4243" y="12469"/>
                    <a:pt x="9472" y="12469"/>
                  </a:cubicBezTo>
                  <a:cubicBezTo>
                    <a:pt x="14705" y="12469"/>
                    <a:pt x="18948" y="8619"/>
                    <a:pt x="18948" y="3870"/>
                  </a:cubicBezTo>
                  <a:cubicBezTo>
                    <a:pt x="18948" y="3870"/>
                    <a:pt x="18945" y="3869"/>
                    <a:pt x="18942" y="3867"/>
                  </a:cubicBezTo>
                  <a:cubicBezTo>
                    <a:pt x="18942" y="3825"/>
                    <a:pt x="18946" y="3785"/>
                    <a:pt x="18946" y="3741"/>
                  </a:cubicBezTo>
                  <a:cubicBezTo>
                    <a:pt x="18946" y="2712"/>
                    <a:pt x="18112" y="1877"/>
                    <a:pt x="17081" y="1877"/>
                  </a:cubicBezTo>
                  <a:cubicBezTo>
                    <a:pt x="16520" y="1877"/>
                    <a:pt x="16015" y="2127"/>
                    <a:pt x="15675" y="2520"/>
                  </a:cubicBezTo>
                  <a:cubicBezTo>
                    <a:pt x="15506" y="1541"/>
                    <a:pt x="14657" y="795"/>
                    <a:pt x="13629" y="795"/>
                  </a:cubicBezTo>
                  <a:cubicBezTo>
                    <a:pt x="12901" y="795"/>
                    <a:pt x="12261" y="1172"/>
                    <a:pt x="11890" y="1740"/>
                  </a:cubicBezTo>
                  <a:cubicBezTo>
                    <a:pt x="11886" y="1740"/>
                    <a:pt x="11885" y="1740"/>
                    <a:pt x="11882" y="1739"/>
                  </a:cubicBezTo>
                  <a:cubicBezTo>
                    <a:pt x="11547" y="728"/>
                    <a:pt x="10595" y="0"/>
                    <a:pt x="9472"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4" name="Google Shape;34;p2">
              <a:extLst>
                <a:ext uri="{FF2B5EF4-FFF2-40B4-BE49-F238E27FC236}">
                  <a16:creationId xmlns:a16="http://schemas.microsoft.com/office/drawing/2014/main" id="{1322D0D0-A86C-3AE7-C3F1-5DD168C40A04}"/>
                </a:ext>
              </a:extLst>
            </p:cNvPr>
            <p:cNvSpPr/>
            <p:nvPr/>
          </p:nvSpPr>
          <p:spPr>
            <a:xfrm>
              <a:off x="7258978" y="2322927"/>
              <a:ext cx="111322" cy="103511"/>
            </a:xfrm>
            <a:custGeom>
              <a:avLst/>
              <a:gdLst/>
              <a:ahLst/>
              <a:cxnLst/>
              <a:rect l="l" t="t" r="r" b="b"/>
              <a:pathLst>
                <a:path w="1981" h="1842" extrusionOk="0">
                  <a:moveTo>
                    <a:pt x="1566" y="1"/>
                  </a:moveTo>
                  <a:lnTo>
                    <a:pt x="1566" y="1"/>
                  </a:lnTo>
                  <a:cubicBezTo>
                    <a:pt x="0" y="799"/>
                    <a:pt x="732" y="1841"/>
                    <a:pt x="734" y="1841"/>
                  </a:cubicBezTo>
                  <a:cubicBezTo>
                    <a:pt x="1980" y="1447"/>
                    <a:pt x="1566" y="1"/>
                    <a:pt x="156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5" name="Google Shape;35;p2">
              <a:extLst>
                <a:ext uri="{FF2B5EF4-FFF2-40B4-BE49-F238E27FC236}">
                  <a16:creationId xmlns:a16="http://schemas.microsoft.com/office/drawing/2014/main" id="{445E8C96-86DB-7BEF-F94E-3676D88C2BFD}"/>
                </a:ext>
              </a:extLst>
            </p:cNvPr>
            <p:cNvSpPr/>
            <p:nvPr/>
          </p:nvSpPr>
          <p:spPr>
            <a:xfrm>
              <a:off x="7211663" y="2338942"/>
              <a:ext cx="69064" cy="71480"/>
            </a:xfrm>
            <a:custGeom>
              <a:avLst/>
              <a:gdLst/>
              <a:ahLst/>
              <a:cxnLst/>
              <a:rect l="l" t="t" r="r" b="b"/>
              <a:pathLst>
                <a:path w="1229" h="1272" extrusionOk="0">
                  <a:moveTo>
                    <a:pt x="236" y="1"/>
                  </a:moveTo>
                  <a:lnTo>
                    <a:pt x="236" y="1"/>
                  </a:lnTo>
                  <a:cubicBezTo>
                    <a:pt x="0" y="1226"/>
                    <a:pt x="905" y="1271"/>
                    <a:pt x="905" y="1271"/>
                  </a:cubicBezTo>
                  <a:cubicBezTo>
                    <a:pt x="1229" y="401"/>
                    <a:pt x="236" y="1"/>
                    <a:pt x="23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6" name="Google Shape;36;p2">
              <a:extLst>
                <a:ext uri="{FF2B5EF4-FFF2-40B4-BE49-F238E27FC236}">
                  <a16:creationId xmlns:a16="http://schemas.microsoft.com/office/drawing/2014/main" id="{537DD087-78CB-27D4-7584-F32D0E2D3307}"/>
                </a:ext>
              </a:extLst>
            </p:cNvPr>
            <p:cNvSpPr/>
            <p:nvPr/>
          </p:nvSpPr>
          <p:spPr>
            <a:xfrm>
              <a:off x="7229364" y="2271061"/>
              <a:ext cx="95981" cy="93677"/>
            </a:xfrm>
            <a:custGeom>
              <a:avLst/>
              <a:gdLst/>
              <a:ahLst/>
              <a:cxnLst/>
              <a:rect l="l" t="t" r="r" b="b"/>
              <a:pathLst>
                <a:path w="1708" h="1667" extrusionOk="0">
                  <a:moveTo>
                    <a:pt x="907" y="1"/>
                  </a:moveTo>
                  <a:cubicBezTo>
                    <a:pt x="1" y="1133"/>
                    <a:pt x="907" y="1667"/>
                    <a:pt x="907" y="1667"/>
                  </a:cubicBezTo>
                  <a:cubicBezTo>
                    <a:pt x="1708" y="947"/>
                    <a:pt x="907" y="1"/>
                    <a:pt x="90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7" name="Google Shape;37;p2">
              <a:extLst>
                <a:ext uri="{FF2B5EF4-FFF2-40B4-BE49-F238E27FC236}">
                  <a16:creationId xmlns:a16="http://schemas.microsoft.com/office/drawing/2014/main" id="{7C8D9668-3DE7-91BB-38DA-DC51A5062FA6}"/>
                </a:ext>
              </a:extLst>
            </p:cNvPr>
            <p:cNvSpPr/>
            <p:nvPr/>
          </p:nvSpPr>
          <p:spPr>
            <a:xfrm>
              <a:off x="7038082" y="2738026"/>
              <a:ext cx="100083" cy="93228"/>
            </a:xfrm>
            <a:custGeom>
              <a:avLst/>
              <a:gdLst/>
              <a:ahLst/>
              <a:cxnLst/>
              <a:rect l="l" t="t" r="r" b="b"/>
              <a:pathLst>
                <a:path w="1781" h="1659" extrusionOk="0">
                  <a:moveTo>
                    <a:pt x="1409" y="1"/>
                  </a:moveTo>
                  <a:cubicBezTo>
                    <a:pt x="1" y="719"/>
                    <a:pt x="659" y="1657"/>
                    <a:pt x="657" y="1658"/>
                  </a:cubicBezTo>
                  <a:lnTo>
                    <a:pt x="657" y="1658"/>
                  </a:lnTo>
                  <a:cubicBezTo>
                    <a:pt x="1781" y="1305"/>
                    <a:pt x="1409" y="1"/>
                    <a:pt x="1409" y="1"/>
                  </a:cubicBezTo>
                  <a:close/>
                  <a:moveTo>
                    <a:pt x="657" y="1658"/>
                  </a:moveTo>
                  <a:cubicBezTo>
                    <a:pt x="657" y="1658"/>
                    <a:pt x="657" y="1658"/>
                    <a:pt x="657" y="1658"/>
                  </a:cubicBezTo>
                  <a:cubicBezTo>
                    <a:pt x="657" y="1658"/>
                    <a:pt x="657" y="1658"/>
                    <a:pt x="657" y="1658"/>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8" name="Google Shape;38;p2">
              <a:extLst>
                <a:ext uri="{FF2B5EF4-FFF2-40B4-BE49-F238E27FC236}">
                  <a16:creationId xmlns:a16="http://schemas.microsoft.com/office/drawing/2014/main" id="{5E10FBB8-106F-D75A-FE25-4F717C355015}"/>
                </a:ext>
              </a:extLst>
            </p:cNvPr>
            <p:cNvSpPr/>
            <p:nvPr/>
          </p:nvSpPr>
          <p:spPr>
            <a:xfrm>
              <a:off x="6995488" y="2752523"/>
              <a:ext cx="62152" cy="64343"/>
            </a:xfrm>
            <a:custGeom>
              <a:avLst/>
              <a:gdLst/>
              <a:ahLst/>
              <a:cxnLst/>
              <a:rect l="l" t="t" r="r" b="b"/>
              <a:pathLst>
                <a:path w="1106" h="1145" extrusionOk="0">
                  <a:moveTo>
                    <a:pt x="213" y="0"/>
                  </a:moveTo>
                  <a:cubicBezTo>
                    <a:pt x="0" y="1105"/>
                    <a:pt x="815" y="1145"/>
                    <a:pt x="815" y="1145"/>
                  </a:cubicBezTo>
                  <a:cubicBezTo>
                    <a:pt x="1105" y="359"/>
                    <a:pt x="213" y="0"/>
                    <a:pt x="21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09" name="Google Shape;39;p2">
              <a:extLst>
                <a:ext uri="{FF2B5EF4-FFF2-40B4-BE49-F238E27FC236}">
                  <a16:creationId xmlns:a16="http://schemas.microsoft.com/office/drawing/2014/main" id="{4877060C-A2F6-E9F9-9B26-D474E4D0CEBE}"/>
                </a:ext>
              </a:extLst>
            </p:cNvPr>
            <p:cNvSpPr/>
            <p:nvPr/>
          </p:nvSpPr>
          <p:spPr>
            <a:xfrm>
              <a:off x="7011559" y="2691385"/>
              <a:ext cx="86259" cy="84292"/>
            </a:xfrm>
            <a:custGeom>
              <a:avLst/>
              <a:gdLst/>
              <a:ahLst/>
              <a:cxnLst/>
              <a:rect l="l" t="t" r="r" b="b"/>
              <a:pathLst>
                <a:path w="1535" h="1500" extrusionOk="0">
                  <a:moveTo>
                    <a:pt x="814" y="1"/>
                  </a:moveTo>
                  <a:cubicBezTo>
                    <a:pt x="0" y="1017"/>
                    <a:pt x="809" y="1500"/>
                    <a:pt x="813" y="1500"/>
                  </a:cubicBezTo>
                  <a:cubicBezTo>
                    <a:pt x="814" y="1500"/>
                    <a:pt x="814" y="1500"/>
                    <a:pt x="814" y="1500"/>
                  </a:cubicBezTo>
                  <a:cubicBezTo>
                    <a:pt x="1535" y="853"/>
                    <a:pt x="814" y="1"/>
                    <a:pt x="81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0" name="Google Shape;40;p2">
              <a:extLst>
                <a:ext uri="{FF2B5EF4-FFF2-40B4-BE49-F238E27FC236}">
                  <a16:creationId xmlns:a16="http://schemas.microsoft.com/office/drawing/2014/main" id="{0F73E0AF-07E5-2985-528F-1176B47854E5}"/>
                </a:ext>
              </a:extLst>
            </p:cNvPr>
            <p:cNvSpPr/>
            <p:nvPr/>
          </p:nvSpPr>
          <p:spPr>
            <a:xfrm>
              <a:off x="7473974" y="2612378"/>
              <a:ext cx="99353" cy="92385"/>
            </a:xfrm>
            <a:custGeom>
              <a:avLst/>
              <a:gdLst/>
              <a:ahLst/>
              <a:cxnLst/>
              <a:rect l="l" t="t" r="r" b="b"/>
              <a:pathLst>
                <a:path w="1768" h="1644" extrusionOk="0">
                  <a:moveTo>
                    <a:pt x="1398" y="1"/>
                  </a:moveTo>
                  <a:lnTo>
                    <a:pt x="1398" y="1"/>
                  </a:lnTo>
                  <a:cubicBezTo>
                    <a:pt x="1" y="710"/>
                    <a:pt x="655" y="1644"/>
                    <a:pt x="655" y="1644"/>
                  </a:cubicBezTo>
                  <a:cubicBezTo>
                    <a:pt x="1767" y="1291"/>
                    <a:pt x="1398" y="1"/>
                    <a:pt x="139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1" name="Google Shape;41;p2">
              <a:extLst>
                <a:ext uri="{FF2B5EF4-FFF2-40B4-BE49-F238E27FC236}">
                  <a16:creationId xmlns:a16="http://schemas.microsoft.com/office/drawing/2014/main" id="{B31B8C5C-2C2A-E1F7-1A6B-9C3CA486FBE2}"/>
                </a:ext>
              </a:extLst>
            </p:cNvPr>
            <p:cNvSpPr/>
            <p:nvPr/>
          </p:nvSpPr>
          <p:spPr>
            <a:xfrm>
              <a:off x="7431829" y="2626707"/>
              <a:ext cx="61646" cy="63781"/>
            </a:xfrm>
            <a:custGeom>
              <a:avLst/>
              <a:gdLst/>
              <a:ahLst/>
              <a:cxnLst/>
              <a:rect l="l" t="t" r="r" b="b"/>
              <a:pathLst>
                <a:path w="1097" h="1135" extrusionOk="0">
                  <a:moveTo>
                    <a:pt x="211" y="0"/>
                  </a:moveTo>
                  <a:lnTo>
                    <a:pt x="211" y="0"/>
                  </a:lnTo>
                  <a:cubicBezTo>
                    <a:pt x="1" y="1094"/>
                    <a:pt x="808" y="1134"/>
                    <a:pt x="808" y="1134"/>
                  </a:cubicBezTo>
                  <a:cubicBezTo>
                    <a:pt x="1097" y="357"/>
                    <a:pt x="212" y="0"/>
                    <a:pt x="21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2" name="Google Shape;42;p2">
              <a:extLst>
                <a:ext uri="{FF2B5EF4-FFF2-40B4-BE49-F238E27FC236}">
                  <a16:creationId xmlns:a16="http://schemas.microsoft.com/office/drawing/2014/main" id="{3EE2C868-DBC4-4302-7CB8-6A80B9CD0546}"/>
                </a:ext>
              </a:extLst>
            </p:cNvPr>
            <p:cNvSpPr/>
            <p:nvPr/>
          </p:nvSpPr>
          <p:spPr>
            <a:xfrm>
              <a:off x="7447675" y="2566075"/>
              <a:ext cx="85585" cy="83618"/>
            </a:xfrm>
            <a:custGeom>
              <a:avLst/>
              <a:gdLst/>
              <a:ahLst/>
              <a:cxnLst/>
              <a:rect l="l" t="t" r="r" b="b"/>
              <a:pathLst>
                <a:path w="1523" h="1488" extrusionOk="0">
                  <a:moveTo>
                    <a:pt x="808" y="1"/>
                  </a:moveTo>
                  <a:cubicBezTo>
                    <a:pt x="1" y="1010"/>
                    <a:pt x="808" y="1488"/>
                    <a:pt x="808" y="1488"/>
                  </a:cubicBezTo>
                  <a:cubicBezTo>
                    <a:pt x="1523" y="844"/>
                    <a:pt x="808" y="1"/>
                    <a:pt x="80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3" name="Google Shape;43;p2">
              <a:extLst>
                <a:ext uri="{FF2B5EF4-FFF2-40B4-BE49-F238E27FC236}">
                  <a16:creationId xmlns:a16="http://schemas.microsoft.com/office/drawing/2014/main" id="{BE3E64C6-3078-CB33-579D-5E66E89A5BC9}"/>
                </a:ext>
              </a:extLst>
            </p:cNvPr>
            <p:cNvSpPr/>
            <p:nvPr/>
          </p:nvSpPr>
          <p:spPr>
            <a:xfrm>
              <a:off x="7301460" y="2016955"/>
              <a:ext cx="76819" cy="71592"/>
            </a:xfrm>
            <a:custGeom>
              <a:avLst/>
              <a:gdLst/>
              <a:ahLst/>
              <a:cxnLst/>
              <a:rect l="l" t="t" r="r" b="b"/>
              <a:pathLst>
                <a:path w="1367" h="1274" extrusionOk="0">
                  <a:moveTo>
                    <a:pt x="1080" y="1"/>
                  </a:moveTo>
                  <a:lnTo>
                    <a:pt x="1080" y="1"/>
                  </a:lnTo>
                  <a:cubicBezTo>
                    <a:pt x="0" y="553"/>
                    <a:pt x="506" y="1273"/>
                    <a:pt x="505" y="1273"/>
                  </a:cubicBezTo>
                  <a:cubicBezTo>
                    <a:pt x="1367" y="1001"/>
                    <a:pt x="1081" y="1"/>
                    <a:pt x="108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4" name="Google Shape;44;p2">
              <a:extLst>
                <a:ext uri="{FF2B5EF4-FFF2-40B4-BE49-F238E27FC236}">
                  <a16:creationId xmlns:a16="http://schemas.microsoft.com/office/drawing/2014/main" id="{FC08F5B7-E1D9-F58D-B02D-597E348B41CC}"/>
                </a:ext>
              </a:extLst>
            </p:cNvPr>
            <p:cNvSpPr/>
            <p:nvPr/>
          </p:nvSpPr>
          <p:spPr>
            <a:xfrm>
              <a:off x="7268756" y="2028082"/>
              <a:ext cx="47710" cy="49395"/>
            </a:xfrm>
            <a:custGeom>
              <a:avLst/>
              <a:gdLst/>
              <a:ahLst/>
              <a:cxnLst/>
              <a:rect l="l" t="t" r="r" b="b"/>
              <a:pathLst>
                <a:path w="849" h="879" extrusionOk="0">
                  <a:moveTo>
                    <a:pt x="164" y="1"/>
                  </a:moveTo>
                  <a:lnTo>
                    <a:pt x="164" y="1"/>
                  </a:lnTo>
                  <a:cubicBezTo>
                    <a:pt x="1" y="848"/>
                    <a:pt x="626" y="879"/>
                    <a:pt x="626" y="879"/>
                  </a:cubicBezTo>
                  <a:cubicBezTo>
                    <a:pt x="848" y="277"/>
                    <a:pt x="164" y="1"/>
                    <a:pt x="16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5" name="Google Shape;45;p2">
              <a:extLst>
                <a:ext uri="{FF2B5EF4-FFF2-40B4-BE49-F238E27FC236}">
                  <a16:creationId xmlns:a16="http://schemas.microsoft.com/office/drawing/2014/main" id="{4B1A4759-D839-B940-3303-8AE2FBEF5480}"/>
                </a:ext>
              </a:extLst>
            </p:cNvPr>
            <p:cNvSpPr/>
            <p:nvPr/>
          </p:nvSpPr>
          <p:spPr>
            <a:xfrm>
              <a:off x="7281006" y="1981273"/>
              <a:ext cx="66310" cy="64680"/>
            </a:xfrm>
            <a:custGeom>
              <a:avLst/>
              <a:gdLst/>
              <a:ahLst/>
              <a:cxnLst/>
              <a:rect l="l" t="t" r="r" b="b"/>
              <a:pathLst>
                <a:path w="1180" h="1151" extrusionOk="0">
                  <a:moveTo>
                    <a:pt x="626" y="1"/>
                  </a:moveTo>
                  <a:cubicBezTo>
                    <a:pt x="1" y="781"/>
                    <a:pt x="626" y="1151"/>
                    <a:pt x="626" y="1151"/>
                  </a:cubicBezTo>
                  <a:cubicBezTo>
                    <a:pt x="1180" y="655"/>
                    <a:pt x="626" y="1"/>
                    <a:pt x="62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6" name="Google Shape;46;p2">
              <a:extLst>
                <a:ext uri="{FF2B5EF4-FFF2-40B4-BE49-F238E27FC236}">
                  <a16:creationId xmlns:a16="http://schemas.microsoft.com/office/drawing/2014/main" id="{85AE8ABA-CCCA-ACF2-2CD1-9FEB32307DBB}"/>
                </a:ext>
              </a:extLst>
            </p:cNvPr>
            <p:cNvSpPr/>
            <p:nvPr/>
          </p:nvSpPr>
          <p:spPr>
            <a:xfrm>
              <a:off x="7157886" y="3170881"/>
              <a:ext cx="156334" cy="145433"/>
            </a:xfrm>
            <a:custGeom>
              <a:avLst/>
              <a:gdLst/>
              <a:ahLst/>
              <a:cxnLst/>
              <a:rect l="l" t="t" r="r" b="b"/>
              <a:pathLst>
                <a:path w="2782" h="2588" extrusionOk="0">
                  <a:moveTo>
                    <a:pt x="2200" y="1"/>
                  </a:moveTo>
                  <a:lnTo>
                    <a:pt x="2200" y="1"/>
                  </a:lnTo>
                  <a:cubicBezTo>
                    <a:pt x="1" y="1120"/>
                    <a:pt x="1030" y="2587"/>
                    <a:pt x="1030" y="2587"/>
                  </a:cubicBezTo>
                  <a:cubicBezTo>
                    <a:pt x="2782" y="2032"/>
                    <a:pt x="2201" y="1"/>
                    <a:pt x="220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7" name="Google Shape;47;p2">
              <a:extLst>
                <a:ext uri="{FF2B5EF4-FFF2-40B4-BE49-F238E27FC236}">
                  <a16:creationId xmlns:a16="http://schemas.microsoft.com/office/drawing/2014/main" id="{A5A297C8-1C82-F2E2-0B26-791667021D0E}"/>
                </a:ext>
              </a:extLst>
            </p:cNvPr>
            <p:cNvSpPr/>
            <p:nvPr/>
          </p:nvSpPr>
          <p:spPr>
            <a:xfrm>
              <a:off x="7091466" y="3193358"/>
              <a:ext cx="96936" cy="100308"/>
            </a:xfrm>
            <a:custGeom>
              <a:avLst/>
              <a:gdLst/>
              <a:ahLst/>
              <a:cxnLst/>
              <a:rect l="l" t="t" r="r" b="b"/>
              <a:pathLst>
                <a:path w="1725" h="1785" extrusionOk="0">
                  <a:moveTo>
                    <a:pt x="332" y="1"/>
                  </a:moveTo>
                  <a:lnTo>
                    <a:pt x="332" y="1"/>
                  </a:lnTo>
                  <a:cubicBezTo>
                    <a:pt x="1" y="1723"/>
                    <a:pt x="1270" y="1784"/>
                    <a:pt x="1273" y="1784"/>
                  </a:cubicBezTo>
                  <a:cubicBezTo>
                    <a:pt x="1725" y="562"/>
                    <a:pt x="332" y="1"/>
                    <a:pt x="33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8" name="Google Shape;48;p2">
              <a:extLst>
                <a:ext uri="{FF2B5EF4-FFF2-40B4-BE49-F238E27FC236}">
                  <a16:creationId xmlns:a16="http://schemas.microsoft.com/office/drawing/2014/main" id="{D9B833EF-2D5F-6579-8C01-01CBAFD0F679}"/>
                </a:ext>
              </a:extLst>
            </p:cNvPr>
            <p:cNvSpPr/>
            <p:nvPr/>
          </p:nvSpPr>
          <p:spPr>
            <a:xfrm>
              <a:off x="7116528" y="3098111"/>
              <a:ext cx="134756" cy="131440"/>
            </a:xfrm>
            <a:custGeom>
              <a:avLst/>
              <a:gdLst/>
              <a:ahLst/>
              <a:cxnLst/>
              <a:rect l="l" t="t" r="r" b="b"/>
              <a:pathLst>
                <a:path w="2398" h="2339" extrusionOk="0">
                  <a:moveTo>
                    <a:pt x="1270" y="0"/>
                  </a:moveTo>
                  <a:cubicBezTo>
                    <a:pt x="1" y="1585"/>
                    <a:pt x="1265" y="2338"/>
                    <a:pt x="1270" y="2338"/>
                  </a:cubicBezTo>
                  <a:cubicBezTo>
                    <a:pt x="1270" y="2338"/>
                    <a:pt x="1270" y="2338"/>
                    <a:pt x="1270" y="2338"/>
                  </a:cubicBezTo>
                  <a:cubicBezTo>
                    <a:pt x="2397" y="1328"/>
                    <a:pt x="1270" y="0"/>
                    <a:pt x="127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19" name="Google Shape;49;p2">
              <a:extLst>
                <a:ext uri="{FF2B5EF4-FFF2-40B4-BE49-F238E27FC236}">
                  <a16:creationId xmlns:a16="http://schemas.microsoft.com/office/drawing/2014/main" id="{43FE9BD0-D37D-F473-DA3F-E69F21332F8A}"/>
                </a:ext>
              </a:extLst>
            </p:cNvPr>
            <p:cNvSpPr/>
            <p:nvPr/>
          </p:nvSpPr>
          <p:spPr>
            <a:xfrm>
              <a:off x="7504936" y="3007640"/>
              <a:ext cx="147961" cy="144421"/>
            </a:xfrm>
            <a:custGeom>
              <a:avLst/>
              <a:gdLst/>
              <a:ahLst/>
              <a:cxnLst/>
              <a:rect l="l" t="t" r="r" b="b"/>
              <a:pathLst>
                <a:path w="2633" h="2570" extrusionOk="0">
                  <a:moveTo>
                    <a:pt x="1238" y="1"/>
                  </a:moveTo>
                  <a:cubicBezTo>
                    <a:pt x="1238" y="1"/>
                    <a:pt x="1" y="1461"/>
                    <a:pt x="1238" y="2570"/>
                  </a:cubicBezTo>
                  <a:cubicBezTo>
                    <a:pt x="1238" y="2570"/>
                    <a:pt x="2632" y="1744"/>
                    <a:pt x="12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0" name="Google Shape;50;p2">
              <a:extLst>
                <a:ext uri="{FF2B5EF4-FFF2-40B4-BE49-F238E27FC236}">
                  <a16:creationId xmlns:a16="http://schemas.microsoft.com/office/drawing/2014/main" id="{D1370E7F-74BE-8EAF-9971-6F76B68B7AF6}"/>
                </a:ext>
              </a:extLst>
            </p:cNvPr>
            <p:cNvSpPr/>
            <p:nvPr/>
          </p:nvSpPr>
          <p:spPr>
            <a:xfrm>
              <a:off x="7435818" y="3087547"/>
              <a:ext cx="171507" cy="159538"/>
            </a:xfrm>
            <a:custGeom>
              <a:avLst/>
              <a:gdLst/>
              <a:ahLst/>
              <a:cxnLst/>
              <a:rect l="l" t="t" r="r" b="b"/>
              <a:pathLst>
                <a:path w="3052" h="2839" extrusionOk="0">
                  <a:moveTo>
                    <a:pt x="638" y="1"/>
                  </a:moveTo>
                  <a:cubicBezTo>
                    <a:pt x="638" y="1"/>
                    <a:pt x="1" y="2230"/>
                    <a:pt x="1923" y="2839"/>
                  </a:cubicBezTo>
                  <a:cubicBezTo>
                    <a:pt x="1923" y="2839"/>
                    <a:pt x="3051" y="1231"/>
                    <a:pt x="6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1" name="Google Shape;51;p2">
              <a:extLst>
                <a:ext uri="{FF2B5EF4-FFF2-40B4-BE49-F238E27FC236}">
                  <a16:creationId xmlns:a16="http://schemas.microsoft.com/office/drawing/2014/main" id="{9E9068A6-1119-6453-3844-A9F80B013C8F}"/>
                </a:ext>
              </a:extLst>
            </p:cNvPr>
            <p:cNvSpPr/>
            <p:nvPr/>
          </p:nvSpPr>
          <p:spPr>
            <a:xfrm>
              <a:off x="7573942" y="3112216"/>
              <a:ext cx="106377" cy="110198"/>
            </a:xfrm>
            <a:custGeom>
              <a:avLst/>
              <a:gdLst/>
              <a:ahLst/>
              <a:cxnLst/>
              <a:rect l="l" t="t" r="r" b="b"/>
              <a:pathLst>
                <a:path w="1893" h="1961" extrusionOk="0">
                  <a:moveTo>
                    <a:pt x="1528" y="1"/>
                  </a:moveTo>
                  <a:cubicBezTo>
                    <a:pt x="1528" y="1"/>
                    <a:pt x="0" y="617"/>
                    <a:pt x="497" y="1961"/>
                  </a:cubicBezTo>
                  <a:cubicBezTo>
                    <a:pt x="497" y="1961"/>
                    <a:pt x="1893" y="1891"/>
                    <a:pt x="152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2" name="Google Shape;52;p2">
              <a:extLst>
                <a:ext uri="{FF2B5EF4-FFF2-40B4-BE49-F238E27FC236}">
                  <a16:creationId xmlns:a16="http://schemas.microsoft.com/office/drawing/2014/main" id="{4444648C-F348-237A-BE14-3C5106721D10}"/>
                </a:ext>
              </a:extLst>
            </p:cNvPr>
            <p:cNvSpPr/>
            <p:nvPr/>
          </p:nvSpPr>
          <p:spPr>
            <a:xfrm>
              <a:off x="7859123" y="2329783"/>
              <a:ext cx="99634" cy="97330"/>
            </a:xfrm>
            <a:custGeom>
              <a:avLst/>
              <a:gdLst/>
              <a:ahLst/>
              <a:cxnLst/>
              <a:rect l="l" t="t" r="r" b="b"/>
              <a:pathLst>
                <a:path w="1773" h="1732" extrusionOk="0">
                  <a:moveTo>
                    <a:pt x="940" y="1"/>
                  </a:moveTo>
                  <a:cubicBezTo>
                    <a:pt x="1" y="1174"/>
                    <a:pt x="940" y="1730"/>
                    <a:pt x="940" y="1731"/>
                  </a:cubicBezTo>
                  <a:cubicBezTo>
                    <a:pt x="1773" y="982"/>
                    <a:pt x="940" y="1"/>
                    <a:pt x="94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3" name="Google Shape;53;p2">
              <a:extLst>
                <a:ext uri="{FF2B5EF4-FFF2-40B4-BE49-F238E27FC236}">
                  <a16:creationId xmlns:a16="http://schemas.microsoft.com/office/drawing/2014/main" id="{8237F7B5-BC05-7B45-C8F0-B17D5E45BF23}"/>
                </a:ext>
              </a:extLst>
            </p:cNvPr>
            <p:cNvSpPr/>
            <p:nvPr/>
          </p:nvSpPr>
          <p:spPr>
            <a:xfrm>
              <a:off x="7889748" y="2383503"/>
              <a:ext cx="115425" cy="107445"/>
            </a:xfrm>
            <a:custGeom>
              <a:avLst/>
              <a:gdLst/>
              <a:ahLst/>
              <a:cxnLst/>
              <a:rect l="l" t="t" r="r" b="b"/>
              <a:pathLst>
                <a:path w="2054" h="1912" extrusionOk="0">
                  <a:moveTo>
                    <a:pt x="1625" y="0"/>
                  </a:moveTo>
                  <a:cubicBezTo>
                    <a:pt x="1" y="829"/>
                    <a:pt x="761" y="1912"/>
                    <a:pt x="760" y="1912"/>
                  </a:cubicBezTo>
                  <a:cubicBezTo>
                    <a:pt x="2054" y="1502"/>
                    <a:pt x="1625" y="0"/>
                    <a:pt x="162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4" name="Google Shape;54;p2">
              <a:extLst>
                <a:ext uri="{FF2B5EF4-FFF2-40B4-BE49-F238E27FC236}">
                  <a16:creationId xmlns:a16="http://schemas.microsoft.com/office/drawing/2014/main" id="{C69A6087-1BF0-4CFB-BE1B-E939EB3C6909}"/>
                </a:ext>
              </a:extLst>
            </p:cNvPr>
            <p:cNvSpPr/>
            <p:nvPr/>
          </p:nvSpPr>
          <p:spPr>
            <a:xfrm>
              <a:off x="7840747" y="2400136"/>
              <a:ext cx="71536" cy="74177"/>
            </a:xfrm>
            <a:custGeom>
              <a:avLst/>
              <a:gdLst/>
              <a:ahLst/>
              <a:cxnLst/>
              <a:rect l="l" t="t" r="r" b="b"/>
              <a:pathLst>
                <a:path w="1273" h="1320" extrusionOk="0">
                  <a:moveTo>
                    <a:pt x="243" y="1"/>
                  </a:moveTo>
                  <a:lnTo>
                    <a:pt x="243" y="1"/>
                  </a:lnTo>
                  <a:cubicBezTo>
                    <a:pt x="1" y="1258"/>
                    <a:pt x="914" y="1319"/>
                    <a:pt x="938" y="1319"/>
                  </a:cubicBezTo>
                  <a:cubicBezTo>
                    <a:pt x="938" y="1319"/>
                    <a:pt x="938" y="1319"/>
                    <a:pt x="938" y="1319"/>
                  </a:cubicBezTo>
                  <a:cubicBezTo>
                    <a:pt x="1273" y="415"/>
                    <a:pt x="243" y="1"/>
                    <a:pt x="24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5" name="Google Shape;55;p2">
              <a:extLst>
                <a:ext uri="{FF2B5EF4-FFF2-40B4-BE49-F238E27FC236}">
                  <a16:creationId xmlns:a16="http://schemas.microsoft.com/office/drawing/2014/main" id="{4E2146F4-3887-E9B9-3FD3-038E0C8BE20B}"/>
                </a:ext>
              </a:extLst>
            </p:cNvPr>
            <p:cNvSpPr/>
            <p:nvPr/>
          </p:nvSpPr>
          <p:spPr>
            <a:xfrm>
              <a:off x="7630416" y="1981947"/>
              <a:ext cx="72492" cy="70806"/>
            </a:xfrm>
            <a:custGeom>
              <a:avLst/>
              <a:gdLst/>
              <a:ahLst/>
              <a:cxnLst/>
              <a:rect l="l" t="t" r="r" b="b"/>
              <a:pathLst>
                <a:path w="1290" h="1260" extrusionOk="0">
                  <a:moveTo>
                    <a:pt x="683" y="0"/>
                  </a:moveTo>
                  <a:cubicBezTo>
                    <a:pt x="1" y="855"/>
                    <a:pt x="681" y="1259"/>
                    <a:pt x="683" y="1259"/>
                  </a:cubicBezTo>
                  <a:cubicBezTo>
                    <a:pt x="683" y="1259"/>
                    <a:pt x="683" y="1259"/>
                    <a:pt x="683" y="1259"/>
                  </a:cubicBezTo>
                  <a:cubicBezTo>
                    <a:pt x="1289" y="717"/>
                    <a:pt x="683" y="0"/>
                    <a:pt x="6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6" name="Google Shape;56;p2">
              <a:extLst>
                <a:ext uri="{FF2B5EF4-FFF2-40B4-BE49-F238E27FC236}">
                  <a16:creationId xmlns:a16="http://schemas.microsoft.com/office/drawing/2014/main" id="{1D85A7F9-4FB5-5B2D-6E07-961ED5DB7734}"/>
                </a:ext>
              </a:extLst>
            </p:cNvPr>
            <p:cNvSpPr/>
            <p:nvPr/>
          </p:nvSpPr>
          <p:spPr>
            <a:xfrm>
              <a:off x="7652612" y="2021170"/>
              <a:ext cx="84180" cy="78280"/>
            </a:xfrm>
            <a:custGeom>
              <a:avLst/>
              <a:gdLst/>
              <a:ahLst/>
              <a:cxnLst/>
              <a:rect l="l" t="t" r="r" b="b"/>
              <a:pathLst>
                <a:path w="1498" h="1393" extrusionOk="0">
                  <a:moveTo>
                    <a:pt x="1185" y="0"/>
                  </a:moveTo>
                  <a:cubicBezTo>
                    <a:pt x="0" y="602"/>
                    <a:pt x="555" y="1393"/>
                    <a:pt x="557" y="1393"/>
                  </a:cubicBezTo>
                  <a:cubicBezTo>
                    <a:pt x="1498" y="1095"/>
                    <a:pt x="1185" y="0"/>
                    <a:pt x="118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7" name="Google Shape;57;p2">
              <a:extLst>
                <a:ext uri="{FF2B5EF4-FFF2-40B4-BE49-F238E27FC236}">
                  <a16:creationId xmlns:a16="http://schemas.microsoft.com/office/drawing/2014/main" id="{F71B489F-7DAF-AE43-E6D3-DF461E10610C}"/>
                </a:ext>
              </a:extLst>
            </p:cNvPr>
            <p:cNvSpPr/>
            <p:nvPr/>
          </p:nvSpPr>
          <p:spPr>
            <a:xfrm>
              <a:off x="7616873" y="2033251"/>
              <a:ext cx="52374" cy="54060"/>
            </a:xfrm>
            <a:custGeom>
              <a:avLst/>
              <a:gdLst/>
              <a:ahLst/>
              <a:cxnLst/>
              <a:rect l="l" t="t" r="r" b="b"/>
              <a:pathLst>
                <a:path w="932" h="962" extrusionOk="0">
                  <a:moveTo>
                    <a:pt x="181" y="0"/>
                  </a:moveTo>
                  <a:lnTo>
                    <a:pt x="181" y="0"/>
                  </a:lnTo>
                  <a:cubicBezTo>
                    <a:pt x="1" y="926"/>
                    <a:pt x="686" y="961"/>
                    <a:pt x="686" y="961"/>
                  </a:cubicBezTo>
                  <a:cubicBezTo>
                    <a:pt x="931" y="301"/>
                    <a:pt x="181" y="0"/>
                    <a:pt x="1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8" name="Google Shape;58;p2">
              <a:extLst>
                <a:ext uri="{FF2B5EF4-FFF2-40B4-BE49-F238E27FC236}">
                  <a16:creationId xmlns:a16="http://schemas.microsoft.com/office/drawing/2014/main" id="{A9D7851C-7624-6FC3-AB0C-49309C550A80}"/>
                </a:ext>
              </a:extLst>
            </p:cNvPr>
            <p:cNvSpPr/>
            <p:nvPr/>
          </p:nvSpPr>
          <p:spPr>
            <a:xfrm>
              <a:off x="7603331" y="1781675"/>
              <a:ext cx="40629" cy="39674"/>
            </a:xfrm>
            <a:custGeom>
              <a:avLst/>
              <a:gdLst/>
              <a:ahLst/>
              <a:cxnLst/>
              <a:rect l="l" t="t" r="r" b="b"/>
              <a:pathLst>
                <a:path w="723" h="706" extrusionOk="0">
                  <a:moveTo>
                    <a:pt x="383" y="1"/>
                  </a:moveTo>
                  <a:cubicBezTo>
                    <a:pt x="0" y="479"/>
                    <a:pt x="383" y="706"/>
                    <a:pt x="383" y="706"/>
                  </a:cubicBezTo>
                  <a:cubicBezTo>
                    <a:pt x="723" y="402"/>
                    <a:pt x="383" y="1"/>
                    <a:pt x="38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29" name="Google Shape;59;p2">
              <a:extLst>
                <a:ext uri="{FF2B5EF4-FFF2-40B4-BE49-F238E27FC236}">
                  <a16:creationId xmlns:a16="http://schemas.microsoft.com/office/drawing/2014/main" id="{98A0A388-F23A-81AD-C7BE-5CFE2CD921CA}"/>
                </a:ext>
              </a:extLst>
            </p:cNvPr>
            <p:cNvSpPr/>
            <p:nvPr/>
          </p:nvSpPr>
          <p:spPr>
            <a:xfrm>
              <a:off x="7615862" y="1803590"/>
              <a:ext cx="47148" cy="43832"/>
            </a:xfrm>
            <a:custGeom>
              <a:avLst/>
              <a:gdLst/>
              <a:ahLst/>
              <a:cxnLst/>
              <a:rect l="l" t="t" r="r" b="b"/>
              <a:pathLst>
                <a:path w="839" h="780" extrusionOk="0">
                  <a:moveTo>
                    <a:pt x="664" y="0"/>
                  </a:moveTo>
                  <a:lnTo>
                    <a:pt x="664" y="0"/>
                  </a:lnTo>
                  <a:cubicBezTo>
                    <a:pt x="1" y="337"/>
                    <a:pt x="309" y="780"/>
                    <a:pt x="311" y="780"/>
                  </a:cubicBezTo>
                  <a:cubicBezTo>
                    <a:pt x="311" y="780"/>
                    <a:pt x="311" y="780"/>
                    <a:pt x="311" y="780"/>
                  </a:cubicBezTo>
                  <a:cubicBezTo>
                    <a:pt x="839" y="612"/>
                    <a:pt x="664" y="0"/>
                    <a:pt x="66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0" name="Google Shape;60;p2">
              <a:extLst>
                <a:ext uri="{FF2B5EF4-FFF2-40B4-BE49-F238E27FC236}">
                  <a16:creationId xmlns:a16="http://schemas.microsoft.com/office/drawing/2014/main" id="{9268D5E3-DE91-C137-DFE1-FAEAB2AB30B5}"/>
                </a:ext>
              </a:extLst>
            </p:cNvPr>
            <p:cNvSpPr/>
            <p:nvPr/>
          </p:nvSpPr>
          <p:spPr>
            <a:xfrm>
              <a:off x="7595745" y="1810389"/>
              <a:ext cx="29278" cy="30233"/>
            </a:xfrm>
            <a:custGeom>
              <a:avLst/>
              <a:gdLst/>
              <a:ahLst/>
              <a:cxnLst/>
              <a:rect l="l" t="t" r="r" b="b"/>
              <a:pathLst>
                <a:path w="521" h="538" extrusionOk="0">
                  <a:moveTo>
                    <a:pt x="101" y="0"/>
                  </a:moveTo>
                  <a:lnTo>
                    <a:pt x="101" y="0"/>
                  </a:lnTo>
                  <a:cubicBezTo>
                    <a:pt x="0" y="521"/>
                    <a:pt x="384" y="538"/>
                    <a:pt x="384" y="538"/>
                  </a:cubicBezTo>
                  <a:cubicBezTo>
                    <a:pt x="521" y="170"/>
                    <a:pt x="101" y="0"/>
                    <a:pt x="10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1" name="Google Shape;61;p2">
              <a:extLst>
                <a:ext uri="{FF2B5EF4-FFF2-40B4-BE49-F238E27FC236}">
                  <a16:creationId xmlns:a16="http://schemas.microsoft.com/office/drawing/2014/main" id="{226085C0-2D01-B6C1-256B-B045407AF424}"/>
                </a:ext>
              </a:extLst>
            </p:cNvPr>
            <p:cNvSpPr/>
            <p:nvPr/>
          </p:nvSpPr>
          <p:spPr>
            <a:xfrm>
              <a:off x="7779890" y="3219938"/>
              <a:ext cx="88676" cy="86653"/>
            </a:xfrm>
            <a:custGeom>
              <a:avLst/>
              <a:gdLst/>
              <a:ahLst/>
              <a:cxnLst/>
              <a:rect l="l" t="t" r="r" b="b"/>
              <a:pathLst>
                <a:path w="1578" h="1542" extrusionOk="0">
                  <a:moveTo>
                    <a:pt x="836" y="0"/>
                  </a:moveTo>
                  <a:cubicBezTo>
                    <a:pt x="0" y="1045"/>
                    <a:pt x="836" y="1541"/>
                    <a:pt x="836" y="1541"/>
                  </a:cubicBezTo>
                  <a:cubicBezTo>
                    <a:pt x="1578" y="874"/>
                    <a:pt x="836" y="0"/>
                    <a:pt x="83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2" name="Google Shape;62;p2">
              <a:extLst>
                <a:ext uri="{FF2B5EF4-FFF2-40B4-BE49-F238E27FC236}">
                  <a16:creationId xmlns:a16="http://schemas.microsoft.com/office/drawing/2014/main" id="{EE2EE145-174E-95E7-1240-767FB97E908C}"/>
                </a:ext>
              </a:extLst>
            </p:cNvPr>
            <p:cNvSpPr/>
            <p:nvPr/>
          </p:nvSpPr>
          <p:spPr>
            <a:xfrm>
              <a:off x="7807144" y="3267814"/>
              <a:ext cx="102837" cy="95700"/>
            </a:xfrm>
            <a:custGeom>
              <a:avLst/>
              <a:gdLst/>
              <a:ahLst/>
              <a:cxnLst/>
              <a:rect l="l" t="t" r="r" b="b"/>
              <a:pathLst>
                <a:path w="1830" h="1703" extrusionOk="0">
                  <a:moveTo>
                    <a:pt x="1449" y="0"/>
                  </a:moveTo>
                  <a:lnTo>
                    <a:pt x="1449" y="0"/>
                  </a:lnTo>
                  <a:cubicBezTo>
                    <a:pt x="1" y="739"/>
                    <a:pt x="678" y="1703"/>
                    <a:pt x="678" y="1703"/>
                  </a:cubicBezTo>
                  <a:cubicBezTo>
                    <a:pt x="1830" y="1338"/>
                    <a:pt x="1449" y="0"/>
                    <a:pt x="144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3" name="Google Shape;63;p2">
              <a:extLst>
                <a:ext uri="{FF2B5EF4-FFF2-40B4-BE49-F238E27FC236}">
                  <a16:creationId xmlns:a16="http://schemas.microsoft.com/office/drawing/2014/main" id="{D3853F0C-D928-93A0-1B1F-6A2C9BB603BD}"/>
                </a:ext>
              </a:extLst>
            </p:cNvPr>
            <p:cNvSpPr/>
            <p:nvPr/>
          </p:nvSpPr>
          <p:spPr>
            <a:xfrm>
              <a:off x="7763482" y="3282593"/>
              <a:ext cx="63838" cy="66142"/>
            </a:xfrm>
            <a:custGeom>
              <a:avLst/>
              <a:gdLst/>
              <a:ahLst/>
              <a:cxnLst/>
              <a:rect l="l" t="t" r="r" b="b"/>
              <a:pathLst>
                <a:path w="1136" h="1177" extrusionOk="0">
                  <a:moveTo>
                    <a:pt x="218" y="0"/>
                  </a:moveTo>
                  <a:cubicBezTo>
                    <a:pt x="0" y="1134"/>
                    <a:pt x="836" y="1176"/>
                    <a:pt x="836" y="1176"/>
                  </a:cubicBezTo>
                  <a:cubicBezTo>
                    <a:pt x="1136" y="371"/>
                    <a:pt x="218" y="0"/>
                    <a:pt x="21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4" name="Google Shape;64;p2">
              <a:extLst>
                <a:ext uri="{FF2B5EF4-FFF2-40B4-BE49-F238E27FC236}">
                  <a16:creationId xmlns:a16="http://schemas.microsoft.com/office/drawing/2014/main" id="{E89E2EB2-5E53-F472-BBB6-AED4DD77D4CD}"/>
                </a:ext>
              </a:extLst>
            </p:cNvPr>
            <p:cNvSpPr/>
            <p:nvPr/>
          </p:nvSpPr>
          <p:spPr>
            <a:xfrm>
              <a:off x="7877666" y="2705546"/>
              <a:ext cx="79123" cy="77100"/>
            </a:xfrm>
            <a:custGeom>
              <a:avLst/>
              <a:gdLst/>
              <a:ahLst/>
              <a:cxnLst/>
              <a:rect l="l" t="t" r="r" b="b"/>
              <a:pathLst>
                <a:path w="1408" h="1372" extrusionOk="0">
                  <a:moveTo>
                    <a:pt x="746" y="0"/>
                  </a:moveTo>
                  <a:cubicBezTo>
                    <a:pt x="1" y="931"/>
                    <a:pt x="746" y="1371"/>
                    <a:pt x="746" y="1371"/>
                  </a:cubicBezTo>
                  <a:cubicBezTo>
                    <a:pt x="1408" y="780"/>
                    <a:pt x="746" y="0"/>
                    <a:pt x="74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5" name="Google Shape;65;p2">
              <a:extLst>
                <a:ext uri="{FF2B5EF4-FFF2-40B4-BE49-F238E27FC236}">
                  <a16:creationId xmlns:a16="http://schemas.microsoft.com/office/drawing/2014/main" id="{959519F1-A0EA-8F10-57E0-F64655395329}"/>
                </a:ext>
              </a:extLst>
            </p:cNvPr>
            <p:cNvSpPr/>
            <p:nvPr/>
          </p:nvSpPr>
          <p:spPr>
            <a:xfrm>
              <a:off x="7901998" y="2748197"/>
              <a:ext cx="91654" cy="85360"/>
            </a:xfrm>
            <a:custGeom>
              <a:avLst/>
              <a:gdLst/>
              <a:ahLst/>
              <a:cxnLst/>
              <a:rect l="l" t="t" r="r" b="b"/>
              <a:pathLst>
                <a:path w="1631" h="1519" extrusionOk="0">
                  <a:moveTo>
                    <a:pt x="1290" y="0"/>
                  </a:moveTo>
                  <a:lnTo>
                    <a:pt x="1290" y="0"/>
                  </a:lnTo>
                  <a:cubicBezTo>
                    <a:pt x="1" y="656"/>
                    <a:pt x="606" y="1517"/>
                    <a:pt x="606" y="1518"/>
                  </a:cubicBezTo>
                  <a:cubicBezTo>
                    <a:pt x="1631" y="1192"/>
                    <a:pt x="1291" y="0"/>
                    <a:pt x="129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6" name="Google Shape;66;p2">
              <a:extLst>
                <a:ext uri="{FF2B5EF4-FFF2-40B4-BE49-F238E27FC236}">
                  <a16:creationId xmlns:a16="http://schemas.microsoft.com/office/drawing/2014/main" id="{58248DB9-2593-6D7E-7988-495D8BC994E7}"/>
                </a:ext>
              </a:extLst>
            </p:cNvPr>
            <p:cNvSpPr/>
            <p:nvPr/>
          </p:nvSpPr>
          <p:spPr>
            <a:xfrm>
              <a:off x="7863056" y="2761346"/>
              <a:ext cx="56926" cy="58892"/>
            </a:xfrm>
            <a:custGeom>
              <a:avLst/>
              <a:gdLst/>
              <a:ahLst/>
              <a:cxnLst/>
              <a:rect l="l" t="t" r="r" b="b"/>
              <a:pathLst>
                <a:path w="1013" h="1048" extrusionOk="0">
                  <a:moveTo>
                    <a:pt x="195" y="0"/>
                  </a:moveTo>
                  <a:lnTo>
                    <a:pt x="195" y="0"/>
                  </a:lnTo>
                  <a:cubicBezTo>
                    <a:pt x="0" y="1011"/>
                    <a:pt x="746" y="1047"/>
                    <a:pt x="746" y="1047"/>
                  </a:cubicBezTo>
                  <a:cubicBezTo>
                    <a:pt x="1012" y="330"/>
                    <a:pt x="195" y="0"/>
                    <a:pt x="19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37" name="Google Shape;67;p2">
              <a:extLst>
                <a:ext uri="{FF2B5EF4-FFF2-40B4-BE49-F238E27FC236}">
                  <a16:creationId xmlns:a16="http://schemas.microsoft.com/office/drawing/2014/main" id="{68B95C9B-BE41-10B2-0C7B-AD5EC25E97E5}"/>
                </a:ext>
              </a:extLst>
            </p:cNvPr>
            <p:cNvSpPr/>
            <p:nvPr/>
          </p:nvSpPr>
          <p:spPr>
            <a:xfrm>
              <a:off x="7058087" y="3859528"/>
              <a:ext cx="904065" cy="235850"/>
            </a:xfrm>
            <a:custGeom>
              <a:avLst/>
              <a:gdLst/>
              <a:ahLst/>
              <a:cxnLst/>
              <a:rect l="l" t="t" r="r" b="b"/>
              <a:pathLst>
                <a:path w="16088" h="4197" extrusionOk="0">
                  <a:moveTo>
                    <a:pt x="8043" y="1"/>
                  </a:moveTo>
                  <a:cubicBezTo>
                    <a:pt x="3600" y="1"/>
                    <a:pt x="0" y="1879"/>
                    <a:pt x="0" y="4197"/>
                  </a:cubicBezTo>
                  <a:lnTo>
                    <a:pt x="16087" y="4197"/>
                  </a:lnTo>
                  <a:cubicBezTo>
                    <a:pt x="16087" y="1879"/>
                    <a:pt x="12488" y="1"/>
                    <a:pt x="8043"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38" name="Google Shape;72;p2">
            <a:extLst>
              <a:ext uri="{FF2B5EF4-FFF2-40B4-BE49-F238E27FC236}">
                <a16:creationId xmlns:a16="http://schemas.microsoft.com/office/drawing/2014/main" id="{8C5A7D84-C01F-3DD3-9142-F8128DF2F691}"/>
              </a:ext>
            </a:extLst>
          </p:cNvPr>
          <p:cNvGrpSpPr/>
          <p:nvPr/>
        </p:nvGrpSpPr>
        <p:grpSpPr>
          <a:xfrm>
            <a:off x="8453006" y="2888387"/>
            <a:ext cx="664944" cy="1409797"/>
            <a:chOff x="8479026" y="2665120"/>
            <a:chExt cx="664944" cy="1409797"/>
          </a:xfrm>
        </p:grpSpPr>
        <p:sp>
          <p:nvSpPr>
            <p:cNvPr id="239" name="Google Shape;73;p2">
              <a:extLst>
                <a:ext uri="{FF2B5EF4-FFF2-40B4-BE49-F238E27FC236}">
                  <a16:creationId xmlns:a16="http://schemas.microsoft.com/office/drawing/2014/main" id="{B5585E3B-7A2F-2662-F6D3-DAAF9E6A9BC4}"/>
                </a:ext>
              </a:extLst>
            </p:cNvPr>
            <p:cNvSpPr/>
            <p:nvPr/>
          </p:nvSpPr>
          <p:spPr>
            <a:xfrm>
              <a:off x="8658233" y="2665144"/>
              <a:ext cx="485668" cy="830679"/>
            </a:xfrm>
            <a:custGeom>
              <a:avLst/>
              <a:gdLst/>
              <a:ahLst/>
              <a:cxnLst/>
              <a:rect l="l" t="t" r="r" b="b"/>
              <a:pathLst>
                <a:path w="19619" h="33556" extrusionOk="0">
                  <a:moveTo>
                    <a:pt x="0" y="1"/>
                  </a:moveTo>
                  <a:lnTo>
                    <a:pt x="0" y="1"/>
                  </a:lnTo>
                  <a:cubicBezTo>
                    <a:pt x="928" y="1438"/>
                    <a:pt x="114" y="2576"/>
                    <a:pt x="618" y="3794"/>
                  </a:cubicBezTo>
                  <a:cubicBezTo>
                    <a:pt x="1014" y="4745"/>
                    <a:pt x="2152" y="5177"/>
                    <a:pt x="2676" y="6062"/>
                  </a:cubicBezTo>
                  <a:cubicBezTo>
                    <a:pt x="3291" y="7097"/>
                    <a:pt x="2912" y="8452"/>
                    <a:pt x="3307" y="9587"/>
                  </a:cubicBezTo>
                  <a:cubicBezTo>
                    <a:pt x="3721" y="10786"/>
                    <a:pt x="4923" y="11562"/>
                    <a:pt x="5411" y="12732"/>
                  </a:cubicBezTo>
                  <a:cubicBezTo>
                    <a:pt x="5764" y="13580"/>
                    <a:pt x="5711" y="14564"/>
                    <a:pt x="6113" y="15390"/>
                  </a:cubicBezTo>
                  <a:cubicBezTo>
                    <a:pt x="6582" y="16356"/>
                    <a:pt x="7584" y="16936"/>
                    <a:pt x="8272" y="17762"/>
                  </a:cubicBezTo>
                  <a:cubicBezTo>
                    <a:pt x="9623" y="19391"/>
                    <a:pt x="9645" y="21823"/>
                    <a:pt x="10991" y="23455"/>
                  </a:cubicBezTo>
                  <a:cubicBezTo>
                    <a:pt x="11592" y="24186"/>
                    <a:pt x="12439" y="24726"/>
                    <a:pt x="12877" y="25565"/>
                  </a:cubicBezTo>
                  <a:cubicBezTo>
                    <a:pt x="13282" y="26338"/>
                    <a:pt x="13312" y="27311"/>
                    <a:pt x="13911" y="27946"/>
                  </a:cubicBezTo>
                  <a:cubicBezTo>
                    <a:pt x="14517" y="28589"/>
                    <a:pt x="15516" y="28674"/>
                    <a:pt x="16233" y="29196"/>
                  </a:cubicBezTo>
                  <a:cubicBezTo>
                    <a:pt x="17704" y="30268"/>
                    <a:pt x="17668" y="32894"/>
                    <a:pt x="19386" y="33490"/>
                  </a:cubicBezTo>
                  <a:cubicBezTo>
                    <a:pt x="19462" y="33517"/>
                    <a:pt x="19540" y="33538"/>
                    <a:pt x="19618" y="33555"/>
                  </a:cubicBezTo>
                  <a:lnTo>
                    <a:pt x="19618" y="12911"/>
                  </a:lnTo>
                  <a:cubicBezTo>
                    <a:pt x="18814" y="12477"/>
                    <a:pt x="17993" y="12068"/>
                    <a:pt x="17374" y="11408"/>
                  </a:cubicBezTo>
                  <a:cubicBezTo>
                    <a:pt x="16299" y="10258"/>
                    <a:pt x="15960" y="8476"/>
                    <a:pt x="14655" y="7596"/>
                  </a:cubicBezTo>
                  <a:cubicBezTo>
                    <a:pt x="13798" y="7017"/>
                    <a:pt x="12665" y="6945"/>
                    <a:pt x="11834" y="6327"/>
                  </a:cubicBezTo>
                  <a:cubicBezTo>
                    <a:pt x="10786" y="5546"/>
                    <a:pt x="10405" y="4033"/>
                    <a:pt x="9249" y="3421"/>
                  </a:cubicBezTo>
                  <a:cubicBezTo>
                    <a:pt x="8014" y="2767"/>
                    <a:pt x="6337" y="3394"/>
                    <a:pt x="5192" y="2595"/>
                  </a:cubicBezTo>
                  <a:cubicBezTo>
                    <a:pt x="4654" y="2219"/>
                    <a:pt x="4336" y="1588"/>
                    <a:pt x="3794" y="1219"/>
                  </a:cubicBezTo>
                  <a:cubicBezTo>
                    <a:pt x="2644" y="430"/>
                    <a:pt x="1459" y="1152"/>
                    <a:pt x="0"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0" name="Google Shape;74;p2">
              <a:extLst>
                <a:ext uri="{FF2B5EF4-FFF2-40B4-BE49-F238E27FC236}">
                  <a16:creationId xmlns:a16="http://schemas.microsoft.com/office/drawing/2014/main" id="{54BD7A43-8D8D-7ED0-0146-B1AF447D9D9F}"/>
                </a:ext>
              </a:extLst>
            </p:cNvPr>
            <p:cNvSpPr/>
            <p:nvPr/>
          </p:nvSpPr>
          <p:spPr>
            <a:xfrm>
              <a:off x="8658233" y="2665120"/>
              <a:ext cx="485668" cy="577188"/>
            </a:xfrm>
            <a:custGeom>
              <a:avLst/>
              <a:gdLst/>
              <a:ahLst/>
              <a:cxnLst/>
              <a:rect l="l" t="t" r="r" b="b"/>
              <a:pathLst>
                <a:path w="19619" h="23316" extrusionOk="0">
                  <a:moveTo>
                    <a:pt x="0" y="0"/>
                  </a:moveTo>
                  <a:cubicBezTo>
                    <a:pt x="2" y="2"/>
                    <a:pt x="7577" y="8080"/>
                    <a:pt x="18634" y="22047"/>
                  </a:cubicBezTo>
                  <a:cubicBezTo>
                    <a:pt x="18966" y="22466"/>
                    <a:pt x="19294" y="22889"/>
                    <a:pt x="19618" y="23316"/>
                  </a:cubicBezTo>
                  <a:lnTo>
                    <a:pt x="19618" y="21890"/>
                  </a:lnTo>
                  <a:cubicBezTo>
                    <a:pt x="10674" y="1064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1" name="Google Shape;75;p2">
              <a:extLst>
                <a:ext uri="{FF2B5EF4-FFF2-40B4-BE49-F238E27FC236}">
                  <a16:creationId xmlns:a16="http://schemas.microsoft.com/office/drawing/2014/main" id="{E0506FBF-76C9-B5C6-48E9-57C7B4557719}"/>
                </a:ext>
              </a:extLst>
            </p:cNvPr>
            <p:cNvSpPr/>
            <p:nvPr/>
          </p:nvSpPr>
          <p:spPr>
            <a:xfrm>
              <a:off x="8493830" y="3087255"/>
              <a:ext cx="650066" cy="709033"/>
            </a:xfrm>
            <a:custGeom>
              <a:avLst/>
              <a:gdLst/>
              <a:ahLst/>
              <a:cxnLst/>
              <a:rect l="l" t="t" r="r" b="b"/>
              <a:pathLst>
                <a:path w="26260" h="28642" extrusionOk="0">
                  <a:moveTo>
                    <a:pt x="0" y="1"/>
                  </a:moveTo>
                  <a:lnTo>
                    <a:pt x="0" y="1"/>
                  </a:lnTo>
                  <a:cubicBezTo>
                    <a:pt x="1211" y="1209"/>
                    <a:pt x="654" y="2495"/>
                    <a:pt x="1407" y="3580"/>
                  </a:cubicBezTo>
                  <a:cubicBezTo>
                    <a:pt x="1994" y="4425"/>
                    <a:pt x="3198" y="4605"/>
                    <a:pt x="3898" y="5359"/>
                  </a:cubicBezTo>
                  <a:cubicBezTo>
                    <a:pt x="4717" y="6242"/>
                    <a:pt x="4633" y="7643"/>
                    <a:pt x="5258" y="8671"/>
                  </a:cubicBezTo>
                  <a:cubicBezTo>
                    <a:pt x="5918" y="9754"/>
                    <a:pt x="7256" y="10259"/>
                    <a:pt x="7981" y="11298"/>
                  </a:cubicBezTo>
                  <a:cubicBezTo>
                    <a:pt x="8505" y="12052"/>
                    <a:pt x="8661" y="13024"/>
                    <a:pt x="9228" y="13748"/>
                  </a:cubicBezTo>
                  <a:cubicBezTo>
                    <a:pt x="9891" y="14591"/>
                    <a:pt x="10993" y="14947"/>
                    <a:pt x="11840" y="15609"/>
                  </a:cubicBezTo>
                  <a:cubicBezTo>
                    <a:pt x="13506" y="16915"/>
                    <a:pt x="14043" y="19287"/>
                    <a:pt x="15703" y="20598"/>
                  </a:cubicBezTo>
                  <a:cubicBezTo>
                    <a:pt x="16445" y="21185"/>
                    <a:pt x="17386" y="21533"/>
                    <a:pt x="17994" y="22259"/>
                  </a:cubicBezTo>
                  <a:cubicBezTo>
                    <a:pt x="18552" y="22928"/>
                    <a:pt x="18790" y="23875"/>
                    <a:pt x="19508" y="24368"/>
                  </a:cubicBezTo>
                  <a:cubicBezTo>
                    <a:pt x="20236" y="24868"/>
                    <a:pt x="21231" y="24741"/>
                    <a:pt x="22041" y="25099"/>
                  </a:cubicBezTo>
                  <a:cubicBezTo>
                    <a:pt x="23706" y="25832"/>
                    <a:pt x="24225" y="28408"/>
                    <a:pt x="26033" y="28627"/>
                  </a:cubicBezTo>
                  <a:cubicBezTo>
                    <a:pt x="26109" y="28635"/>
                    <a:pt x="26183" y="28640"/>
                    <a:pt x="26259" y="28641"/>
                  </a:cubicBezTo>
                  <a:lnTo>
                    <a:pt x="26259" y="12052"/>
                  </a:lnTo>
                  <a:cubicBezTo>
                    <a:pt x="25577" y="11058"/>
                    <a:pt x="24950" y="9985"/>
                    <a:pt x="23967" y="9322"/>
                  </a:cubicBezTo>
                  <a:cubicBezTo>
                    <a:pt x="22598" y="8397"/>
                    <a:pt x="20752" y="8416"/>
                    <a:pt x="19395" y="7475"/>
                  </a:cubicBezTo>
                  <a:cubicBezTo>
                    <a:pt x="18101" y="6578"/>
                    <a:pt x="17392" y="4908"/>
                    <a:pt x="15931" y="4324"/>
                  </a:cubicBezTo>
                  <a:cubicBezTo>
                    <a:pt x="14971" y="3939"/>
                    <a:pt x="13848" y="4109"/>
                    <a:pt x="12906" y="3681"/>
                  </a:cubicBezTo>
                  <a:cubicBezTo>
                    <a:pt x="11715" y="3140"/>
                    <a:pt x="11022" y="1741"/>
                    <a:pt x="9763" y="1387"/>
                  </a:cubicBezTo>
                  <a:cubicBezTo>
                    <a:pt x="9532" y="1322"/>
                    <a:pt x="9297" y="1297"/>
                    <a:pt x="9058" y="1297"/>
                  </a:cubicBezTo>
                  <a:cubicBezTo>
                    <a:pt x="8224" y="1297"/>
                    <a:pt x="7356" y="1606"/>
                    <a:pt x="6535" y="1606"/>
                  </a:cubicBezTo>
                  <a:cubicBezTo>
                    <a:pt x="6223" y="1606"/>
                    <a:pt x="5918" y="1561"/>
                    <a:pt x="5623" y="1438"/>
                  </a:cubicBezTo>
                  <a:cubicBezTo>
                    <a:pt x="5017" y="1187"/>
                    <a:pt x="4574" y="638"/>
                    <a:pt x="3966" y="390"/>
                  </a:cubicBezTo>
                  <a:cubicBezTo>
                    <a:pt x="3653" y="262"/>
                    <a:pt x="3357" y="221"/>
                    <a:pt x="3065" y="221"/>
                  </a:cubicBezTo>
                  <a:cubicBezTo>
                    <a:pt x="2549" y="221"/>
                    <a:pt x="2044" y="348"/>
                    <a:pt x="1475" y="348"/>
                  </a:cubicBezTo>
                  <a:cubicBezTo>
                    <a:pt x="1033" y="348"/>
                    <a:pt x="553" y="271"/>
                    <a:pt x="0" y="1"/>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2" name="Google Shape;76;p2">
              <a:extLst>
                <a:ext uri="{FF2B5EF4-FFF2-40B4-BE49-F238E27FC236}">
                  <a16:creationId xmlns:a16="http://schemas.microsoft.com/office/drawing/2014/main" id="{7492C8AB-B90C-872B-3690-C28EA8A4D55F}"/>
                </a:ext>
              </a:extLst>
            </p:cNvPr>
            <p:cNvSpPr/>
            <p:nvPr/>
          </p:nvSpPr>
          <p:spPr>
            <a:xfrm>
              <a:off x="8493830" y="3087305"/>
              <a:ext cx="650066" cy="508146"/>
            </a:xfrm>
            <a:custGeom>
              <a:avLst/>
              <a:gdLst/>
              <a:ahLst/>
              <a:cxnLst/>
              <a:rect l="l" t="t" r="r" b="b"/>
              <a:pathLst>
                <a:path w="26260" h="20527" extrusionOk="0">
                  <a:moveTo>
                    <a:pt x="0" y="0"/>
                  </a:moveTo>
                  <a:cubicBezTo>
                    <a:pt x="2" y="2"/>
                    <a:pt x="9115" y="6295"/>
                    <a:pt x="22876" y="17607"/>
                  </a:cubicBezTo>
                  <a:cubicBezTo>
                    <a:pt x="24026" y="18551"/>
                    <a:pt x="25156" y="19530"/>
                    <a:pt x="26259" y="20526"/>
                  </a:cubicBezTo>
                  <a:lnTo>
                    <a:pt x="26259" y="19291"/>
                  </a:lnTo>
                  <a:cubicBezTo>
                    <a:pt x="14644" y="9409"/>
                    <a:pt x="3" y="2"/>
                    <a:pt x="0"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3" name="Google Shape;77;p2">
              <a:extLst>
                <a:ext uri="{FF2B5EF4-FFF2-40B4-BE49-F238E27FC236}">
                  <a16:creationId xmlns:a16="http://schemas.microsoft.com/office/drawing/2014/main" id="{36005235-1990-C304-2224-2BCD7B4A3871}"/>
                </a:ext>
              </a:extLst>
            </p:cNvPr>
            <p:cNvSpPr/>
            <p:nvPr/>
          </p:nvSpPr>
          <p:spPr>
            <a:xfrm>
              <a:off x="8479101" y="3434455"/>
              <a:ext cx="664870" cy="640461"/>
            </a:xfrm>
            <a:custGeom>
              <a:avLst/>
              <a:gdLst/>
              <a:ahLst/>
              <a:cxnLst/>
              <a:rect l="l" t="t" r="r" b="b"/>
              <a:pathLst>
                <a:path w="26858" h="25872" extrusionOk="0">
                  <a:moveTo>
                    <a:pt x="3298" y="1"/>
                  </a:moveTo>
                  <a:cubicBezTo>
                    <a:pt x="2615" y="1"/>
                    <a:pt x="1991" y="276"/>
                    <a:pt x="1214" y="276"/>
                  </a:cubicBezTo>
                  <a:cubicBezTo>
                    <a:pt x="850" y="276"/>
                    <a:pt x="453" y="216"/>
                    <a:pt x="1" y="39"/>
                  </a:cubicBezTo>
                  <a:lnTo>
                    <a:pt x="1" y="39"/>
                  </a:lnTo>
                  <a:cubicBezTo>
                    <a:pt x="1304" y="1145"/>
                    <a:pt x="855" y="2470"/>
                    <a:pt x="1690" y="3491"/>
                  </a:cubicBezTo>
                  <a:cubicBezTo>
                    <a:pt x="2342" y="4287"/>
                    <a:pt x="3558" y="4370"/>
                    <a:pt x="4316" y="5065"/>
                  </a:cubicBezTo>
                  <a:cubicBezTo>
                    <a:pt x="5205" y="5878"/>
                    <a:pt x="5234" y="7282"/>
                    <a:pt x="5940" y="8256"/>
                  </a:cubicBezTo>
                  <a:cubicBezTo>
                    <a:pt x="6685" y="9283"/>
                    <a:pt x="8060" y="9679"/>
                    <a:pt x="8865" y="10658"/>
                  </a:cubicBezTo>
                  <a:cubicBezTo>
                    <a:pt x="9448" y="11367"/>
                    <a:pt x="9681" y="12324"/>
                    <a:pt x="10305" y="12998"/>
                  </a:cubicBezTo>
                  <a:cubicBezTo>
                    <a:pt x="11036" y="13787"/>
                    <a:pt x="12161" y="14051"/>
                    <a:pt x="13058" y="14644"/>
                  </a:cubicBezTo>
                  <a:cubicBezTo>
                    <a:pt x="14825" y="15810"/>
                    <a:pt x="15550" y="18131"/>
                    <a:pt x="17309" y="19306"/>
                  </a:cubicBezTo>
                  <a:cubicBezTo>
                    <a:pt x="18098" y="19832"/>
                    <a:pt x="19062" y="20103"/>
                    <a:pt x="19727" y="20779"/>
                  </a:cubicBezTo>
                  <a:cubicBezTo>
                    <a:pt x="20338" y="21401"/>
                    <a:pt x="20650" y="22323"/>
                    <a:pt x="21405" y="22758"/>
                  </a:cubicBezTo>
                  <a:cubicBezTo>
                    <a:pt x="22172" y="23199"/>
                    <a:pt x="23155" y="22990"/>
                    <a:pt x="23991" y="23283"/>
                  </a:cubicBezTo>
                  <a:cubicBezTo>
                    <a:pt x="25194" y="23701"/>
                    <a:pt x="25912" y="25067"/>
                    <a:pt x="26857" y="25872"/>
                  </a:cubicBezTo>
                  <a:lnTo>
                    <a:pt x="26857" y="9580"/>
                  </a:lnTo>
                  <a:lnTo>
                    <a:pt x="26854" y="9580"/>
                  </a:lnTo>
                  <a:cubicBezTo>
                    <a:pt x="26195" y="8749"/>
                    <a:pt x="25538" y="7907"/>
                    <a:pt x="24636" y="7398"/>
                  </a:cubicBezTo>
                  <a:cubicBezTo>
                    <a:pt x="23199" y="6587"/>
                    <a:pt x="21360" y="6752"/>
                    <a:pt x="19932" y="5926"/>
                  </a:cubicBezTo>
                  <a:cubicBezTo>
                    <a:pt x="18570" y="5137"/>
                    <a:pt x="17729" y="3529"/>
                    <a:pt x="16227" y="3065"/>
                  </a:cubicBezTo>
                  <a:cubicBezTo>
                    <a:pt x="15238" y="2760"/>
                    <a:pt x="14133" y="3019"/>
                    <a:pt x="13160" y="2666"/>
                  </a:cubicBezTo>
                  <a:cubicBezTo>
                    <a:pt x="11929" y="2222"/>
                    <a:pt x="11127" y="884"/>
                    <a:pt x="9844" y="635"/>
                  </a:cubicBezTo>
                  <a:cubicBezTo>
                    <a:pt x="9689" y="604"/>
                    <a:pt x="9534" y="591"/>
                    <a:pt x="9378" y="591"/>
                  </a:cubicBezTo>
                  <a:cubicBezTo>
                    <a:pt x="8385" y="591"/>
                    <a:pt x="7377" y="1121"/>
                    <a:pt x="6403" y="1121"/>
                  </a:cubicBezTo>
                  <a:cubicBezTo>
                    <a:pt x="6174" y="1121"/>
                    <a:pt x="5946" y="1092"/>
                    <a:pt x="5721" y="1019"/>
                  </a:cubicBezTo>
                  <a:cubicBezTo>
                    <a:pt x="5098" y="816"/>
                    <a:pt x="4610" y="304"/>
                    <a:pt x="3985" y="105"/>
                  </a:cubicBezTo>
                  <a:cubicBezTo>
                    <a:pt x="3746" y="30"/>
                    <a:pt x="3519" y="1"/>
                    <a:pt x="3298"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4" name="Google Shape;78;p2">
              <a:extLst>
                <a:ext uri="{FF2B5EF4-FFF2-40B4-BE49-F238E27FC236}">
                  <a16:creationId xmlns:a16="http://schemas.microsoft.com/office/drawing/2014/main" id="{C00B302B-0E35-D20E-23FC-97D29E156F68}"/>
                </a:ext>
              </a:extLst>
            </p:cNvPr>
            <p:cNvSpPr/>
            <p:nvPr/>
          </p:nvSpPr>
          <p:spPr>
            <a:xfrm>
              <a:off x="8479026" y="3435396"/>
              <a:ext cx="664870" cy="435985"/>
            </a:xfrm>
            <a:custGeom>
              <a:avLst/>
              <a:gdLst/>
              <a:ahLst/>
              <a:cxnLst/>
              <a:rect l="l" t="t" r="r" b="b"/>
              <a:pathLst>
                <a:path w="26858" h="17612" extrusionOk="0">
                  <a:moveTo>
                    <a:pt x="1" y="1"/>
                  </a:moveTo>
                  <a:cubicBezTo>
                    <a:pt x="3" y="2"/>
                    <a:pt x="9591" y="5541"/>
                    <a:pt x="24218" y="15708"/>
                  </a:cubicBezTo>
                  <a:cubicBezTo>
                    <a:pt x="25109" y="16326"/>
                    <a:pt x="25987" y="16962"/>
                    <a:pt x="26856" y="17612"/>
                  </a:cubicBezTo>
                  <a:lnTo>
                    <a:pt x="26856" y="16492"/>
                  </a:lnTo>
                  <a:lnTo>
                    <a:pt x="26857" y="16492"/>
                  </a:lnTo>
                  <a:cubicBezTo>
                    <a:pt x="14647" y="7822"/>
                    <a:pt x="3" y="2"/>
                    <a:pt x="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46" name="Rectangle: Rounded Corners 245">
            <a:extLst>
              <a:ext uri="{FF2B5EF4-FFF2-40B4-BE49-F238E27FC236}">
                <a16:creationId xmlns:a16="http://schemas.microsoft.com/office/drawing/2014/main" id="{F1F8F734-35AE-3364-51D0-D0BC8F19FB1A}"/>
              </a:ext>
            </a:extLst>
          </p:cNvPr>
          <p:cNvSpPr/>
          <p:nvPr/>
        </p:nvSpPr>
        <p:spPr>
          <a:xfrm>
            <a:off x="3300399" y="1553471"/>
            <a:ext cx="2032578" cy="4630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a:latin typeface="Times New Roman" panose="02020603050405020304" pitchFamily="18" charset="0"/>
                <a:cs typeface="Times New Roman" panose="02020603050405020304" pitchFamily="18" charset="0"/>
              </a:rPr>
              <a:t>Thanh Hải</a:t>
            </a:r>
          </a:p>
        </p:txBody>
      </p:sp>
      <p:pic>
        <p:nvPicPr>
          <p:cNvPr id="247" name="图片 2">
            <a:extLst>
              <a:ext uri="{FF2B5EF4-FFF2-40B4-BE49-F238E27FC236}">
                <a16:creationId xmlns:a16="http://schemas.microsoft.com/office/drawing/2014/main" id="{B4EF660B-430E-CC1F-69D6-7095B8E0BF2D}"/>
              </a:ext>
            </a:extLst>
          </p:cNvPr>
          <p:cNvPicPr>
            <a:picLocks noChangeAspect="1"/>
          </p:cNvPicPr>
          <p:nvPr/>
        </p:nvPicPr>
        <p:blipFill>
          <a:blip r:embed="rId9"/>
          <a:stretch>
            <a:fillRect/>
          </a:stretch>
        </p:blipFill>
        <p:spPr>
          <a:xfrm>
            <a:off x="1954333" y="1456811"/>
            <a:ext cx="4085461" cy="3939552"/>
          </a:xfrm>
          <a:prstGeom prst="rect">
            <a:avLst/>
          </a:prstGeom>
        </p:spPr>
      </p:pic>
    </p:spTree>
    <p:custDataLst>
      <p:tags r:id="rId1"/>
    </p:custDataLst>
    <p:extLst>
      <p:ext uri="{BB962C8B-B14F-4D97-AF65-F5344CB8AC3E}">
        <p14:creationId xmlns:p14="http://schemas.microsoft.com/office/powerpoint/2010/main" val="38351658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1000" fill="hold"/>
                                        <p:tgtEl>
                                          <p:spTgt spid="2"/>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1000"/>
                                        <p:tgtEl>
                                          <p:spTgt spid="10"/>
                                        </p:tgtEl>
                                      </p:cBhvr>
                                    </p:animEffect>
                                    <p:anim calcmode="lin" valueType="num">
                                      <p:cBhvr>
                                        <p:cTn id="32" dur="1000" fill="hold"/>
                                        <p:tgtEl>
                                          <p:spTgt spid="10"/>
                                        </p:tgtEl>
                                        <p:attrNameLst>
                                          <p:attrName>ppt_x</p:attrName>
                                        </p:attrNameLst>
                                      </p:cBhvr>
                                      <p:tavLst>
                                        <p:tav tm="0">
                                          <p:val>
                                            <p:strVal val="#ppt_x"/>
                                          </p:val>
                                        </p:tav>
                                        <p:tav tm="100000">
                                          <p:val>
                                            <p:strVal val="#ppt_x"/>
                                          </p:val>
                                        </p:tav>
                                      </p:tavLst>
                                    </p:anim>
                                    <p:anim calcmode="lin" valueType="num">
                                      <p:cBhvr>
                                        <p:cTn id="3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500" fill="hold"/>
                                        <p:tgtEl>
                                          <p:spTgt spid="5"/>
                                        </p:tgtEl>
                                        <p:attrNameLst>
                                          <p:attrName>ppt_x</p:attrName>
                                        </p:attrNameLst>
                                      </p:cBhvr>
                                      <p:tavLst>
                                        <p:tav tm="0">
                                          <p:val>
                                            <p:strVal val="#ppt_x"/>
                                          </p:val>
                                        </p:tav>
                                        <p:tav tm="100000">
                                          <p:val>
                                            <p:strVal val="#ppt_x"/>
                                          </p:val>
                                        </p:tav>
                                      </p:tavLst>
                                    </p:anim>
                                    <p:anim calcmode="lin" valueType="num">
                                      <p:cBhvr additive="base">
                                        <p:cTn id="43" dur="500" fill="hold"/>
                                        <p:tgtEl>
                                          <p:spTgt spid="5"/>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246"/>
                                        </p:tgtEl>
                                        <p:attrNameLst>
                                          <p:attrName>style.visibility</p:attrName>
                                        </p:attrNameLst>
                                      </p:cBhvr>
                                      <p:to>
                                        <p:strVal val="visible"/>
                                      </p:to>
                                    </p:set>
                                    <p:anim calcmode="lin" valueType="num">
                                      <p:cBhvr additive="base">
                                        <p:cTn id="46" dur="500" fill="hold"/>
                                        <p:tgtEl>
                                          <p:spTgt spid="246"/>
                                        </p:tgtEl>
                                        <p:attrNameLst>
                                          <p:attrName>ppt_x</p:attrName>
                                        </p:attrNameLst>
                                      </p:cBhvr>
                                      <p:tavLst>
                                        <p:tav tm="0">
                                          <p:val>
                                            <p:strVal val="#ppt_x"/>
                                          </p:val>
                                        </p:tav>
                                        <p:tav tm="100000">
                                          <p:val>
                                            <p:strVal val="#ppt_x"/>
                                          </p:val>
                                        </p:tav>
                                      </p:tavLst>
                                    </p:anim>
                                    <p:anim calcmode="lin" valueType="num">
                                      <p:cBhvr additive="base">
                                        <p:cTn id="47" dur="500" fill="hold"/>
                                        <p:tgtEl>
                                          <p:spTgt spid="2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5" grpId="0"/>
      <p:bldP spid="246" grpId="0" animBg="1"/>
    </p:bldLst>
  </p:timing>
  <p:extLst>
    <p:ext uri="{E180D4A7-C9FB-4DFB-919C-405C955672EB}">
      <p14:showEvtLst xmlns:p14="http://schemas.microsoft.com/office/powerpoint/2010/main">
        <p14:playEvt time="90" objId="15"/>
      </p14:showEvtLst>
    </p:ext>
  </p:extLs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1</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344608" y="476812"/>
            <a:ext cx="4558887" cy="523220"/>
          </a:xfrm>
          <a:prstGeom prst="rect">
            <a:avLst/>
          </a:prstGeom>
          <a:noFill/>
        </p:spPr>
        <p:txBody>
          <a:bodyPr wrap="square" rtlCol="0">
            <a:spAutoFit/>
          </a:bodyPr>
          <a:lstStyle/>
          <a:p>
            <a:pPr algn="ct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Tìm hiểu giới thiệu bài học</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grpSp>
        <p:nvGrpSpPr>
          <p:cNvPr id="17" name="组合 42">
            <a:extLst>
              <a:ext uri="{FF2B5EF4-FFF2-40B4-BE49-F238E27FC236}">
                <a16:creationId xmlns:a16="http://schemas.microsoft.com/office/drawing/2014/main" id="{0D545C52-9F87-1DE6-D1BE-BECA77484E0D}"/>
              </a:ext>
            </a:extLst>
          </p:cNvPr>
          <p:cNvGrpSpPr/>
          <p:nvPr/>
        </p:nvGrpSpPr>
        <p:grpSpPr>
          <a:xfrm>
            <a:off x="2470551" y="1341665"/>
            <a:ext cx="4261001" cy="504356"/>
            <a:chOff x="6310" y="7911"/>
            <a:chExt cx="5989" cy="808"/>
          </a:xfrm>
        </p:grpSpPr>
        <p:sp>
          <p:nvSpPr>
            <p:cNvPr id="18" name="圆角矩形 43">
              <a:extLst>
                <a:ext uri="{FF2B5EF4-FFF2-40B4-BE49-F238E27FC236}">
                  <a16:creationId xmlns:a16="http://schemas.microsoft.com/office/drawing/2014/main" id="{CDCA5398-B231-76DE-FEBF-20993E0CE9D6}"/>
                </a:ext>
              </a:extLst>
            </p:cNvPr>
            <p:cNvSpPr/>
            <p:nvPr/>
          </p:nvSpPr>
          <p:spPr>
            <a:xfrm>
              <a:off x="6626" y="7911"/>
              <a:ext cx="5384" cy="808"/>
            </a:xfrm>
            <a:prstGeom prst="roundRect">
              <a:avLst>
                <a:gd name="adj" fmla="val 50000"/>
              </a:avLst>
            </a:prstGeom>
            <a:solidFill>
              <a:schemeClr val="accent1"/>
            </a:solidFill>
            <a:ln w="5080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a:solidFill>
                  <a:schemeClr val="bg1"/>
                </a:solidFill>
              </a:endParaRPr>
            </a:p>
          </p:txBody>
        </p:sp>
        <p:sp>
          <p:nvSpPr>
            <p:cNvPr id="19" name="文本框 44">
              <a:extLst>
                <a:ext uri="{FF2B5EF4-FFF2-40B4-BE49-F238E27FC236}">
                  <a16:creationId xmlns:a16="http://schemas.microsoft.com/office/drawing/2014/main" id="{484B760A-935F-8D2F-2BFD-F91EC64D45B9}"/>
                </a:ext>
              </a:extLst>
            </p:cNvPr>
            <p:cNvSpPr txBox="1"/>
            <p:nvPr/>
          </p:nvSpPr>
          <p:spPr>
            <a:xfrm>
              <a:off x="6310" y="7960"/>
              <a:ext cx="5989" cy="709"/>
            </a:xfrm>
            <a:prstGeom prst="round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000" b="1">
                  <a:solidFill>
                    <a:schemeClr val="bg1"/>
                  </a:solidFill>
                  <a:latin typeface="Times New Roman" panose="02020603050405020304" pitchFamily="18" charset="0"/>
                  <a:ea typeface="思源黑体 CN Heavy" panose="020B0A00000000000000" charset="-122"/>
                  <a:cs typeface="Times New Roman" panose="02020603050405020304" pitchFamily="18" charset="0"/>
                </a:rPr>
                <a:t>Tên chủ đề: Giai điệu đất nước</a:t>
              </a:r>
              <a:endParaRPr lang="zh-CN" altLang="en-US" sz="2000" b="1">
                <a:solidFill>
                  <a:schemeClr val="bg1"/>
                </a:solidFill>
                <a:latin typeface="Times New Roman" panose="02020603050405020304" pitchFamily="18" charset="0"/>
                <a:ea typeface="思源黑体 CN Heavy" panose="020B0A00000000000000" charset="-122"/>
                <a:cs typeface="Times New Roman" panose="02020603050405020304" pitchFamily="18" charset="0"/>
              </a:endParaRPr>
            </a:p>
          </p:txBody>
        </p:sp>
      </p:grpSp>
      <p:pic>
        <p:nvPicPr>
          <p:cNvPr id="20" name="图片 2">
            <a:extLst>
              <a:ext uri="{FF2B5EF4-FFF2-40B4-BE49-F238E27FC236}">
                <a16:creationId xmlns:a16="http://schemas.microsoft.com/office/drawing/2014/main" id="{FEA424E8-14B3-961E-C224-D3578C9C34EC}"/>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46148" y="1426842"/>
            <a:ext cx="2984144" cy="3098972"/>
          </a:xfrm>
          <a:prstGeom prst="rect">
            <a:avLst/>
          </a:prstGeom>
        </p:spPr>
      </p:pic>
      <p:pic>
        <p:nvPicPr>
          <p:cNvPr id="21" name="图片 24">
            <a:extLst>
              <a:ext uri="{FF2B5EF4-FFF2-40B4-BE49-F238E27FC236}">
                <a16:creationId xmlns:a16="http://schemas.microsoft.com/office/drawing/2014/main" id="{44AFAFFE-F6FF-5A0B-677A-C44C4D166D3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351934" y="1413894"/>
            <a:ext cx="3462244" cy="3234851"/>
          </a:xfrm>
          <a:prstGeom prst="rect">
            <a:avLst/>
          </a:prstGeom>
        </p:spPr>
      </p:pic>
      <p:sp>
        <p:nvSpPr>
          <p:cNvPr id="22" name="TextBox 22">
            <a:extLst>
              <a:ext uri="{FF2B5EF4-FFF2-40B4-BE49-F238E27FC236}">
                <a16:creationId xmlns:a16="http://schemas.microsoft.com/office/drawing/2014/main" id="{FDA25D62-CCFA-AB2E-F555-14551CFF9BB3}"/>
              </a:ext>
            </a:extLst>
          </p:cNvPr>
          <p:cNvSpPr txBox="1"/>
          <p:nvPr/>
        </p:nvSpPr>
        <p:spPr>
          <a:xfrm>
            <a:off x="1269929" y="2428694"/>
            <a:ext cx="1675637" cy="1200329"/>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nl-NL" sz="1800">
                <a:solidFill>
                  <a:srgbClr val="000000"/>
                </a:solidFill>
                <a:effectLst/>
                <a:latin typeface="Times New Roman" panose="02020603050405020304" pitchFamily="18" charset="0"/>
                <a:ea typeface="Times New Roman" panose="02020603050405020304" pitchFamily="18" charset="0"/>
              </a:rPr>
              <a:t>Đất nước luôn là niềm tự hào, yêu mến của mỗi người </a:t>
            </a:r>
            <a:endParaRPr lang="en-US" sz="1800">
              <a:effectLst/>
              <a:latin typeface=".VnTime"/>
              <a:ea typeface="Times New Roman" panose="02020603050405020304" pitchFamily="18" charset="0"/>
              <a:cs typeface="Times New Roman" panose="02020603050405020304" pitchFamily="18" charset="0"/>
            </a:endParaRPr>
          </a:p>
        </p:txBody>
      </p:sp>
      <p:sp>
        <p:nvSpPr>
          <p:cNvPr id="23" name="TextBox 23">
            <a:extLst>
              <a:ext uri="{FF2B5EF4-FFF2-40B4-BE49-F238E27FC236}">
                <a16:creationId xmlns:a16="http://schemas.microsoft.com/office/drawing/2014/main" id="{522B4C7C-33C1-02A2-7D8D-99EB05E27E53}"/>
              </a:ext>
            </a:extLst>
          </p:cNvPr>
          <p:cNvSpPr txBox="1"/>
          <p:nvPr/>
        </p:nvSpPr>
        <p:spPr>
          <a:xfrm>
            <a:off x="6025637" y="2352708"/>
            <a:ext cx="2252089" cy="1754326"/>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nl-NL" sz="18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 nước là nguồn cảm hứng dạt dào tạo nên những tác phẩm lay động, trong đó có những bài thơ trữ tình</a:t>
            </a:r>
            <a:endParaRPr lang="en-US" sz="1800">
              <a:effectLst/>
              <a:latin typeface=".VnTime"/>
              <a:ea typeface="Times New Roman" panose="02020603050405020304" pitchFamily="18" charset="0"/>
              <a:cs typeface="Times New Roman" panose="02020603050405020304" pitchFamily="18" charset="0"/>
            </a:endParaRPr>
          </a:p>
          <a:p>
            <a:pPr algn="ctr"/>
            <a:endParaRPr lang="en-US" sz="1800">
              <a:effectLst/>
              <a:latin typeface=".VnTime"/>
              <a:ea typeface="Times New Roman" panose="02020603050405020304" pitchFamily="18" charset="0"/>
              <a:cs typeface="Times New Roman" panose="02020603050405020304" pitchFamily="18" charset="0"/>
            </a:endParaRPr>
          </a:p>
        </p:txBody>
      </p:sp>
      <p:grpSp>
        <p:nvGrpSpPr>
          <p:cNvPr id="27" name="Google Shape;28007;p74">
            <a:extLst>
              <a:ext uri="{FF2B5EF4-FFF2-40B4-BE49-F238E27FC236}">
                <a16:creationId xmlns:a16="http://schemas.microsoft.com/office/drawing/2014/main" id="{2336EEFA-6298-B407-86DD-BAEA8AF47DF8}"/>
              </a:ext>
            </a:extLst>
          </p:cNvPr>
          <p:cNvGrpSpPr/>
          <p:nvPr/>
        </p:nvGrpSpPr>
        <p:grpSpPr>
          <a:xfrm>
            <a:off x="3345300" y="1986662"/>
            <a:ext cx="1975032" cy="2761994"/>
            <a:chOff x="3886327" y="1804251"/>
            <a:chExt cx="1371355" cy="2804129"/>
          </a:xfrm>
        </p:grpSpPr>
        <p:sp>
          <p:nvSpPr>
            <p:cNvPr id="28" name="Google Shape;28008;p74">
              <a:extLst>
                <a:ext uri="{FF2B5EF4-FFF2-40B4-BE49-F238E27FC236}">
                  <a16:creationId xmlns:a16="http://schemas.microsoft.com/office/drawing/2014/main" id="{7FB1D2EC-9A8F-87B2-3AE4-AF63DA57240F}"/>
                </a:ext>
              </a:extLst>
            </p:cNvPr>
            <p:cNvSpPr/>
            <p:nvPr/>
          </p:nvSpPr>
          <p:spPr>
            <a:xfrm>
              <a:off x="3886327" y="1804251"/>
              <a:ext cx="1091489" cy="1286558"/>
            </a:xfrm>
            <a:custGeom>
              <a:avLst/>
              <a:gdLst/>
              <a:ahLst/>
              <a:cxnLst/>
              <a:rect l="l" t="t" r="r" b="b"/>
              <a:pathLst>
                <a:path w="81424" h="95976" extrusionOk="0">
                  <a:moveTo>
                    <a:pt x="41914" y="69857"/>
                  </a:moveTo>
                  <a:lnTo>
                    <a:pt x="40898" y="73008"/>
                  </a:lnTo>
                  <a:cubicBezTo>
                    <a:pt x="46164" y="75827"/>
                    <a:pt x="50890" y="79579"/>
                    <a:pt x="54808" y="84098"/>
                  </a:cubicBezTo>
                  <a:cubicBezTo>
                    <a:pt x="56570" y="86129"/>
                    <a:pt x="58207" y="88327"/>
                    <a:pt x="59783" y="90462"/>
                  </a:cubicBezTo>
                  <a:cubicBezTo>
                    <a:pt x="61171" y="92369"/>
                    <a:pt x="62560" y="94255"/>
                    <a:pt x="64011" y="95976"/>
                  </a:cubicBezTo>
                  <a:cubicBezTo>
                    <a:pt x="66167" y="94525"/>
                    <a:pt x="68240" y="92949"/>
                    <a:pt x="70230" y="91249"/>
                  </a:cubicBezTo>
                  <a:cubicBezTo>
                    <a:pt x="65815" y="85362"/>
                    <a:pt x="62063" y="78584"/>
                    <a:pt x="57565" y="72883"/>
                  </a:cubicBezTo>
                  <a:cubicBezTo>
                    <a:pt x="55616" y="70417"/>
                    <a:pt x="53709" y="67867"/>
                    <a:pt x="52569" y="64944"/>
                  </a:cubicBezTo>
                  <a:cubicBezTo>
                    <a:pt x="49377" y="56632"/>
                    <a:pt x="53377" y="46993"/>
                    <a:pt x="59741" y="40712"/>
                  </a:cubicBezTo>
                  <a:cubicBezTo>
                    <a:pt x="65856" y="34659"/>
                    <a:pt x="73837" y="30949"/>
                    <a:pt x="81424" y="26865"/>
                  </a:cubicBezTo>
                  <a:cubicBezTo>
                    <a:pt x="79517" y="25248"/>
                    <a:pt x="77029" y="24502"/>
                    <a:pt x="74542" y="24751"/>
                  </a:cubicBezTo>
                  <a:cubicBezTo>
                    <a:pt x="74272" y="24792"/>
                    <a:pt x="74023" y="24833"/>
                    <a:pt x="73754" y="24875"/>
                  </a:cubicBezTo>
                  <a:cubicBezTo>
                    <a:pt x="72883" y="25020"/>
                    <a:pt x="71888" y="25186"/>
                    <a:pt x="70831" y="24979"/>
                  </a:cubicBezTo>
                  <a:cubicBezTo>
                    <a:pt x="69152" y="24647"/>
                    <a:pt x="67888" y="23424"/>
                    <a:pt x="66975" y="22533"/>
                  </a:cubicBezTo>
                  <a:lnTo>
                    <a:pt x="60529" y="16376"/>
                  </a:lnTo>
                  <a:cubicBezTo>
                    <a:pt x="59700" y="15568"/>
                    <a:pt x="58539" y="14469"/>
                    <a:pt x="58166" y="12935"/>
                  </a:cubicBezTo>
                  <a:cubicBezTo>
                    <a:pt x="57606" y="10593"/>
                    <a:pt x="58995" y="8665"/>
                    <a:pt x="60425" y="7338"/>
                  </a:cubicBezTo>
                  <a:cubicBezTo>
                    <a:pt x="54890" y="6053"/>
                    <a:pt x="49584" y="3835"/>
                    <a:pt x="44775" y="788"/>
                  </a:cubicBezTo>
                  <a:cubicBezTo>
                    <a:pt x="44236" y="435"/>
                    <a:pt x="43780" y="166"/>
                    <a:pt x="43386" y="104"/>
                  </a:cubicBezTo>
                  <a:cubicBezTo>
                    <a:pt x="42640" y="0"/>
                    <a:pt x="41831" y="518"/>
                    <a:pt x="40961" y="1099"/>
                  </a:cubicBezTo>
                  <a:cubicBezTo>
                    <a:pt x="35488" y="4788"/>
                    <a:pt x="29788" y="8250"/>
                    <a:pt x="24046" y="11401"/>
                  </a:cubicBezTo>
                  <a:cubicBezTo>
                    <a:pt x="23465" y="11712"/>
                    <a:pt x="22761" y="11525"/>
                    <a:pt x="22429" y="10966"/>
                  </a:cubicBezTo>
                  <a:lnTo>
                    <a:pt x="20480" y="7711"/>
                  </a:lnTo>
                  <a:lnTo>
                    <a:pt x="17848" y="10220"/>
                  </a:lnTo>
                  <a:cubicBezTo>
                    <a:pt x="17247" y="10821"/>
                    <a:pt x="16231" y="10613"/>
                    <a:pt x="15899" y="9826"/>
                  </a:cubicBezTo>
                  <a:cubicBezTo>
                    <a:pt x="15630" y="9183"/>
                    <a:pt x="15236" y="8623"/>
                    <a:pt x="14718" y="8167"/>
                  </a:cubicBezTo>
                  <a:cubicBezTo>
                    <a:pt x="13350" y="9639"/>
                    <a:pt x="11256" y="10406"/>
                    <a:pt x="8914" y="10199"/>
                  </a:cubicBezTo>
                  <a:cubicBezTo>
                    <a:pt x="6986" y="10012"/>
                    <a:pt x="5286" y="9204"/>
                    <a:pt x="4167" y="7960"/>
                  </a:cubicBezTo>
                  <a:cubicBezTo>
                    <a:pt x="3255" y="9556"/>
                    <a:pt x="2114" y="11152"/>
                    <a:pt x="663" y="12458"/>
                  </a:cubicBezTo>
                  <a:cubicBezTo>
                    <a:pt x="456" y="12645"/>
                    <a:pt x="228" y="12769"/>
                    <a:pt x="0" y="12935"/>
                  </a:cubicBezTo>
                  <a:cubicBezTo>
                    <a:pt x="1907" y="16210"/>
                    <a:pt x="4042" y="19361"/>
                    <a:pt x="6405" y="22346"/>
                  </a:cubicBezTo>
                  <a:cubicBezTo>
                    <a:pt x="6799" y="21724"/>
                    <a:pt x="7110" y="21061"/>
                    <a:pt x="7338" y="20356"/>
                  </a:cubicBezTo>
                  <a:cubicBezTo>
                    <a:pt x="7483" y="19879"/>
                    <a:pt x="7898" y="19548"/>
                    <a:pt x="8395" y="19506"/>
                  </a:cubicBezTo>
                  <a:cubicBezTo>
                    <a:pt x="10137" y="19382"/>
                    <a:pt x="11878" y="19817"/>
                    <a:pt x="13350" y="20750"/>
                  </a:cubicBezTo>
                  <a:cubicBezTo>
                    <a:pt x="13889" y="21102"/>
                    <a:pt x="14075" y="21807"/>
                    <a:pt x="13743" y="22367"/>
                  </a:cubicBezTo>
                  <a:cubicBezTo>
                    <a:pt x="12437" y="24709"/>
                    <a:pt x="12562" y="27943"/>
                    <a:pt x="14075" y="30596"/>
                  </a:cubicBezTo>
                  <a:cubicBezTo>
                    <a:pt x="15443" y="32959"/>
                    <a:pt x="17889" y="34970"/>
                    <a:pt x="20978" y="36234"/>
                  </a:cubicBezTo>
                  <a:cubicBezTo>
                    <a:pt x="21185" y="36338"/>
                    <a:pt x="21392" y="36400"/>
                    <a:pt x="21620" y="36421"/>
                  </a:cubicBezTo>
                  <a:cubicBezTo>
                    <a:pt x="21890" y="36421"/>
                    <a:pt x="22284" y="35965"/>
                    <a:pt x="22615" y="35613"/>
                  </a:cubicBezTo>
                  <a:lnTo>
                    <a:pt x="22864" y="35322"/>
                  </a:lnTo>
                  <a:cubicBezTo>
                    <a:pt x="24564" y="33540"/>
                    <a:pt x="27197" y="32628"/>
                    <a:pt x="29933" y="32918"/>
                  </a:cubicBezTo>
                  <a:cubicBezTo>
                    <a:pt x="32669" y="33187"/>
                    <a:pt x="35053" y="34618"/>
                    <a:pt x="36338" y="36732"/>
                  </a:cubicBezTo>
                  <a:cubicBezTo>
                    <a:pt x="36566" y="37084"/>
                    <a:pt x="36587" y="37520"/>
                    <a:pt x="36400" y="37893"/>
                  </a:cubicBezTo>
                  <a:cubicBezTo>
                    <a:pt x="35737" y="39282"/>
                    <a:pt x="34846" y="40546"/>
                    <a:pt x="33747" y="41624"/>
                  </a:cubicBezTo>
                  <a:lnTo>
                    <a:pt x="39613" y="46931"/>
                  </a:lnTo>
                  <a:cubicBezTo>
                    <a:pt x="40049" y="47304"/>
                    <a:pt x="40857" y="48029"/>
                    <a:pt x="40898" y="49128"/>
                  </a:cubicBezTo>
                  <a:cubicBezTo>
                    <a:pt x="40940" y="50081"/>
                    <a:pt x="40380" y="50807"/>
                    <a:pt x="40049" y="51242"/>
                  </a:cubicBezTo>
                  <a:lnTo>
                    <a:pt x="35923" y="56487"/>
                  </a:lnTo>
                  <a:cubicBezTo>
                    <a:pt x="35613" y="56881"/>
                    <a:pt x="35074" y="57046"/>
                    <a:pt x="34597" y="56901"/>
                  </a:cubicBezTo>
                  <a:cubicBezTo>
                    <a:pt x="32254" y="56155"/>
                    <a:pt x="30036" y="55015"/>
                    <a:pt x="28088" y="53523"/>
                  </a:cubicBezTo>
                  <a:lnTo>
                    <a:pt x="25911" y="56798"/>
                  </a:lnTo>
                  <a:cubicBezTo>
                    <a:pt x="28461" y="58622"/>
                    <a:pt x="30886" y="60508"/>
                    <a:pt x="33249" y="62332"/>
                  </a:cubicBezTo>
                  <a:cubicBezTo>
                    <a:pt x="35861" y="64385"/>
                    <a:pt x="38577" y="66478"/>
                    <a:pt x="41458" y="68489"/>
                  </a:cubicBezTo>
                  <a:cubicBezTo>
                    <a:pt x="41893" y="68800"/>
                    <a:pt x="42080" y="69360"/>
                    <a:pt x="41914" y="69857"/>
                  </a:cubicBezTo>
                  <a:close/>
                </a:path>
              </a:pathLst>
            </a:custGeom>
            <a:solidFill>
              <a:srgbClr val="A6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sp>
          <p:nvSpPr>
            <p:cNvPr id="29" name="Google Shape;28009;p74">
              <a:extLst>
                <a:ext uri="{FF2B5EF4-FFF2-40B4-BE49-F238E27FC236}">
                  <a16:creationId xmlns:a16="http://schemas.microsoft.com/office/drawing/2014/main" id="{6995118C-A0FB-95F7-FA25-A88CC9663E94}"/>
                </a:ext>
              </a:extLst>
            </p:cNvPr>
            <p:cNvSpPr/>
            <p:nvPr/>
          </p:nvSpPr>
          <p:spPr>
            <a:xfrm>
              <a:off x="4363474" y="3055062"/>
              <a:ext cx="894207" cy="1553318"/>
            </a:xfrm>
            <a:custGeom>
              <a:avLst/>
              <a:gdLst/>
              <a:ahLst/>
              <a:cxnLst/>
              <a:rect l="l" t="t" r="r" b="b"/>
              <a:pathLst>
                <a:path w="66707" h="115876" extrusionOk="0">
                  <a:moveTo>
                    <a:pt x="61649" y="27259"/>
                  </a:moveTo>
                  <a:cubicBezTo>
                    <a:pt x="59555" y="20315"/>
                    <a:pt x="55990" y="12956"/>
                    <a:pt x="49253" y="10282"/>
                  </a:cubicBezTo>
                  <a:cubicBezTo>
                    <a:pt x="43946" y="8189"/>
                    <a:pt x="39821" y="4437"/>
                    <a:pt x="36235" y="1"/>
                  </a:cubicBezTo>
                  <a:cubicBezTo>
                    <a:pt x="34287" y="1659"/>
                    <a:pt x="32276" y="3214"/>
                    <a:pt x="30161" y="4644"/>
                  </a:cubicBezTo>
                  <a:cubicBezTo>
                    <a:pt x="32151" y="6758"/>
                    <a:pt x="34328" y="8582"/>
                    <a:pt x="36919" y="9888"/>
                  </a:cubicBezTo>
                  <a:cubicBezTo>
                    <a:pt x="37582" y="10220"/>
                    <a:pt x="37790" y="11070"/>
                    <a:pt x="37354" y="11671"/>
                  </a:cubicBezTo>
                  <a:cubicBezTo>
                    <a:pt x="36235" y="13226"/>
                    <a:pt x="35344" y="14925"/>
                    <a:pt x="34701" y="16750"/>
                  </a:cubicBezTo>
                  <a:cubicBezTo>
                    <a:pt x="38308" y="17164"/>
                    <a:pt x="41687" y="19465"/>
                    <a:pt x="43304" y="22699"/>
                  </a:cubicBezTo>
                  <a:cubicBezTo>
                    <a:pt x="43594" y="23300"/>
                    <a:pt x="43366" y="24005"/>
                    <a:pt x="42785" y="24316"/>
                  </a:cubicBezTo>
                  <a:cubicBezTo>
                    <a:pt x="40236" y="25642"/>
                    <a:pt x="38308" y="28379"/>
                    <a:pt x="37334" y="31799"/>
                  </a:cubicBezTo>
                  <a:cubicBezTo>
                    <a:pt x="37396" y="31944"/>
                    <a:pt x="37458" y="32110"/>
                    <a:pt x="37479" y="32255"/>
                  </a:cubicBezTo>
                  <a:cubicBezTo>
                    <a:pt x="37479" y="32628"/>
                    <a:pt x="37292" y="32980"/>
                    <a:pt x="36981" y="33209"/>
                  </a:cubicBezTo>
                  <a:cubicBezTo>
                    <a:pt x="36339" y="36567"/>
                    <a:pt x="36525" y="40070"/>
                    <a:pt x="36733" y="43490"/>
                  </a:cubicBezTo>
                  <a:lnTo>
                    <a:pt x="37914" y="63183"/>
                  </a:lnTo>
                  <a:cubicBezTo>
                    <a:pt x="37935" y="63514"/>
                    <a:pt x="37831" y="63846"/>
                    <a:pt x="37603" y="64095"/>
                  </a:cubicBezTo>
                  <a:cubicBezTo>
                    <a:pt x="37354" y="64344"/>
                    <a:pt x="37043" y="64468"/>
                    <a:pt x="36712" y="64468"/>
                  </a:cubicBezTo>
                  <a:lnTo>
                    <a:pt x="36629" y="64468"/>
                  </a:lnTo>
                  <a:cubicBezTo>
                    <a:pt x="33499" y="64489"/>
                    <a:pt x="30535" y="65898"/>
                    <a:pt x="28545" y="68324"/>
                  </a:cubicBezTo>
                  <a:cubicBezTo>
                    <a:pt x="28192" y="68759"/>
                    <a:pt x="27570" y="68883"/>
                    <a:pt x="27073" y="68634"/>
                  </a:cubicBezTo>
                  <a:cubicBezTo>
                    <a:pt x="25995" y="68116"/>
                    <a:pt x="24834" y="67722"/>
                    <a:pt x="23653" y="67494"/>
                  </a:cubicBezTo>
                  <a:cubicBezTo>
                    <a:pt x="24212" y="69733"/>
                    <a:pt x="24585" y="72013"/>
                    <a:pt x="24772" y="74335"/>
                  </a:cubicBezTo>
                  <a:cubicBezTo>
                    <a:pt x="24813" y="75019"/>
                    <a:pt x="24274" y="75599"/>
                    <a:pt x="23590" y="75620"/>
                  </a:cubicBezTo>
                  <a:lnTo>
                    <a:pt x="17185" y="75745"/>
                  </a:lnTo>
                  <a:cubicBezTo>
                    <a:pt x="18636" y="79372"/>
                    <a:pt x="20481" y="82834"/>
                    <a:pt x="22658" y="86088"/>
                  </a:cubicBezTo>
                  <a:cubicBezTo>
                    <a:pt x="23259" y="87000"/>
                    <a:pt x="22430" y="88203"/>
                    <a:pt x="21372" y="87933"/>
                  </a:cubicBezTo>
                  <a:lnTo>
                    <a:pt x="10054" y="85280"/>
                  </a:lnTo>
                  <a:cubicBezTo>
                    <a:pt x="9225" y="85073"/>
                    <a:pt x="8520" y="84927"/>
                    <a:pt x="7981" y="85114"/>
                  </a:cubicBezTo>
                  <a:cubicBezTo>
                    <a:pt x="7525" y="85280"/>
                    <a:pt x="7069" y="85736"/>
                    <a:pt x="6613" y="86171"/>
                  </a:cubicBezTo>
                  <a:lnTo>
                    <a:pt x="1" y="92784"/>
                  </a:lnTo>
                  <a:lnTo>
                    <a:pt x="2654" y="98236"/>
                  </a:lnTo>
                  <a:cubicBezTo>
                    <a:pt x="3214" y="101262"/>
                    <a:pt x="2405" y="104330"/>
                    <a:pt x="2115" y="107377"/>
                  </a:cubicBezTo>
                  <a:cubicBezTo>
                    <a:pt x="1804" y="110424"/>
                    <a:pt x="2219" y="113886"/>
                    <a:pt x="4540" y="115876"/>
                  </a:cubicBezTo>
                  <a:cubicBezTo>
                    <a:pt x="6655" y="109139"/>
                    <a:pt x="16211" y="108662"/>
                    <a:pt x="21289" y="103749"/>
                  </a:cubicBezTo>
                  <a:cubicBezTo>
                    <a:pt x="25269" y="99894"/>
                    <a:pt x="26990" y="92950"/>
                    <a:pt x="32462" y="92079"/>
                  </a:cubicBezTo>
                  <a:cubicBezTo>
                    <a:pt x="34141" y="91830"/>
                    <a:pt x="35862" y="92224"/>
                    <a:pt x="37520" y="91851"/>
                  </a:cubicBezTo>
                  <a:cubicBezTo>
                    <a:pt x="38930" y="91540"/>
                    <a:pt x="40153" y="90690"/>
                    <a:pt x="41334" y="89840"/>
                  </a:cubicBezTo>
                  <a:lnTo>
                    <a:pt x="49813" y="83808"/>
                  </a:lnTo>
                  <a:cubicBezTo>
                    <a:pt x="53647" y="81072"/>
                    <a:pt x="54497" y="80388"/>
                    <a:pt x="58519" y="77942"/>
                  </a:cubicBezTo>
                  <a:cubicBezTo>
                    <a:pt x="60136" y="76968"/>
                    <a:pt x="61794" y="75952"/>
                    <a:pt x="62830" y="74376"/>
                  </a:cubicBezTo>
                  <a:cubicBezTo>
                    <a:pt x="63742" y="73008"/>
                    <a:pt x="64074" y="71329"/>
                    <a:pt x="64344" y="69712"/>
                  </a:cubicBezTo>
                  <a:cubicBezTo>
                    <a:pt x="66707" y="55534"/>
                    <a:pt x="65795" y="41023"/>
                    <a:pt x="61649" y="27259"/>
                  </a:cubicBezTo>
                  <a:close/>
                </a:path>
              </a:pathLst>
            </a:custGeom>
            <a:solidFill>
              <a:srgbClr val="A6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sz="1867" b="0" i="0" u="none" strike="noStrike" kern="0" cap="none" spc="0" normalizeH="0" baseline="0" noProof="0">
                <a:ln>
                  <a:noFill/>
                </a:ln>
                <a:solidFill>
                  <a:sysClr val="windowText" lastClr="000000"/>
                </a:solidFill>
                <a:effectLst/>
                <a:uLnTx/>
                <a:uFillTx/>
                <a:ea typeface="+mn-ea"/>
              </a:endParaRPr>
            </a:p>
          </p:txBody>
        </p:sp>
      </p:grpSp>
    </p:spTree>
    <p:custDataLst>
      <p:tags r:id="rId1"/>
    </p:custDataLst>
    <p:extLst>
      <p:ext uri="{BB962C8B-B14F-4D97-AF65-F5344CB8AC3E}">
        <p14:creationId xmlns:p14="http://schemas.microsoft.com/office/powerpoint/2010/main" val="17034756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barn(inVertical)">
                                      <p:cBhvr>
                                        <p:cTn id="26" dur="500"/>
                                        <p:tgtEl>
                                          <p:spTgt spid="17"/>
                                        </p:tgtEl>
                                      </p:cBhvr>
                                    </p:animEffect>
                                  </p:childTnLst>
                                </p:cTn>
                              </p:par>
                              <p:par>
                                <p:cTn id="27" presetID="16" presetClass="entr" presetSubtype="21"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barn(inVertical)">
                                      <p:cBhvr>
                                        <p:cTn id="29" dur="500"/>
                                        <p:tgtEl>
                                          <p:spTgt spid="27"/>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fade">
                                      <p:cBhvr>
                                        <p:cTn id="34" dur="1000"/>
                                        <p:tgtEl>
                                          <p:spTgt spid="20"/>
                                        </p:tgtEl>
                                      </p:cBhvr>
                                    </p:animEffect>
                                    <p:anim calcmode="lin" valueType="num">
                                      <p:cBhvr>
                                        <p:cTn id="35" dur="1000" fill="hold"/>
                                        <p:tgtEl>
                                          <p:spTgt spid="20"/>
                                        </p:tgtEl>
                                        <p:attrNameLst>
                                          <p:attrName>ppt_x</p:attrName>
                                        </p:attrNameLst>
                                      </p:cBhvr>
                                      <p:tavLst>
                                        <p:tav tm="0">
                                          <p:val>
                                            <p:strVal val="#ppt_x"/>
                                          </p:val>
                                        </p:tav>
                                        <p:tav tm="100000">
                                          <p:val>
                                            <p:strVal val="#ppt_x"/>
                                          </p:val>
                                        </p:tav>
                                      </p:tavLst>
                                    </p:anim>
                                    <p:anim calcmode="lin" valueType="num">
                                      <p:cBhvr>
                                        <p:cTn id="36" dur="1000" fill="hold"/>
                                        <p:tgtEl>
                                          <p:spTgt spid="20"/>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barn(inVertical)">
                                      <p:cBhvr>
                                        <p:cTn id="46" dur="500"/>
                                        <p:tgtEl>
                                          <p:spTgt spid="21"/>
                                        </p:tgtEl>
                                      </p:cBhvr>
                                    </p:animEffect>
                                  </p:childTnLst>
                                </p:cTn>
                              </p:par>
                              <p:par>
                                <p:cTn id="47" presetID="16" presetClass="entr" presetSubtype="21" fill="hold" grpId="0" nodeType="with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barn(inVertical)">
                                      <p:cBhvr>
                                        <p:cTn id="4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1</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344608" y="476812"/>
            <a:ext cx="4558887" cy="523220"/>
          </a:xfrm>
          <a:prstGeom prst="rect">
            <a:avLst/>
          </a:prstGeom>
          <a:noFill/>
        </p:spPr>
        <p:txBody>
          <a:bodyPr wrap="square" rtlCol="0">
            <a:spAutoFit/>
          </a:bodyPr>
          <a:lstStyle/>
          <a:p>
            <a:pPr algn="ct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Tìm hiểu giới thiệu bài học</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9" name="图片 8">
            <a:extLst>
              <a:ext uri="{FF2B5EF4-FFF2-40B4-BE49-F238E27FC236}">
                <a16:creationId xmlns:a16="http://schemas.microsoft.com/office/drawing/2014/main" id="{6870CC7D-5625-7C4E-B4AA-A74A886E4CE7}"/>
              </a:ext>
            </a:extLst>
          </p:cNvPr>
          <p:cNvPicPr>
            <a:picLocks noChangeAspect="1"/>
          </p:cNvPicPr>
          <p:nvPr/>
        </p:nvPicPr>
        <p:blipFill>
          <a:blip r:embed="rId8"/>
          <a:stretch>
            <a:fillRect/>
          </a:stretch>
        </p:blipFill>
        <p:spPr>
          <a:xfrm>
            <a:off x="4551900" y="982307"/>
            <a:ext cx="3715563" cy="3715563"/>
          </a:xfrm>
          <a:prstGeom prst="rect">
            <a:avLst/>
          </a:prstGeom>
        </p:spPr>
      </p:pic>
      <p:sp>
        <p:nvSpPr>
          <p:cNvPr id="10" name="Rectangle 9">
            <a:extLst>
              <a:ext uri="{FF2B5EF4-FFF2-40B4-BE49-F238E27FC236}">
                <a16:creationId xmlns:a16="http://schemas.microsoft.com/office/drawing/2014/main" id="{DDE589DA-9C8B-486A-1D9E-C564CE3CB4CF}"/>
              </a:ext>
            </a:extLst>
          </p:cNvPr>
          <p:cNvSpPr/>
          <p:nvPr/>
        </p:nvSpPr>
        <p:spPr>
          <a:xfrm>
            <a:off x="5283079" y="1521421"/>
            <a:ext cx="2262471" cy="40011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0"/>
              </a:spcAft>
            </a:pPr>
            <a:r>
              <a:rPr lang="en-US" sz="2000" b="1">
                <a:solidFill>
                  <a:schemeClr val="bg1"/>
                </a:solidFill>
                <a:latin typeface="Times New Roman" panose="02020603050405020304" pitchFamily="18" charset="0"/>
                <a:cs typeface="Times New Roman" panose="02020603050405020304" pitchFamily="18" charset="0"/>
              </a:rPr>
              <a:t>Thể loại chính</a:t>
            </a:r>
            <a:endParaRPr lang="en-US" sz="3200" b="1">
              <a:solidFill>
                <a:schemeClr val="bg1"/>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11" name="图片 4">
            <a:extLst>
              <a:ext uri="{FF2B5EF4-FFF2-40B4-BE49-F238E27FC236}">
                <a16:creationId xmlns:a16="http://schemas.microsoft.com/office/drawing/2014/main" id="{63C6DE60-A565-7697-76FD-8950BFE8A186}"/>
              </a:ext>
            </a:extLst>
          </p:cNvPr>
          <p:cNvPicPr>
            <a:picLocks noChangeAspect="1"/>
          </p:cNvPicPr>
          <p:nvPr/>
        </p:nvPicPr>
        <p:blipFill rotWithShape="1">
          <a:blip r:embed="rId9"/>
          <a:srcRect/>
          <a:stretch>
            <a:fillRect/>
          </a:stretch>
        </p:blipFill>
        <p:spPr>
          <a:xfrm flipH="1">
            <a:off x="813268" y="2101517"/>
            <a:ext cx="3997358" cy="2497856"/>
          </a:xfrm>
          <a:prstGeom prst="rect">
            <a:avLst/>
          </a:prstGeom>
        </p:spPr>
      </p:pic>
      <p:sp>
        <p:nvSpPr>
          <p:cNvPr id="12" name="Rectangle 11">
            <a:extLst>
              <a:ext uri="{FF2B5EF4-FFF2-40B4-BE49-F238E27FC236}">
                <a16:creationId xmlns:a16="http://schemas.microsoft.com/office/drawing/2014/main" id="{50892A89-F283-BF70-D85E-67E9E9E99B51}"/>
              </a:ext>
            </a:extLst>
          </p:cNvPr>
          <p:cNvSpPr/>
          <p:nvPr/>
        </p:nvSpPr>
        <p:spPr>
          <a:xfrm>
            <a:off x="5327475" y="2654987"/>
            <a:ext cx="2114512" cy="113396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ct val="150000"/>
              </a:lnSpc>
            </a:pPr>
            <a:r>
              <a:rPr lang="nl-NL"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 trữ tình hiện đại</a:t>
            </a:r>
            <a:endParaRPr lang="en-US" sz="2400">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33969594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randombar(horizontal)">
                                      <p:cBhvr>
                                        <p:cTn id="26" dur="500"/>
                                        <p:tgtEl>
                                          <p:spTgt spid="11"/>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randombar(horizontal)">
                                      <p:cBhvr>
                                        <p:cTn id="29" dur="500"/>
                                        <p:tgtEl>
                                          <p:spTgt spid="10"/>
                                        </p:tgtEl>
                                      </p:cBhvr>
                                    </p:animEffect>
                                  </p:childTnLst>
                                </p:cTn>
                              </p:par>
                              <p:par>
                                <p:cTn id="30" presetID="14" presetClass="entr" presetSubtype="10" fill="hold" nodeType="with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randombar(horizontal)">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barn(inVertical)">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3113" y="509506"/>
            <a:ext cx="4558887" cy="523220"/>
          </a:xfrm>
          <a:prstGeom prst="rect">
            <a:avLst/>
          </a:prstGeom>
          <a:noFill/>
        </p:spPr>
        <p:txBody>
          <a:bodyPr wrap="square" rtlCol="0">
            <a:spAutoFit/>
          </a:bodyPr>
          <a:lstStyle/>
          <a:p>
            <a:pPr algn="ct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*Các văn bản chính</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grpSp>
        <p:nvGrpSpPr>
          <p:cNvPr id="73" name="Google Shape;2269;p38">
            <a:extLst>
              <a:ext uri="{FF2B5EF4-FFF2-40B4-BE49-F238E27FC236}">
                <a16:creationId xmlns:a16="http://schemas.microsoft.com/office/drawing/2014/main" id="{20318B84-B83A-5EBE-8F2A-7B2DF4A03472}"/>
              </a:ext>
            </a:extLst>
          </p:cNvPr>
          <p:cNvGrpSpPr/>
          <p:nvPr/>
        </p:nvGrpSpPr>
        <p:grpSpPr>
          <a:xfrm>
            <a:off x="3632926" y="2531152"/>
            <a:ext cx="1502073" cy="2150428"/>
            <a:chOff x="2639556" y="2548388"/>
            <a:chExt cx="1502073" cy="2150428"/>
          </a:xfrm>
        </p:grpSpPr>
        <p:sp>
          <p:nvSpPr>
            <p:cNvPr id="74" name="Google Shape;2270;p38">
              <a:extLst>
                <a:ext uri="{FF2B5EF4-FFF2-40B4-BE49-F238E27FC236}">
                  <a16:creationId xmlns:a16="http://schemas.microsoft.com/office/drawing/2014/main" id="{FB7AE468-C28D-B9AB-C721-9C69C30CE1F3}"/>
                </a:ext>
              </a:extLst>
            </p:cNvPr>
            <p:cNvSpPr/>
            <p:nvPr/>
          </p:nvSpPr>
          <p:spPr>
            <a:xfrm>
              <a:off x="2949718" y="3817069"/>
              <a:ext cx="881748" cy="881748"/>
            </a:xfrm>
            <a:custGeom>
              <a:avLst/>
              <a:gdLst/>
              <a:ahLst/>
              <a:cxnLst/>
              <a:rect l="l" t="t" r="r" b="b"/>
              <a:pathLst>
                <a:path w="9724" h="9724" extrusionOk="0">
                  <a:moveTo>
                    <a:pt x="4861" y="593"/>
                  </a:moveTo>
                  <a:cubicBezTo>
                    <a:pt x="7216" y="593"/>
                    <a:pt x="9131" y="2508"/>
                    <a:pt x="9131" y="4863"/>
                  </a:cubicBezTo>
                  <a:cubicBezTo>
                    <a:pt x="9131" y="7217"/>
                    <a:pt x="7216" y="9132"/>
                    <a:pt x="4861" y="9132"/>
                  </a:cubicBezTo>
                  <a:cubicBezTo>
                    <a:pt x="2507" y="9132"/>
                    <a:pt x="591" y="7217"/>
                    <a:pt x="591" y="4863"/>
                  </a:cubicBezTo>
                  <a:cubicBezTo>
                    <a:pt x="591" y="2508"/>
                    <a:pt x="2507" y="593"/>
                    <a:pt x="4861" y="593"/>
                  </a:cubicBezTo>
                  <a:close/>
                  <a:moveTo>
                    <a:pt x="4861" y="0"/>
                  </a:moveTo>
                  <a:cubicBezTo>
                    <a:pt x="2180" y="0"/>
                    <a:pt x="0" y="2182"/>
                    <a:pt x="0" y="4863"/>
                  </a:cubicBezTo>
                  <a:cubicBezTo>
                    <a:pt x="0" y="7543"/>
                    <a:pt x="2180" y="9724"/>
                    <a:pt x="4861" y="9724"/>
                  </a:cubicBezTo>
                  <a:cubicBezTo>
                    <a:pt x="7542" y="9724"/>
                    <a:pt x="9723" y="7543"/>
                    <a:pt x="9723" y="4863"/>
                  </a:cubicBezTo>
                  <a:cubicBezTo>
                    <a:pt x="9723" y="2182"/>
                    <a:pt x="7542" y="0"/>
                    <a:pt x="48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5" name="Google Shape;2271;p38">
              <a:extLst>
                <a:ext uri="{FF2B5EF4-FFF2-40B4-BE49-F238E27FC236}">
                  <a16:creationId xmlns:a16="http://schemas.microsoft.com/office/drawing/2014/main" id="{6FE375A4-BEC9-DE88-A241-CF780FD674B8}"/>
                </a:ext>
              </a:extLst>
            </p:cNvPr>
            <p:cNvSpPr/>
            <p:nvPr/>
          </p:nvSpPr>
          <p:spPr>
            <a:xfrm>
              <a:off x="2639556" y="2548388"/>
              <a:ext cx="1502073" cy="1616417"/>
            </a:xfrm>
            <a:custGeom>
              <a:avLst/>
              <a:gdLst/>
              <a:ahLst/>
              <a:cxnLst/>
              <a:rect l="l" t="t" r="r" b="b"/>
              <a:pathLst>
                <a:path w="16565" h="17826" extrusionOk="0">
                  <a:moveTo>
                    <a:pt x="647" y="1"/>
                  </a:moveTo>
                  <a:cubicBezTo>
                    <a:pt x="316" y="1"/>
                    <a:pt x="0" y="256"/>
                    <a:pt x="0" y="644"/>
                  </a:cubicBezTo>
                  <a:lnTo>
                    <a:pt x="0" y="15095"/>
                  </a:lnTo>
                  <a:cubicBezTo>
                    <a:pt x="0" y="16603"/>
                    <a:pt x="1223" y="17825"/>
                    <a:pt x="2730" y="17825"/>
                  </a:cubicBezTo>
                  <a:lnTo>
                    <a:pt x="13835" y="17825"/>
                  </a:lnTo>
                  <a:cubicBezTo>
                    <a:pt x="15342" y="17825"/>
                    <a:pt x="16565" y="16603"/>
                    <a:pt x="16565" y="15095"/>
                  </a:cubicBezTo>
                  <a:lnTo>
                    <a:pt x="16565" y="813"/>
                  </a:lnTo>
                  <a:cubicBezTo>
                    <a:pt x="16565" y="426"/>
                    <a:pt x="16251" y="170"/>
                    <a:pt x="15919" y="170"/>
                  </a:cubicBezTo>
                  <a:cubicBezTo>
                    <a:pt x="15766" y="170"/>
                    <a:pt x="15610" y="225"/>
                    <a:pt x="15479" y="345"/>
                  </a:cubicBezTo>
                  <a:cubicBezTo>
                    <a:pt x="13611" y="2068"/>
                    <a:pt x="11116" y="3122"/>
                    <a:pt x="8373" y="3122"/>
                  </a:cubicBezTo>
                  <a:cubicBezTo>
                    <a:pt x="5547" y="3122"/>
                    <a:pt x="2982" y="2004"/>
                    <a:pt x="1096" y="186"/>
                  </a:cubicBezTo>
                  <a:cubicBezTo>
                    <a:pt x="964" y="58"/>
                    <a:pt x="804" y="1"/>
                    <a:pt x="6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6" name="Google Shape;2272;p38">
              <a:extLst>
                <a:ext uri="{FF2B5EF4-FFF2-40B4-BE49-F238E27FC236}">
                  <a16:creationId xmlns:a16="http://schemas.microsoft.com/office/drawing/2014/main" id="{709341ED-B610-3CAE-8D2D-808B750FE62E}"/>
                </a:ext>
              </a:extLst>
            </p:cNvPr>
            <p:cNvSpPr/>
            <p:nvPr/>
          </p:nvSpPr>
          <p:spPr>
            <a:xfrm>
              <a:off x="3073538" y="3940935"/>
              <a:ext cx="634108" cy="634017"/>
            </a:xfrm>
            <a:custGeom>
              <a:avLst/>
              <a:gdLst/>
              <a:ahLst/>
              <a:cxnLst/>
              <a:rect l="l" t="t" r="r" b="b"/>
              <a:pathLst>
                <a:path w="6993" h="6992" extrusionOk="0">
                  <a:moveTo>
                    <a:pt x="3496" y="0"/>
                  </a:moveTo>
                  <a:cubicBezTo>
                    <a:pt x="1565" y="0"/>
                    <a:pt x="1" y="1566"/>
                    <a:pt x="1" y="3497"/>
                  </a:cubicBezTo>
                  <a:cubicBezTo>
                    <a:pt x="1" y="5427"/>
                    <a:pt x="1565" y="6992"/>
                    <a:pt x="3496" y="6992"/>
                  </a:cubicBezTo>
                  <a:cubicBezTo>
                    <a:pt x="5427" y="6992"/>
                    <a:pt x="6992" y="5427"/>
                    <a:pt x="6992" y="3497"/>
                  </a:cubicBezTo>
                  <a:cubicBezTo>
                    <a:pt x="6992" y="1566"/>
                    <a:pt x="5427" y="0"/>
                    <a:pt x="3496" y="0"/>
                  </a:cubicBezTo>
                  <a:close/>
                </a:path>
              </a:pathLst>
            </a:custGeom>
            <a:solidFill>
              <a:srgbClr val="F9786B"/>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Pts val="1100"/>
                <a:buFontTx/>
                <a:buNone/>
                <a:tabLst/>
                <a:defRPr/>
              </a:pPr>
              <a:r>
                <a:rPr kumimoji="0" lang="en-GB" sz="3000" b="1" i="0" u="none" strike="noStrike" kern="0" cap="none" spc="0" normalizeH="0" baseline="0" noProof="0">
                  <a:ln>
                    <a:noFill/>
                  </a:ln>
                  <a:solidFill>
                    <a:srgbClr val="043025"/>
                  </a:solidFill>
                  <a:effectLst/>
                  <a:uLnTx/>
                  <a:uFillTx/>
                  <a:latin typeface="Tulpen One"/>
                  <a:ea typeface="Tulpen One"/>
                  <a:cs typeface="Tulpen One"/>
                  <a:sym typeface="Tulpen One"/>
                </a:rPr>
                <a:t>02</a:t>
              </a:r>
              <a:endParaRPr kumimoji="0" sz="1800" b="0" i="0" u="none" strike="noStrike" kern="0" cap="none" spc="0" normalizeH="0" baseline="0" noProof="0">
                <a:ln>
                  <a:noFill/>
                </a:ln>
                <a:solidFill>
                  <a:sysClr val="windowText" lastClr="000000"/>
                </a:solidFill>
                <a:effectLst/>
                <a:uLnTx/>
                <a:uFillTx/>
              </a:endParaRPr>
            </a:p>
          </p:txBody>
        </p:sp>
      </p:grpSp>
      <p:grpSp>
        <p:nvGrpSpPr>
          <p:cNvPr id="77" name="Google Shape;2273;p38">
            <a:extLst>
              <a:ext uri="{FF2B5EF4-FFF2-40B4-BE49-F238E27FC236}">
                <a16:creationId xmlns:a16="http://schemas.microsoft.com/office/drawing/2014/main" id="{4294C936-47F0-85F4-6AE8-5EBC9336152D}"/>
              </a:ext>
            </a:extLst>
          </p:cNvPr>
          <p:cNvGrpSpPr/>
          <p:nvPr/>
        </p:nvGrpSpPr>
        <p:grpSpPr>
          <a:xfrm>
            <a:off x="1523022" y="2531152"/>
            <a:ext cx="1502073" cy="2150428"/>
            <a:chOff x="529652" y="2548388"/>
            <a:chExt cx="1502073" cy="2150428"/>
          </a:xfrm>
        </p:grpSpPr>
        <p:sp>
          <p:nvSpPr>
            <p:cNvPr id="78" name="Google Shape;2274;p38">
              <a:extLst>
                <a:ext uri="{FF2B5EF4-FFF2-40B4-BE49-F238E27FC236}">
                  <a16:creationId xmlns:a16="http://schemas.microsoft.com/office/drawing/2014/main" id="{F1416E5D-8DDA-0028-751B-83F374843CF6}"/>
                </a:ext>
              </a:extLst>
            </p:cNvPr>
            <p:cNvSpPr/>
            <p:nvPr/>
          </p:nvSpPr>
          <p:spPr>
            <a:xfrm>
              <a:off x="839724" y="3817069"/>
              <a:ext cx="881929" cy="881748"/>
            </a:xfrm>
            <a:custGeom>
              <a:avLst/>
              <a:gdLst/>
              <a:ahLst/>
              <a:cxnLst/>
              <a:rect l="l" t="t" r="r" b="b"/>
              <a:pathLst>
                <a:path w="9726" h="9724" extrusionOk="0">
                  <a:moveTo>
                    <a:pt x="4863" y="593"/>
                  </a:moveTo>
                  <a:cubicBezTo>
                    <a:pt x="7217" y="593"/>
                    <a:pt x="9133" y="2508"/>
                    <a:pt x="9133" y="4863"/>
                  </a:cubicBezTo>
                  <a:cubicBezTo>
                    <a:pt x="9133" y="7217"/>
                    <a:pt x="7217" y="9132"/>
                    <a:pt x="4863" y="9132"/>
                  </a:cubicBezTo>
                  <a:cubicBezTo>
                    <a:pt x="2509" y="9132"/>
                    <a:pt x="593" y="7217"/>
                    <a:pt x="593" y="4863"/>
                  </a:cubicBezTo>
                  <a:cubicBezTo>
                    <a:pt x="593" y="2508"/>
                    <a:pt x="2509" y="593"/>
                    <a:pt x="4863" y="593"/>
                  </a:cubicBezTo>
                  <a:close/>
                  <a:moveTo>
                    <a:pt x="4863" y="0"/>
                  </a:moveTo>
                  <a:cubicBezTo>
                    <a:pt x="2182" y="0"/>
                    <a:pt x="1" y="2182"/>
                    <a:pt x="1" y="4863"/>
                  </a:cubicBezTo>
                  <a:cubicBezTo>
                    <a:pt x="1" y="7543"/>
                    <a:pt x="2182" y="9724"/>
                    <a:pt x="4863" y="9724"/>
                  </a:cubicBezTo>
                  <a:cubicBezTo>
                    <a:pt x="7544" y="9724"/>
                    <a:pt x="9725" y="7543"/>
                    <a:pt x="9725" y="4863"/>
                  </a:cubicBezTo>
                  <a:cubicBezTo>
                    <a:pt x="9725" y="2182"/>
                    <a:pt x="7544" y="0"/>
                    <a:pt x="486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79" name="Google Shape;2275;p38">
              <a:extLst>
                <a:ext uri="{FF2B5EF4-FFF2-40B4-BE49-F238E27FC236}">
                  <a16:creationId xmlns:a16="http://schemas.microsoft.com/office/drawing/2014/main" id="{DC6A522C-4E7E-A884-A43B-A9F97047E84B}"/>
                </a:ext>
              </a:extLst>
            </p:cNvPr>
            <p:cNvSpPr/>
            <p:nvPr/>
          </p:nvSpPr>
          <p:spPr>
            <a:xfrm>
              <a:off x="529652" y="2548388"/>
              <a:ext cx="1502073" cy="1616417"/>
            </a:xfrm>
            <a:custGeom>
              <a:avLst/>
              <a:gdLst/>
              <a:ahLst/>
              <a:cxnLst/>
              <a:rect l="l" t="t" r="r" b="b"/>
              <a:pathLst>
                <a:path w="16565" h="17826" extrusionOk="0">
                  <a:moveTo>
                    <a:pt x="646" y="1"/>
                  </a:moveTo>
                  <a:cubicBezTo>
                    <a:pt x="315" y="1"/>
                    <a:pt x="0" y="256"/>
                    <a:pt x="0" y="644"/>
                  </a:cubicBezTo>
                  <a:lnTo>
                    <a:pt x="0" y="15095"/>
                  </a:lnTo>
                  <a:cubicBezTo>
                    <a:pt x="0" y="16603"/>
                    <a:pt x="1222" y="17825"/>
                    <a:pt x="2730" y="17825"/>
                  </a:cubicBezTo>
                  <a:lnTo>
                    <a:pt x="13835" y="17825"/>
                  </a:lnTo>
                  <a:cubicBezTo>
                    <a:pt x="15342" y="17825"/>
                    <a:pt x="16565" y="16603"/>
                    <a:pt x="16565" y="15095"/>
                  </a:cubicBezTo>
                  <a:lnTo>
                    <a:pt x="16565" y="813"/>
                  </a:lnTo>
                  <a:cubicBezTo>
                    <a:pt x="16565" y="426"/>
                    <a:pt x="16250" y="170"/>
                    <a:pt x="15919" y="170"/>
                  </a:cubicBezTo>
                  <a:cubicBezTo>
                    <a:pt x="15766" y="170"/>
                    <a:pt x="15610" y="225"/>
                    <a:pt x="15479" y="345"/>
                  </a:cubicBezTo>
                  <a:cubicBezTo>
                    <a:pt x="13611" y="2068"/>
                    <a:pt x="11115" y="3122"/>
                    <a:pt x="8373" y="3122"/>
                  </a:cubicBezTo>
                  <a:cubicBezTo>
                    <a:pt x="5547" y="3122"/>
                    <a:pt x="2982" y="2004"/>
                    <a:pt x="1096" y="186"/>
                  </a:cubicBezTo>
                  <a:cubicBezTo>
                    <a:pt x="964" y="58"/>
                    <a:pt x="803" y="1"/>
                    <a:pt x="64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0" name="Google Shape;2276;p38">
              <a:extLst>
                <a:ext uri="{FF2B5EF4-FFF2-40B4-BE49-F238E27FC236}">
                  <a16:creationId xmlns:a16="http://schemas.microsoft.com/office/drawing/2014/main" id="{9DD4C44D-699F-AA63-5A2D-8AED160A82D5}"/>
                </a:ext>
              </a:extLst>
            </p:cNvPr>
            <p:cNvSpPr/>
            <p:nvPr/>
          </p:nvSpPr>
          <p:spPr>
            <a:xfrm>
              <a:off x="963635" y="3940935"/>
              <a:ext cx="634108" cy="634017"/>
            </a:xfrm>
            <a:custGeom>
              <a:avLst/>
              <a:gdLst/>
              <a:ahLst/>
              <a:cxnLst/>
              <a:rect l="l" t="t" r="r" b="b"/>
              <a:pathLst>
                <a:path w="6993" h="6992" extrusionOk="0">
                  <a:moveTo>
                    <a:pt x="3497" y="0"/>
                  </a:moveTo>
                  <a:cubicBezTo>
                    <a:pt x="1566" y="0"/>
                    <a:pt x="1" y="1566"/>
                    <a:pt x="1" y="3497"/>
                  </a:cubicBezTo>
                  <a:cubicBezTo>
                    <a:pt x="1" y="5427"/>
                    <a:pt x="1566" y="6992"/>
                    <a:pt x="3497" y="6992"/>
                  </a:cubicBezTo>
                  <a:cubicBezTo>
                    <a:pt x="5428" y="6992"/>
                    <a:pt x="6992" y="5427"/>
                    <a:pt x="6992" y="3497"/>
                  </a:cubicBezTo>
                  <a:cubicBezTo>
                    <a:pt x="6992" y="1566"/>
                    <a:pt x="5428" y="0"/>
                    <a:pt x="3497" y="0"/>
                  </a:cubicBezTo>
                  <a:close/>
                </a:path>
              </a:pathLst>
            </a:custGeom>
            <a:solidFill>
              <a:srgbClr val="F9B53D"/>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3000" b="1" i="0" u="none" strike="noStrike" kern="0" cap="none" spc="0" normalizeH="0" baseline="0" noProof="0">
                  <a:ln>
                    <a:noFill/>
                  </a:ln>
                  <a:solidFill>
                    <a:srgbClr val="043025"/>
                  </a:solidFill>
                  <a:effectLst/>
                  <a:uLnTx/>
                  <a:uFillTx/>
                  <a:latin typeface="Tulpen One"/>
                  <a:ea typeface="Tulpen One"/>
                  <a:cs typeface="Tulpen One"/>
                  <a:sym typeface="Tulpen One"/>
                </a:rPr>
                <a:t>01</a:t>
              </a:r>
              <a:endParaRPr kumimoji="0" sz="1800" b="0" i="0" u="none" strike="noStrike" kern="0" cap="none" spc="0" normalizeH="0" baseline="0" noProof="0">
                <a:ln>
                  <a:noFill/>
                </a:ln>
                <a:solidFill>
                  <a:srgbClr val="043025"/>
                </a:solidFill>
                <a:effectLst/>
                <a:uLnTx/>
                <a:uFillTx/>
              </a:endParaRPr>
            </a:p>
          </p:txBody>
        </p:sp>
      </p:grpSp>
      <p:grpSp>
        <p:nvGrpSpPr>
          <p:cNvPr id="81" name="Google Shape;2281;p38">
            <a:extLst>
              <a:ext uri="{FF2B5EF4-FFF2-40B4-BE49-F238E27FC236}">
                <a16:creationId xmlns:a16="http://schemas.microsoft.com/office/drawing/2014/main" id="{AE486EFB-E17D-BF77-60B7-25BE3C0CBDE3}"/>
              </a:ext>
            </a:extLst>
          </p:cNvPr>
          <p:cNvGrpSpPr/>
          <p:nvPr/>
        </p:nvGrpSpPr>
        <p:grpSpPr>
          <a:xfrm>
            <a:off x="5742829" y="2531152"/>
            <a:ext cx="1502163" cy="2150428"/>
            <a:chOff x="4749459" y="2548388"/>
            <a:chExt cx="1502163" cy="2150428"/>
          </a:xfrm>
        </p:grpSpPr>
        <p:sp>
          <p:nvSpPr>
            <p:cNvPr id="82" name="Google Shape;2282;p38">
              <a:extLst>
                <a:ext uri="{FF2B5EF4-FFF2-40B4-BE49-F238E27FC236}">
                  <a16:creationId xmlns:a16="http://schemas.microsoft.com/office/drawing/2014/main" id="{A40C0689-31F6-AE40-EA18-36BE39771B8E}"/>
                </a:ext>
              </a:extLst>
            </p:cNvPr>
            <p:cNvSpPr/>
            <p:nvPr/>
          </p:nvSpPr>
          <p:spPr>
            <a:xfrm>
              <a:off x="5059667" y="3817069"/>
              <a:ext cx="881748" cy="881748"/>
            </a:xfrm>
            <a:custGeom>
              <a:avLst/>
              <a:gdLst/>
              <a:ahLst/>
              <a:cxnLst/>
              <a:rect l="l" t="t" r="r" b="b"/>
              <a:pathLst>
                <a:path w="9724" h="9724" extrusionOk="0">
                  <a:moveTo>
                    <a:pt x="4861" y="593"/>
                  </a:moveTo>
                  <a:cubicBezTo>
                    <a:pt x="7216" y="593"/>
                    <a:pt x="9131" y="2508"/>
                    <a:pt x="9131" y="4863"/>
                  </a:cubicBezTo>
                  <a:cubicBezTo>
                    <a:pt x="9131" y="7217"/>
                    <a:pt x="7216" y="9132"/>
                    <a:pt x="4861" y="9132"/>
                  </a:cubicBezTo>
                  <a:cubicBezTo>
                    <a:pt x="2507" y="9132"/>
                    <a:pt x="593" y="7217"/>
                    <a:pt x="593" y="4863"/>
                  </a:cubicBezTo>
                  <a:cubicBezTo>
                    <a:pt x="593" y="2508"/>
                    <a:pt x="2507" y="593"/>
                    <a:pt x="4861" y="593"/>
                  </a:cubicBezTo>
                  <a:close/>
                  <a:moveTo>
                    <a:pt x="4861" y="0"/>
                  </a:moveTo>
                  <a:cubicBezTo>
                    <a:pt x="2181" y="0"/>
                    <a:pt x="0" y="2182"/>
                    <a:pt x="0" y="4863"/>
                  </a:cubicBezTo>
                  <a:cubicBezTo>
                    <a:pt x="0" y="7543"/>
                    <a:pt x="2181" y="9724"/>
                    <a:pt x="4861" y="9724"/>
                  </a:cubicBezTo>
                  <a:cubicBezTo>
                    <a:pt x="7542" y="9724"/>
                    <a:pt x="9724" y="7543"/>
                    <a:pt x="9724" y="4863"/>
                  </a:cubicBezTo>
                  <a:cubicBezTo>
                    <a:pt x="9724" y="2182"/>
                    <a:pt x="7542" y="0"/>
                    <a:pt x="48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3" name="Google Shape;2283;p38">
              <a:extLst>
                <a:ext uri="{FF2B5EF4-FFF2-40B4-BE49-F238E27FC236}">
                  <a16:creationId xmlns:a16="http://schemas.microsoft.com/office/drawing/2014/main" id="{CBB130C7-F231-2C40-2E74-FFACA4E699DB}"/>
                </a:ext>
              </a:extLst>
            </p:cNvPr>
            <p:cNvSpPr/>
            <p:nvPr/>
          </p:nvSpPr>
          <p:spPr>
            <a:xfrm>
              <a:off x="4749459" y="2548388"/>
              <a:ext cx="1502163" cy="1616417"/>
            </a:xfrm>
            <a:custGeom>
              <a:avLst/>
              <a:gdLst/>
              <a:ahLst/>
              <a:cxnLst/>
              <a:rect l="l" t="t" r="r" b="b"/>
              <a:pathLst>
                <a:path w="16566" h="17826" extrusionOk="0">
                  <a:moveTo>
                    <a:pt x="647" y="1"/>
                  </a:moveTo>
                  <a:cubicBezTo>
                    <a:pt x="316" y="1"/>
                    <a:pt x="1" y="256"/>
                    <a:pt x="1" y="644"/>
                  </a:cubicBezTo>
                  <a:lnTo>
                    <a:pt x="1" y="15095"/>
                  </a:lnTo>
                  <a:cubicBezTo>
                    <a:pt x="1" y="16603"/>
                    <a:pt x="1223" y="17825"/>
                    <a:pt x="2731" y="17825"/>
                  </a:cubicBezTo>
                  <a:lnTo>
                    <a:pt x="13835" y="17825"/>
                  </a:lnTo>
                  <a:cubicBezTo>
                    <a:pt x="15343" y="17825"/>
                    <a:pt x="16565" y="16603"/>
                    <a:pt x="16565" y="15095"/>
                  </a:cubicBezTo>
                  <a:lnTo>
                    <a:pt x="16565" y="813"/>
                  </a:lnTo>
                  <a:cubicBezTo>
                    <a:pt x="16565" y="426"/>
                    <a:pt x="16251" y="170"/>
                    <a:pt x="15919" y="170"/>
                  </a:cubicBezTo>
                  <a:cubicBezTo>
                    <a:pt x="15767" y="170"/>
                    <a:pt x="15610" y="225"/>
                    <a:pt x="15480" y="345"/>
                  </a:cubicBezTo>
                  <a:cubicBezTo>
                    <a:pt x="13611" y="2068"/>
                    <a:pt x="11117" y="3122"/>
                    <a:pt x="8373" y="3122"/>
                  </a:cubicBezTo>
                  <a:cubicBezTo>
                    <a:pt x="5547" y="3122"/>
                    <a:pt x="2982" y="2004"/>
                    <a:pt x="1097" y="186"/>
                  </a:cubicBezTo>
                  <a:cubicBezTo>
                    <a:pt x="964" y="58"/>
                    <a:pt x="804" y="1"/>
                    <a:pt x="64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84" name="Google Shape;2284;p38">
              <a:extLst>
                <a:ext uri="{FF2B5EF4-FFF2-40B4-BE49-F238E27FC236}">
                  <a16:creationId xmlns:a16="http://schemas.microsoft.com/office/drawing/2014/main" id="{A432BA7E-0AAD-52B9-2151-005C8B7B4E09}"/>
                </a:ext>
              </a:extLst>
            </p:cNvPr>
            <p:cNvSpPr/>
            <p:nvPr/>
          </p:nvSpPr>
          <p:spPr>
            <a:xfrm>
              <a:off x="5183532" y="3940935"/>
              <a:ext cx="634017" cy="634017"/>
            </a:xfrm>
            <a:custGeom>
              <a:avLst/>
              <a:gdLst/>
              <a:ahLst/>
              <a:cxnLst/>
              <a:rect l="l" t="t" r="r" b="b"/>
              <a:pathLst>
                <a:path w="6992" h="6992" extrusionOk="0">
                  <a:moveTo>
                    <a:pt x="3495" y="0"/>
                  </a:moveTo>
                  <a:cubicBezTo>
                    <a:pt x="1565" y="0"/>
                    <a:pt x="0" y="1566"/>
                    <a:pt x="0" y="3497"/>
                  </a:cubicBezTo>
                  <a:cubicBezTo>
                    <a:pt x="0" y="5427"/>
                    <a:pt x="1565" y="6992"/>
                    <a:pt x="3495" y="6992"/>
                  </a:cubicBezTo>
                  <a:cubicBezTo>
                    <a:pt x="5426" y="6992"/>
                    <a:pt x="6992" y="5427"/>
                    <a:pt x="6992" y="3497"/>
                  </a:cubicBezTo>
                  <a:cubicBezTo>
                    <a:pt x="6992" y="1566"/>
                    <a:pt x="5426" y="0"/>
                    <a:pt x="3495" y="0"/>
                  </a:cubicBezTo>
                  <a:close/>
                </a:path>
              </a:pathLst>
            </a:custGeom>
            <a:solidFill>
              <a:srgbClr val="83B2A9"/>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Pts val="1100"/>
                <a:buFontTx/>
                <a:buNone/>
                <a:tabLst/>
                <a:defRPr/>
              </a:pPr>
              <a:r>
                <a:rPr kumimoji="0" lang="en-GB" sz="3000" b="1" i="0" u="none" strike="noStrike" kern="0" cap="none" spc="0" normalizeH="0" baseline="0" noProof="0">
                  <a:ln>
                    <a:noFill/>
                  </a:ln>
                  <a:solidFill>
                    <a:srgbClr val="043025"/>
                  </a:solidFill>
                  <a:effectLst/>
                  <a:uLnTx/>
                  <a:uFillTx/>
                  <a:latin typeface="Tulpen One"/>
                  <a:ea typeface="Tulpen One"/>
                  <a:cs typeface="Tulpen One"/>
                  <a:sym typeface="Tulpen One"/>
                </a:rPr>
                <a:t>03</a:t>
              </a:r>
              <a:endParaRPr kumimoji="0" sz="1800" b="0" i="0" u="none" strike="noStrike" kern="0" cap="none" spc="0" normalizeH="0" baseline="0" noProof="0">
                <a:ln>
                  <a:noFill/>
                </a:ln>
                <a:solidFill>
                  <a:sysClr val="windowText" lastClr="000000"/>
                </a:solidFill>
                <a:effectLst/>
                <a:uLnTx/>
                <a:uFillTx/>
              </a:endParaRPr>
            </a:p>
          </p:txBody>
        </p:sp>
      </p:grpSp>
      <p:sp>
        <p:nvSpPr>
          <p:cNvPr id="86" name="Google Shape;2286;p38">
            <a:extLst>
              <a:ext uri="{FF2B5EF4-FFF2-40B4-BE49-F238E27FC236}">
                <a16:creationId xmlns:a16="http://schemas.microsoft.com/office/drawing/2014/main" id="{43383C4E-25E6-9F9D-EDEE-6DE718957289}"/>
              </a:ext>
            </a:extLst>
          </p:cNvPr>
          <p:cNvSpPr txBox="1"/>
          <p:nvPr/>
        </p:nvSpPr>
        <p:spPr>
          <a:xfrm>
            <a:off x="1342664" y="3130784"/>
            <a:ext cx="1899784" cy="270074"/>
          </a:xfrm>
          <a:prstGeom prst="rect">
            <a:avLst/>
          </a:prstGeom>
          <a:noFill/>
          <a:ln>
            <a:noFill/>
          </a:ln>
        </p:spPr>
        <p:txBody>
          <a:bodyPr spcFirstLastPara="1" wrap="square" lIns="91425" tIns="91425" rIns="91425" bIns="91425" anchor="ctr" anchorCtr="0">
            <a:noAutofit/>
          </a:bodyPr>
          <a:lstStyle/>
          <a:p>
            <a:pPr algn="ctr"/>
            <a:r>
              <a:rPr lang="nl-NL"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 xuân nho nhỏ (Thanh Hải)</a:t>
            </a:r>
            <a:endParaRPr lang="en-US" sz="2400">
              <a:effectLst/>
              <a:latin typeface=".VnTime"/>
              <a:ea typeface="Times New Roman" panose="02020603050405020304" pitchFamily="18" charset="0"/>
              <a:cs typeface="Times New Roman" panose="02020603050405020304" pitchFamily="18" charset="0"/>
            </a:endParaRPr>
          </a:p>
        </p:txBody>
      </p:sp>
      <p:sp>
        <p:nvSpPr>
          <p:cNvPr id="89" name="Google Shape;2289;p38">
            <a:extLst>
              <a:ext uri="{FF2B5EF4-FFF2-40B4-BE49-F238E27FC236}">
                <a16:creationId xmlns:a16="http://schemas.microsoft.com/office/drawing/2014/main" id="{2058CC58-EB41-15F5-B7C4-D8B02F79F391}"/>
              </a:ext>
            </a:extLst>
          </p:cNvPr>
          <p:cNvSpPr txBox="1"/>
          <p:nvPr/>
        </p:nvSpPr>
        <p:spPr>
          <a:xfrm>
            <a:off x="5323576" y="3130784"/>
            <a:ext cx="2922065" cy="62758"/>
          </a:xfrm>
          <a:prstGeom prst="rect">
            <a:avLst/>
          </a:prstGeom>
          <a:noFill/>
          <a:ln>
            <a:noFill/>
          </a:ln>
        </p:spPr>
        <p:txBody>
          <a:bodyPr spcFirstLastPara="1" wrap="square" lIns="91425" tIns="91425" rIns="91425" bIns="91425" anchor="ctr" anchorCtr="0">
            <a:noAutofit/>
          </a:bodyPr>
          <a:lstStyle/>
          <a:p>
            <a:pPr algn="ctr"/>
            <a:r>
              <a:rPr lang="nl-NL"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 thơ Đường núi của Nguyễn Đình Thi (Vũ Quần Phương)</a:t>
            </a:r>
            <a:endParaRPr lang="en-US" sz="2400">
              <a:effectLst/>
              <a:latin typeface=".VnTime"/>
              <a:ea typeface="Times New Roman" panose="02020603050405020304" pitchFamily="18" charset="0"/>
              <a:cs typeface="Times New Roman" panose="02020603050405020304" pitchFamily="18" charset="0"/>
            </a:endParaRPr>
          </a:p>
        </p:txBody>
      </p:sp>
      <p:sp>
        <p:nvSpPr>
          <p:cNvPr id="92" name="Google Shape;2295;p38">
            <a:extLst>
              <a:ext uri="{FF2B5EF4-FFF2-40B4-BE49-F238E27FC236}">
                <a16:creationId xmlns:a16="http://schemas.microsoft.com/office/drawing/2014/main" id="{FD4E1D6D-BA54-30F3-3023-448780EF7ABA}"/>
              </a:ext>
            </a:extLst>
          </p:cNvPr>
          <p:cNvSpPr txBox="1"/>
          <p:nvPr/>
        </p:nvSpPr>
        <p:spPr>
          <a:xfrm>
            <a:off x="3293832" y="2995747"/>
            <a:ext cx="1899784" cy="270074"/>
          </a:xfrm>
          <a:prstGeom prst="rect">
            <a:avLst/>
          </a:prstGeom>
          <a:noFill/>
          <a:ln>
            <a:noFill/>
          </a:ln>
        </p:spPr>
        <p:txBody>
          <a:bodyPr spcFirstLastPara="1" wrap="square" lIns="91425" tIns="91425" rIns="91425" bIns="91425" anchor="ctr" anchorCtr="0">
            <a:noAutofit/>
          </a:bodyPr>
          <a:lstStyle/>
          <a:p>
            <a:pPr algn="ctr"/>
            <a:r>
              <a:rPr lang="nl-NL"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Gò me </a:t>
            </a:r>
          </a:p>
          <a:p>
            <a:pPr algn="ctr"/>
            <a:r>
              <a:rPr lang="nl-NL" sz="24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Hoàng Tố Nguyên)</a:t>
            </a:r>
            <a:endParaRPr lang="en-US" sz="2400">
              <a:effectLst/>
              <a:latin typeface=".VnTime"/>
              <a:ea typeface="Times New Roman" panose="02020603050405020304" pitchFamily="18" charset="0"/>
              <a:cs typeface="Times New Roman" panose="02020603050405020304" pitchFamily="18" charset="0"/>
            </a:endParaRPr>
          </a:p>
        </p:txBody>
      </p:sp>
      <p:grpSp>
        <p:nvGrpSpPr>
          <p:cNvPr id="94" name="Google Shape;2315;p38">
            <a:extLst>
              <a:ext uri="{FF2B5EF4-FFF2-40B4-BE49-F238E27FC236}">
                <a16:creationId xmlns:a16="http://schemas.microsoft.com/office/drawing/2014/main" id="{EADD16A3-36AB-0763-2E7F-7A8444B30435}"/>
              </a:ext>
            </a:extLst>
          </p:cNvPr>
          <p:cNvGrpSpPr/>
          <p:nvPr/>
        </p:nvGrpSpPr>
        <p:grpSpPr>
          <a:xfrm>
            <a:off x="3560474" y="1034688"/>
            <a:ext cx="1899875" cy="1657313"/>
            <a:chOff x="2567104" y="1051924"/>
            <a:chExt cx="1899875" cy="1657313"/>
          </a:xfrm>
        </p:grpSpPr>
        <p:sp>
          <p:nvSpPr>
            <p:cNvPr id="95" name="Google Shape;2316;p38">
              <a:extLst>
                <a:ext uri="{FF2B5EF4-FFF2-40B4-BE49-F238E27FC236}">
                  <a16:creationId xmlns:a16="http://schemas.microsoft.com/office/drawing/2014/main" id="{96C79038-DB62-16F9-8EBD-5EA6EFB14F2F}"/>
                </a:ext>
              </a:extLst>
            </p:cNvPr>
            <p:cNvSpPr/>
            <p:nvPr/>
          </p:nvSpPr>
          <p:spPr>
            <a:xfrm>
              <a:off x="2798075" y="1266639"/>
              <a:ext cx="1227756" cy="1227900"/>
            </a:xfrm>
            <a:custGeom>
              <a:avLst/>
              <a:gdLst/>
              <a:ahLst/>
              <a:cxnLst/>
              <a:rect l="l" t="t" r="r" b="b"/>
              <a:pathLst>
                <a:path w="8506" h="8507" extrusionOk="0">
                  <a:moveTo>
                    <a:pt x="4253" y="0"/>
                  </a:moveTo>
                  <a:cubicBezTo>
                    <a:pt x="1904" y="0"/>
                    <a:pt x="0" y="1904"/>
                    <a:pt x="0" y="4253"/>
                  </a:cubicBezTo>
                  <a:cubicBezTo>
                    <a:pt x="0" y="6603"/>
                    <a:pt x="1904" y="8507"/>
                    <a:pt x="4253" y="8507"/>
                  </a:cubicBezTo>
                  <a:cubicBezTo>
                    <a:pt x="6602" y="8507"/>
                    <a:pt x="8506" y="6603"/>
                    <a:pt x="8506" y="4253"/>
                  </a:cubicBezTo>
                  <a:cubicBezTo>
                    <a:pt x="8506" y="1904"/>
                    <a:pt x="6602" y="0"/>
                    <a:pt x="4253" y="0"/>
                  </a:cubicBezTo>
                  <a:close/>
                </a:path>
              </a:pathLst>
            </a:custGeom>
            <a:solidFill>
              <a:srgbClr val="FFFFFF"/>
            </a:solidFill>
            <a:ln w="76200" cap="flat" cmpd="sng">
              <a:solidFill>
                <a:srgbClr val="F9786B"/>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6" name="Google Shape;2317;p38">
              <a:extLst>
                <a:ext uri="{FF2B5EF4-FFF2-40B4-BE49-F238E27FC236}">
                  <a16:creationId xmlns:a16="http://schemas.microsoft.com/office/drawing/2014/main" id="{A18FF24A-E209-E7EA-318A-8076933C61BB}"/>
                </a:ext>
              </a:extLst>
            </p:cNvPr>
            <p:cNvSpPr/>
            <p:nvPr/>
          </p:nvSpPr>
          <p:spPr>
            <a:xfrm>
              <a:off x="2567104" y="1051924"/>
              <a:ext cx="1899875" cy="1657313"/>
            </a:xfrm>
            <a:custGeom>
              <a:avLst/>
              <a:gdLst/>
              <a:ahLst/>
              <a:cxnLst/>
              <a:rect l="l" t="t" r="r" b="b"/>
              <a:pathLst>
                <a:path w="20952" h="18277" extrusionOk="0">
                  <a:moveTo>
                    <a:pt x="9162" y="0"/>
                  </a:moveTo>
                  <a:cubicBezTo>
                    <a:pt x="9031" y="0"/>
                    <a:pt x="8900" y="3"/>
                    <a:pt x="8768" y="9"/>
                  </a:cubicBezTo>
                  <a:cubicBezTo>
                    <a:pt x="3939" y="217"/>
                    <a:pt x="103" y="4170"/>
                    <a:pt x="35" y="9009"/>
                  </a:cubicBezTo>
                  <a:cubicBezTo>
                    <a:pt x="0" y="11474"/>
                    <a:pt x="934" y="13799"/>
                    <a:pt x="2666" y="15555"/>
                  </a:cubicBezTo>
                  <a:cubicBezTo>
                    <a:pt x="4397" y="17310"/>
                    <a:pt x="6707" y="18277"/>
                    <a:pt x="9172" y="18277"/>
                  </a:cubicBezTo>
                  <a:cubicBezTo>
                    <a:pt x="13727" y="18277"/>
                    <a:pt x="17621" y="14878"/>
                    <a:pt x="18228" y="10370"/>
                  </a:cubicBezTo>
                  <a:cubicBezTo>
                    <a:pt x="18301" y="9828"/>
                    <a:pt x="18742" y="9434"/>
                    <a:pt x="19276" y="9434"/>
                  </a:cubicBezTo>
                  <a:lnTo>
                    <a:pt x="20951" y="9434"/>
                  </a:lnTo>
                  <a:lnTo>
                    <a:pt x="20951" y="8842"/>
                  </a:lnTo>
                  <a:lnTo>
                    <a:pt x="19277" y="8842"/>
                  </a:lnTo>
                  <a:cubicBezTo>
                    <a:pt x="18456" y="8842"/>
                    <a:pt x="17753" y="9465"/>
                    <a:pt x="17641" y="10291"/>
                  </a:cubicBezTo>
                  <a:cubicBezTo>
                    <a:pt x="17073" y="14506"/>
                    <a:pt x="13433" y="17684"/>
                    <a:pt x="9172" y="17684"/>
                  </a:cubicBezTo>
                  <a:cubicBezTo>
                    <a:pt x="6867" y="17684"/>
                    <a:pt x="4706" y="16780"/>
                    <a:pt x="3087" y="15138"/>
                  </a:cubicBezTo>
                  <a:cubicBezTo>
                    <a:pt x="1469" y="13497"/>
                    <a:pt x="595" y="11323"/>
                    <a:pt x="628" y="9017"/>
                  </a:cubicBezTo>
                  <a:cubicBezTo>
                    <a:pt x="690" y="4492"/>
                    <a:pt x="4277" y="795"/>
                    <a:pt x="8794" y="600"/>
                  </a:cubicBezTo>
                  <a:cubicBezTo>
                    <a:pt x="8918" y="595"/>
                    <a:pt x="9042" y="592"/>
                    <a:pt x="9165" y="592"/>
                  </a:cubicBezTo>
                  <a:cubicBezTo>
                    <a:pt x="11037" y="592"/>
                    <a:pt x="12866" y="1206"/>
                    <a:pt x="14352" y="2339"/>
                  </a:cubicBezTo>
                  <a:lnTo>
                    <a:pt x="14711" y="1869"/>
                  </a:lnTo>
                  <a:cubicBezTo>
                    <a:pt x="13121" y="657"/>
                    <a:pt x="11166" y="0"/>
                    <a:pt x="91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97" name="Google Shape;2318;p38">
              <a:extLst>
                <a:ext uri="{FF2B5EF4-FFF2-40B4-BE49-F238E27FC236}">
                  <a16:creationId xmlns:a16="http://schemas.microsoft.com/office/drawing/2014/main" id="{5E116775-19CF-7AD9-09D1-EAEF323FECBB}"/>
                </a:ext>
              </a:extLst>
            </p:cNvPr>
            <p:cNvGrpSpPr/>
            <p:nvPr/>
          </p:nvGrpSpPr>
          <p:grpSpPr>
            <a:xfrm>
              <a:off x="3032416" y="1518413"/>
              <a:ext cx="759074" cy="724184"/>
              <a:chOff x="3011063" y="1518413"/>
              <a:chExt cx="759074" cy="724184"/>
            </a:xfrm>
          </p:grpSpPr>
          <p:sp>
            <p:nvSpPr>
              <p:cNvPr id="98" name="Google Shape;2319;p38">
                <a:extLst>
                  <a:ext uri="{FF2B5EF4-FFF2-40B4-BE49-F238E27FC236}">
                    <a16:creationId xmlns:a16="http://schemas.microsoft.com/office/drawing/2014/main" id="{5855BDAF-E7B2-91C2-EF4C-9C268C8361F1}"/>
                  </a:ext>
                </a:extLst>
              </p:cNvPr>
              <p:cNvSpPr/>
              <p:nvPr/>
            </p:nvSpPr>
            <p:spPr>
              <a:xfrm>
                <a:off x="3012367" y="1767197"/>
                <a:ext cx="312896" cy="127692"/>
              </a:xfrm>
              <a:custGeom>
                <a:avLst/>
                <a:gdLst/>
                <a:ahLst/>
                <a:cxnLst/>
                <a:rect l="l" t="t" r="r" b="b"/>
                <a:pathLst>
                  <a:path w="11757" h="4798" extrusionOk="0">
                    <a:moveTo>
                      <a:pt x="2768" y="1"/>
                    </a:moveTo>
                    <a:lnTo>
                      <a:pt x="1655" y="132"/>
                    </a:lnTo>
                    <a:lnTo>
                      <a:pt x="901" y="312"/>
                    </a:lnTo>
                    <a:lnTo>
                      <a:pt x="541" y="426"/>
                    </a:lnTo>
                    <a:lnTo>
                      <a:pt x="345" y="525"/>
                    </a:lnTo>
                    <a:lnTo>
                      <a:pt x="66" y="803"/>
                    </a:lnTo>
                    <a:lnTo>
                      <a:pt x="1" y="983"/>
                    </a:lnTo>
                    <a:lnTo>
                      <a:pt x="11756" y="4798"/>
                    </a:lnTo>
                    <a:lnTo>
                      <a:pt x="11756" y="4798"/>
                    </a:lnTo>
                    <a:lnTo>
                      <a:pt x="10496" y="2899"/>
                    </a:lnTo>
                    <a:lnTo>
                      <a:pt x="6370" y="819"/>
                    </a:lnTo>
                    <a:lnTo>
                      <a:pt x="5699" y="508"/>
                    </a:lnTo>
                    <a:lnTo>
                      <a:pt x="4258" y="115"/>
                    </a:lnTo>
                    <a:lnTo>
                      <a:pt x="2768" y="1"/>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99" name="Google Shape;2320;p38">
                <a:extLst>
                  <a:ext uri="{FF2B5EF4-FFF2-40B4-BE49-F238E27FC236}">
                    <a16:creationId xmlns:a16="http://schemas.microsoft.com/office/drawing/2014/main" id="{52FD6F5D-0625-1300-F954-D25F0D3EE316}"/>
                  </a:ext>
                </a:extLst>
              </p:cNvPr>
              <p:cNvSpPr/>
              <p:nvPr/>
            </p:nvSpPr>
            <p:spPr>
              <a:xfrm>
                <a:off x="3011063" y="1791602"/>
                <a:ext cx="314201" cy="124658"/>
              </a:xfrm>
              <a:custGeom>
                <a:avLst/>
                <a:gdLst/>
                <a:ahLst/>
                <a:cxnLst/>
                <a:rect l="l" t="t" r="r" b="b"/>
                <a:pathLst>
                  <a:path w="11806" h="4684" extrusionOk="0">
                    <a:moveTo>
                      <a:pt x="263" y="1"/>
                    </a:moveTo>
                    <a:lnTo>
                      <a:pt x="83" y="33"/>
                    </a:lnTo>
                    <a:lnTo>
                      <a:pt x="50" y="66"/>
                    </a:lnTo>
                    <a:lnTo>
                      <a:pt x="1" y="246"/>
                    </a:lnTo>
                    <a:lnTo>
                      <a:pt x="50" y="639"/>
                    </a:lnTo>
                    <a:lnTo>
                      <a:pt x="165" y="819"/>
                    </a:lnTo>
                    <a:lnTo>
                      <a:pt x="394" y="1130"/>
                    </a:lnTo>
                    <a:lnTo>
                      <a:pt x="885" y="1703"/>
                    </a:lnTo>
                    <a:lnTo>
                      <a:pt x="1720" y="2473"/>
                    </a:lnTo>
                    <a:lnTo>
                      <a:pt x="2981" y="3259"/>
                    </a:lnTo>
                    <a:lnTo>
                      <a:pt x="4372" y="3783"/>
                    </a:lnTo>
                    <a:lnTo>
                      <a:pt x="5109" y="3930"/>
                    </a:lnTo>
                    <a:lnTo>
                      <a:pt x="9677" y="4683"/>
                    </a:lnTo>
                    <a:lnTo>
                      <a:pt x="11805" y="3881"/>
                    </a:lnTo>
                    <a:lnTo>
                      <a:pt x="10201" y="3029"/>
                    </a:lnTo>
                    <a:lnTo>
                      <a:pt x="5895" y="1474"/>
                    </a:lnTo>
                    <a:lnTo>
                      <a:pt x="4503" y="983"/>
                    </a:lnTo>
                    <a:lnTo>
                      <a:pt x="1704" y="246"/>
                    </a:lnTo>
                    <a:lnTo>
                      <a:pt x="427" y="17"/>
                    </a:lnTo>
                    <a:lnTo>
                      <a:pt x="263"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0" name="Google Shape;2321;p38">
                <a:extLst>
                  <a:ext uri="{FF2B5EF4-FFF2-40B4-BE49-F238E27FC236}">
                    <a16:creationId xmlns:a16="http://schemas.microsoft.com/office/drawing/2014/main" id="{B5DB2728-5A0D-251D-04C3-A34DC7B81BA0}"/>
                  </a:ext>
                </a:extLst>
              </p:cNvPr>
              <p:cNvSpPr/>
              <p:nvPr/>
            </p:nvSpPr>
            <p:spPr>
              <a:xfrm>
                <a:off x="3147458" y="1971563"/>
                <a:ext cx="202636" cy="266243"/>
              </a:xfrm>
              <a:custGeom>
                <a:avLst/>
                <a:gdLst/>
                <a:ahLst/>
                <a:cxnLst/>
                <a:rect l="l" t="t" r="r" b="b"/>
                <a:pathLst>
                  <a:path w="7614" h="10004" extrusionOk="0">
                    <a:moveTo>
                      <a:pt x="7614" y="0"/>
                    </a:moveTo>
                    <a:lnTo>
                      <a:pt x="5420" y="606"/>
                    </a:lnTo>
                    <a:lnTo>
                      <a:pt x="2162" y="3897"/>
                    </a:lnTo>
                    <a:lnTo>
                      <a:pt x="1654" y="4454"/>
                    </a:lnTo>
                    <a:lnTo>
                      <a:pt x="852" y="5682"/>
                    </a:lnTo>
                    <a:lnTo>
                      <a:pt x="295" y="7073"/>
                    </a:lnTo>
                    <a:lnTo>
                      <a:pt x="66" y="8170"/>
                    </a:lnTo>
                    <a:lnTo>
                      <a:pt x="0" y="8940"/>
                    </a:lnTo>
                    <a:lnTo>
                      <a:pt x="0" y="9333"/>
                    </a:lnTo>
                    <a:lnTo>
                      <a:pt x="17" y="9529"/>
                    </a:lnTo>
                    <a:lnTo>
                      <a:pt x="213" y="9873"/>
                    </a:lnTo>
                    <a:lnTo>
                      <a:pt x="361" y="10004"/>
                    </a:lnTo>
                    <a:lnTo>
                      <a:pt x="7614"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1" name="Google Shape;2322;p38">
                <a:extLst>
                  <a:ext uri="{FF2B5EF4-FFF2-40B4-BE49-F238E27FC236}">
                    <a16:creationId xmlns:a16="http://schemas.microsoft.com/office/drawing/2014/main" id="{AD929B04-3165-A5DA-DED0-1B5DBA56D448}"/>
                  </a:ext>
                </a:extLst>
              </p:cNvPr>
              <p:cNvSpPr/>
              <p:nvPr/>
            </p:nvSpPr>
            <p:spPr>
              <a:xfrm>
                <a:off x="3156160" y="1971563"/>
                <a:ext cx="196542" cy="271033"/>
              </a:xfrm>
              <a:custGeom>
                <a:avLst/>
                <a:gdLst/>
                <a:ahLst/>
                <a:cxnLst/>
                <a:rect l="l" t="t" r="r" b="b"/>
                <a:pathLst>
                  <a:path w="7385" h="10184" extrusionOk="0">
                    <a:moveTo>
                      <a:pt x="7287" y="0"/>
                    </a:moveTo>
                    <a:lnTo>
                      <a:pt x="5993" y="1261"/>
                    </a:lnTo>
                    <a:lnTo>
                      <a:pt x="3177" y="4879"/>
                    </a:lnTo>
                    <a:lnTo>
                      <a:pt x="2277" y="6058"/>
                    </a:lnTo>
                    <a:lnTo>
                      <a:pt x="705" y="8481"/>
                    </a:lnTo>
                    <a:lnTo>
                      <a:pt x="99" y="9644"/>
                    </a:lnTo>
                    <a:lnTo>
                      <a:pt x="34" y="9791"/>
                    </a:lnTo>
                    <a:lnTo>
                      <a:pt x="1" y="9971"/>
                    </a:lnTo>
                    <a:lnTo>
                      <a:pt x="34" y="10004"/>
                    </a:lnTo>
                    <a:lnTo>
                      <a:pt x="197" y="10102"/>
                    </a:lnTo>
                    <a:lnTo>
                      <a:pt x="574" y="10184"/>
                    </a:lnTo>
                    <a:lnTo>
                      <a:pt x="787" y="10135"/>
                    </a:lnTo>
                    <a:lnTo>
                      <a:pt x="1147" y="10020"/>
                    </a:lnTo>
                    <a:lnTo>
                      <a:pt x="1851" y="9726"/>
                    </a:lnTo>
                    <a:lnTo>
                      <a:pt x="2833" y="9152"/>
                    </a:lnTo>
                    <a:lnTo>
                      <a:pt x="3979" y="8203"/>
                    </a:lnTo>
                    <a:lnTo>
                      <a:pt x="4913" y="7040"/>
                    </a:lnTo>
                    <a:lnTo>
                      <a:pt x="5273" y="6402"/>
                    </a:lnTo>
                    <a:lnTo>
                      <a:pt x="7385" y="2276"/>
                    </a:lnTo>
                    <a:lnTo>
                      <a:pt x="7287"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2" name="Google Shape;2323;p38">
                <a:extLst>
                  <a:ext uri="{FF2B5EF4-FFF2-40B4-BE49-F238E27FC236}">
                    <a16:creationId xmlns:a16="http://schemas.microsoft.com/office/drawing/2014/main" id="{4CAA17FA-0849-7D07-4297-97258476098E}"/>
                  </a:ext>
                </a:extLst>
              </p:cNvPr>
              <p:cNvSpPr/>
              <p:nvPr/>
            </p:nvSpPr>
            <p:spPr>
              <a:xfrm>
                <a:off x="3428498" y="1971563"/>
                <a:ext cx="195663" cy="271033"/>
              </a:xfrm>
              <a:custGeom>
                <a:avLst/>
                <a:gdLst/>
                <a:ahLst/>
                <a:cxnLst/>
                <a:rect l="l" t="t" r="r" b="b"/>
                <a:pathLst>
                  <a:path w="7352" h="10184" extrusionOk="0">
                    <a:moveTo>
                      <a:pt x="99" y="0"/>
                    </a:moveTo>
                    <a:lnTo>
                      <a:pt x="1" y="2276"/>
                    </a:lnTo>
                    <a:lnTo>
                      <a:pt x="2113" y="6402"/>
                    </a:lnTo>
                    <a:lnTo>
                      <a:pt x="2473" y="7040"/>
                    </a:lnTo>
                    <a:lnTo>
                      <a:pt x="3406" y="8203"/>
                    </a:lnTo>
                    <a:lnTo>
                      <a:pt x="4552" y="9152"/>
                    </a:lnTo>
                    <a:lnTo>
                      <a:pt x="5534" y="9726"/>
                    </a:lnTo>
                    <a:lnTo>
                      <a:pt x="6238" y="10020"/>
                    </a:lnTo>
                    <a:lnTo>
                      <a:pt x="6599" y="10135"/>
                    </a:lnTo>
                    <a:lnTo>
                      <a:pt x="6811" y="10184"/>
                    </a:lnTo>
                    <a:lnTo>
                      <a:pt x="7188" y="10102"/>
                    </a:lnTo>
                    <a:lnTo>
                      <a:pt x="7352" y="10004"/>
                    </a:lnTo>
                    <a:lnTo>
                      <a:pt x="99"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 name="Google Shape;2324;p38">
                <a:extLst>
                  <a:ext uri="{FF2B5EF4-FFF2-40B4-BE49-F238E27FC236}">
                    <a16:creationId xmlns:a16="http://schemas.microsoft.com/office/drawing/2014/main" id="{60022D0B-84FA-D9BA-AAAC-1C5B9B8A0D8C}"/>
                  </a:ext>
                </a:extLst>
              </p:cNvPr>
              <p:cNvSpPr/>
              <p:nvPr/>
            </p:nvSpPr>
            <p:spPr>
              <a:xfrm>
                <a:off x="3431106" y="1971563"/>
                <a:ext cx="202636" cy="266695"/>
              </a:xfrm>
              <a:custGeom>
                <a:avLst/>
                <a:gdLst/>
                <a:ahLst/>
                <a:cxnLst/>
                <a:rect l="l" t="t" r="r" b="b"/>
                <a:pathLst>
                  <a:path w="7614" h="10021" extrusionOk="0">
                    <a:moveTo>
                      <a:pt x="1" y="0"/>
                    </a:moveTo>
                    <a:lnTo>
                      <a:pt x="787" y="1638"/>
                    </a:lnTo>
                    <a:lnTo>
                      <a:pt x="3357" y="5420"/>
                    </a:lnTo>
                    <a:lnTo>
                      <a:pt x="4208" y="6631"/>
                    </a:lnTo>
                    <a:lnTo>
                      <a:pt x="6026" y="8891"/>
                    </a:lnTo>
                    <a:lnTo>
                      <a:pt x="6943" y="9824"/>
                    </a:lnTo>
                    <a:lnTo>
                      <a:pt x="7057" y="9922"/>
                    </a:lnTo>
                    <a:lnTo>
                      <a:pt x="7221" y="10020"/>
                    </a:lnTo>
                    <a:lnTo>
                      <a:pt x="7254" y="10004"/>
                    </a:lnTo>
                    <a:lnTo>
                      <a:pt x="7401" y="9873"/>
                    </a:lnTo>
                    <a:lnTo>
                      <a:pt x="7598" y="9529"/>
                    </a:lnTo>
                    <a:lnTo>
                      <a:pt x="7614" y="9333"/>
                    </a:lnTo>
                    <a:lnTo>
                      <a:pt x="7614" y="8940"/>
                    </a:lnTo>
                    <a:lnTo>
                      <a:pt x="7548" y="8170"/>
                    </a:lnTo>
                    <a:lnTo>
                      <a:pt x="7319" y="7073"/>
                    </a:lnTo>
                    <a:lnTo>
                      <a:pt x="6763" y="5682"/>
                    </a:lnTo>
                    <a:lnTo>
                      <a:pt x="5960" y="4454"/>
                    </a:lnTo>
                    <a:lnTo>
                      <a:pt x="5453" y="3897"/>
                    </a:lnTo>
                    <a:lnTo>
                      <a:pt x="2195" y="606"/>
                    </a:lnTo>
                    <a:lnTo>
                      <a:pt x="1"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 name="Google Shape;2325;p38">
                <a:extLst>
                  <a:ext uri="{FF2B5EF4-FFF2-40B4-BE49-F238E27FC236}">
                    <a16:creationId xmlns:a16="http://schemas.microsoft.com/office/drawing/2014/main" id="{C97853DF-F1D6-6CED-33D5-BEA37FF5E842}"/>
                  </a:ext>
                </a:extLst>
              </p:cNvPr>
              <p:cNvSpPr/>
              <p:nvPr/>
            </p:nvSpPr>
            <p:spPr>
              <a:xfrm>
                <a:off x="3455963" y="1793359"/>
                <a:ext cx="314174" cy="122902"/>
              </a:xfrm>
              <a:custGeom>
                <a:avLst/>
                <a:gdLst/>
                <a:ahLst/>
                <a:cxnLst/>
                <a:rect l="l" t="t" r="r" b="b"/>
                <a:pathLst>
                  <a:path w="11805" h="4618" extrusionOk="0">
                    <a:moveTo>
                      <a:pt x="11755" y="0"/>
                    </a:moveTo>
                    <a:lnTo>
                      <a:pt x="0" y="3815"/>
                    </a:lnTo>
                    <a:lnTo>
                      <a:pt x="2128" y="4617"/>
                    </a:lnTo>
                    <a:lnTo>
                      <a:pt x="6696" y="3864"/>
                    </a:lnTo>
                    <a:lnTo>
                      <a:pt x="7433" y="3717"/>
                    </a:lnTo>
                    <a:lnTo>
                      <a:pt x="8825" y="3193"/>
                    </a:lnTo>
                    <a:lnTo>
                      <a:pt x="10085" y="2407"/>
                    </a:lnTo>
                    <a:lnTo>
                      <a:pt x="10920" y="1637"/>
                    </a:lnTo>
                    <a:lnTo>
                      <a:pt x="11412" y="1064"/>
                    </a:lnTo>
                    <a:lnTo>
                      <a:pt x="11641" y="753"/>
                    </a:lnTo>
                    <a:lnTo>
                      <a:pt x="11755" y="573"/>
                    </a:lnTo>
                    <a:lnTo>
                      <a:pt x="11804" y="180"/>
                    </a:lnTo>
                    <a:lnTo>
                      <a:pt x="11755"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 name="Google Shape;2326;p38">
                <a:extLst>
                  <a:ext uri="{FF2B5EF4-FFF2-40B4-BE49-F238E27FC236}">
                    <a16:creationId xmlns:a16="http://schemas.microsoft.com/office/drawing/2014/main" id="{B49F1E49-FDBF-BCEA-496C-9590DA03A619}"/>
                  </a:ext>
                </a:extLst>
              </p:cNvPr>
              <p:cNvSpPr/>
              <p:nvPr/>
            </p:nvSpPr>
            <p:spPr>
              <a:xfrm>
                <a:off x="3455963" y="1767197"/>
                <a:ext cx="312870" cy="127692"/>
              </a:xfrm>
              <a:custGeom>
                <a:avLst/>
                <a:gdLst/>
                <a:ahLst/>
                <a:cxnLst/>
                <a:rect l="l" t="t" r="r" b="b"/>
                <a:pathLst>
                  <a:path w="11756" h="4798" extrusionOk="0">
                    <a:moveTo>
                      <a:pt x="8988" y="1"/>
                    </a:moveTo>
                    <a:lnTo>
                      <a:pt x="7499" y="115"/>
                    </a:lnTo>
                    <a:lnTo>
                      <a:pt x="6058" y="508"/>
                    </a:lnTo>
                    <a:lnTo>
                      <a:pt x="5387" y="819"/>
                    </a:lnTo>
                    <a:lnTo>
                      <a:pt x="1261" y="2899"/>
                    </a:lnTo>
                    <a:lnTo>
                      <a:pt x="0" y="4798"/>
                    </a:lnTo>
                    <a:lnTo>
                      <a:pt x="0" y="4798"/>
                    </a:lnTo>
                    <a:lnTo>
                      <a:pt x="1785" y="4552"/>
                    </a:lnTo>
                    <a:lnTo>
                      <a:pt x="6189" y="3275"/>
                    </a:lnTo>
                    <a:lnTo>
                      <a:pt x="7613" y="2849"/>
                    </a:lnTo>
                    <a:lnTo>
                      <a:pt x="10315" y="1802"/>
                    </a:lnTo>
                    <a:lnTo>
                      <a:pt x="11477" y="1229"/>
                    </a:lnTo>
                    <a:lnTo>
                      <a:pt x="11624" y="1147"/>
                    </a:lnTo>
                    <a:lnTo>
                      <a:pt x="11755" y="1016"/>
                    </a:lnTo>
                    <a:lnTo>
                      <a:pt x="11755" y="983"/>
                    </a:lnTo>
                    <a:lnTo>
                      <a:pt x="11673" y="803"/>
                    </a:lnTo>
                    <a:lnTo>
                      <a:pt x="11412" y="525"/>
                    </a:lnTo>
                    <a:lnTo>
                      <a:pt x="11215" y="426"/>
                    </a:lnTo>
                    <a:lnTo>
                      <a:pt x="10855" y="312"/>
                    </a:lnTo>
                    <a:lnTo>
                      <a:pt x="10102" y="132"/>
                    </a:lnTo>
                    <a:lnTo>
                      <a:pt x="8988"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2327;p38">
                <a:extLst>
                  <a:ext uri="{FF2B5EF4-FFF2-40B4-BE49-F238E27FC236}">
                    <a16:creationId xmlns:a16="http://schemas.microsoft.com/office/drawing/2014/main" id="{4AA3836F-0602-2D2E-1892-DD68077AE702}"/>
                  </a:ext>
                </a:extLst>
              </p:cNvPr>
              <p:cNvSpPr/>
              <p:nvPr/>
            </p:nvSpPr>
            <p:spPr>
              <a:xfrm>
                <a:off x="3390600" y="1518413"/>
                <a:ext cx="58843" cy="328998"/>
              </a:xfrm>
              <a:custGeom>
                <a:avLst/>
                <a:gdLst/>
                <a:ahLst/>
                <a:cxnLst/>
                <a:rect l="l" t="t" r="r" b="b"/>
                <a:pathLst>
                  <a:path w="2211" h="12362" extrusionOk="0">
                    <a:moveTo>
                      <a:pt x="0" y="0"/>
                    </a:moveTo>
                    <a:lnTo>
                      <a:pt x="0" y="12361"/>
                    </a:lnTo>
                    <a:lnTo>
                      <a:pt x="1425" y="10577"/>
                    </a:lnTo>
                    <a:lnTo>
                      <a:pt x="2129" y="6009"/>
                    </a:lnTo>
                    <a:lnTo>
                      <a:pt x="2210" y="5272"/>
                    </a:lnTo>
                    <a:lnTo>
                      <a:pt x="2145" y="3782"/>
                    </a:lnTo>
                    <a:lnTo>
                      <a:pt x="1785" y="2341"/>
                    </a:lnTo>
                    <a:lnTo>
                      <a:pt x="1310" y="1310"/>
                    </a:lnTo>
                    <a:lnTo>
                      <a:pt x="917" y="655"/>
                    </a:lnTo>
                    <a:lnTo>
                      <a:pt x="688" y="344"/>
                    </a:lnTo>
                    <a:lnTo>
                      <a:pt x="540" y="180"/>
                    </a:lnTo>
                    <a:lnTo>
                      <a:pt x="197" y="16"/>
                    </a:lnTo>
                    <a:lnTo>
                      <a:pt x="0"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 name="Google Shape;2328;p38">
                <a:extLst>
                  <a:ext uri="{FF2B5EF4-FFF2-40B4-BE49-F238E27FC236}">
                    <a16:creationId xmlns:a16="http://schemas.microsoft.com/office/drawing/2014/main" id="{540C0696-B931-BCED-ED68-3333F44ADF45}"/>
                  </a:ext>
                </a:extLst>
              </p:cNvPr>
              <p:cNvSpPr/>
              <p:nvPr/>
            </p:nvSpPr>
            <p:spPr>
              <a:xfrm>
                <a:off x="3331757" y="1518413"/>
                <a:ext cx="71937" cy="328998"/>
              </a:xfrm>
              <a:custGeom>
                <a:avLst/>
                <a:gdLst/>
                <a:ahLst/>
                <a:cxnLst/>
                <a:rect l="l" t="t" r="r" b="b"/>
                <a:pathLst>
                  <a:path w="2703" h="12362" extrusionOk="0">
                    <a:moveTo>
                      <a:pt x="2211" y="0"/>
                    </a:moveTo>
                    <a:lnTo>
                      <a:pt x="2015" y="16"/>
                    </a:lnTo>
                    <a:lnTo>
                      <a:pt x="1671" y="180"/>
                    </a:lnTo>
                    <a:lnTo>
                      <a:pt x="1524" y="344"/>
                    </a:lnTo>
                    <a:lnTo>
                      <a:pt x="1294" y="655"/>
                    </a:lnTo>
                    <a:lnTo>
                      <a:pt x="901" y="1310"/>
                    </a:lnTo>
                    <a:lnTo>
                      <a:pt x="427" y="2341"/>
                    </a:lnTo>
                    <a:lnTo>
                      <a:pt x="66" y="3782"/>
                    </a:lnTo>
                    <a:lnTo>
                      <a:pt x="1" y="5272"/>
                    </a:lnTo>
                    <a:lnTo>
                      <a:pt x="83" y="6009"/>
                    </a:lnTo>
                    <a:lnTo>
                      <a:pt x="787" y="10577"/>
                    </a:lnTo>
                    <a:lnTo>
                      <a:pt x="2211" y="12361"/>
                    </a:lnTo>
                    <a:lnTo>
                      <a:pt x="2522" y="10577"/>
                    </a:lnTo>
                    <a:lnTo>
                      <a:pt x="2686" y="6009"/>
                    </a:lnTo>
                    <a:lnTo>
                      <a:pt x="2702" y="4519"/>
                    </a:lnTo>
                    <a:lnTo>
                      <a:pt x="2555" y="1637"/>
                    </a:lnTo>
                    <a:lnTo>
                      <a:pt x="2359" y="344"/>
                    </a:lnTo>
                    <a:lnTo>
                      <a:pt x="2326" y="180"/>
                    </a:lnTo>
                    <a:lnTo>
                      <a:pt x="2260" y="16"/>
                    </a:lnTo>
                    <a:lnTo>
                      <a:pt x="2211"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 name="Google Shape;2329;p38">
                <a:extLst>
                  <a:ext uri="{FF2B5EF4-FFF2-40B4-BE49-F238E27FC236}">
                    <a16:creationId xmlns:a16="http://schemas.microsoft.com/office/drawing/2014/main" id="{F71AA150-575A-C18C-4298-528268FB76D6}"/>
                  </a:ext>
                </a:extLst>
              </p:cNvPr>
              <p:cNvSpPr/>
              <p:nvPr/>
            </p:nvSpPr>
            <p:spPr>
              <a:xfrm>
                <a:off x="3268576" y="1793784"/>
                <a:ext cx="244047" cy="244473"/>
              </a:xfrm>
              <a:custGeom>
                <a:avLst/>
                <a:gdLst/>
                <a:ahLst/>
                <a:cxnLst/>
                <a:rect l="l" t="t" r="r" b="b"/>
                <a:pathLst>
                  <a:path w="9170" h="9186" extrusionOk="0">
                    <a:moveTo>
                      <a:pt x="4585" y="0"/>
                    </a:moveTo>
                    <a:lnTo>
                      <a:pt x="4389" y="17"/>
                    </a:lnTo>
                    <a:lnTo>
                      <a:pt x="4045" y="197"/>
                    </a:lnTo>
                    <a:lnTo>
                      <a:pt x="3914" y="328"/>
                    </a:lnTo>
                    <a:lnTo>
                      <a:pt x="3750" y="246"/>
                    </a:lnTo>
                    <a:lnTo>
                      <a:pt x="3357" y="180"/>
                    </a:lnTo>
                    <a:lnTo>
                      <a:pt x="3161" y="230"/>
                    </a:lnTo>
                    <a:lnTo>
                      <a:pt x="2981" y="311"/>
                    </a:lnTo>
                    <a:lnTo>
                      <a:pt x="2702" y="573"/>
                    </a:lnTo>
                    <a:lnTo>
                      <a:pt x="2620" y="754"/>
                    </a:lnTo>
                    <a:lnTo>
                      <a:pt x="2440" y="721"/>
                    </a:lnTo>
                    <a:lnTo>
                      <a:pt x="2064" y="786"/>
                    </a:lnTo>
                    <a:lnTo>
                      <a:pt x="1884" y="885"/>
                    </a:lnTo>
                    <a:lnTo>
                      <a:pt x="1736" y="1015"/>
                    </a:lnTo>
                    <a:lnTo>
                      <a:pt x="1556" y="1359"/>
                    </a:lnTo>
                    <a:lnTo>
                      <a:pt x="1540" y="1539"/>
                    </a:lnTo>
                    <a:lnTo>
                      <a:pt x="1343" y="1572"/>
                    </a:lnTo>
                    <a:lnTo>
                      <a:pt x="1000" y="1752"/>
                    </a:lnTo>
                    <a:lnTo>
                      <a:pt x="869" y="1900"/>
                    </a:lnTo>
                    <a:lnTo>
                      <a:pt x="770" y="2080"/>
                    </a:lnTo>
                    <a:lnTo>
                      <a:pt x="705" y="2456"/>
                    </a:lnTo>
                    <a:lnTo>
                      <a:pt x="738" y="2636"/>
                    </a:lnTo>
                    <a:lnTo>
                      <a:pt x="574" y="2718"/>
                    </a:lnTo>
                    <a:lnTo>
                      <a:pt x="296" y="2997"/>
                    </a:lnTo>
                    <a:lnTo>
                      <a:pt x="214" y="3177"/>
                    </a:lnTo>
                    <a:lnTo>
                      <a:pt x="181" y="3373"/>
                    </a:lnTo>
                    <a:lnTo>
                      <a:pt x="230" y="3750"/>
                    </a:lnTo>
                    <a:lnTo>
                      <a:pt x="328" y="3913"/>
                    </a:lnTo>
                    <a:lnTo>
                      <a:pt x="181" y="4044"/>
                    </a:lnTo>
                    <a:lnTo>
                      <a:pt x="17" y="4388"/>
                    </a:lnTo>
                    <a:lnTo>
                      <a:pt x="1" y="4601"/>
                    </a:lnTo>
                    <a:lnTo>
                      <a:pt x="17" y="4798"/>
                    </a:lnTo>
                    <a:lnTo>
                      <a:pt x="181" y="5141"/>
                    </a:lnTo>
                    <a:lnTo>
                      <a:pt x="328" y="5272"/>
                    </a:lnTo>
                    <a:lnTo>
                      <a:pt x="230" y="5436"/>
                    </a:lnTo>
                    <a:lnTo>
                      <a:pt x="181" y="5813"/>
                    </a:lnTo>
                    <a:lnTo>
                      <a:pt x="214" y="6009"/>
                    </a:lnTo>
                    <a:lnTo>
                      <a:pt x="296" y="6206"/>
                    </a:lnTo>
                    <a:lnTo>
                      <a:pt x="574" y="6484"/>
                    </a:lnTo>
                    <a:lnTo>
                      <a:pt x="738" y="6549"/>
                    </a:lnTo>
                    <a:lnTo>
                      <a:pt x="705" y="6746"/>
                    </a:lnTo>
                    <a:lnTo>
                      <a:pt x="770" y="7122"/>
                    </a:lnTo>
                    <a:lnTo>
                      <a:pt x="869" y="7286"/>
                    </a:lnTo>
                    <a:lnTo>
                      <a:pt x="1000" y="7450"/>
                    </a:lnTo>
                    <a:lnTo>
                      <a:pt x="1343" y="7630"/>
                    </a:lnTo>
                    <a:lnTo>
                      <a:pt x="1540" y="7646"/>
                    </a:lnTo>
                    <a:lnTo>
                      <a:pt x="1556" y="7843"/>
                    </a:lnTo>
                    <a:lnTo>
                      <a:pt x="1736" y="8170"/>
                    </a:lnTo>
                    <a:lnTo>
                      <a:pt x="1884" y="8301"/>
                    </a:lnTo>
                    <a:lnTo>
                      <a:pt x="2064" y="8416"/>
                    </a:lnTo>
                    <a:lnTo>
                      <a:pt x="2440" y="8481"/>
                    </a:lnTo>
                    <a:lnTo>
                      <a:pt x="2620" y="8432"/>
                    </a:lnTo>
                    <a:lnTo>
                      <a:pt x="2702" y="8612"/>
                    </a:lnTo>
                    <a:lnTo>
                      <a:pt x="2981" y="8891"/>
                    </a:lnTo>
                    <a:lnTo>
                      <a:pt x="3161" y="8956"/>
                    </a:lnTo>
                    <a:lnTo>
                      <a:pt x="3357" y="9005"/>
                    </a:lnTo>
                    <a:lnTo>
                      <a:pt x="3750" y="8956"/>
                    </a:lnTo>
                    <a:lnTo>
                      <a:pt x="3914" y="8858"/>
                    </a:lnTo>
                    <a:lnTo>
                      <a:pt x="4045" y="9005"/>
                    </a:lnTo>
                    <a:lnTo>
                      <a:pt x="4389" y="9169"/>
                    </a:lnTo>
                    <a:lnTo>
                      <a:pt x="4585" y="9185"/>
                    </a:lnTo>
                    <a:lnTo>
                      <a:pt x="4782" y="9169"/>
                    </a:lnTo>
                    <a:lnTo>
                      <a:pt x="5125" y="9005"/>
                    </a:lnTo>
                    <a:lnTo>
                      <a:pt x="5256" y="8858"/>
                    </a:lnTo>
                    <a:lnTo>
                      <a:pt x="5420" y="8956"/>
                    </a:lnTo>
                    <a:lnTo>
                      <a:pt x="5813" y="9005"/>
                    </a:lnTo>
                    <a:lnTo>
                      <a:pt x="6010" y="8956"/>
                    </a:lnTo>
                    <a:lnTo>
                      <a:pt x="6190" y="8891"/>
                    </a:lnTo>
                    <a:lnTo>
                      <a:pt x="6468" y="8612"/>
                    </a:lnTo>
                    <a:lnTo>
                      <a:pt x="6550" y="8432"/>
                    </a:lnTo>
                    <a:lnTo>
                      <a:pt x="6730" y="8481"/>
                    </a:lnTo>
                    <a:lnTo>
                      <a:pt x="7106" y="8416"/>
                    </a:lnTo>
                    <a:lnTo>
                      <a:pt x="7287" y="8301"/>
                    </a:lnTo>
                    <a:lnTo>
                      <a:pt x="7434" y="8170"/>
                    </a:lnTo>
                    <a:lnTo>
                      <a:pt x="7614" y="7843"/>
                    </a:lnTo>
                    <a:lnTo>
                      <a:pt x="7630" y="7646"/>
                    </a:lnTo>
                    <a:lnTo>
                      <a:pt x="7827" y="7630"/>
                    </a:lnTo>
                    <a:lnTo>
                      <a:pt x="8171" y="7450"/>
                    </a:lnTo>
                    <a:lnTo>
                      <a:pt x="8302" y="7286"/>
                    </a:lnTo>
                    <a:lnTo>
                      <a:pt x="8400" y="7122"/>
                    </a:lnTo>
                    <a:lnTo>
                      <a:pt x="8465" y="6746"/>
                    </a:lnTo>
                    <a:lnTo>
                      <a:pt x="8433" y="6549"/>
                    </a:lnTo>
                    <a:lnTo>
                      <a:pt x="8596" y="6484"/>
                    </a:lnTo>
                    <a:lnTo>
                      <a:pt x="8875" y="6206"/>
                    </a:lnTo>
                    <a:lnTo>
                      <a:pt x="8957" y="6009"/>
                    </a:lnTo>
                    <a:lnTo>
                      <a:pt x="8989" y="5813"/>
                    </a:lnTo>
                    <a:lnTo>
                      <a:pt x="8940" y="5436"/>
                    </a:lnTo>
                    <a:lnTo>
                      <a:pt x="8842" y="5272"/>
                    </a:lnTo>
                    <a:lnTo>
                      <a:pt x="8989" y="5141"/>
                    </a:lnTo>
                    <a:lnTo>
                      <a:pt x="9153" y="4798"/>
                    </a:lnTo>
                    <a:lnTo>
                      <a:pt x="9169" y="4601"/>
                    </a:lnTo>
                    <a:lnTo>
                      <a:pt x="9153" y="4388"/>
                    </a:lnTo>
                    <a:lnTo>
                      <a:pt x="8989" y="4044"/>
                    </a:lnTo>
                    <a:lnTo>
                      <a:pt x="8842" y="3913"/>
                    </a:lnTo>
                    <a:lnTo>
                      <a:pt x="8940" y="3750"/>
                    </a:lnTo>
                    <a:lnTo>
                      <a:pt x="8989" y="3373"/>
                    </a:lnTo>
                    <a:lnTo>
                      <a:pt x="8957" y="3177"/>
                    </a:lnTo>
                    <a:lnTo>
                      <a:pt x="8875" y="2997"/>
                    </a:lnTo>
                    <a:lnTo>
                      <a:pt x="8596" y="2718"/>
                    </a:lnTo>
                    <a:lnTo>
                      <a:pt x="8433" y="2636"/>
                    </a:lnTo>
                    <a:lnTo>
                      <a:pt x="8465" y="2456"/>
                    </a:lnTo>
                    <a:lnTo>
                      <a:pt x="8400" y="2080"/>
                    </a:lnTo>
                    <a:lnTo>
                      <a:pt x="8302" y="1900"/>
                    </a:lnTo>
                    <a:lnTo>
                      <a:pt x="8171" y="1752"/>
                    </a:lnTo>
                    <a:lnTo>
                      <a:pt x="7827" y="1572"/>
                    </a:lnTo>
                    <a:lnTo>
                      <a:pt x="7630" y="1539"/>
                    </a:lnTo>
                    <a:lnTo>
                      <a:pt x="7614" y="1359"/>
                    </a:lnTo>
                    <a:lnTo>
                      <a:pt x="7434" y="1015"/>
                    </a:lnTo>
                    <a:lnTo>
                      <a:pt x="7287" y="885"/>
                    </a:lnTo>
                    <a:lnTo>
                      <a:pt x="7106" y="786"/>
                    </a:lnTo>
                    <a:lnTo>
                      <a:pt x="6730" y="721"/>
                    </a:lnTo>
                    <a:lnTo>
                      <a:pt x="6550" y="754"/>
                    </a:lnTo>
                    <a:lnTo>
                      <a:pt x="6468" y="573"/>
                    </a:lnTo>
                    <a:lnTo>
                      <a:pt x="6190" y="311"/>
                    </a:lnTo>
                    <a:lnTo>
                      <a:pt x="6010" y="230"/>
                    </a:lnTo>
                    <a:lnTo>
                      <a:pt x="5813" y="180"/>
                    </a:lnTo>
                    <a:lnTo>
                      <a:pt x="5420" y="246"/>
                    </a:lnTo>
                    <a:lnTo>
                      <a:pt x="5256" y="328"/>
                    </a:lnTo>
                    <a:lnTo>
                      <a:pt x="5125" y="197"/>
                    </a:lnTo>
                    <a:lnTo>
                      <a:pt x="4782" y="17"/>
                    </a:lnTo>
                    <a:lnTo>
                      <a:pt x="4585"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2330;p38">
                <a:extLst>
                  <a:ext uri="{FF2B5EF4-FFF2-40B4-BE49-F238E27FC236}">
                    <a16:creationId xmlns:a16="http://schemas.microsoft.com/office/drawing/2014/main" id="{23F30DA5-E412-BACA-C91B-B84E097677BB}"/>
                  </a:ext>
                </a:extLst>
              </p:cNvPr>
              <p:cNvSpPr/>
              <p:nvPr/>
            </p:nvSpPr>
            <p:spPr>
              <a:xfrm>
                <a:off x="3321750" y="1847384"/>
                <a:ext cx="137699" cy="137273"/>
              </a:xfrm>
              <a:custGeom>
                <a:avLst/>
                <a:gdLst/>
                <a:ahLst/>
                <a:cxnLst/>
                <a:rect l="l" t="t" r="r" b="b"/>
                <a:pathLst>
                  <a:path w="5174" h="5158" extrusionOk="0">
                    <a:moveTo>
                      <a:pt x="2587" y="0"/>
                    </a:moveTo>
                    <a:lnTo>
                      <a:pt x="2325" y="17"/>
                    </a:lnTo>
                    <a:lnTo>
                      <a:pt x="1818" y="115"/>
                    </a:lnTo>
                    <a:lnTo>
                      <a:pt x="1359" y="311"/>
                    </a:lnTo>
                    <a:lnTo>
                      <a:pt x="950" y="590"/>
                    </a:lnTo>
                    <a:lnTo>
                      <a:pt x="590" y="933"/>
                    </a:lnTo>
                    <a:lnTo>
                      <a:pt x="311" y="1343"/>
                    </a:lnTo>
                    <a:lnTo>
                      <a:pt x="115" y="1818"/>
                    </a:lnTo>
                    <a:lnTo>
                      <a:pt x="17" y="2325"/>
                    </a:lnTo>
                    <a:lnTo>
                      <a:pt x="0" y="2587"/>
                    </a:lnTo>
                    <a:lnTo>
                      <a:pt x="17" y="2849"/>
                    </a:lnTo>
                    <a:lnTo>
                      <a:pt x="115" y="3357"/>
                    </a:lnTo>
                    <a:lnTo>
                      <a:pt x="311" y="3815"/>
                    </a:lnTo>
                    <a:lnTo>
                      <a:pt x="590" y="4224"/>
                    </a:lnTo>
                    <a:lnTo>
                      <a:pt x="950" y="4584"/>
                    </a:lnTo>
                    <a:lnTo>
                      <a:pt x="1359" y="4863"/>
                    </a:lnTo>
                    <a:lnTo>
                      <a:pt x="1818" y="5059"/>
                    </a:lnTo>
                    <a:lnTo>
                      <a:pt x="2325" y="5158"/>
                    </a:lnTo>
                    <a:lnTo>
                      <a:pt x="2849" y="5158"/>
                    </a:lnTo>
                    <a:lnTo>
                      <a:pt x="3357" y="5059"/>
                    </a:lnTo>
                    <a:lnTo>
                      <a:pt x="3815" y="4863"/>
                    </a:lnTo>
                    <a:lnTo>
                      <a:pt x="4224" y="4584"/>
                    </a:lnTo>
                    <a:lnTo>
                      <a:pt x="4585" y="4224"/>
                    </a:lnTo>
                    <a:lnTo>
                      <a:pt x="4863" y="3815"/>
                    </a:lnTo>
                    <a:lnTo>
                      <a:pt x="5059" y="3357"/>
                    </a:lnTo>
                    <a:lnTo>
                      <a:pt x="5158" y="2849"/>
                    </a:lnTo>
                    <a:lnTo>
                      <a:pt x="5174" y="2587"/>
                    </a:lnTo>
                    <a:lnTo>
                      <a:pt x="5158" y="2325"/>
                    </a:lnTo>
                    <a:lnTo>
                      <a:pt x="5059" y="1818"/>
                    </a:lnTo>
                    <a:lnTo>
                      <a:pt x="4863" y="1343"/>
                    </a:lnTo>
                    <a:lnTo>
                      <a:pt x="4585" y="933"/>
                    </a:lnTo>
                    <a:lnTo>
                      <a:pt x="4224" y="590"/>
                    </a:lnTo>
                    <a:lnTo>
                      <a:pt x="3815" y="311"/>
                    </a:lnTo>
                    <a:lnTo>
                      <a:pt x="3357" y="115"/>
                    </a:lnTo>
                    <a:lnTo>
                      <a:pt x="2849" y="17"/>
                    </a:lnTo>
                    <a:lnTo>
                      <a:pt x="2587"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 name="Google Shape;2331;p38">
                <a:extLst>
                  <a:ext uri="{FF2B5EF4-FFF2-40B4-BE49-F238E27FC236}">
                    <a16:creationId xmlns:a16="http://schemas.microsoft.com/office/drawing/2014/main" id="{981F64EC-3FB7-F504-36CA-EBA2D1E33889}"/>
                  </a:ext>
                </a:extLst>
              </p:cNvPr>
              <p:cNvSpPr/>
              <p:nvPr/>
            </p:nvSpPr>
            <p:spPr>
              <a:xfrm>
                <a:off x="3367499" y="1893133"/>
                <a:ext cx="46201" cy="45775"/>
              </a:xfrm>
              <a:custGeom>
                <a:avLst/>
                <a:gdLst/>
                <a:ahLst/>
                <a:cxnLst/>
                <a:rect l="l" t="t" r="r" b="b"/>
                <a:pathLst>
                  <a:path w="1736" h="1720" extrusionOk="0">
                    <a:moveTo>
                      <a:pt x="868" y="0"/>
                    </a:moveTo>
                    <a:lnTo>
                      <a:pt x="688" y="17"/>
                    </a:lnTo>
                    <a:lnTo>
                      <a:pt x="377" y="148"/>
                    </a:lnTo>
                    <a:lnTo>
                      <a:pt x="148" y="377"/>
                    </a:lnTo>
                    <a:lnTo>
                      <a:pt x="17" y="688"/>
                    </a:lnTo>
                    <a:lnTo>
                      <a:pt x="0" y="868"/>
                    </a:lnTo>
                    <a:lnTo>
                      <a:pt x="17" y="1032"/>
                    </a:lnTo>
                    <a:lnTo>
                      <a:pt x="148" y="1343"/>
                    </a:lnTo>
                    <a:lnTo>
                      <a:pt x="377" y="1588"/>
                    </a:lnTo>
                    <a:lnTo>
                      <a:pt x="688" y="1719"/>
                    </a:lnTo>
                    <a:lnTo>
                      <a:pt x="1048" y="1719"/>
                    </a:lnTo>
                    <a:lnTo>
                      <a:pt x="1359" y="1588"/>
                    </a:lnTo>
                    <a:lnTo>
                      <a:pt x="1589" y="1343"/>
                    </a:lnTo>
                    <a:lnTo>
                      <a:pt x="1720" y="1032"/>
                    </a:lnTo>
                    <a:lnTo>
                      <a:pt x="1736" y="868"/>
                    </a:lnTo>
                    <a:lnTo>
                      <a:pt x="1720" y="688"/>
                    </a:lnTo>
                    <a:lnTo>
                      <a:pt x="1589" y="377"/>
                    </a:lnTo>
                    <a:lnTo>
                      <a:pt x="1359" y="148"/>
                    </a:lnTo>
                    <a:lnTo>
                      <a:pt x="1048" y="17"/>
                    </a:lnTo>
                    <a:lnTo>
                      <a:pt x="868" y="0"/>
                    </a:lnTo>
                    <a:close/>
                  </a:path>
                </a:pathLst>
              </a:custGeom>
              <a:solidFill>
                <a:srgbClr val="0430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11" name="Google Shape;2332;p38">
            <a:extLst>
              <a:ext uri="{FF2B5EF4-FFF2-40B4-BE49-F238E27FC236}">
                <a16:creationId xmlns:a16="http://schemas.microsoft.com/office/drawing/2014/main" id="{3D4FB05D-21BD-7386-C2C3-2F6B1D250944}"/>
              </a:ext>
            </a:extLst>
          </p:cNvPr>
          <p:cNvGrpSpPr/>
          <p:nvPr/>
        </p:nvGrpSpPr>
        <p:grpSpPr>
          <a:xfrm>
            <a:off x="1450570" y="1034688"/>
            <a:ext cx="1899784" cy="1657313"/>
            <a:chOff x="457200" y="1051924"/>
            <a:chExt cx="1899784" cy="1657313"/>
          </a:xfrm>
        </p:grpSpPr>
        <p:grpSp>
          <p:nvGrpSpPr>
            <p:cNvPr id="112" name="Google Shape;2333;p38">
              <a:extLst>
                <a:ext uri="{FF2B5EF4-FFF2-40B4-BE49-F238E27FC236}">
                  <a16:creationId xmlns:a16="http://schemas.microsoft.com/office/drawing/2014/main" id="{73D4FF79-9A25-A605-C621-682BF38CCD8B}"/>
                </a:ext>
              </a:extLst>
            </p:cNvPr>
            <p:cNvGrpSpPr/>
            <p:nvPr/>
          </p:nvGrpSpPr>
          <p:grpSpPr>
            <a:xfrm>
              <a:off x="457200" y="1051924"/>
              <a:ext cx="1899784" cy="1657313"/>
              <a:chOff x="457200" y="1051924"/>
              <a:chExt cx="1899784" cy="1657313"/>
            </a:xfrm>
          </p:grpSpPr>
          <p:sp>
            <p:nvSpPr>
              <p:cNvPr id="118" name="Google Shape;2334;p38">
                <a:extLst>
                  <a:ext uri="{FF2B5EF4-FFF2-40B4-BE49-F238E27FC236}">
                    <a16:creationId xmlns:a16="http://schemas.microsoft.com/office/drawing/2014/main" id="{C7112B75-D0A0-9B02-AFAC-50128D81BED8}"/>
                  </a:ext>
                </a:extLst>
              </p:cNvPr>
              <p:cNvSpPr/>
              <p:nvPr/>
            </p:nvSpPr>
            <p:spPr>
              <a:xfrm>
                <a:off x="666776" y="1266776"/>
                <a:ext cx="1227747" cy="1227624"/>
              </a:xfrm>
              <a:custGeom>
                <a:avLst/>
                <a:gdLst/>
                <a:ahLst/>
                <a:cxnLst/>
                <a:rect l="l" t="t" r="r" b="b"/>
                <a:pathLst>
                  <a:path w="8508" h="8507" extrusionOk="0">
                    <a:moveTo>
                      <a:pt x="4254" y="0"/>
                    </a:moveTo>
                    <a:cubicBezTo>
                      <a:pt x="1906" y="0"/>
                      <a:pt x="0" y="1904"/>
                      <a:pt x="0" y="4253"/>
                    </a:cubicBezTo>
                    <a:cubicBezTo>
                      <a:pt x="0" y="6603"/>
                      <a:pt x="1906" y="8507"/>
                      <a:pt x="4254" y="8507"/>
                    </a:cubicBezTo>
                    <a:cubicBezTo>
                      <a:pt x="6603" y="8507"/>
                      <a:pt x="8507" y="6603"/>
                      <a:pt x="8507" y="4253"/>
                    </a:cubicBezTo>
                    <a:cubicBezTo>
                      <a:pt x="8507" y="1904"/>
                      <a:pt x="6603" y="0"/>
                      <a:pt x="4254" y="0"/>
                    </a:cubicBezTo>
                    <a:close/>
                  </a:path>
                </a:pathLst>
              </a:custGeom>
              <a:solidFill>
                <a:srgbClr val="FFFFFF"/>
              </a:solidFill>
              <a:ln w="76200" cap="flat" cmpd="sng">
                <a:solidFill>
                  <a:srgbClr val="F9B53D"/>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 name="Google Shape;2335;p38">
                <a:extLst>
                  <a:ext uri="{FF2B5EF4-FFF2-40B4-BE49-F238E27FC236}">
                    <a16:creationId xmlns:a16="http://schemas.microsoft.com/office/drawing/2014/main" id="{5678B12D-36F4-2CD3-72E1-E93F07881655}"/>
                  </a:ext>
                </a:extLst>
              </p:cNvPr>
              <p:cNvSpPr/>
              <p:nvPr/>
            </p:nvSpPr>
            <p:spPr>
              <a:xfrm>
                <a:off x="457200" y="1051924"/>
                <a:ext cx="1899784" cy="1657313"/>
              </a:xfrm>
              <a:custGeom>
                <a:avLst/>
                <a:gdLst/>
                <a:ahLst/>
                <a:cxnLst/>
                <a:rect l="l" t="t" r="r" b="b"/>
                <a:pathLst>
                  <a:path w="20951" h="18277" extrusionOk="0">
                    <a:moveTo>
                      <a:pt x="9162" y="0"/>
                    </a:moveTo>
                    <a:cubicBezTo>
                      <a:pt x="9031" y="0"/>
                      <a:pt x="8899" y="3"/>
                      <a:pt x="8768" y="9"/>
                    </a:cubicBezTo>
                    <a:cubicBezTo>
                      <a:pt x="3937" y="217"/>
                      <a:pt x="102" y="4170"/>
                      <a:pt x="35" y="9009"/>
                    </a:cubicBezTo>
                    <a:cubicBezTo>
                      <a:pt x="0" y="11474"/>
                      <a:pt x="934" y="13799"/>
                      <a:pt x="2665" y="15555"/>
                    </a:cubicBezTo>
                    <a:cubicBezTo>
                      <a:pt x="4396" y="17310"/>
                      <a:pt x="6707" y="18277"/>
                      <a:pt x="9172" y="18277"/>
                    </a:cubicBezTo>
                    <a:cubicBezTo>
                      <a:pt x="13727" y="18277"/>
                      <a:pt x="17620" y="14878"/>
                      <a:pt x="18228" y="10370"/>
                    </a:cubicBezTo>
                    <a:cubicBezTo>
                      <a:pt x="18301" y="9828"/>
                      <a:pt x="18742" y="9434"/>
                      <a:pt x="19276" y="9434"/>
                    </a:cubicBezTo>
                    <a:lnTo>
                      <a:pt x="20951" y="9434"/>
                    </a:lnTo>
                    <a:lnTo>
                      <a:pt x="20951" y="8842"/>
                    </a:lnTo>
                    <a:lnTo>
                      <a:pt x="19276" y="8842"/>
                    </a:lnTo>
                    <a:cubicBezTo>
                      <a:pt x="18455" y="8842"/>
                      <a:pt x="17752" y="9465"/>
                      <a:pt x="17641" y="10291"/>
                    </a:cubicBezTo>
                    <a:cubicBezTo>
                      <a:pt x="17073" y="14506"/>
                      <a:pt x="13432" y="17684"/>
                      <a:pt x="9172" y="17684"/>
                    </a:cubicBezTo>
                    <a:cubicBezTo>
                      <a:pt x="6867" y="17684"/>
                      <a:pt x="4706" y="16780"/>
                      <a:pt x="3087" y="15138"/>
                    </a:cubicBezTo>
                    <a:cubicBezTo>
                      <a:pt x="1468" y="13497"/>
                      <a:pt x="594" y="11323"/>
                      <a:pt x="626" y="9017"/>
                    </a:cubicBezTo>
                    <a:cubicBezTo>
                      <a:pt x="690" y="4492"/>
                      <a:pt x="4277" y="795"/>
                      <a:pt x="8792" y="600"/>
                    </a:cubicBezTo>
                    <a:cubicBezTo>
                      <a:pt x="8916" y="595"/>
                      <a:pt x="9040" y="592"/>
                      <a:pt x="9164" y="592"/>
                    </a:cubicBezTo>
                    <a:cubicBezTo>
                      <a:pt x="11037" y="592"/>
                      <a:pt x="12865" y="1206"/>
                      <a:pt x="14350" y="2339"/>
                    </a:cubicBezTo>
                    <a:lnTo>
                      <a:pt x="14709" y="1869"/>
                    </a:lnTo>
                    <a:cubicBezTo>
                      <a:pt x="13121" y="657"/>
                      <a:pt x="11165" y="0"/>
                      <a:pt x="916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13" name="Google Shape;2336;p38">
              <a:extLst>
                <a:ext uri="{FF2B5EF4-FFF2-40B4-BE49-F238E27FC236}">
                  <a16:creationId xmlns:a16="http://schemas.microsoft.com/office/drawing/2014/main" id="{5E41D67E-4F5B-391C-6562-54E9E8456C5E}"/>
                </a:ext>
              </a:extLst>
            </p:cNvPr>
            <p:cNvGrpSpPr/>
            <p:nvPr/>
          </p:nvGrpSpPr>
          <p:grpSpPr>
            <a:xfrm>
              <a:off x="901389" y="1501208"/>
              <a:ext cx="758622" cy="758622"/>
              <a:chOff x="-2577139" y="1516181"/>
              <a:chExt cx="849520" cy="849520"/>
            </a:xfrm>
          </p:grpSpPr>
          <p:sp>
            <p:nvSpPr>
              <p:cNvPr id="114" name="Google Shape;2337;p38">
                <a:extLst>
                  <a:ext uri="{FF2B5EF4-FFF2-40B4-BE49-F238E27FC236}">
                    <a16:creationId xmlns:a16="http://schemas.microsoft.com/office/drawing/2014/main" id="{19719E44-1C14-FE63-D3C6-72A772F38AC1}"/>
                  </a:ext>
                </a:extLst>
              </p:cNvPr>
              <p:cNvSpPr/>
              <p:nvPr/>
            </p:nvSpPr>
            <p:spPr>
              <a:xfrm>
                <a:off x="-2577139" y="1516181"/>
                <a:ext cx="849520" cy="849520"/>
              </a:xfrm>
              <a:custGeom>
                <a:avLst/>
                <a:gdLst/>
                <a:ahLst/>
                <a:cxnLst/>
                <a:rect l="l" t="t" r="r" b="b"/>
                <a:pathLst>
                  <a:path w="28505" h="28505" extrusionOk="0">
                    <a:moveTo>
                      <a:pt x="13999" y="1"/>
                    </a:moveTo>
                    <a:lnTo>
                      <a:pt x="13524" y="99"/>
                    </a:lnTo>
                    <a:lnTo>
                      <a:pt x="13082" y="295"/>
                    </a:lnTo>
                    <a:lnTo>
                      <a:pt x="12689" y="557"/>
                    </a:lnTo>
                    <a:lnTo>
                      <a:pt x="12362" y="885"/>
                    </a:lnTo>
                    <a:lnTo>
                      <a:pt x="12100" y="1278"/>
                    </a:lnTo>
                    <a:lnTo>
                      <a:pt x="11903" y="1720"/>
                    </a:lnTo>
                    <a:lnTo>
                      <a:pt x="11805" y="2194"/>
                    </a:lnTo>
                    <a:lnTo>
                      <a:pt x="11805" y="2456"/>
                    </a:lnTo>
                    <a:lnTo>
                      <a:pt x="11821" y="2833"/>
                    </a:lnTo>
                    <a:lnTo>
                      <a:pt x="12067" y="4339"/>
                    </a:lnTo>
                    <a:lnTo>
                      <a:pt x="12280" y="5485"/>
                    </a:lnTo>
                    <a:lnTo>
                      <a:pt x="12574" y="7090"/>
                    </a:lnTo>
                    <a:lnTo>
                      <a:pt x="13115" y="10561"/>
                    </a:lnTo>
                    <a:lnTo>
                      <a:pt x="13246" y="12067"/>
                    </a:lnTo>
                    <a:lnTo>
                      <a:pt x="13246" y="12296"/>
                    </a:lnTo>
                    <a:lnTo>
                      <a:pt x="13082" y="12738"/>
                    </a:lnTo>
                    <a:lnTo>
                      <a:pt x="12935" y="12918"/>
                    </a:lnTo>
                    <a:lnTo>
                      <a:pt x="12755" y="13066"/>
                    </a:lnTo>
                    <a:lnTo>
                      <a:pt x="12313" y="13246"/>
                    </a:lnTo>
                    <a:lnTo>
                      <a:pt x="12067" y="13246"/>
                    </a:lnTo>
                    <a:lnTo>
                      <a:pt x="10577" y="13115"/>
                    </a:lnTo>
                    <a:lnTo>
                      <a:pt x="7106" y="12558"/>
                    </a:lnTo>
                    <a:lnTo>
                      <a:pt x="5502" y="12263"/>
                    </a:lnTo>
                    <a:lnTo>
                      <a:pt x="4356" y="12051"/>
                    </a:lnTo>
                    <a:lnTo>
                      <a:pt x="2849" y="11805"/>
                    </a:lnTo>
                    <a:lnTo>
                      <a:pt x="2456" y="11789"/>
                    </a:lnTo>
                    <a:lnTo>
                      <a:pt x="2211" y="11805"/>
                    </a:lnTo>
                    <a:lnTo>
                      <a:pt x="1736" y="11903"/>
                    </a:lnTo>
                    <a:lnTo>
                      <a:pt x="1294" y="12083"/>
                    </a:lnTo>
                    <a:lnTo>
                      <a:pt x="901" y="12345"/>
                    </a:lnTo>
                    <a:lnTo>
                      <a:pt x="557" y="12689"/>
                    </a:lnTo>
                    <a:lnTo>
                      <a:pt x="295" y="13082"/>
                    </a:lnTo>
                    <a:lnTo>
                      <a:pt x="115" y="13508"/>
                    </a:lnTo>
                    <a:lnTo>
                      <a:pt x="17" y="13999"/>
                    </a:lnTo>
                    <a:lnTo>
                      <a:pt x="1" y="14244"/>
                    </a:lnTo>
                    <a:lnTo>
                      <a:pt x="17" y="14506"/>
                    </a:lnTo>
                    <a:lnTo>
                      <a:pt x="115" y="14981"/>
                    </a:lnTo>
                    <a:lnTo>
                      <a:pt x="295" y="15423"/>
                    </a:lnTo>
                    <a:lnTo>
                      <a:pt x="557" y="15816"/>
                    </a:lnTo>
                    <a:lnTo>
                      <a:pt x="901" y="16144"/>
                    </a:lnTo>
                    <a:lnTo>
                      <a:pt x="1294" y="16406"/>
                    </a:lnTo>
                    <a:lnTo>
                      <a:pt x="1736" y="16602"/>
                    </a:lnTo>
                    <a:lnTo>
                      <a:pt x="2211" y="16700"/>
                    </a:lnTo>
                    <a:lnTo>
                      <a:pt x="2456" y="16700"/>
                    </a:lnTo>
                    <a:lnTo>
                      <a:pt x="2849" y="16684"/>
                    </a:lnTo>
                    <a:lnTo>
                      <a:pt x="4356" y="16438"/>
                    </a:lnTo>
                    <a:lnTo>
                      <a:pt x="5502" y="16226"/>
                    </a:lnTo>
                    <a:lnTo>
                      <a:pt x="7106" y="15931"/>
                    </a:lnTo>
                    <a:lnTo>
                      <a:pt x="10577" y="15391"/>
                    </a:lnTo>
                    <a:lnTo>
                      <a:pt x="12067" y="15260"/>
                    </a:lnTo>
                    <a:lnTo>
                      <a:pt x="12313" y="15260"/>
                    </a:lnTo>
                    <a:lnTo>
                      <a:pt x="12755" y="15423"/>
                    </a:lnTo>
                    <a:lnTo>
                      <a:pt x="12935" y="15571"/>
                    </a:lnTo>
                    <a:lnTo>
                      <a:pt x="13082" y="15751"/>
                    </a:lnTo>
                    <a:lnTo>
                      <a:pt x="13246" y="16193"/>
                    </a:lnTo>
                    <a:lnTo>
                      <a:pt x="13246" y="16438"/>
                    </a:lnTo>
                    <a:lnTo>
                      <a:pt x="13115" y="17928"/>
                    </a:lnTo>
                    <a:lnTo>
                      <a:pt x="12574" y="21399"/>
                    </a:lnTo>
                    <a:lnTo>
                      <a:pt x="12280" y="23004"/>
                    </a:lnTo>
                    <a:lnTo>
                      <a:pt x="12067" y="24150"/>
                    </a:lnTo>
                    <a:lnTo>
                      <a:pt x="11821" y="25656"/>
                    </a:lnTo>
                    <a:lnTo>
                      <a:pt x="11805" y="26049"/>
                    </a:lnTo>
                    <a:lnTo>
                      <a:pt x="11805" y="26295"/>
                    </a:lnTo>
                    <a:lnTo>
                      <a:pt x="11903" y="26769"/>
                    </a:lnTo>
                    <a:lnTo>
                      <a:pt x="12100" y="27211"/>
                    </a:lnTo>
                    <a:lnTo>
                      <a:pt x="12362" y="27604"/>
                    </a:lnTo>
                    <a:lnTo>
                      <a:pt x="12689" y="27948"/>
                    </a:lnTo>
                    <a:lnTo>
                      <a:pt x="13082" y="28210"/>
                    </a:lnTo>
                    <a:lnTo>
                      <a:pt x="13524" y="28390"/>
                    </a:lnTo>
                    <a:lnTo>
                      <a:pt x="13999" y="28488"/>
                    </a:lnTo>
                    <a:lnTo>
                      <a:pt x="14261" y="28505"/>
                    </a:lnTo>
                    <a:lnTo>
                      <a:pt x="14506" y="28488"/>
                    </a:lnTo>
                    <a:lnTo>
                      <a:pt x="14998" y="28390"/>
                    </a:lnTo>
                    <a:lnTo>
                      <a:pt x="15423" y="28210"/>
                    </a:lnTo>
                    <a:lnTo>
                      <a:pt x="15816" y="27948"/>
                    </a:lnTo>
                    <a:lnTo>
                      <a:pt x="16160" y="27604"/>
                    </a:lnTo>
                    <a:lnTo>
                      <a:pt x="16422" y="27211"/>
                    </a:lnTo>
                    <a:lnTo>
                      <a:pt x="16602" y="26769"/>
                    </a:lnTo>
                    <a:lnTo>
                      <a:pt x="16700" y="26295"/>
                    </a:lnTo>
                    <a:lnTo>
                      <a:pt x="16717" y="26049"/>
                    </a:lnTo>
                    <a:lnTo>
                      <a:pt x="16700" y="25656"/>
                    </a:lnTo>
                    <a:lnTo>
                      <a:pt x="16455" y="24150"/>
                    </a:lnTo>
                    <a:lnTo>
                      <a:pt x="16242" y="23004"/>
                    </a:lnTo>
                    <a:lnTo>
                      <a:pt x="15947" y="21399"/>
                    </a:lnTo>
                    <a:lnTo>
                      <a:pt x="15391" y="17928"/>
                    </a:lnTo>
                    <a:lnTo>
                      <a:pt x="15260" y="16438"/>
                    </a:lnTo>
                    <a:lnTo>
                      <a:pt x="15260" y="16193"/>
                    </a:lnTo>
                    <a:lnTo>
                      <a:pt x="15440" y="15751"/>
                    </a:lnTo>
                    <a:lnTo>
                      <a:pt x="15587" y="15571"/>
                    </a:lnTo>
                    <a:lnTo>
                      <a:pt x="15767" y="15423"/>
                    </a:lnTo>
                    <a:lnTo>
                      <a:pt x="16209" y="15260"/>
                    </a:lnTo>
                    <a:lnTo>
                      <a:pt x="16438" y="15260"/>
                    </a:lnTo>
                    <a:lnTo>
                      <a:pt x="17945" y="15391"/>
                    </a:lnTo>
                    <a:lnTo>
                      <a:pt x="21416" y="15931"/>
                    </a:lnTo>
                    <a:lnTo>
                      <a:pt x="23020" y="16226"/>
                    </a:lnTo>
                    <a:lnTo>
                      <a:pt x="24166" y="16438"/>
                    </a:lnTo>
                    <a:lnTo>
                      <a:pt x="25672" y="16684"/>
                    </a:lnTo>
                    <a:lnTo>
                      <a:pt x="26049" y="16700"/>
                    </a:lnTo>
                    <a:lnTo>
                      <a:pt x="26311" y="16700"/>
                    </a:lnTo>
                    <a:lnTo>
                      <a:pt x="26786" y="16602"/>
                    </a:lnTo>
                    <a:lnTo>
                      <a:pt x="27228" y="16406"/>
                    </a:lnTo>
                    <a:lnTo>
                      <a:pt x="27621" y="16144"/>
                    </a:lnTo>
                    <a:lnTo>
                      <a:pt x="27948" y="15816"/>
                    </a:lnTo>
                    <a:lnTo>
                      <a:pt x="28210" y="15423"/>
                    </a:lnTo>
                    <a:lnTo>
                      <a:pt x="28407" y="14981"/>
                    </a:lnTo>
                    <a:lnTo>
                      <a:pt x="28505" y="14506"/>
                    </a:lnTo>
                    <a:lnTo>
                      <a:pt x="28505" y="14244"/>
                    </a:lnTo>
                    <a:lnTo>
                      <a:pt x="28505" y="13999"/>
                    </a:lnTo>
                    <a:lnTo>
                      <a:pt x="28407" y="13508"/>
                    </a:lnTo>
                    <a:lnTo>
                      <a:pt x="28210" y="13082"/>
                    </a:lnTo>
                    <a:lnTo>
                      <a:pt x="27948" y="12689"/>
                    </a:lnTo>
                    <a:lnTo>
                      <a:pt x="27621" y="12345"/>
                    </a:lnTo>
                    <a:lnTo>
                      <a:pt x="27228" y="12083"/>
                    </a:lnTo>
                    <a:lnTo>
                      <a:pt x="26786" y="11903"/>
                    </a:lnTo>
                    <a:lnTo>
                      <a:pt x="26311" y="11805"/>
                    </a:lnTo>
                    <a:lnTo>
                      <a:pt x="26049" y="11789"/>
                    </a:lnTo>
                    <a:lnTo>
                      <a:pt x="25672" y="11805"/>
                    </a:lnTo>
                    <a:lnTo>
                      <a:pt x="24166" y="12051"/>
                    </a:lnTo>
                    <a:lnTo>
                      <a:pt x="23020" y="12263"/>
                    </a:lnTo>
                    <a:lnTo>
                      <a:pt x="21416" y="12558"/>
                    </a:lnTo>
                    <a:lnTo>
                      <a:pt x="17945" y="13115"/>
                    </a:lnTo>
                    <a:lnTo>
                      <a:pt x="16438" y="13246"/>
                    </a:lnTo>
                    <a:lnTo>
                      <a:pt x="16209" y="13246"/>
                    </a:lnTo>
                    <a:lnTo>
                      <a:pt x="15767" y="13066"/>
                    </a:lnTo>
                    <a:lnTo>
                      <a:pt x="15587" y="12918"/>
                    </a:lnTo>
                    <a:lnTo>
                      <a:pt x="15440" y="12738"/>
                    </a:lnTo>
                    <a:lnTo>
                      <a:pt x="15260" y="12296"/>
                    </a:lnTo>
                    <a:lnTo>
                      <a:pt x="15260" y="12067"/>
                    </a:lnTo>
                    <a:lnTo>
                      <a:pt x="15391" y="10561"/>
                    </a:lnTo>
                    <a:lnTo>
                      <a:pt x="15947" y="7090"/>
                    </a:lnTo>
                    <a:lnTo>
                      <a:pt x="16242" y="5485"/>
                    </a:lnTo>
                    <a:lnTo>
                      <a:pt x="16455" y="4339"/>
                    </a:lnTo>
                    <a:lnTo>
                      <a:pt x="16700" y="2833"/>
                    </a:lnTo>
                    <a:lnTo>
                      <a:pt x="16717" y="2456"/>
                    </a:lnTo>
                    <a:lnTo>
                      <a:pt x="16700" y="2194"/>
                    </a:lnTo>
                    <a:lnTo>
                      <a:pt x="16602" y="1720"/>
                    </a:lnTo>
                    <a:lnTo>
                      <a:pt x="16422" y="1278"/>
                    </a:lnTo>
                    <a:lnTo>
                      <a:pt x="16160" y="885"/>
                    </a:lnTo>
                    <a:lnTo>
                      <a:pt x="15816" y="557"/>
                    </a:lnTo>
                    <a:lnTo>
                      <a:pt x="15423" y="295"/>
                    </a:lnTo>
                    <a:lnTo>
                      <a:pt x="14998" y="99"/>
                    </a:lnTo>
                    <a:lnTo>
                      <a:pt x="14506"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5" name="Google Shape;2338;p38">
                <a:extLst>
                  <a:ext uri="{FF2B5EF4-FFF2-40B4-BE49-F238E27FC236}">
                    <a16:creationId xmlns:a16="http://schemas.microsoft.com/office/drawing/2014/main" id="{D863755F-5757-9F12-4001-9DB2858AAB5B}"/>
                  </a:ext>
                </a:extLst>
              </p:cNvPr>
              <p:cNvSpPr/>
              <p:nvPr/>
            </p:nvSpPr>
            <p:spPr>
              <a:xfrm>
                <a:off x="-2473694" y="1619148"/>
                <a:ext cx="643138" cy="643108"/>
              </a:xfrm>
              <a:custGeom>
                <a:avLst/>
                <a:gdLst/>
                <a:ahLst/>
                <a:cxnLst/>
                <a:rect l="l" t="t" r="r" b="b"/>
                <a:pathLst>
                  <a:path w="21580" h="21579" extrusionOk="0">
                    <a:moveTo>
                      <a:pt x="2211" y="0"/>
                    </a:moveTo>
                    <a:lnTo>
                      <a:pt x="1752" y="98"/>
                    </a:lnTo>
                    <a:lnTo>
                      <a:pt x="1294" y="278"/>
                    </a:lnTo>
                    <a:lnTo>
                      <a:pt x="901" y="540"/>
                    </a:lnTo>
                    <a:lnTo>
                      <a:pt x="704" y="720"/>
                    </a:lnTo>
                    <a:lnTo>
                      <a:pt x="541" y="901"/>
                    </a:lnTo>
                    <a:lnTo>
                      <a:pt x="262" y="1310"/>
                    </a:lnTo>
                    <a:lnTo>
                      <a:pt x="82" y="1752"/>
                    </a:lnTo>
                    <a:lnTo>
                      <a:pt x="0" y="2210"/>
                    </a:lnTo>
                    <a:lnTo>
                      <a:pt x="0" y="2685"/>
                    </a:lnTo>
                    <a:lnTo>
                      <a:pt x="82" y="3160"/>
                    </a:lnTo>
                    <a:lnTo>
                      <a:pt x="262" y="3602"/>
                    </a:lnTo>
                    <a:lnTo>
                      <a:pt x="541" y="4011"/>
                    </a:lnTo>
                    <a:lnTo>
                      <a:pt x="704" y="4191"/>
                    </a:lnTo>
                    <a:lnTo>
                      <a:pt x="999" y="4453"/>
                    </a:lnTo>
                    <a:lnTo>
                      <a:pt x="2227" y="5337"/>
                    </a:lnTo>
                    <a:lnTo>
                      <a:pt x="3193" y="6009"/>
                    </a:lnTo>
                    <a:lnTo>
                      <a:pt x="4536" y="6926"/>
                    </a:lnTo>
                    <a:lnTo>
                      <a:pt x="7368" y="8989"/>
                    </a:lnTo>
                    <a:lnTo>
                      <a:pt x="8530" y="9954"/>
                    </a:lnTo>
                    <a:lnTo>
                      <a:pt x="8694" y="10135"/>
                    </a:lnTo>
                    <a:lnTo>
                      <a:pt x="8891" y="10560"/>
                    </a:lnTo>
                    <a:lnTo>
                      <a:pt x="8907" y="10789"/>
                    </a:lnTo>
                    <a:lnTo>
                      <a:pt x="8891" y="11035"/>
                    </a:lnTo>
                    <a:lnTo>
                      <a:pt x="8694" y="11461"/>
                    </a:lnTo>
                    <a:lnTo>
                      <a:pt x="8530" y="11624"/>
                    </a:lnTo>
                    <a:lnTo>
                      <a:pt x="7368" y="12590"/>
                    </a:lnTo>
                    <a:lnTo>
                      <a:pt x="4536" y="14653"/>
                    </a:lnTo>
                    <a:lnTo>
                      <a:pt x="3193" y="15587"/>
                    </a:lnTo>
                    <a:lnTo>
                      <a:pt x="2227" y="16241"/>
                    </a:lnTo>
                    <a:lnTo>
                      <a:pt x="999" y="17142"/>
                    </a:lnTo>
                    <a:lnTo>
                      <a:pt x="704" y="17388"/>
                    </a:lnTo>
                    <a:lnTo>
                      <a:pt x="541" y="17584"/>
                    </a:lnTo>
                    <a:lnTo>
                      <a:pt x="262" y="17993"/>
                    </a:lnTo>
                    <a:lnTo>
                      <a:pt x="82" y="18435"/>
                    </a:lnTo>
                    <a:lnTo>
                      <a:pt x="0" y="18894"/>
                    </a:lnTo>
                    <a:lnTo>
                      <a:pt x="0" y="19369"/>
                    </a:lnTo>
                    <a:lnTo>
                      <a:pt x="82" y="19827"/>
                    </a:lnTo>
                    <a:lnTo>
                      <a:pt x="262" y="20285"/>
                    </a:lnTo>
                    <a:lnTo>
                      <a:pt x="541" y="20678"/>
                    </a:lnTo>
                    <a:lnTo>
                      <a:pt x="704" y="20875"/>
                    </a:lnTo>
                    <a:lnTo>
                      <a:pt x="901" y="21039"/>
                    </a:lnTo>
                    <a:lnTo>
                      <a:pt x="1294" y="21317"/>
                    </a:lnTo>
                    <a:lnTo>
                      <a:pt x="1752" y="21497"/>
                    </a:lnTo>
                    <a:lnTo>
                      <a:pt x="2211" y="21579"/>
                    </a:lnTo>
                    <a:lnTo>
                      <a:pt x="2686" y="21579"/>
                    </a:lnTo>
                    <a:lnTo>
                      <a:pt x="3144" y="21497"/>
                    </a:lnTo>
                    <a:lnTo>
                      <a:pt x="3586" y="21317"/>
                    </a:lnTo>
                    <a:lnTo>
                      <a:pt x="3995" y="21039"/>
                    </a:lnTo>
                    <a:lnTo>
                      <a:pt x="4192" y="20875"/>
                    </a:lnTo>
                    <a:lnTo>
                      <a:pt x="4437" y="20580"/>
                    </a:lnTo>
                    <a:lnTo>
                      <a:pt x="5338" y="19352"/>
                    </a:lnTo>
                    <a:lnTo>
                      <a:pt x="5993" y="18386"/>
                    </a:lnTo>
                    <a:lnTo>
                      <a:pt x="6926" y="17044"/>
                    </a:lnTo>
                    <a:lnTo>
                      <a:pt x="8989" y="14211"/>
                    </a:lnTo>
                    <a:lnTo>
                      <a:pt x="9955" y="13049"/>
                    </a:lnTo>
                    <a:lnTo>
                      <a:pt x="10119" y="12885"/>
                    </a:lnTo>
                    <a:lnTo>
                      <a:pt x="10544" y="12689"/>
                    </a:lnTo>
                    <a:lnTo>
                      <a:pt x="10790" y="12672"/>
                    </a:lnTo>
                    <a:lnTo>
                      <a:pt x="11019" y="12689"/>
                    </a:lnTo>
                    <a:lnTo>
                      <a:pt x="11445" y="12885"/>
                    </a:lnTo>
                    <a:lnTo>
                      <a:pt x="11625" y="13049"/>
                    </a:lnTo>
                    <a:lnTo>
                      <a:pt x="12591" y="14211"/>
                    </a:lnTo>
                    <a:lnTo>
                      <a:pt x="14654" y="17044"/>
                    </a:lnTo>
                    <a:lnTo>
                      <a:pt x="15571" y="18386"/>
                    </a:lnTo>
                    <a:lnTo>
                      <a:pt x="16242" y="19352"/>
                    </a:lnTo>
                    <a:lnTo>
                      <a:pt x="17126" y="20580"/>
                    </a:lnTo>
                    <a:lnTo>
                      <a:pt x="17388" y="20875"/>
                    </a:lnTo>
                    <a:lnTo>
                      <a:pt x="17568" y="21039"/>
                    </a:lnTo>
                    <a:lnTo>
                      <a:pt x="17977" y="21317"/>
                    </a:lnTo>
                    <a:lnTo>
                      <a:pt x="18419" y="21497"/>
                    </a:lnTo>
                    <a:lnTo>
                      <a:pt x="18894" y="21579"/>
                    </a:lnTo>
                    <a:lnTo>
                      <a:pt x="19369" y="21579"/>
                    </a:lnTo>
                    <a:lnTo>
                      <a:pt x="19827" y="21497"/>
                    </a:lnTo>
                    <a:lnTo>
                      <a:pt x="20269" y="21317"/>
                    </a:lnTo>
                    <a:lnTo>
                      <a:pt x="20679" y="21039"/>
                    </a:lnTo>
                    <a:lnTo>
                      <a:pt x="20859" y="20875"/>
                    </a:lnTo>
                    <a:lnTo>
                      <a:pt x="21039" y="20678"/>
                    </a:lnTo>
                    <a:lnTo>
                      <a:pt x="21301" y="20285"/>
                    </a:lnTo>
                    <a:lnTo>
                      <a:pt x="21481" y="19827"/>
                    </a:lnTo>
                    <a:lnTo>
                      <a:pt x="21579" y="19369"/>
                    </a:lnTo>
                    <a:lnTo>
                      <a:pt x="21579" y="18894"/>
                    </a:lnTo>
                    <a:lnTo>
                      <a:pt x="21481" y="18435"/>
                    </a:lnTo>
                    <a:lnTo>
                      <a:pt x="21301" y="17993"/>
                    </a:lnTo>
                    <a:lnTo>
                      <a:pt x="21039" y="17584"/>
                    </a:lnTo>
                    <a:lnTo>
                      <a:pt x="20859" y="17388"/>
                    </a:lnTo>
                    <a:lnTo>
                      <a:pt x="20580" y="17142"/>
                    </a:lnTo>
                    <a:lnTo>
                      <a:pt x="19353" y="16241"/>
                    </a:lnTo>
                    <a:lnTo>
                      <a:pt x="18387" y="15587"/>
                    </a:lnTo>
                    <a:lnTo>
                      <a:pt x="17044" y="14653"/>
                    </a:lnTo>
                    <a:lnTo>
                      <a:pt x="14195" y="12590"/>
                    </a:lnTo>
                    <a:lnTo>
                      <a:pt x="13049" y="11624"/>
                    </a:lnTo>
                    <a:lnTo>
                      <a:pt x="12886" y="11461"/>
                    </a:lnTo>
                    <a:lnTo>
                      <a:pt x="12689" y="11035"/>
                    </a:lnTo>
                    <a:lnTo>
                      <a:pt x="12673" y="10789"/>
                    </a:lnTo>
                    <a:lnTo>
                      <a:pt x="12689" y="10560"/>
                    </a:lnTo>
                    <a:lnTo>
                      <a:pt x="12886" y="10135"/>
                    </a:lnTo>
                    <a:lnTo>
                      <a:pt x="13049" y="9954"/>
                    </a:lnTo>
                    <a:lnTo>
                      <a:pt x="14195" y="8989"/>
                    </a:lnTo>
                    <a:lnTo>
                      <a:pt x="17044" y="6926"/>
                    </a:lnTo>
                    <a:lnTo>
                      <a:pt x="18387" y="6009"/>
                    </a:lnTo>
                    <a:lnTo>
                      <a:pt x="19353" y="5337"/>
                    </a:lnTo>
                    <a:lnTo>
                      <a:pt x="20580" y="4453"/>
                    </a:lnTo>
                    <a:lnTo>
                      <a:pt x="20859" y="4191"/>
                    </a:lnTo>
                    <a:lnTo>
                      <a:pt x="21039" y="4011"/>
                    </a:lnTo>
                    <a:lnTo>
                      <a:pt x="21301" y="3602"/>
                    </a:lnTo>
                    <a:lnTo>
                      <a:pt x="21481" y="3160"/>
                    </a:lnTo>
                    <a:lnTo>
                      <a:pt x="21579" y="2685"/>
                    </a:lnTo>
                    <a:lnTo>
                      <a:pt x="21579" y="2210"/>
                    </a:lnTo>
                    <a:lnTo>
                      <a:pt x="21481" y="1752"/>
                    </a:lnTo>
                    <a:lnTo>
                      <a:pt x="21301" y="1310"/>
                    </a:lnTo>
                    <a:lnTo>
                      <a:pt x="21039" y="901"/>
                    </a:lnTo>
                    <a:lnTo>
                      <a:pt x="20859" y="720"/>
                    </a:lnTo>
                    <a:lnTo>
                      <a:pt x="20679" y="540"/>
                    </a:lnTo>
                    <a:lnTo>
                      <a:pt x="20269" y="278"/>
                    </a:lnTo>
                    <a:lnTo>
                      <a:pt x="19827" y="98"/>
                    </a:lnTo>
                    <a:lnTo>
                      <a:pt x="19369" y="0"/>
                    </a:lnTo>
                    <a:lnTo>
                      <a:pt x="18894" y="0"/>
                    </a:lnTo>
                    <a:lnTo>
                      <a:pt x="18419" y="98"/>
                    </a:lnTo>
                    <a:lnTo>
                      <a:pt x="17977" y="278"/>
                    </a:lnTo>
                    <a:lnTo>
                      <a:pt x="17568" y="540"/>
                    </a:lnTo>
                    <a:lnTo>
                      <a:pt x="17388" y="720"/>
                    </a:lnTo>
                    <a:lnTo>
                      <a:pt x="17126" y="999"/>
                    </a:lnTo>
                    <a:lnTo>
                      <a:pt x="16242" y="2243"/>
                    </a:lnTo>
                    <a:lnTo>
                      <a:pt x="15571" y="3193"/>
                    </a:lnTo>
                    <a:lnTo>
                      <a:pt x="14654" y="4535"/>
                    </a:lnTo>
                    <a:lnTo>
                      <a:pt x="12591" y="7384"/>
                    </a:lnTo>
                    <a:lnTo>
                      <a:pt x="11625" y="8530"/>
                    </a:lnTo>
                    <a:lnTo>
                      <a:pt x="11445" y="8694"/>
                    </a:lnTo>
                    <a:lnTo>
                      <a:pt x="11019" y="8890"/>
                    </a:lnTo>
                    <a:lnTo>
                      <a:pt x="10790" y="8907"/>
                    </a:lnTo>
                    <a:lnTo>
                      <a:pt x="10544" y="8890"/>
                    </a:lnTo>
                    <a:lnTo>
                      <a:pt x="10119" y="8694"/>
                    </a:lnTo>
                    <a:lnTo>
                      <a:pt x="9955" y="8530"/>
                    </a:lnTo>
                    <a:lnTo>
                      <a:pt x="8989" y="7384"/>
                    </a:lnTo>
                    <a:lnTo>
                      <a:pt x="6926" y="4535"/>
                    </a:lnTo>
                    <a:lnTo>
                      <a:pt x="5993" y="3193"/>
                    </a:lnTo>
                    <a:lnTo>
                      <a:pt x="5338" y="2243"/>
                    </a:lnTo>
                    <a:lnTo>
                      <a:pt x="4437" y="999"/>
                    </a:lnTo>
                    <a:lnTo>
                      <a:pt x="4192" y="720"/>
                    </a:lnTo>
                    <a:lnTo>
                      <a:pt x="3995" y="540"/>
                    </a:lnTo>
                    <a:lnTo>
                      <a:pt x="3586" y="278"/>
                    </a:lnTo>
                    <a:lnTo>
                      <a:pt x="3144" y="98"/>
                    </a:lnTo>
                    <a:lnTo>
                      <a:pt x="2686" y="0"/>
                    </a:lnTo>
                    <a:close/>
                  </a:path>
                </a:pathLst>
              </a:custGeom>
              <a:solidFill>
                <a:srgbClr val="FFE59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6" name="Google Shape;2339;p38">
                <a:extLst>
                  <a:ext uri="{FF2B5EF4-FFF2-40B4-BE49-F238E27FC236}">
                    <a16:creationId xmlns:a16="http://schemas.microsoft.com/office/drawing/2014/main" id="{2830C129-95E5-4194-0A45-A375824DF66B}"/>
                  </a:ext>
                </a:extLst>
              </p:cNvPr>
              <p:cNvSpPr/>
              <p:nvPr/>
            </p:nvSpPr>
            <p:spPr>
              <a:xfrm>
                <a:off x="-2225350" y="1867492"/>
                <a:ext cx="146420" cy="146420"/>
              </a:xfrm>
              <a:custGeom>
                <a:avLst/>
                <a:gdLst/>
                <a:ahLst/>
                <a:cxnLst/>
                <a:rect l="l" t="t" r="r" b="b"/>
                <a:pathLst>
                  <a:path w="4913" h="4913" extrusionOk="0">
                    <a:moveTo>
                      <a:pt x="2457" y="1"/>
                    </a:moveTo>
                    <a:lnTo>
                      <a:pt x="2260" y="33"/>
                    </a:lnTo>
                    <a:lnTo>
                      <a:pt x="1998" y="295"/>
                    </a:lnTo>
                    <a:lnTo>
                      <a:pt x="1966" y="492"/>
                    </a:lnTo>
                    <a:lnTo>
                      <a:pt x="1966" y="1278"/>
                    </a:lnTo>
                    <a:lnTo>
                      <a:pt x="1409" y="721"/>
                    </a:lnTo>
                    <a:lnTo>
                      <a:pt x="1245" y="606"/>
                    </a:lnTo>
                    <a:lnTo>
                      <a:pt x="869" y="606"/>
                    </a:lnTo>
                    <a:lnTo>
                      <a:pt x="721" y="721"/>
                    </a:lnTo>
                    <a:lnTo>
                      <a:pt x="590" y="885"/>
                    </a:lnTo>
                    <a:lnTo>
                      <a:pt x="590" y="1261"/>
                    </a:lnTo>
                    <a:lnTo>
                      <a:pt x="721" y="1409"/>
                    </a:lnTo>
                    <a:lnTo>
                      <a:pt x="1262" y="1965"/>
                    </a:lnTo>
                    <a:lnTo>
                      <a:pt x="492" y="1965"/>
                    </a:lnTo>
                    <a:lnTo>
                      <a:pt x="296" y="1998"/>
                    </a:lnTo>
                    <a:lnTo>
                      <a:pt x="17" y="2260"/>
                    </a:lnTo>
                    <a:lnTo>
                      <a:pt x="1" y="2456"/>
                    </a:lnTo>
                    <a:lnTo>
                      <a:pt x="17" y="2653"/>
                    </a:lnTo>
                    <a:lnTo>
                      <a:pt x="296" y="2931"/>
                    </a:lnTo>
                    <a:lnTo>
                      <a:pt x="492" y="2948"/>
                    </a:lnTo>
                    <a:lnTo>
                      <a:pt x="1262" y="2948"/>
                    </a:lnTo>
                    <a:lnTo>
                      <a:pt x="721" y="3504"/>
                    </a:lnTo>
                    <a:lnTo>
                      <a:pt x="590" y="3668"/>
                    </a:lnTo>
                    <a:lnTo>
                      <a:pt x="590" y="4045"/>
                    </a:lnTo>
                    <a:lnTo>
                      <a:pt x="721" y="4192"/>
                    </a:lnTo>
                    <a:lnTo>
                      <a:pt x="869" y="4323"/>
                    </a:lnTo>
                    <a:lnTo>
                      <a:pt x="1245" y="4323"/>
                    </a:lnTo>
                    <a:lnTo>
                      <a:pt x="1409" y="4192"/>
                    </a:lnTo>
                    <a:lnTo>
                      <a:pt x="1966" y="3652"/>
                    </a:lnTo>
                    <a:lnTo>
                      <a:pt x="1966" y="4421"/>
                    </a:lnTo>
                    <a:lnTo>
                      <a:pt x="1998" y="4618"/>
                    </a:lnTo>
                    <a:lnTo>
                      <a:pt x="2260" y="4896"/>
                    </a:lnTo>
                    <a:lnTo>
                      <a:pt x="2457" y="4912"/>
                    </a:lnTo>
                    <a:lnTo>
                      <a:pt x="2653" y="4896"/>
                    </a:lnTo>
                    <a:lnTo>
                      <a:pt x="2915" y="4618"/>
                    </a:lnTo>
                    <a:lnTo>
                      <a:pt x="2948" y="4421"/>
                    </a:lnTo>
                    <a:lnTo>
                      <a:pt x="2948" y="3652"/>
                    </a:lnTo>
                    <a:lnTo>
                      <a:pt x="3505" y="4192"/>
                    </a:lnTo>
                    <a:lnTo>
                      <a:pt x="3652" y="4323"/>
                    </a:lnTo>
                    <a:lnTo>
                      <a:pt x="4029" y="4323"/>
                    </a:lnTo>
                    <a:lnTo>
                      <a:pt x="4192" y="4192"/>
                    </a:lnTo>
                    <a:lnTo>
                      <a:pt x="4307" y="4045"/>
                    </a:lnTo>
                    <a:lnTo>
                      <a:pt x="4307" y="3668"/>
                    </a:lnTo>
                    <a:lnTo>
                      <a:pt x="4192" y="3504"/>
                    </a:lnTo>
                    <a:lnTo>
                      <a:pt x="3636" y="2948"/>
                    </a:lnTo>
                    <a:lnTo>
                      <a:pt x="4422" y="2948"/>
                    </a:lnTo>
                    <a:lnTo>
                      <a:pt x="4618" y="2931"/>
                    </a:lnTo>
                    <a:lnTo>
                      <a:pt x="4880" y="2653"/>
                    </a:lnTo>
                    <a:lnTo>
                      <a:pt x="4913" y="2456"/>
                    </a:lnTo>
                    <a:lnTo>
                      <a:pt x="4880" y="2260"/>
                    </a:lnTo>
                    <a:lnTo>
                      <a:pt x="4618" y="1998"/>
                    </a:lnTo>
                    <a:lnTo>
                      <a:pt x="4422" y="1965"/>
                    </a:lnTo>
                    <a:lnTo>
                      <a:pt x="3636" y="1965"/>
                    </a:lnTo>
                    <a:lnTo>
                      <a:pt x="4192" y="1409"/>
                    </a:lnTo>
                    <a:lnTo>
                      <a:pt x="4307" y="1261"/>
                    </a:lnTo>
                    <a:lnTo>
                      <a:pt x="4307" y="885"/>
                    </a:lnTo>
                    <a:lnTo>
                      <a:pt x="4192" y="721"/>
                    </a:lnTo>
                    <a:lnTo>
                      <a:pt x="4029" y="606"/>
                    </a:lnTo>
                    <a:lnTo>
                      <a:pt x="3652" y="606"/>
                    </a:lnTo>
                    <a:lnTo>
                      <a:pt x="3505" y="721"/>
                    </a:lnTo>
                    <a:lnTo>
                      <a:pt x="2948" y="1278"/>
                    </a:lnTo>
                    <a:lnTo>
                      <a:pt x="2948" y="492"/>
                    </a:lnTo>
                    <a:lnTo>
                      <a:pt x="2915" y="295"/>
                    </a:lnTo>
                    <a:lnTo>
                      <a:pt x="2653" y="33"/>
                    </a:lnTo>
                    <a:lnTo>
                      <a:pt x="2457"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7" name="Google Shape;2340;p38">
                <a:extLst>
                  <a:ext uri="{FF2B5EF4-FFF2-40B4-BE49-F238E27FC236}">
                    <a16:creationId xmlns:a16="http://schemas.microsoft.com/office/drawing/2014/main" id="{CC16434E-551D-4A8E-FC03-EC17A2D83F8C}"/>
                  </a:ext>
                </a:extLst>
              </p:cNvPr>
              <p:cNvSpPr/>
              <p:nvPr/>
            </p:nvSpPr>
            <p:spPr>
              <a:xfrm>
                <a:off x="-2174090" y="1918723"/>
                <a:ext cx="43929" cy="43959"/>
              </a:xfrm>
              <a:custGeom>
                <a:avLst/>
                <a:gdLst/>
                <a:ahLst/>
                <a:cxnLst/>
                <a:rect l="l" t="t" r="r" b="b"/>
                <a:pathLst>
                  <a:path w="1474" h="1475" extrusionOk="0">
                    <a:moveTo>
                      <a:pt x="737" y="1"/>
                    </a:moveTo>
                    <a:lnTo>
                      <a:pt x="589" y="17"/>
                    </a:lnTo>
                    <a:lnTo>
                      <a:pt x="328" y="132"/>
                    </a:lnTo>
                    <a:lnTo>
                      <a:pt x="115" y="328"/>
                    </a:lnTo>
                    <a:lnTo>
                      <a:pt x="0" y="590"/>
                    </a:lnTo>
                    <a:lnTo>
                      <a:pt x="0" y="737"/>
                    </a:lnTo>
                    <a:lnTo>
                      <a:pt x="0" y="885"/>
                    </a:lnTo>
                    <a:lnTo>
                      <a:pt x="115" y="1147"/>
                    </a:lnTo>
                    <a:lnTo>
                      <a:pt x="328" y="1360"/>
                    </a:lnTo>
                    <a:lnTo>
                      <a:pt x="589" y="1474"/>
                    </a:lnTo>
                    <a:lnTo>
                      <a:pt x="884" y="1474"/>
                    </a:lnTo>
                    <a:lnTo>
                      <a:pt x="1146" y="1360"/>
                    </a:lnTo>
                    <a:lnTo>
                      <a:pt x="1343" y="1147"/>
                    </a:lnTo>
                    <a:lnTo>
                      <a:pt x="1457" y="885"/>
                    </a:lnTo>
                    <a:lnTo>
                      <a:pt x="1474" y="737"/>
                    </a:lnTo>
                    <a:lnTo>
                      <a:pt x="1457" y="590"/>
                    </a:lnTo>
                    <a:lnTo>
                      <a:pt x="1343" y="328"/>
                    </a:lnTo>
                    <a:lnTo>
                      <a:pt x="1146" y="132"/>
                    </a:lnTo>
                    <a:lnTo>
                      <a:pt x="884" y="17"/>
                    </a:lnTo>
                    <a:lnTo>
                      <a:pt x="737" y="1"/>
                    </a:lnTo>
                    <a:close/>
                  </a:path>
                </a:pathLst>
              </a:custGeom>
              <a:solidFill>
                <a:srgbClr val="0430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20" name="Google Shape;2341;p38">
            <a:extLst>
              <a:ext uri="{FF2B5EF4-FFF2-40B4-BE49-F238E27FC236}">
                <a16:creationId xmlns:a16="http://schemas.microsoft.com/office/drawing/2014/main" id="{48642D1E-A38D-2021-E72A-10CB0F156A61}"/>
              </a:ext>
            </a:extLst>
          </p:cNvPr>
          <p:cNvGrpSpPr/>
          <p:nvPr/>
        </p:nvGrpSpPr>
        <p:grpSpPr>
          <a:xfrm>
            <a:off x="5670468" y="1034688"/>
            <a:ext cx="1899784" cy="1657313"/>
            <a:chOff x="4677098" y="1051924"/>
            <a:chExt cx="1899784" cy="1657313"/>
          </a:xfrm>
        </p:grpSpPr>
        <p:grpSp>
          <p:nvGrpSpPr>
            <p:cNvPr id="121" name="Google Shape;2342;p38">
              <a:extLst>
                <a:ext uri="{FF2B5EF4-FFF2-40B4-BE49-F238E27FC236}">
                  <a16:creationId xmlns:a16="http://schemas.microsoft.com/office/drawing/2014/main" id="{914586EA-44BB-E8A0-3C47-36ECFB616602}"/>
                </a:ext>
              </a:extLst>
            </p:cNvPr>
            <p:cNvGrpSpPr/>
            <p:nvPr/>
          </p:nvGrpSpPr>
          <p:grpSpPr>
            <a:xfrm>
              <a:off x="4677098" y="1051924"/>
              <a:ext cx="1899784" cy="1657313"/>
              <a:chOff x="4677098" y="1051924"/>
              <a:chExt cx="1899784" cy="1657313"/>
            </a:xfrm>
          </p:grpSpPr>
          <p:sp>
            <p:nvSpPr>
              <p:cNvPr id="130" name="Google Shape;2343;p38">
                <a:extLst>
                  <a:ext uri="{FF2B5EF4-FFF2-40B4-BE49-F238E27FC236}">
                    <a16:creationId xmlns:a16="http://schemas.microsoft.com/office/drawing/2014/main" id="{8772B1F6-CB74-A84E-7B22-606A1721CF61}"/>
                  </a:ext>
                </a:extLst>
              </p:cNvPr>
              <p:cNvSpPr/>
              <p:nvPr/>
            </p:nvSpPr>
            <p:spPr>
              <a:xfrm>
                <a:off x="4677098" y="1051924"/>
                <a:ext cx="1899784" cy="1657313"/>
              </a:xfrm>
              <a:custGeom>
                <a:avLst/>
                <a:gdLst/>
                <a:ahLst/>
                <a:cxnLst/>
                <a:rect l="l" t="t" r="r" b="b"/>
                <a:pathLst>
                  <a:path w="20951" h="18277" extrusionOk="0">
                    <a:moveTo>
                      <a:pt x="9161" y="0"/>
                    </a:moveTo>
                    <a:cubicBezTo>
                      <a:pt x="9030" y="0"/>
                      <a:pt x="8899" y="3"/>
                      <a:pt x="8767" y="9"/>
                    </a:cubicBezTo>
                    <a:cubicBezTo>
                      <a:pt x="3938" y="217"/>
                      <a:pt x="102" y="4170"/>
                      <a:pt x="34" y="9009"/>
                    </a:cubicBezTo>
                    <a:cubicBezTo>
                      <a:pt x="1" y="11474"/>
                      <a:pt x="935" y="13799"/>
                      <a:pt x="2665" y="15555"/>
                    </a:cubicBezTo>
                    <a:cubicBezTo>
                      <a:pt x="4396" y="17310"/>
                      <a:pt x="6707" y="18277"/>
                      <a:pt x="9171" y="18277"/>
                    </a:cubicBezTo>
                    <a:cubicBezTo>
                      <a:pt x="13727" y="18277"/>
                      <a:pt x="17620" y="14878"/>
                      <a:pt x="18228" y="10370"/>
                    </a:cubicBezTo>
                    <a:cubicBezTo>
                      <a:pt x="18300" y="9828"/>
                      <a:pt x="18741" y="9434"/>
                      <a:pt x="19276" y="9434"/>
                    </a:cubicBezTo>
                    <a:lnTo>
                      <a:pt x="20950" y="9434"/>
                    </a:lnTo>
                    <a:lnTo>
                      <a:pt x="20950" y="8842"/>
                    </a:lnTo>
                    <a:lnTo>
                      <a:pt x="19276" y="8842"/>
                    </a:lnTo>
                    <a:cubicBezTo>
                      <a:pt x="18455" y="8842"/>
                      <a:pt x="17752" y="9465"/>
                      <a:pt x="17640" y="10291"/>
                    </a:cubicBezTo>
                    <a:cubicBezTo>
                      <a:pt x="17073" y="14506"/>
                      <a:pt x="13432" y="17684"/>
                      <a:pt x="9171" y="17684"/>
                    </a:cubicBezTo>
                    <a:cubicBezTo>
                      <a:pt x="6866" y="17684"/>
                      <a:pt x="4705" y="16780"/>
                      <a:pt x="3087" y="15138"/>
                    </a:cubicBezTo>
                    <a:cubicBezTo>
                      <a:pt x="1468" y="13497"/>
                      <a:pt x="594" y="11323"/>
                      <a:pt x="627" y="9017"/>
                    </a:cubicBezTo>
                    <a:cubicBezTo>
                      <a:pt x="689" y="4492"/>
                      <a:pt x="4277" y="795"/>
                      <a:pt x="8793" y="600"/>
                    </a:cubicBezTo>
                    <a:cubicBezTo>
                      <a:pt x="8917" y="595"/>
                      <a:pt x="9041" y="592"/>
                      <a:pt x="9164" y="592"/>
                    </a:cubicBezTo>
                    <a:cubicBezTo>
                      <a:pt x="11036" y="592"/>
                      <a:pt x="12865" y="1206"/>
                      <a:pt x="14351" y="2339"/>
                    </a:cubicBezTo>
                    <a:lnTo>
                      <a:pt x="14710" y="1869"/>
                    </a:lnTo>
                    <a:cubicBezTo>
                      <a:pt x="13121" y="657"/>
                      <a:pt x="11164" y="0"/>
                      <a:pt x="916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2344;p38">
                <a:extLst>
                  <a:ext uri="{FF2B5EF4-FFF2-40B4-BE49-F238E27FC236}">
                    <a16:creationId xmlns:a16="http://schemas.microsoft.com/office/drawing/2014/main" id="{AA4D1AB7-7E03-BB26-51EC-DC61A8807063}"/>
                  </a:ext>
                </a:extLst>
              </p:cNvPr>
              <p:cNvSpPr/>
              <p:nvPr/>
            </p:nvSpPr>
            <p:spPr>
              <a:xfrm>
                <a:off x="4894925" y="1266626"/>
                <a:ext cx="1227756" cy="1227900"/>
              </a:xfrm>
              <a:custGeom>
                <a:avLst/>
                <a:gdLst/>
                <a:ahLst/>
                <a:cxnLst/>
                <a:rect l="l" t="t" r="r" b="b"/>
                <a:pathLst>
                  <a:path w="8506" h="8507" extrusionOk="0">
                    <a:moveTo>
                      <a:pt x="4252" y="0"/>
                    </a:moveTo>
                    <a:cubicBezTo>
                      <a:pt x="1904" y="0"/>
                      <a:pt x="0" y="1904"/>
                      <a:pt x="0" y="4253"/>
                    </a:cubicBezTo>
                    <a:cubicBezTo>
                      <a:pt x="0" y="6603"/>
                      <a:pt x="1904" y="8507"/>
                      <a:pt x="4252" y="8507"/>
                    </a:cubicBezTo>
                    <a:cubicBezTo>
                      <a:pt x="6602" y="8507"/>
                      <a:pt x="8506" y="6603"/>
                      <a:pt x="8506" y="4253"/>
                    </a:cubicBezTo>
                    <a:cubicBezTo>
                      <a:pt x="8506" y="1904"/>
                      <a:pt x="6602" y="0"/>
                      <a:pt x="4252" y="0"/>
                    </a:cubicBezTo>
                    <a:close/>
                  </a:path>
                </a:pathLst>
              </a:custGeom>
              <a:solidFill>
                <a:srgbClr val="FFFFFF"/>
              </a:solidFill>
              <a:ln w="76200" cap="flat" cmpd="sng">
                <a:solidFill>
                  <a:srgbClr val="83B2A9"/>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2" name="Google Shape;2345;p38">
              <a:extLst>
                <a:ext uri="{FF2B5EF4-FFF2-40B4-BE49-F238E27FC236}">
                  <a16:creationId xmlns:a16="http://schemas.microsoft.com/office/drawing/2014/main" id="{A5527265-EA5C-5A88-8B06-FE841AED6FAD}"/>
                </a:ext>
              </a:extLst>
            </p:cNvPr>
            <p:cNvGrpSpPr/>
            <p:nvPr/>
          </p:nvGrpSpPr>
          <p:grpSpPr>
            <a:xfrm>
              <a:off x="5168288" y="1501177"/>
              <a:ext cx="664516" cy="758648"/>
              <a:chOff x="-990244" y="2777774"/>
              <a:chExt cx="744139" cy="849550"/>
            </a:xfrm>
          </p:grpSpPr>
          <p:sp>
            <p:nvSpPr>
              <p:cNvPr id="123" name="Google Shape;2346;p38">
                <a:extLst>
                  <a:ext uri="{FF2B5EF4-FFF2-40B4-BE49-F238E27FC236}">
                    <a16:creationId xmlns:a16="http://schemas.microsoft.com/office/drawing/2014/main" id="{F6AF262D-56E7-C181-3762-E01DBAADFF3D}"/>
                  </a:ext>
                </a:extLst>
              </p:cNvPr>
              <p:cNvSpPr/>
              <p:nvPr/>
            </p:nvSpPr>
            <p:spPr>
              <a:xfrm>
                <a:off x="-990244" y="2971997"/>
                <a:ext cx="744139" cy="655327"/>
              </a:xfrm>
              <a:custGeom>
                <a:avLst/>
                <a:gdLst/>
                <a:ahLst/>
                <a:cxnLst/>
                <a:rect l="l" t="t" r="r" b="b"/>
                <a:pathLst>
                  <a:path w="24969" h="21989" extrusionOk="0">
                    <a:moveTo>
                      <a:pt x="23381" y="0"/>
                    </a:moveTo>
                    <a:lnTo>
                      <a:pt x="22365" y="115"/>
                    </a:lnTo>
                    <a:lnTo>
                      <a:pt x="21743" y="246"/>
                    </a:lnTo>
                    <a:lnTo>
                      <a:pt x="20794" y="508"/>
                    </a:lnTo>
                    <a:lnTo>
                      <a:pt x="18862" y="1261"/>
                    </a:lnTo>
                    <a:lnTo>
                      <a:pt x="18060" y="1686"/>
                    </a:lnTo>
                    <a:lnTo>
                      <a:pt x="14245" y="3897"/>
                    </a:lnTo>
                    <a:lnTo>
                      <a:pt x="14048" y="3995"/>
                    </a:lnTo>
                    <a:lnTo>
                      <a:pt x="13885" y="4110"/>
                    </a:lnTo>
                    <a:lnTo>
                      <a:pt x="13557" y="4306"/>
                    </a:lnTo>
                    <a:lnTo>
                      <a:pt x="12853" y="4519"/>
                    </a:lnTo>
                    <a:lnTo>
                      <a:pt x="12493" y="4535"/>
                    </a:lnTo>
                    <a:lnTo>
                      <a:pt x="12444" y="4535"/>
                    </a:lnTo>
                    <a:lnTo>
                      <a:pt x="12084" y="4519"/>
                    </a:lnTo>
                    <a:lnTo>
                      <a:pt x="11412" y="4306"/>
                    </a:lnTo>
                    <a:lnTo>
                      <a:pt x="11101" y="4110"/>
                    </a:lnTo>
                    <a:lnTo>
                      <a:pt x="10921" y="3995"/>
                    </a:lnTo>
                    <a:lnTo>
                      <a:pt x="10741" y="3897"/>
                    </a:lnTo>
                    <a:lnTo>
                      <a:pt x="6910" y="1686"/>
                    </a:lnTo>
                    <a:lnTo>
                      <a:pt x="6108" y="1261"/>
                    </a:lnTo>
                    <a:lnTo>
                      <a:pt x="4176" y="508"/>
                    </a:lnTo>
                    <a:lnTo>
                      <a:pt x="3226" y="246"/>
                    </a:lnTo>
                    <a:lnTo>
                      <a:pt x="2751" y="131"/>
                    </a:lnTo>
                    <a:lnTo>
                      <a:pt x="1916" y="17"/>
                    </a:lnTo>
                    <a:lnTo>
                      <a:pt x="1311" y="17"/>
                    </a:lnTo>
                    <a:lnTo>
                      <a:pt x="852" y="98"/>
                    </a:lnTo>
                    <a:lnTo>
                      <a:pt x="508" y="246"/>
                    </a:lnTo>
                    <a:lnTo>
                      <a:pt x="230" y="475"/>
                    </a:lnTo>
                    <a:lnTo>
                      <a:pt x="148" y="622"/>
                    </a:lnTo>
                    <a:lnTo>
                      <a:pt x="83" y="737"/>
                    </a:lnTo>
                    <a:lnTo>
                      <a:pt x="1" y="1015"/>
                    </a:lnTo>
                    <a:lnTo>
                      <a:pt x="34" y="1474"/>
                    </a:lnTo>
                    <a:lnTo>
                      <a:pt x="345" y="2178"/>
                    </a:lnTo>
                    <a:lnTo>
                      <a:pt x="934" y="3013"/>
                    </a:lnTo>
                    <a:lnTo>
                      <a:pt x="1360" y="3471"/>
                    </a:lnTo>
                    <a:lnTo>
                      <a:pt x="2064" y="4175"/>
                    </a:lnTo>
                    <a:lnTo>
                      <a:pt x="3668" y="5452"/>
                    </a:lnTo>
                    <a:lnTo>
                      <a:pt x="4454" y="5943"/>
                    </a:lnTo>
                    <a:lnTo>
                      <a:pt x="8285" y="8154"/>
                    </a:lnTo>
                    <a:lnTo>
                      <a:pt x="8482" y="8268"/>
                    </a:lnTo>
                    <a:lnTo>
                      <a:pt x="8678" y="8366"/>
                    </a:lnTo>
                    <a:lnTo>
                      <a:pt x="8907" y="8497"/>
                    </a:lnTo>
                    <a:lnTo>
                      <a:pt x="9300" y="8841"/>
                    </a:lnTo>
                    <a:lnTo>
                      <a:pt x="9464" y="9038"/>
                    </a:lnTo>
                    <a:lnTo>
                      <a:pt x="9513" y="9103"/>
                    </a:lnTo>
                    <a:lnTo>
                      <a:pt x="9759" y="9463"/>
                    </a:lnTo>
                    <a:lnTo>
                      <a:pt x="9988" y="10086"/>
                    </a:lnTo>
                    <a:lnTo>
                      <a:pt x="10037" y="10528"/>
                    </a:lnTo>
                    <a:lnTo>
                      <a:pt x="10037" y="10740"/>
                    </a:lnTo>
                    <a:lnTo>
                      <a:pt x="10037" y="10953"/>
                    </a:lnTo>
                    <a:lnTo>
                      <a:pt x="10021" y="11182"/>
                    </a:lnTo>
                    <a:lnTo>
                      <a:pt x="10021" y="15603"/>
                    </a:lnTo>
                    <a:lnTo>
                      <a:pt x="10053" y="16373"/>
                    </a:lnTo>
                    <a:lnTo>
                      <a:pt x="10332" y="18419"/>
                    </a:lnTo>
                    <a:lnTo>
                      <a:pt x="10774" y="19991"/>
                    </a:lnTo>
                    <a:lnTo>
                      <a:pt x="11150" y="20891"/>
                    </a:lnTo>
                    <a:lnTo>
                      <a:pt x="11609" y="21579"/>
                    </a:lnTo>
                    <a:lnTo>
                      <a:pt x="12018" y="21890"/>
                    </a:lnTo>
                    <a:lnTo>
                      <a:pt x="12329" y="21988"/>
                    </a:lnTo>
                    <a:lnTo>
                      <a:pt x="12640" y="21988"/>
                    </a:lnTo>
                    <a:lnTo>
                      <a:pt x="12951" y="21890"/>
                    </a:lnTo>
                    <a:lnTo>
                      <a:pt x="13361" y="21579"/>
                    </a:lnTo>
                    <a:lnTo>
                      <a:pt x="13819" y="20891"/>
                    </a:lnTo>
                    <a:lnTo>
                      <a:pt x="14212" y="19991"/>
                    </a:lnTo>
                    <a:lnTo>
                      <a:pt x="14638" y="18419"/>
                    </a:lnTo>
                    <a:lnTo>
                      <a:pt x="14916" y="16373"/>
                    </a:lnTo>
                    <a:lnTo>
                      <a:pt x="14949" y="15603"/>
                    </a:lnTo>
                    <a:lnTo>
                      <a:pt x="14949" y="11182"/>
                    </a:lnTo>
                    <a:lnTo>
                      <a:pt x="14949" y="10953"/>
                    </a:lnTo>
                    <a:lnTo>
                      <a:pt x="14932" y="10740"/>
                    </a:lnTo>
                    <a:lnTo>
                      <a:pt x="14932" y="10331"/>
                    </a:lnTo>
                    <a:lnTo>
                      <a:pt x="15145" y="9545"/>
                    </a:lnTo>
                    <a:lnTo>
                      <a:pt x="15358" y="9201"/>
                    </a:lnTo>
                    <a:lnTo>
                      <a:pt x="15440" y="9087"/>
                    </a:lnTo>
                    <a:lnTo>
                      <a:pt x="15620" y="8858"/>
                    </a:lnTo>
                    <a:lnTo>
                      <a:pt x="16078" y="8497"/>
                    </a:lnTo>
                    <a:lnTo>
                      <a:pt x="16324" y="8350"/>
                    </a:lnTo>
                    <a:lnTo>
                      <a:pt x="16504" y="8252"/>
                    </a:lnTo>
                    <a:lnTo>
                      <a:pt x="16701" y="8154"/>
                    </a:lnTo>
                    <a:lnTo>
                      <a:pt x="20532" y="5943"/>
                    </a:lnTo>
                    <a:lnTo>
                      <a:pt x="21301" y="5452"/>
                    </a:lnTo>
                    <a:lnTo>
                      <a:pt x="22906" y="4175"/>
                    </a:lnTo>
                    <a:lnTo>
                      <a:pt x="23610" y="3471"/>
                    </a:lnTo>
                    <a:lnTo>
                      <a:pt x="24035" y="3013"/>
                    </a:lnTo>
                    <a:lnTo>
                      <a:pt x="24641" y="2178"/>
                    </a:lnTo>
                    <a:lnTo>
                      <a:pt x="24936" y="1474"/>
                    </a:lnTo>
                    <a:lnTo>
                      <a:pt x="24969" y="1015"/>
                    </a:lnTo>
                    <a:lnTo>
                      <a:pt x="24887" y="737"/>
                    </a:lnTo>
                    <a:lnTo>
                      <a:pt x="24821" y="622"/>
                    </a:lnTo>
                    <a:lnTo>
                      <a:pt x="24756" y="491"/>
                    </a:lnTo>
                    <a:lnTo>
                      <a:pt x="24559" y="295"/>
                    </a:lnTo>
                    <a:lnTo>
                      <a:pt x="24150" y="98"/>
                    </a:lnTo>
                    <a:lnTo>
                      <a:pt x="23381" y="0"/>
                    </a:lnTo>
                    <a:close/>
                  </a:path>
                </a:pathLst>
              </a:custGeom>
              <a:solidFill>
                <a:srgbClr val="83B2A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2347;p38">
                <a:extLst>
                  <a:ext uri="{FF2B5EF4-FFF2-40B4-BE49-F238E27FC236}">
                    <a16:creationId xmlns:a16="http://schemas.microsoft.com/office/drawing/2014/main" id="{9D7854AE-23C2-B01F-FE3D-F22DFCF4C498}"/>
                  </a:ext>
                </a:extLst>
              </p:cNvPr>
              <p:cNvSpPr/>
              <p:nvPr/>
            </p:nvSpPr>
            <p:spPr>
              <a:xfrm>
                <a:off x="-989737" y="2979805"/>
                <a:ext cx="743632" cy="647519"/>
              </a:xfrm>
              <a:custGeom>
                <a:avLst/>
                <a:gdLst/>
                <a:ahLst/>
                <a:cxnLst/>
                <a:rect l="l" t="t" r="r" b="b"/>
                <a:pathLst>
                  <a:path w="24952" h="21727" extrusionOk="0">
                    <a:moveTo>
                      <a:pt x="491" y="0"/>
                    </a:moveTo>
                    <a:lnTo>
                      <a:pt x="279" y="147"/>
                    </a:lnTo>
                    <a:lnTo>
                      <a:pt x="131" y="360"/>
                    </a:lnTo>
                    <a:lnTo>
                      <a:pt x="17" y="589"/>
                    </a:lnTo>
                    <a:lnTo>
                      <a:pt x="0" y="851"/>
                    </a:lnTo>
                    <a:lnTo>
                      <a:pt x="11985" y="7761"/>
                    </a:lnTo>
                    <a:lnTo>
                      <a:pt x="11985" y="21595"/>
                    </a:lnTo>
                    <a:lnTo>
                      <a:pt x="12214" y="21710"/>
                    </a:lnTo>
                    <a:lnTo>
                      <a:pt x="12476" y="21726"/>
                    </a:lnTo>
                    <a:lnTo>
                      <a:pt x="12722" y="21710"/>
                    </a:lnTo>
                    <a:lnTo>
                      <a:pt x="12967" y="21595"/>
                    </a:lnTo>
                    <a:lnTo>
                      <a:pt x="12967" y="7761"/>
                    </a:lnTo>
                    <a:lnTo>
                      <a:pt x="24952" y="851"/>
                    </a:lnTo>
                    <a:lnTo>
                      <a:pt x="24919" y="589"/>
                    </a:lnTo>
                    <a:lnTo>
                      <a:pt x="24804" y="360"/>
                    </a:lnTo>
                    <a:lnTo>
                      <a:pt x="24657" y="147"/>
                    </a:lnTo>
                    <a:lnTo>
                      <a:pt x="24460" y="0"/>
                    </a:lnTo>
                    <a:lnTo>
                      <a:pt x="12476" y="6909"/>
                    </a:lnTo>
                    <a:lnTo>
                      <a:pt x="491"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2348;p38">
                <a:extLst>
                  <a:ext uri="{FF2B5EF4-FFF2-40B4-BE49-F238E27FC236}">
                    <a16:creationId xmlns:a16="http://schemas.microsoft.com/office/drawing/2014/main" id="{323220CB-C1F7-E24F-7C08-C13D5014A397}"/>
                  </a:ext>
                </a:extLst>
              </p:cNvPr>
              <p:cNvSpPr/>
              <p:nvPr/>
            </p:nvSpPr>
            <p:spPr>
              <a:xfrm>
                <a:off x="-990244" y="2777774"/>
                <a:ext cx="744139" cy="655834"/>
              </a:xfrm>
              <a:custGeom>
                <a:avLst/>
                <a:gdLst/>
                <a:ahLst/>
                <a:cxnLst/>
                <a:rect l="l" t="t" r="r" b="b"/>
                <a:pathLst>
                  <a:path w="24969" h="22006" extrusionOk="0">
                    <a:moveTo>
                      <a:pt x="12493" y="1"/>
                    </a:moveTo>
                    <a:lnTo>
                      <a:pt x="12329" y="17"/>
                    </a:lnTo>
                    <a:lnTo>
                      <a:pt x="12018" y="116"/>
                    </a:lnTo>
                    <a:lnTo>
                      <a:pt x="11609" y="427"/>
                    </a:lnTo>
                    <a:lnTo>
                      <a:pt x="11150" y="1114"/>
                    </a:lnTo>
                    <a:lnTo>
                      <a:pt x="10774" y="2015"/>
                    </a:lnTo>
                    <a:lnTo>
                      <a:pt x="10332" y="3570"/>
                    </a:lnTo>
                    <a:lnTo>
                      <a:pt x="10053" y="5633"/>
                    </a:lnTo>
                    <a:lnTo>
                      <a:pt x="10021" y="6403"/>
                    </a:lnTo>
                    <a:lnTo>
                      <a:pt x="10021" y="10823"/>
                    </a:lnTo>
                    <a:lnTo>
                      <a:pt x="10037" y="11036"/>
                    </a:lnTo>
                    <a:lnTo>
                      <a:pt x="10037" y="11249"/>
                    </a:lnTo>
                    <a:lnTo>
                      <a:pt x="10037" y="11674"/>
                    </a:lnTo>
                    <a:lnTo>
                      <a:pt x="9824" y="12444"/>
                    </a:lnTo>
                    <a:lnTo>
                      <a:pt x="9611" y="12788"/>
                    </a:lnTo>
                    <a:lnTo>
                      <a:pt x="9530" y="12902"/>
                    </a:lnTo>
                    <a:lnTo>
                      <a:pt x="9349" y="13132"/>
                    </a:lnTo>
                    <a:lnTo>
                      <a:pt x="8891" y="13508"/>
                    </a:lnTo>
                    <a:lnTo>
                      <a:pt x="8645" y="13655"/>
                    </a:lnTo>
                    <a:lnTo>
                      <a:pt x="8465" y="13754"/>
                    </a:lnTo>
                    <a:lnTo>
                      <a:pt x="8285" y="13852"/>
                    </a:lnTo>
                    <a:lnTo>
                      <a:pt x="4454" y="16062"/>
                    </a:lnTo>
                    <a:lnTo>
                      <a:pt x="3668" y="16537"/>
                    </a:lnTo>
                    <a:lnTo>
                      <a:pt x="2064" y="17830"/>
                    </a:lnTo>
                    <a:lnTo>
                      <a:pt x="1360" y="18534"/>
                    </a:lnTo>
                    <a:lnTo>
                      <a:pt x="934" y="18993"/>
                    </a:lnTo>
                    <a:lnTo>
                      <a:pt x="345" y="19828"/>
                    </a:lnTo>
                    <a:lnTo>
                      <a:pt x="34" y="20532"/>
                    </a:lnTo>
                    <a:lnTo>
                      <a:pt x="1" y="20990"/>
                    </a:lnTo>
                    <a:lnTo>
                      <a:pt x="83" y="21252"/>
                    </a:lnTo>
                    <a:lnTo>
                      <a:pt x="148" y="21383"/>
                    </a:lnTo>
                    <a:lnTo>
                      <a:pt x="214" y="21498"/>
                    </a:lnTo>
                    <a:lnTo>
                      <a:pt x="427" y="21694"/>
                    </a:lnTo>
                    <a:lnTo>
                      <a:pt x="819" y="21907"/>
                    </a:lnTo>
                    <a:lnTo>
                      <a:pt x="1589" y="22005"/>
                    </a:lnTo>
                    <a:lnTo>
                      <a:pt x="2604" y="21891"/>
                    </a:lnTo>
                    <a:lnTo>
                      <a:pt x="3226" y="21760"/>
                    </a:lnTo>
                    <a:lnTo>
                      <a:pt x="4176" y="21498"/>
                    </a:lnTo>
                    <a:lnTo>
                      <a:pt x="6108" y="20745"/>
                    </a:lnTo>
                    <a:lnTo>
                      <a:pt x="6910" y="20319"/>
                    </a:lnTo>
                    <a:lnTo>
                      <a:pt x="10741" y="18109"/>
                    </a:lnTo>
                    <a:lnTo>
                      <a:pt x="10921" y="17994"/>
                    </a:lnTo>
                    <a:lnTo>
                      <a:pt x="11101" y="17880"/>
                    </a:lnTo>
                    <a:lnTo>
                      <a:pt x="11412" y="17699"/>
                    </a:lnTo>
                    <a:lnTo>
                      <a:pt x="12116" y="17487"/>
                    </a:lnTo>
                    <a:lnTo>
                      <a:pt x="12477" y="17470"/>
                    </a:lnTo>
                    <a:lnTo>
                      <a:pt x="12526" y="17470"/>
                    </a:lnTo>
                    <a:lnTo>
                      <a:pt x="12886" y="17487"/>
                    </a:lnTo>
                    <a:lnTo>
                      <a:pt x="13557" y="17699"/>
                    </a:lnTo>
                    <a:lnTo>
                      <a:pt x="13868" y="17880"/>
                    </a:lnTo>
                    <a:lnTo>
                      <a:pt x="14048" y="17994"/>
                    </a:lnTo>
                    <a:lnTo>
                      <a:pt x="14245" y="18109"/>
                    </a:lnTo>
                    <a:lnTo>
                      <a:pt x="18060" y="20319"/>
                    </a:lnTo>
                    <a:lnTo>
                      <a:pt x="18862" y="20745"/>
                    </a:lnTo>
                    <a:lnTo>
                      <a:pt x="20794" y="21498"/>
                    </a:lnTo>
                    <a:lnTo>
                      <a:pt x="21743" y="21760"/>
                    </a:lnTo>
                    <a:lnTo>
                      <a:pt x="22218" y="21858"/>
                    </a:lnTo>
                    <a:lnTo>
                      <a:pt x="23053" y="21973"/>
                    </a:lnTo>
                    <a:lnTo>
                      <a:pt x="23397" y="21989"/>
                    </a:lnTo>
                    <a:lnTo>
                      <a:pt x="23659" y="21989"/>
                    </a:lnTo>
                    <a:lnTo>
                      <a:pt x="24117" y="21907"/>
                    </a:lnTo>
                    <a:lnTo>
                      <a:pt x="24477" y="21760"/>
                    </a:lnTo>
                    <a:lnTo>
                      <a:pt x="24739" y="21531"/>
                    </a:lnTo>
                    <a:lnTo>
                      <a:pt x="24821" y="21383"/>
                    </a:lnTo>
                    <a:lnTo>
                      <a:pt x="24887" y="21252"/>
                    </a:lnTo>
                    <a:lnTo>
                      <a:pt x="24969" y="20990"/>
                    </a:lnTo>
                    <a:lnTo>
                      <a:pt x="24936" y="20532"/>
                    </a:lnTo>
                    <a:lnTo>
                      <a:pt x="24641" y="19828"/>
                    </a:lnTo>
                    <a:lnTo>
                      <a:pt x="24035" y="18993"/>
                    </a:lnTo>
                    <a:lnTo>
                      <a:pt x="23610" y="18534"/>
                    </a:lnTo>
                    <a:lnTo>
                      <a:pt x="22906" y="17830"/>
                    </a:lnTo>
                    <a:lnTo>
                      <a:pt x="21301" y="16537"/>
                    </a:lnTo>
                    <a:lnTo>
                      <a:pt x="20532" y="16062"/>
                    </a:lnTo>
                    <a:lnTo>
                      <a:pt x="16701" y="13852"/>
                    </a:lnTo>
                    <a:lnTo>
                      <a:pt x="16488" y="13737"/>
                    </a:lnTo>
                    <a:lnTo>
                      <a:pt x="16291" y="13623"/>
                    </a:lnTo>
                    <a:lnTo>
                      <a:pt x="16062" y="13508"/>
                    </a:lnTo>
                    <a:lnTo>
                      <a:pt x="15669" y="13164"/>
                    </a:lnTo>
                    <a:lnTo>
                      <a:pt x="15505" y="12951"/>
                    </a:lnTo>
                    <a:lnTo>
                      <a:pt x="15456" y="12902"/>
                    </a:lnTo>
                    <a:lnTo>
                      <a:pt x="15211" y="12526"/>
                    </a:lnTo>
                    <a:lnTo>
                      <a:pt x="14982" y="11904"/>
                    </a:lnTo>
                    <a:lnTo>
                      <a:pt x="14932" y="11478"/>
                    </a:lnTo>
                    <a:lnTo>
                      <a:pt x="14932" y="11249"/>
                    </a:lnTo>
                    <a:lnTo>
                      <a:pt x="14949" y="11036"/>
                    </a:lnTo>
                    <a:lnTo>
                      <a:pt x="14949" y="10823"/>
                    </a:lnTo>
                    <a:lnTo>
                      <a:pt x="14949" y="6403"/>
                    </a:lnTo>
                    <a:lnTo>
                      <a:pt x="14916" y="5633"/>
                    </a:lnTo>
                    <a:lnTo>
                      <a:pt x="14638" y="3570"/>
                    </a:lnTo>
                    <a:lnTo>
                      <a:pt x="14212" y="2015"/>
                    </a:lnTo>
                    <a:lnTo>
                      <a:pt x="13819" y="1114"/>
                    </a:lnTo>
                    <a:lnTo>
                      <a:pt x="13361" y="427"/>
                    </a:lnTo>
                    <a:lnTo>
                      <a:pt x="12951" y="116"/>
                    </a:lnTo>
                    <a:lnTo>
                      <a:pt x="12640" y="17"/>
                    </a:lnTo>
                    <a:lnTo>
                      <a:pt x="12493" y="1"/>
                    </a:lnTo>
                    <a:close/>
                  </a:path>
                </a:pathLst>
              </a:custGeom>
              <a:solidFill>
                <a:srgbClr val="83B2A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2349;p38">
                <a:extLst>
                  <a:ext uri="{FF2B5EF4-FFF2-40B4-BE49-F238E27FC236}">
                    <a16:creationId xmlns:a16="http://schemas.microsoft.com/office/drawing/2014/main" id="{CC8D99B3-4C9F-05CA-A401-F6E7C922ABC4}"/>
                  </a:ext>
                </a:extLst>
              </p:cNvPr>
              <p:cNvSpPr/>
              <p:nvPr/>
            </p:nvSpPr>
            <p:spPr>
              <a:xfrm>
                <a:off x="-989737" y="2777774"/>
                <a:ext cx="743632" cy="648026"/>
              </a:xfrm>
              <a:custGeom>
                <a:avLst/>
                <a:gdLst/>
                <a:ahLst/>
                <a:cxnLst/>
                <a:rect l="l" t="t" r="r" b="b"/>
                <a:pathLst>
                  <a:path w="24952" h="21744" extrusionOk="0">
                    <a:moveTo>
                      <a:pt x="12476" y="1"/>
                    </a:moveTo>
                    <a:lnTo>
                      <a:pt x="12214" y="34"/>
                    </a:lnTo>
                    <a:lnTo>
                      <a:pt x="11985" y="148"/>
                    </a:lnTo>
                    <a:lnTo>
                      <a:pt x="11985" y="13983"/>
                    </a:lnTo>
                    <a:lnTo>
                      <a:pt x="0" y="20892"/>
                    </a:lnTo>
                    <a:lnTo>
                      <a:pt x="17" y="21154"/>
                    </a:lnTo>
                    <a:lnTo>
                      <a:pt x="131" y="21383"/>
                    </a:lnTo>
                    <a:lnTo>
                      <a:pt x="279" y="21596"/>
                    </a:lnTo>
                    <a:lnTo>
                      <a:pt x="491" y="21743"/>
                    </a:lnTo>
                    <a:lnTo>
                      <a:pt x="12476" y="14834"/>
                    </a:lnTo>
                    <a:lnTo>
                      <a:pt x="24444" y="21743"/>
                    </a:lnTo>
                    <a:lnTo>
                      <a:pt x="24657" y="21596"/>
                    </a:lnTo>
                    <a:lnTo>
                      <a:pt x="24804" y="21383"/>
                    </a:lnTo>
                    <a:lnTo>
                      <a:pt x="24919" y="21154"/>
                    </a:lnTo>
                    <a:lnTo>
                      <a:pt x="24952" y="20892"/>
                    </a:lnTo>
                    <a:lnTo>
                      <a:pt x="12967" y="13983"/>
                    </a:lnTo>
                    <a:lnTo>
                      <a:pt x="12967" y="148"/>
                    </a:lnTo>
                    <a:lnTo>
                      <a:pt x="12722" y="34"/>
                    </a:lnTo>
                    <a:lnTo>
                      <a:pt x="12476"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2350;p38">
                <a:extLst>
                  <a:ext uri="{FF2B5EF4-FFF2-40B4-BE49-F238E27FC236}">
                    <a16:creationId xmlns:a16="http://schemas.microsoft.com/office/drawing/2014/main" id="{DEE325E4-8AE2-C8E5-4FEA-AB09F60369CF}"/>
                  </a:ext>
                </a:extLst>
              </p:cNvPr>
              <p:cNvSpPr/>
              <p:nvPr/>
            </p:nvSpPr>
            <p:spPr>
              <a:xfrm>
                <a:off x="-647217" y="3246687"/>
                <a:ext cx="58592" cy="73225"/>
              </a:xfrm>
              <a:custGeom>
                <a:avLst/>
                <a:gdLst/>
                <a:ahLst/>
                <a:cxnLst/>
                <a:rect l="l" t="t" r="r" b="b"/>
                <a:pathLst>
                  <a:path w="1966" h="2457" extrusionOk="0">
                    <a:moveTo>
                      <a:pt x="983" y="1"/>
                    </a:moveTo>
                    <a:lnTo>
                      <a:pt x="770" y="17"/>
                    </a:lnTo>
                    <a:lnTo>
                      <a:pt x="426" y="165"/>
                    </a:lnTo>
                    <a:lnTo>
                      <a:pt x="148" y="426"/>
                    </a:lnTo>
                    <a:lnTo>
                      <a:pt x="1" y="787"/>
                    </a:lnTo>
                    <a:lnTo>
                      <a:pt x="1" y="983"/>
                    </a:lnTo>
                    <a:lnTo>
                      <a:pt x="1" y="1474"/>
                    </a:lnTo>
                    <a:lnTo>
                      <a:pt x="1" y="1671"/>
                    </a:lnTo>
                    <a:lnTo>
                      <a:pt x="148" y="2031"/>
                    </a:lnTo>
                    <a:lnTo>
                      <a:pt x="426" y="2293"/>
                    </a:lnTo>
                    <a:lnTo>
                      <a:pt x="770" y="2440"/>
                    </a:lnTo>
                    <a:lnTo>
                      <a:pt x="983" y="2457"/>
                    </a:lnTo>
                    <a:lnTo>
                      <a:pt x="1179" y="2440"/>
                    </a:lnTo>
                    <a:lnTo>
                      <a:pt x="1523" y="2293"/>
                    </a:lnTo>
                    <a:lnTo>
                      <a:pt x="1802" y="2031"/>
                    </a:lnTo>
                    <a:lnTo>
                      <a:pt x="1949" y="1671"/>
                    </a:lnTo>
                    <a:lnTo>
                      <a:pt x="1965" y="1474"/>
                    </a:lnTo>
                    <a:lnTo>
                      <a:pt x="1965" y="983"/>
                    </a:lnTo>
                    <a:lnTo>
                      <a:pt x="1949" y="787"/>
                    </a:lnTo>
                    <a:lnTo>
                      <a:pt x="1802" y="426"/>
                    </a:lnTo>
                    <a:lnTo>
                      <a:pt x="1523" y="165"/>
                    </a:lnTo>
                    <a:lnTo>
                      <a:pt x="1179" y="17"/>
                    </a:lnTo>
                    <a:lnTo>
                      <a:pt x="983" y="1"/>
                    </a:lnTo>
                    <a:close/>
                  </a:path>
                </a:pathLst>
              </a:custGeom>
              <a:solidFill>
                <a:srgbClr val="0430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2351;p38">
                <a:extLst>
                  <a:ext uri="{FF2B5EF4-FFF2-40B4-BE49-F238E27FC236}">
                    <a16:creationId xmlns:a16="http://schemas.microsoft.com/office/drawing/2014/main" id="{CE576980-0257-AAFB-F61A-8E38137DF322}"/>
                  </a:ext>
                </a:extLst>
              </p:cNvPr>
              <p:cNvSpPr/>
              <p:nvPr/>
            </p:nvSpPr>
            <p:spPr>
              <a:xfrm>
                <a:off x="-718952" y="3136894"/>
                <a:ext cx="71764" cy="65923"/>
              </a:xfrm>
              <a:custGeom>
                <a:avLst/>
                <a:gdLst/>
                <a:ahLst/>
                <a:cxnLst/>
                <a:rect l="l" t="t" r="r" b="b"/>
                <a:pathLst>
                  <a:path w="2408" h="2212" extrusionOk="0">
                    <a:moveTo>
                      <a:pt x="918" y="1"/>
                    </a:moveTo>
                    <a:lnTo>
                      <a:pt x="558" y="83"/>
                    </a:lnTo>
                    <a:lnTo>
                      <a:pt x="246" y="328"/>
                    </a:lnTo>
                    <a:lnTo>
                      <a:pt x="148" y="492"/>
                    </a:lnTo>
                    <a:lnTo>
                      <a:pt x="50" y="672"/>
                    </a:lnTo>
                    <a:lnTo>
                      <a:pt x="1" y="1049"/>
                    </a:lnTo>
                    <a:lnTo>
                      <a:pt x="99" y="1409"/>
                    </a:lnTo>
                    <a:lnTo>
                      <a:pt x="328" y="1720"/>
                    </a:lnTo>
                    <a:lnTo>
                      <a:pt x="492" y="1835"/>
                    </a:lnTo>
                    <a:lnTo>
                      <a:pt x="918" y="2080"/>
                    </a:lnTo>
                    <a:lnTo>
                      <a:pt x="1114" y="2162"/>
                    </a:lnTo>
                    <a:lnTo>
                      <a:pt x="1491" y="2211"/>
                    </a:lnTo>
                    <a:lnTo>
                      <a:pt x="1851" y="2113"/>
                    </a:lnTo>
                    <a:lnTo>
                      <a:pt x="2162" y="1884"/>
                    </a:lnTo>
                    <a:lnTo>
                      <a:pt x="2260" y="1720"/>
                    </a:lnTo>
                    <a:lnTo>
                      <a:pt x="2358" y="1540"/>
                    </a:lnTo>
                    <a:lnTo>
                      <a:pt x="2408" y="1163"/>
                    </a:lnTo>
                    <a:lnTo>
                      <a:pt x="2309" y="787"/>
                    </a:lnTo>
                    <a:lnTo>
                      <a:pt x="2080" y="492"/>
                    </a:lnTo>
                    <a:lnTo>
                      <a:pt x="1916" y="378"/>
                    </a:lnTo>
                    <a:lnTo>
                      <a:pt x="1491" y="132"/>
                    </a:lnTo>
                    <a:lnTo>
                      <a:pt x="1311" y="34"/>
                    </a:lnTo>
                    <a:lnTo>
                      <a:pt x="918" y="1"/>
                    </a:lnTo>
                    <a:close/>
                  </a:path>
                </a:pathLst>
              </a:custGeom>
              <a:solidFill>
                <a:srgbClr val="0430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 name="Google Shape;2352;p38">
                <a:extLst>
                  <a:ext uri="{FF2B5EF4-FFF2-40B4-BE49-F238E27FC236}">
                    <a16:creationId xmlns:a16="http://schemas.microsoft.com/office/drawing/2014/main" id="{EC6FCD36-E26C-7436-E1BE-8D78BDB6C4DA}"/>
                  </a:ext>
                </a:extLst>
              </p:cNvPr>
              <p:cNvSpPr/>
              <p:nvPr/>
            </p:nvSpPr>
            <p:spPr>
              <a:xfrm>
                <a:off x="-589162" y="3136894"/>
                <a:ext cx="71764" cy="65923"/>
              </a:xfrm>
              <a:custGeom>
                <a:avLst/>
                <a:gdLst/>
                <a:ahLst/>
                <a:cxnLst/>
                <a:rect l="l" t="t" r="r" b="b"/>
                <a:pathLst>
                  <a:path w="2408" h="2212" extrusionOk="0">
                    <a:moveTo>
                      <a:pt x="1491" y="1"/>
                    </a:moveTo>
                    <a:lnTo>
                      <a:pt x="1114" y="34"/>
                    </a:lnTo>
                    <a:lnTo>
                      <a:pt x="934" y="132"/>
                    </a:lnTo>
                    <a:lnTo>
                      <a:pt x="508" y="378"/>
                    </a:lnTo>
                    <a:lnTo>
                      <a:pt x="328" y="492"/>
                    </a:lnTo>
                    <a:lnTo>
                      <a:pt x="99" y="787"/>
                    </a:lnTo>
                    <a:lnTo>
                      <a:pt x="1" y="1163"/>
                    </a:lnTo>
                    <a:lnTo>
                      <a:pt x="50" y="1540"/>
                    </a:lnTo>
                    <a:lnTo>
                      <a:pt x="148" y="1720"/>
                    </a:lnTo>
                    <a:lnTo>
                      <a:pt x="263" y="1884"/>
                    </a:lnTo>
                    <a:lnTo>
                      <a:pt x="558" y="2113"/>
                    </a:lnTo>
                    <a:lnTo>
                      <a:pt x="918" y="2211"/>
                    </a:lnTo>
                    <a:lnTo>
                      <a:pt x="1311" y="2162"/>
                    </a:lnTo>
                    <a:lnTo>
                      <a:pt x="1491" y="2080"/>
                    </a:lnTo>
                    <a:lnTo>
                      <a:pt x="1916" y="1835"/>
                    </a:lnTo>
                    <a:lnTo>
                      <a:pt x="2080" y="1720"/>
                    </a:lnTo>
                    <a:lnTo>
                      <a:pt x="2309" y="1409"/>
                    </a:lnTo>
                    <a:lnTo>
                      <a:pt x="2408" y="1049"/>
                    </a:lnTo>
                    <a:lnTo>
                      <a:pt x="2358" y="672"/>
                    </a:lnTo>
                    <a:lnTo>
                      <a:pt x="2277" y="492"/>
                    </a:lnTo>
                    <a:lnTo>
                      <a:pt x="2162" y="328"/>
                    </a:lnTo>
                    <a:lnTo>
                      <a:pt x="1851" y="83"/>
                    </a:lnTo>
                    <a:lnTo>
                      <a:pt x="1491" y="1"/>
                    </a:lnTo>
                    <a:close/>
                  </a:path>
                </a:pathLst>
              </a:custGeom>
              <a:solidFill>
                <a:srgbClr val="0430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custDataLst>
      <p:tags r:id="rId1"/>
    </p:custDataLst>
    <p:extLst>
      <p:ext uri="{BB962C8B-B14F-4D97-AF65-F5344CB8AC3E}">
        <p14:creationId xmlns:p14="http://schemas.microsoft.com/office/powerpoint/2010/main" val="17842052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77"/>
                                        </p:tgtEl>
                                        <p:attrNameLst>
                                          <p:attrName>style.visibility</p:attrName>
                                        </p:attrNameLst>
                                      </p:cBhvr>
                                      <p:to>
                                        <p:strVal val="visible"/>
                                      </p:to>
                                    </p:set>
                                    <p:anim calcmode="lin" valueType="num">
                                      <p:cBhvr>
                                        <p:cTn id="26" dur="500" fill="hold"/>
                                        <p:tgtEl>
                                          <p:spTgt spid="77"/>
                                        </p:tgtEl>
                                        <p:attrNameLst>
                                          <p:attrName>ppt_w</p:attrName>
                                        </p:attrNameLst>
                                      </p:cBhvr>
                                      <p:tavLst>
                                        <p:tav tm="0">
                                          <p:val>
                                            <p:fltVal val="0"/>
                                          </p:val>
                                        </p:tav>
                                        <p:tav tm="100000">
                                          <p:val>
                                            <p:strVal val="#ppt_w"/>
                                          </p:val>
                                        </p:tav>
                                      </p:tavLst>
                                    </p:anim>
                                    <p:anim calcmode="lin" valueType="num">
                                      <p:cBhvr>
                                        <p:cTn id="27" dur="500" fill="hold"/>
                                        <p:tgtEl>
                                          <p:spTgt spid="77"/>
                                        </p:tgtEl>
                                        <p:attrNameLst>
                                          <p:attrName>ppt_h</p:attrName>
                                        </p:attrNameLst>
                                      </p:cBhvr>
                                      <p:tavLst>
                                        <p:tav tm="0">
                                          <p:val>
                                            <p:fltVal val="0"/>
                                          </p:val>
                                        </p:tav>
                                        <p:tav tm="100000">
                                          <p:val>
                                            <p:strVal val="#ppt_h"/>
                                          </p:val>
                                        </p:tav>
                                      </p:tavLst>
                                    </p:anim>
                                    <p:animEffect transition="in" filter="fade">
                                      <p:cBhvr>
                                        <p:cTn id="28" dur="500"/>
                                        <p:tgtEl>
                                          <p:spTgt spid="77"/>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86"/>
                                        </p:tgtEl>
                                        <p:attrNameLst>
                                          <p:attrName>style.visibility</p:attrName>
                                        </p:attrNameLst>
                                      </p:cBhvr>
                                      <p:to>
                                        <p:strVal val="visible"/>
                                      </p:to>
                                    </p:set>
                                    <p:anim calcmode="lin" valueType="num">
                                      <p:cBhvr>
                                        <p:cTn id="31" dur="500" fill="hold"/>
                                        <p:tgtEl>
                                          <p:spTgt spid="86"/>
                                        </p:tgtEl>
                                        <p:attrNameLst>
                                          <p:attrName>ppt_w</p:attrName>
                                        </p:attrNameLst>
                                      </p:cBhvr>
                                      <p:tavLst>
                                        <p:tav tm="0">
                                          <p:val>
                                            <p:fltVal val="0"/>
                                          </p:val>
                                        </p:tav>
                                        <p:tav tm="100000">
                                          <p:val>
                                            <p:strVal val="#ppt_w"/>
                                          </p:val>
                                        </p:tav>
                                      </p:tavLst>
                                    </p:anim>
                                    <p:anim calcmode="lin" valueType="num">
                                      <p:cBhvr>
                                        <p:cTn id="32" dur="500" fill="hold"/>
                                        <p:tgtEl>
                                          <p:spTgt spid="86"/>
                                        </p:tgtEl>
                                        <p:attrNameLst>
                                          <p:attrName>ppt_h</p:attrName>
                                        </p:attrNameLst>
                                      </p:cBhvr>
                                      <p:tavLst>
                                        <p:tav tm="0">
                                          <p:val>
                                            <p:fltVal val="0"/>
                                          </p:val>
                                        </p:tav>
                                        <p:tav tm="100000">
                                          <p:val>
                                            <p:strVal val="#ppt_h"/>
                                          </p:val>
                                        </p:tav>
                                      </p:tavLst>
                                    </p:anim>
                                    <p:animEffect transition="in" filter="fade">
                                      <p:cBhvr>
                                        <p:cTn id="33" dur="500"/>
                                        <p:tgtEl>
                                          <p:spTgt spid="86"/>
                                        </p:tgtEl>
                                      </p:cBhvr>
                                    </p:animEffect>
                                  </p:childTnLst>
                                </p:cTn>
                              </p:par>
                              <p:par>
                                <p:cTn id="34" presetID="53" presetClass="entr" presetSubtype="16" fill="hold" nodeType="withEffect">
                                  <p:stCondLst>
                                    <p:cond delay="0"/>
                                  </p:stCondLst>
                                  <p:childTnLst>
                                    <p:set>
                                      <p:cBhvr>
                                        <p:cTn id="35" dur="1" fill="hold">
                                          <p:stCondLst>
                                            <p:cond delay="0"/>
                                          </p:stCondLst>
                                        </p:cTn>
                                        <p:tgtEl>
                                          <p:spTgt spid="111"/>
                                        </p:tgtEl>
                                        <p:attrNameLst>
                                          <p:attrName>style.visibility</p:attrName>
                                        </p:attrNameLst>
                                      </p:cBhvr>
                                      <p:to>
                                        <p:strVal val="visible"/>
                                      </p:to>
                                    </p:set>
                                    <p:anim calcmode="lin" valueType="num">
                                      <p:cBhvr>
                                        <p:cTn id="36" dur="500" fill="hold"/>
                                        <p:tgtEl>
                                          <p:spTgt spid="111"/>
                                        </p:tgtEl>
                                        <p:attrNameLst>
                                          <p:attrName>ppt_w</p:attrName>
                                        </p:attrNameLst>
                                      </p:cBhvr>
                                      <p:tavLst>
                                        <p:tav tm="0">
                                          <p:val>
                                            <p:fltVal val="0"/>
                                          </p:val>
                                        </p:tav>
                                        <p:tav tm="100000">
                                          <p:val>
                                            <p:strVal val="#ppt_w"/>
                                          </p:val>
                                        </p:tav>
                                      </p:tavLst>
                                    </p:anim>
                                    <p:anim calcmode="lin" valueType="num">
                                      <p:cBhvr>
                                        <p:cTn id="37" dur="500" fill="hold"/>
                                        <p:tgtEl>
                                          <p:spTgt spid="111"/>
                                        </p:tgtEl>
                                        <p:attrNameLst>
                                          <p:attrName>ppt_h</p:attrName>
                                        </p:attrNameLst>
                                      </p:cBhvr>
                                      <p:tavLst>
                                        <p:tav tm="0">
                                          <p:val>
                                            <p:fltVal val="0"/>
                                          </p:val>
                                        </p:tav>
                                        <p:tav tm="100000">
                                          <p:val>
                                            <p:strVal val="#ppt_h"/>
                                          </p:val>
                                        </p:tav>
                                      </p:tavLst>
                                    </p:anim>
                                    <p:animEffect transition="in" filter="fade">
                                      <p:cBhvr>
                                        <p:cTn id="38" dur="500"/>
                                        <p:tgtEl>
                                          <p:spTgt spid="111"/>
                                        </p:tgtEl>
                                      </p:cBhvr>
                                    </p:animEffect>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nodeType="click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circle(in)">
                                      <p:cBhvr>
                                        <p:cTn id="43" dur="2000"/>
                                        <p:tgtEl>
                                          <p:spTgt spid="73"/>
                                        </p:tgtEl>
                                      </p:cBhvr>
                                    </p:animEffect>
                                  </p:childTnLst>
                                </p:cTn>
                              </p:par>
                              <p:par>
                                <p:cTn id="44" presetID="6" presetClass="entr" presetSubtype="16" fill="hold" nodeType="withEffect">
                                  <p:stCondLst>
                                    <p:cond delay="0"/>
                                  </p:stCondLst>
                                  <p:childTnLst>
                                    <p:set>
                                      <p:cBhvr>
                                        <p:cTn id="45" dur="1" fill="hold">
                                          <p:stCondLst>
                                            <p:cond delay="0"/>
                                          </p:stCondLst>
                                        </p:cTn>
                                        <p:tgtEl>
                                          <p:spTgt spid="94"/>
                                        </p:tgtEl>
                                        <p:attrNameLst>
                                          <p:attrName>style.visibility</p:attrName>
                                        </p:attrNameLst>
                                      </p:cBhvr>
                                      <p:to>
                                        <p:strVal val="visible"/>
                                      </p:to>
                                    </p:set>
                                    <p:animEffect transition="in" filter="circle(in)">
                                      <p:cBhvr>
                                        <p:cTn id="46" dur="2000"/>
                                        <p:tgtEl>
                                          <p:spTgt spid="94"/>
                                        </p:tgtEl>
                                      </p:cBhvr>
                                    </p:animEffect>
                                  </p:childTnLst>
                                </p:cTn>
                              </p:par>
                              <p:par>
                                <p:cTn id="47" presetID="16" presetClass="entr" presetSubtype="21" fill="hold" grpId="0" nodeType="withEffect">
                                  <p:stCondLst>
                                    <p:cond delay="0"/>
                                  </p:stCondLst>
                                  <p:childTnLst>
                                    <p:set>
                                      <p:cBhvr>
                                        <p:cTn id="48" dur="1" fill="hold">
                                          <p:stCondLst>
                                            <p:cond delay="0"/>
                                          </p:stCondLst>
                                        </p:cTn>
                                        <p:tgtEl>
                                          <p:spTgt spid="92"/>
                                        </p:tgtEl>
                                        <p:attrNameLst>
                                          <p:attrName>style.visibility</p:attrName>
                                        </p:attrNameLst>
                                      </p:cBhvr>
                                      <p:to>
                                        <p:strVal val="visible"/>
                                      </p:to>
                                    </p:set>
                                    <p:animEffect transition="in" filter="barn(inVertical)">
                                      <p:cBhvr>
                                        <p:cTn id="49" dur="500"/>
                                        <p:tgtEl>
                                          <p:spTgt spid="92"/>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wipe(down)">
                                      <p:cBhvr>
                                        <p:cTn id="54" dur="500"/>
                                        <p:tgtEl>
                                          <p:spTgt spid="81"/>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89"/>
                                        </p:tgtEl>
                                        <p:attrNameLst>
                                          <p:attrName>style.visibility</p:attrName>
                                        </p:attrNameLst>
                                      </p:cBhvr>
                                      <p:to>
                                        <p:strVal val="visible"/>
                                      </p:to>
                                    </p:set>
                                    <p:animEffect transition="in" filter="wipe(down)">
                                      <p:cBhvr>
                                        <p:cTn id="57" dur="500"/>
                                        <p:tgtEl>
                                          <p:spTgt spid="89"/>
                                        </p:tgtEl>
                                      </p:cBhvr>
                                    </p:animEffect>
                                  </p:childTnLst>
                                </p:cTn>
                              </p:par>
                              <p:par>
                                <p:cTn id="58" presetID="22" presetClass="entr" presetSubtype="4" fill="hold" nodeType="with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down)">
                                      <p:cBhvr>
                                        <p:cTn id="60"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9" grpId="0"/>
      <p:bldP spid="9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2</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739827" y="480854"/>
            <a:ext cx="4558887" cy="523220"/>
          </a:xfrm>
          <a:prstGeom prst="rect">
            <a:avLst/>
          </a:prstGeom>
          <a:noFill/>
        </p:spPr>
        <p:txBody>
          <a:bodyPr wrap="square" rtlCol="0">
            <a:spAutoFit/>
          </a:bodyPr>
          <a:lstStyle/>
          <a:p>
            <a:pPr algn="ct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Tri thức Ngữ văn</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grpSp>
        <p:nvGrpSpPr>
          <p:cNvPr id="45" name="Google Shape;439;p26">
            <a:extLst>
              <a:ext uri="{FF2B5EF4-FFF2-40B4-BE49-F238E27FC236}">
                <a16:creationId xmlns:a16="http://schemas.microsoft.com/office/drawing/2014/main" id="{A6CFCC7A-A65F-0E80-A39D-91B1D65FC352}"/>
              </a:ext>
            </a:extLst>
          </p:cNvPr>
          <p:cNvGrpSpPr/>
          <p:nvPr/>
        </p:nvGrpSpPr>
        <p:grpSpPr>
          <a:xfrm>
            <a:off x="1244606" y="1054783"/>
            <a:ext cx="6654789" cy="2189781"/>
            <a:chOff x="1197912" y="1139699"/>
            <a:chExt cx="6636061" cy="2219753"/>
          </a:xfrm>
        </p:grpSpPr>
        <p:grpSp>
          <p:nvGrpSpPr>
            <p:cNvPr id="46" name="Google Shape;440;p26">
              <a:extLst>
                <a:ext uri="{FF2B5EF4-FFF2-40B4-BE49-F238E27FC236}">
                  <a16:creationId xmlns:a16="http://schemas.microsoft.com/office/drawing/2014/main" id="{F2EB2AE8-9FC5-1426-8F63-6479CD22EAD3}"/>
                </a:ext>
              </a:extLst>
            </p:cNvPr>
            <p:cNvGrpSpPr/>
            <p:nvPr/>
          </p:nvGrpSpPr>
          <p:grpSpPr>
            <a:xfrm rot="5400000">
              <a:off x="3973455" y="-501066"/>
              <a:ext cx="2219753" cy="5501283"/>
              <a:chOff x="1572436" y="-610380"/>
              <a:chExt cx="2219753" cy="5501283"/>
            </a:xfrm>
          </p:grpSpPr>
          <p:sp>
            <p:nvSpPr>
              <p:cNvPr id="52" name="Google Shape;441;p26">
                <a:extLst>
                  <a:ext uri="{FF2B5EF4-FFF2-40B4-BE49-F238E27FC236}">
                    <a16:creationId xmlns:a16="http://schemas.microsoft.com/office/drawing/2014/main" id="{AABB4D41-B786-087D-6A01-832BCBCBCF7C}"/>
                  </a:ext>
                </a:extLst>
              </p:cNvPr>
              <p:cNvSpPr/>
              <p:nvPr/>
            </p:nvSpPr>
            <p:spPr>
              <a:xfrm rot="-5400000" flipH="1">
                <a:off x="1546304" y="1494780"/>
                <a:ext cx="705614" cy="354211"/>
              </a:xfrm>
              <a:custGeom>
                <a:avLst/>
                <a:gdLst/>
                <a:ahLst/>
                <a:cxnLst/>
                <a:rect l="l" t="t" r="r" b="b"/>
                <a:pathLst>
                  <a:path w="45834" h="24261" extrusionOk="0">
                    <a:moveTo>
                      <a:pt x="27165" y="1"/>
                    </a:moveTo>
                    <a:cubicBezTo>
                      <a:pt x="26805" y="1"/>
                      <a:pt x="26444" y="36"/>
                      <a:pt x="26086" y="110"/>
                    </a:cubicBezTo>
                    <a:cubicBezTo>
                      <a:pt x="23017" y="777"/>
                      <a:pt x="21249" y="3946"/>
                      <a:pt x="20515" y="6914"/>
                    </a:cubicBezTo>
                    <a:cubicBezTo>
                      <a:pt x="19481" y="11117"/>
                      <a:pt x="19615" y="15621"/>
                      <a:pt x="21049" y="19690"/>
                    </a:cubicBezTo>
                    <a:cubicBezTo>
                      <a:pt x="20374" y="18258"/>
                      <a:pt x="18735" y="17330"/>
                      <a:pt x="17109" y="17330"/>
                    </a:cubicBezTo>
                    <a:cubicBezTo>
                      <a:pt x="16727" y="17330"/>
                      <a:pt x="16346" y="17381"/>
                      <a:pt x="15979" y="17489"/>
                    </a:cubicBezTo>
                    <a:cubicBezTo>
                      <a:pt x="14044" y="18089"/>
                      <a:pt x="12710" y="20191"/>
                      <a:pt x="13043" y="22125"/>
                    </a:cubicBezTo>
                    <a:cubicBezTo>
                      <a:pt x="11496" y="20578"/>
                      <a:pt x="9309" y="19720"/>
                      <a:pt x="7117" y="19720"/>
                    </a:cubicBezTo>
                    <a:cubicBezTo>
                      <a:pt x="6756" y="19720"/>
                      <a:pt x="6396" y="19743"/>
                      <a:pt x="6038" y="19790"/>
                    </a:cubicBezTo>
                    <a:cubicBezTo>
                      <a:pt x="3503" y="20157"/>
                      <a:pt x="1168" y="21758"/>
                      <a:pt x="1" y="23960"/>
                    </a:cubicBezTo>
                    <a:lnTo>
                      <a:pt x="44266" y="24260"/>
                    </a:lnTo>
                    <a:cubicBezTo>
                      <a:pt x="45833" y="21925"/>
                      <a:pt x="44399" y="18489"/>
                      <a:pt x="41764" y="17422"/>
                    </a:cubicBezTo>
                    <a:cubicBezTo>
                      <a:pt x="41052" y="17117"/>
                      <a:pt x="40292" y="16976"/>
                      <a:pt x="39526" y="16976"/>
                    </a:cubicBezTo>
                    <a:cubicBezTo>
                      <a:pt x="37526" y="16976"/>
                      <a:pt x="35485" y="17937"/>
                      <a:pt x="34158" y="19457"/>
                    </a:cubicBezTo>
                    <a:cubicBezTo>
                      <a:pt x="35459" y="15654"/>
                      <a:pt x="35659" y="11484"/>
                      <a:pt x="34692" y="7582"/>
                    </a:cubicBezTo>
                    <a:cubicBezTo>
                      <a:pt x="34192" y="5580"/>
                      <a:pt x="33358" y="3579"/>
                      <a:pt x="31857" y="2078"/>
                    </a:cubicBezTo>
                    <a:cubicBezTo>
                      <a:pt x="30639" y="833"/>
                      <a:pt x="28917" y="1"/>
                      <a:pt x="27165" y="1"/>
                    </a:cubicBezTo>
                    <a:close/>
                  </a:path>
                </a:pathLst>
              </a:cu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442;p26">
                <a:extLst>
                  <a:ext uri="{FF2B5EF4-FFF2-40B4-BE49-F238E27FC236}">
                    <a16:creationId xmlns:a16="http://schemas.microsoft.com/office/drawing/2014/main" id="{113A45E0-9B2D-347F-385B-48153AB4AD7F}"/>
                  </a:ext>
                </a:extLst>
              </p:cNvPr>
              <p:cNvSpPr/>
              <p:nvPr/>
            </p:nvSpPr>
            <p:spPr>
              <a:xfrm rot="-5400000" flipH="1">
                <a:off x="1636969" y="-544095"/>
                <a:ext cx="310194" cy="177624"/>
              </a:xfrm>
              <a:custGeom>
                <a:avLst/>
                <a:gdLst/>
                <a:ahLst/>
                <a:cxnLst/>
                <a:rect l="l" t="t" r="r" b="b"/>
                <a:pathLst>
                  <a:path w="20149" h="12166" extrusionOk="0">
                    <a:moveTo>
                      <a:pt x="7537" y="0"/>
                    </a:moveTo>
                    <a:cubicBezTo>
                      <a:pt x="6516" y="0"/>
                      <a:pt x="5533" y="646"/>
                      <a:pt x="4904" y="2192"/>
                    </a:cubicBezTo>
                    <a:cubicBezTo>
                      <a:pt x="3904" y="4761"/>
                      <a:pt x="4738" y="7096"/>
                      <a:pt x="5238" y="9264"/>
                    </a:cubicBezTo>
                    <a:cubicBezTo>
                      <a:pt x="5238" y="9264"/>
                      <a:pt x="4230" y="8475"/>
                      <a:pt x="3028" y="8475"/>
                    </a:cubicBezTo>
                    <a:cubicBezTo>
                      <a:pt x="2609" y="8475"/>
                      <a:pt x="2167" y="8571"/>
                      <a:pt x="1736" y="8830"/>
                    </a:cubicBezTo>
                    <a:cubicBezTo>
                      <a:pt x="635" y="9431"/>
                      <a:pt x="1" y="10765"/>
                      <a:pt x="268" y="12032"/>
                    </a:cubicBezTo>
                    <a:lnTo>
                      <a:pt x="19081" y="12166"/>
                    </a:lnTo>
                    <a:cubicBezTo>
                      <a:pt x="20149" y="11165"/>
                      <a:pt x="20149" y="9264"/>
                      <a:pt x="19181" y="8163"/>
                    </a:cubicBezTo>
                    <a:cubicBezTo>
                      <a:pt x="18493" y="7302"/>
                      <a:pt x="17405" y="6859"/>
                      <a:pt x="16307" y="6859"/>
                    </a:cubicBezTo>
                    <a:cubicBezTo>
                      <a:pt x="15915" y="6859"/>
                      <a:pt x="15522" y="6915"/>
                      <a:pt x="15145" y="7029"/>
                    </a:cubicBezTo>
                    <a:cubicBezTo>
                      <a:pt x="13744" y="7429"/>
                      <a:pt x="12577" y="8530"/>
                      <a:pt x="11843" y="9831"/>
                    </a:cubicBezTo>
                    <a:cubicBezTo>
                      <a:pt x="11909" y="7896"/>
                      <a:pt x="11843" y="6028"/>
                      <a:pt x="11476" y="4160"/>
                    </a:cubicBezTo>
                    <a:cubicBezTo>
                      <a:pt x="11018" y="1769"/>
                      <a:pt x="9226" y="0"/>
                      <a:pt x="7537" y="0"/>
                    </a:cubicBezTo>
                    <a:close/>
                  </a:path>
                </a:pathLst>
              </a:cu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443;p26">
                <a:extLst>
                  <a:ext uri="{FF2B5EF4-FFF2-40B4-BE49-F238E27FC236}">
                    <a16:creationId xmlns:a16="http://schemas.microsoft.com/office/drawing/2014/main" id="{148A20AF-1E71-5CBC-4781-AE15CB916727}"/>
                  </a:ext>
                </a:extLst>
              </p:cNvPr>
              <p:cNvSpPr/>
              <p:nvPr/>
            </p:nvSpPr>
            <p:spPr>
              <a:xfrm rot="-5400000" flipH="1">
                <a:off x="2487959" y="2429477"/>
                <a:ext cx="265518" cy="151563"/>
              </a:xfrm>
              <a:custGeom>
                <a:avLst/>
                <a:gdLst/>
                <a:ahLst/>
                <a:cxnLst/>
                <a:rect l="l" t="t" r="r" b="b"/>
                <a:pathLst>
                  <a:path w="17247" h="10381" extrusionOk="0">
                    <a:moveTo>
                      <a:pt x="6449" y="1"/>
                    </a:moveTo>
                    <a:cubicBezTo>
                      <a:pt x="5574" y="1"/>
                      <a:pt x="4732" y="553"/>
                      <a:pt x="4203" y="1874"/>
                    </a:cubicBezTo>
                    <a:cubicBezTo>
                      <a:pt x="3303" y="4076"/>
                      <a:pt x="4070" y="6110"/>
                      <a:pt x="4470" y="7912"/>
                    </a:cubicBezTo>
                    <a:cubicBezTo>
                      <a:pt x="4470" y="7912"/>
                      <a:pt x="3612" y="7236"/>
                      <a:pt x="2584" y="7236"/>
                    </a:cubicBezTo>
                    <a:cubicBezTo>
                      <a:pt x="2223" y="7236"/>
                      <a:pt x="1841" y="7319"/>
                      <a:pt x="1468" y="7545"/>
                    </a:cubicBezTo>
                    <a:cubicBezTo>
                      <a:pt x="567" y="8145"/>
                      <a:pt x="0" y="9279"/>
                      <a:pt x="201" y="10280"/>
                    </a:cubicBezTo>
                    <a:lnTo>
                      <a:pt x="16279" y="10380"/>
                    </a:lnTo>
                    <a:cubicBezTo>
                      <a:pt x="17246" y="9546"/>
                      <a:pt x="17213" y="7945"/>
                      <a:pt x="16412" y="6978"/>
                    </a:cubicBezTo>
                    <a:cubicBezTo>
                      <a:pt x="15813" y="6254"/>
                      <a:pt x="14840" y="5885"/>
                      <a:pt x="13885" y="5885"/>
                    </a:cubicBezTo>
                    <a:cubicBezTo>
                      <a:pt x="13564" y="5885"/>
                      <a:pt x="13245" y="5926"/>
                      <a:pt x="12943" y="6010"/>
                    </a:cubicBezTo>
                    <a:cubicBezTo>
                      <a:pt x="11742" y="6344"/>
                      <a:pt x="10741" y="7278"/>
                      <a:pt x="10108" y="8379"/>
                    </a:cubicBezTo>
                    <a:cubicBezTo>
                      <a:pt x="10174" y="6744"/>
                      <a:pt x="10174" y="5143"/>
                      <a:pt x="9807" y="3542"/>
                    </a:cubicBezTo>
                    <a:cubicBezTo>
                      <a:pt x="9433" y="1506"/>
                      <a:pt x="7895" y="1"/>
                      <a:pt x="6449" y="1"/>
                    </a:cubicBezTo>
                    <a:close/>
                  </a:path>
                </a:pathLst>
              </a:cu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5" name="Google Shape;444;p26">
                <a:extLst>
                  <a:ext uri="{FF2B5EF4-FFF2-40B4-BE49-F238E27FC236}">
                    <a16:creationId xmlns:a16="http://schemas.microsoft.com/office/drawing/2014/main" id="{ADC3D157-4571-3E81-6926-DAA3985B4436}"/>
                  </a:ext>
                </a:extLst>
              </p:cNvPr>
              <p:cNvSpPr/>
              <p:nvPr/>
            </p:nvSpPr>
            <p:spPr>
              <a:xfrm rot="-5400000" flipH="1">
                <a:off x="2968812" y="3627401"/>
                <a:ext cx="192068" cy="133911"/>
              </a:xfrm>
              <a:custGeom>
                <a:avLst/>
                <a:gdLst/>
                <a:ahLst/>
                <a:cxnLst/>
                <a:rect l="l" t="t" r="r" b="b"/>
                <a:pathLst>
                  <a:path w="12476" h="9172" extrusionOk="0">
                    <a:moveTo>
                      <a:pt x="3129" y="1"/>
                    </a:moveTo>
                    <a:cubicBezTo>
                      <a:pt x="2974" y="1"/>
                      <a:pt x="2819" y="21"/>
                      <a:pt x="2669" y="65"/>
                    </a:cubicBezTo>
                    <a:cubicBezTo>
                      <a:pt x="0" y="899"/>
                      <a:pt x="934" y="3667"/>
                      <a:pt x="2335" y="6269"/>
                    </a:cubicBezTo>
                    <a:cubicBezTo>
                      <a:pt x="2736" y="7036"/>
                      <a:pt x="4070" y="9171"/>
                      <a:pt x="4070" y="9171"/>
                    </a:cubicBezTo>
                    <a:cubicBezTo>
                      <a:pt x="5671" y="8604"/>
                      <a:pt x="8006" y="7370"/>
                      <a:pt x="9574" y="6436"/>
                    </a:cubicBezTo>
                    <a:cubicBezTo>
                      <a:pt x="11609" y="5202"/>
                      <a:pt x="12476" y="1533"/>
                      <a:pt x="9074" y="1499"/>
                    </a:cubicBezTo>
                    <a:cubicBezTo>
                      <a:pt x="9043" y="1498"/>
                      <a:pt x="9013" y="1497"/>
                      <a:pt x="8983" y="1497"/>
                    </a:cubicBezTo>
                    <a:cubicBezTo>
                      <a:pt x="7384" y="1497"/>
                      <a:pt x="5938" y="3200"/>
                      <a:pt x="5938" y="3200"/>
                    </a:cubicBezTo>
                    <a:cubicBezTo>
                      <a:pt x="5671" y="2400"/>
                      <a:pt x="5404" y="1533"/>
                      <a:pt x="4904" y="899"/>
                    </a:cubicBezTo>
                    <a:cubicBezTo>
                      <a:pt x="4497" y="384"/>
                      <a:pt x="3804" y="1"/>
                      <a:pt x="3129" y="1"/>
                    </a:cubicBezTo>
                    <a:close/>
                  </a:path>
                </a:pathLst>
              </a:custGeom>
              <a:solidFill>
                <a:srgbClr val="BE36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445;p26">
                <a:extLst>
                  <a:ext uri="{FF2B5EF4-FFF2-40B4-BE49-F238E27FC236}">
                    <a16:creationId xmlns:a16="http://schemas.microsoft.com/office/drawing/2014/main" id="{51F8ABC3-6D2A-C933-F18B-BC7A2AB9F9A8}"/>
                  </a:ext>
                </a:extLst>
              </p:cNvPr>
              <p:cNvSpPr/>
              <p:nvPr/>
            </p:nvSpPr>
            <p:spPr>
              <a:xfrm rot="-5400000" flipH="1">
                <a:off x="3166831" y="3595503"/>
                <a:ext cx="429613" cy="305841"/>
              </a:xfrm>
              <a:custGeom>
                <a:avLst/>
                <a:gdLst/>
                <a:ahLst/>
                <a:cxnLst/>
                <a:rect l="l" t="t" r="r" b="b"/>
                <a:pathLst>
                  <a:path w="27906" h="20948" extrusionOk="0">
                    <a:moveTo>
                      <a:pt x="22454" y="0"/>
                    </a:moveTo>
                    <a:cubicBezTo>
                      <a:pt x="21683" y="0"/>
                      <a:pt x="20805" y="166"/>
                      <a:pt x="19815" y="533"/>
                    </a:cubicBezTo>
                    <a:cubicBezTo>
                      <a:pt x="16345" y="1801"/>
                      <a:pt x="14544" y="6771"/>
                      <a:pt x="14544" y="6771"/>
                    </a:cubicBezTo>
                    <a:cubicBezTo>
                      <a:pt x="13377" y="5236"/>
                      <a:pt x="12142" y="3702"/>
                      <a:pt x="10475" y="2735"/>
                    </a:cubicBezTo>
                    <a:cubicBezTo>
                      <a:pt x="9609" y="2233"/>
                      <a:pt x="8572" y="1937"/>
                      <a:pt x="7565" y="1937"/>
                    </a:cubicBezTo>
                    <a:cubicBezTo>
                      <a:pt x="6633" y="1937"/>
                      <a:pt x="5726" y="2191"/>
                      <a:pt x="5004" y="2768"/>
                    </a:cubicBezTo>
                    <a:cubicBezTo>
                      <a:pt x="0" y="6704"/>
                      <a:pt x="4303" y="11875"/>
                      <a:pt x="9507" y="16278"/>
                    </a:cubicBezTo>
                    <a:cubicBezTo>
                      <a:pt x="10942" y="17479"/>
                      <a:pt x="15612" y="20948"/>
                      <a:pt x="15612" y="20948"/>
                    </a:cubicBezTo>
                    <a:cubicBezTo>
                      <a:pt x="18647" y="18379"/>
                      <a:pt x="22617" y="13776"/>
                      <a:pt x="25018" y="10640"/>
                    </a:cubicBezTo>
                    <a:cubicBezTo>
                      <a:pt x="27906" y="6858"/>
                      <a:pt x="27419" y="0"/>
                      <a:pt x="22454" y="0"/>
                    </a:cubicBez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446;p26">
                <a:extLst>
                  <a:ext uri="{FF2B5EF4-FFF2-40B4-BE49-F238E27FC236}">
                    <a16:creationId xmlns:a16="http://schemas.microsoft.com/office/drawing/2014/main" id="{1AF30BEF-4FE1-D08B-85C7-764203F4F843}"/>
                  </a:ext>
                </a:extLst>
              </p:cNvPr>
              <p:cNvSpPr/>
              <p:nvPr/>
            </p:nvSpPr>
            <p:spPr>
              <a:xfrm rot="-5400000" flipH="1">
                <a:off x="2440459" y="2487521"/>
                <a:ext cx="2291915" cy="338486"/>
              </a:xfrm>
              <a:custGeom>
                <a:avLst/>
                <a:gdLst/>
                <a:ahLst/>
                <a:cxnLst/>
                <a:rect l="l" t="t" r="r" b="b"/>
                <a:pathLst>
                  <a:path w="148874" h="23184" extrusionOk="0">
                    <a:moveTo>
                      <a:pt x="57141" y="1"/>
                    </a:moveTo>
                    <a:cubicBezTo>
                      <a:pt x="42297" y="1"/>
                      <a:pt x="30022" y="14544"/>
                      <a:pt x="4504" y="18014"/>
                    </a:cubicBezTo>
                    <a:lnTo>
                      <a:pt x="1" y="23184"/>
                    </a:lnTo>
                    <a:lnTo>
                      <a:pt x="62545" y="16879"/>
                    </a:lnTo>
                    <a:lnTo>
                      <a:pt x="62779" y="21182"/>
                    </a:lnTo>
                    <a:lnTo>
                      <a:pt x="74454" y="18814"/>
                    </a:lnTo>
                    <a:lnTo>
                      <a:pt x="86129" y="21182"/>
                    </a:lnTo>
                    <a:lnTo>
                      <a:pt x="86329" y="16879"/>
                    </a:lnTo>
                    <a:lnTo>
                      <a:pt x="148874" y="23184"/>
                    </a:lnTo>
                    <a:lnTo>
                      <a:pt x="144370" y="18014"/>
                    </a:lnTo>
                    <a:cubicBezTo>
                      <a:pt x="118885" y="14544"/>
                      <a:pt x="106577" y="1"/>
                      <a:pt x="91733" y="1"/>
                    </a:cubicBezTo>
                    <a:cubicBezTo>
                      <a:pt x="80024" y="1"/>
                      <a:pt x="75888" y="7806"/>
                      <a:pt x="74454" y="12410"/>
                    </a:cubicBezTo>
                    <a:cubicBezTo>
                      <a:pt x="73019" y="7806"/>
                      <a:pt x="68850" y="1"/>
                      <a:pt x="57141" y="1"/>
                    </a:cubicBezTo>
                    <a:close/>
                  </a:path>
                </a:pathLst>
              </a:custGeom>
              <a:solidFill>
                <a:srgbClr val="FEFDF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447;p26">
                <a:extLst>
                  <a:ext uri="{FF2B5EF4-FFF2-40B4-BE49-F238E27FC236}">
                    <a16:creationId xmlns:a16="http://schemas.microsoft.com/office/drawing/2014/main" id="{062767CB-9189-5A69-E8A7-56720E10DCE5}"/>
                  </a:ext>
                </a:extLst>
              </p:cNvPr>
              <p:cNvSpPr/>
              <p:nvPr/>
            </p:nvSpPr>
            <p:spPr>
              <a:xfrm rot="-5400000" flipH="1">
                <a:off x="2515970" y="2542841"/>
                <a:ext cx="2288836" cy="224767"/>
              </a:xfrm>
              <a:custGeom>
                <a:avLst/>
                <a:gdLst/>
                <a:ahLst/>
                <a:cxnLst/>
                <a:rect l="l" t="t" r="r" b="b"/>
                <a:pathLst>
                  <a:path w="148674" h="15395" extrusionOk="0">
                    <a:moveTo>
                      <a:pt x="89594" y="1"/>
                    </a:moveTo>
                    <a:cubicBezTo>
                      <a:pt x="83677" y="1"/>
                      <a:pt x="78476" y="1720"/>
                      <a:pt x="75188" y="6684"/>
                    </a:cubicBezTo>
                    <a:lnTo>
                      <a:pt x="73286" y="6684"/>
                    </a:lnTo>
                    <a:cubicBezTo>
                      <a:pt x="69987" y="1936"/>
                      <a:pt x="64871" y="284"/>
                      <a:pt x="59070" y="284"/>
                    </a:cubicBezTo>
                    <a:cubicBezTo>
                      <a:pt x="49914" y="284"/>
                      <a:pt x="39049" y="4399"/>
                      <a:pt x="30923" y="6951"/>
                    </a:cubicBezTo>
                    <a:cubicBezTo>
                      <a:pt x="21789" y="9828"/>
                      <a:pt x="12913" y="10327"/>
                      <a:pt x="7857" y="10327"/>
                    </a:cubicBezTo>
                    <a:cubicBezTo>
                      <a:pt x="5176" y="10327"/>
                      <a:pt x="3570" y="10187"/>
                      <a:pt x="3570" y="10187"/>
                    </a:cubicBezTo>
                    <a:lnTo>
                      <a:pt x="1" y="14223"/>
                    </a:lnTo>
                    <a:lnTo>
                      <a:pt x="61778" y="8052"/>
                    </a:lnTo>
                    <a:lnTo>
                      <a:pt x="62378" y="9019"/>
                    </a:lnTo>
                    <a:cubicBezTo>
                      <a:pt x="62345" y="9053"/>
                      <a:pt x="62278" y="9053"/>
                      <a:pt x="62212" y="9086"/>
                    </a:cubicBezTo>
                    <a:lnTo>
                      <a:pt x="62012" y="11521"/>
                    </a:lnTo>
                    <a:lnTo>
                      <a:pt x="62645" y="13556"/>
                    </a:lnTo>
                    <a:lnTo>
                      <a:pt x="64880" y="15157"/>
                    </a:lnTo>
                    <a:lnTo>
                      <a:pt x="77623" y="15157"/>
                    </a:lnTo>
                    <a:cubicBezTo>
                      <a:pt x="77708" y="15311"/>
                      <a:pt x="77768" y="15395"/>
                      <a:pt x="77782" y="15395"/>
                    </a:cubicBezTo>
                    <a:cubicBezTo>
                      <a:pt x="77796" y="15395"/>
                      <a:pt x="77771" y="15319"/>
                      <a:pt x="77689" y="15157"/>
                    </a:cubicBezTo>
                    <a:lnTo>
                      <a:pt x="83127" y="15157"/>
                    </a:lnTo>
                    <a:lnTo>
                      <a:pt x="85528" y="14156"/>
                    </a:lnTo>
                    <a:lnTo>
                      <a:pt x="86462" y="11821"/>
                    </a:lnTo>
                    <a:lnTo>
                      <a:pt x="86462" y="9086"/>
                    </a:lnTo>
                    <a:lnTo>
                      <a:pt x="86396" y="9053"/>
                    </a:lnTo>
                    <a:cubicBezTo>
                      <a:pt x="86329" y="8986"/>
                      <a:pt x="86262" y="8986"/>
                      <a:pt x="86195" y="8952"/>
                    </a:cubicBezTo>
                    <a:lnTo>
                      <a:pt x="86963" y="7752"/>
                    </a:lnTo>
                    <a:lnTo>
                      <a:pt x="148673" y="13923"/>
                    </a:lnTo>
                    <a:lnTo>
                      <a:pt x="145104" y="9886"/>
                    </a:lnTo>
                    <a:cubicBezTo>
                      <a:pt x="145104" y="9886"/>
                      <a:pt x="143486" y="10028"/>
                      <a:pt x="140785" y="10028"/>
                    </a:cubicBezTo>
                    <a:cubicBezTo>
                      <a:pt x="135730" y="10028"/>
                      <a:pt x="126882" y="9532"/>
                      <a:pt x="117751" y="6684"/>
                    </a:cubicBezTo>
                    <a:cubicBezTo>
                      <a:pt x="109608" y="4111"/>
                      <a:pt x="98745" y="1"/>
                      <a:pt x="89594" y="1"/>
                    </a:cubicBezTo>
                    <a:close/>
                  </a:path>
                </a:pathLst>
              </a:custGeom>
              <a:solidFill>
                <a:srgbClr val="E2DF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9" name="Google Shape;448;p26">
                <a:extLst>
                  <a:ext uri="{FF2B5EF4-FFF2-40B4-BE49-F238E27FC236}">
                    <a16:creationId xmlns:a16="http://schemas.microsoft.com/office/drawing/2014/main" id="{2B591707-99C9-A66D-F0B6-9252DC7E4348}"/>
                  </a:ext>
                </a:extLst>
              </p:cNvPr>
              <p:cNvSpPr/>
              <p:nvPr/>
            </p:nvSpPr>
            <p:spPr>
              <a:xfrm rot="-5400000" flipH="1">
                <a:off x="2535189" y="2582701"/>
                <a:ext cx="2369460" cy="144540"/>
              </a:xfrm>
              <a:custGeom>
                <a:avLst/>
                <a:gdLst/>
                <a:ahLst/>
                <a:cxnLst/>
                <a:rect l="l" t="t" r="r" b="b"/>
                <a:pathLst>
                  <a:path w="153911" h="9900" extrusionOk="0">
                    <a:moveTo>
                      <a:pt x="64001" y="1"/>
                    </a:moveTo>
                    <a:cubicBezTo>
                      <a:pt x="63895" y="1"/>
                      <a:pt x="63787" y="9"/>
                      <a:pt x="63679" y="26"/>
                    </a:cubicBezTo>
                    <a:lnTo>
                      <a:pt x="1235" y="7298"/>
                    </a:lnTo>
                    <a:cubicBezTo>
                      <a:pt x="501" y="7398"/>
                      <a:pt x="0" y="8032"/>
                      <a:pt x="100" y="8732"/>
                    </a:cubicBezTo>
                    <a:cubicBezTo>
                      <a:pt x="163" y="9391"/>
                      <a:pt x="727" y="9872"/>
                      <a:pt x="1404" y="9872"/>
                    </a:cubicBezTo>
                    <a:cubicBezTo>
                      <a:pt x="1447" y="9872"/>
                      <a:pt x="1491" y="9870"/>
                      <a:pt x="1535" y="9866"/>
                    </a:cubicBezTo>
                    <a:lnTo>
                      <a:pt x="63479" y="2628"/>
                    </a:lnTo>
                    <a:lnTo>
                      <a:pt x="63479" y="4963"/>
                    </a:lnTo>
                    <a:cubicBezTo>
                      <a:pt x="63479" y="7531"/>
                      <a:pt x="65581" y="9599"/>
                      <a:pt x="68116" y="9599"/>
                    </a:cubicBezTo>
                    <a:lnTo>
                      <a:pt x="85662" y="9599"/>
                    </a:lnTo>
                    <a:cubicBezTo>
                      <a:pt x="88197" y="9599"/>
                      <a:pt x="90298" y="7531"/>
                      <a:pt x="90298" y="4963"/>
                    </a:cubicBezTo>
                    <a:lnTo>
                      <a:pt x="90298" y="2628"/>
                    </a:lnTo>
                    <a:lnTo>
                      <a:pt x="152376" y="9900"/>
                    </a:lnTo>
                    <a:lnTo>
                      <a:pt x="152543" y="9900"/>
                    </a:lnTo>
                    <a:cubicBezTo>
                      <a:pt x="153210" y="9900"/>
                      <a:pt x="153743" y="9399"/>
                      <a:pt x="153844" y="8732"/>
                    </a:cubicBezTo>
                    <a:cubicBezTo>
                      <a:pt x="153910" y="8032"/>
                      <a:pt x="153410" y="7398"/>
                      <a:pt x="152709" y="7298"/>
                    </a:cubicBezTo>
                    <a:lnTo>
                      <a:pt x="90265" y="26"/>
                    </a:lnTo>
                    <a:cubicBezTo>
                      <a:pt x="90157" y="9"/>
                      <a:pt x="90050" y="1"/>
                      <a:pt x="89943" y="1"/>
                    </a:cubicBezTo>
                    <a:cubicBezTo>
                      <a:pt x="89421" y="1"/>
                      <a:pt x="88918" y="200"/>
                      <a:pt x="88530" y="560"/>
                    </a:cubicBezTo>
                    <a:cubicBezTo>
                      <a:pt x="88030" y="960"/>
                      <a:pt x="87796" y="1594"/>
                      <a:pt x="87796" y="2228"/>
                    </a:cubicBezTo>
                    <a:lnTo>
                      <a:pt x="87796" y="4963"/>
                    </a:lnTo>
                    <a:cubicBezTo>
                      <a:pt x="87796" y="6097"/>
                      <a:pt x="86862" y="7031"/>
                      <a:pt x="85762" y="7031"/>
                    </a:cubicBezTo>
                    <a:lnTo>
                      <a:pt x="68182" y="7031"/>
                    </a:lnTo>
                    <a:cubicBezTo>
                      <a:pt x="67082" y="7031"/>
                      <a:pt x="66148" y="6097"/>
                      <a:pt x="66148" y="4963"/>
                    </a:cubicBezTo>
                    <a:lnTo>
                      <a:pt x="66148" y="2228"/>
                    </a:lnTo>
                    <a:cubicBezTo>
                      <a:pt x="66148" y="1594"/>
                      <a:pt x="65847" y="960"/>
                      <a:pt x="65414" y="560"/>
                    </a:cubicBezTo>
                    <a:cubicBezTo>
                      <a:pt x="65026" y="200"/>
                      <a:pt x="64523" y="1"/>
                      <a:pt x="64001" y="1"/>
                    </a:cubicBezTo>
                    <a:close/>
                  </a:path>
                </a:pathLst>
              </a:custGeom>
              <a:solidFill>
                <a:srgbClr val="BE36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449;p26">
                <a:extLst>
                  <a:ext uri="{FF2B5EF4-FFF2-40B4-BE49-F238E27FC236}">
                    <a16:creationId xmlns:a16="http://schemas.microsoft.com/office/drawing/2014/main" id="{202CB2EF-BD96-7BE8-4BEB-8E2AFEC7D373}"/>
                  </a:ext>
                </a:extLst>
              </p:cNvPr>
              <p:cNvSpPr/>
              <p:nvPr/>
            </p:nvSpPr>
            <p:spPr>
              <a:xfrm rot="16200000" flipH="1">
                <a:off x="1787045" y="2432598"/>
                <a:ext cx="1647942" cy="1996116"/>
              </a:xfrm>
              <a:custGeom>
                <a:avLst/>
                <a:gdLst/>
                <a:ahLst/>
                <a:cxnLst/>
                <a:rect l="l" t="t" r="r" b="b"/>
                <a:pathLst>
                  <a:path w="107044" h="181798" extrusionOk="0">
                    <a:moveTo>
                      <a:pt x="86529" y="1"/>
                    </a:moveTo>
                    <a:cubicBezTo>
                      <a:pt x="72853" y="17747"/>
                      <a:pt x="78023" y="35126"/>
                      <a:pt x="80358" y="41764"/>
                    </a:cubicBezTo>
                    <a:cubicBezTo>
                      <a:pt x="85295" y="60144"/>
                      <a:pt x="80358" y="79824"/>
                      <a:pt x="61845" y="86629"/>
                    </a:cubicBezTo>
                    <a:cubicBezTo>
                      <a:pt x="42131" y="93834"/>
                      <a:pt x="34392" y="102274"/>
                      <a:pt x="31156" y="124256"/>
                    </a:cubicBezTo>
                    <a:cubicBezTo>
                      <a:pt x="30089" y="131361"/>
                      <a:pt x="29155" y="138933"/>
                      <a:pt x="24852" y="144704"/>
                    </a:cubicBezTo>
                    <a:cubicBezTo>
                      <a:pt x="20148" y="151042"/>
                      <a:pt x="12176" y="154178"/>
                      <a:pt x="6972" y="160115"/>
                    </a:cubicBezTo>
                    <a:cubicBezTo>
                      <a:pt x="2036" y="165686"/>
                      <a:pt x="1" y="173725"/>
                      <a:pt x="1635" y="181030"/>
                    </a:cubicBezTo>
                    <a:lnTo>
                      <a:pt x="3070" y="181797"/>
                    </a:lnTo>
                    <a:cubicBezTo>
                      <a:pt x="2069" y="174359"/>
                      <a:pt x="4804" y="166553"/>
                      <a:pt x="10208" y="161383"/>
                    </a:cubicBezTo>
                    <a:cubicBezTo>
                      <a:pt x="15912" y="155946"/>
                      <a:pt x="24151" y="153510"/>
                      <a:pt x="29388" y="147640"/>
                    </a:cubicBezTo>
                    <a:cubicBezTo>
                      <a:pt x="34192" y="142269"/>
                      <a:pt x="35793" y="134797"/>
                      <a:pt x="37461" y="127792"/>
                    </a:cubicBezTo>
                    <a:cubicBezTo>
                      <a:pt x="42564" y="106177"/>
                      <a:pt x="51004" y="98438"/>
                      <a:pt x="71252" y="92967"/>
                    </a:cubicBezTo>
                    <a:cubicBezTo>
                      <a:pt x="90332" y="87830"/>
                      <a:pt x="97003" y="68650"/>
                      <a:pt x="93601" y="49903"/>
                    </a:cubicBezTo>
                    <a:cubicBezTo>
                      <a:pt x="87864" y="23217"/>
                      <a:pt x="101540" y="5738"/>
                      <a:pt x="107044" y="1"/>
                    </a:cubicBezTo>
                    <a:close/>
                  </a:path>
                </a:pathLst>
              </a:custGeom>
              <a:solidFill>
                <a:srgbClr val="58687A"/>
              </a:solidFill>
              <a:ln w="9525" cap="flat" cmpd="sng">
                <a:solidFill>
                  <a:srgbClr val="58687A"/>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1" name="Google Shape;450;p26">
                <a:extLst>
                  <a:ext uri="{FF2B5EF4-FFF2-40B4-BE49-F238E27FC236}">
                    <a16:creationId xmlns:a16="http://schemas.microsoft.com/office/drawing/2014/main" id="{ACA99627-BF72-99CB-5061-ABE629AC4E6A}"/>
                  </a:ext>
                </a:extLst>
              </p:cNvPr>
              <p:cNvSpPr/>
              <p:nvPr/>
            </p:nvSpPr>
            <p:spPr>
              <a:xfrm rot="16200000" flipH="1">
                <a:off x="1654322" y="2600547"/>
                <a:ext cx="1940663" cy="2015595"/>
              </a:xfrm>
              <a:custGeom>
                <a:avLst/>
                <a:gdLst/>
                <a:ahLst/>
                <a:cxnLst/>
                <a:rect l="l" t="t" r="r" b="b"/>
                <a:pathLst>
                  <a:path w="126058" h="184466" extrusionOk="0">
                    <a:moveTo>
                      <a:pt x="126057" y="0"/>
                    </a:moveTo>
                    <a:lnTo>
                      <a:pt x="105543" y="467"/>
                    </a:lnTo>
                    <a:cubicBezTo>
                      <a:pt x="100506" y="5571"/>
                      <a:pt x="85628" y="23283"/>
                      <a:pt x="91533" y="50970"/>
                    </a:cubicBezTo>
                    <a:cubicBezTo>
                      <a:pt x="94868" y="69717"/>
                      <a:pt x="88197" y="88897"/>
                      <a:pt x="69183" y="94034"/>
                    </a:cubicBezTo>
                    <a:cubicBezTo>
                      <a:pt x="48902" y="99505"/>
                      <a:pt x="40496" y="107210"/>
                      <a:pt x="35359" y="128859"/>
                    </a:cubicBezTo>
                    <a:cubicBezTo>
                      <a:pt x="33691" y="135897"/>
                      <a:pt x="32123" y="143336"/>
                      <a:pt x="27320" y="148707"/>
                    </a:cubicBezTo>
                    <a:cubicBezTo>
                      <a:pt x="22050" y="154577"/>
                      <a:pt x="13844" y="157013"/>
                      <a:pt x="8140" y="162450"/>
                    </a:cubicBezTo>
                    <a:cubicBezTo>
                      <a:pt x="2702" y="167620"/>
                      <a:pt x="1" y="175426"/>
                      <a:pt x="1001" y="182864"/>
                    </a:cubicBezTo>
                    <a:lnTo>
                      <a:pt x="1869" y="184466"/>
                    </a:lnTo>
                    <a:cubicBezTo>
                      <a:pt x="1869" y="177027"/>
                      <a:pt x="5671" y="169622"/>
                      <a:pt x="11742" y="165252"/>
                    </a:cubicBezTo>
                    <a:cubicBezTo>
                      <a:pt x="18147" y="160615"/>
                      <a:pt x="26620" y="159381"/>
                      <a:pt x="32624" y="154244"/>
                    </a:cubicBezTo>
                    <a:cubicBezTo>
                      <a:pt x="38128" y="149574"/>
                      <a:pt x="40696" y="142402"/>
                      <a:pt x="43298" y="135631"/>
                    </a:cubicBezTo>
                    <a:cubicBezTo>
                      <a:pt x="51337" y="114916"/>
                      <a:pt x="60711" y="108411"/>
                      <a:pt x="81525" y="105776"/>
                    </a:cubicBezTo>
                    <a:cubicBezTo>
                      <a:pt x="101073" y="103274"/>
                      <a:pt x="110313" y="85194"/>
                      <a:pt x="109545" y="66181"/>
                    </a:cubicBezTo>
                    <a:cubicBezTo>
                      <a:pt x="111080" y="23651"/>
                      <a:pt x="126057" y="0"/>
                      <a:pt x="126057" y="0"/>
                    </a:cubicBezTo>
                    <a:close/>
                  </a:path>
                </a:pathLst>
              </a:custGeom>
              <a:solidFill>
                <a:srgbClr val="BE3626"/>
              </a:solidFill>
              <a:ln w="9525" cap="flat" cmpd="sng">
                <a:solidFill>
                  <a:srgbClr val="BE3626"/>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451;p26">
                <a:extLst>
                  <a:ext uri="{FF2B5EF4-FFF2-40B4-BE49-F238E27FC236}">
                    <a16:creationId xmlns:a16="http://schemas.microsoft.com/office/drawing/2014/main" id="{A336A369-3B97-0B80-7E18-B9691665C3BE}"/>
                  </a:ext>
                </a:extLst>
              </p:cNvPr>
              <p:cNvSpPr/>
              <p:nvPr/>
            </p:nvSpPr>
            <p:spPr>
              <a:xfrm rot="16200000" flipH="1">
                <a:off x="1493351" y="2747904"/>
                <a:ext cx="2222084" cy="2063913"/>
              </a:xfrm>
              <a:custGeom>
                <a:avLst/>
                <a:gdLst/>
                <a:ahLst/>
                <a:cxnLst/>
                <a:rect l="l" t="t" r="r" b="b"/>
                <a:pathLst>
                  <a:path w="144338" h="184933" extrusionOk="0">
                    <a:moveTo>
                      <a:pt x="123356" y="0"/>
                    </a:moveTo>
                    <a:cubicBezTo>
                      <a:pt x="123322" y="100"/>
                      <a:pt x="123256" y="167"/>
                      <a:pt x="123189" y="267"/>
                    </a:cubicBezTo>
                    <a:lnTo>
                      <a:pt x="124056" y="267"/>
                    </a:lnTo>
                    <a:cubicBezTo>
                      <a:pt x="124056" y="267"/>
                      <a:pt x="109079" y="23850"/>
                      <a:pt x="107544" y="66381"/>
                    </a:cubicBezTo>
                    <a:cubicBezTo>
                      <a:pt x="107578" y="67348"/>
                      <a:pt x="107578" y="68282"/>
                      <a:pt x="107578" y="69250"/>
                    </a:cubicBezTo>
                    <a:cubicBezTo>
                      <a:pt x="107578" y="69850"/>
                      <a:pt x="107544" y="70384"/>
                      <a:pt x="107544" y="70984"/>
                    </a:cubicBezTo>
                    <a:lnTo>
                      <a:pt x="107544" y="71018"/>
                    </a:lnTo>
                    <a:cubicBezTo>
                      <a:pt x="107511" y="71551"/>
                      <a:pt x="107511" y="72118"/>
                      <a:pt x="107478" y="72685"/>
                    </a:cubicBezTo>
                    <a:lnTo>
                      <a:pt x="107478" y="72752"/>
                    </a:lnTo>
                    <a:cubicBezTo>
                      <a:pt x="107411" y="73319"/>
                      <a:pt x="107378" y="73853"/>
                      <a:pt x="107311" y="74387"/>
                    </a:cubicBezTo>
                    <a:lnTo>
                      <a:pt x="107311" y="74520"/>
                    </a:lnTo>
                    <a:cubicBezTo>
                      <a:pt x="107244" y="75054"/>
                      <a:pt x="107178" y="75554"/>
                      <a:pt x="107077" y="76088"/>
                    </a:cubicBezTo>
                    <a:lnTo>
                      <a:pt x="107077" y="76221"/>
                    </a:lnTo>
                    <a:lnTo>
                      <a:pt x="106844" y="77722"/>
                    </a:lnTo>
                    <a:cubicBezTo>
                      <a:pt x="106844" y="77756"/>
                      <a:pt x="106811" y="77856"/>
                      <a:pt x="106811" y="77889"/>
                    </a:cubicBezTo>
                    <a:cubicBezTo>
                      <a:pt x="106711" y="78389"/>
                      <a:pt x="106577" y="78856"/>
                      <a:pt x="106510" y="79357"/>
                    </a:cubicBezTo>
                    <a:cubicBezTo>
                      <a:pt x="106510" y="79424"/>
                      <a:pt x="106477" y="79490"/>
                      <a:pt x="106477" y="79557"/>
                    </a:cubicBezTo>
                    <a:cubicBezTo>
                      <a:pt x="106344" y="80024"/>
                      <a:pt x="106244" y="80491"/>
                      <a:pt x="106143" y="80991"/>
                    </a:cubicBezTo>
                    <a:cubicBezTo>
                      <a:pt x="106143" y="81058"/>
                      <a:pt x="106077" y="81158"/>
                      <a:pt x="106043" y="81225"/>
                    </a:cubicBezTo>
                    <a:cubicBezTo>
                      <a:pt x="105910" y="81692"/>
                      <a:pt x="105810" y="82159"/>
                      <a:pt x="105676" y="82559"/>
                    </a:cubicBezTo>
                    <a:cubicBezTo>
                      <a:pt x="105643" y="82659"/>
                      <a:pt x="105643" y="82726"/>
                      <a:pt x="105576" y="82859"/>
                    </a:cubicBezTo>
                    <a:cubicBezTo>
                      <a:pt x="105476" y="83260"/>
                      <a:pt x="105343" y="83727"/>
                      <a:pt x="105176" y="84160"/>
                    </a:cubicBezTo>
                    <a:cubicBezTo>
                      <a:pt x="105143" y="84227"/>
                      <a:pt x="105076" y="84360"/>
                      <a:pt x="105043" y="84427"/>
                    </a:cubicBezTo>
                    <a:cubicBezTo>
                      <a:pt x="104909" y="84861"/>
                      <a:pt x="104742" y="85261"/>
                      <a:pt x="104576" y="85628"/>
                    </a:cubicBezTo>
                    <a:cubicBezTo>
                      <a:pt x="104542" y="85761"/>
                      <a:pt x="104509" y="85861"/>
                      <a:pt x="104476" y="85995"/>
                    </a:cubicBezTo>
                    <a:cubicBezTo>
                      <a:pt x="104309" y="86362"/>
                      <a:pt x="104175" y="86762"/>
                      <a:pt x="104009" y="87162"/>
                    </a:cubicBezTo>
                    <a:cubicBezTo>
                      <a:pt x="103975" y="87262"/>
                      <a:pt x="103875" y="87396"/>
                      <a:pt x="103842" y="87529"/>
                    </a:cubicBezTo>
                    <a:cubicBezTo>
                      <a:pt x="103675" y="87896"/>
                      <a:pt x="103508" y="88263"/>
                      <a:pt x="103341" y="88597"/>
                    </a:cubicBezTo>
                    <a:cubicBezTo>
                      <a:pt x="103308" y="88730"/>
                      <a:pt x="103208" y="88864"/>
                      <a:pt x="103141" y="88997"/>
                    </a:cubicBezTo>
                    <a:cubicBezTo>
                      <a:pt x="102975" y="89331"/>
                      <a:pt x="102808" y="89698"/>
                      <a:pt x="102574" y="90031"/>
                    </a:cubicBezTo>
                    <a:cubicBezTo>
                      <a:pt x="102508" y="90165"/>
                      <a:pt x="102407" y="90265"/>
                      <a:pt x="102374" y="90431"/>
                    </a:cubicBezTo>
                    <a:cubicBezTo>
                      <a:pt x="102207" y="90765"/>
                      <a:pt x="102007" y="91099"/>
                      <a:pt x="101840" y="91399"/>
                    </a:cubicBezTo>
                    <a:cubicBezTo>
                      <a:pt x="101740" y="91532"/>
                      <a:pt x="101674" y="91699"/>
                      <a:pt x="101574" y="91832"/>
                    </a:cubicBezTo>
                    <a:cubicBezTo>
                      <a:pt x="101373" y="92099"/>
                      <a:pt x="101207" y="92433"/>
                      <a:pt x="101006" y="92733"/>
                    </a:cubicBezTo>
                    <a:cubicBezTo>
                      <a:pt x="100906" y="92900"/>
                      <a:pt x="100806" y="93033"/>
                      <a:pt x="100706" y="93167"/>
                    </a:cubicBezTo>
                    <a:cubicBezTo>
                      <a:pt x="100506" y="93434"/>
                      <a:pt x="100339" y="93734"/>
                      <a:pt x="100139" y="94034"/>
                    </a:cubicBezTo>
                    <a:cubicBezTo>
                      <a:pt x="100006" y="94201"/>
                      <a:pt x="99906" y="94334"/>
                      <a:pt x="99806" y="94501"/>
                    </a:cubicBezTo>
                    <a:cubicBezTo>
                      <a:pt x="99572" y="94734"/>
                      <a:pt x="99372" y="95035"/>
                      <a:pt x="99172" y="95268"/>
                    </a:cubicBezTo>
                    <a:cubicBezTo>
                      <a:pt x="99038" y="95435"/>
                      <a:pt x="98905" y="95568"/>
                      <a:pt x="98805" y="95735"/>
                    </a:cubicBezTo>
                    <a:lnTo>
                      <a:pt x="98171" y="96502"/>
                    </a:lnTo>
                    <a:cubicBezTo>
                      <a:pt x="98038" y="96669"/>
                      <a:pt x="97871" y="96769"/>
                      <a:pt x="97737" y="96936"/>
                    </a:cubicBezTo>
                    <a:cubicBezTo>
                      <a:pt x="97537" y="97203"/>
                      <a:pt x="97337" y="97403"/>
                      <a:pt x="97070" y="97603"/>
                    </a:cubicBezTo>
                    <a:lnTo>
                      <a:pt x="96637" y="98070"/>
                    </a:lnTo>
                    <a:cubicBezTo>
                      <a:pt x="96403" y="98270"/>
                      <a:pt x="96170" y="98504"/>
                      <a:pt x="95970" y="98704"/>
                    </a:cubicBezTo>
                    <a:cubicBezTo>
                      <a:pt x="95803" y="98871"/>
                      <a:pt x="95636" y="98971"/>
                      <a:pt x="95469" y="99171"/>
                    </a:cubicBezTo>
                    <a:cubicBezTo>
                      <a:pt x="95236" y="99371"/>
                      <a:pt x="95002" y="99538"/>
                      <a:pt x="94802" y="99738"/>
                    </a:cubicBezTo>
                    <a:cubicBezTo>
                      <a:pt x="94635" y="99905"/>
                      <a:pt x="94402" y="100038"/>
                      <a:pt x="94235" y="100172"/>
                    </a:cubicBezTo>
                    <a:cubicBezTo>
                      <a:pt x="94035" y="100338"/>
                      <a:pt x="93768" y="100539"/>
                      <a:pt x="93534" y="100705"/>
                    </a:cubicBezTo>
                    <a:cubicBezTo>
                      <a:pt x="93334" y="100839"/>
                      <a:pt x="93134" y="101006"/>
                      <a:pt x="92901" y="101106"/>
                    </a:cubicBezTo>
                    <a:cubicBezTo>
                      <a:pt x="92667" y="101272"/>
                      <a:pt x="92467" y="101439"/>
                      <a:pt x="92200" y="101573"/>
                    </a:cubicBezTo>
                    <a:cubicBezTo>
                      <a:pt x="92000" y="101706"/>
                      <a:pt x="91800" y="101840"/>
                      <a:pt x="91533" y="102006"/>
                    </a:cubicBezTo>
                    <a:cubicBezTo>
                      <a:pt x="91266" y="102106"/>
                      <a:pt x="91066" y="102273"/>
                      <a:pt x="90833" y="102407"/>
                    </a:cubicBezTo>
                    <a:cubicBezTo>
                      <a:pt x="90566" y="102540"/>
                      <a:pt x="90366" y="102673"/>
                      <a:pt x="90132" y="102774"/>
                    </a:cubicBezTo>
                    <a:cubicBezTo>
                      <a:pt x="89865" y="102907"/>
                      <a:pt x="89665" y="103040"/>
                      <a:pt x="89398" y="103174"/>
                    </a:cubicBezTo>
                    <a:cubicBezTo>
                      <a:pt x="89165" y="103274"/>
                      <a:pt x="88898" y="103407"/>
                      <a:pt x="88664" y="103507"/>
                    </a:cubicBezTo>
                    <a:cubicBezTo>
                      <a:pt x="88397" y="103608"/>
                      <a:pt x="88164" y="103708"/>
                      <a:pt x="87964" y="103841"/>
                    </a:cubicBezTo>
                    <a:cubicBezTo>
                      <a:pt x="87697" y="103941"/>
                      <a:pt x="87397" y="104041"/>
                      <a:pt x="87130" y="104175"/>
                    </a:cubicBezTo>
                    <a:cubicBezTo>
                      <a:pt x="86863" y="104241"/>
                      <a:pt x="86630" y="104375"/>
                      <a:pt x="86396" y="104441"/>
                    </a:cubicBezTo>
                    <a:cubicBezTo>
                      <a:pt x="86129" y="104575"/>
                      <a:pt x="85829" y="104675"/>
                      <a:pt x="85529" y="104742"/>
                    </a:cubicBezTo>
                    <a:cubicBezTo>
                      <a:pt x="85295" y="104842"/>
                      <a:pt x="85062" y="104908"/>
                      <a:pt x="84828" y="105009"/>
                    </a:cubicBezTo>
                    <a:cubicBezTo>
                      <a:pt x="84495" y="105075"/>
                      <a:pt x="84161" y="105175"/>
                      <a:pt x="83861" y="105242"/>
                    </a:cubicBezTo>
                    <a:cubicBezTo>
                      <a:pt x="83627" y="105275"/>
                      <a:pt x="83394" y="105375"/>
                      <a:pt x="83160" y="105409"/>
                    </a:cubicBezTo>
                    <a:lnTo>
                      <a:pt x="82026" y="105676"/>
                    </a:lnTo>
                    <a:cubicBezTo>
                      <a:pt x="81826" y="105709"/>
                      <a:pt x="81659" y="105742"/>
                      <a:pt x="81459" y="105776"/>
                    </a:cubicBezTo>
                    <a:cubicBezTo>
                      <a:pt x="80859" y="105909"/>
                      <a:pt x="80292" y="106009"/>
                      <a:pt x="79658" y="106076"/>
                    </a:cubicBezTo>
                    <a:cubicBezTo>
                      <a:pt x="58843" y="108745"/>
                      <a:pt x="49436" y="115249"/>
                      <a:pt x="41431" y="135931"/>
                    </a:cubicBezTo>
                    <a:cubicBezTo>
                      <a:pt x="38795" y="142702"/>
                      <a:pt x="36193" y="149807"/>
                      <a:pt x="30756" y="154544"/>
                    </a:cubicBezTo>
                    <a:cubicBezTo>
                      <a:pt x="24752" y="159648"/>
                      <a:pt x="16279" y="160915"/>
                      <a:pt x="9841" y="165552"/>
                    </a:cubicBezTo>
                    <a:cubicBezTo>
                      <a:pt x="3804" y="169922"/>
                      <a:pt x="1" y="177294"/>
                      <a:pt x="1" y="184766"/>
                    </a:cubicBezTo>
                    <a:lnTo>
                      <a:pt x="968" y="184932"/>
                    </a:lnTo>
                    <a:cubicBezTo>
                      <a:pt x="2136" y="177560"/>
                      <a:pt x="7073" y="170889"/>
                      <a:pt x="13744" y="167487"/>
                    </a:cubicBezTo>
                    <a:cubicBezTo>
                      <a:pt x="20782" y="163951"/>
                      <a:pt x="29322" y="164051"/>
                      <a:pt x="36093" y="159914"/>
                    </a:cubicBezTo>
                    <a:cubicBezTo>
                      <a:pt x="42264" y="156145"/>
                      <a:pt x="45934" y="149474"/>
                      <a:pt x="49536" y="143236"/>
                    </a:cubicBezTo>
                    <a:cubicBezTo>
                      <a:pt x="60140" y="125143"/>
                      <a:pt x="69883" y="119695"/>
                      <a:pt x="88564" y="119695"/>
                    </a:cubicBezTo>
                    <a:cubicBezTo>
                      <a:pt x="89687" y="119695"/>
                      <a:pt x="90843" y="119715"/>
                      <a:pt x="92033" y="119752"/>
                    </a:cubicBezTo>
                    <a:cubicBezTo>
                      <a:pt x="92404" y="119764"/>
                      <a:pt x="92771" y="119770"/>
                      <a:pt x="93136" y="119770"/>
                    </a:cubicBezTo>
                    <a:cubicBezTo>
                      <a:pt x="112161" y="119770"/>
                      <a:pt x="123731" y="103685"/>
                      <a:pt x="125924" y="85094"/>
                    </a:cubicBezTo>
                    <a:lnTo>
                      <a:pt x="126024" y="85194"/>
                    </a:lnTo>
                    <a:cubicBezTo>
                      <a:pt x="127492" y="35125"/>
                      <a:pt x="141669" y="5270"/>
                      <a:pt x="144337" y="0"/>
                    </a:cubicBezTo>
                    <a:close/>
                  </a:path>
                </a:pathLst>
              </a:custGeom>
              <a:solidFill>
                <a:srgbClr val="E7A33E"/>
              </a:solidFill>
              <a:ln w="9525" cap="flat" cmpd="sng">
                <a:solidFill>
                  <a:srgbClr val="E7A33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63" name="Google Shape;452;p26">
                <a:extLst>
                  <a:ext uri="{FF2B5EF4-FFF2-40B4-BE49-F238E27FC236}">
                    <a16:creationId xmlns:a16="http://schemas.microsoft.com/office/drawing/2014/main" id="{BA43AA82-D5F2-7279-DFB6-58B3E3975ABD}"/>
                  </a:ext>
                </a:extLst>
              </p:cNvPr>
              <p:cNvGrpSpPr/>
              <p:nvPr/>
            </p:nvGrpSpPr>
            <p:grpSpPr>
              <a:xfrm rot="-5400000">
                <a:off x="2967722" y="1643552"/>
                <a:ext cx="566270" cy="567434"/>
                <a:chOff x="2933677" y="3466247"/>
                <a:chExt cx="397159" cy="397976"/>
              </a:xfrm>
            </p:grpSpPr>
            <p:sp>
              <p:nvSpPr>
                <p:cNvPr id="64" name="Google Shape;453;p26">
                  <a:extLst>
                    <a:ext uri="{FF2B5EF4-FFF2-40B4-BE49-F238E27FC236}">
                      <a16:creationId xmlns:a16="http://schemas.microsoft.com/office/drawing/2014/main" id="{A09F9F08-37FE-5AFC-3F0F-C96F35BB620C}"/>
                    </a:ext>
                  </a:extLst>
                </p:cNvPr>
                <p:cNvSpPr/>
                <p:nvPr/>
              </p:nvSpPr>
              <p:spPr>
                <a:xfrm>
                  <a:off x="3078757" y="3474381"/>
                  <a:ext cx="248029" cy="248029"/>
                </a:xfrm>
                <a:custGeom>
                  <a:avLst/>
                  <a:gdLst/>
                  <a:ahLst/>
                  <a:cxnLst/>
                  <a:rect l="l" t="t" r="r" b="b"/>
                  <a:pathLst>
                    <a:path w="7288" h="7288" extrusionOk="0">
                      <a:moveTo>
                        <a:pt x="6073" y="0"/>
                      </a:moveTo>
                      <a:lnTo>
                        <a:pt x="1" y="5215"/>
                      </a:lnTo>
                      <a:lnTo>
                        <a:pt x="2073" y="7287"/>
                      </a:lnTo>
                      <a:lnTo>
                        <a:pt x="7288" y="1215"/>
                      </a:lnTo>
                      <a:lnTo>
                        <a:pt x="6073" y="0"/>
                      </a:lnTo>
                      <a:close/>
                    </a:path>
                  </a:pathLst>
                </a:custGeom>
                <a:solidFill>
                  <a:srgbClr val="88231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454;p26">
                  <a:extLst>
                    <a:ext uri="{FF2B5EF4-FFF2-40B4-BE49-F238E27FC236}">
                      <a16:creationId xmlns:a16="http://schemas.microsoft.com/office/drawing/2014/main" id="{C994C97F-A650-6010-648C-905938E9C276}"/>
                    </a:ext>
                  </a:extLst>
                </p:cNvPr>
                <p:cNvSpPr/>
                <p:nvPr/>
              </p:nvSpPr>
              <p:spPr>
                <a:xfrm>
                  <a:off x="3006643" y="3660777"/>
                  <a:ext cx="132931" cy="132931"/>
                </a:xfrm>
                <a:custGeom>
                  <a:avLst/>
                  <a:gdLst/>
                  <a:ahLst/>
                  <a:cxnLst/>
                  <a:rect l="l" t="t" r="r" b="b"/>
                  <a:pathLst>
                    <a:path w="3906" h="3906" extrusionOk="0">
                      <a:moveTo>
                        <a:pt x="1858" y="0"/>
                      </a:moveTo>
                      <a:lnTo>
                        <a:pt x="0" y="2668"/>
                      </a:lnTo>
                      <a:lnTo>
                        <a:pt x="1215" y="3906"/>
                      </a:lnTo>
                      <a:lnTo>
                        <a:pt x="3906" y="2048"/>
                      </a:lnTo>
                      <a:lnTo>
                        <a:pt x="1858" y="0"/>
                      </a:lnTo>
                      <a:close/>
                    </a:path>
                  </a:pathLst>
                </a:custGeom>
                <a:solidFill>
                  <a:srgbClr val="BE36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455;p26">
                  <a:extLst>
                    <a:ext uri="{FF2B5EF4-FFF2-40B4-BE49-F238E27FC236}">
                      <a16:creationId xmlns:a16="http://schemas.microsoft.com/office/drawing/2014/main" id="{CCFFAC6C-FFC7-10DC-7898-CE66FE323D8E}"/>
                    </a:ext>
                  </a:extLst>
                </p:cNvPr>
                <p:cNvSpPr/>
                <p:nvPr/>
              </p:nvSpPr>
              <p:spPr>
                <a:xfrm>
                  <a:off x="2933677" y="3765325"/>
                  <a:ext cx="102166" cy="98898"/>
                </a:xfrm>
                <a:custGeom>
                  <a:avLst/>
                  <a:gdLst/>
                  <a:ahLst/>
                  <a:cxnLst/>
                  <a:rect l="l" t="t" r="r" b="b"/>
                  <a:pathLst>
                    <a:path w="3002" h="2906" extrusionOk="0">
                      <a:moveTo>
                        <a:pt x="1501" y="1310"/>
                      </a:moveTo>
                      <a:cubicBezTo>
                        <a:pt x="1644" y="1310"/>
                        <a:pt x="1763" y="1429"/>
                        <a:pt x="1763" y="1572"/>
                      </a:cubicBezTo>
                      <a:cubicBezTo>
                        <a:pt x="1763" y="1715"/>
                        <a:pt x="1644" y="1834"/>
                        <a:pt x="1501" y="1834"/>
                      </a:cubicBezTo>
                      <a:cubicBezTo>
                        <a:pt x="1334" y="1834"/>
                        <a:pt x="1215" y="1715"/>
                        <a:pt x="1215" y="1572"/>
                      </a:cubicBezTo>
                      <a:cubicBezTo>
                        <a:pt x="1215" y="1429"/>
                        <a:pt x="1334" y="1310"/>
                        <a:pt x="1501" y="1310"/>
                      </a:cubicBezTo>
                      <a:close/>
                      <a:moveTo>
                        <a:pt x="2144" y="0"/>
                      </a:moveTo>
                      <a:lnTo>
                        <a:pt x="834" y="1001"/>
                      </a:lnTo>
                      <a:cubicBezTo>
                        <a:pt x="834" y="1001"/>
                        <a:pt x="789" y="2168"/>
                        <a:pt x="46" y="2865"/>
                      </a:cubicBezTo>
                      <a:lnTo>
                        <a:pt x="46" y="2865"/>
                      </a:lnTo>
                      <a:cubicBezTo>
                        <a:pt x="225" y="2724"/>
                        <a:pt x="915" y="2273"/>
                        <a:pt x="1664" y="2273"/>
                      </a:cubicBezTo>
                      <a:cubicBezTo>
                        <a:pt x="1736" y="2273"/>
                        <a:pt x="1809" y="2277"/>
                        <a:pt x="1882" y="2287"/>
                      </a:cubicBezTo>
                      <a:lnTo>
                        <a:pt x="3001" y="834"/>
                      </a:lnTo>
                      <a:lnTo>
                        <a:pt x="2144" y="0"/>
                      </a:lnTo>
                      <a:close/>
                      <a:moveTo>
                        <a:pt x="46" y="2865"/>
                      </a:moveTo>
                      <a:cubicBezTo>
                        <a:pt x="17" y="2888"/>
                        <a:pt x="1" y="2903"/>
                        <a:pt x="1" y="2906"/>
                      </a:cubicBezTo>
                      <a:cubicBezTo>
                        <a:pt x="16" y="2892"/>
                        <a:pt x="31" y="2879"/>
                        <a:pt x="46" y="2865"/>
                      </a:cubicBezTo>
                      <a:close/>
                    </a:path>
                  </a:pathLst>
                </a:custGeom>
                <a:solidFill>
                  <a:srgbClr val="5868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456;p26">
                  <a:extLst>
                    <a:ext uri="{FF2B5EF4-FFF2-40B4-BE49-F238E27FC236}">
                      <a16:creationId xmlns:a16="http://schemas.microsoft.com/office/drawing/2014/main" id="{3386B240-0259-11D5-07D5-A9EBA069E921}"/>
                    </a:ext>
                  </a:extLst>
                </p:cNvPr>
                <p:cNvSpPr/>
                <p:nvPr/>
              </p:nvSpPr>
              <p:spPr>
                <a:xfrm>
                  <a:off x="3291903" y="3466247"/>
                  <a:ext cx="38933" cy="38150"/>
                </a:xfrm>
                <a:custGeom>
                  <a:avLst/>
                  <a:gdLst/>
                  <a:ahLst/>
                  <a:cxnLst/>
                  <a:rect l="l" t="t" r="r" b="b"/>
                  <a:pathLst>
                    <a:path w="1144" h="1121" extrusionOk="0">
                      <a:moveTo>
                        <a:pt x="6" y="1"/>
                      </a:moveTo>
                      <a:cubicBezTo>
                        <a:pt x="3" y="1"/>
                        <a:pt x="1" y="1"/>
                        <a:pt x="1" y="1"/>
                      </a:cubicBezTo>
                      <a:lnTo>
                        <a:pt x="1144" y="1120"/>
                      </a:lnTo>
                      <a:cubicBezTo>
                        <a:pt x="1144" y="23"/>
                        <a:pt x="90" y="1"/>
                        <a:pt x="6" y="1"/>
                      </a:cubicBezTo>
                      <a:close/>
                    </a:path>
                  </a:pathLst>
                </a:custGeom>
                <a:solidFill>
                  <a:srgbClr val="5868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47" name="Google Shape;457;p26">
              <a:extLst>
                <a:ext uri="{FF2B5EF4-FFF2-40B4-BE49-F238E27FC236}">
                  <a16:creationId xmlns:a16="http://schemas.microsoft.com/office/drawing/2014/main" id="{A7EB3034-E8E4-059D-3DA4-CF20D8B8E3B9}"/>
                </a:ext>
              </a:extLst>
            </p:cNvPr>
            <p:cNvSpPr/>
            <p:nvPr/>
          </p:nvSpPr>
          <p:spPr>
            <a:xfrm flipH="1">
              <a:off x="6487703" y="2746755"/>
              <a:ext cx="310194" cy="177624"/>
            </a:xfrm>
            <a:custGeom>
              <a:avLst/>
              <a:gdLst/>
              <a:ahLst/>
              <a:cxnLst/>
              <a:rect l="l" t="t" r="r" b="b"/>
              <a:pathLst>
                <a:path w="20149" h="12166" extrusionOk="0">
                  <a:moveTo>
                    <a:pt x="7537" y="0"/>
                  </a:moveTo>
                  <a:cubicBezTo>
                    <a:pt x="6516" y="0"/>
                    <a:pt x="5533" y="646"/>
                    <a:pt x="4904" y="2192"/>
                  </a:cubicBezTo>
                  <a:cubicBezTo>
                    <a:pt x="3904" y="4761"/>
                    <a:pt x="4738" y="7096"/>
                    <a:pt x="5238" y="9264"/>
                  </a:cubicBezTo>
                  <a:cubicBezTo>
                    <a:pt x="5238" y="9264"/>
                    <a:pt x="4230" y="8475"/>
                    <a:pt x="3028" y="8475"/>
                  </a:cubicBezTo>
                  <a:cubicBezTo>
                    <a:pt x="2609" y="8475"/>
                    <a:pt x="2167" y="8571"/>
                    <a:pt x="1736" y="8830"/>
                  </a:cubicBezTo>
                  <a:cubicBezTo>
                    <a:pt x="635" y="9431"/>
                    <a:pt x="1" y="10765"/>
                    <a:pt x="268" y="12032"/>
                  </a:cubicBezTo>
                  <a:lnTo>
                    <a:pt x="19081" y="12166"/>
                  </a:lnTo>
                  <a:cubicBezTo>
                    <a:pt x="20149" y="11165"/>
                    <a:pt x="20149" y="9264"/>
                    <a:pt x="19181" y="8163"/>
                  </a:cubicBezTo>
                  <a:cubicBezTo>
                    <a:pt x="18493" y="7302"/>
                    <a:pt x="17405" y="6859"/>
                    <a:pt x="16307" y="6859"/>
                  </a:cubicBezTo>
                  <a:cubicBezTo>
                    <a:pt x="15915" y="6859"/>
                    <a:pt x="15522" y="6915"/>
                    <a:pt x="15145" y="7029"/>
                  </a:cubicBezTo>
                  <a:cubicBezTo>
                    <a:pt x="13744" y="7429"/>
                    <a:pt x="12577" y="8530"/>
                    <a:pt x="11843" y="9831"/>
                  </a:cubicBezTo>
                  <a:cubicBezTo>
                    <a:pt x="11909" y="7896"/>
                    <a:pt x="11843" y="6028"/>
                    <a:pt x="11476" y="4160"/>
                  </a:cubicBezTo>
                  <a:cubicBezTo>
                    <a:pt x="11018" y="1769"/>
                    <a:pt x="9226" y="0"/>
                    <a:pt x="7537" y="0"/>
                  </a:cubicBezTo>
                  <a:close/>
                </a:path>
              </a:pathLst>
            </a:cu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458;p26">
              <a:extLst>
                <a:ext uri="{FF2B5EF4-FFF2-40B4-BE49-F238E27FC236}">
                  <a16:creationId xmlns:a16="http://schemas.microsoft.com/office/drawing/2014/main" id="{13B00056-B822-DB9E-6918-26AB4F029E14}"/>
                </a:ext>
              </a:extLst>
            </p:cNvPr>
            <p:cNvSpPr/>
            <p:nvPr/>
          </p:nvSpPr>
          <p:spPr>
            <a:xfrm flipH="1">
              <a:off x="6735387" y="1897319"/>
              <a:ext cx="705614" cy="354211"/>
            </a:xfrm>
            <a:custGeom>
              <a:avLst/>
              <a:gdLst/>
              <a:ahLst/>
              <a:cxnLst/>
              <a:rect l="l" t="t" r="r" b="b"/>
              <a:pathLst>
                <a:path w="45834" h="24261" extrusionOk="0">
                  <a:moveTo>
                    <a:pt x="27165" y="1"/>
                  </a:moveTo>
                  <a:cubicBezTo>
                    <a:pt x="26805" y="1"/>
                    <a:pt x="26444" y="36"/>
                    <a:pt x="26086" y="110"/>
                  </a:cubicBezTo>
                  <a:cubicBezTo>
                    <a:pt x="23017" y="777"/>
                    <a:pt x="21249" y="3946"/>
                    <a:pt x="20515" y="6914"/>
                  </a:cubicBezTo>
                  <a:cubicBezTo>
                    <a:pt x="19481" y="11117"/>
                    <a:pt x="19615" y="15621"/>
                    <a:pt x="21049" y="19690"/>
                  </a:cubicBezTo>
                  <a:cubicBezTo>
                    <a:pt x="20374" y="18258"/>
                    <a:pt x="18735" y="17330"/>
                    <a:pt x="17109" y="17330"/>
                  </a:cubicBezTo>
                  <a:cubicBezTo>
                    <a:pt x="16727" y="17330"/>
                    <a:pt x="16346" y="17381"/>
                    <a:pt x="15979" y="17489"/>
                  </a:cubicBezTo>
                  <a:cubicBezTo>
                    <a:pt x="14044" y="18089"/>
                    <a:pt x="12710" y="20191"/>
                    <a:pt x="13043" y="22125"/>
                  </a:cubicBezTo>
                  <a:cubicBezTo>
                    <a:pt x="11496" y="20578"/>
                    <a:pt x="9309" y="19720"/>
                    <a:pt x="7117" y="19720"/>
                  </a:cubicBezTo>
                  <a:cubicBezTo>
                    <a:pt x="6756" y="19720"/>
                    <a:pt x="6396" y="19743"/>
                    <a:pt x="6038" y="19790"/>
                  </a:cubicBezTo>
                  <a:cubicBezTo>
                    <a:pt x="3503" y="20157"/>
                    <a:pt x="1168" y="21758"/>
                    <a:pt x="1" y="23960"/>
                  </a:cubicBezTo>
                  <a:lnTo>
                    <a:pt x="44266" y="24260"/>
                  </a:lnTo>
                  <a:cubicBezTo>
                    <a:pt x="45833" y="21925"/>
                    <a:pt x="44399" y="18489"/>
                    <a:pt x="41764" y="17422"/>
                  </a:cubicBezTo>
                  <a:cubicBezTo>
                    <a:pt x="41052" y="17117"/>
                    <a:pt x="40292" y="16976"/>
                    <a:pt x="39526" y="16976"/>
                  </a:cubicBezTo>
                  <a:cubicBezTo>
                    <a:pt x="37526" y="16976"/>
                    <a:pt x="35485" y="17937"/>
                    <a:pt x="34158" y="19457"/>
                  </a:cubicBezTo>
                  <a:cubicBezTo>
                    <a:pt x="35459" y="15654"/>
                    <a:pt x="35659" y="11484"/>
                    <a:pt x="34692" y="7582"/>
                  </a:cubicBezTo>
                  <a:cubicBezTo>
                    <a:pt x="34192" y="5580"/>
                    <a:pt x="33358" y="3579"/>
                    <a:pt x="31857" y="2078"/>
                  </a:cubicBezTo>
                  <a:cubicBezTo>
                    <a:pt x="30639" y="833"/>
                    <a:pt x="28917" y="1"/>
                    <a:pt x="27165" y="1"/>
                  </a:cubicBezTo>
                  <a:close/>
                </a:path>
              </a:pathLst>
            </a:cu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459;p26">
              <a:extLst>
                <a:ext uri="{FF2B5EF4-FFF2-40B4-BE49-F238E27FC236}">
                  <a16:creationId xmlns:a16="http://schemas.microsoft.com/office/drawing/2014/main" id="{33FE68E5-596D-AA24-B875-ED1D804F94A1}"/>
                </a:ext>
              </a:extLst>
            </p:cNvPr>
            <p:cNvSpPr/>
            <p:nvPr/>
          </p:nvSpPr>
          <p:spPr>
            <a:xfrm flipH="1">
              <a:off x="1197912" y="2658469"/>
              <a:ext cx="705614" cy="354211"/>
            </a:xfrm>
            <a:custGeom>
              <a:avLst/>
              <a:gdLst/>
              <a:ahLst/>
              <a:cxnLst/>
              <a:rect l="l" t="t" r="r" b="b"/>
              <a:pathLst>
                <a:path w="45834" h="24261" extrusionOk="0">
                  <a:moveTo>
                    <a:pt x="27165" y="1"/>
                  </a:moveTo>
                  <a:cubicBezTo>
                    <a:pt x="26805" y="1"/>
                    <a:pt x="26444" y="36"/>
                    <a:pt x="26086" y="110"/>
                  </a:cubicBezTo>
                  <a:cubicBezTo>
                    <a:pt x="23017" y="777"/>
                    <a:pt x="21249" y="3946"/>
                    <a:pt x="20515" y="6914"/>
                  </a:cubicBezTo>
                  <a:cubicBezTo>
                    <a:pt x="19481" y="11117"/>
                    <a:pt x="19615" y="15621"/>
                    <a:pt x="21049" y="19690"/>
                  </a:cubicBezTo>
                  <a:cubicBezTo>
                    <a:pt x="20374" y="18258"/>
                    <a:pt x="18735" y="17330"/>
                    <a:pt x="17109" y="17330"/>
                  </a:cubicBezTo>
                  <a:cubicBezTo>
                    <a:pt x="16727" y="17330"/>
                    <a:pt x="16346" y="17381"/>
                    <a:pt x="15979" y="17489"/>
                  </a:cubicBezTo>
                  <a:cubicBezTo>
                    <a:pt x="14044" y="18089"/>
                    <a:pt x="12710" y="20191"/>
                    <a:pt x="13043" y="22125"/>
                  </a:cubicBezTo>
                  <a:cubicBezTo>
                    <a:pt x="11496" y="20578"/>
                    <a:pt x="9309" y="19720"/>
                    <a:pt x="7117" y="19720"/>
                  </a:cubicBezTo>
                  <a:cubicBezTo>
                    <a:pt x="6756" y="19720"/>
                    <a:pt x="6396" y="19743"/>
                    <a:pt x="6038" y="19790"/>
                  </a:cubicBezTo>
                  <a:cubicBezTo>
                    <a:pt x="3503" y="20157"/>
                    <a:pt x="1168" y="21758"/>
                    <a:pt x="1" y="23960"/>
                  </a:cubicBezTo>
                  <a:lnTo>
                    <a:pt x="44266" y="24260"/>
                  </a:lnTo>
                  <a:cubicBezTo>
                    <a:pt x="45833" y="21925"/>
                    <a:pt x="44399" y="18489"/>
                    <a:pt x="41764" y="17422"/>
                  </a:cubicBezTo>
                  <a:cubicBezTo>
                    <a:pt x="41052" y="17117"/>
                    <a:pt x="40292" y="16976"/>
                    <a:pt x="39526" y="16976"/>
                  </a:cubicBezTo>
                  <a:cubicBezTo>
                    <a:pt x="37526" y="16976"/>
                    <a:pt x="35485" y="17937"/>
                    <a:pt x="34158" y="19457"/>
                  </a:cubicBezTo>
                  <a:cubicBezTo>
                    <a:pt x="35459" y="15654"/>
                    <a:pt x="35659" y="11484"/>
                    <a:pt x="34692" y="7582"/>
                  </a:cubicBezTo>
                  <a:cubicBezTo>
                    <a:pt x="34192" y="5580"/>
                    <a:pt x="33358" y="3579"/>
                    <a:pt x="31857" y="2078"/>
                  </a:cubicBezTo>
                  <a:cubicBezTo>
                    <a:pt x="30639" y="833"/>
                    <a:pt x="28917" y="1"/>
                    <a:pt x="27165" y="1"/>
                  </a:cubicBezTo>
                  <a:close/>
                </a:path>
              </a:pathLst>
            </a:cu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460;p26">
              <a:extLst>
                <a:ext uri="{FF2B5EF4-FFF2-40B4-BE49-F238E27FC236}">
                  <a16:creationId xmlns:a16="http://schemas.microsoft.com/office/drawing/2014/main" id="{FDC630C7-B7F5-B7BD-67CE-8DE7717CEF30}"/>
                </a:ext>
              </a:extLst>
            </p:cNvPr>
            <p:cNvSpPr/>
            <p:nvPr/>
          </p:nvSpPr>
          <p:spPr>
            <a:xfrm flipH="1">
              <a:off x="2130325" y="2357712"/>
              <a:ext cx="265518" cy="151563"/>
            </a:xfrm>
            <a:custGeom>
              <a:avLst/>
              <a:gdLst/>
              <a:ahLst/>
              <a:cxnLst/>
              <a:rect l="l" t="t" r="r" b="b"/>
              <a:pathLst>
                <a:path w="17247" h="10381" extrusionOk="0">
                  <a:moveTo>
                    <a:pt x="6449" y="1"/>
                  </a:moveTo>
                  <a:cubicBezTo>
                    <a:pt x="5574" y="1"/>
                    <a:pt x="4732" y="553"/>
                    <a:pt x="4203" y="1874"/>
                  </a:cubicBezTo>
                  <a:cubicBezTo>
                    <a:pt x="3303" y="4076"/>
                    <a:pt x="4070" y="6110"/>
                    <a:pt x="4470" y="7912"/>
                  </a:cubicBezTo>
                  <a:cubicBezTo>
                    <a:pt x="4470" y="7912"/>
                    <a:pt x="3612" y="7236"/>
                    <a:pt x="2584" y="7236"/>
                  </a:cubicBezTo>
                  <a:cubicBezTo>
                    <a:pt x="2223" y="7236"/>
                    <a:pt x="1841" y="7319"/>
                    <a:pt x="1468" y="7545"/>
                  </a:cubicBezTo>
                  <a:cubicBezTo>
                    <a:pt x="567" y="8145"/>
                    <a:pt x="0" y="9279"/>
                    <a:pt x="201" y="10280"/>
                  </a:cubicBezTo>
                  <a:lnTo>
                    <a:pt x="16279" y="10380"/>
                  </a:lnTo>
                  <a:cubicBezTo>
                    <a:pt x="17246" y="9546"/>
                    <a:pt x="17213" y="7945"/>
                    <a:pt x="16412" y="6978"/>
                  </a:cubicBezTo>
                  <a:cubicBezTo>
                    <a:pt x="15813" y="6254"/>
                    <a:pt x="14840" y="5885"/>
                    <a:pt x="13885" y="5885"/>
                  </a:cubicBezTo>
                  <a:cubicBezTo>
                    <a:pt x="13564" y="5885"/>
                    <a:pt x="13245" y="5926"/>
                    <a:pt x="12943" y="6010"/>
                  </a:cubicBezTo>
                  <a:cubicBezTo>
                    <a:pt x="11742" y="6344"/>
                    <a:pt x="10741" y="7278"/>
                    <a:pt x="10108" y="8379"/>
                  </a:cubicBezTo>
                  <a:cubicBezTo>
                    <a:pt x="10174" y="6744"/>
                    <a:pt x="10174" y="5143"/>
                    <a:pt x="9807" y="3542"/>
                  </a:cubicBezTo>
                  <a:cubicBezTo>
                    <a:pt x="9433" y="1506"/>
                    <a:pt x="7895" y="1"/>
                    <a:pt x="6449" y="1"/>
                  </a:cubicBezTo>
                  <a:close/>
                </a:path>
              </a:pathLst>
            </a:cu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1" name="Google Shape;461;p26">
              <a:extLst>
                <a:ext uri="{FF2B5EF4-FFF2-40B4-BE49-F238E27FC236}">
                  <a16:creationId xmlns:a16="http://schemas.microsoft.com/office/drawing/2014/main" id="{F8D560EE-FB27-4A9F-4948-78D653952CAD}"/>
                </a:ext>
              </a:extLst>
            </p:cNvPr>
            <p:cNvSpPr/>
            <p:nvPr/>
          </p:nvSpPr>
          <p:spPr>
            <a:xfrm flipH="1">
              <a:off x="3524702" y="1487654"/>
              <a:ext cx="192068" cy="133911"/>
            </a:xfrm>
            <a:custGeom>
              <a:avLst/>
              <a:gdLst/>
              <a:ahLst/>
              <a:cxnLst/>
              <a:rect l="l" t="t" r="r" b="b"/>
              <a:pathLst>
                <a:path w="12476" h="9172" extrusionOk="0">
                  <a:moveTo>
                    <a:pt x="3129" y="1"/>
                  </a:moveTo>
                  <a:cubicBezTo>
                    <a:pt x="2974" y="1"/>
                    <a:pt x="2819" y="21"/>
                    <a:pt x="2669" y="65"/>
                  </a:cubicBezTo>
                  <a:cubicBezTo>
                    <a:pt x="0" y="899"/>
                    <a:pt x="934" y="3667"/>
                    <a:pt x="2335" y="6269"/>
                  </a:cubicBezTo>
                  <a:cubicBezTo>
                    <a:pt x="2736" y="7036"/>
                    <a:pt x="4070" y="9171"/>
                    <a:pt x="4070" y="9171"/>
                  </a:cubicBezTo>
                  <a:cubicBezTo>
                    <a:pt x="5671" y="8604"/>
                    <a:pt x="8006" y="7370"/>
                    <a:pt x="9574" y="6436"/>
                  </a:cubicBezTo>
                  <a:cubicBezTo>
                    <a:pt x="11609" y="5202"/>
                    <a:pt x="12476" y="1533"/>
                    <a:pt x="9074" y="1499"/>
                  </a:cubicBezTo>
                  <a:cubicBezTo>
                    <a:pt x="9043" y="1498"/>
                    <a:pt x="9013" y="1497"/>
                    <a:pt x="8983" y="1497"/>
                  </a:cubicBezTo>
                  <a:cubicBezTo>
                    <a:pt x="7384" y="1497"/>
                    <a:pt x="5938" y="3200"/>
                    <a:pt x="5938" y="3200"/>
                  </a:cubicBezTo>
                  <a:cubicBezTo>
                    <a:pt x="5671" y="2400"/>
                    <a:pt x="5404" y="1533"/>
                    <a:pt x="4904" y="899"/>
                  </a:cubicBezTo>
                  <a:cubicBezTo>
                    <a:pt x="4497" y="384"/>
                    <a:pt x="3804" y="1"/>
                    <a:pt x="3129" y="1"/>
                  </a:cubicBezTo>
                  <a:close/>
                </a:path>
              </a:pathLst>
            </a:custGeom>
            <a:solidFill>
              <a:srgbClr val="5868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68" name="Google Shape;463;p26">
            <a:extLst>
              <a:ext uri="{FF2B5EF4-FFF2-40B4-BE49-F238E27FC236}">
                <a16:creationId xmlns:a16="http://schemas.microsoft.com/office/drawing/2014/main" id="{B8376319-715D-4E01-E00A-7998AF91FFA8}"/>
              </a:ext>
            </a:extLst>
          </p:cNvPr>
          <p:cNvGrpSpPr/>
          <p:nvPr/>
        </p:nvGrpSpPr>
        <p:grpSpPr>
          <a:xfrm>
            <a:off x="1635062" y="3464338"/>
            <a:ext cx="1639200" cy="1027172"/>
            <a:chOff x="1633660" y="3579225"/>
            <a:chExt cx="1639200" cy="1027172"/>
          </a:xfrm>
        </p:grpSpPr>
        <p:sp>
          <p:nvSpPr>
            <p:cNvPr id="70" name="Google Shape;465;p26">
              <a:extLst>
                <a:ext uri="{FF2B5EF4-FFF2-40B4-BE49-F238E27FC236}">
                  <a16:creationId xmlns:a16="http://schemas.microsoft.com/office/drawing/2014/main" id="{06210981-92E0-69BA-5FA2-327C567F7A97}"/>
                </a:ext>
              </a:extLst>
            </p:cNvPr>
            <p:cNvSpPr txBox="1"/>
            <p:nvPr/>
          </p:nvSpPr>
          <p:spPr>
            <a:xfrm>
              <a:off x="1633660" y="4169597"/>
              <a:ext cx="1639200" cy="436800"/>
            </a:xfrm>
            <a:prstGeom prst="rect">
              <a:avLst/>
            </a:prstGeom>
            <a:noFill/>
            <a:ln>
              <a:noFill/>
            </a:ln>
          </p:spPr>
          <p:txBody>
            <a:bodyPr spcFirstLastPara="1" wrap="square" lIns="91425" tIns="91425" rIns="91425" bIns="91425" anchor="ctr" anchorCtr="0">
              <a:noAutofit/>
            </a:bodyPr>
            <a:lstStyle/>
            <a:p>
              <a:pPr algn="ctr">
                <a:lnSpc>
                  <a:spcPct val="15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Tình cảm, cảm xúc trong thơ</a:t>
              </a:r>
              <a:endParaRPr lang="en-US" sz="1800">
                <a:effectLst/>
                <a:latin typeface=".VnTime"/>
                <a:ea typeface="Times New Roman" panose="02020603050405020304" pitchFamily="18" charset="0"/>
                <a:cs typeface="Times New Roman" panose="02020603050405020304" pitchFamily="18" charset="0"/>
              </a:endParaRPr>
            </a:p>
          </p:txBody>
        </p:sp>
        <p:sp>
          <p:nvSpPr>
            <p:cNvPr id="71" name="Google Shape;466;p26">
              <a:extLst>
                <a:ext uri="{FF2B5EF4-FFF2-40B4-BE49-F238E27FC236}">
                  <a16:creationId xmlns:a16="http://schemas.microsoft.com/office/drawing/2014/main" id="{2322F78A-9545-7EB3-66C0-9C2F9ACF3A9B}"/>
                </a:ext>
              </a:extLst>
            </p:cNvPr>
            <p:cNvSpPr txBox="1"/>
            <p:nvPr/>
          </p:nvSpPr>
          <p:spPr>
            <a:xfrm>
              <a:off x="2143200" y="3579225"/>
              <a:ext cx="620100" cy="252600"/>
            </a:xfrm>
            <a:prstGeom prst="rect">
              <a:avLst/>
            </a:prstGeom>
            <a:solidFill>
              <a:srgbClr val="E7A33E"/>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01</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grpSp>
      <p:grpSp>
        <p:nvGrpSpPr>
          <p:cNvPr id="72" name="Google Shape;467;p26">
            <a:extLst>
              <a:ext uri="{FF2B5EF4-FFF2-40B4-BE49-F238E27FC236}">
                <a16:creationId xmlns:a16="http://schemas.microsoft.com/office/drawing/2014/main" id="{A36A4765-74A5-614E-DF63-7BE8276E27A2}"/>
              </a:ext>
            </a:extLst>
          </p:cNvPr>
          <p:cNvGrpSpPr/>
          <p:nvPr/>
        </p:nvGrpSpPr>
        <p:grpSpPr>
          <a:xfrm>
            <a:off x="3822230" y="3464338"/>
            <a:ext cx="1639200" cy="1011620"/>
            <a:chOff x="3762303" y="3579225"/>
            <a:chExt cx="1639200" cy="1011620"/>
          </a:xfrm>
        </p:grpSpPr>
        <p:sp>
          <p:nvSpPr>
            <p:cNvPr id="74" name="Google Shape;469;p26">
              <a:extLst>
                <a:ext uri="{FF2B5EF4-FFF2-40B4-BE49-F238E27FC236}">
                  <a16:creationId xmlns:a16="http://schemas.microsoft.com/office/drawing/2014/main" id="{650F8802-24F8-3660-6AB3-36CE0CC7B24D}"/>
                </a:ext>
              </a:extLst>
            </p:cNvPr>
            <p:cNvSpPr txBox="1"/>
            <p:nvPr/>
          </p:nvSpPr>
          <p:spPr>
            <a:xfrm>
              <a:off x="3762303" y="4151945"/>
              <a:ext cx="1639200" cy="438900"/>
            </a:xfrm>
            <a:prstGeom prst="rect">
              <a:avLst/>
            </a:prstGeom>
            <a:noFill/>
            <a:ln>
              <a:noFill/>
            </a:ln>
          </p:spPr>
          <p:txBody>
            <a:bodyPr spcFirstLastPara="1" wrap="square" lIns="91425" tIns="91425" rIns="91425" bIns="91425" anchor="ctr" anchorCtr="0">
              <a:noAutofit/>
            </a:bodyPr>
            <a:lstStyle/>
            <a:p>
              <a:pPr algn="ctr">
                <a:lnSpc>
                  <a:spcPct val="15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Hình ảnh trong thơ</a:t>
              </a:r>
              <a:endParaRPr lang="en-US" sz="1800">
                <a:effectLst/>
                <a:latin typeface=".VnTime"/>
                <a:ea typeface="Times New Roman" panose="02020603050405020304" pitchFamily="18" charset="0"/>
                <a:cs typeface="Times New Roman" panose="02020603050405020304" pitchFamily="18" charset="0"/>
              </a:endParaRPr>
            </a:p>
          </p:txBody>
        </p:sp>
        <p:sp>
          <p:nvSpPr>
            <p:cNvPr id="75" name="Google Shape;470;p26">
              <a:extLst>
                <a:ext uri="{FF2B5EF4-FFF2-40B4-BE49-F238E27FC236}">
                  <a16:creationId xmlns:a16="http://schemas.microsoft.com/office/drawing/2014/main" id="{9F3C27C9-FB35-DCB8-27CB-FD26E8D0ED2F}"/>
                </a:ext>
              </a:extLst>
            </p:cNvPr>
            <p:cNvSpPr txBox="1"/>
            <p:nvPr/>
          </p:nvSpPr>
          <p:spPr>
            <a:xfrm>
              <a:off x="4266409" y="3579225"/>
              <a:ext cx="620100" cy="252600"/>
            </a:xfrm>
            <a:prstGeom prst="rect">
              <a:avLst/>
            </a:prstGeom>
            <a:solidFill>
              <a:srgbClr val="BE3626"/>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02</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grpSp>
      <p:grpSp>
        <p:nvGrpSpPr>
          <p:cNvPr id="76" name="Google Shape;471;p26">
            <a:extLst>
              <a:ext uri="{FF2B5EF4-FFF2-40B4-BE49-F238E27FC236}">
                <a16:creationId xmlns:a16="http://schemas.microsoft.com/office/drawing/2014/main" id="{7AB510D2-0815-A11A-A469-0F245F6021F9}"/>
              </a:ext>
            </a:extLst>
          </p:cNvPr>
          <p:cNvGrpSpPr/>
          <p:nvPr/>
        </p:nvGrpSpPr>
        <p:grpSpPr>
          <a:xfrm>
            <a:off x="5998327" y="3464338"/>
            <a:ext cx="1639200" cy="1027172"/>
            <a:chOff x="5942269" y="3579225"/>
            <a:chExt cx="1639200" cy="1027172"/>
          </a:xfrm>
        </p:grpSpPr>
        <p:sp>
          <p:nvSpPr>
            <p:cNvPr id="78" name="Google Shape;473;p26">
              <a:extLst>
                <a:ext uri="{FF2B5EF4-FFF2-40B4-BE49-F238E27FC236}">
                  <a16:creationId xmlns:a16="http://schemas.microsoft.com/office/drawing/2014/main" id="{1CAFCD94-C556-BFFA-6E41-D0C95AF09952}"/>
                </a:ext>
              </a:extLst>
            </p:cNvPr>
            <p:cNvSpPr txBox="1"/>
            <p:nvPr/>
          </p:nvSpPr>
          <p:spPr>
            <a:xfrm>
              <a:off x="5942269" y="4169597"/>
              <a:ext cx="1639200" cy="436800"/>
            </a:xfrm>
            <a:prstGeom prst="rect">
              <a:avLst/>
            </a:prstGeom>
            <a:noFill/>
            <a:ln>
              <a:noFill/>
            </a:ln>
          </p:spPr>
          <p:txBody>
            <a:bodyPr spcFirstLastPara="1" wrap="square" lIns="91425" tIns="91425" rIns="91425" bIns="91425" anchor="ctr" anchorCtr="0">
              <a:noAutofit/>
            </a:bodyPr>
            <a:lstStyle/>
            <a:p>
              <a:pPr algn="ctr">
                <a:lnSpc>
                  <a:spcPct val="150000"/>
                </a:lnSpc>
              </a:pPr>
              <a:r>
                <a:rPr lang="en-US" sz="1800" b="1">
                  <a:effectLst/>
                  <a:latin typeface="Times New Roman" panose="02020603050405020304" pitchFamily="18" charset="0"/>
                  <a:ea typeface="Times New Roman" panose="02020603050405020304" pitchFamily="18" charset="0"/>
                  <a:cs typeface="Times New Roman" panose="02020603050405020304" pitchFamily="18" charset="0"/>
                </a:rPr>
                <a:t>Nhịp thơ</a:t>
              </a:r>
              <a:endParaRPr lang="en-US" sz="1800">
                <a:effectLst/>
                <a:latin typeface=".VnTime"/>
                <a:ea typeface="Times New Roman" panose="02020603050405020304" pitchFamily="18" charset="0"/>
                <a:cs typeface="Times New Roman" panose="02020603050405020304" pitchFamily="18" charset="0"/>
              </a:endParaRPr>
            </a:p>
          </p:txBody>
        </p:sp>
        <p:sp>
          <p:nvSpPr>
            <p:cNvPr id="79" name="Google Shape;474;p26">
              <a:extLst>
                <a:ext uri="{FF2B5EF4-FFF2-40B4-BE49-F238E27FC236}">
                  <a16:creationId xmlns:a16="http://schemas.microsoft.com/office/drawing/2014/main" id="{C8552948-C63B-3CD6-3DF4-D3A953887C5D}"/>
                </a:ext>
              </a:extLst>
            </p:cNvPr>
            <p:cNvSpPr txBox="1"/>
            <p:nvPr/>
          </p:nvSpPr>
          <p:spPr>
            <a:xfrm>
              <a:off x="6487700" y="3579225"/>
              <a:ext cx="620100" cy="252600"/>
            </a:xfrm>
            <a:prstGeom prst="rect">
              <a:avLst/>
            </a:prstGeom>
            <a:solidFill>
              <a:srgbClr val="58687A"/>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03</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grpSp>
    </p:spTree>
    <p:custDataLst>
      <p:tags r:id="rId1"/>
    </p:custDataLst>
    <p:extLst>
      <p:ext uri="{BB962C8B-B14F-4D97-AF65-F5344CB8AC3E}">
        <p14:creationId xmlns:p14="http://schemas.microsoft.com/office/powerpoint/2010/main" val="31623709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nodeType="clickEffect">
                                  <p:stCondLst>
                                    <p:cond delay="0"/>
                                  </p:stCondLst>
                                  <p:childTnLst>
                                    <p:set>
                                      <p:cBhvr>
                                        <p:cTn id="25" dur="1" fill="hold">
                                          <p:stCondLst>
                                            <p:cond delay="0"/>
                                          </p:stCondLst>
                                        </p:cTn>
                                        <p:tgtEl>
                                          <p:spTgt spid="68"/>
                                        </p:tgtEl>
                                        <p:attrNameLst>
                                          <p:attrName>style.visibility</p:attrName>
                                        </p:attrNameLst>
                                      </p:cBhvr>
                                      <p:to>
                                        <p:strVal val="visible"/>
                                      </p:to>
                                    </p:set>
                                    <p:animEffect transition="in" filter="randombar(horizontal)">
                                      <p:cBhvr>
                                        <p:cTn id="26" dur="500"/>
                                        <p:tgtEl>
                                          <p:spTgt spid="68"/>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nodeType="clickEffect">
                                  <p:stCondLst>
                                    <p:cond delay="0"/>
                                  </p:stCondLst>
                                  <p:childTnLst>
                                    <p:set>
                                      <p:cBhvr>
                                        <p:cTn id="30" dur="1" fill="hold">
                                          <p:stCondLst>
                                            <p:cond delay="0"/>
                                          </p:stCondLst>
                                        </p:cTn>
                                        <p:tgtEl>
                                          <p:spTgt spid="72"/>
                                        </p:tgtEl>
                                        <p:attrNameLst>
                                          <p:attrName>style.visibility</p:attrName>
                                        </p:attrNameLst>
                                      </p:cBhvr>
                                      <p:to>
                                        <p:strVal val="visible"/>
                                      </p:to>
                                    </p:set>
                                    <p:animEffect transition="in" filter="randombar(horizontal)">
                                      <p:cBhvr>
                                        <p:cTn id="31" dur="500"/>
                                        <p:tgtEl>
                                          <p:spTgt spid="72"/>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nodeType="clickEffect">
                                  <p:stCondLst>
                                    <p:cond delay="0"/>
                                  </p:stCondLst>
                                  <p:childTnLst>
                                    <p:set>
                                      <p:cBhvr>
                                        <p:cTn id="35" dur="1" fill="hold">
                                          <p:stCondLst>
                                            <p:cond delay="0"/>
                                          </p:stCondLst>
                                        </p:cTn>
                                        <p:tgtEl>
                                          <p:spTgt spid="76"/>
                                        </p:tgtEl>
                                        <p:attrNameLst>
                                          <p:attrName>style.visibility</p:attrName>
                                        </p:attrNameLst>
                                      </p:cBhvr>
                                      <p:to>
                                        <p:strVal val="visible"/>
                                      </p:to>
                                    </p:set>
                                    <p:animEffect transition="in" filter="randombar(horizontal)">
                                      <p:cBhvr>
                                        <p:cTn id="3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a</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4815611"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Tình cảm, cảm xúc trong thơ</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94908" y="1170164"/>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sp>
        <p:nvSpPr>
          <p:cNvPr id="22" name="矩形 9">
            <a:extLst>
              <a:ext uri="{FF2B5EF4-FFF2-40B4-BE49-F238E27FC236}">
                <a16:creationId xmlns:a16="http://schemas.microsoft.com/office/drawing/2014/main" id="{48871CB5-8BE9-2E3A-8EE9-3B10EE679DD4}"/>
              </a:ext>
            </a:extLst>
          </p:cNvPr>
          <p:cNvSpPr/>
          <p:nvPr/>
        </p:nvSpPr>
        <p:spPr>
          <a:xfrm>
            <a:off x="506185" y="2561978"/>
            <a:ext cx="7182784" cy="326103"/>
          </a:xfrm>
          <a:prstGeom prst="rect">
            <a:avLst/>
          </a:prstGeom>
          <a:solidFill>
            <a:sysClr val="window" lastClr="FFFFFF">
              <a:lumMod val="85000"/>
            </a:sysClr>
          </a:solidFill>
          <a:ln w="12700" cap="flat" cmpd="sng" algn="ctr">
            <a:noFill/>
            <a:prstDash val="solid"/>
            <a:miter lim="800000"/>
          </a:ln>
          <a:effectLst>
            <a:innerShdw blurRad="25400" dist="12700" dir="18900000">
              <a:sysClr val="window" lastClr="FFFFFF">
                <a:lumMod val="65000"/>
                <a:alpha val="77000"/>
              </a:sysClr>
            </a:inn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a:ln>
                <a:noFill/>
              </a:ln>
              <a:solidFill>
                <a:prstClr val="white"/>
              </a:solidFill>
              <a:effectLst/>
              <a:uLnTx/>
              <a:uFillTx/>
              <a:latin typeface="小考拉体" panose="02000503000000000000" pitchFamily="2" charset="-122"/>
              <a:ea typeface="小考拉体" panose="02000503000000000000" pitchFamily="2" charset="-122"/>
              <a:cs typeface="+mn-cs"/>
            </a:endParaRPr>
          </a:p>
        </p:txBody>
      </p:sp>
      <p:grpSp>
        <p:nvGrpSpPr>
          <p:cNvPr id="23" name="组合 10">
            <a:extLst>
              <a:ext uri="{FF2B5EF4-FFF2-40B4-BE49-F238E27FC236}">
                <a16:creationId xmlns:a16="http://schemas.microsoft.com/office/drawing/2014/main" id="{A9489462-26D3-91AE-F564-37384652CB55}"/>
              </a:ext>
            </a:extLst>
          </p:cNvPr>
          <p:cNvGrpSpPr/>
          <p:nvPr/>
        </p:nvGrpSpPr>
        <p:grpSpPr>
          <a:xfrm>
            <a:off x="678142" y="2262045"/>
            <a:ext cx="738665" cy="749085"/>
            <a:chOff x="1271856" y="1432987"/>
            <a:chExt cx="1326564" cy="1326564"/>
          </a:xfrm>
        </p:grpSpPr>
        <p:sp>
          <p:nvSpPr>
            <p:cNvPr id="37" name="矩形 11">
              <a:extLst>
                <a:ext uri="{FF2B5EF4-FFF2-40B4-BE49-F238E27FC236}">
                  <a16:creationId xmlns:a16="http://schemas.microsoft.com/office/drawing/2014/main" id="{5FD201C2-3A7E-6D2B-5237-4EB813A9AA39}"/>
                </a:ext>
              </a:extLst>
            </p:cNvPr>
            <p:cNvSpPr/>
            <p:nvPr/>
          </p:nvSpPr>
          <p:spPr>
            <a:xfrm>
              <a:off x="1271856" y="1432987"/>
              <a:ext cx="1326564" cy="1326564"/>
            </a:xfrm>
            <a:prstGeom prst="rect">
              <a:avLst/>
            </a:prstGeom>
            <a:gradFill flip="none" rotWithShape="1">
              <a:gsLst>
                <a:gs pos="0">
                  <a:srgbClr val="F0F0F0"/>
                </a:gs>
                <a:gs pos="100000">
                  <a:srgbClr val="FCFCFC"/>
                </a:gs>
              </a:gsLst>
              <a:lin ang="18900000" scaled="1"/>
              <a:tileRect/>
            </a:gradFill>
            <a:ln w="9525" cap="flat" cmpd="sng" algn="ctr">
              <a:solidFill>
                <a:sysClr val="window" lastClr="FFFFFF"/>
              </a:solidFill>
              <a:prstDash val="solid"/>
              <a:miter lim="800000"/>
            </a:ln>
            <a:effectLst>
              <a:outerShdw blurRad="101600" dist="38100" dir="7800000" algn="ctr" rotWithShape="0">
                <a:sysClr val="window" lastClr="FFFFFF">
                  <a:lumMod val="50000"/>
                </a:sys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38" name="矩形 12">
              <a:extLst>
                <a:ext uri="{FF2B5EF4-FFF2-40B4-BE49-F238E27FC236}">
                  <a16:creationId xmlns:a16="http://schemas.microsoft.com/office/drawing/2014/main" id="{37BC1EFA-3382-0302-1A98-A9CD738BBA59}"/>
                </a:ext>
              </a:extLst>
            </p:cNvPr>
            <p:cNvSpPr/>
            <p:nvPr/>
          </p:nvSpPr>
          <p:spPr>
            <a:xfrm>
              <a:off x="1432987" y="1586498"/>
              <a:ext cx="1019542" cy="1019542"/>
            </a:xfrm>
            <a:prstGeom prst="rect">
              <a:avLst/>
            </a:prstGeom>
            <a:solidFill>
              <a:srgbClr val="F0C272"/>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39" name="文本框 13">
              <a:extLst>
                <a:ext uri="{FF2B5EF4-FFF2-40B4-BE49-F238E27FC236}">
                  <a16:creationId xmlns:a16="http://schemas.microsoft.com/office/drawing/2014/main" id="{91E58D81-8779-D8B1-ED69-226445532502}"/>
                </a:ext>
              </a:extLst>
            </p:cNvPr>
            <p:cNvSpPr txBox="1"/>
            <p:nvPr/>
          </p:nvSpPr>
          <p:spPr>
            <a:xfrm>
              <a:off x="1524607" y="1640647"/>
              <a:ext cx="921895" cy="921896"/>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rPr>
                <a:t>01</a:t>
              </a:r>
              <a:endParaRPr kumimoji="0" lang="zh-CN"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grpSp>
      <p:grpSp>
        <p:nvGrpSpPr>
          <p:cNvPr id="24" name="组合 14">
            <a:extLst>
              <a:ext uri="{FF2B5EF4-FFF2-40B4-BE49-F238E27FC236}">
                <a16:creationId xmlns:a16="http://schemas.microsoft.com/office/drawing/2014/main" id="{48F180C0-205B-9AEC-9D59-2EFF7DA7F6AF}"/>
              </a:ext>
            </a:extLst>
          </p:cNvPr>
          <p:cNvGrpSpPr/>
          <p:nvPr/>
        </p:nvGrpSpPr>
        <p:grpSpPr>
          <a:xfrm>
            <a:off x="2546219" y="2396356"/>
            <a:ext cx="738665" cy="749085"/>
            <a:chOff x="1271856" y="1432987"/>
            <a:chExt cx="1326564" cy="1326564"/>
          </a:xfrm>
        </p:grpSpPr>
        <p:sp>
          <p:nvSpPr>
            <p:cNvPr id="34" name="矩形 15">
              <a:extLst>
                <a:ext uri="{FF2B5EF4-FFF2-40B4-BE49-F238E27FC236}">
                  <a16:creationId xmlns:a16="http://schemas.microsoft.com/office/drawing/2014/main" id="{40182717-87CE-74D9-D8F9-9DD6C9C6AE88}"/>
                </a:ext>
              </a:extLst>
            </p:cNvPr>
            <p:cNvSpPr/>
            <p:nvPr/>
          </p:nvSpPr>
          <p:spPr>
            <a:xfrm>
              <a:off x="1271856" y="1432987"/>
              <a:ext cx="1326564" cy="1326564"/>
            </a:xfrm>
            <a:prstGeom prst="rect">
              <a:avLst/>
            </a:prstGeom>
            <a:gradFill flip="none" rotWithShape="1">
              <a:gsLst>
                <a:gs pos="0">
                  <a:srgbClr val="F0F0F0"/>
                </a:gs>
                <a:gs pos="100000">
                  <a:srgbClr val="FCFCFC"/>
                </a:gs>
              </a:gsLst>
              <a:lin ang="18900000" scaled="1"/>
              <a:tileRect/>
            </a:gradFill>
            <a:ln w="9525" cap="flat" cmpd="sng" algn="ctr">
              <a:solidFill>
                <a:sysClr val="window" lastClr="FFFFFF"/>
              </a:solidFill>
              <a:prstDash val="solid"/>
              <a:miter lim="800000"/>
            </a:ln>
            <a:effectLst>
              <a:outerShdw blurRad="101600" dist="38100" dir="7800000" algn="ctr" rotWithShape="0">
                <a:sysClr val="window" lastClr="FFFFFF">
                  <a:lumMod val="50000"/>
                </a:sys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35" name="矩形 16">
              <a:extLst>
                <a:ext uri="{FF2B5EF4-FFF2-40B4-BE49-F238E27FC236}">
                  <a16:creationId xmlns:a16="http://schemas.microsoft.com/office/drawing/2014/main" id="{F7CB638C-7CA8-7E17-7A22-15ADCA3B250C}"/>
                </a:ext>
              </a:extLst>
            </p:cNvPr>
            <p:cNvSpPr/>
            <p:nvPr/>
          </p:nvSpPr>
          <p:spPr>
            <a:xfrm>
              <a:off x="1432987" y="1586498"/>
              <a:ext cx="1019542" cy="1019542"/>
            </a:xfrm>
            <a:prstGeom prst="rect">
              <a:avLst/>
            </a:prstGeom>
            <a:solidFill>
              <a:srgbClr val="7CC9C9"/>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36" name="文本框 17">
              <a:extLst>
                <a:ext uri="{FF2B5EF4-FFF2-40B4-BE49-F238E27FC236}">
                  <a16:creationId xmlns:a16="http://schemas.microsoft.com/office/drawing/2014/main" id="{8EAE8EDE-962F-0E5E-F2E4-71622507088E}"/>
                </a:ext>
              </a:extLst>
            </p:cNvPr>
            <p:cNvSpPr txBox="1"/>
            <p:nvPr/>
          </p:nvSpPr>
          <p:spPr>
            <a:xfrm>
              <a:off x="1524607" y="1640647"/>
              <a:ext cx="921895" cy="921896"/>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rPr>
                <a:t>02</a:t>
              </a:r>
              <a:endParaRPr kumimoji="0" lang="zh-CN"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grpSp>
      <p:grpSp>
        <p:nvGrpSpPr>
          <p:cNvPr id="25" name="组合 18">
            <a:extLst>
              <a:ext uri="{FF2B5EF4-FFF2-40B4-BE49-F238E27FC236}">
                <a16:creationId xmlns:a16="http://schemas.microsoft.com/office/drawing/2014/main" id="{505C7258-C520-0E04-5FBB-D56F851786C1}"/>
              </a:ext>
            </a:extLst>
          </p:cNvPr>
          <p:cNvGrpSpPr/>
          <p:nvPr/>
        </p:nvGrpSpPr>
        <p:grpSpPr>
          <a:xfrm>
            <a:off x="4236333" y="2132337"/>
            <a:ext cx="738665" cy="749085"/>
            <a:chOff x="1271856" y="1432987"/>
            <a:chExt cx="1326564" cy="1326564"/>
          </a:xfrm>
        </p:grpSpPr>
        <p:sp>
          <p:nvSpPr>
            <p:cNvPr id="31" name="矩形 19">
              <a:extLst>
                <a:ext uri="{FF2B5EF4-FFF2-40B4-BE49-F238E27FC236}">
                  <a16:creationId xmlns:a16="http://schemas.microsoft.com/office/drawing/2014/main" id="{419969D0-CFCC-B5DB-DB57-C7D2584FBCBA}"/>
                </a:ext>
              </a:extLst>
            </p:cNvPr>
            <p:cNvSpPr/>
            <p:nvPr/>
          </p:nvSpPr>
          <p:spPr>
            <a:xfrm>
              <a:off x="1271856" y="1432987"/>
              <a:ext cx="1326564" cy="1326564"/>
            </a:xfrm>
            <a:prstGeom prst="rect">
              <a:avLst/>
            </a:prstGeom>
            <a:gradFill flip="none" rotWithShape="1">
              <a:gsLst>
                <a:gs pos="0">
                  <a:srgbClr val="F0F0F0"/>
                </a:gs>
                <a:gs pos="100000">
                  <a:srgbClr val="FCFCFC"/>
                </a:gs>
              </a:gsLst>
              <a:lin ang="18900000" scaled="1"/>
              <a:tileRect/>
            </a:gradFill>
            <a:ln w="9525" cap="flat" cmpd="sng" algn="ctr">
              <a:solidFill>
                <a:sysClr val="window" lastClr="FFFFFF"/>
              </a:solidFill>
              <a:prstDash val="solid"/>
              <a:miter lim="800000"/>
            </a:ln>
            <a:effectLst>
              <a:outerShdw blurRad="101600" dist="38100" dir="7800000" algn="ctr" rotWithShape="0">
                <a:sysClr val="window" lastClr="FFFFFF">
                  <a:lumMod val="50000"/>
                </a:sys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32" name="矩形 20">
              <a:extLst>
                <a:ext uri="{FF2B5EF4-FFF2-40B4-BE49-F238E27FC236}">
                  <a16:creationId xmlns:a16="http://schemas.microsoft.com/office/drawing/2014/main" id="{44274CB4-C2A6-FEF9-9880-35EB8A520110}"/>
                </a:ext>
              </a:extLst>
            </p:cNvPr>
            <p:cNvSpPr/>
            <p:nvPr/>
          </p:nvSpPr>
          <p:spPr>
            <a:xfrm>
              <a:off x="1432987" y="1586498"/>
              <a:ext cx="1019542" cy="1019542"/>
            </a:xfrm>
            <a:prstGeom prst="rect">
              <a:avLst/>
            </a:prstGeom>
            <a:solidFill>
              <a:srgbClr val="F0C272"/>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33" name="文本框 21">
              <a:extLst>
                <a:ext uri="{FF2B5EF4-FFF2-40B4-BE49-F238E27FC236}">
                  <a16:creationId xmlns:a16="http://schemas.microsoft.com/office/drawing/2014/main" id="{815EA7D1-873E-184B-4CB1-C2D0080E5FF5}"/>
                </a:ext>
              </a:extLst>
            </p:cNvPr>
            <p:cNvSpPr txBox="1"/>
            <p:nvPr/>
          </p:nvSpPr>
          <p:spPr>
            <a:xfrm>
              <a:off x="1524607" y="1640647"/>
              <a:ext cx="921895" cy="921896"/>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rPr>
                <a:t>03</a:t>
              </a:r>
              <a:endParaRPr kumimoji="0" lang="zh-CN"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grpSp>
      <p:grpSp>
        <p:nvGrpSpPr>
          <p:cNvPr id="26" name="组合 22">
            <a:extLst>
              <a:ext uri="{FF2B5EF4-FFF2-40B4-BE49-F238E27FC236}">
                <a16:creationId xmlns:a16="http://schemas.microsoft.com/office/drawing/2014/main" id="{9B445FB2-3169-AA79-0300-2C172032C3CE}"/>
              </a:ext>
            </a:extLst>
          </p:cNvPr>
          <p:cNvGrpSpPr/>
          <p:nvPr/>
        </p:nvGrpSpPr>
        <p:grpSpPr>
          <a:xfrm>
            <a:off x="6007763" y="2316959"/>
            <a:ext cx="738665" cy="749085"/>
            <a:chOff x="1271856" y="1432987"/>
            <a:chExt cx="1326564" cy="1326564"/>
          </a:xfrm>
        </p:grpSpPr>
        <p:sp>
          <p:nvSpPr>
            <p:cNvPr id="28" name="矩形 23">
              <a:extLst>
                <a:ext uri="{FF2B5EF4-FFF2-40B4-BE49-F238E27FC236}">
                  <a16:creationId xmlns:a16="http://schemas.microsoft.com/office/drawing/2014/main" id="{4C49DFEC-2524-EEA2-8A8E-F0C7A3010A6B}"/>
                </a:ext>
              </a:extLst>
            </p:cNvPr>
            <p:cNvSpPr/>
            <p:nvPr/>
          </p:nvSpPr>
          <p:spPr>
            <a:xfrm>
              <a:off x="1271856" y="1432987"/>
              <a:ext cx="1326564" cy="1326564"/>
            </a:xfrm>
            <a:prstGeom prst="rect">
              <a:avLst/>
            </a:prstGeom>
            <a:gradFill flip="none" rotWithShape="1">
              <a:gsLst>
                <a:gs pos="0">
                  <a:srgbClr val="F0F0F0"/>
                </a:gs>
                <a:gs pos="100000">
                  <a:srgbClr val="FCFCFC"/>
                </a:gs>
              </a:gsLst>
              <a:lin ang="18900000" scaled="1"/>
              <a:tileRect/>
            </a:gradFill>
            <a:ln w="9525" cap="flat" cmpd="sng" algn="ctr">
              <a:solidFill>
                <a:sysClr val="window" lastClr="FFFFFF"/>
              </a:solidFill>
              <a:prstDash val="solid"/>
              <a:miter lim="800000"/>
            </a:ln>
            <a:effectLst>
              <a:outerShdw blurRad="101600" dist="38100" dir="7800000" algn="ctr" rotWithShape="0">
                <a:sysClr val="window" lastClr="FFFFFF">
                  <a:lumMod val="50000"/>
                </a:sysClr>
              </a:outerShdw>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29" name="矩形 24">
              <a:extLst>
                <a:ext uri="{FF2B5EF4-FFF2-40B4-BE49-F238E27FC236}">
                  <a16:creationId xmlns:a16="http://schemas.microsoft.com/office/drawing/2014/main" id="{FEE934B3-2A3B-864B-43F7-E5921399001F}"/>
                </a:ext>
              </a:extLst>
            </p:cNvPr>
            <p:cNvSpPr/>
            <p:nvPr/>
          </p:nvSpPr>
          <p:spPr>
            <a:xfrm>
              <a:off x="1432987" y="1586498"/>
              <a:ext cx="1019542" cy="1019542"/>
            </a:xfrm>
            <a:prstGeom prst="rect">
              <a:avLst/>
            </a:prstGeom>
            <a:solidFill>
              <a:srgbClr val="7CC9C9"/>
            </a:solidFill>
            <a:ln w="12700" cap="flat" cmpd="sng" algn="ctr">
              <a:noFill/>
              <a:prstDash val="solid"/>
              <a:miter lim="800000"/>
            </a:ln>
            <a:effectLst/>
          </p:spPr>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2800" b="1" i="0" u="none" strike="noStrike" kern="1200" cap="none" spc="0" normalizeH="0" baseline="0" noProof="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sp>
          <p:nvSpPr>
            <p:cNvPr id="30" name="文本框 25">
              <a:extLst>
                <a:ext uri="{FF2B5EF4-FFF2-40B4-BE49-F238E27FC236}">
                  <a16:creationId xmlns:a16="http://schemas.microsoft.com/office/drawing/2014/main" id="{6164E05D-3E12-6949-9BCE-DA1E9E3A5162}"/>
                </a:ext>
              </a:extLst>
            </p:cNvPr>
            <p:cNvSpPr txBox="1"/>
            <p:nvPr/>
          </p:nvSpPr>
          <p:spPr>
            <a:xfrm>
              <a:off x="1524607" y="1640647"/>
              <a:ext cx="921895" cy="921896"/>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rPr>
                <a:t>04</a:t>
              </a:r>
              <a:endParaRPr kumimoji="0" lang="zh-CN" altLang="en-US" sz="3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Times New Roman" panose="02020603050405020304" pitchFamily="18" charset="0"/>
                <a:ea typeface="小考拉体" panose="02000503000000000000" pitchFamily="2" charset="-122"/>
                <a:cs typeface="Times New Roman" panose="02020603050405020304" pitchFamily="18" charset="0"/>
              </a:endParaRPr>
            </a:p>
          </p:txBody>
        </p:sp>
      </p:grpSp>
      <p:pic>
        <p:nvPicPr>
          <p:cNvPr id="27" name="图片 36">
            <a:extLst>
              <a:ext uri="{FF2B5EF4-FFF2-40B4-BE49-F238E27FC236}">
                <a16:creationId xmlns:a16="http://schemas.microsoft.com/office/drawing/2014/main" id="{02580E1B-2212-22CA-C1B9-A3CF9D3E2B0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515298" y="1205527"/>
            <a:ext cx="1628702" cy="3879828"/>
          </a:xfrm>
          <a:prstGeom prst="rect">
            <a:avLst/>
          </a:prstGeom>
        </p:spPr>
      </p:pic>
      <p:sp>
        <p:nvSpPr>
          <p:cNvPr id="42" name="TextBox 41">
            <a:extLst>
              <a:ext uri="{FF2B5EF4-FFF2-40B4-BE49-F238E27FC236}">
                <a16:creationId xmlns:a16="http://schemas.microsoft.com/office/drawing/2014/main" id="{AA62A9BA-A6DE-7D07-A529-8F53BCDAACDF}"/>
              </a:ext>
            </a:extLst>
          </p:cNvPr>
          <p:cNvSpPr txBox="1"/>
          <p:nvPr/>
        </p:nvSpPr>
        <p:spPr>
          <a:xfrm>
            <a:off x="619474" y="3185391"/>
            <a:ext cx="1508336" cy="1323439"/>
          </a:xfrm>
          <a:prstGeom prst="rect">
            <a:avLst/>
          </a:prstGeom>
          <a:noFill/>
        </p:spPr>
        <p:txBody>
          <a:bodyPr wrap="square">
            <a:spAutoFit/>
          </a:bodyPr>
          <a:lstStyle/>
          <a:p>
            <a:pPr algn="ctr"/>
            <a:r>
              <a:rPr lang="en-US" sz="1600">
                <a:effectLst/>
                <a:latin typeface="Times New Roman" panose="02020603050405020304" pitchFamily="18" charset="0"/>
                <a:ea typeface="Times New Roman" panose="02020603050405020304" pitchFamily="18" charset="0"/>
              </a:rPr>
              <a:t>là cội nguồn làm nên sức hấp dẫn đặc biệt của thơ trữ tình</a:t>
            </a:r>
            <a:endParaRPr lang="en-US" sz="1600"/>
          </a:p>
        </p:txBody>
      </p:sp>
      <p:sp>
        <p:nvSpPr>
          <p:cNvPr id="44" name="TextBox 43">
            <a:extLst>
              <a:ext uri="{FF2B5EF4-FFF2-40B4-BE49-F238E27FC236}">
                <a16:creationId xmlns:a16="http://schemas.microsoft.com/office/drawing/2014/main" id="{298BC908-D5A2-A67C-A7F3-EDBBA1207E3D}"/>
              </a:ext>
            </a:extLst>
          </p:cNvPr>
          <p:cNvSpPr txBox="1"/>
          <p:nvPr/>
        </p:nvSpPr>
        <p:spPr>
          <a:xfrm>
            <a:off x="1873802" y="1114197"/>
            <a:ext cx="2041773" cy="1323439"/>
          </a:xfrm>
          <a:prstGeom prst="rect">
            <a:avLst/>
          </a:prstGeom>
          <a:noFill/>
        </p:spPr>
        <p:txBody>
          <a:bodyPr wrap="square">
            <a:spAutoFit/>
          </a:bodyPr>
          <a:lstStyle/>
          <a:p>
            <a:pPr algn="ctr"/>
            <a:r>
              <a:rPr lang="en-US" sz="1600">
                <a:effectLst/>
                <a:latin typeface="Times New Roman" panose="02020603050405020304" pitchFamily="18" charset="0"/>
                <a:ea typeface="Times New Roman" panose="02020603050405020304" pitchFamily="18" charset="0"/>
              </a:rPr>
              <a:t>Gốc của thơ là tình cảm, cảm xúc, nội dung chủ yếu của thơ là tình cảm, cảm xúc của thơ trước cuộc đời</a:t>
            </a:r>
            <a:endParaRPr lang="en-US" sz="1600"/>
          </a:p>
        </p:txBody>
      </p:sp>
      <p:sp>
        <p:nvSpPr>
          <p:cNvPr id="73" name="TextBox 72">
            <a:extLst>
              <a:ext uri="{FF2B5EF4-FFF2-40B4-BE49-F238E27FC236}">
                <a16:creationId xmlns:a16="http://schemas.microsoft.com/office/drawing/2014/main" id="{E40A7249-2B73-6CEC-BEE6-31B268FE71BC}"/>
              </a:ext>
            </a:extLst>
          </p:cNvPr>
          <p:cNvSpPr txBox="1"/>
          <p:nvPr/>
        </p:nvSpPr>
        <p:spPr>
          <a:xfrm>
            <a:off x="3470240" y="3084539"/>
            <a:ext cx="2627245" cy="1569660"/>
          </a:xfrm>
          <a:prstGeom prst="rect">
            <a:avLst/>
          </a:prstGeom>
          <a:noFill/>
        </p:spPr>
        <p:txBody>
          <a:bodyPr wrap="square">
            <a:spAutoFit/>
          </a:bodyPr>
          <a:lstStyle/>
          <a:p>
            <a:pPr algn="ctr"/>
            <a:r>
              <a:rPr lang="en-US" sz="1600">
                <a:effectLst/>
                <a:latin typeface="Times New Roman" panose="02020603050405020304" pitchFamily="18" charset="0"/>
                <a:ea typeface="Times New Roman" panose="02020603050405020304" pitchFamily="18" charset="0"/>
              </a:rPr>
              <a:t>Tình cảm, cảm xúc của nhà thơ trước cuộc đời thuộc thế giới tình cảm riêng, nhưng lại có những điểm đồng điệu với tình cảm, cảm xúc chung của nhiều người</a:t>
            </a:r>
            <a:endParaRPr lang="en-US" sz="1600"/>
          </a:p>
        </p:txBody>
      </p:sp>
      <p:sp>
        <p:nvSpPr>
          <p:cNvPr id="80" name="TextBox 79">
            <a:extLst>
              <a:ext uri="{FF2B5EF4-FFF2-40B4-BE49-F238E27FC236}">
                <a16:creationId xmlns:a16="http://schemas.microsoft.com/office/drawing/2014/main" id="{5223687B-EE12-07D6-403B-F08FDBE191A6}"/>
              </a:ext>
            </a:extLst>
          </p:cNvPr>
          <p:cNvSpPr txBox="1"/>
          <p:nvPr/>
        </p:nvSpPr>
        <p:spPr>
          <a:xfrm>
            <a:off x="4980615" y="1210889"/>
            <a:ext cx="2759061" cy="1077218"/>
          </a:xfrm>
          <a:prstGeom prst="rect">
            <a:avLst/>
          </a:prstGeom>
          <a:noFill/>
        </p:spPr>
        <p:txBody>
          <a:bodyPr wrap="square">
            <a:spAutoFit/>
          </a:bodyPr>
          <a:lstStyle/>
          <a:p>
            <a:pPr algn="ct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người đọc đến với thơ để tìm sự đồng cảm, chia sẻ; có thể cảm nhận như nhà thơ đang nói hộ nỗi lòng của mình.</a:t>
            </a:r>
            <a:endParaRPr lang="en-US">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3977554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additive="base">
                                        <p:cTn id="26" dur="500" fill="hold"/>
                                        <p:tgtEl>
                                          <p:spTgt spid="22"/>
                                        </p:tgtEl>
                                        <p:attrNameLst>
                                          <p:attrName>ppt_x</p:attrName>
                                        </p:attrNameLst>
                                      </p:cBhvr>
                                      <p:tavLst>
                                        <p:tav tm="0">
                                          <p:val>
                                            <p:strVal val="#ppt_x"/>
                                          </p:val>
                                        </p:tav>
                                        <p:tav tm="100000">
                                          <p:val>
                                            <p:strVal val="#ppt_x"/>
                                          </p:val>
                                        </p:tav>
                                      </p:tavLst>
                                    </p:anim>
                                    <p:anim calcmode="lin" valueType="num">
                                      <p:cBhvr additive="base">
                                        <p:cTn id="27" dur="500" fill="hold"/>
                                        <p:tgtEl>
                                          <p:spTgt spid="22"/>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27"/>
                                        </p:tgtEl>
                                        <p:attrNameLst>
                                          <p:attrName>style.visibility</p:attrName>
                                        </p:attrNameLst>
                                      </p:cBhvr>
                                      <p:to>
                                        <p:strVal val="visible"/>
                                      </p:to>
                                    </p:set>
                                    <p:anim calcmode="lin" valueType="num">
                                      <p:cBhvr additive="base">
                                        <p:cTn id="30" dur="500" fill="hold"/>
                                        <p:tgtEl>
                                          <p:spTgt spid="27"/>
                                        </p:tgtEl>
                                        <p:attrNameLst>
                                          <p:attrName>ppt_x</p:attrName>
                                        </p:attrNameLst>
                                      </p:cBhvr>
                                      <p:tavLst>
                                        <p:tav tm="0">
                                          <p:val>
                                            <p:strVal val="#ppt_x"/>
                                          </p:val>
                                        </p:tav>
                                        <p:tav tm="100000">
                                          <p:val>
                                            <p:strVal val="#ppt_x"/>
                                          </p:val>
                                        </p:tav>
                                      </p:tavLst>
                                    </p:anim>
                                    <p:anim calcmode="lin" valueType="num">
                                      <p:cBhvr additive="base">
                                        <p:cTn id="31"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p:cTn id="36" dur="500" fill="hold"/>
                                        <p:tgtEl>
                                          <p:spTgt spid="23"/>
                                        </p:tgtEl>
                                        <p:attrNameLst>
                                          <p:attrName>ppt_w</p:attrName>
                                        </p:attrNameLst>
                                      </p:cBhvr>
                                      <p:tavLst>
                                        <p:tav tm="0">
                                          <p:val>
                                            <p:fltVal val="0"/>
                                          </p:val>
                                        </p:tav>
                                        <p:tav tm="100000">
                                          <p:val>
                                            <p:strVal val="#ppt_w"/>
                                          </p:val>
                                        </p:tav>
                                      </p:tavLst>
                                    </p:anim>
                                    <p:anim calcmode="lin" valueType="num">
                                      <p:cBhvr>
                                        <p:cTn id="37" dur="500" fill="hold"/>
                                        <p:tgtEl>
                                          <p:spTgt spid="23"/>
                                        </p:tgtEl>
                                        <p:attrNameLst>
                                          <p:attrName>ppt_h</p:attrName>
                                        </p:attrNameLst>
                                      </p:cBhvr>
                                      <p:tavLst>
                                        <p:tav tm="0">
                                          <p:val>
                                            <p:fltVal val="0"/>
                                          </p:val>
                                        </p:tav>
                                        <p:tav tm="100000">
                                          <p:val>
                                            <p:strVal val="#ppt_h"/>
                                          </p:val>
                                        </p:tav>
                                      </p:tavLst>
                                    </p:anim>
                                    <p:animEffect transition="in" filter="fade">
                                      <p:cBhvr>
                                        <p:cTn id="38" dur="500"/>
                                        <p:tgtEl>
                                          <p:spTgt spid="23"/>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42"/>
                                        </p:tgtEl>
                                        <p:attrNameLst>
                                          <p:attrName>style.visibility</p:attrName>
                                        </p:attrNameLst>
                                      </p:cBhvr>
                                      <p:to>
                                        <p:strVal val="visible"/>
                                      </p:to>
                                    </p:set>
                                    <p:anim calcmode="lin" valueType="num">
                                      <p:cBhvr>
                                        <p:cTn id="41" dur="500" fill="hold"/>
                                        <p:tgtEl>
                                          <p:spTgt spid="42"/>
                                        </p:tgtEl>
                                        <p:attrNameLst>
                                          <p:attrName>ppt_w</p:attrName>
                                        </p:attrNameLst>
                                      </p:cBhvr>
                                      <p:tavLst>
                                        <p:tav tm="0">
                                          <p:val>
                                            <p:fltVal val="0"/>
                                          </p:val>
                                        </p:tav>
                                        <p:tav tm="100000">
                                          <p:val>
                                            <p:strVal val="#ppt_w"/>
                                          </p:val>
                                        </p:tav>
                                      </p:tavLst>
                                    </p:anim>
                                    <p:anim calcmode="lin" valueType="num">
                                      <p:cBhvr>
                                        <p:cTn id="42" dur="500" fill="hold"/>
                                        <p:tgtEl>
                                          <p:spTgt spid="42"/>
                                        </p:tgtEl>
                                        <p:attrNameLst>
                                          <p:attrName>ppt_h</p:attrName>
                                        </p:attrNameLst>
                                      </p:cBhvr>
                                      <p:tavLst>
                                        <p:tav tm="0">
                                          <p:val>
                                            <p:fltVal val="0"/>
                                          </p:val>
                                        </p:tav>
                                        <p:tav tm="100000">
                                          <p:val>
                                            <p:strVal val="#ppt_h"/>
                                          </p:val>
                                        </p:tav>
                                      </p:tavLst>
                                    </p:anim>
                                    <p:animEffect transition="in" filter="fade">
                                      <p:cBhvr>
                                        <p:cTn id="43" dur="500"/>
                                        <p:tgtEl>
                                          <p:spTgt spid="42"/>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barn(inVertical)">
                                      <p:cBhvr>
                                        <p:cTn id="48" dur="500"/>
                                        <p:tgtEl>
                                          <p:spTgt spid="24"/>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barn(inVertical)">
                                      <p:cBhvr>
                                        <p:cTn id="51" dur="500"/>
                                        <p:tgtEl>
                                          <p:spTgt spid="44"/>
                                        </p:tgtEl>
                                      </p:cBhvr>
                                    </p:animEffect>
                                  </p:childTnLst>
                                </p:cTn>
                              </p:par>
                            </p:childTnLst>
                          </p:cTn>
                        </p:par>
                      </p:childTnLst>
                    </p:cTn>
                  </p:par>
                  <p:par>
                    <p:cTn id="52" fill="hold">
                      <p:stCondLst>
                        <p:cond delay="indefinite"/>
                      </p:stCondLst>
                      <p:childTnLst>
                        <p:par>
                          <p:cTn id="53" fill="hold">
                            <p:stCondLst>
                              <p:cond delay="0"/>
                            </p:stCondLst>
                            <p:childTnLst>
                              <p:par>
                                <p:cTn id="54" presetID="6" presetClass="entr" presetSubtype="16" fill="hold" nodeType="click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circle(in)">
                                      <p:cBhvr>
                                        <p:cTn id="56" dur="2000"/>
                                        <p:tgtEl>
                                          <p:spTgt spid="25"/>
                                        </p:tgtEl>
                                      </p:cBhvr>
                                    </p:animEffect>
                                  </p:childTnLst>
                                </p:cTn>
                              </p:par>
                              <p:par>
                                <p:cTn id="57" presetID="6" presetClass="entr" presetSubtype="16" fill="hold" grpId="0" nodeType="withEffect">
                                  <p:stCondLst>
                                    <p:cond delay="0"/>
                                  </p:stCondLst>
                                  <p:childTnLst>
                                    <p:set>
                                      <p:cBhvr>
                                        <p:cTn id="58" dur="1" fill="hold">
                                          <p:stCondLst>
                                            <p:cond delay="0"/>
                                          </p:stCondLst>
                                        </p:cTn>
                                        <p:tgtEl>
                                          <p:spTgt spid="73"/>
                                        </p:tgtEl>
                                        <p:attrNameLst>
                                          <p:attrName>style.visibility</p:attrName>
                                        </p:attrNameLst>
                                      </p:cBhvr>
                                      <p:to>
                                        <p:strVal val="visible"/>
                                      </p:to>
                                    </p:set>
                                    <p:animEffect transition="in" filter="circle(in)">
                                      <p:cBhvr>
                                        <p:cTn id="59" dur="2000"/>
                                        <p:tgtEl>
                                          <p:spTgt spid="73"/>
                                        </p:tgtEl>
                                      </p:cBhvr>
                                    </p:animEffect>
                                  </p:childTnLst>
                                </p:cTn>
                              </p:par>
                            </p:childTnLst>
                          </p:cTn>
                        </p:par>
                      </p:childTnLst>
                    </p:cTn>
                  </p:par>
                  <p:par>
                    <p:cTn id="60" fill="hold">
                      <p:stCondLst>
                        <p:cond delay="indefinite"/>
                      </p:stCondLst>
                      <p:childTnLst>
                        <p:par>
                          <p:cTn id="61" fill="hold">
                            <p:stCondLst>
                              <p:cond delay="0"/>
                            </p:stCondLst>
                            <p:childTnLst>
                              <p:par>
                                <p:cTn id="62" presetID="6" presetClass="entr" presetSubtype="16" fill="hold" nodeType="click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circle(in)">
                                      <p:cBhvr>
                                        <p:cTn id="64" dur="2000"/>
                                        <p:tgtEl>
                                          <p:spTgt spid="26"/>
                                        </p:tgtEl>
                                      </p:cBhvr>
                                    </p:animEffect>
                                  </p:childTnLst>
                                </p:cTn>
                              </p:par>
                              <p:par>
                                <p:cTn id="65" presetID="6" presetClass="entr" presetSubtype="16" fill="hold" grpId="0" nodeType="withEffect">
                                  <p:stCondLst>
                                    <p:cond delay="0"/>
                                  </p:stCondLst>
                                  <p:childTnLst>
                                    <p:set>
                                      <p:cBhvr>
                                        <p:cTn id="66" dur="1" fill="hold">
                                          <p:stCondLst>
                                            <p:cond delay="0"/>
                                          </p:stCondLst>
                                        </p:cTn>
                                        <p:tgtEl>
                                          <p:spTgt spid="80"/>
                                        </p:tgtEl>
                                        <p:attrNameLst>
                                          <p:attrName>style.visibility</p:attrName>
                                        </p:attrNameLst>
                                      </p:cBhvr>
                                      <p:to>
                                        <p:strVal val="visible"/>
                                      </p:to>
                                    </p:set>
                                    <p:animEffect transition="in" filter="circle(in)">
                                      <p:cBhvr>
                                        <p:cTn id="67" dur="20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42" grpId="0"/>
      <p:bldP spid="44" grpId="0"/>
      <p:bldP spid="73" grpId="0"/>
      <p:bldP spid="8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b</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4815611"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Hình ảnh trong thơ</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grpSp>
        <p:nvGrpSpPr>
          <p:cNvPr id="27" name="Group 26">
            <a:extLst>
              <a:ext uri="{FF2B5EF4-FFF2-40B4-BE49-F238E27FC236}">
                <a16:creationId xmlns:a16="http://schemas.microsoft.com/office/drawing/2014/main" id="{DBB97803-D636-4234-DCD7-AB92E5785623}"/>
              </a:ext>
            </a:extLst>
          </p:cNvPr>
          <p:cNvGrpSpPr/>
          <p:nvPr/>
        </p:nvGrpSpPr>
        <p:grpSpPr>
          <a:xfrm>
            <a:off x="641684" y="1497653"/>
            <a:ext cx="7634786" cy="2602598"/>
            <a:chOff x="452120" y="2226945"/>
            <a:chExt cx="10788015" cy="3602355"/>
          </a:xfrm>
        </p:grpSpPr>
        <p:grpSp>
          <p:nvGrpSpPr>
            <p:cNvPr id="13" name="组合 2">
              <a:extLst>
                <a:ext uri="{FF2B5EF4-FFF2-40B4-BE49-F238E27FC236}">
                  <a16:creationId xmlns:a16="http://schemas.microsoft.com/office/drawing/2014/main" id="{DCD2778C-809C-9DFD-8ECC-A9DC969631FE}"/>
                </a:ext>
              </a:extLst>
            </p:cNvPr>
            <p:cNvGrpSpPr/>
            <p:nvPr/>
          </p:nvGrpSpPr>
          <p:grpSpPr>
            <a:xfrm>
              <a:off x="951865" y="2226945"/>
              <a:ext cx="10288270" cy="3602355"/>
              <a:chOff x="1853" y="3228"/>
              <a:chExt cx="15495" cy="5673"/>
            </a:xfrm>
          </p:grpSpPr>
          <p:sp>
            <p:nvSpPr>
              <p:cNvPr id="14" name="矩形 5">
                <a:extLst>
                  <a:ext uri="{FF2B5EF4-FFF2-40B4-BE49-F238E27FC236}">
                    <a16:creationId xmlns:a16="http://schemas.microsoft.com/office/drawing/2014/main" id="{03F59EC4-80B6-0DEF-EDA8-FB6DA3ECDC3E}"/>
                  </a:ext>
                </a:extLst>
              </p:cNvPr>
              <p:cNvSpPr/>
              <p:nvPr/>
            </p:nvSpPr>
            <p:spPr>
              <a:xfrm>
                <a:off x="1853" y="3228"/>
                <a:ext cx="7695" cy="5645"/>
              </a:xfrm>
              <a:prstGeom prst="rect">
                <a:avLst/>
              </a:prstGeom>
              <a:solidFill>
                <a:srgbClr val="76BC25">
                  <a:alpha val="1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6">
                <a:extLst>
                  <a:ext uri="{FF2B5EF4-FFF2-40B4-BE49-F238E27FC236}">
                    <a16:creationId xmlns:a16="http://schemas.microsoft.com/office/drawing/2014/main" id="{6D8A2069-36D5-15E7-4677-12A80C32510F}"/>
                  </a:ext>
                </a:extLst>
              </p:cNvPr>
              <p:cNvSpPr/>
              <p:nvPr/>
            </p:nvSpPr>
            <p:spPr>
              <a:xfrm>
                <a:off x="13204" y="3228"/>
                <a:ext cx="4144" cy="5673"/>
              </a:xfrm>
              <a:prstGeom prst="rect">
                <a:avLst/>
              </a:prstGeom>
              <a:solidFill>
                <a:srgbClr val="1D7F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
                <a:extLst>
                  <a:ext uri="{FF2B5EF4-FFF2-40B4-BE49-F238E27FC236}">
                    <a16:creationId xmlns:a16="http://schemas.microsoft.com/office/drawing/2014/main" id="{8A127F67-749B-D418-0744-32B10CD7F181}"/>
                  </a:ext>
                </a:extLst>
              </p:cNvPr>
              <p:cNvSpPr/>
              <p:nvPr/>
            </p:nvSpPr>
            <p:spPr>
              <a:xfrm>
                <a:off x="9065" y="3228"/>
                <a:ext cx="4139" cy="5673"/>
              </a:xfrm>
              <a:prstGeom prst="rect">
                <a:avLst/>
              </a:prstGeom>
              <a:solidFill>
                <a:srgbClr val="5EA0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4" name=" 2050">
              <a:extLst>
                <a:ext uri="{FF2B5EF4-FFF2-40B4-BE49-F238E27FC236}">
                  <a16:creationId xmlns:a16="http://schemas.microsoft.com/office/drawing/2014/main" id="{DD42454D-553F-E146-B705-C892FE1898DD}"/>
                </a:ext>
              </a:extLst>
            </p:cNvPr>
            <p:cNvSpPr/>
            <p:nvPr/>
          </p:nvSpPr>
          <p:spPr bwMode="auto">
            <a:xfrm>
              <a:off x="6842438" y="2441171"/>
              <a:ext cx="544195" cy="419100"/>
            </a:xfrm>
            <a:custGeom>
              <a:avLst/>
              <a:gdLst>
                <a:gd name="T0" fmla="*/ 2147483646 w 108"/>
                <a:gd name="T1" fmla="*/ 2147483646 h 81"/>
                <a:gd name="T2" fmla="*/ 2147483646 w 108"/>
                <a:gd name="T3" fmla="*/ 2147483646 h 81"/>
                <a:gd name="T4" fmla="*/ 2147483646 w 108"/>
                <a:gd name="T5" fmla="*/ 2147483646 h 81"/>
                <a:gd name="T6" fmla="*/ 2147483646 w 108"/>
                <a:gd name="T7" fmla="*/ 2147483646 h 81"/>
                <a:gd name="T8" fmla="*/ 2147483646 w 108"/>
                <a:gd name="T9" fmla="*/ 2147483646 h 81"/>
                <a:gd name="T10" fmla="*/ 2147483646 w 108"/>
                <a:gd name="T11" fmla="*/ 2147483646 h 81"/>
                <a:gd name="T12" fmla="*/ 2147483646 w 108"/>
                <a:gd name="T13" fmla="*/ 2147483646 h 81"/>
                <a:gd name="T14" fmla="*/ 2147483646 w 108"/>
                <a:gd name="T15" fmla="*/ 2147483646 h 81"/>
                <a:gd name="T16" fmla="*/ 2147483646 w 108"/>
                <a:gd name="T17" fmla="*/ 2147483646 h 81"/>
                <a:gd name="T18" fmla="*/ 2147483646 w 108"/>
                <a:gd name="T19" fmla="*/ 2147483646 h 81"/>
                <a:gd name="T20" fmla="*/ 2147483646 w 108"/>
                <a:gd name="T21" fmla="*/ 2147483646 h 81"/>
                <a:gd name="T22" fmla="*/ 2147483646 w 108"/>
                <a:gd name="T23" fmla="*/ 2147483646 h 81"/>
                <a:gd name="T24" fmla="*/ 2147483646 w 108"/>
                <a:gd name="T25" fmla="*/ 2147483646 h 81"/>
                <a:gd name="T26" fmla="*/ 2147483646 w 108"/>
                <a:gd name="T27" fmla="*/ 2147483646 h 81"/>
                <a:gd name="T28" fmla="*/ 2147483646 w 108"/>
                <a:gd name="T29" fmla="*/ 2147483646 h 81"/>
                <a:gd name="T30" fmla="*/ 0 w 108"/>
                <a:gd name="T31" fmla="*/ 2147483646 h 81"/>
                <a:gd name="T32" fmla="*/ 2147483646 w 108"/>
                <a:gd name="T33" fmla="*/ 2147483646 h 81"/>
                <a:gd name="T34" fmla="*/ 2147483646 w 108"/>
                <a:gd name="T35" fmla="*/ 2147483646 h 81"/>
                <a:gd name="T36" fmla="*/ 2147483646 w 108"/>
                <a:gd name="T37" fmla="*/ 2147483646 h 81"/>
                <a:gd name="T38" fmla="*/ 2147483646 w 108"/>
                <a:gd name="T39" fmla="*/ 2147483646 h 81"/>
                <a:gd name="T40" fmla="*/ 2147483646 w 108"/>
                <a:gd name="T41" fmla="*/ 2147483646 h 81"/>
                <a:gd name="T42" fmla="*/ 2147483646 w 108"/>
                <a:gd name="T43" fmla="*/ 2147483646 h 81"/>
                <a:gd name="T44" fmla="*/ 2147483646 w 108"/>
                <a:gd name="T45" fmla="*/ 2147483646 h 81"/>
                <a:gd name="T46" fmla="*/ 2147483646 w 108"/>
                <a:gd name="T47" fmla="*/ 2147483646 h 81"/>
                <a:gd name="T48" fmla="*/ 2147483646 w 108"/>
                <a:gd name="T49" fmla="*/ 2147483646 h 81"/>
                <a:gd name="T50" fmla="*/ 2147483646 w 108"/>
                <a:gd name="T51" fmla="*/ 2147483646 h 81"/>
                <a:gd name="T52" fmla="*/ 2147483646 w 108"/>
                <a:gd name="T53" fmla="*/ 2147483646 h 81"/>
                <a:gd name="T54" fmla="*/ 2147483646 w 108"/>
                <a:gd name="T55" fmla="*/ 2147483646 h 81"/>
                <a:gd name="T56" fmla="*/ 2147483646 w 108"/>
                <a:gd name="T57" fmla="*/ 2147483646 h 81"/>
                <a:gd name="T58" fmla="*/ 2147483646 w 108"/>
                <a:gd name="T59" fmla="*/ 2147483646 h 81"/>
                <a:gd name="T60" fmla="*/ 2147483646 w 108"/>
                <a:gd name="T61" fmla="*/ 2147483646 h 81"/>
                <a:gd name="T62" fmla="*/ 2147483646 w 108"/>
                <a:gd name="T63" fmla="*/ 2147483646 h 81"/>
                <a:gd name="T64" fmla="*/ 2147483646 w 108"/>
                <a:gd name="T65" fmla="*/ 2147483646 h 81"/>
                <a:gd name="T66" fmla="*/ 2147483646 w 108"/>
                <a:gd name="T67" fmla="*/ 2147483646 h 81"/>
                <a:gd name="T68" fmla="*/ 2147483646 w 108"/>
                <a:gd name="T69" fmla="*/ 2147483646 h 81"/>
                <a:gd name="T70" fmla="*/ 2147483646 w 108"/>
                <a:gd name="T71" fmla="*/ 2147483646 h 81"/>
                <a:gd name="T72" fmla="*/ 2147483646 w 108"/>
                <a:gd name="T73" fmla="*/ 2147483646 h 81"/>
                <a:gd name="T74" fmla="*/ 2147483646 w 108"/>
                <a:gd name="T75" fmla="*/ 2147483646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8" h="81">
                  <a:moveTo>
                    <a:pt x="3" y="54"/>
                  </a:moveTo>
                  <a:cubicBezTo>
                    <a:pt x="9" y="51"/>
                    <a:pt x="15" y="49"/>
                    <a:pt x="21" y="47"/>
                  </a:cubicBezTo>
                  <a:cubicBezTo>
                    <a:pt x="23" y="45"/>
                    <a:pt x="24" y="44"/>
                    <a:pt x="26" y="43"/>
                  </a:cubicBezTo>
                  <a:cubicBezTo>
                    <a:pt x="35" y="62"/>
                    <a:pt x="35" y="62"/>
                    <a:pt x="35" y="62"/>
                  </a:cubicBezTo>
                  <a:cubicBezTo>
                    <a:pt x="43" y="43"/>
                    <a:pt x="43" y="43"/>
                    <a:pt x="43" y="43"/>
                  </a:cubicBezTo>
                  <a:cubicBezTo>
                    <a:pt x="45" y="44"/>
                    <a:pt x="46" y="46"/>
                    <a:pt x="48" y="47"/>
                  </a:cubicBezTo>
                  <a:cubicBezTo>
                    <a:pt x="60" y="51"/>
                    <a:pt x="60" y="51"/>
                    <a:pt x="60" y="51"/>
                  </a:cubicBezTo>
                  <a:cubicBezTo>
                    <a:pt x="60" y="51"/>
                    <a:pt x="61" y="50"/>
                    <a:pt x="61" y="50"/>
                  </a:cubicBezTo>
                  <a:cubicBezTo>
                    <a:pt x="65" y="48"/>
                    <a:pt x="69" y="47"/>
                    <a:pt x="72" y="46"/>
                  </a:cubicBezTo>
                  <a:cubicBezTo>
                    <a:pt x="75" y="52"/>
                    <a:pt x="79" y="57"/>
                    <a:pt x="84" y="60"/>
                  </a:cubicBezTo>
                  <a:cubicBezTo>
                    <a:pt x="89" y="57"/>
                    <a:pt x="93" y="52"/>
                    <a:pt x="96" y="46"/>
                  </a:cubicBezTo>
                  <a:cubicBezTo>
                    <a:pt x="99" y="47"/>
                    <a:pt x="102" y="48"/>
                    <a:pt x="105" y="48"/>
                  </a:cubicBezTo>
                  <a:cubicBezTo>
                    <a:pt x="108" y="53"/>
                    <a:pt x="108" y="64"/>
                    <a:pt x="108" y="71"/>
                  </a:cubicBezTo>
                  <a:cubicBezTo>
                    <a:pt x="70" y="71"/>
                    <a:pt x="70" y="71"/>
                    <a:pt x="70" y="71"/>
                  </a:cubicBezTo>
                  <a:cubicBezTo>
                    <a:pt x="70" y="74"/>
                    <a:pt x="70" y="77"/>
                    <a:pt x="70" y="81"/>
                  </a:cubicBezTo>
                  <a:cubicBezTo>
                    <a:pt x="47" y="81"/>
                    <a:pt x="24" y="81"/>
                    <a:pt x="0" y="81"/>
                  </a:cubicBezTo>
                  <a:cubicBezTo>
                    <a:pt x="0" y="68"/>
                    <a:pt x="1" y="58"/>
                    <a:pt x="3" y="54"/>
                  </a:cubicBezTo>
                  <a:close/>
                  <a:moveTo>
                    <a:pt x="74" y="26"/>
                  </a:moveTo>
                  <a:cubicBezTo>
                    <a:pt x="79" y="27"/>
                    <a:pt x="89" y="26"/>
                    <a:pt x="94" y="24"/>
                  </a:cubicBezTo>
                  <a:cubicBezTo>
                    <a:pt x="94" y="27"/>
                    <a:pt x="94" y="32"/>
                    <a:pt x="92" y="37"/>
                  </a:cubicBezTo>
                  <a:cubicBezTo>
                    <a:pt x="91" y="39"/>
                    <a:pt x="90" y="40"/>
                    <a:pt x="89" y="41"/>
                  </a:cubicBezTo>
                  <a:cubicBezTo>
                    <a:pt x="99" y="42"/>
                    <a:pt x="99" y="42"/>
                    <a:pt x="99" y="42"/>
                  </a:cubicBezTo>
                  <a:cubicBezTo>
                    <a:pt x="99" y="42"/>
                    <a:pt x="98" y="33"/>
                    <a:pt x="98" y="31"/>
                  </a:cubicBezTo>
                  <a:cubicBezTo>
                    <a:pt x="102" y="2"/>
                    <a:pt x="65" y="2"/>
                    <a:pt x="69" y="31"/>
                  </a:cubicBezTo>
                  <a:cubicBezTo>
                    <a:pt x="69" y="33"/>
                    <a:pt x="68" y="42"/>
                    <a:pt x="68" y="42"/>
                  </a:cubicBezTo>
                  <a:cubicBezTo>
                    <a:pt x="78" y="41"/>
                    <a:pt x="78" y="41"/>
                    <a:pt x="78" y="41"/>
                  </a:cubicBezTo>
                  <a:cubicBezTo>
                    <a:pt x="77" y="40"/>
                    <a:pt x="76" y="39"/>
                    <a:pt x="75" y="37"/>
                  </a:cubicBezTo>
                  <a:cubicBezTo>
                    <a:pt x="74" y="33"/>
                    <a:pt x="73" y="29"/>
                    <a:pt x="74" y="26"/>
                  </a:cubicBezTo>
                  <a:cubicBezTo>
                    <a:pt x="74" y="26"/>
                    <a:pt x="74" y="26"/>
                    <a:pt x="74" y="26"/>
                  </a:cubicBezTo>
                  <a:close/>
                  <a:moveTo>
                    <a:pt x="22" y="30"/>
                  </a:moveTo>
                  <a:cubicBezTo>
                    <a:pt x="21" y="25"/>
                    <a:pt x="21" y="21"/>
                    <a:pt x="23" y="15"/>
                  </a:cubicBezTo>
                  <a:cubicBezTo>
                    <a:pt x="29" y="11"/>
                    <a:pt x="37" y="17"/>
                    <a:pt x="47" y="15"/>
                  </a:cubicBezTo>
                  <a:cubicBezTo>
                    <a:pt x="48" y="20"/>
                    <a:pt x="48" y="24"/>
                    <a:pt x="48" y="31"/>
                  </a:cubicBezTo>
                  <a:cubicBezTo>
                    <a:pt x="48" y="31"/>
                    <a:pt x="52" y="27"/>
                    <a:pt x="52" y="25"/>
                  </a:cubicBezTo>
                  <a:cubicBezTo>
                    <a:pt x="53" y="22"/>
                    <a:pt x="52" y="10"/>
                    <a:pt x="50" y="8"/>
                  </a:cubicBezTo>
                  <a:cubicBezTo>
                    <a:pt x="45" y="0"/>
                    <a:pt x="26" y="0"/>
                    <a:pt x="20" y="6"/>
                  </a:cubicBezTo>
                  <a:cubicBezTo>
                    <a:pt x="18" y="8"/>
                    <a:pt x="16" y="25"/>
                    <a:pt x="18" y="27"/>
                  </a:cubicBezTo>
                  <a:cubicBezTo>
                    <a:pt x="20" y="29"/>
                    <a:pt x="22" y="30"/>
                    <a:pt x="22" y="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defPPr>
                <a:defRPr lang="zh-CN"/>
              </a:defPPr>
              <a:lvl1pPr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charset="0"/>
                  <a:ea typeface="宋体" panose="02010600030101010101" pitchFamily="2" charset="-122"/>
                  <a:cs typeface="+mn-cs"/>
                </a:defRPr>
              </a:lvl9pPr>
            </a:lstStyle>
            <a:p>
              <a:endParaRPr lang="zh-CN" altLang="en-US"/>
            </a:p>
          </p:txBody>
        </p:sp>
        <p:sp>
          <p:nvSpPr>
            <p:cNvPr id="25" name=" 12">
              <a:extLst>
                <a:ext uri="{FF2B5EF4-FFF2-40B4-BE49-F238E27FC236}">
                  <a16:creationId xmlns:a16="http://schemas.microsoft.com/office/drawing/2014/main" id="{D2EC13FC-56DC-E174-C811-6DA5559553F3}"/>
                </a:ext>
              </a:extLst>
            </p:cNvPr>
            <p:cNvSpPr/>
            <p:nvPr/>
          </p:nvSpPr>
          <p:spPr bwMode="auto">
            <a:xfrm>
              <a:off x="9642811" y="2532345"/>
              <a:ext cx="489585" cy="398145"/>
            </a:xfrm>
            <a:custGeom>
              <a:avLst/>
              <a:gdLst>
                <a:gd name="T0" fmla="*/ 354414 w 2295525"/>
                <a:gd name="T1" fmla="*/ 1437494 h 1735138"/>
                <a:gd name="T2" fmla="*/ 223983 w 2295525"/>
                <a:gd name="T3" fmla="*/ 1389407 h 1735138"/>
                <a:gd name="T4" fmla="*/ 200120 w 2295525"/>
                <a:gd name="T5" fmla="*/ 1433678 h 1735138"/>
                <a:gd name="T6" fmla="*/ 1871799 w 2295525"/>
                <a:gd name="T7" fmla="*/ 1202082 h 1735138"/>
                <a:gd name="T8" fmla="*/ 1862595 w 2295525"/>
                <a:gd name="T9" fmla="*/ 1430571 h 1735138"/>
                <a:gd name="T10" fmla="*/ 1585813 w 2295525"/>
                <a:gd name="T11" fmla="*/ 1207999 h 1735138"/>
                <a:gd name="T12" fmla="*/ 1490656 w 2295525"/>
                <a:gd name="T13" fmla="*/ 1402297 h 1735138"/>
                <a:gd name="T14" fmla="*/ 1152749 w 2295525"/>
                <a:gd name="T15" fmla="*/ 1383558 h 1735138"/>
                <a:gd name="T16" fmla="*/ 1090837 w 2295525"/>
                <a:gd name="T17" fmla="*/ 1220821 h 1735138"/>
                <a:gd name="T18" fmla="*/ 783516 w 2295525"/>
                <a:gd name="T19" fmla="*/ 1424982 h 1735138"/>
                <a:gd name="T20" fmla="*/ 1483025 w 2295525"/>
                <a:gd name="T21" fmla="*/ 1122300 h 1735138"/>
                <a:gd name="T22" fmla="*/ 1518730 w 2295525"/>
                <a:gd name="T23" fmla="*/ 1215802 h 1735138"/>
                <a:gd name="T24" fmla="*/ 1183050 w 2295525"/>
                <a:gd name="T25" fmla="*/ 1170419 h 1735138"/>
                <a:gd name="T26" fmla="*/ 1093135 w 2295525"/>
                <a:gd name="T27" fmla="*/ 1129269 h 1735138"/>
                <a:gd name="T28" fmla="*/ 556942 w 2295525"/>
                <a:gd name="T29" fmla="*/ 1349470 h 1735138"/>
                <a:gd name="T30" fmla="*/ 575056 w 2295525"/>
                <a:gd name="T31" fmla="*/ 1122300 h 1735138"/>
                <a:gd name="T32" fmla="*/ 1862842 w 2295525"/>
                <a:gd name="T33" fmla="*/ 1073163 h 1735138"/>
                <a:gd name="T34" fmla="*/ 1818708 w 2295525"/>
                <a:gd name="T35" fmla="*/ 1141187 h 1735138"/>
                <a:gd name="T36" fmla="*/ 1616812 w 2295525"/>
                <a:gd name="T37" fmla="*/ 1141187 h 1735138"/>
                <a:gd name="T38" fmla="*/ 1710350 w 2295525"/>
                <a:gd name="T39" fmla="*/ 973592 h 1735138"/>
                <a:gd name="T40" fmla="*/ 1049969 w 2295525"/>
                <a:gd name="T41" fmla="*/ 1053775 h 1735138"/>
                <a:gd name="T42" fmla="*/ 1014682 w 2295525"/>
                <a:gd name="T43" fmla="*/ 1139873 h 1735138"/>
                <a:gd name="T44" fmla="*/ 810877 w 2295525"/>
                <a:gd name="T45" fmla="*/ 1148088 h 1735138"/>
                <a:gd name="T46" fmla="*/ 894641 w 2295525"/>
                <a:gd name="T47" fmla="*/ 977206 h 1735138"/>
                <a:gd name="T48" fmla="*/ 1442943 w 2295525"/>
                <a:gd name="T49" fmla="*/ 1075103 h 1735138"/>
                <a:gd name="T50" fmla="*/ 1436373 w 2295525"/>
                <a:gd name="T51" fmla="*/ 1150050 h 1735138"/>
                <a:gd name="T52" fmla="*/ 1208721 w 2295525"/>
                <a:gd name="T53" fmla="*/ 1078390 h 1735138"/>
                <a:gd name="T54" fmla="*/ 1323368 w 2295525"/>
                <a:gd name="T55" fmla="*/ 948876 h 1735138"/>
                <a:gd name="T56" fmla="*/ 1621695 w 2295525"/>
                <a:gd name="T57" fmla="*/ 933562 h 1735138"/>
                <a:gd name="T58" fmla="*/ 1479674 w 2295525"/>
                <a:gd name="T59" fmla="*/ 1082709 h 1735138"/>
                <a:gd name="T60" fmla="*/ 1414939 w 2295525"/>
                <a:gd name="T61" fmla="*/ 921326 h 1735138"/>
                <a:gd name="T62" fmla="*/ 734217 w 2295525"/>
                <a:gd name="T63" fmla="*/ 885923 h 1735138"/>
                <a:gd name="T64" fmla="*/ 821379 w 2295525"/>
                <a:gd name="T65" fmla="*/ 995880 h 1735138"/>
                <a:gd name="T66" fmla="*/ 569798 w 2295525"/>
                <a:gd name="T67" fmla="*/ 1011399 h 1735138"/>
                <a:gd name="T68" fmla="*/ 708465 w 2295525"/>
                <a:gd name="T69" fmla="*/ 874696 h 1735138"/>
                <a:gd name="T70" fmla="*/ 1179427 w 2295525"/>
                <a:gd name="T71" fmla="*/ 987627 h 1735138"/>
                <a:gd name="T72" fmla="*/ 1053942 w 2295525"/>
                <a:gd name="T73" fmla="*/ 998854 h 1735138"/>
                <a:gd name="T74" fmla="*/ 1081279 w 2295525"/>
                <a:gd name="T75" fmla="*/ 872390 h 1735138"/>
                <a:gd name="T76" fmla="*/ 630962 w 2295525"/>
                <a:gd name="T77" fmla="*/ 582190 h 1735138"/>
                <a:gd name="T78" fmla="*/ 650134 w 2295525"/>
                <a:gd name="T79" fmla="*/ 606180 h 1735138"/>
                <a:gd name="T80" fmla="*/ 568156 w 2295525"/>
                <a:gd name="T81" fmla="*/ 576931 h 1735138"/>
                <a:gd name="T82" fmla="*/ 423066 w 2295525"/>
                <a:gd name="T83" fmla="*/ 442769 h 1735138"/>
                <a:gd name="T84" fmla="*/ 467582 w 2295525"/>
                <a:gd name="T85" fmla="*/ 701168 h 1735138"/>
                <a:gd name="T86" fmla="*/ 431639 w 2295525"/>
                <a:gd name="T87" fmla="*/ 840254 h 1735138"/>
                <a:gd name="T88" fmla="*/ 233461 w 2295525"/>
                <a:gd name="T89" fmla="*/ 1059432 h 1735138"/>
                <a:gd name="T90" fmla="*/ 24401 w 2295525"/>
                <a:gd name="T91" fmla="*/ 753902 h 1735138"/>
                <a:gd name="T92" fmla="*/ 24071 w 2295525"/>
                <a:gd name="T93" fmla="*/ 496162 h 1735138"/>
                <a:gd name="T94" fmla="*/ 271712 w 2295525"/>
                <a:gd name="T95" fmla="*/ 589107 h 1735138"/>
                <a:gd name="T96" fmla="*/ 114945 w 2295525"/>
                <a:gd name="T97" fmla="*/ 167158 h 1735138"/>
                <a:gd name="T98" fmla="*/ 805855 w 2295525"/>
                <a:gd name="T99" fmla="*/ 635663 h 1735138"/>
                <a:gd name="T100" fmla="*/ 259204 w 2295525"/>
                <a:gd name="T101" fmla="*/ 33300 h 1735138"/>
                <a:gd name="T102" fmla="*/ 328699 w 2295525"/>
                <a:gd name="T103" fmla="*/ 129902 h 1735138"/>
                <a:gd name="T104" fmla="*/ 367892 w 2295525"/>
                <a:gd name="T105" fmla="*/ 169466 h 1735138"/>
                <a:gd name="T106" fmla="*/ 336932 w 2295525"/>
                <a:gd name="T107" fmla="*/ 328712 h 1735138"/>
                <a:gd name="T108" fmla="*/ 211447 w 2295525"/>
                <a:gd name="T109" fmla="*/ 381464 h 1735138"/>
                <a:gd name="T110" fmla="*/ 106711 w 2295525"/>
                <a:gd name="T111" fmla="*/ 261452 h 1735138"/>
                <a:gd name="T112" fmla="*/ 105065 w 2295525"/>
                <a:gd name="T113" fmla="*/ 98581 h 1735138"/>
                <a:gd name="T114" fmla="*/ 1739362 w 2295525"/>
                <a:gd name="T115" fmla="*/ 11210 h 1735138"/>
                <a:gd name="T116" fmla="*/ 1780178 w 2295525"/>
                <a:gd name="T117" fmla="*/ 665335 h 1735138"/>
                <a:gd name="T118" fmla="*/ 801905 w 2295525"/>
                <a:gd name="T119" fmla="*/ 719736 h 1735138"/>
                <a:gd name="T120" fmla="*/ 728501 w 2295525"/>
                <a:gd name="T121" fmla="*/ 578954 h 1735138"/>
                <a:gd name="T122" fmla="*/ 797296 w 2295525"/>
                <a:gd name="T123" fmla="*/ 2967 h 17351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295525" h="1735138">
                  <a:moveTo>
                    <a:pt x="350837" y="1671638"/>
                  </a:moveTo>
                  <a:lnTo>
                    <a:pt x="438244" y="1671638"/>
                  </a:lnTo>
                  <a:lnTo>
                    <a:pt x="442634" y="1674019"/>
                  </a:lnTo>
                  <a:lnTo>
                    <a:pt x="452213" y="1680766"/>
                  </a:lnTo>
                  <a:lnTo>
                    <a:pt x="458599" y="1685132"/>
                  </a:lnTo>
                  <a:lnTo>
                    <a:pt x="465384" y="1690291"/>
                  </a:lnTo>
                  <a:lnTo>
                    <a:pt x="472169" y="1695847"/>
                  </a:lnTo>
                  <a:lnTo>
                    <a:pt x="478156" y="1701404"/>
                  </a:lnTo>
                  <a:lnTo>
                    <a:pt x="483743" y="1706960"/>
                  </a:lnTo>
                  <a:lnTo>
                    <a:pt x="488533" y="1712913"/>
                  </a:lnTo>
                  <a:lnTo>
                    <a:pt x="490129" y="1715691"/>
                  </a:lnTo>
                  <a:lnTo>
                    <a:pt x="490928" y="1718072"/>
                  </a:lnTo>
                  <a:lnTo>
                    <a:pt x="491726" y="1720454"/>
                  </a:lnTo>
                  <a:lnTo>
                    <a:pt x="492125" y="1723232"/>
                  </a:lnTo>
                  <a:lnTo>
                    <a:pt x="491726" y="1725216"/>
                  </a:lnTo>
                  <a:lnTo>
                    <a:pt x="490928" y="1727201"/>
                  </a:lnTo>
                  <a:lnTo>
                    <a:pt x="489331" y="1729582"/>
                  </a:lnTo>
                  <a:lnTo>
                    <a:pt x="486537" y="1730772"/>
                  </a:lnTo>
                  <a:lnTo>
                    <a:pt x="483743" y="1732360"/>
                  </a:lnTo>
                  <a:lnTo>
                    <a:pt x="479752" y="1733551"/>
                  </a:lnTo>
                  <a:lnTo>
                    <a:pt x="475362" y="1734344"/>
                  </a:lnTo>
                  <a:lnTo>
                    <a:pt x="469774" y="1734741"/>
                  </a:lnTo>
                  <a:lnTo>
                    <a:pt x="462590" y="1735138"/>
                  </a:lnTo>
                  <a:lnTo>
                    <a:pt x="455805" y="1735138"/>
                  </a:lnTo>
                  <a:lnTo>
                    <a:pt x="449419" y="1734741"/>
                  </a:lnTo>
                  <a:lnTo>
                    <a:pt x="443432" y="1733947"/>
                  </a:lnTo>
                  <a:lnTo>
                    <a:pt x="437446" y="1733154"/>
                  </a:lnTo>
                  <a:lnTo>
                    <a:pt x="431858" y="1731566"/>
                  </a:lnTo>
                  <a:lnTo>
                    <a:pt x="427069" y="1730376"/>
                  </a:lnTo>
                  <a:lnTo>
                    <a:pt x="421481" y="1727994"/>
                  </a:lnTo>
                  <a:lnTo>
                    <a:pt x="416691" y="1726010"/>
                  </a:lnTo>
                  <a:lnTo>
                    <a:pt x="411902" y="1724026"/>
                  </a:lnTo>
                  <a:lnTo>
                    <a:pt x="402722" y="1718866"/>
                  </a:lnTo>
                  <a:lnTo>
                    <a:pt x="394341" y="1712913"/>
                  </a:lnTo>
                  <a:lnTo>
                    <a:pt x="385560" y="1706960"/>
                  </a:lnTo>
                  <a:lnTo>
                    <a:pt x="381968" y="1704579"/>
                  </a:lnTo>
                  <a:lnTo>
                    <a:pt x="379573" y="1703785"/>
                  </a:lnTo>
                  <a:lnTo>
                    <a:pt x="377578" y="1703785"/>
                  </a:lnTo>
                  <a:lnTo>
                    <a:pt x="376780" y="1704182"/>
                  </a:lnTo>
                  <a:lnTo>
                    <a:pt x="376380" y="1705372"/>
                  </a:lnTo>
                  <a:lnTo>
                    <a:pt x="375582" y="1706563"/>
                  </a:lnTo>
                  <a:lnTo>
                    <a:pt x="375183" y="1707357"/>
                  </a:lnTo>
                  <a:lnTo>
                    <a:pt x="373986" y="1707754"/>
                  </a:lnTo>
                  <a:lnTo>
                    <a:pt x="364008" y="1707357"/>
                  </a:lnTo>
                  <a:lnTo>
                    <a:pt x="358420" y="1706563"/>
                  </a:lnTo>
                  <a:lnTo>
                    <a:pt x="356425" y="1706166"/>
                  </a:lnTo>
                  <a:lnTo>
                    <a:pt x="355227" y="1705769"/>
                  </a:lnTo>
                  <a:lnTo>
                    <a:pt x="353232" y="1697435"/>
                  </a:lnTo>
                  <a:lnTo>
                    <a:pt x="352433" y="1690688"/>
                  </a:lnTo>
                  <a:lnTo>
                    <a:pt x="351635" y="1685132"/>
                  </a:lnTo>
                  <a:lnTo>
                    <a:pt x="351236" y="1680766"/>
                  </a:lnTo>
                  <a:lnTo>
                    <a:pt x="351635" y="1677988"/>
                  </a:lnTo>
                  <a:lnTo>
                    <a:pt x="351635" y="1676004"/>
                  </a:lnTo>
                  <a:lnTo>
                    <a:pt x="352433" y="1674019"/>
                  </a:lnTo>
                  <a:lnTo>
                    <a:pt x="350837" y="1671638"/>
                  </a:lnTo>
                  <a:close/>
                  <a:moveTo>
                    <a:pt x="168275" y="1670050"/>
                  </a:moveTo>
                  <a:lnTo>
                    <a:pt x="265566" y="1670050"/>
                  </a:lnTo>
                  <a:lnTo>
                    <a:pt x="269899" y="1672491"/>
                  </a:lnTo>
                  <a:lnTo>
                    <a:pt x="281322" y="1679406"/>
                  </a:lnTo>
                  <a:lnTo>
                    <a:pt x="288018" y="1683881"/>
                  </a:lnTo>
                  <a:lnTo>
                    <a:pt x="295502" y="1689170"/>
                  </a:lnTo>
                  <a:lnTo>
                    <a:pt x="302986" y="1694458"/>
                  </a:lnTo>
                  <a:lnTo>
                    <a:pt x="309682" y="1700560"/>
                  </a:lnTo>
                  <a:lnTo>
                    <a:pt x="315984" y="1706255"/>
                  </a:lnTo>
                  <a:lnTo>
                    <a:pt x="318742" y="1709510"/>
                  </a:lnTo>
                  <a:lnTo>
                    <a:pt x="321105" y="1711950"/>
                  </a:lnTo>
                  <a:lnTo>
                    <a:pt x="322681" y="1714798"/>
                  </a:lnTo>
                  <a:lnTo>
                    <a:pt x="323862" y="1717646"/>
                  </a:lnTo>
                  <a:lnTo>
                    <a:pt x="325044" y="1720086"/>
                  </a:lnTo>
                  <a:lnTo>
                    <a:pt x="325438" y="1722934"/>
                  </a:lnTo>
                  <a:lnTo>
                    <a:pt x="325044" y="1724968"/>
                  </a:lnTo>
                  <a:lnTo>
                    <a:pt x="323862" y="1727002"/>
                  </a:lnTo>
                  <a:lnTo>
                    <a:pt x="321893" y="1728629"/>
                  </a:lnTo>
                  <a:lnTo>
                    <a:pt x="319529" y="1730663"/>
                  </a:lnTo>
                  <a:lnTo>
                    <a:pt x="315984" y="1732290"/>
                  </a:lnTo>
                  <a:lnTo>
                    <a:pt x="312046" y="1733104"/>
                  </a:lnTo>
                  <a:lnTo>
                    <a:pt x="306531" y="1734324"/>
                  </a:lnTo>
                  <a:lnTo>
                    <a:pt x="300229" y="1734731"/>
                  </a:lnTo>
                  <a:lnTo>
                    <a:pt x="292351" y="1735138"/>
                  </a:lnTo>
                  <a:lnTo>
                    <a:pt x="285261" y="1735138"/>
                  </a:lnTo>
                  <a:lnTo>
                    <a:pt x="278171" y="1734731"/>
                  </a:lnTo>
                  <a:lnTo>
                    <a:pt x="271475" y="1733918"/>
                  </a:lnTo>
                  <a:lnTo>
                    <a:pt x="264778" y="1732697"/>
                  </a:lnTo>
                  <a:lnTo>
                    <a:pt x="258476" y="1731477"/>
                  </a:lnTo>
                  <a:lnTo>
                    <a:pt x="252568" y="1729850"/>
                  </a:lnTo>
                  <a:lnTo>
                    <a:pt x="247053" y="1727816"/>
                  </a:lnTo>
                  <a:lnTo>
                    <a:pt x="241145" y="1725782"/>
                  </a:lnTo>
                  <a:lnTo>
                    <a:pt x="236024" y="1723748"/>
                  </a:lnTo>
                  <a:lnTo>
                    <a:pt x="225783" y="1718052"/>
                  </a:lnTo>
                  <a:lnTo>
                    <a:pt x="215936" y="1712357"/>
                  </a:lnTo>
                  <a:lnTo>
                    <a:pt x="206876" y="1706255"/>
                  </a:lnTo>
                  <a:lnTo>
                    <a:pt x="202543" y="1703814"/>
                  </a:lnTo>
                  <a:lnTo>
                    <a:pt x="200180" y="1703001"/>
                  </a:lnTo>
                  <a:lnTo>
                    <a:pt x="198211" y="1703001"/>
                  </a:lnTo>
                  <a:lnTo>
                    <a:pt x="197423" y="1703408"/>
                  </a:lnTo>
                  <a:lnTo>
                    <a:pt x="196241" y="1704628"/>
                  </a:lnTo>
                  <a:lnTo>
                    <a:pt x="195847" y="1705848"/>
                  </a:lnTo>
                  <a:lnTo>
                    <a:pt x="195060" y="1706662"/>
                  </a:lnTo>
                  <a:lnTo>
                    <a:pt x="193878" y="1707069"/>
                  </a:lnTo>
                  <a:lnTo>
                    <a:pt x="182455" y="1706662"/>
                  </a:lnTo>
                  <a:lnTo>
                    <a:pt x="176941" y="1705848"/>
                  </a:lnTo>
                  <a:lnTo>
                    <a:pt x="174183" y="1705442"/>
                  </a:lnTo>
                  <a:lnTo>
                    <a:pt x="173002" y="1705035"/>
                  </a:lnTo>
                  <a:lnTo>
                    <a:pt x="171032" y="1696492"/>
                  </a:lnTo>
                  <a:lnTo>
                    <a:pt x="169457" y="1689576"/>
                  </a:lnTo>
                  <a:lnTo>
                    <a:pt x="169063" y="1683881"/>
                  </a:lnTo>
                  <a:lnTo>
                    <a:pt x="168669" y="1679406"/>
                  </a:lnTo>
                  <a:lnTo>
                    <a:pt x="169063" y="1676152"/>
                  </a:lnTo>
                  <a:lnTo>
                    <a:pt x="169063" y="1674118"/>
                  </a:lnTo>
                  <a:lnTo>
                    <a:pt x="169457" y="1672491"/>
                  </a:lnTo>
                  <a:lnTo>
                    <a:pt x="168275" y="1670050"/>
                  </a:lnTo>
                  <a:close/>
                  <a:moveTo>
                    <a:pt x="1942197" y="1444625"/>
                  </a:moveTo>
                  <a:lnTo>
                    <a:pt x="2238486" y="1444625"/>
                  </a:lnTo>
                  <a:lnTo>
                    <a:pt x="2244427" y="1445021"/>
                  </a:lnTo>
                  <a:lnTo>
                    <a:pt x="2249973" y="1445812"/>
                  </a:lnTo>
                  <a:lnTo>
                    <a:pt x="2255518" y="1447000"/>
                  </a:lnTo>
                  <a:lnTo>
                    <a:pt x="2260272" y="1448978"/>
                  </a:lnTo>
                  <a:lnTo>
                    <a:pt x="2265421" y="1451748"/>
                  </a:lnTo>
                  <a:lnTo>
                    <a:pt x="2270174" y="1454123"/>
                  </a:lnTo>
                  <a:lnTo>
                    <a:pt x="2274532" y="1457289"/>
                  </a:lnTo>
                  <a:lnTo>
                    <a:pt x="2278493" y="1461246"/>
                  </a:lnTo>
                  <a:lnTo>
                    <a:pt x="2282454" y="1465204"/>
                  </a:lnTo>
                  <a:lnTo>
                    <a:pt x="2285623" y="1469557"/>
                  </a:lnTo>
                  <a:lnTo>
                    <a:pt x="2287999" y="1474306"/>
                  </a:lnTo>
                  <a:lnTo>
                    <a:pt x="2290772" y="1479451"/>
                  </a:lnTo>
                  <a:lnTo>
                    <a:pt x="2292356" y="1484200"/>
                  </a:lnTo>
                  <a:lnTo>
                    <a:pt x="2293941" y="1489740"/>
                  </a:lnTo>
                  <a:lnTo>
                    <a:pt x="2294733" y="1495280"/>
                  </a:lnTo>
                  <a:lnTo>
                    <a:pt x="2295525" y="1501217"/>
                  </a:lnTo>
                  <a:lnTo>
                    <a:pt x="2295525" y="1665451"/>
                  </a:lnTo>
                  <a:lnTo>
                    <a:pt x="2294733" y="1671387"/>
                  </a:lnTo>
                  <a:lnTo>
                    <a:pt x="2293941" y="1676927"/>
                  </a:lnTo>
                  <a:lnTo>
                    <a:pt x="2292356" y="1682468"/>
                  </a:lnTo>
                  <a:lnTo>
                    <a:pt x="2290772" y="1688008"/>
                  </a:lnTo>
                  <a:lnTo>
                    <a:pt x="2287999" y="1692361"/>
                  </a:lnTo>
                  <a:lnTo>
                    <a:pt x="2285623" y="1697110"/>
                  </a:lnTo>
                  <a:lnTo>
                    <a:pt x="2282454" y="1701859"/>
                  </a:lnTo>
                  <a:lnTo>
                    <a:pt x="2278493" y="1705421"/>
                  </a:lnTo>
                  <a:lnTo>
                    <a:pt x="2274532" y="1709378"/>
                  </a:lnTo>
                  <a:lnTo>
                    <a:pt x="2270174" y="1712544"/>
                  </a:lnTo>
                  <a:lnTo>
                    <a:pt x="2265421" y="1715315"/>
                  </a:lnTo>
                  <a:lnTo>
                    <a:pt x="2260272" y="1717689"/>
                  </a:lnTo>
                  <a:lnTo>
                    <a:pt x="2255518" y="1719668"/>
                  </a:lnTo>
                  <a:lnTo>
                    <a:pt x="2249973" y="1720855"/>
                  </a:lnTo>
                  <a:lnTo>
                    <a:pt x="2244427" y="1722042"/>
                  </a:lnTo>
                  <a:lnTo>
                    <a:pt x="2238486" y="1722438"/>
                  </a:lnTo>
                  <a:lnTo>
                    <a:pt x="1942197" y="1722438"/>
                  </a:lnTo>
                  <a:lnTo>
                    <a:pt x="1936652" y="1722042"/>
                  </a:lnTo>
                  <a:lnTo>
                    <a:pt x="1931106" y="1720855"/>
                  </a:lnTo>
                  <a:lnTo>
                    <a:pt x="1925561" y="1719668"/>
                  </a:lnTo>
                  <a:lnTo>
                    <a:pt x="1920412" y="1717689"/>
                  </a:lnTo>
                  <a:lnTo>
                    <a:pt x="1915262" y="1715315"/>
                  </a:lnTo>
                  <a:lnTo>
                    <a:pt x="1910905" y="1712544"/>
                  </a:lnTo>
                  <a:lnTo>
                    <a:pt x="1906548" y="1709378"/>
                  </a:lnTo>
                  <a:lnTo>
                    <a:pt x="1902191" y="1705421"/>
                  </a:lnTo>
                  <a:lnTo>
                    <a:pt x="1899022" y="1701859"/>
                  </a:lnTo>
                  <a:lnTo>
                    <a:pt x="1895457" y="1697110"/>
                  </a:lnTo>
                  <a:lnTo>
                    <a:pt x="1892684" y="1692361"/>
                  </a:lnTo>
                  <a:lnTo>
                    <a:pt x="1890307" y="1688008"/>
                  </a:lnTo>
                  <a:lnTo>
                    <a:pt x="1888327" y="1682468"/>
                  </a:lnTo>
                  <a:lnTo>
                    <a:pt x="1887139" y="1676927"/>
                  </a:lnTo>
                  <a:lnTo>
                    <a:pt x="1886346" y="1671387"/>
                  </a:lnTo>
                  <a:lnTo>
                    <a:pt x="1885950" y="1665451"/>
                  </a:lnTo>
                  <a:lnTo>
                    <a:pt x="1885950" y="1501217"/>
                  </a:lnTo>
                  <a:lnTo>
                    <a:pt x="1886346" y="1495280"/>
                  </a:lnTo>
                  <a:lnTo>
                    <a:pt x="1887139" y="1489740"/>
                  </a:lnTo>
                  <a:lnTo>
                    <a:pt x="1888327" y="1484200"/>
                  </a:lnTo>
                  <a:lnTo>
                    <a:pt x="1890307" y="1479451"/>
                  </a:lnTo>
                  <a:lnTo>
                    <a:pt x="1892684" y="1474306"/>
                  </a:lnTo>
                  <a:lnTo>
                    <a:pt x="1895457" y="1469557"/>
                  </a:lnTo>
                  <a:lnTo>
                    <a:pt x="1899022" y="1465204"/>
                  </a:lnTo>
                  <a:lnTo>
                    <a:pt x="1902191" y="1461246"/>
                  </a:lnTo>
                  <a:lnTo>
                    <a:pt x="1906548" y="1457289"/>
                  </a:lnTo>
                  <a:lnTo>
                    <a:pt x="1910905" y="1454123"/>
                  </a:lnTo>
                  <a:lnTo>
                    <a:pt x="1915262" y="1451748"/>
                  </a:lnTo>
                  <a:lnTo>
                    <a:pt x="1920412" y="1448978"/>
                  </a:lnTo>
                  <a:lnTo>
                    <a:pt x="1925561" y="1447000"/>
                  </a:lnTo>
                  <a:lnTo>
                    <a:pt x="1931106" y="1445812"/>
                  </a:lnTo>
                  <a:lnTo>
                    <a:pt x="1936652" y="1445021"/>
                  </a:lnTo>
                  <a:lnTo>
                    <a:pt x="1942197" y="1444625"/>
                  </a:lnTo>
                  <a:close/>
                  <a:moveTo>
                    <a:pt x="1445637" y="1444625"/>
                  </a:moveTo>
                  <a:lnTo>
                    <a:pt x="1743650" y="1444625"/>
                  </a:lnTo>
                  <a:lnTo>
                    <a:pt x="1749627" y="1445021"/>
                  </a:lnTo>
                  <a:lnTo>
                    <a:pt x="1755204" y="1445812"/>
                  </a:lnTo>
                  <a:lnTo>
                    <a:pt x="1760384" y="1447000"/>
                  </a:lnTo>
                  <a:lnTo>
                    <a:pt x="1765563" y="1448978"/>
                  </a:lnTo>
                  <a:lnTo>
                    <a:pt x="1770743" y="1451748"/>
                  </a:lnTo>
                  <a:lnTo>
                    <a:pt x="1775524" y="1454123"/>
                  </a:lnTo>
                  <a:lnTo>
                    <a:pt x="1779508" y="1457289"/>
                  </a:lnTo>
                  <a:lnTo>
                    <a:pt x="1783890" y="1461246"/>
                  </a:lnTo>
                  <a:lnTo>
                    <a:pt x="1787476" y="1465204"/>
                  </a:lnTo>
                  <a:lnTo>
                    <a:pt x="1790663" y="1469557"/>
                  </a:lnTo>
                  <a:lnTo>
                    <a:pt x="1793452" y="1474306"/>
                  </a:lnTo>
                  <a:lnTo>
                    <a:pt x="1796241" y="1479451"/>
                  </a:lnTo>
                  <a:lnTo>
                    <a:pt x="1797835" y="1484200"/>
                  </a:lnTo>
                  <a:lnTo>
                    <a:pt x="1799428" y="1489740"/>
                  </a:lnTo>
                  <a:lnTo>
                    <a:pt x="1800225" y="1495280"/>
                  </a:lnTo>
                  <a:lnTo>
                    <a:pt x="1800225" y="1501217"/>
                  </a:lnTo>
                  <a:lnTo>
                    <a:pt x="1800225" y="1665451"/>
                  </a:lnTo>
                  <a:lnTo>
                    <a:pt x="1800225" y="1671387"/>
                  </a:lnTo>
                  <a:lnTo>
                    <a:pt x="1799428" y="1676927"/>
                  </a:lnTo>
                  <a:lnTo>
                    <a:pt x="1797835" y="1682468"/>
                  </a:lnTo>
                  <a:lnTo>
                    <a:pt x="1796241" y="1688008"/>
                  </a:lnTo>
                  <a:lnTo>
                    <a:pt x="1793452" y="1692361"/>
                  </a:lnTo>
                  <a:lnTo>
                    <a:pt x="1790663" y="1697110"/>
                  </a:lnTo>
                  <a:lnTo>
                    <a:pt x="1787476" y="1701859"/>
                  </a:lnTo>
                  <a:lnTo>
                    <a:pt x="1783890" y="1705421"/>
                  </a:lnTo>
                  <a:lnTo>
                    <a:pt x="1779508" y="1709378"/>
                  </a:lnTo>
                  <a:lnTo>
                    <a:pt x="1775524" y="1712544"/>
                  </a:lnTo>
                  <a:lnTo>
                    <a:pt x="1770743" y="1715315"/>
                  </a:lnTo>
                  <a:lnTo>
                    <a:pt x="1765563" y="1717689"/>
                  </a:lnTo>
                  <a:lnTo>
                    <a:pt x="1760384" y="1719668"/>
                  </a:lnTo>
                  <a:lnTo>
                    <a:pt x="1755204" y="1720855"/>
                  </a:lnTo>
                  <a:lnTo>
                    <a:pt x="1749627" y="1722042"/>
                  </a:lnTo>
                  <a:lnTo>
                    <a:pt x="1743650" y="1722438"/>
                  </a:lnTo>
                  <a:lnTo>
                    <a:pt x="1445637" y="1722438"/>
                  </a:lnTo>
                  <a:lnTo>
                    <a:pt x="1439661" y="1722042"/>
                  </a:lnTo>
                  <a:lnTo>
                    <a:pt x="1434083" y="1720855"/>
                  </a:lnTo>
                  <a:lnTo>
                    <a:pt x="1428904" y="1719668"/>
                  </a:lnTo>
                  <a:lnTo>
                    <a:pt x="1423724" y="1717689"/>
                  </a:lnTo>
                  <a:lnTo>
                    <a:pt x="1418545" y="1715315"/>
                  </a:lnTo>
                  <a:lnTo>
                    <a:pt x="1413764" y="1712544"/>
                  </a:lnTo>
                  <a:lnTo>
                    <a:pt x="1409780" y="1709378"/>
                  </a:lnTo>
                  <a:lnTo>
                    <a:pt x="1405397" y="1705421"/>
                  </a:lnTo>
                  <a:lnTo>
                    <a:pt x="1401811" y="1701859"/>
                  </a:lnTo>
                  <a:lnTo>
                    <a:pt x="1398624" y="1697110"/>
                  </a:lnTo>
                  <a:lnTo>
                    <a:pt x="1395835" y="1692361"/>
                  </a:lnTo>
                  <a:lnTo>
                    <a:pt x="1393046" y="1688008"/>
                  </a:lnTo>
                  <a:lnTo>
                    <a:pt x="1391453" y="1682468"/>
                  </a:lnTo>
                  <a:lnTo>
                    <a:pt x="1389859" y="1676927"/>
                  </a:lnTo>
                  <a:lnTo>
                    <a:pt x="1389062" y="1671387"/>
                  </a:lnTo>
                  <a:lnTo>
                    <a:pt x="1389062" y="1665451"/>
                  </a:lnTo>
                  <a:lnTo>
                    <a:pt x="1389062" y="1501217"/>
                  </a:lnTo>
                  <a:lnTo>
                    <a:pt x="1389062" y="1495280"/>
                  </a:lnTo>
                  <a:lnTo>
                    <a:pt x="1389859" y="1489740"/>
                  </a:lnTo>
                  <a:lnTo>
                    <a:pt x="1391453" y="1484200"/>
                  </a:lnTo>
                  <a:lnTo>
                    <a:pt x="1393046" y="1479451"/>
                  </a:lnTo>
                  <a:lnTo>
                    <a:pt x="1395835" y="1474306"/>
                  </a:lnTo>
                  <a:lnTo>
                    <a:pt x="1398624" y="1469557"/>
                  </a:lnTo>
                  <a:lnTo>
                    <a:pt x="1401811" y="1465204"/>
                  </a:lnTo>
                  <a:lnTo>
                    <a:pt x="1405397" y="1461246"/>
                  </a:lnTo>
                  <a:lnTo>
                    <a:pt x="1409780" y="1457289"/>
                  </a:lnTo>
                  <a:lnTo>
                    <a:pt x="1413764" y="1454123"/>
                  </a:lnTo>
                  <a:lnTo>
                    <a:pt x="1418545" y="1451748"/>
                  </a:lnTo>
                  <a:lnTo>
                    <a:pt x="1423724" y="1448978"/>
                  </a:lnTo>
                  <a:lnTo>
                    <a:pt x="1428904" y="1447000"/>
                  </a:lnTo>
                  <a:lnTo>
                    <a:pt x="1434083" y="1445812"/>
                  </a:lnTo>
                  <a:lnTo>
                    <a:pt x="1439661" y="1445021"/>
                  </a:lnTo>
                  <a:lnTo>
                    <a:pt x="1445637" y="1444625"/>
                  </a:lnTo>
                  <a:close/>
                  <a:moveTo>
                    <a:pt x="971098" y="1444625"/>
                  </a:moveTo>
                  <a:lnTo>
                    <a:pt x="1267674" y="1444625"/>
                  </a:lnTo>
                  <a:lnTo>
                    <a:pt x="1273224" y="1445021"/>
                  </a:lnTo>
                  <a:lnTo>
                    <a:pt x="1278775" y="1445812"/>
                  </a:lnTo>
                  <a:lnTo>
                    <a:pt x="1284326" y="1447000"/>
                  </a:lnTo>
                  <a:lnTo>
                    <a:pt x="1289481" y="1448978"/>
                  </a:lnTo>
                  <a:lnTo>
                    <a:pt x="1294635" y="1451748"/>
                  </a:lnTo>
                  <a:lnTo>
                    <a:pt x="1298996" y="1454123"/>
                  </a:lnTo>
                  <a:lnTo>
                    <a:pt x="1303358" y="1457289"/>
                  </a:lnTo>
                  <a:lnTo>
                    <a:pt x="1307719" y="1461246"/>
                  </a:lnTo>
                  <a:lnTo>
                    <a:pt x="1311288" y="1465204"/>
                  </a:lnTo>
                  <a:lnTo>
                    <a:pt x="1314459" y="1469557"/>
                  </a:lnTo>
                  <a:lnTo>
                    <a:pt x="1317235" y="1474306"/>
                  </a:lnTo>
                  <a:lnTo>
                    <a:pt x="1319614" y="1479451"/>
                  </a:lnTo>
                  <a:lnTo>
                    <a:pt x="1321596" y="1484200"/>
                  </a:lnTo>
                  <a:lnTo>
                    <a:pt x="1323182" y="1489740"/>
                  </a:lnTo>
                  <a:lnTo>
                    <a:pt x="1323975" y="1495280"/>
                  </a:lnTo>
                  <a:lnTo>
                    <a:pt x="1323975" y="1501217"/>
                  </a:lnTo>
                  <a:lnTo>
                    <a:pt x="1323975" y="1665451"/>
                  </a:lnTo>
                  <a:lnTo>
                    <a:pt x="1323975" y="1671387"/>
                  </a:lnTo>
                  <a:lnTo>
                    <a:pt x="1323182" y="1676927"/>
                  </a:lnTo>
                  <a:lnTo>
                    <a:pt x="1321596" y="1682468"/>
                  </a:lnTo>
                  <a:lnTo>
                    <a:pt x="1319614" y="1688008"/>
                  </a:lnTo>
                  <a:lnTo>
                    <a:pt x="1317235" y="1692361"/>
                  </a:lnTo>
                  <a:lnTo>
                    <a:pt x="1314459" y="1697110"/>
                  </a:lnTo>
                  <a:lnTo>
                    <a:pt x="1311288" y="1701859"/>
                  </a:lnTo>
                  <a:lnTo>
                    <a:pt x="1307719" y="1705421"/>
                  </a:lnTo>
                  <a:lnTo>
                    <a:pt x="1303358" y="1709378"/>
                  </a:lnTo>
                  <a:lnTo>
                    <a:pt x="1298996" y="1712544"/>
                  </a:lnTo>
                  <a:lnTo>
                    <a:pt x="1294635" y="1715315"/>
                  </a:lnTo>
                  <a:lnTo>
                    <a:pt x="1289481" y="1717689"/>
                  </a:lnTo>
                  <a:lnTo>
                    <a:pt x="1284326" y="1719668"/>
                  </a:lnTo>
                  <a:lnTo>
                    <a:pt x="1278775" y="1720855"/>
                  </a:lnTo>
                  <a:lnTo>
                    <a:pt x="1273224" y="1722042"/>
                  </a:lnTo>
                  <a:lnTo>
                    <a:pt x="1267674" y="1722438"/>
                  </a:lnTo>
                  <a:lnTo>
                    <a:pt x="971098" y="1722438"/>
                  </a:lnTo>
                  <a:lnTo>
                    <a:pt x="965151" y="1722042"/>
                  </a:lnTo>
                  <a:lnTo>
                    <a:pt x="959600" y="1720855"/>
                  </a:lnTo>
                  <a:lnTo>
                    <a:pt x="954049" y="1719668"/>
                  </a:lnTo>
                  <a:lnTo>
                    <a:pt x="949291" y="1717689"/>
                  </a:lnTo>
                  <a:lnTo>
                    <a:pt x="944137" y="1715315"/>
                  </a:lnTo>
                  <a:lnTo>
                    <a:pt x="939379" y="1712544"/>
                  </a:lnTo>
                  <a:lnTo>
                    <a:pt x="935414" y="1709378"/>
                  </a:lnTo>
                  <a:lnTo>
                    <a:pt x="931053" y="1705421"/>
                  </a:lnTo>
                  <a:lnTo>
                    <a:pt x="927088" y="1701859"/>
                  </a:lnTo>
                  <a:lnTo>
                    <a:pt x="924312" y="1697110"/>
                  </a:lnTo>
                  <a:lnTo>
                    <a:pt x="921140" y="1692361"/>
                  </a:lnTo>
                  <a:lnTo>
                    <a:pt x="918762" y="1688008"/>
                  </a:lnTo>
                  <a:lnTo>
                    <a:pt x="917176" y="1682468"/>
                  </a:lnTo>
                  <a:lnTo>
                    <a:pt x="915590" y="1676927"/>
                  </a:lnTo>
                  <a:lnTo>
                    <a:pt x="914400" y="1671387"/>
                  </a:lnTo>
                  <a:lnTo>
                    <a:pt x="914400" y="1665451"/>
                  </a:lnTo>
                  <a:lnTo>
                    <a:pt x="914400" y="1501217"/>
                  </a:lnTo>
                  <a:lnTo>
                    <a:pt x="914400" y="1495280"/>
                  </a:lnTo>
                  <a:lnTo>
                    <a:pt x="915590" y="1489740"/>
                  </a:lnTo>
                  <a:lnTo>
                    <a:pt x="917176" y="1484200"/>
                  </a:lnTo>
                  <a:lnTo>
                    <a:pt x="918762" y="1479451"/>
                  </a:lnTo>
                  <a:lnTo>
                    <a:pt x="921140" y="1474306"/>
                  </a:lnTo>
                  <a:lnTo>
                    <a:pt x="924312" y="1469557"/>
                  </a:lnTo>
                  <a:lnTo>
                    <a:pt x="927088" y="1465204"/>
                  </a:lnTo>
                  <a:lnTo>
                    <a:pt x="931053" y="1461246"/>
                  </a:lnTo>
                  <a:lnTo>
                    <a:pt x="935414" y="1457289"/>
                  </a:lnTo>
                  <a:lnTo>
                    <a:pt x="939379" y="1454123"/>
                  </a:lnTo>
                  <a:lnTo>
                    <a:pt x="944137" y="1451748"/>
                  </a:lnTo>
                  <a:lnTo>
                    <a:pt x="949291" y="1448978"/>
                  </a:lnTo>
                  <a:lnTo>
                    <a:pt x="954049" y="1447000"/>
                  </a:lnTo>
                  <a:lnTo>
                    <a:pt x="959600" y="1445812"/>
                  </a:lnTo>
                  <a:lnTo>
                    <a:pt x="965151" y="1445021"/>
                  </a:lnTo>
                  <a:lnTo>
                    <a:pt x="971098" y="1444625"/>
                  </a:lnTo>
                  <a:close/>
                  <a:moveTo>
                    <a:pt x="1787045" y="1350963"/>
                  </a:moveTo>
                  <a:lnTo>
                    <a:pt x="1913358" y="1350963"/>
                  </a:lnTo>
                  <a:lnTo>
                    <a:pt x="1913358" y="1366815"/>
                  </a:lnTo>
                  <a:lnTo>
                    <a:pt x="1914148" y="1381479"/>
                  </a:lnTo>
                  <a:lnTo>
                    <a:pt x="1915332" y="1395746"/>
                  </a:lnTo>
                  <a:lnTo>
                    <a:pt x="1917700" y="1409617"/>
                  </a:lnTo>
                  <a:lnTo>
                    <a:pt x="1910200" y="1412391"/>
                  </a:lnTo>
                  <a:lnTo>
                    <a:pt x="1903095" y="1414769"/>
                  </a:lnTo>
                  <a:lnTo>
                    <a:pt x="1896385" y="1418732"/>
                  </a:lnTo>
                  <a:lnTo>
                    <a:pt x="1890069" y="1422299"/>
                  </a:lnTo>
                  <a:lnTo>
                    <a:pt x="1883753" y="1427055"/>
                  </a:lnTo>
                  <a:lnTo>
                    <a:pt x="1877833" y="1431810"/>
                  </a:lnTo>
                  <a:lnTo>
                    <a:pt x="1872306" y="1437359"/>
                  </a:lnTo>
                  <a:lnTo>
                    <a:pt x="1867570" y="1442907"/>
                  </a:lnTo>
                  <a:lnTo>
                    <a:pt x="1863228" y="1448852"/>
                  </a:lnTo>
                  <a:lnTo>
                    <a:pt x="1859280" y="1455589"/>
                  </a:lnTo>
                  <a:lnTo>
                    <a:pt x="1856122" y="1462326"/>
                  </a:lnTo>
                  <a:lnTo>
                    <a:pt x="1852965" y="1469460"/>
                  </a:lnTo>
                  <a:lnTo>
                    <a:pt x="1850596" y="1476990"/>
                  </a:lnTo>
                  <a:lnTo>
                    <a:pt x="1849017" y="1484916"/>
                  </a:lnTo>
                  <a:lnTo>
                    <a:pt x="1847833" y="1492842"/>
                  </a:lnTo>
                  <a:lnTo>
                    <a:pt x="1847438" y="1500768"/>
                  </a:lnTo>
                  <a:lnTo>
                    <a:pt x="1847438" y="1628776"/>
                  </a:lnTo>
                  <a:lnTo>
                    <a:pt x="1837570" y="1628776"/>
                  </a:lnTo>
                  <a:lnTo>
                    <a:pt x="1837570" y="1500768"/>
                  </a:lnTo>
                  <a:lnTo>
                    <a:pt x="1837175" y="1492842"/>
                  </a:lnTo>
                  <a:lnTo>
                    <a:pt x="1836386" y="1485312"/>
                  </a:lnTo>
                  <a:lnTo>
                    <a:pt x="1834412" y="1478178"/>
                  </a:lnTo>
                  <a:lnTo>
                    <a:pt x="1832439" y="1470252"/>
                  </a:lnTo>
                  <a:lnTo>
                    <a:pt x="1830070" y="1463515"/>
                  </a:lnTo>
                  <a:lnTo>
                    <a:pt x="1826518" y="1456778"/>
                  </a:lnTo>
                  <a:lnTo>
                    <a:pt x="1822965" y="1450833"/>
                  </a:lnTo>
                  <a:lnTo>
                    <a:pt x="1818623" y="1444888"/>
                  </a:lnTo>
                  <a:lnTo>
                    <a:pt x="1813886" y="1438944"/>
                  </a:lnTo>
                  <a:lnTo>
                    <a:pt x="1809150" y="1433792"/>
                  </a:lnTo>
                  <a:lnTo>
                    <a:pt x="1803623" y="1428640"/>
                  </a:lnTo>
                  <a:lnTo>
                    <a:pt x="1798097" y="1424280"/>
                  </a:lnTo>
                  <a:lnTo>
                    <a:pt x="1791781" y="1420317"/>
                  </a:lnTo>
                  <a:lnTo>
                    <a:pt x="1785466" y="1416354"/>
                  </a:lnTo>
                  <a:lnTo>
                    <a:pt x="1778755" y="1413580"/>
                  </a:lnTo>
                  <a:lnTo>
                    <a:pt x="1771650" y="1411202"/>
                  </a:lnTo>
                  <a:lnTo>
                    <a:pt x="1774808" y="1406446"/>
                  </a:lnTo>
                  <a:lnTo>
                    <a:pt x="1777571" y="1401294"/>
                  </a:lnTo>
                  <a:lnTo>
                    <a:pt x="1779940" y="1394953"/>
                  </a:lnTo>
                  <a:lnTo>
                    <a:pt x="1782308" y="1388216"/>
                  </a:lnTo>
                  <a:lnTo>
                    <a:pt x="1784282" y="1380290"/>
                  </a:lnTo>
                  <a:lnTo>
                    <a:pt x="1785466" y="1371571"/>
                  </a:lnTo>
                  <a:lnTo>
                    <a:pt x="1786650" y="1361663"/>
                  </a:lnTo>
                  <a:lnTo>
                    <a:pt x="1787045" y="1350963"/>
                  </a:lnTo>
                  <a:close/>
                  <a:moveTo>
                    <a:pt x="1316831" y="1350963"/>
                  </a:moveTo>
                  <a:lnTo>
                    <a:pt x="1412875" y="1350963"/>
                  </a:lnTo>
                  <a:lnTo>
                    <a:pt x="1413272" y="1360950"/>
                  </a:lnTo>
                  <a:lnTo>
                    <a:pt x="1414066" y="1370138"/>
                  </a:lnTo>
                  <a:lnTo>
                    <a:pt x="1415653" y="1378527"/>
                  </a:lnTo>
                  <a:lnTo>
                    <a:pt x="1416844" y="1386116"/>
                  </a:lnTo>
                  <a:lnTo>
                    <a:pt x="1418828" y="1392907"/>
                  </a:lnTo>
                  <a:lnTo>
                    <a:pt x="1420813" y="1398900"/>
                  </a:lnTo>
                  <a:lnTo>
                    <a:pt x="1423194" y="1404492"/>
                  </a:lnTo>
                  <a:lnTo>
                    <a:pt x="1425575" y="1408886"/>
                  </a:lnTo>
                  <a:lnTo>
                    <a:pt x="1419622" y="1410884"/>
                  </a:lnTo>
                  <a:lnTo>
                    <a:pt x="1413272" y="1412881"/>
                  </a:lnTo>
                  <a:lnTo>
                    <a:pt x="1407716" y="1414878"/>
                  </a:lnTo>
                  <a:lnTo>
                    <a:pt x="1402556" y="1418074"/>
                  </a:lnTo>
                  <a:lnTo>
                    <a:pt x="1397000" y="1420870"/>
                  </a:lnTo>
                  <a:lnTo>
                    <a:pt x="1391841" y="1424466"/>
                  </a:lnTo>
                  <a:lnTo>
                    <a:pt x="1386681" y="1427661"/>
                  </a:lnTo>
                  <a:lnTo>
                    <a:pt x="1382316" y="1432056"/>
                  </a:lnTo>
                  <a:lnTo>
                    <a:pt x="1377950" y="1436050"/>
                  </a:lnTo>
                  <a:lnTo>
                    <a:pt x="1374378" y="1440844"/>
                  </a:lnTo>
                  <a:lnTo>
                    <a:pt x="1370410" y="1445638"/>
                  </a:lnTo>
                  <a:lnTo>
                    <a:pt x="1366441" y="1450431"/>
                  </a:lnTo>
                  <a:lnTo>
                    <a:pt x="1363663" y="1456024"/>
                  </a:lnTo>
                  <a:lnTo>
                    <a:pt x="1360885" y="1461616"/>
                  </a:lnTo>
                  <a:lnTo>
                    <a:pt x="1358106" y="1467209"/>
                  </a:lnTo>
                  <a:lnTo>
                    <a:pt x="1356519" y="1473201"/>
                  </a:lnTo>
                  <a:lnTo>
                    <a:pt x="1352947" y="1464413"/>
                  </a:lnTo>
                  <a:lnTo>
                    <a:pt x="1348978" y="1456423"/>
                  </a:lnTo>
                  <a:lnTo>
                    <a:pt x="1344216" y="1448833"/>
                  </a:lnTo>
                  <a:lnTo>
                    <a:pt x="1339056" y="1441643"/>
                  </a:lnTo>
                  <a:lnTo>
                    <a:pt x="1332706" y="1434852"/>
                  </a:lnTo>
                  <a:lnTo>
                    <a:pt x="1325960" y="1428860"/>
                  </a:lnTo>
                  <a:lnTo>
                    <a:pt x="1318816" y="1423267"/>
                  </a:lnTo>
                  <a:lnTo>
                    <a:pt x="1311275" y="1418873"/>
                  </a:lnTo>
                  <a:lnTo>
                    <a:pt x="1314053" y="1401696"/>
                  </a:lnTo>
                  <a:lnTo>
                    <a:pt x="1316038" y="1384918"/>
                  </a:lnTo>
                  <a:lnTo>
                    <a:pt x="1316435" y="1376130"/>
                  </a:lnTo>
                  <a:lnTo>
                    <a:pt x="1316831" y="1367741"/>
                  </a:lnTo>
                  <a:lnTo>
                    <a:pt x="1317228" y="1359352"/>
                  </a:lnTo>
                  <a:lnTo>
                    <a:pt x="1316831" y="1350963"/>
                  </a:lnTo>
                  <a:close/>
                  <a:moveTo>
                    <a:pt x="692943" y="1350963"/>
                  </a:moveTo>
                  <a:lnTo>
                    <a:pt x="941785" y="1350963"/>
                  </a:lnTo>
                  <a:lnTo>
                    <a:pt x="941785" y="1366815"/>
                  </a:lnTo>
                  <a:lnTo>
                    <a:pt x="942578" y="1381479"/>
                  </a:lnTo>
                  <a:lnTo>
                    <a:pt x="944166" y="1395746"/>
                  </a:lnTo>
                  <a:lnTo>
                    <a:pt x="946150" y="1409617"/>
                  </a:lnTo>
                  <a:lnTo>
                    <a:pt x="938610" y="1412391"/>
                  </a:lnTo>
                  <a:lnTo>
                    <a:pt x="931466" y="1414769"/>
                  </a:lnTo>
                  <a:lnTo>
                    <a:pt x="924719" y="1418732"/>
                  </a:lnTo>
                  <a:lnTo>
                    <a:pt x="917972" y="1422299"/>
                  </a:lnTo>
                  <a:lnTo>
                    <a:pt x="912019" y="1427055"/>
                  </a:lnTo>
                  <a:lnTo>
                    <a:pt x="906066" y="1431810"/>
                  </a:lnTo>
                  <a:lnTo>
                    <a:pt x="900906" y="1437359"/>
                  </a:lnTo>
                  <a:lnTo>
                    <a:pt x="896144" y="1442907"/>
                  </a:lnTo>
                  <a:lnTo>
                    <a:pt x="891381" y="1448852"/>
                  </a:lnTo>
                  <a:lnTo>
                    <a:pt x="887809" y="1455589"/>
                  </a:lnTo>
                  <a:lnTo>
                    <a:pt x="883841" y="1462326"/>
                  </a:lnTo>
                  <a:lnTo>
                    <a:pt x="881459" y="1469460"/>
                  </a:lnTo>
                  <a:lnTo>
                    <a:pt x="878681" y="1476990"/>
                  </a:lnTo>
                  <a:lnTo>
                    <a:pt x="877094" y="1484916"/>
                  </a:lnTo>
                  <a:lnTo>
                    <a:pt x="876300" y="1492842"/>
                  </a:lnTo>
                  <a:lnTo>
                    <a:pt x="875903" y="1500768"/>
                  </a:lnTo>
                  <a:lnTo>
                    <a:pt x="875903" y="1628776"/>
                  </a:lnTo>
                  <a:lnTo>
                    <a:pt x="692943" y="1628776"/>
                  </a:lnTo>
                  <a:lnTo>
                    <a:pt x="686990" y="1628776"/>
                  </a:lnTo>
                  <a:lnTo>
                    <a:pt x="681434" y="1627983"/>
                  </a:lnTo>
                  <a:lnTo>
                    <a:pt x="675878" y="1626002"/>
                  </a:lnTo>
                  <a:lnTo>
                    <a:pt x="671115" y="1624417"/>
                  </a:lnTo>
                  <a:lnTo>
                    <a:pt x="665956" y="1622039"/>
                  </a:lnTo>
                  <a:lnTo>
                    <a:pt x="661193" y="1618868"/>
                  </a:lnTo>
                  <a:lnTo>
                    <a:pt x="657224" y="1616094"/>
                  </a:lnTo>
                  <a:lnTo>
                    <a:pt x="652859" y="1612131"/>
                  </a:lnTo>
                  <a:lnTo>
                    <a:pt x="648890" y="1608168"/>
                  </a:lnTo>
                  <a:lnTo>
                    <a:pt x="646112" y="1603809"/>
                  </a:lnTo>
                  <a:lnTo>
                    <a:pt x="643334" y="1599053"/>
                  </a:lnTo>
                  <a:lnTo>
                    <a:pt x="640556" y="1594297"/>
                  </a:lnTo>
                  <a:lnTo>
                    <a:pt x="638968" y="1589145"/>
                  </a:lnTo>
                  <a:lnTo>
                    <a:pt x="637381" y="1583597"/>
                  </a:lnTo>
                  <a:lnTo>
                    <a:pt x="636587" y="1578048"/>
                  </a:lnTo>
                  <a:lnTo>
                    <a:pt x="636587" y="1572104"/>
                  </a:lnTo>
                  <a:lnTo>
                    <a:pt x="636587" y="1407635"/>
                  </a:lnTo>
                  <a:lnTo>
                    <a:pt x="636587" y="1401691"/>
                  </a:lnTo>
                  <a:lnTo>
                    <a:pt x="637381" y="1396142"/>
                  </a:lnTo>
                  <a:lnTo>
                    <a:pt x="638968" y="1390990"/>
                  </a:lnTo>
                  <a:lnTo>
                    <a:pt x="640556" y="1385442"/>
                  </a:lnTo>
                  <a:lnTo>
                    <a:pt x="643334" y="1380686"/>
                  </a:lnTo>
                  <a:lnTo>
                    <a:pt x="646112" y="1375534"/>
                  </a:lnTo>
                  <a:lnTo>
                    <a:pt x="648890" y="1371571"/>
                  </a:lnTo>
                  <a:lnTo>
                    <a:pt x="652859" y="1367608"/>
                  </a:lnTo>
                  <a:lnTo>
                    <a:pt x="657224" y="1364041"/>
                  </a:lnTo>
                  <a:lnTo>
                    <a:pt x="661193" y="1360474"/>
                  </a:lnTo>
                  <a:lnTo>
                    <a:pt x="665956" y="1357700"/>
                  </a:lnTo>
                  <a:lnTo>
                    <a:pt x="671115" y="1355322"/>
                  </a:lnTo>
                  <a:lnTo>
                    <a:pt x="675878" y="1353341"/>
                  </a:lnTo>
                  <a:lnTo>
                    <a:pt x="681434" y="1352152"/>
                  </a:lnTo>
                  <a:lnTo>
                    <a:pt x="686990" y="1351359"/>
                  </a:lnTo>
                  <a:lnTo>
                    <a:pt x="692943" y="1350963"/>
                  </a:lnTo>
                  <a:close/>
                  <a:moveTo>
                    <a:pt x="2082006" y="1166813"/>
                  </a:moveTo>
                  <a:lnTo>
                    <a:pt x="2083990" y="1169978"/>
                  </a:lnTo>
                  <a:lnTo>
                    <a:pt x="2086768" y="1172747"/>
                  </a:lnTo>
                  <a:lnTo>
                    <a:pt x="2089547" y="1175120"/>
                  </a:lnTo>
                  <a:lnTo>
                    <a:pt x="2093515" y="1176702"/>
                  </a:lnTo>
                  <a:lnTo>
                    <a:pt x="2096293" y="1177494"/>
                  </a:lnTo>
                  <a:lnTo>
                    <a:pt x="2100262" y="1177494"/>
                  </a:lnTo>
                  <a:lnTo>
                    <a:pt x="2107803" y="1177098"/>
                  </a:lnTo>
                  <a:lnTo>
                    <a:pt x="2116137" y="1176702"/>
                  </a:lnTo>
                  <a:lnTo>
                    <a:pt x="2125662" y="1177098"/>
                  </a:lnTo>
                  <a:lnTo>
                    <a:pt x="2135584" y="1177889"/>
                  </a:lnTo>
                  <a:lnTo>
                    <a:pt x="2144315" y="1179076"/>
                  </a:lnTo>
                  <a:lnTo>
                    <a:pt x="2152650" y="1180658"/>
                  </a:lnTo>
                  <a:lnTo>
                    <a:pt x="2161381" y="1183427"/>
                  </a:lnTo>
                  <a:lnTo>
                    <a:pt x="2169318" y="1186196"/>
                  </a:lnTo>
                  <a:lnTo>
                    <a:pt x="2176462" y="1189756"/>
                  </a:lnTo>
                  <a:lnTo>
                    <a:pt x="2183606" y="1193317"/>
                  </a:lnTo>
                  <a:lnTo>
                    <a:pt x="2190353" y="1197668"/>
                  </a:lnTo>
                  <a:lnTo>
                    <a:pt x="2196703" y="1202810"/>
                  </a:lnTo>
                  <a:lnTo>
                    <a:pt x="2202656" y="1208348"/>
                  </a:lnTo>
                  <a:lnTo>
                    <a:pt x="2207815" y="1213886"/>
                  </a:lnTo>
                  <a:lnTo>
                    <a:pt x="2212975" y="1220611"/>
                  </a:lnTo>
                  <a:lnTo>
                    <a:pt x="2217737" y="1227731"/>
                  </a:lnTo>
                  <a:lnTo>
                    <a:pt x="2222500" y="1234852"/>
                  </a:lnTo>
                  <a:lnTo>
                    <a:pt x="2226072" y="1243554"/>
                  </a:lnTo>
                  <a:lnTo>
                    <a:pt x="2231628" y="1256213"/>
                  </a:lnTo>
                  <a:lnTo>
                    <a:pt x="2236787" y="1268476"/>
                  </a:lnTo>
                  <a:lnTo>
                    <a:pt x="2240756" y="1280343"/>
                  </a:lnTo>
                  <a:lnTo>
                    <a:pt x="2244725" y="1291814"/>
                  </a:lnTo>
                  <a:lnTo>
                    <a:pt x="2247503" y="1302890"/>
                  </a:lnTo>
                  <a:lnTo>
                    <a:pt x="2250281" y="1313175"/>
                  </a:lnTo>
                  <a:lnTo>
                    <a:pt x="2252265" y="1323460"/>
                  </a:lnTo>
                  <a:lnTo>
                    <a:pt x="2253853" y="1333350"/>
                  </a:lnTo>
                  <a:lnTo>
                    <a:pt x="2254647" y="1342843"/>
                  </a:lnTo>
                  <a:lnTo>
                    <a:pt x="2255043" y="1352337"/>
                  </a:lnTo>
                  <a:lnTo>
                    <a:pt x="2255837" y="1361831"/>
                  </a:lnTo>
                  <a:lnTo>
                    <a:pt x="2255043" y="1371325"/>
                  </a:lnTo>
                  <a:lnTo>
                    <a:pt x="2254647" y="1380027"/>
                  </a:lnTo>
                  <a:lnTo>
                    <a:pt x="2253853" y="1389126"/>
                  </a:lnTo>
                  <a:lnTo>
                    <a:pt x="2252662" y="1398619"/>
                  </a:lnTo>
                  <a:lnTo>
                    <a:pt x="2251075" y="1408113"/>
                  </a:lnTo>
                  <a:lnTo>
                    <a:pt x="2245122" y="1407322"/>
                  </a:lnTo>
                  <a:lnTo>
                    <a:pt x="2239168" y="1406926"/>
                  </a:lnTo>
                  <a:lnTo>
                    <a:pt x="2220118" y="1406926"/>
                  </a:lnTo>
                  <a:lnTo>
                    <a:pt x="2219722" y="1396246"/>
                  </a:lnTo>
                  <a:lnTo>
                    <a:pt x="2219325" y="1385961"/>
                  </a:lnTo>
                  <a:lnTo>
                    <a:pt x="2218928" y="1382401"/>
                  </a:lnTo>
                  <a:lnTo>
                    <a:pt x="2218134" y="1379632"/>
                  </a:lnTo>
                  <a:lnTo>
                    <a:pt x="2216547" y="1377258"/>
                  </a:lnTo>
                  <a:lnTo>
                    <a:pt x="2214165" y="1374489"/>
                  </a:lnTo>
                  <a:lnTo>
                    <a:pt x="2212181" y="1372907"/>
                  </a:lnTo>
                  <a:lnTo>
                    <a:pt x="2209403" y="1371325"/>
                  </a:lnTo>
                  <a:lnTo>
                    <a:pt x="2206228" y="1370534"/>
                  </a:lnTo>
                  <a:lnTo>
                    <a:pt x="2203053" y="1369742"/>
                  </a:lnTo>
                  <a:lnTo>
                    <a:pt x="2199878" y="1369742"/>
                  </a:lnTo>
                  <a:lnTo>
                    <a:pt x="2196703" y="1370929"/>
                  </a:lnTo>
                  <a:lnTo>
                    <a:pt x="2193925" y="1372116"/>
                  </a:lnTo>
                  <a:lnTo>
                    <a:pt x="2191543" y="1373698"/>
                  </a:lnTo>
                  <a:lnTo>
                    <a:pt x="2189559" y="1376072"/>
                  </a:lnTo>
                  <a:lnTo>
                    <a:pt x="2187178" y="1378841"/>
                  </a:lnTo>
                  <a:lnTo>
                    <a:pt x="2185987" y="1381214"/>
                  </a:lnTo>
                  <a:lnTo>
                    <a:pt x="2185590" y="1384774"/>
                  </a:lnTo>
                  <a:lnTo>
                    <a:pt x="2184003" y="1395455"/>
                  </a:lnTo>
                  <a:lnTo>
                    <a:pt x="2182018" y="1406926"/>
                  </a:lnTo>
                  <a:lnTo>
                    <a:pt x="2013743" y="1406926"/>
                  </a:lnTo>
                  <a:lnTo>
                    <a:pt x="2010965" y="1399015"/>
                  </a:lnTo>
                  <a:lnTo>
                    <a:pt x="2009775" y="1395850"/>
                  </a:lnTo>
                  <a:lnTo>
                    <a:pt x="2008584" y="1393477"/>
                  </a:lnTo>
                  <a:lnTo>
                    <a:pt x="2006600" y="1391499"/>
                  </a:lnTo>
                  <a:lnTo>
                    <a:pt x="2003822" y="1389126"/>
                  </a:lnTo>
                  <a:lnTo>
                    <a:pt x="2001440" y="1387939"/>
                  </a:lnTo>
                  <a:lnTo>
                    <a:pt x="1998662" y="1387148"/>
                  </a:lnTo>
                  <a:lnTo>
                    <a:pt x="1995090" y="1386752"/>
                  </a:lnTo>
                  <a:lnTo>
                    <a:pt x="1992312" y="1386752"/>
                  </a:lnTo>
                  <a:lnTo>
                    <a:pt x="1988740" y="1387543"/>
                  </a:lnTo>
                  <a:lnTo>
                    <a:pt x="1986359" y="1388730"/>
                  </a:lnTo>
                  <a:lnTo>
                    <a:pt x="1983581" y="1390708"/>
                  </a:lnTo>
                  <a:lnTo>
                    <a:pt x="1981597" y="1393081"/>
                  </a:lnTo>
                  <a:lnTo>
                    <a:pt x="1980009" y="1395455"/>
                  </a:lnTo>
                  <a:lnTo>
                    <a:pt x="1978818" y="1398224"/>
                  </a:lnTo>
                  <a:lnTo>
                    <a:pt x="1978025" y="1400993"/>
                  </a:lnTo>
                  <a:lnTo>
                    <a:pt x="1978025" y="1404553"/>
                  </a:lnTo>
                  <a:lnTo>
                    <a:pt x="1978025" y="1406926"/>
                  </a:lnTo>
                  <a:lnTo>
                    <a:pt x="1952625" y="1406926"/>
                  </a:lnTo>
                  <a:lnTo>
                    <a:pt x="1949847" y="1390708"/>
                  </a:lnTo>
                  <a:lnTo>
                    <a:pt x="1949053" y="1382005"/>
                  </a:lnTo>
                  <a:lnTo>
                    <a:pt x="1948259" y="1373698"/>
                  </a:lnTo>
                  <a:lnTo>
                    <a:pt x="1947862" y="1364996"/>
                  </a:lnTo>
                  <a:lnTo>
                    <a:pt x="1947862" y="1355897"/>
                  </a:lnTo>
                  <a:lnTo>
                    <a:pt x="1948259" y="1346404"/>
                  </a:lnTo>
                  <a:lnTo>
                    <a:pt x="1949053" y="1337305"/>
                  </a:lnTo>
                  <a:lnTo>
                    <a:pt x="1950243" y="1327020"/>
                  </a:lnTo>
                  <a:lnTo>
                    <a:pt x="1952228" y="1316736"/>
                  </a:lnTo>
                  <a:lnTo>
                    <a:pt x="1954609" y="1305659"/>
                  </a:lnTo>
                  <a:lnTo>
                    <a:pt x="1958181" y="1294188"/>
                  </a:lnTo>
                  <a:lnTo>
                    <a:pt x="1961356" y="1282716"/>
                  </a:lnTo>
                  <a:lnTo>
                    <a:pt x="1966118" y="1270453"/>
                  </a:lnTo>
                  <a:lnTo>
                    <a:pt x="1971675" y="1257399"/>
                  </a:lnTo>
                  <a:lnTo>
                    <a:pt x="1977231" y="1243554"/>
                  </a:lnTo>
                  <a:lnTo>
                    <a:pt x="1980803" y="1237225"/>
                  </a:lnTo>
                  <a:lnTo>
                    <a:pt x="1984772" y="1230896"/>
                  </a:lnTo>
                  <a:lnTo>
                    <a:pt x="1988740" y="1224567"/>
                  </a:lnTo>
                  <a:lnTo>
                    <a:pt x="1993106" y="1218238"/>
                  </a:lnTo>
                  <a:lnTo>
                    <a:pt x="1994693" y="1215864"/>
                  </a:lnTo>
                  <a:lnTo>
                    <a:pt x="1996281" y="1213491"/>
                  </a:lnTo>
                  <a:lnTo>
                    <a:pt x="2001440" y="1208744"/>
                  </a:lnTo>
                  <a:lnTo>
                    <a:pt x="2006600" y="1203601"/>
                  </a:lnTo>
                  <a:lnTo>
                    <a:pt x="2011362" y="1198855"/>
                  </a:lnTo>
                  <a:lnTo>
                    <a:pt x="2016522" y="1194899"/>
                  </a:lnTo>
                  <a:lnTo>
                    <a:pt x="2022078" y="1190943"/>
                  </a:lnTo>
                  <a:lnTo>
                    <a:pt x="2027634" y="1186987"/>
                  </a:lnTo>
                  <a:lnTo>
                    <a:pt x="2033190" y="1184218"/>
                  </a:lnTo>
                  <a:lnTo>
                    <a:pt x="2038350" y="1181449"/>
                  </a:lnTo>
                  <a:lnTo>
                    <a:pt x="2043906" y="1178285"/>
                  </a:lnTo>
                  <a:lnTo>
                    <a:pt x="2049859" y="1176307"/>
                  </a:lnTo>
                  <a:lnTo>
                    <a:pt x="2060972" y="1171956"/>
                  </a:lnTo>
                  <a:lnTo>
                    <a:pt x="2071290" y="1169187"/>
                  </a:lnTo>
                  <a:lnTo>
                    <a:pt x="2082006" y="1166813"/>
                  </a:lnTo>
                  <a:close/>
                  <a:moveTo>
                    <a:pt x="1110232" y="1166813"/>
                  </a:moveTo>
                  <a:lnTo>
                    <a:pt x="1112219" y="1169978"/>
                  </a:lnTo>
                  <a:lnTo>
                    <a:pt x="1115000" y="1172747"/>
                  </a:lnTo>
                  <a:lnTo>
                    <a:pt x="1118179" y="1175120"/>
                  </a:lnTo>
                  <a:lnTo>
                    <a:pt x="1121359" y="1176702"/>
                  </a:lnTo>
                  <a:lnTo>
                    <a:pt x="1124935" y="1177494"/>
                  </a:lnTo>
                  <a:lnTo>
                    <a:pt x="1128114" y="1177494"/>
                  </a:lnTo>
                  <a:lnTo>
                    <a:pt x="1136062" y="1177098"/>
                  </a:lnTo>
                  <a:lnTo>
                    <a:pt x="1144407" y="1176702"/>
                  </a:lnTo>
                  <a:lnTo>
                    <a:pt x="1154342" y="1177098"/>
                  </a:lnTo>
                  <a:lnTo>
                    <a:pt x="1163879" y="1177889"/>
                  </a:lnTo>
                  <a:lnTo>
                    <a:pt x="1173019" y="1179076"/>
                  </a:lnTo>
                  <a:lnTo>
                    <a:pt x="1181364" y="1180658"/>
                  </a:lnTo>
                  <a:lnTo>
                    <a:pt x="1189709" y="1183427"/>
                  </a:lnTo>
                  <a:lnTo>
                    <a:pt x="1197259" y="1186196"/>
                  </a:lnTo>
                  <a:lnTo>
                    <a:pt x="1204810" y="1189756"/>
                  </a:lnTo>
                  <a:lnTo>
                    <a:pt x="1211963" y="1193317"/>
                  </a:lnTo>
                  <a:lnTo>
                    <a:pt x="1218718" y="1197668"/>
                  </a:lnTo>
                  <a:lnTo>
                    <a:pt x="1225077" y="1202810"/>
                  </a:lnTo>
                  <a:lnTo>
                    <a:pt x="1231037" y="1208348"/>
                  </a:lnTo>
                  <a:lnTo>
                    <a:pt x="1236601" y="1213886"/>
                  </a:lnTo>
                  <a:lnTo>
                    <a:pt x="1241767" y="1220611"/>
                  </a:lnTo>
                  <a:lnTo>
                    <a:pt x="1246138" y="1227731"/>
                  </a:lnTo>
                  <a:lnTo>
                    <a:pt x="1250907" y="1234852"/>
                  </a:lnTo>
                  <a:lnTo>
                    <a:pt x="1254881" y="1243554"/>
                  </a:lnTo>
                  <a:lnTo>
                    <a:pt x="1260444" y="1256213"/>
                  </a:lnTo>
                  <a:lnTo>
                    <a:pt x="1265213" y="1268476"/>
                  </a:lnTo>
                  <a:lnTo>
                    <a:pt x="1269584" y="1280343"/>
                  </a:lnTo>
                  <a:lnTo>
                    <a:pt x="1273160" y="1291814"/>
                  </a:lnTo>
                  <a:lnTo>
                    <a:pt x="1276339" y="1302890"/>
                  </a:lnTo>
                  <a:lnTo>
                    <a:pt x="1278724" y="1313175"/>
                  </a:lnTo>
                  <a:lnTo>
                    <a:pt x="1281108" y="1323460"/>
                  </a:lnTo>
                  <a:lnTo>
                    <a:pt x="1282300" y="1333350"/>
                  </a:lnTo>
                  <a:lnTo>
                    <a:pt x="1283492" y="1342843"/>
                  </a:lnTo>
                  <a:lnTo>
                    <a:pt x="1283890" y="1352337"/>
                  </a:lnTo>
                  <a:lnTo>
                    <a:pt x="1284287" y="1361831"/>
                  </a:lnTo>
                  <a:lnTo>
                    <a:pt x="1283890" y="1371325"/>
                  </a:lnTo>
                  <a:lnTo>
                    <a:pt x="1283492" y="1380027"/>
                  </a:lnTo>
                  <a:lnTo>
                    <a:pt x="1282300" y="1389126"/>
                  </a:lnTo>
                  <a:lnTo>
                    <a:pt x="1281506" y="1398619"/>
                  </a:lnTo>
                  <a:lnTo>
                    <a:pt x="1279519" y="1408113"/>
                  </a:lnTo>
                  <a:lnTo>
                    <a:pt x="1273558" y="1407322"/>
                  </a:lnTo>
                  <a:lnTo>
                    <a:pt x="1267994" y="1406926"/>
                  </a:lnTo>
                  <a:lnTo>
                    <a:pt x="1248920" y="1406926"/>
                  </a:lnTo>
                  <a:lnTo>
                    <a:pt x="1248125" y="1385961"/>
                  </a:lnTo>
                  <a:lnTo>
                    <a:pt x="1247728" y="1382401"/>
                  </a:lnTo>
                  <a:lnTo>
                    <a:pt x="1246138" y="1379632"/>
                  </a:lnTo>
                  <a:lnTo>
                    <a:pt x="1244946" y="1377258"/>
                  </a:lnTo>
                  <a:lnTo>
                    <a:pt x="1242959" y="1374489"/>
                  </a:lnTo>
                  <a:lnTo>
                    <a:pt x="1240575" y="1372907"/>
                  </a:lnTo>
                  <a:lnTo>
                    <a:pt x="1237793" y="1371325"/>
                  </a:lnTo>
                  <a:lnTo>
                    <a:pt x="1235011" y="1370534"/>
                  </a:lnTo>
                  <a:lnTo>
                    <a:pt x="1231435" y="1369742"/>
                  </a:lnTo>
                  <a:lnTo>
                    <a:pt x="1228653" y="1369742"/>
                  </a:lnTo>
                  <a:lnTo>
                    <a:pt x="1225077" y="1370929"/>
                  </a:lnTo>
                  <a:lnTo>
                    <a:pt x="1222692" y="1372116"/>
                  </a:lnTo>
                  <a:lnTo>
                    <a:pt x="1220308" y="1373698"/>
                  </a:lnTo>
                  <a:lnTo>
                    <a:pt x="1217526" y="1376072"/>
                  </a:lnTo>
                  <a:lnTo>
                    <a:pt x="1215937" y="1378841"/>
                  </a:lnTo>
                  <a:lnTo>
                    <a:pt x="1214745" y="1381214"/>
                  </a:lnTo>
                  <a:lnTo>
                    <a:pt x="1214347" y="1384774"/>
                  </a:lnTo>
                  <a:lnTo>
                    <a:pt x="1211963" y="1395455"/>
                  </a:lnTo>
                  <a:lnTo>
                    <a:pt x="1209976" y="1406926"/>
                  </a:lnTo>
                  <a:lnTo>
                    <a:pt x="1041881" y="1406926"/>
                  </a:lnTo>
                  <a:lnTo>
                    <a:pt x="1039497" y="1399015"/>
                  </a:lnTo>
                  <a:lnTo>
                    <a:pt x="1038305" y="1395850"/>
                  </a:lnTo>
                  <a:lnTo>
                    <a:pt x="1036715" y="1393477"/>
                  </a:lnTo>
                  <a:lnTo>
                    <a:pt x="1034728" y="1391499"/>
                  </a:lnTo>
                  <a:lnTo>
                    <a:pt x="1032344" y="1389126"/>
                  </a:lnTo>
                  <a:lnTo>
                    <a:pt x="1029960" y="1387939"/>
                  </a:lnTo>
                  <a:lnTo>
                    <a:pt x="1026780" y="1387148"/>
                  </a:lnTo>
                  <a:lnTo>
                    <a:pt x="1023601" y="1386752"/>
                  </a:lnTo>
                  <a:lnTo>
                    <a:pt x="1020422" y="1386752"/>
                  </a:lnTo>
                  <a:lnTo>
                    <a:pt x="1017243" y="1387543"/>
                  </a:lnTo>
                  <a:lnTo>
                    <a:pt x="1014461" y="1388730"/>
                  </a:lnTo>
                  <a:lnTo>
                    <a:pt x="1012077" y="1390708"/>
                  </a:lnTo>
                  <a:lnTo>
                    <a:pt x="1010090" y="1393081"/>
                  </a:lnTo>
                  <a:lnTo>
                    <a:pt x="1008103" y="1395455"/>
                  </a:lnTo>
                  <a:lnTo>
                    <a:pt x="1006911" y="1398224"/>
                  </a:lnTo>
                  <a:lnTo>
                    <a:pt x="1006116" y="1400993"/>
                  </a:lnTo>
                  <a:lnTo>
                    <a:pt x="1006116" y="1404553"/>
                  </a:lnTo>
                  <a:lnTo>
                    <a:pt x="1006116" y="1406926"/>
                  </a:lnTo>
                  <a:lnTo>
                    <a:pt x="980684" y="1406926"/>
                  </a:lnTo>
                  <a:lnTo>
                    <a:pt x="978299" y="1390708"/>
                  </a:lnTo>
                  <a:lnTo>
                    <a:pt x="977107" y="1382005"/>
                  </a:lnTo>
                  <a:lnTo>
                    <a:pt x="976710" y="1373698"/>
                  </a:lnTo>
                  <a:lnTo>
                    <a:pt x="976312" y="1364996"/>
                  </a:lnTo>
                  <a:lnTo>
                    <a:pt x="976312" y="1355897"/>
                  </a:lnTo>
                  <a:lnTo>
                    <a:pt x="976710" y="1346404"/>
                  </a:lnTo>
                  <a:lnTo>
                    <a:pt x="977504" y="1337305"/>
                  </a:lnTo>
                  <a:lnTo>
                    <a:pt x="978697" y="1327020"/>
                  </a:lnTo>
                  <a:lnTo>
                    <a:pt x="980286" y="1316736"/>
                  </a:lnTo>
                  <a:lnTo>
                    <a:pt x="983068" y="1305659"/>
                  </a:lnTo>
                  <a:lnTo>
                    <a:pt x="985850" y="1294188"/>
                  </a:lnTo>
                  <a:lnTo>
                    <a:pt x="989823" y="1282716"/>
                  </a:lnTo>
                  <a:lnTo>
                    <a:pt x="994195" y="1270453"/>
                  </a:lnTo>
                  <a:lnTo>
                    <a:pt x="999758" y="1257399"/>
                  </a:lnTo>
                  <a:lnTo>
                    <a:pt x="1005719" y="1243554"/>
                  </a:lnTo>
                  <a:lnTo>
                    <a:pt x="1008898" y="1237225"/>
                  </a:lnTo>
                  <a:lnTo>
                    <a:pt x="1012872" y="1230500"/>
                  </a:lnTo>
                  <a:lnTo>
                    <a:pt x="1016846" y="1224567"/>
                  </a:lnTo>
                  <a:lnTo>
                    <a:pt x="1021217" y="1218238"/>
                  </a:lnTo>
                  <a:lnTo>
                    <a:pt x="1023204" y="1215864"/>
                  </a:lnTo>
                  <a:lnTo>
                    <a:pt x="1024793" y="1213491"/>
                  </a:lnTo>
                  <a:lnTo>
                    <a:pt x="1029960" y="1208744"/>
                  </a:lnTo>
                  <a:lnTo>
                    <a:pt x="1034331" y="1203601"/>
                  </a:lnTo>
                  <a:lnTo>
                    <a:pt x="1039894" y="1198855"/>
                  </a:lnTo>
                  <a:lnTo>
                    <a:pt x="1045060" y="1194899"/>
                  </a:lnTo>
                  <a:lnTo>
                    <a:pt x="1050624" y="1190943"/>
                  </a:lnTo>
                  <a:lnTo>
                    <a:pt x="1055790" y="1186987"/>
                  </a:lnTo>
                  <a:lnTo>
                    <a:pt x="1061353" y="1184218"/>
                  </a:lnTo>
                  <a:lnTo>
                    <a:pt x="1066917" y="1181449"/>
                  </a:lnTo>
                  <a:lnTo>
                    <a:pt x="1072480" y="1178285"/>
                  </a:lnTo>
                  <a:lnTo>
                    <a:pt x="1078043" y="1176307"/>
                  </a:lnTo>
                  <a:lnTo>
                    <a:pt x="1089170" y="1171956"/>
                  </a:lnTo>
                  <a:lnTo>
                    <a:pt x="1099900" y="1169187"/>
                  </a:lnTo>
                  <a:lnTo>
                    <a:pt x="1110232" y="1166813"/>
                  </a:lnTo>
                  <a:close/>
                  <a:moveTo>
                    <a:pt x="1601784" y="1141413"/>
                  </a:moveTo>
                  <a:lnTo>
                    <a:pt x="1608513" y="1141413"/>
                  </a:lnTo>
                  <a:lnTo>
                    <a:pt x="1616826" y="1141413"/>
                  </a:lnTo>
                  <a:lnTo>
                    <a:pt x="1628701" y="1141809"/>
                  </a:lnTo>
                  <a:lnTo>
                    <a:pt x="1639785" y="1142996"/>
                  </a:lnTo>
                  <a:lnTo>
                    <a:pt x="1644139" y="1143392"/>
                  </a:lnTo>
                  <a:lnTo>
                    <a:pt x="1656410" y="1145766"/>
                  </a:lnTo>
                  <a:lnTo>
                    <a:pt x="1668285" y="1149327"/>
                  </a:lnTo>
                  <a:lnTo>
                    <a:pt x="1673431" y="1150910"/>
                  </a:lnTo>
                  <a:lnTo>
                    <a:pt x="1682140" y="1154075"/>
                  </a:lnTo>
                  <a:lnTo>
                    <a:pt x="1690453" y="1157241"/>
                  </a:lnTo>
                  <a:lnTo>
                    <a:pt x="1694807" y="1158823"/>
                  </a:lnTo>
                  <a:lnTo>
                    <a:pt x="1703516" y="1163572"/>
                  </a:lnTo>
                  <a:lnTo>
                    <a:pt x="1711828" y="1167924"/>
                  </a:lnTo>
                  <a:lnTo>
                    <a:pt x="1714995" y="1169903"/>
                  </a:lnTo>
                  <a:lnTo>
                    <a:pt x="1726079" y="1177421"/>
                  </a:lnTo>
                  <a:lnTo>
                    <a:pt x="1729245" y="1179399"/>
                  </a:lnTo>
                  <a:lnTo>
                    <a:pt x="1739142" y="1186918"/>
                  </a:lnTo>
                  <a:lnTo>
                    <a:pt x="1740329" y="1188105"/>
                  </a:lnTo>
                  <a:lnTo>
                    <a:pt x="1745475" y="1192853"/>
                  </a:lnTo>
                  <a:lnTo>
                    <a:pt x="1747058" y="1194436"/>
                  </a:lnTo>
                  <a:lnTo>
                    <a:pt x="1748642" y="1196018"/>
                  </a:lnTo>
                  <a:lnTo>
                    <a:pt x="1743100" y="1240732"/>
                  </a:lnTo>
                  <a:lnTo>
                    <a:pt x="1739142" y="1274761"/>
                  </a:lnTo>
                  <a:lnTo>
                    <a:pt x="1736766" y="1296128"/>
                  </a:lnTo>
                  <a:lnTo>
                    <a:pt x="1738746" y="1294150"/>
                  </a:lnTo>
                  <a:lnTo>
                    <a:pt x="1739537" y="1293358"/>
                  </a:lnTo>
                  <a:lnTo>
                    <a:pt x="1740725" y="1293358"/>
                  </a:lnTo>
                  <a:lnTo>
                    <a:pt x="1741912" y="1293754"/>
                  </a:lnTo>
                  <a:lnTo>
                    <a:pt x="1743100" y="1294150"/>
                  </a:lnTo>
                  <a:lnTo>
                    <a:pt x="1744288" y="1295733"/>
                  </a:lnTo>
                  <a:lnTo>
                    <a:pt x="1745079" y="1297315"/>
                  </a:lnTo>
                  <a:lnTo>
                    <a:pt x="1747454" y="1301668"/>
                  </a:lnTo>
                  <a:lnTo>
                    <a:pt x="1749038" y="1307603"/>
                  </a:lnTo>
                  <a:lnTo>
                    <a:pt x="1750621" y="1315121"/>
                  </a:lnTo>
                  <a:lnTo>
                    <a:pt x="1751809" y="1323827"/>
                  </a:lnTo>
                  <a:lnTo>
                    <a:pt x="1752204" y="1332928"/>
                  </a:lnTo>
                  <a:lnTo>
                    <a:pt x="1752600" y="1343216"/>
                  </a:lnTo>
                  <a:lnTo>
                    <a:pt x="1752204" y="1352712"/>
                  </a:lnTo>
                  <a:lnTo>
                    <a:pt x="1751809" y="1361813"/>
                  </a:lnTo>
                  <a:lnTo>
                    <a:pt x="1750621" y="1370518"/>
                  </a:lnTo>
                  <a:lnTo>
                    <a:pt x="1749038" y="1378036"/>
                  </a:lnTo>
                  <a:lnTo>
                    <a:pt x="1747454" y="1383972"/>
                  </a:lnTo>
                  <a:lnTo>
                    <a:pt x="1745079" y="1388324"/>
                  </a:lnTo>
                  <a:lnTo>
                    <a:pt x="1744288" y="1390303"/>
                  </a:lnTo>
                  <a:lnTo>
                    <a:pt x="1743100" y="1391490"/>
                  </a:lnTo>
                  <a:lnTo>
                    <a:pt x="1741912" y="1391886"/>
                  </a:lnTo>
                  <a:lnTo>
                    <a:pt x="1740725" y="1392281"/>
                  </a:lnTo>
                  <a:lnTo>
                    <a:pt x="1739142" y="1391886"/>
                  </a:lnTo>
                  <a:lnTo>
                    <a:pt x="1737954" y="1391094"/>
                  </a:lnTo>
                  <a:lnTo>
                    <a:pt x="1736766" y="1389511"/>
                  </a:lnTo>
                  <a:lnTo>
                    <a:pt x="1735975" y="1387929"/>
                  </a:lnTo>
                  <a:lnTo>
                    <a:pt x="1733996" y="1382785"/>
                  </a:lnTo>
                  <a:lnTo>
                    <a:pt x="1731620" y="1376849"/>
                  </a:lnTo>
                  <a:lnTo>
                    <a:pt x="1730829" y="1384367"/>
                  </a:lnTo>
                  <a:lnTo>
                    <a:pt x="1729641" y="1391886"/>
                  </a:lnTo>
                  <a:lnTo>
                    <a:pt x="1725683" y="1406526"/>
                  </a:lnTo>
                  <a:lnTo>
                    <a:pt x="1475905" y="1406526"/>
                  </a:lnTo>
                  <a:lnTo>
                    <a:pt x="1471551" y="1394260"/>
                  </a:lnTo>
                  <a:lnTo>
                    <a:pt x="1469968" y="1388324"/>
                  </a:lnTo>
                  <a:lnTo>
                    <a:pt x="1467592" y="1381993"/>
                  </a:lnTo>
                  <a:lnTo>
                    <a:pt x="1466009" y="1387137"/>
                  </a:lnTo>
                  <a:lnTo>
                    <a:pt x="1464426" y="1391490"/>
                  </a:lnTo>
                  <a:lnTo>
                    <a:pt x="1463238" y="1392677"/>
                  </a:lnTo>
                  <a:lnTo>
                    <a:pt x="1462051" y="1393864"/>
                  </a:lnTo>
                  <a:lnTo>
                    <a:pt x="1460863" y="1394260"/>
                  </a:lnTo>
                  <a:lnTo>
                    <a:pt x="1459676" y="1394655"/>
                  </a:lnTo>
                  <a:lnTo>
                    <a:pt x="1458884" y="1394260"/>
                  </a:lnTo>
                  <a:lnTo>
                    <a:pt x="1457696" y="1393468"/>
                  </a:lnTo>
                  <a:lnTo>
                    <a:pt x="1456509" y="1392281"/>
                  </a:lnTo>
                  <a:lnTo>
                    <a:pt x="1454925" y="1391094"/>
                  </a:lnTo>
                  <a:lnTo>
                    <a:pt x="1452946" y="1386346"/>
                  </a:lnTo>
                  <a:lnTo>
                    <a:pt x="1451363" y="1380015"/>
                  </a:lnTo>
                  <a:lnTo>
                    <a:pt x="1450175" y="1372892"/>
                  </a:lnTo>
                  <a:lnTo>
                    <a:pt x="1448592" y="1364583"/>
                  </a:lnTo>
                  <a:lnTo>
                    <a:pt x="1447800" y="1355086"/>
                  </a:lnTo>
                  <a:lnTo>
                    <a:pt x="1447800" y="1345194"/>
                  </a:lnTo>
                  <a:lnTo>
                    <a:pt x="1447800" y="1334906"/>
                  </a:lnTo>
                  <a:lnTo>
                    <a:pt x="1448592" y="1325805"/>
                  </a:lnTo>
                  <a:lnTo>
                    <a:pt x="1450175" y="1317496"/>
                  </a:lnTo>
                  <a:lnTo>
                    <a:pt x="1451363" y="1310373"/>
                  </a:lnTo>
                  <a:lnTo>
                    <a:pt x="1452946" y="1304438"/>
                  </a:lnTo>
                  <a:lnTo>
                    <a:pt x="1454925" y="1299689"/>
                  </a:lnTo>
                  <a:lnTo>
                    <a:pt x="1456509" y="1298107"/>
                  </a:lnTo>
                  <a:lnTo>
                    <a:pt x="1457696" y="1296920"/>
                  </a:lnTo>
                  <a:lnTo>
                    <a:pt x="1458884" y="1296128"/>
                  </a:lnTo>
                  <a:lnTo>
                    <a:pt x="1459676" y="1296128"/>
                  </a:lnTo>
                  <a:lnTo>
                    <a:pt x="1460467" y="1296128"/>
                  </a:lnTo>
                  <a:lnTo>
                    <a:pt x="1461259" y="1296524"/>
                  </a:lnTo>
                  <a:lnTo>
                    <a:pt x="1462051" y="1283466"/>
                  </a:lnTo>
                  <a:lnTo>
                    <a:pt x="1462446" y="1277531"/>
                  </a:lnTo>
                  <a:lnTo>
                    <a:pt x="1464030" y="1271991"/>
                  </a:lnTo>
                  <a:lnTo>
                    <a:pt x="1462051" y="1258142"/>
                  </a:lnTo>
                  <a:lnTo>
                    <a:pt x="1460071" y="1245480"/>
                  </a:lnTo>
                  <a:lnTo>
                    <a:pt x="1456905" y="1223717"/>
                  </a:lnTo>
                  <a:lnTo>
                    <a:pt x="1453738" y="1208681"/>
                  </a:lnTo>
                  <a:lnTo>
                    <a:pt x="1452550" y="1203537"/>
                  </a:lnTo>
                  <a:lnTo>
                    <a:pt x="1458488" y="1199975"/>
                  </a:lnTo>
                  <a:lnTo>
                    <a:pt x="1465217" y="1196018"/>
                  </a:lnTo>
                  <a:lnTo>
                    <a:pt x="1471551" y="1191270"/>
                  </a:lnTo>
                  <a:lnTo>
                    <a:pt x="1477884" y="1186522"/>
                  </a:lnTo>
                  <a:lnTo>
                    <a:pt x="1489760" y="1177421"/>
                  </a:lnTo>
                  <a:lnTo>
                    <a:pt x="1495302" y="1173464"/>
                  </a:lnTo>
                  <a:lnTo>
                    <a:pt x="1500843" y="1170299"/>
                  </a:lnTo>
                  <a:lnTo>
                    <a:pt x="1515490" y="1163176"/>
                  </a:lnTo>
                  <a:lnTo>
                    <a:pt x="1530136" y="1157241"/>
                  </a:lnTo>
                  <a:lnTo>
                    <a:pt x="1539636" y="1154075"/>
                  </a:lnTo>
                  <a:lnTo>
                    <a:pt x="1548741" y="1150910"/>
                  </a:lnTo>
                  <a:lnTo>
                    <a:pt x="1558241" y="1148536"/>
                  </a:lnTo>
                  <a:lnTo>
                    <a:pt x="1568533" y="1145766"/>
                  </a:lnTo>
                  <a:lnTo>
                    <a:pt x="1576450" y="1144183"/>
                  </a:lnTo>
                  <a:lnTo>
                    <a:pt x="1583971" y="1142996"/>
                  </a:lnTo>
                  <a:lnTo>
                    <a:pt x="1594658" y="1142204"/>
                  </a:lnTo>
                  <a:lnTo>
                    <a:pt x="1601784" y="1141413"/>
                  </a:lnTo>
                  <a:close/>
                  <a:moveTo>
                    <a:pt x="1832358" y="1052513"/>
                  </a:moveTo>
                  <a:lnTo>
                    <a:pt x="1843104" y="1052513"/>
                  </a:lnTo>
                  <a:lnTo>
                    <a:pt x="1847083" y="1052911"/>
                  </a:lnTo>
                  <a:lnTo>
                    <a:pt x="1839522" y="1055300"/>
                  </a:lnTo>
                  <a:lnTo>
                    <a:pt x="1831960" y="1058882"/>
                  </a:lnTo>
                  <a:lnTo>
                    <a:pt x="1825194" y="1062067"/>
                  </a:lnTo>
                  <a:lnTo>
                    <a:pt x="1818428" y="1065650"/>
                  </a:lnTo>
                  <a:lnTo>
                    <a:pt x="1820418" y="1066446"/>
                  </a:lnTo>
                  <a:lnTo>
                    <a:pt x="1828776" y="1066048"/>
                  </a:lnTo>
                  <a:lnTo>
                    <a:pt x="1837532" y="1065650"/>
                  </a:lnTo>
                  <a:lnTo>
                    <a:pt x="1846685" y="1066048"/>
                  </a:lnTo>
                  <a:lnTo>
                    <a:pt x="1856237" y="1066446"/>
                  </a:lnTo>
                  <a:lnTo>
                    <a:pt x="1865789" y="1067640"/>
                  </a:lnTo>
                  <a:lnTo>
                    <a:pt x="1876137" y="1069631"/>
                  </a:lnTo>
                  <a:lnTo>
                    <a:pt x="1885688" y="1072417"/>
                  </a:lnTo>
                  <a:lnTo>
                    <a:pt x="1895638" y="1075602"/>
                  </a:lnTo>
                  <a:lnTo>
                    <a:pt x="1905588" y="1079981"/>
                  </a:lnTo>
                  <a:lnTo>
                    <a:pt x="1910761" y="1082369"/>
                  </a:lnTo>
                  <a:lnTo>
                    <a:pt x="1915139" y="1085156"/>
                  </a:lnTo>
                  <a:lnTo>
                    <a:pt x="1919915" y="1088340"/>
                  </a:lnTo>
                  <a:lnTo>
                    <a:pt x="1924691" y="1091525"/>
                  </a:lnTo>
                  <a:lnTo>
                    <a:pt x="1929069" y="1095506"/>
                  </a:lnTo>
                  <a:lnTo>
                    <a:pt x="1933845" y="1099487"/>
                  </a:lnTo>
                  <a:lnTo>
                    <a:pt x="1938223" y="1103468"/>
                  </a:lnTo>
                  <a:lnTo>
                    <a:pt x="1942202" y="1108245"/>
                  </a:lnTo>
                  <a:lnTo>
                    <a:pt x="1946580" y="1112623"/>
                  </a:lnTo>
                  <a:lnTo>
                    <a:pt x="1950162" y="1118197"/>
                  </a:lnTo>
                  <a:lnTo>
                    <a:pt x="1954142" y="1123770"/>
                  </a:lnTo>
                  <a:lnTo>
                    <a:pt x="1957724" y="1129741"/>
                  </a:lnTo>
                  <a:lnTo>
                    <a:pt x="1960908" y="1136110"/>
                  </a:lnTo>
                  <a:lnTo>
                    <a:pt x="1964490" y="1142878"/>
                  </a:lnTo>
                  <a:lnTo>
                    <a:pt x="1968868" y="1152830"/>
                  </a:lnTo>
                  <a:lnTo>
                    <a:pt x="1972847" y="1163180"/>
                  </a:lnTo>
                  <a:lnTo>
                    <a:pt x="1979613" y="1182288"/>
                  </a:lnTo>
                  <a:lnTo>
                    <a:pt x="1975633" y="1185871"/>
                  </a:lnTo>
                  <a:lnTo>
                    <a:pt x="1972051" y="1190249"/>
                  </a:lnTo>
                  <a:lnTo>
                    <a:pt x="1967674" y="1192638"/>
                  </a:lnTo>
                  <a:lnTo>
                    <a:pt x="1965684" y="1193832"/>
                  </a:lnTo>
                  <a:lnTo>
                    <a:pt x="1963694" y="1195823"/>
                  </a:lnTo>
                  <a:lnTo>
                    <a:pt x="1962102" y="1197415"/>
                  </a:lnTo>
                  <a:lnTo>
                    <a:pt x="1961306" y="1199007"/>
                  </a:lnTo>
                  <a:lnTo>
                    <a:pt x="1960112" y="1201396"/>
                  </a:lnTo>
                  <a:lnTo>
                    <a:pt x="1959316" y="1202988"/>
                  </a:lnTo>
                  <a:lnTo>
                    <a:pt x="1958918" y="1205377"/>
                  </a:lnTo>
                  <a:lnTo>
                    <a:pt x="1958918" y="1207367"/>
                  </a:lnTo>
                  <a:lnTo>
                    <a:pt x="1952152" y="1218115"/>
                  </a:lnTo>
                  <a:lnTo>
                    <a:pt x="1946580" y="1229262"/>
                  </a:lnTo>
                  <a:lnTo>
                    <a:pt x="1941008" y="1240806"/>
                  </a:lnTo>
                  <a:lnTo>
                    <a:pt x="1936233" y="1252350"/>
                  </a:lnTo>
                  <a:lnTo>
                    <a:pt x="1932253" y="1263895"/>
                  </a:lnTo>
                  <a:lnTo>
                    <a:pt x="1928273" y="1274245"/>
                  </a:lnTo>
                  <a:lnTo>
                    <a:pt x="1925089" y="1284993"/>
                  </a:lnTo>
                  <a:lnTo>
                    <a:pt x="1921905" y="1294945"/>
                  </a:lnTo>
                  <a:lnTo>
                    <a:pt x="1919915" y="1304897"/>
                  </a:lnTo>
                  <a:lnTo>
                    <a:pt x="1917925" y="1314451"/>
                  </a:lnTo>
                  <a:lnTo>
                    <a:pt x="1784997" y="1314451"/>
                  </a:lnTo>
                  <a:lnTo>
                    <a:pt x="1783007" y="1303305"/>
                  </a:lnTo>
                  <a:lnTo>
                    <a:pt x="1780222" y="1293353"/>
                  </a:lnTo>
                  <a:lnTo>
                    <a:pt x="1778630" y="1288974"/>
                  </a:lnTo>
                  <a:lnTo>
                    <a:pt x="1777038" y="1284993"/>
                  </a:lnTo>
                  <a:lnTo>
                    <a:pt x="1775446" y="1281410"/>
                  </a:lnTo>
                  <a:lnTo>
                    <a:pt x="1773058" y="1278226"/>
                  </a:lnTo>
                  <a:lnTo>
                    <a:pt x="1782609" y="1200202"/>
                  </a:lnTo>
                  <a:lnTo>
                    <a:pt x="1783007" y="1196619"/>
                  </a:lnTo>
                  <a:lnTo>
                    <a:pt x="1783007" y="1192638"/>
                  </a:lnTo>
                  <a:lnTo>
                    <a:pt x="1782211" y="1189453"/>
                  </a:lnTo>
                  <a:lnTo>
                    <a:pt x="1781416" y="1185472"/>
                  </a:lnTo>
                  <a:lnTo>
                    <a:pt x="1779824" y="1182288"/>
                  </a:lnTo>
                  <a:lnTo>
                    <a:pt x="1778232" y="1178705"/>
                  </a:lnTo>
                  <a:lnTo>
                    <a:pt x="1776242" y="1175919"/>
                  </a:lnTo>
                  <a:lnTo>
                    <a:pt x="1774252" y="1172734"/>
                  </a:lnTo>
                  <a:lnTo>
                    <a:pt x="1767884" y="1166763"/>
                  </a:lnTo>
                  <a:lnTo>
                    <a:pt x="1761516" y="1161588"/>
                  </a:lnTo>
                  <a:lnTo>
                    <a:pt x="1752362" y="1154422"/>
                  </a:lnTo>
                  <a:lnTo>
                    <a:pt x="1741219" y="1146460"/>
                  </a:lnTo>
                  <a:lnTo>
                    <a:pt x="1734851" y="1142480"/>
                  </a:lnTo>
                  <a:lnTo>
                    <a:pt x="1728085" y="1138101"/>
                  </a:lnTo>
                  <a:lnTo>
                    <a:pt x="1720921" y="1134518"/>
                  </a:lnTo>
                  <a:lnTo>
                    <a:pt x="1712564" y="1130139"/>
                  </a:lnTo>
                  <a:lnTo>
                    <a:pt x="1704206" y="1126158"/>
                  </a:lnTo>
                  <a:lnTo>
                    <a:pt x="1695450" y="1122576"/>
                  </a:lnTo>
                  <a:lnTo>
                    <a:pt x="1698236" y="1118197"/>
                  </a:lnTo>
                  <a:lnTo>
                    <a:pt x="1701420" y="1114216"/>
                  </a:lnTo>
                  <a:lnTo>
                    <a:pt x="1697440" y="1114614"/>
                  </a:lnTo>
                  <a:lnTo>
                    <a:pt x="1701420" y="1111827"/>
                  </a:lnTo>
                  <a:lnTo>
                    <a:pt x="1705002" y="1109041"/>
                  </a:lnTo>
                  <a:lnTo>
                    <a:pt x="1710176" y="1103069"/>
                  </a:lnTo>
                  <a:lnTo>
                    <a:pt x="1715748" y="1097894"/>
                  </a:lnTo>
                  <a:lnTo>
                    <a:pt x="1721319" y="1093117"/>
                  </a:lnTo>
                  <a:lnTo>
                    <a:pt x="1726891" y="1088340"/>
                  </a:lnTo>
                  <a:lnTo>
                    <a:pt x="1732463" y="1083962"/>
                  </a:lnTo>
                  <a:lnTo>
                    <a:pt x="1738035" y="1080379"/>
                  </a:lnTo>
                  <a:lnTo>
                    <a:pt x="1744005" y="1076398"/>
                  </a:lnTo>
                  <a:lnTo>
                    <a:pt x="1749975" y="1073611"/>
                  </a:lnTo>
                  <a:lnTo>
                    <a:pt x="1755944" y="1070427"/>
                  </a:lnTo>
                  <a:lnTo>
                    <a:pt x="1761914" y="1067640"/>
                  </a:lnTo>
                  <a:lnTo>
                    <a:pt x="1773456" y="1063261"/>
                  </a:lnTo>
                  <a:lnTo>
                    <a:pt x="1784997" y="1059679"/>
                  </a:lnTo>
                  <a:lnTo>
                    <a:pt x="1796539" y="1056892"/>
                  </a:lnTo>
                  <a:lnTo>
                    <a:pt x="1806489" y="1054902"/>
                  </a:lnTo>
                  <a:lnTo>
                    <a:pt x="1816438" y="1053707"/>
                  </a:lnTo>
                  <a:lnTo>
                    <a:pt x="1824796" y="1052911"/>
                  </a:lnTo>
                  <a:lnTo>
                    <a:pt x="1832358" y="1052513"/>
                  </a:lnTo>
                  <a:close/>
                  <a:moveTo>
                    <a:pt x="861259" y="1052513"/>
                  </a:moveTo>
                  <a:lnTo>
                    <a:pt x="871603" y="1052513"/>
                  </a:lnTo>
                  <a:lnTo>
                    <a:pt x="875581" y="1052911"/>
                  </a:lnTo>
                  <a:lnTo>
                    <a:pt x="868022" y="1055295"/>
                  </a:lnTo>
                  <a:lnTo>
                    <a:pt x="860861" y="1058873"/>
                  </a:lnTo>
                  <a:lnTo>
                    <a:pt x="854098" y="1062053"/>
                  </a:lnTo>
                  <a:lnTo>
                    <a:pt x="847335" y="1065630"/>
                  </a:lnTo>
                  <a:lnTo>
                    <a:pt x="849324" y="1066425"/>
                  </a:lnTo>
                  <a:lnTo>
                    <a:pt x="857281" y="1066027"/>
                  </a:lnTo>
                  <a:lnTo>
                    <a:pt x="866033" y="1065630"/>
                  </a:lnTo>
                  <a:lnTo>
                    <a:pt x="875183" y="1066027"/>
                  </a:lnTo>
                  <a:lnTo>
                    <a:pt x="884732" y="1066425"/>
                  </a:lnTo>
                  <a:lnTo>
                    <a:pt x="894678" y="1067617"/>
                  </a:lnTo>
                  <a:lnTo>
                    <a:pt x="904624" y="1069605"/>
                  </a:lnTo>
                  <a:lnTo>
                    <a:pt x="914172" y="1072387"/>
                  </a:lnTo>
                  <a:lnTo>
                    <a:pt x="924516" y="1075567"/>
                  </a:lnTo>
                  <a:lnTo>
                    <a:pt x="934064" y="1079939"/>
                  </a:lnTo>
                  <a:lnTo>
                    <a:pt x="939236" y="1082324"/>
                  </a:lnTo>
                  <a:lnTo>
                    <a:pt x="944010" y="1085106"/>
                  </a:lnTo>
                  <a:lnTo>
                    <a:pt x="948784" y="1088286"/>
                  </a:lnTo>
                  <a:lnTo>
                    <a:pt x="953160" y="1091466"/>
                  </a:lnTo>
                  <a:lnTo>
                    <a:pt x="957934" y="1095441"/>
                  </a:lnTo>
                  <a:lnTo>
                    <a:pt x="962708" y="1099415"/>
                  </a:lnTo>
                  <a:lnTo>
                    <a:pt x="966687" y="1103390"/>
                  </a:lnTo>
                  <a:lnTo>
                    <a:pt x="971063" y="1108160"/>
                  </a:lnTo>
                  <a:lnTo>
                    <a:pt x="974644" y="1112532"/>
                  </a:lnTo>
                  <a:lnTo>
                    <a:pt x="979020" y="1118097"/>
                  </a:lnTo>
                  <a:lnTo>
                    <a:pt x="982998" y="1123662"/>
                  </a:lnTo>
                  <a:lnTo>
                    <a:pt x="986181" y="1129624"/>
                  </a:lnTo>
                  <a:lnTo>
                    <a:pt x="989762" y="1135983"/>
                  </a:lnTo>
                  <a:lnTo>
                    <a:pt x="992944" y="1142741"/>
                  </a:lnTo>
                  <a:lnTo>
                    <a:pt x="997321" y="1152678"/>
                  </a:lnTo>
                  <a:lnTo>
                    <a:pt x="1001299" y="1163012"/>
                  </a:lnTo>
                  <a:lnTo>
                    <a:pt x="1008062" y="1182091"/>
                  </a:lnTo>
                  <a:lnTo>
                    <a:pt x="1004482" y="1185668"/>
                  </a:lnTo>
                  <a:lnTo>
                    <a:pt x="1000105" y="1190040"/>
                  </a:lnTo>
                  <a:lnTo>
                    <a:pt x="996525" y="1192425"/>
                  </a:lnTo>
                  <a:lnTo>
                    <a:pt x="994138" y="1193618"/>
                  </a:lnTo>
                  <a:lnTo>
                    <a:pt x="992546" y="1195605"/>
                  </a:lnTo>
                  <a:lnTo>
                    <a:pt x="990955" y="1197195"/>
                  </a:lnTo>
                  <a:lnTo>
                    <a:pt x="989762" y="1198785"/>
                  </a:lnTo>
                  <a:lnTo>
                    <a:pt x="988568" y="1201170"/>
                  </a:lnTo>
                  <a:lnTo>
                    <a:pt x="987772" y="1202760"/>
                  </a:lnTo>
                  <a:lnTo>
                    <a:pt x="987375" y="1205145"/>
                  </a:lnTo>
                  <a:lnTo>
                    <a:pt x="987375" y="1207132"/>
                  </a:lnTo>
                  <a:lnTo>
                    <a:pt x="980611" y="1217864"/>
                  </a:lnTo>
                  <a:lnTo>
                    <a:pt x="975041" y="1228993"/>
                  </a:lnTo>
                  <a:lnTo>
                    <a:pt x="969870" y="1240520"/>
                  </a:lnTo>
                  <a:lnTo>
                    <a:pt x="965095" y="1252047"/>
                  </a:lnTo>
                  <a:lnTo>
                    <a:pt x="960321" y="1263574"/>
                  </a:lnTo>
                  <a:lnTo>
                    <a:pt x="956741" y="1273908"/>
                  </a:lnTo>
                  <a:lnTo>
                    <a:pt x="953558" y="1284640"/>
                  </a:lnTo>
                  <a:lnTo>
                    <a:pt x="950773" y="1294577"/>
                  </a:lnTo>
                  <a:lnTo>
                    <a:pt x="948784" y="1304514"/>
                  </a:lnTo>
                  <a:lnTo>
                    <a:pt x="946397" y="1314054"/>
                  </a:lnTo>
                  <a:lnTo>
                    <a:pt x="746283" y="1314054"/>
                  </a:lnTo>
                  <a:lnTo>
                    <a:pt x="745487" y="1310874"/>
                  </a:lnTo>
                  <a:lnTo>
                    <a:pt x="745487" y="1314054"/>
                  </a:lnTo>
                  <a:lnTo>
                    <a:pt x="692972" y="1314054"/>
                  </a:lnTo>
                  <a:lnTo>
                    <a:pt x="688994" y="1314054"/>
                  </a:lnTo>
                  <a:lnTo>
                    <a:pt x="685811" y="1314451"/>
                  </a:lnTo>
                  <a:lnTo>
                    <a:pt x="683026" y="1296565"/>
                  </a:lnTo>
                  <a:lnTo>
                    <a:pt x="681833" y="1287423"/>
                  </a:lnTo>
                  <a:lnTo>
                    <a:pt x="681435" y="1278281"/>
                  </a:lnTo>
                  <a:lnTo>
                    <a:pt x="681037" y="1268344"/>
                  </a:lnTo>
                  <a:lnTo>
                    <a:pt x="681435" y="1258804"/>
                  </a:lnTo>
                  <a:lnTo>
                    <a:pt x="681833" y="1249265"/>
                  </a:lnTo>
                  <a:lnTo>
                    <a:pt x="682628" y="1238930"/>
                  </a:lnTo>
                  <a:lnTo>
                    <a:pt x="684617" y="1228596"/>
                  </a:lnTo>
                  <a:lnTo>
                    <a:pt x="686607" y="1217466"/>
                  </a:lnTo>
                  <a:lnTo>
                    <a:pt x="688994" y="1205940"/>
                  </a:lnTo>
                  <a:lnTo>
                    <a:pt x="692176" y="1194810"/>
                  </a:lnTo>
                  <a:lnTo>
                    <a:pt x="696155" y="1182488"/>
                  </a:lnTo>
                  <a:lnTo>
                    <a:pt x="700929" y="1169769"/>
                  </a:lnTo>
                  <a:lnTo>
                    <a:pt x="706499" y="1156255"/>
                  </a:lnTo>
                  <a:lnTo>
                    <a:pt x="712466" y="1142741"/>
                  </a:lnTo>
                  <a:lnTo>
                    <a:pt x="716445" y="1134791"/>
                  </a:lnTo>
                  <a:lnTo>
                    <a:pt x="720821" y="1127636"/>
                  </a:lnTo>
                  <a:lnTo>
                    <a:pt x="725595" y="1120482"/>
                  </a:lnTo>
                  <a:lnTo>
                    <a:pt x="729971" y="1114122"/>
                  </a:lnTo>
                  <a:lnTo>
                    <a:pt x="726391" y="1114520"/>
                  </a:lnTo>
                  <a:lnTo>
                    <a:pt x="729971" y="1111737"/>
                  </a:lnTo>
                  <a:lnTo>
                    <a:pt x="733950" y="1108955"/>
                  </a:lnTo>
                  <a:lnTo>
                    <a:pt x="739122" y="1102993"/>
                  </a:lnTo>
                  <a:lnTo>
                    <a:pt x="744294" y="1097826"/>
                  </a:lnTo>
                  <a:lnTo>
                    <a:pt x="749863" y="1093056"/>
                  </a:lnTo>
                  <a:lnTo>
                    <a:pt x="755433" y="1088286"/>
                  </a:lnTo>
                  <a:lnTo>
                    <a:pt x="761401" y="1083914"/>
                  </a:lnTo>
                  <a:lnTo>
                    <a:pt x="766970" y="1080337"/>
                  </a:lnTo>
                  <a:lnTo>
                    <a:pt x="772938" y="1076362"/>
                  </a:lnTo>
                  <a:lnTo>
                    <a:pt x="778508" y="1073579"/>
                  </a:lnTo>
                  <a:lnTo>
                    <a:pt x="784475" y="1070400"/>
                  </a:lnTo>
                  <a:lnTo>
                    <a:pt x="790443" y="1067617"/>
                  </a:lnTo>
                  <a:lnTo>
                    <a:pt x="802378" y="1063245"/>
                  </a:lnTo>
                  <a:lnTo>
                    <a:pt x="813916" y="1059668"/>
                  </a:lnTo>
                  <a:lnTo>
                    <a:pt x="824658" y="1056885"/>
                  </a:lnTo>
                  <a:lnTo>
                    <a:pt x="835399" y="1054898"/>
                  </a:lnTo>
                  <a:lnTo>
                    <a:pt x="844947" y="1053705"/>
                  </a:lnTo>
                  <a:lnTo>
                    <a:pt x="853700" y="1052911"/>
                  </a:lnTo>
                  <a:lnTo>
                    <a:pt x="861259" y="1052513"/>
                  </a:lnTo>
                  <a:close/>
                  <a:moveTo>
                    <a:pt x="1326357" y="1047750"/>
                  </a:moveTo>
                  <a:lnTo>
                    <a:pt x="1337469" y="1047750"/>
                  </a:lnTo>
                  <a:lnTo>
                    <a:pt x="1348582" y="1048148"/>
                  </a:lnTo>
                  <a:lnTo>
                    <a:pt x="1358901" y="1048942"/>
                  </a:lnTo>
                  <a:lnTo>
                    <a:pt x="1368822" y="1050532"/>
                  </a:lnTo>
                  <a:lnTo>
                    <a:pt x="1378347" y="1052520"/>
                  </a:lnTo>
                  <a:lnTo>
                    <a:pt x="1387476" y="1054904"/>
                  </a:lnTo>
                  <a:lnTo>
                    <a:pt x="1396604" y="1057289"/>
                  </a:lnTo>
                  <a:lnTo>
                    <a:pt x="1404541" y="1060469"/>
                  </a:lnTo>
                  <a:lnTo>
                    <a:pt x="1412479" y="1063251"/>
                  </a:lnTo>
                  <a:lnTo>
                    <a:pt x="1419623" y="1066828"/>
                  </a:lnTo>
                  <a:lnTo>
                    <a:pt x="1426766" y="1070008"/>
                  </a:lnTo>
                  <a:lnTo>
                    <a:pt x="1433116" y="1073983"/>
                  </a:lnTo>
                  <a:lnTo>
                    <a:pt x="1444626" y="1081137"/>
                  </a:lnTo>
                  <a:lnTo>
                    <a:pt x="1454151" y="1087894"/>
                  </a:lnTo>
                  <a:lnTo>
                    <a:pt x="1461691" y="1093856"/>
                  </a:lnTo>
                  <a:lnTo>
                    <a:pt x="1466851" y="1098228"/>
                  </a:lnTo>
                  <a:lnTo>
                    <a:pt x="1471613" y="1102600"/>
                  </a:lnTo>
                  <a:lnTo>
                    <a:pt x="1465660" y="1153079"/>
                  </a:lnTo>
                  <a:lnTo>
                    <a:pt x="1458913" y="1157848"/>
                  </a:lnTo>
                  <a:lnTo>
                    <a:pt x="1447404" y="1166195"/>
                  </a:lnTo>
                  <a:lnTo>
                    <a:pt x="1441848" y="1170170"/>
                  </a:lnTo>
                  <a:lnTo>
                    <a:pt x="1437482" y="1172555"/>
                  </a:lnTo>
                  <a:lnTo>
                    <a:pt x="1434704" y="1174542"/>
                  </a:lnTo>
                  <a:lnTo>
                    <a:pt x="1432323" y="1175734"/>
                  </a:lnTo>
                  <a:lnTo>
                    <a:pt x="1427560" y="1179311"/>
                  </a:lnTo>
                  <a:lnTo>
                    <a:pt x="1424385" y="1184081"/>
                  </a:lnTo>
                  <a:lnTo>
                    <a:pt x="1421210" y="1188851"/>
                  </a:lnTo>
                  <a:lnTo>
                    <a:pt x="1419226" y="1194018"/>
                  </a:lnTo>
                  <a:lnTo>
                    <a:pt x="1418035" y="1199582"/>
                  </a:lnTo>
                  <a:lnTo>
                    <a:pt x="1418035" y="1205544"/>
                  </a:lnTo>
                  <a:lnTo>
                    <a:pt x="1418432" y="1208724"/>
                  </a:lnTo>
                  <a:lnTo>
                    <a:pt x="1418829" y="1211506"/>
                  </a:lnTo>
                  <a:lnTo>
                    <a:pt x="1419623" y="1216673"/>
                  </a:lnTo>
                  <a:lnTo>
                    <a:pt x="1422401" y="1229392"/>
                  </a:lnTo>
                  <a:lnTo>
                    <a:pt x="1425576" y="1248073"/>
                  </a:lnTo>
                  <a:lnTo>
                    <a:pt x="1427163" y="1259202"/>
                  </a:lnTo>
                  <a:lnTo>
                    <a:pt x="1429148" y="1271524"/>
                  </a:lnTo>
                  <a:lnTo>
                    <a:pt x="1427560" y="1279076"/>
                  </a:lnTo>
                  <a:lnTo>
                    <a:pt x="1425973" y="1282255"/>
                  </a:lnTo>
                  <a:lnTo>
                    <a:pt x="1423988" y="1285832"/>
                  </a:lnTo>
                  <a:lnTo>
                    <a:pt x="1422401" y="1289807"/>
                  </a:lnTo>
                  <a:lnTo>
                    <a:pt x="1420416" y="1293782"/>
                  </a:lnTo>
                  <a:lnTo>
                    <a:pt x="1418035" y="1303718"/>
                  </a:lnTo>
                  <a:lnTo>
                    <a:pt x="1416051" y="1314450"/>
                  </a:lnTo>
                  <a:lnTo>
                    <a:pt x="1312863" y="1314450"/>
                  </a:lnTo>
                  <a:lnTo>
                    <a:pt x="1310879" y="1304911"/>
                  </a:lnTo>
                  <a:lnTo>
                    <a:pt x="1308894" y="1294974"/>
                  </a:lnTo>
                  <a:lnTo>
                    <a:pt x="1305719" y="1285038"/>
                  </a:lnTo>
                  <a:lnTo>
                    <a:pt x="1302544" y="1274306"/>
                  </a:lnTo>
                  <a:lnTo>
                    <a:pt x="1298972" y="1263972"/>
                  </a:lnTo>
                  <a:lnTo>
                    <a:pt x="1295004" y="1252843"/>
                  </a:lnTo>
                  <a:lnTo>
                    <a:pt x="1290241" y="1240919"/>
                  </a:lnTo>
                  <a:lnTo>
                    <a:pt x="1285082" y="1229392"/>
                  </a:lnTo>
                  <a:lnTo>
                    <a:pt x="1280319" y="1219456"/>
                  </a:lnTo>
                  <a:lnTo>
                    <a:pt x="1275160" y="1210711"/>
                  </a:lnTo>
                  <a:lnTo>
                    <a:pt x="1270000" y="1202365"/>
                  </a:lnTo>
                  <a:lnTo>
                    <a:pt x="1264047" y="1194813"/>
                  </a:lnTo>
                  <a:lnTo>
                    <a:pt x="1258094" y="1188056"/>
                  </a:lnTo>
                  <a:lnTo>
                    <a:pt x="1251744" y="1181696"/>
                  </a:lnTo>
                  <a:lnTo>
                    <a:pt x="1244997" y="1175734"/>
                  </a:lnTo>
                  <a:lnTo>
                    <a:pt x="1238250" y="1170567"/>
                  </a:lnTo>
                  <a:lnTo>
                    <a:pt x="1231503" y="1165400"/>
                  </a:lnTo>
                  <a:lnTo>
                    <a:pt x="1224757" y="1161823"/>
                  </a:lnTo>
                  <a:lnTo>
                    <a:pt x="1217613" y="1157848"/>
                  </a:lnTo>
                  <a:lnTo>
                    <a:pt x="1210469" y="1154669"/>
                  </a:lnTo>
                  <a:lnTo>
                    <a:pt x="1202928" y="1151886"/>
                  </a:lnTo>
                  <a:lnTo>
                    <a:pt x="1195785" y="1149501"/>
                  </a:lnTo>
                  <a:lnTo>
                    <a:pt x="1188641" y="1147912"/>
                  </a:lnTo>
                  <a:lnTo>
                    <a:pt x="1181497" y="1145924"/>
                  </a:lnTo>
                  <a:lnTo>
                    <a:pt x="1179116" y="1131218"/>
                  </a:lnTo>
                  <a:lnTo>
                    <a:pt x="1176735" y="1120486"/>
                  </a:lnTo>
                  <a:lnTo>
                    <a:pt x="1174750" y="1110152"/>
                  </a:lnTo>
                  <a:lnTo>
                    <a:pt x="1180703" y="1106973"/>
                  </a:lnTo>
                  <a:lnTo>
                    <a:pt x="1187053" y="1102998"/>
                  </a:lnTo>
                  <a:lnTo>
                    <a:pt x="1193800" y="1098228"/>
                  </a:lnTo>
                  <a:lnTo>
                    <a:pt x="1200150" y="1093856"/>
                  </a:lnTo>
                  <a:lnTo>
                    <a:pt x="1212453" y="1084317"/>
                  </a:lnTo>
                  <a:lnTo>
                    <a:pt x="1217613" y="1080342"/>
                  </a:lnTo>
                  <a:lnTo>
                    <a:pt x="1223169" y="1077163"/>
                  </a:lnTo>
                  <a:lnTo>
                    <a:pt x="1237060" y="1070406"/>
                  </a:lnTo>
                  <a:lnTo>
                    <a:pt x="1250950" y="1064444"/>
                  </a:lnTo>
                  <a:lnTo>
                    <a:pt x="1264444" y="1059674"/>
                  </a:lnTo>
                  <a:lnTo>
                    <a:pt x="1277541" y="1055699"/>
                  </a:lnTo>
                  <a:lnTo>
                    <a:pt x="1290241" y="1052520"/>
                  </a:lnTo>
                  <a:lnTo>
                    <a:pt x="1302941" y="1050135"/>
                  </a:lnTo>
                  <a:lnTo>
                    <a:pt x="1314847" y="1048545"/>
                  </a:lnTo>
                  <a:lnTo>
                    <a:pt x="1326357" y="1047750"/>
                  </a:lnTo>
                  <a:close/>
                  <a:moveTo>
                    <a:pt x="525022" y="1035050"/>
                  </a:moveTo>
                  <a:lnTo>
                    <a:pt x="554037" y="1036676"/>
                  </a:lnTo>
                  <a:lnTo>
                    <a:pt x="512762" y="1068388"/>
                  </a:lnTo>
                  <a:lnTo>
                    <a:pt x="525022" y="1035050"/>
                  </a:lnTo>
                  <a:close/>
                  <a:moveTo>
                    <a:pt x="174832" y="915044"/>
                  </a:moveTo>
                  <a:lnTo>
                    <a:pt x="50860" y="916631"/>
                  </a:lnTo>
                  <a:lnTo>
                    <a:pt x="57218" y="934484"/>
                  </a:lnTo>
                  <a:lnTo>
                    <a:pt x="174832" y="915044"/>
                  </a:lnTo>
                  <a:close/>
                  <a:moveTo>
                    <a:pt x="403703" y="711119"/>
                  </a:moveTo>
                  <a:lnTo>
                    <a:pt x="403703" y="723418"/>
                  </a:lnTo>
                  <a:lnTo>
                    <a:pt x="512179" y="715086"/>
                  </a:lnTo>
                  <a:lnTo>
                    <a:pt x="403703" y="711119"/>
                  </a:lnTo>
                  <a:close/>
                  <a:moveTo>
                    <a:pt x="773852" y="677863"/>
                  </a:moveTo>
                  <a:lnTo>
                    <a:pt x="777038" y="678259"/>
                  </a:lnTo>
                  <a:lnTo>
                    <a:pt x="778632" y="678259"/>
                  </a:lnTo>
                  <a:lnTo>
                    <a:pt x="779428" y="679050"/>
                  </a:lnTo>
                  <a:lnTo>
                    <a:pt x="780225" y="679446"/>
                  </a:lnTo>
                  <a:lnTo>
                    <a:pt x="780623" y="680632"/>
                  </a:lnTo>
                  <a:lnTo>
                    <a:pt x="780623" y="681423"/>
                  </a:lnTo>
                  <a:lnTo>
                    <a:pt x="780225" y="682215"/>
                  </a:lnTo>
                  <a:lnTo>
                    <a:pt x="779428" y="684588"/>
                  </a:lnTo>
                  <a:lnTo>
                    <a:pt x="777038" y="687357"/>
                  </a:lnTo>
                  <a:lnTo>
                    <a:pt x="774648" y="689731"/>
                  </a:lnTo>
                  <a:lnTo>
                    <a:pt x="771860" y="692500"/>
                  </a:lnTo>
                  <a:lnTo>
                    <a:pt x="767877" y="695665"/>
                  </a:lnTo>
                  <a:lnTo>
                    <a:pt x="763894" y="698038"/>
                  </a:lnTo>
                  <a:lnTo>
                    <a:pt x="760309" y="700808"/>
                  </a:lnTo>
                  <a:lnTo>
                    <a:pt x="755927" y="702785"/>
                  </a:lnTo>
                  <a:lnTo>
                    <a:pt x="752342" y="704368"/>
                  </a:lnTo>
                  <a:lnTo>
                    <a:pt x="748758" y="705555"/>
                  </a:lnTo>
                  <a:lnTo>
                    <a:pt x="745969" y="705950"/>
                  </a:lnTo>
                  <a:lnTo>
                    <a:pt x="742783" y="706346"/>
                  </a:lnTo>
                  <a:lnTo>
                    <a:pt x="740791" y="706741"/>
                  </a:lnTo>
                  <a:lnTo>
                    <a:pt x="738800" y="707928"/>
                  </a:lnTo>
                  <a:lnTo>
                    <a:pt x="737605" y="708719"/>
                  </a:lnTo>
                  <a:lnTo>
                    <a:pt x="736011" y="709906"/>
                  </a:lnTo>
                  <a:lnTo>
                    <a:pt x="735215" y="711093"/>
                  </a:lnTo>
                  <a:lnTo>
                    <a:pt x="734816" y="712280"/>
                  </a:lnTo>
                  <a:lnTo>
                    <a:pt x="734816" y="713467"/>
                  </a:lnTo>
                  <a:lnTo>
                    <a:pt x="735215" y="715049"/>
                  </a:lnTo>
                  <a:lnTo>
                    <a:pt x="736011" y="716236"/>
                  </a:lnTo>
                  <a:lnTo>
                    <a:pt x="738003" y="717027"/>
                  </a:lnTo>
                  <a:lnTo>
                    <a:pt x="739596" y="717818"/>
                  </a:lnTo>
                  <a:lnTo>
                    <a:pt x="741986" y="718609"/>
                  </a:lnTo>
                  <a:lnTo>
                    <a:pt x="745173" y="719005"/>
                  </a:lnTo>
                  <a:lnTo>
                    <a:pt x="748359" y="719400"/>
                  </a:lnTo>
                  <a:lnTo>
                    <a:pt x="752342" y="719005"/>
                  </a:lnTo>
                  <a:lnTo>
                    <a:pt x="760707" y="719005"/>
                  </a:lnTo>
                  <a:lnTo>
                    <a:pt x="763894" y="719400"/>
                  </a:lnTo>
                  <a:lnTo>
                    <a:pt x="767877" y="719796"/>
                  </a:lnTo>
                  <a:lnTo>
                    <a:pt x="770665" y="720983"/>
                  </a:lnTo>
                  <a:lnTo>
                    <a:pt x="773852" y="722169"/>
                  </a:lnTo>
                  <a:lnTo>
                    <a:pt x="776640" y="723356"/>
                  </a:lnTo>
                  <a:lnTo>
                    <a:pt x="779428" y="724939"/>
                  </a:lnTo>
                  <a:lnTo>
                    <a:pt x="781420" y="726917"/>
                  </a:lnTo>
                  <a:lnTo>
                    <a:pt x="783411" y="729686"/>
                  </a:lnTo>
                  <a:lnTo>
                    <a:pt x="785403" y="732455"/>
                  </a:lnTo>
                  <a:lnTo>
                    <a:pt x="786598" y="736015"/>
                  </a:lnTo>
                  <a:lnTo>
                    <a:pt x="787793" y="739180"/>
                  </a:lnTo>
                  <a:lnTo>
                    <a:pt x="788191" y="743531"/>
                  </a:lnTo>
                  <a:lnTo>
                    <a:pt x="788988" y="747883"/>
                  </a:lnTo>
                  <a:lnTo>
                    <a:pt x="788988" y="752630"/>
                  </a:lnTo>
                  <a:lnTo>
                    <a:pt x="788590" y="756982"/>
                  </a:lnTo>
                  <a:lnTo>
                    <a:pt x="787793" y="760542"/>
                  </a:lnTo>
                  <a:lnTo>
                    <a:pt x="786200" y="764102"/>
                  </a:lnTo>
                  <a:lnTo>
                    <a:pt x="783810" y="767267"/>
                  </a:lnTo>
                  <a:lnTo>
                    <a:pt x="781420" y="770827"/>
                  </a:lnTo>
                  <a:lnTo>
                    <a:pt x="778632" y="773596"/>
                  </a:lnTo>
                  <a:lnTo>
                    <a:pt x="775445" y="776761"/>
                  </a:lnTo>
                  <a:lnTo>
                    <a:pt x="771860" y="779135"/>
                  </a:lnTo>
                  <a:lnTo>
                    <a:pt x="767479" y="781113"/>
                  </a:lnTo>
                  <a:lnTo>
                    <a:pt x="763097" y="783486"/>
                  </a:lnTo>
                  <a:lnTo>
                    <a:pt x="753936" y="787442"/>
                  </a:lnTo>
                  <a:lnTo>
                    <a:pt x="744376" y="790607"/>
                  </a:lnTo>
                  <a:lnTo>
                    <a:pt x="734020" y="792980"/>
                  </a:lnTo>
                  <a:lnTo>
                    <a:pt x="724062" y="795354"/>
                  </a:lnTo>
                  <a:lnTo>
                    <a:pt x="714104" y="796936"/>
                  </a:lnTo>
                  <a:lnTo>
                    <a:pt x="704942" y="798123"/>
                  </a:lnTo>
                  <a:lnTo>
                    <a:pt x="696179" y="798914"/>
                  </a:lnTo>
                  <a:lnTo>
                    <a:pt x="684230" y="799705"/>
                  </a:lnTo>
                  <a:lnTo>
                    <a:pt x="679450" y="800101"/>
                  </a:lnTo>
                  <a:lnTo>
                    <a:pt x="682636" y="698830"/>
                  </a:lnTo>
                  <a:lnTo>
                    <a:pt x="683433" y="697247"/>
                  </a:lnTo>
                  <a:lnTo>
                    <a:pt x="683831" y="695665"/>
                  </a:lnTo>
                  <a:lnTo>
                    <a:pt x="684628" y="694478"/>
                  </a:lnTo>
                  <a:lnTo>
                    <a:pt x="685425" y="692896"/>
                  </a:lnTo>
                  <a:lnTo>
                    <a:pt x="688213" y="690522"/>
                  </a:lnTo>
                  <a:lnTo>
                    <a:pt x="692196" y="688940"/>
                  </a:lnTo>
                  <a:lnTo>
                    <a:pt x="696976" y="687357"/>
                  </a:lnTo>
                  <a:lnTo>
                    <a:pt x="701756" y="685775"/>
                  </a:lnTo>
                  <a:lnTo>
                    <a:pt x="707731" y="684588"/>
                  </a:lnTo>
                  <a:lnTo>
                    <a:pt x="714104" y="683797"/>
                  </a:lnTo>
                  <a:lnTo>
                    <a:pt x="727647" y="682610"/>
                  </a:lnTo>
                  <a:lnTo>
                    <a:pt x="741588" y="681819"/>
                  </a:lnTo>
                  <a:lnTo>
                    <a:pt x="755529" y="680632"/>
                  </a:lnTo>
                  <a:lnTo>
                    <a:pt x="762300" y="679446"/>
                  </a:lnTo>
                  <a:lnTo>
                    <a:pt x="768275" y="678654"/>
                  </a:lnTo>
                  <a:lnTo>
                    <a:pt x="773852" y="677863"/>
                  </a:lnTo>
                  <a:close/>
                  <a:moveTo>
                    <a:pt x="425557" y="466725"/>
                  </a:moveTo>
                  <a:lnTo>
                    <a:pt x="429928" y="467122"/>
                  </a:lnTo>
                  <a:lnTo>
                    <a:pt x="434299" y="467519"/>
                  </a:lnTo>
                  <a:lnTo>
                    <a:pt x="438272" y="467915"/>
                  </a:lnTo>
                  <a:lnTo>
                    <a:pt x="442643" y="468709"/>
                  </a:lnTo>
                  <a:lnTo>
                    <a:pt x="446219" y="470296"/>
                  </a:lnTo>
                  <a:lnTo>
                    <a:pt x="453769" y="473073"/>
                  </a:lnTo>
                  <a:lnTo>
                    <a:pt x="461716" y="477040"/>
                  </a:lnTo>
                  <a:lnTo>
                    <a:pt x="468471" y="481801"/>
                  </a:lnTo>
                  <a:lnTo>
                    <a:pt x="475225" y="487356"/>
                  </a:lnTo>
                  <a:lnTo>
                    <a:pt x="481980" y="493307"/>
                  </a:lnTo>
                  <a:lnTo>
                    <a:pt x="487543" y="500052"/>
                  </a:lnTo>
                  <a:lnTo>
                    <a:pt x="493503" y="507590"/>
                  </a:lnTo>
                  <a:lnTo>
                    <a:pt x="499066" y="515524"/>
                  </a:lnTo>
                  <a:lnTo>
                    <a:pt x="504629" y="524253"/>
                  </a:lnTo>
                  <a:lnTo>
                    <a:pt x="509795" y="532981"/>
                  </a:lnTo>
                  <a:lnTo>
                    <a:pt x="514165" y="542106"/>
                  </a:lnTo>
                  <a:lnTo>
                    <a:pt x="518933" y="552025"/>
                  </a:lnTo>
                  <a:lnTo>
                    <a:pt x="523304" y="561943"/>
                  </a:lnTo>
                  <a:lnTo>
                    <a:pt x="526880" y="572259"/>
                  </a:lnTo>
                  <a:lnTo>
                    <a:pt x="530854" y="582177"/>
                  </a:lnTo>
                  <a:lnTo>
                    <a:pt x="534033" y="592889"/>
                  </a:lnTo>
                  <a:lnTo>
                    <a:pt x="540390" y="613520"/>
                  </a:lnTo>
                  <a:lnTo>
                    <a:pt x="545953" y="634150"/>
                  </a:lnTo>
                  <a:lnTo>
                    <a:pt x="550721" y="653988"/>
                  </a:lnTo>
                  <a:lnTo>
                    <a:pt x="554297" y="673031"/>
                  </a:lnTo>
                  <a:lnTo>
                    <a:pt x="557873" y="690091"/>
                  </a:lnTo>
                  <a:lnTo>
                    <a:pt x="559860" y="705167"/>
                  </a:lnTo>
                  <a:lnTo>
                    <a:pt x="592045" y="701597"/>
                  </a:lnTo>
                  <a:lnTo>
                    <a:pt x="621449" y="697629"/>
                  </a:lnTo>
                  <a:lnTo>
                    <a:pt x="647673" y="694455"/>
                  </a:lnTo>
                  <a:lnTo>
                    <a:pt x="669925" y="690488"/>
                  </a:lnTo>
                  <a:lnTo>
                    <a:pt x="669527" y="696042"/>
                  </a:lnTo>
                  <a:lnTo>
                    <a:pt x="669130" y="702390"/>
                  </a:lnTo>
                  <a:lnTo>
                    <a:pt x="668733" y="716276"/>
                  </a:lnTo>
                  <a:lnTo>
                    <a:pt x="668733" y="750396"/>
                  </a:lnTo>
                  <a:lnTo>
                    <a:pt x="669130" y="768646"/>
                  </a:lnTo>
                  <a:lnTo>
                    <a:pt x="668733" y="786103"/>
                  </a:lnTo>
                  <a:lnTo>
                    <a:pt x="667938" y="803559"/>
                  </a:lnTo>
                  <a:lnTo>
                    <a:pt x="667143" y="811494"/>
                  </a:lnTo>
                  <a:lnTo>
                    <a:pt x="666349" y="819032"/>
                  </a:lnTo>
                  <a:lnTo>
                    <a:pt x="645289" y="825380"/>
                  </a:lnTo>
                  <a:lnTo>
                    <a:pt x="620654" y="831331"/>
                  </a:lnTo>
                  <a:lnTo>
                    <a:pt x="593237" y="837679"/>
                  </a:lnTo>
                  <a:lnTo>
                    <a:pt x="563436" y="844027"/>
                  </a:lnTo>
                  <a:lnTo>
                    <a:pt x="561052" y="872593"/>
                  </a:lnTo>
                  <a:lnTo>
                    <a:pt x="558668" y="896000"/>
                  </a:lnTo>
                  <a:lnTo>
                    <a:pt x="557873" y="905125"/>
                  </a:lnTo>
                  <a:lnTo>
                    <a:pt x="557079" y="916631"/>
                  </a:lnTo>
                  <a:lnTo>
                    <a:pt x="556681" y="928930"/>
                  </a:lnTo>
                  <a:lnTo>
                    <a:pt x="556284" y="942022"/>
                  </a:lnTo>
                  <a:lnTo>
                    <a:pt x="556284" y="955908"/>
                  </a:lnTo>
                  <a:lnTo>
                    <a:pt x="556284" y="970588"/>
                  </a:lnTo>
                  <a:lnTo>
                    <a:pt x="557079" y="984474"/>
                  </a:lnTo>
                  <a:lnTo>
                    <a:pt x="558271" y="997566"/>
                  </a:lnTo>
                  <a:lnTo>
                    <a:pt x="558668" y="1004311"/>
                  </a:lnTo>
                  <a:lnTo>
                    <a:pt x="558668" y="1009469"/>
                  </a:lnTo>
                  <a:lnTo>
                    <a:pt x="558271" y="1014626"/>
                  </a:lnTo>
                  <a:lnTo>
                    <a:pt x="557079" y="1018991"/>
                  </a:lnTo>
                  <a:lnTo>
                    <a:pt x="555489" y="1022164"/>
                  </a:lnTo>
                  <a:lnTo>
                    <a:pt x="553900" y="1024942"/>
                  </a:lnTo>
                  <a:lnTo>
                    <a:pt x="552310" y="1026925"/>
                  </a:lnTo>
                  <a:lnTo>
                    <a:pt x="549926" y="1028512"/>
                  </a:lnTo>
                  <a:lnTo>
                    <a:pt x="547145" y="1029306"/>
                  </a:lnTo>
                  <a:lnTo>
                    <a:pt x="544761" y="1030099"/>
                  </a:lnTo>
                  <a:lnTo>
                    <a:pt x="541582" y="1030496"/>
                  </a:lnTo>
                  <a:lnTo>
                    <a:pt x="538801" y="1030496"/>
                  </a:lnTo>
                  <a:lnTo>
                    <a:pt x="532046" y="1030099"/>
                  </a:lnTo>
                  <a:lnTo>
                    <a:pt x="525688" y="1028909"/>
                  </a:lnTo>
                  <a:lnTo>
                    <a:pt x="524894" y="1028512"/>
                  </a:lnTo>
                  <a:lnTo>
                    <a:pt x="524099" y="1027719"/>
                  </a:lnTo>
                  <a:lnTo>
                    <a:pt x="522510" y="1023751"/>
                  </a:lnTo>
                  <a:lnTo>
                    <a:pt x="520920" y="1018594"/>
                  </a:lnTo>
                  <a:lnTo>
                    <a:pt x="520125" y="1011452"/>
                  </a:lnTo>
                  <a:lnTo>
                    <a:pt x="519331" y="1002327"/>
                  </a:lnTo>
                  <a:lnTo>
                    <a:pt x="518536" y="992409"/>
                  </a:lnTo>
                  <a:lnTo>
                    <a:pt x="517741" y="968207"/>
                  </a:lnTo>
                  <a:lnTo>
                    <a:pt x="517344" y="941229"/>
                  </a:lnTo>
                  <a:lnTo>
                    <a:pt x="516947" y="911870"/>
                  </a:lnTo>
                  <a:lnTo>
                    <a:pt x="516549" y="853152"/>
                  </a:lnTo>
                  <a:lnTo>
                    <a:pt x="513768" y="853549"/>
                  </a:lnTo>
                  <a:lnTo>
                    <a:pt x="513768" y="976142"/>
                  </a:lnTo>
                  <a:lnTo>
                    <a:pt x="508602" y="1036050"/>
                  </a:lnTo>
                  <a:lnTo>
                    <a:pt x="504232" y="1082469"/>
                  </a:lnTo>
                  <a:lnTo>
                    <a:pt x="500258" y="1124127"/>
                  </a:lnTo>
                  <a:lnTo>
                    <a:pt x="499861" y="1128095"/>
                  </a:lnTo>
                  <a:lnTo>
                    <a:pt x="497874" y="1134443"/>
                  </a:lnTo>
                  <a:lnTo>
                    <a:pt x="495490" y="1141187"/>
                  </a:lnTo>
                  <a:lnTo>
                    <a:pt x="492311" y="1147535"/>
                  </a:lnTo>
                  <a:lnTo>
                    <a:pt x="489530" y="1153883"/>
                  </a:lnTo>
                  <a:lnTo>
                    <a:pt x="485954" y="1160231"/>
                  </a:lnTo>
                  <a:lnTo>
                    <a:pt x="482378" y="1166579"/>
                  </a:lnTo>
                  <a:lnTo>
                    <a:pt x="474828" y="1178481"/>
                  </a:lnTo>
                  <a:lnTo>
                    <a:pt x="438670" y="1654175"/>
                  </a:lnTo>
                  <a:lnTo>
                    <a:pt x="342512" y="1654175"/>
                  </a:lnTo>
                  <a:lnTo>
                    <a:pt x="294433" y="1276080"/>
                  </a:lnTo>
                  <a:lnTo>
                    <a:pt x="288473" y="1276873"/>
                  </a:lnTo>
                  <a:lnTo>
                    <a:pt x="282115" y="1277270"/>
                  </a:lnTo>
                  <a:lnTo>
                    <a:pt x="281718" y="1276873"/>
                  </a:lnTo>
                  <a:lnTo>
                    <a:pt x="281321" y="1276873"/>
                  </a:lnTo>
                  <a:lnTo>
                    <a:pt x="282115" y="1275683"/>
                  </a:lnTo>
                  <a:lnTo>
                    <a:pt x="282115" y="1275286"/>
                  </a:lnTo>
                  <a:lnTo>
                    <a:pt x="281321" y="1275286"/>
                  </a:lnTo>
                  <a:lnTo>
                    <a:pt x="281321" y="1276873"/>
                  </a:lnTo>
                  <a:lnTo>
                    <a:pt x="282910" y="1650208"/>
                  </a:lnTo>
                  <a:lnTo>
                    <a:pt x="170859" y="1653778"/>
                  </a:lnTo>
                  <a:lnTo>
                    <a:pt x="119998" y="1254655"/>
                  </a:lnTo>
                  <a:lnTo>
                    <a:pt x="116422" y="1253069"/>
                  </a:lnTo>
                  <a:lnTo>
                    <a:pt x="112846" y="1251482"/>
                  </a:lnTo>
                  <a:lnTo>
                    <a:pt x="109667" y="1249498"/>
                  </a:lnTo>
                  <a:lnTo>
                    <a:pt x="106489" y="1246721"/>
                  </a:lnTo>
                  <a:lnTo>
                    <a:pt x="103707" y="1243943"/>
                  </a:lnTo>
                  <a:lnTo>
                    <a:pt x="100528" y="1240373"/>
                  </a:lnTo>
                  <a:lnTo>
                    <a:pt x="98144" y="1236802"/>
                  </a:lnTo>
                  <a:lnTo>
                    <a:pt x="96158" y="1232438"/>
                  </a:lnTo>
                  <a:lnTo>
                    <a:pt x="91389" y="1223710"/>
                  </a:lnTo>
                  <a:lnTo>
                    <a:pt x="87416" y="1214188"/>
                  </a:lnTo>
                  <a:lnTo>
                    <a:pt x="84237" y="1203872"/>
                  </a:lnTo>
                  <a:lnTo>
                    <a:pt x="81853" y="1193557"/>
                  </a:lnTo>
                  <a:lnTo>
                    <a:pt x="79072" y="1182845"/>
                  </a:lnTo>
                  <a:lnTo>
                    <a:pt x="77085" y="1172133"/>
                  </a:lnTo>
                  <a:lnTo>
                    <a:pt x="73906" y="1153486"/>
                  </a:lnTo>
                  <a:lnTo>
                    <a:pt x="71522" y="1137616"/>
                  </a:lnTo>
                  <a:lnTo>
                    <a:pt x="70330" y="1132062"/>
                  </a:lnTo>
                  <a:lnTo>
                    <a:pt x="69535" y="1128491"/>
                  </a:lnTo>
                  <a:lnTo>
                    <a:pt x="69138" y="1124127"/>
                  </a:lnTo>
                  <a:lnTo>
                    <a:pt x="63178" y="1061839"/>
                  </a:lnTo>
                  <a:lnTo>
                    <a:pt x="56820" y="994392"/>
                  </a:lnTo>
                  <a:lnTo>
                    <a:pt x="50065" y="909490"/>
                  </a:lnTo>
                  <a:lnTo>
                    <a:pt x="42119" y="909490"/>
                  </a:lnTo>
                  <a:lnTo>
                    <a:pt x="35364" y="908299"/>
                  </a:lnTo>
                  <a:lnTo>
                    <a:pt x="29403" y="907506"/>
                  </a:lnTo>
                  <a:lnTo>
                    <a:pt x="24238" y="906316"/>
                  </a:lnTo>
                  <a:lnTo>
                    <a:pt x="20662" y="905125"/>
                  </a:lnTo>
                  <a:lnTo>
                    <a:pt x="17880" y="903935"/>
                  </a:lnTo>
                  <a:lnTo>
                    <a:pt x="17086" y="902745"/>
                  </a:lnTo>
                  <a:lnTo>
                    <a:pt x="16688" y="901555"/>
                  </a:lnTo>
                  <a:lnTo>
                    <a:pt x="16291" y="900761"/>
                  </a:lnTo>
                  <a:lnTo>
                    <a:pt x="16291" y="899571"/>
                  </a:lnTo>
                  <a:lnTo>
                    <a:pt x="14702" y="894413"/>
                  </a:lnTo>
                  <a:lnTo>
                    <a:pt x="12318" y="887669"/>
                  </a:lnTo>
                  <a:lnTo>
                    <a:pt x="10331" y="879734"/>
                  </a:lnTo>
                  <a:lnTo>
                    <a:pt x="8344" y="870212"/>
                  </a:lnTo>
                  <a:lnTo>
                    <a:pt x="6755" y="859103"/>
                  </a:lnTo>
                  <a:lnTo>
                    <a:pt x="4768" y="847201"/>
                  </a:lnTo>
                  <a:lnTo>
                    <a:pt x="3179" y="834109"/>
                  </a:lnTo>
                  <a:lnTo>
                    <a:pt x="1987" y="819826"/>
                  </a:lnTo>
                  <a:lnTo>
                    <a:pt x="795" y="805146"/>
                  </a:lnTo>
                  <a:lnTo>
                    <a:pt x="397" y="789277"/>
                  </a:lnTo>
                  <a:lnTo>
                    <a:pt x="0" y="773010"/>
                  </a:lnTo>
                  <a:lnTo>
                    <a:pt x="0" y="756347"/>
                  </a:lnTo>
                  <a:lnTo>
                    <a:pt x="795" y="738494"/>
                  </a:lnTo>
                  <a:lnTo>
                    <a:pt x="1987" y="721434"/>
                  </a:lnTo>
                  <a:lnTo>
                    <a:pt x="3576" y="703184"/>
                  </a:lnTo>
                  <a:lnTo>
                    <a:pt x="5563" y="684934"/>
                  </a:lnTo>
                  <a:lnTo>
                    <a:pt x="9139" y="667477"/>
                  </a:lnTo>
                  <a:lnTo>
                    <a:pt x="12715" y="649227"/>
                  </a:lnTo>
                  <a:lnTo>
                    <a:pt x="17483" y="631770"/>
                  </a:lnTo>
                  <a:lnTo>
                    <a:pt x="22649" y="614313"/>
                  </a:lnTo>
                  <a:lnTo>
                    <a:pt x="25430" y="605982"/>
                  </a:lnTo>
                  <a:lnTo>
                    <a:pt x="29006" y="597253"/>
                  </a:lnTo>
                  <a:lnTo>
                    <a:pt x="32185" y="588922"/>
                  </a:lnTo>
                  <a:lnTo>
                    <a:pt x="36158" y="580987"/>
                  </a:lnTo>
                  <a:lnTo>
                    <a:pt x="40132" y="573052"/>
                  </a:lnTo>
                  <a:lnTo>
                    <a:pt x="44503" y="565117"/>
                  </a:lnTo>
                  <a:lnTo>
                    <a:pt x="48873" y="557579"/>
                  </a:lnTo>
                  <a:lnTo>
                    <a:pt x="53244" y="549644"/>
                  </a:lnTo>
                  <a:lnTo>
                    <a:pt x="58410" y="542503"/>
                  </a:lnTo>
                  <a:lnTo>
                    <a:pt x="63973" y="535362"/>
                  </a:lnTo>
                  <a:lnTo>
                    <a:pt x="69535" y="528617"/>
                  </a:lnTo>
                  <a:lnTo>
                    <a:pt x="75496" y="522269"/>
                  </a:lnTo>
                  <a:lnTo>
                    <a:pt x="81456" y="515921"/>
                  </a:lnTo>
                  <a:lnTo>
                    <a:pt x="87416" y="509970"/>
                  </a:lnTo>
                  <a:lnTo>
                    <a:pt x="94171" y="504416"/>
                  </a:lnTo>
                  <a:lnTo>
                    <a:pt x="101720" y="498861"/>
                  </a:lnTo>
                  <a:lnTo>
                    <a:pt x="108873" y="493704"/>
                  </a:lnTo>
                  <a:lnTo>
                    <a:pt x="116422" y="488943"/>
                  </a:lnTo>
                  <a:lnTo>
                    <a:pt x="124369" y="484579"/>
                  </a:lnTo>
                  <a:lnTo>
                    <a:pt x="132713" y="480611"/>
                  </a:lnTo>
                  <a:lnTo>
                    <a:pt x="141455" y="477040"/>
                  </a:lnTo>
                  <a:lnTo>
                    <a:pt x="150594" y="473470"/>
                  </a:lnTo>
                  <a:lnTo>
                    <a:pt x="159733" y="470693"/>
                  </a:lnTo>
                  <a:lnTo>
                    <a:pt x="169667" y="467915"/>
                  </a:lnTo>
                  <a:lnTo>
                    <a:pt x="172845" y="467915"/>
                  </a:lnTo>
                  <a:lnTo>
                    <a:pt x="179998" y="468312"/>
                  </a:lnTo>
                  <a:lnTo>
                    <a:pt x="200262" y="469502"/>
                  </a:lnTo>
                  <a:lnTo>
                    <a:pt x="231652" y="471883"/>
                  </a:lnTo>
                  <a:lnTo>
                    <a:pt x="312711" y="730162"/>
                  </a:lnTo>
                  <a:lnTo>
                    <a:pt x="329400" y="728575"/>
                  </a:lnTo>
                  <a:lnTo>
                    <a:pt x="327413" y="709135"/>
                  </a:lnTo>
                  <a:lnTo>
                    <a:pt x="322247" y="527427"/>
                  </a:lnTo>
                  <a:lnTo>
                    <a:pt x="315492" y="509970"/>
                  </a:lnTo>
                  <a:lnTo>
                    <a:pt x="329002" y="486959"/>
                  </a:lnTo>
                  <a:lnTo>
                    <a:pt x="359598" y="486562"/>
                  </a:lnTo>
                  <a:lnTo>
                    <a:pt x="371916" y="509970"/>
                  </a:lnTo>
                  <a:lnTo>
                    <a:pt x="366353" y="530601"/>
                  </a:lnTo>
                  <a:lnTo>
                    <a:pt x="393372" y="722624"/>
                  </a:lnTo>
                  <a:lnTo>
                    <a:pt x="402114" y="721831"/>
                  </a:lnTo>
                  <a:lnTo>
                    <a:pt x="397346" y="476247"/>
                  </a:lnTo>
                  <a:lnTo>
                    <a:pt x="403703" y="473073"/>
                  </a:lnTo>
                  <a:lnTo>
                    <a:pt x="408869" y="470693"/>
                  </a:lnTo>
                  <a:lnTo>
                    <a:pt x="411253" y="468709"/>
                  </a:lnTo>
                  <a:lnTo>
                    <a:pt x="412047" y="467915"/>
                  </a:lnTo>
                  <a:lnTo>
                    <a:pt x="416816" y="467122"/>
                  </a:lnTo>
                  <a:lnTo>
                    <a:pt x="421584" y="467122"/>
                  </a:lnTo>
                  <a:lnTo>
                    <a:pt x="425557" y="466725"/>
                  </a:lnTo>
                  <a:close/>
                  <a:moveTo>
                    <a:pt x="2003425" y="196850"/>
                  </a:moveTo>
                  <a:lnTo>
                    <a:pt x="2003425" y="720725"/>
                  </a:lnTo>
                  <a:lnTo>
                    <a:pt x="1071562" y="720328"/>
                  </a:lnTo>
                  <a:lnTo>
                    <a:pt x="1251744" y="585391"/>
                  </a:lnTo>
                  <a:lnTo>
                    <a:pt x="1404144" y="665163"/>
                  </a:lnTo>
                  <a:lnTo>
                    <a:pt x="1657350" y="399256"/>
                  </a:lnTo>
                  <a:lnTo>
                    <a:pt x="1796653" y="458788"/>
                  </a:lnTo>
                  <a:lnTo>
                    <a:pt x="2003425" y="196850"/>
                  </a:lnTo>
                  <a:close/>
                  <a:moveTo>
                    <a:pt x="140097" y="182563"/>
                  </a:moveTo>
                  <a:lnTo>
                    <a:pt x="138509" y="201216"/>
                  </a:lnTo>
                  <a:lnTo>
                    <a:pt x="137319" y="215107"/>
                  </a:lnTo>
                  <a:lnTo>
                    <a:pt x="137716" y="215504"/>
                  </a:lnTo>
                  <a:lnTo>
                    <a:pt x="138509" y="201216"/>
                  </a:lnTo>
                  <a:lnTo>
                    <a:pt x="139303" y="194469"/>
                  </a:lnTo>
                  <a:lnTo>
                    <a:pt x="140097" y="188516"/>
                  </a:lnTo>
                  <a:lnTo>
                    <a:pt x="140097" y="182563"/>
                  </a:lnTo>
                  <a:close/>
                  <a:moveTo>
                    <a:pt x="164306" y="111125"/>
                  </a:moveTo>
                  <a:lnTo>
                    <a:pt x="162719" y="111522"/>
                  </a:lnTo>
                  <a:lnTo>
                    <a:pt x="161131" y="111919"/>
                  </a:lnTo>
                  <a:lnTo>
                    <a:pt x="159544" y="112713"/>
                  </a:lnTo>
                  <a:lnTo>
                    <a:pt x="158353" y="113507"/>
                  </a:lnTo>
                  <a:lnTo>
                    <a:pt x="155972" y="117078"/>
                  </a:lnTo>
                  <a:lnTo>
                    <a:pt x="153591" y="120650"/>
                  </a:lnTo>
                  <a:lnTo>
                    <a:pt x="158353" y="115491"/>
                  </a:lnTo>
                  <a:lnTo>
                    <a:pt x="161131" y="113110"/>
                  </a:lnTo>
                  <a:lnTo>
                    <a:pt x="164306" y="111125"/>
                  </a:lnTo>
                  <a:close/>
                  <a:moveTo>
                    <a:pt x="988111" y="91679"/>
                  </a:moveTo>
                  <a:lnTo>
                    <a:pt x="984541" y="92075"/>
                  </a:lnTo>
                  <a:lnTo>
                    <a:pt x="980971" y="93266"/>
                  </a:lnTo>
                  <a:lnTo>
                    <a:pt x="977798" y="94853"/>
                  </a:lnTo>
                  <a:lnTo>
                    <a:pt x="975022" y="97632"/>
                  </a:lnTo>
                  <a:lnTo>
                    <a:pt x="972642" y="100013"/>
                  </a:lnTo>
                  <a:lnTo>
                    <a:pt x="971055" y="103188"/>
                  </a:lnTo>
                  <a:lnTo>
                    <a:pt x="970262" y="106760"/>
                  </a:lnTo>
                  <a:lnTo>
                    <a:pt x="969865" y="110332"/>
                  </a:lnTo>
                  <a:lnTo>
                    <a:pt x="969865" y="578644"/>
                  </a:lnTo>
                  <a:lnTo>
                    <a:pt x="1457734" y="287338"/>
                  </a:lnTo>
                  <a:lnTo>
                    <a:pt x="1494622" y="333375"/>
                  </a:lnTo>
                  <a:lnTo>
                    <a:pt x="969865" y="642938"/>
                  </a:lnTo>
                  <a:lnTo>
                    <a:pt x="969865" y="758032"/>
                  </a:lnTo>
                  <a:lnTo>
                    <a:pt x="970262" y="762001"/>
                  </a:lnTo>
                  <a:lnTo>
                    <a:pt x="971055" y="765176"/>
                  </a:lnTo>
                  <a:lnTo>
                    <a:pt x="972642" y="768747"/>
                  </a:lnTo>
                  <a:lnTo>
                    <a:pt x="975022" y="771129"/>
                  </a:lnTo>
                  <a:lnTo>
                    <a:pt x="977798" y="773510"/>
                  </a:lnTo>
                  <a:lnTo>
                    <a:pt x="980971" y="775494"/>
                  </a:lnTo>
                  <a:lnTo>
                    <a:pt x="984541" y="776685"/>
                  </a:lnTo>
                  <a:lnTo>
                    <a:pt x="988111" y="776685"/>
                  </a:lnTo>
                  <a:lnTo>
                    <a:pt x="2043178" y="776685"/>
                  </a:lnTo>
                  <a:lnTo>
                    <a:pt x="2047144" y="776685"/>
                  </a:lnTo>
                  <a:lnTo>
                    <a:pt x="2050714" y="775494"/>
                  </a:lnTo>
                  <a:lnTo>
                    <a:pt x="2053887" y="773510"/>
                  </a:lnTo>
                  <a:lnTo>
                    <a:pt x="2056663" y="771129"/>
                  </a:lnTo>
                  <a:lnTo>
                    <a:pt x="2059043" y="768747"/>
                  </a:lnTo>
                  <a:lnTo>
                    <a:pt x="2060630" y="765176"/>
                  </a:lnTo>
                  <a:lnTo>
                    <a:pt x="2061820" y="762001"/>
                  </a:lnTo>
                  <a:lnTo>
                    <a:pt x="2062216" y="758032"/>
                  </a:lnTo>
                  <a:lnTo>
                    <a:pt x="2062216" y="110332"/>
                  </a:lnTo>
                  <a:lnTo>
                    <a:pt x="2061820" y="106760"/>
                  </a:lnTo>
                  <a:lnTo>
                    <a:pt x="2060630" y="103188"/>
                  </a:lnTo>
                  <a:lnTo>
                    <a:pt x="2059043" y="100013"/>
                  </a:lnTo>
                  <a:lnTo>
                    <a:pt x="2056663" y="97632"/>
                  </a:lnTo>
                  <a:lnTo>
                    <a:pt x="2053887" y="94853"/>
                  </a:lnTo>
                  <a:lnTo>
                    <a:pt x="2050714" y="93266"/>
                  </a:lnTo>
                  <a:lnTo>
                    <a:pt x="2047144" y="92075"/>
                  </a:lnTo>
                  <a:lnTo>
                    <a:pt x="2043178" y="91679"/>
                  </a:lnTo>
                  <a:lnTo>
                    <a:pt x="988111" y="91679"/>
                  </a:lnTo>
                  <a:close/>
                  <a:moveTo>
                    <a:pt x="273050" y="38100"/>
                  </a:moveTo>
                  <a:lnTo>
                    <a:pt x="286544" y="38497"/>
                  </a:lnTo>
                  <a:lnTo>
                    <a:pt x="299641" y="38894"/>
                  </a:lnTo>
                  <a:lnTo>
                    <a:pt x="312341" y="40085"/>
                  </a:lnTo>
                  <a:lnTo>
                    <a:pt x="323850" y="42466"/>
                  </a:lnTo>
                  <a:lnTo>
                    <a:pt x="335756" y="44847"/>
                  </a:lnTo>
                  <a:lnTo>
                    <a:pt x="347266" y="47229"/>
                  </a:lnTo>
                  <a:lnTo>
                    <a:pt x="357981" y="50800"/>
                  </a:lnTo>
                  <a:lnTo>
                    <a:pt x="368697" y="53975"/>
                  </a:lnTo>
                  <a:lnTo>
                    <a:pt x="378222" y="57944"/>
                  </a:lnTo>
                  <a:lnTo>
                    <a:pt x="387747" y="61516"/>
                  </a:lnTo>
                  <a:lnTo>
                    <a:pt x="396478" y="65881"/>
                  </a:lnTo>
                  <a:lnTo>
                    <a:pt x="404813" y="70247"/>
                  </a:lnTo>
                  <a:lnTo>
                    <a:pt x="412750" y="74216"/>
                  </a:lnTo>
                  <a:lnTo>
                    <a:pt x="419894" y="78582"/>
                  </a:lnTo>
                  <a:lnTo>
                    <a:pt x="432197" y="86519"/>
                  </a:lnTo>
                  <a:lnTo>
                    <a:pt x="442516" y="93266"/>
                  </a:lnTo>
                  <a:lnTo>
                    <a:pt x="449660" y="99219"/>
                  </a:lnTo>
                  <a:lnTo>
                    <a:pt x="455613" y="104378"/>
                  </a:lnTo>
                  <a:lnTo>
                    <a:pt x="454025" y="107553"/>
                  </a:lnTo>
                  <a:lnTo>
                    <a:pt x="451644" y="111522"/>
                  </a:lnTo>
                  <a:lnTo>
                    <a:pt x="448866" y="116285"/>
                  </a:lnTo>
                  <a:lnTo>
                    <a:pt x="444897" y="122238"/>
                  </a:lnTo>
                  <a:lnTo>
                    <a:pt x="440532" y="128588"/>
                  </a:lnTo>
                  <a:lnTo>
                    <a:pt x="434578" y="134938"/>
                  </a:lnTo>
                  <a:lnTo>
                    <a:pt x="427832" y="141288"/>
                  </a:lnTo>
                  <a:lnTo>
                    <a:pt x="423863" y="144066"/>
                  </a:lnTo>
                  <a:lnTo>
                    <a:pt x="420291" y="146844"/>
                  </a:lnTo>
                  <a:lnTo>
                    <a:pt x="415925" y="149225"/>
                  </a:lnTo>
                  <a:lnTo>
                    <a:pt x="411163" y="151607"/>
                  </a:lnTo>
                  <a:lnTo>
                    <a:pt x="406797" y="153591"/>
                  </a:lnTo>
                  <a:lnTo>
                    <a:pt x="401638" y="155179"/>
                  </a:lnTo>
                  <a:lnTo>
                    <a:pt x="396082" y="156369"/>
                  </a:lnTo>
                  <a:lnTo>
                    <a:pt x="390525" y="157560"/>
                  </a:lnTo>
                  <a:lnTo>
                    <a:pt x="384572" y="157957"/>
                  </a:lnTo>
                  <a:lnTo>
                    <a:pt x="379016" y="157957"/>
                  </a:lnTo>
                  <a:lnTo>
                    <a:pt x="372666" y="157560"/>
                  </a:lnTo>
                  <a:lnTo>
                    <a:pt x="365919" y="155973"/>
                  </a:lnTo>
                  <a:lnTo>
                    <a:pt x="358775" y="154385"/>
                  </a:lnTo>
                  <a:lnTo>
                    <a:pt x="351235" y="152003"/>
                  </a:lnTo>
                  <a:lnTo>
                    <a:pt x="343694" y="148828"/>
                  </a:lnTo>
                  <a:lnTo>
                    <a:pt x="335756" y="145257"/>
                  </a:lnTo>
                  <a:lnTo>
                    <a:pt x="327025" y="140891"/>
                  </a:lnTo>
                  <a:lnTo>
                    <a:pt x="317103" y="136525"/>
                  </a:lnTo>
                  <a:lnTo>
                    <a:pt x="355203" y="155179"/>
                  </a:lnTo>
                  <a:lnTo>
                    <a:pt x="373063" y="163116"/>
                  </a:lnTo>
                  <a:lnTo>
                    <a:pt x="381397" y="166688"/>
                  </a:lnTo>
                  <a:lnTo>
                    <a:pt x="389335" y="169466"/>
                  </a:lnTo>
                  <a:lnTo>
                    <a:pt x="397272" y="172244"/>
                  </a:lnTo>
                  <a:lnTo>
                    <a:pt x="404813" y="173832"/>
                  </a:lnTo>
                  <a:lnTo>
                    <a:pt x="411957" y="175023"/>
                  </a:lnTo>
                  <a:lnTo>
                    <a:pt x="418703" y="175419"/>
                  </a:lnTo>
                  <a:lnTo>
                    <a:pt x="425053" y="175023"/>
                  </a:lnTo>
                  <a:lnTo>
                    <a:pt x="428228" y="174625"/>
                  </a:lnTo>
                  <a:lnTo>
                    <a:pt x="431007" y="173832"/>
                  </a:lnTo>
                  <a:lnTo>
                    <a:pt x="434182" y="173038"/>
                  </a:lnTo>
                  <a:lnTo>
                    <a:pt x="436563" y="171847"/>
                  </a:lnTo>
                  <a:lnTo>
                    <a:pt x="438944" y="169863"/>
                  </a:lnTo>
                  <a:lnTo>
                    <a:pt x="441722" y="168276"/>
                  </a:lnTo>
                  <a:lnTo>
                    <a:pt x="442913" y="180976"/>
                  </a:lnTo>
                  <a:lnTo>
                    <a:pt x="443310" y="192882"/>
                  </a:lnTo>
                  <a:lnTo>
                    <a:pt x="443310" y="203994"/>
                  </a:lnTo>
                  <a:lnTo>
                    <a:pt x="442913" y="215107"/>
                  </a:lnTo>
                  <a:lnTo>
                    <a:pt x="444500" y="213122"/>
                  </a:lnTo>
                  <a:lnTo>
                    <a:pt x="445691" y="212328"/>
                  </a:lnTo>
                  <a:lnTo>
                    <a:pt x="446882" y="212328"/>
                  </a:lnTo>
                  <a:lnTo>
                    <a:pt x="447675" y="212726"/>
                  </a:lnTo>
                  <a:lnTo>
                    <a:pt x="448072" y="213519"/>
                  </a:lnTo>
                  <a:lnTo>
                    <a:pt x="448866" y="216297"/>
                  </a:lnTo>
                  <a:lnTo>
                    <a:pt x="448866" y="221457"/>
                  </a:lnTo>
                  <a:lnTo>
                    <a:pt x="448866" y="228204"/>
                  </a:lnTo>
                  <a:lnTo>
                    <a:pt x="447675" y="244079"/>
                  </a:lnTo>
                  <a:lnTo>
                    <a:pt x="445294" y="262335"/>
                  </a:lnTo>
                  <a:lnTo>
                    <a:pt x="443310" y="279797"/>
                  </a:lnTo>
                  <a:lnTo>
                    <a:pt x="440928" y="294482"/>
                  </a:lnTo>
                  <a:lnTo>
                    <a:pt x="439738" y="300038"/>
                  </a:lnTo>
                  <a:lnTo>
                    <a:pt x="438547" y="303213"/>
                  </a:lnTo>
                  <a:lnTo>
                    <a:pt x="437753" y="304800"/>
                  </a:lnTo>
                  <a:lnTo>
                    <a:pt x="437357" y="304800"/>
                  </a:lnTo>
                  <a:lnTo>
                    <a:pt x="436960" y="304007"/>
                  </a:lnTo>
                  <a:lnTo>
                    <a:pt x="435769" y="313929"/>
                  </a:lnTo>
                  <a:lnTo>
                    <a:pt x="434182" y="323057"/>
                  </a:lnTo>
                  <a:lnTo>
                    <a:pt x="432197" y="332185"/>
                  </a:lnTo>
                  <a:lnTo>
                    <a:pt x="429816" y="341313"/>
                  </a:lnTo>
                  <a:lnTo>
                    <a:pt x="427435" y="349647"/>
                  </a:lnTo>
                  <a:lnTo>
                    <a:pt x="424260" y="357982"/>
                  </a:lnTo>
                  <a:lnTo>
                    <a:pt x="421482" y="365919"/>
                  </a:lnTo>
                  <a:lnTo>
                    <a:pt x="417513" y="373460"/>
                  </a:lnTo>
                  <a:lnTo>
                    <a:pt x="413941" y="381397"/>
                  </a:lnTo>
                  <a:lnTo>
                    <a:pt x="409972" y="388938"/>
                  </a:lnTo>
                  <a:lnTo>
                    <a:pt x="406003" y="395685"/>
                  </a:lnTo>
                  <a:lnTo>
                    <a:pt x="401241" y="402432"/>
                  </a:lnTo>
                  <a:lnTo>
                    <a:pt x="396875" y="408782"/>
                  </a:lnTo>
                  <a:lnTo>
                    <a:pt x="391716" y="415132"/>
                  </a:lnTo>
                  <a:lnTo>
                    <a:pt x="386953" y="420688"/>
                  </a:lnTo>
                  <a:lnTo>
                    <a:pt x="381794" y="426244"/>
                  </a:lnTo>
                  <a:lnTo>
                    <a:pt x="376635" y="431801"/>
                  </a:lnTo>
                  <a:lnTo>
                    <a:pt x="371078" y="436563"/>
                  </a:lnTo>
                  <a:lnTo>
                    <a:pt x="365919" y="440929"/>
                  </a:lnTo>
                  <a:lnTo>
                    <a:pt x="360363" y="445691"/>
                  </a:lnTo>
                  <a:lnTo>
                    <a:pt x="354806" y="449660"/>
                  </a:lnTo>
                  <a:lnTo>
                    <a:pt x="349250" y="453232"/>
                  </a:lnTo>
                  <a:lnTo>
                    <a:pt x="343297" y="456804"/>
                  </a:lnTo>
                  <a:lnTo>
                    <a:pt x="337741" y="459582"/>
                  </a:lnTo>
                  <a:lnTo>
                    <a:pt x="332185" y="462757"/>
                  </a:lnTo>
                  <a:lnTo>
                    <a:pt x="326628" y="464741"/>
                  </a:lnTo>
                  <a:lnTo>
                    <a:pt x="320675" y="466726"/>
                  </a:lnTo>
                  <a:lnTo>
                    <a:pt x="315119" y="468313"/>
                  </a:lnTo>
                  <a:lnTo>
                    <a:pt x="309563" y="469901"/>
                  </a:lnTo>
                  <a:lnTo>
                    <a:pt x="304403" y="470694"/>
                  </a:lnTo>
                  <a:lnTo>
                    <a:pt x="298847" y="471091"/>
                  </a:lnTo>
                  <a:lnTo>
                    <a:pt x="293688" y="471488"/>
                  </a:lnTo>
                  <a:lnTo>
                    <a:pt x="288925" y="471091"/>
                  </a:lnTo>
                  <a:lnTo>
                    <a:pt x="284956" y="470694"/>
                  </a:lnTo>
                  <a:lnTo>
                    <a:pt x="280194" y="469901"/>
                  </a:lnTo>
                  <a:lnTo>
                    <a:pt x="275034" y="467916"/>
                  </a:lnTo>
                  <a:lnTo>
                    <a:pt x="270669" y="466329"/>
                  </a:lnTo>
                  <a:lnTo>
                    <a:pt x="265509" y="464344"/>
                  </a:lnTo>
                  <a:lnTo>
                    <a:pt x="259953" y="462360"/>
                  </a:lnTo>
                  <a:lnTo>
                    <a:pt x="254794" y="459185"/>
                  </a:lnTo>
                  <a:lnTo>
                    <a:pt x="244078" y="452438"/>
                  </a:lnTo>
                  <a:lnTo>
                    <a:pt x="232966" y="444898"/>
                  </a:lnTo>
                  <a:lnTo>
                    <a:pt x="221853" y="435769"/>
                  </a:lnTo>
                  <a:lnTo>
                    <a:pt x="211534" y="425450"/>
                  </a:lnTo>
                  <a:lnTo>
                    <a:pt x="200819" y="413941"/>
                  </a:lnTo>
                  <a:lnTo>
                    <a:pt x="190500" y="402035"/>
                  </a:lnTo>
                  <a:lnTo>
                    <a:pt x="185737" y="395685"/>
                  </a:lnTo>
                  <a:lnTo>
                    <a:pt x="180578" y="388938"/>
                  </a:lnTo>
                  <a:lnTo>
                    <a:pt x="176609" y="381794"/>
                  </a:lnTo>
                  <a:lnTo>
                    <a:pt x="171847" y="374651"/>
                  </a:lnTo>
                  <a:lnTo>
                    <a:pt x="167481" y="367507"/>
                  </a:lnTo>
                  <a:lnTo>
                    <a:pt x="163512" y="359569"/>
                  </a:lnTo>
                  <a:lnTo>
                    <a:pt x="159544" y="351632"/>
                  </a:lnTo>
                  <a:lnTo>
                    <a:pt x="156369" y="343694"/>
                  </a:lnTo>
                  <a:lnTo>
                    <a:pt x="152797" y="335757"/>
                  </a:lnTo>
                  <a:lnTo>
                    <a:pt x="150019" y="327422"/>
                  </a:lnTo>
                  <a:lnTo>
                    <a:pt x="147241" y="318691"/>
                  </a:lnTo>
                  <a:lnTo>
                    <a:pt x="144859" y="310357"/>
                  </a:lnTo>
                  <a:lnTo>
                    <a:pt x="142875" y="316310"/>
                  </a:lnTo>
                  <a:lnTo>
                    <a:pt x="140494" y="320676"/>
                  </a:lnTo>
                  <a:lnTo>
                    <a:pt x="139700" y="322263"/>
                  </a:lnTo>
                  <a:lnTo>
                    <a:pt x="138509" y="323057"/>
                  </a:lnTo>
                  <a:lnTo>
                    <a:pt x="137319" y="323851"/>
                  </a:lnTo>
                  <a:lnTo>
                    <a:pt x="136128" y="324247"/>
                  </a:lnTo>
                  <a:lnTo>
                    <a:pt x="134541" y="323851"/>
                  </a:lnTo>
                  <a:lnTo>
                    <a:pt x="133350" y="323057"/>
                  </a:lnTo>
                  <a:lnTo>
                    <a:pt x="132159" y="321866"/>
                  </a:lnTo>
                  <a:lnTo>
                    <a:pt x="130969" y="319485"/>
                  </a:lnTo>
                  <a:lnTo>
                    <a:pt x="128587" y="314722"/>
                  </a:lnTo>
                  <a:lnTo>
                    <a:pt x="126603" y="308372"/>
                  </a:lnTo>
                  <a:lnTo>
                    <a:pt x="125016" y="300038"/>
                  </a:lnTo>
                  <a:lnTo>
                    <a:pt x="123825" y="290513"/>
                  </a:lnTo>
                  <a:lnTo>
                    <a:pt x="123031" y="280591"/>
                  </a:lnTo>
                  <a:lnTo>
                    <a:pt x="122634" y="269478"/>
                  </a:lnTo>
                  <a:lnTo>
                    <a:pt x="123031" y="259557"/>
                  </a:lnTo>
                  <a:lnTo>
                    <a:pt x="123428" y="250032"/>
                  </a:lnTo>
                  <a:lnTo>
                    <a:pt x="124619" y="241300"/>
                  </a:lnTo>
                  <a:lnTo>
                    <a:pt x="125809" y="233760"/>
                  </a:lnTo>
                  <a:lnTo>
                    <a:pt x="127397" y="227013"/>
                  </a:lnTo>
                  <a:lnTo>
                    <a:pt x="129778" y="221854"/>
                  </a:lnTo>
                  <a:lnTo>
                    <a:pt x="131762" y="217488"/>
                  </a:lnTo>
                  <a:lnTo>
                    <a:pt x="132953" y="216297"/>
                  </a:lnTo>
                  <a:lnTo>
                    <a:pt x="134144" y="215504"/>
                  </a:lnTo>
                  <a:lnTo>
                    <a:pt x="130572" y="211138"/>
                  </a:lnTo>
                  <a:lnTo>
                    <a:pt x="127000" y="207169"/>
                  </a:lnTo>
                  <a:lnTo>
                    <a:pt x="124619" y="202407"/>
                  </a:lnTo>
                  <a:lnTo>
                    <a:pt x="122634" y="197247"/>
                  </a:lnTo>
                  <a:lnTo>
                    <a:pt x="120253" y="192485"/>
                  </a:lnTo>
                  <a:lnTo>
                    <a:pt x="119062" y="186928"/>
                  </a:lnTo>
                  <a:lnTo>
                    <a:pt x="118269" y="181372"/>
                  </a:lnTo>
                  <a:lnTo>
                    <a:pt x="117475" y="175816"/>
                  </a:lnTo>
                  <a:lnTo>
                    <a:pt x="117475" y="170260"/>
                  </a:lnTo>
                  <a:lnTo>
                    <a:pt x="117475" y="164704"/>
                  </a:lnTo>
                  <a:lnTo>
                    <a:pt x="117872" y="158751"/>
                  </a:lnTo>
                  <a:lnTo>
                    <a:pt x="118269" y="152797"/>
                  </a:lnTo>
                  <a:lnTo>
                    <a:pt x="120253" y="140891"/>
                  </a:lnTo>
                  <a:lnTo>
                    <a:pt x="123428" y="129381"/>
                  </a:lnTo>
                  <a:lnTo>
                    <a:pt x="126603" y="118666"/>
                  </a:lnTo>
                  <a:lnTo>
                    <a:pt x="130969" y="107951"/>
                  </a:lnTo>
                  <a:lnTo>
                    <a:pt x="135334" y="98426"/>
                  </a:lnTo>
                  <a:lnTo>
                    <a:pt x="139700" y="90091"/>
                  </a:lnTo>
                  <a:lnTo>
                    <a:pt x="144066" y="82154"/>
                  </a:lnTo>
                  <a:lnTo>
                    <a:pt x="148034" y="76597"/>
                  </a:lnTo>
                  <a:lnTo>
                    <a:pt x="152003" y="72231"/>
                  </a:lnTo>
                  <a:lnTo>
                    <a:pt x="153194" y="70644"/>
                  </a:lnTo>
                  <a:lnTo>
                    <a:pt x="154781" y="69850"/>
                  </a:lnTo>
                  <a:lnTo>
                    <a:pt x="170656" y="61913"/>
                  </a:lnTo>
                  <a:lnTo>
                    <a:pt x="186134" y="55960"/>
                  </a:lnTo>
                  <a:lnTo>
                    <a:pt x="201216" y="50403"/>
                  </a:lnTo>
                  <a:lnTo>
                    <a:pt x="216297" y="46038"/>
                  </a:lnTo>
                  <a:lnTo>
                    <a:pt x="230981" y="42863"/>
                  </a:lnTo>
                  <a:lnTo>
                    <a:pt x="245269" y="40482"/>
                  </a:lnTo>
                  <a:lnTo>
                    <a:pt x="259556" y="38894"/>
                  </a:lnTo>
                  <a:lnTo>
                    <a:pt x="273050" y="38100"/>
                  </a:lnTo>
                  <a:close/>
                  <a:moveTo>
                    <a:pt x="982954" y="0"/>
                  </a:moveTo>
                  <a:lnTo>
                    <a:pt x="988111" y="0"/>
                  </a:lnTo>
                  <a:lnTo>
                    <a:pt x="2043178" y="0"/>
                  </a:lnTo>
                  <a:lnTo>
                    <a:pt x="2049127" y="0"/>
                  </a:lnTo>
                  <a:lnTo>
                    <a:pt x="2054680" y="397"/>
                  </a:lnTo>
                  <a:lnTo>
                    <a:pt x="2060233" y="1191"/>
                  </a:lnTo>
                  <a:lnTo>
                    <a:pt x="2065786" y="1985"/>
                  </a:lnTo>
                  <a:lnTo>
                    <a:pt x="2070942" y="3572"/>
                  </a:lnTo>
                  <a:lnTo>
                    <a:pt x="2076099" y="5160"/>
                  </a:lnTo>
                  <a:lnTo>
                    <a:pt x="2081255" y="6747"/>
                  </a:lnTo>
                  <a:lnTo>
                    <a:pt x="2086411" y="8732"/>
                  </a:lnTo>
                  <a:lnTo>
                    <a:pt x="2091171" y="11113"/>
                  </a:lnTo>
                  <a:lnTo>
                    <a:pt x="2095931" y="13494"/>
                  </a:lnTo>
                  <a:lnTo>
                    <a:pt x="2100691" y="16272"/>
                  </a:lnTo>
                  <a:lnTo>
                    <a:pt x="2105054" y="19050"/>
                  </a:lnTo>
                  <a:lnTo>
                    <a:pt x="2109417" y="21828"/>
                  </a:lnTo>
                  <a:lnTo>
                    <a:pt x="2113780" y="25401"/>
                  </a:lnTo>
                  <a:lnTo>
                    <a:pt x="2121713" y="32544"/>
                  </a:lnTo>
                  <a:lnTo>
                    <a:pt x="2128852" y="40085"/>
                  </a:lnTo>
                  <a:lnTo>
                    <a:pt x="2131629" y="44451"/>
                  </a:lnTo>
                  <a:lnTo>
                    <a:pt x="2135198" y="48816"/>
                  </a:lnTo>
                  <a:lnTo>
                    <a:pt x="2137578" y="53182"/>
                  </a:lnTo>
                  <a:lnTo>
                    <a:pt x="2140751" y="57944"/>
                  </a:lnTo>
                  <a:lnTo>
                    <a:pt x="2143131" y="62707"/>
                  </a:lnTo>
                  <a:lnTo>
                    <a:pt x="2145114" y="67469"/>
                  </a:lnTo>
                  <a:lnTo>
                    <a:pt x="2147494" y="72628"/>
                  </a:lnTo>
                  <a:lnTo>
                    <a:pt x="2149081" y="77788"/>
                  </a:lnTo>
                  <a:lnTo>
                    <a:pt x="2150271" y="82947"/>
                  </a:lnTo>
                  <a:lnTo>
                    <a:pt x="2151461" y="88107"/>
                  </a:lnTo>
                  <a:lnTo>
                    <a:pt x="2152254" y="93663"/>
                  </a:lnTo>
                  <a:lnTo>
                    <a:pt x="2153444" y="99219"/>
                  </a:lnTo>
                  <a:lnTo>
                    <a:pt x="2153841" y="105172"/>
                  </a:lnTo>
                  <a:lnTo>
                    <a:pt x="2154237" y="110332"/>
                  </a:lnTo>
                  <a:lnTo>
                    <a:pt x="2154237" y="758032"/>
                  </a:lnTo>
                  <a:lnTo>
                    <a:pt x="2153841" y="763588"/>
                  </a:lnTo>
                  <a:lnTo>
                    <a:pt x="2153444" y="769144"/>
                  </a:lnTo>
                  <a:lnTo>
                    <a:pt x="2152254" y="775097"/>
                  </a:lnTo>
                  <a:lnTo>
                    <a:pt x="2151461" y="779860"/>
                  </a:lnTo>
                  <a:lnTo>
                    <a:pt x="2150271" y="785416"/>
                  </a:lnTo>
                  <a:lnTo>
                    <a:pt x="2149081" y="790972"/>
                  </a:lnTo>
                  <a:lnTo>
                    <a:pt x="2147494" y="796132"/>
                  </a:lnTo>
                  <a:lnTo>
                    <a:pt x="2145114" y="800894"/>
                  </a:lnTo>
                  <a:lnTo>
                    <a:pt x="2143131" y="805657"/>
                  </a:lnTo>
                  <a:lnTo>
                    <a:pt x="2140751" y="810816"/>
                  </a:lnTo>
                  <a:lnTo>
                    <a:pt x="2137578" y="815579"/>
                  </a:lnTo>
                  <a:lnTo>
                    <a:pt x="2135198" y="819547"/>
                  </a:lnTo>
                  <a:lnTo>
                    <a:pt x="2131629" y="824310"/>
                  </a:lnTo>
                  <a:lnTo>
                    <a:pt x="2128852" y="827882"/>
                  </a:lnTo>
                  <a:lnTo>
                    <a:pt x="2124886" y="832247"/>
                  </a:lnTo>
                  <a:lnTo>
                    <a:pt x="2121713" y="836216"/>
                  </a:lnTo>
                  <a:lnTo>
                    <a:pt x="2117350" y="839788"/>
                  </a:lnTo>
                  <a:lnTo>
                    <a:pt x="2113780" y="843360"/>
                  </a:lnTo>
                  <a:lnTo>
                    <a:pt x="2109417" y="846535"/>
                  </a:lnTo>
                  <a:lnTo>
                    <a:pt x="2105054" y="849710"/>
                  </a:lnTo>
                  <a:lnTo>
                    <a:pt x="2100691" y="852488"/>
                  </a:lnTo>
                  <a:lnTo>
                    <a:pt x="2095931" y="854869"/>
                  </a:lnTo>
                  <a:lnTo>
                    <a:pt x="2091171" y="857647"/>
                  </a:lnTo>
                  <a:lnTo>
                    <a:pt x="2086411" y="859632"/>
                  </a:lnTo>
                  <a:lnTo>
                    <a:pt x="2081255" y="861616"/>
                  </a:lnTo>
                  <a:lnTo>
                    <a:pt x="2076099" y="863601"/>
                  </a:lnTo>
                  <a:lnTo>
                    <a:pt x="2070942" y="865188"/>
                  </a:lnTo>
                  <a:lnTo>
                    <a:pt x="2065786" y="866379"/>
                  </a:lnTo>
                  <a:lnTo>
                    <a:pt x="2060233" y="867172"/>
                  </a:lnTo>
                  <a:lnTo>
                    <a:pt x="2054680" y="867966"/>
                  </a:lnTo>
                  <a:lnTo>
                    <a:pt x="2049127" y="868363"/>
                  </a:lnTo>
                  <a:lnTo>
                    <a:pt x="2043178" y="868363"/>
                  </a:lnTo>
                  <a:lnTo>
                    <a:pt x="988111" y="868363"/>
                  </a:lnTo>
                  <a:lnTo>
                    <a:pt x="982954" y="868363"/>
                  </a:lnTo>
                  <a:lnTo>
                    <a:pt x="977401" y="867966"/>
                  </a:lnTo>
                  <a:lnTo>
                    <a:pt x="971452" y="867172"/>
                  </a:lnTo>
                  <a:lnTo>
                    <a:pt x="966295" y="866379"/>
                  </a:lnTo>
                  <a:lnTo>
                    <a:pt x="960742" y="865188"/>
                  </a:lnTo>
                  <a:lnTo>
                    <a:pt x="955586" y="863601"/>
                  </a:lnTo>
                  <a:lnTo>
                    <a:pt x="950430" y="861616"/>
                  </a:lnTo>
                  <a:lnTo>
                    <a:pt x="945273" y="859632"/>
                  </a:lnTo>
                  <a:lnTo>
                    <a:pt x="940514" y="857647"/>
                  </a:lnTo>
                  <a:lnTo>
                    <a:pt x="935754" y="854869"/>
                  </a:lnTo>
                  <a:lnTo>
                    <a:pt x="930994" y="852488"/>
                  </a:lnTo>
                  <a:lnTo>
                    <a:pt x="926631" y="849710"/>
                  </a:lnTo>
                  <a:lnTo>
                    <a:pt x="922268" y="846535"/>
                  </a:lnTo>
                  <a:lnTo>
                    <a:pt x="918302" y="843360"/>
                  </a:lnTo>
                  <a:lnTo>
                    <a:pt x="913939" y="839788"/>
                  </a:lnTo>
                  <a:lnTo>
                    <a:pt x="910369" y="836216"/>
                  </a:lnTo>
                  <a:lnTo>
                    <a:pt x="906402" y="832247"/>
                  </a:lnTo>
                  <a:lnTo>
                    <a:pt x="903229" y="827882"/>
                  </a:lnTo>
                  <a:lnTo>
                    <a:pt x="899659" y="824310"/>
                  </a:lnTo>
                  <a:lnTo>
                    <a:pt x="896883" y="819547"/>
                  </a:lnTo>
                  <a:lnTo>
                    <a:pt x="893710" y="815579"/>
                  </a:lnTo>
                  <a:lnTo>
                    <a:pt x="891330" y="810816"/>
                  </a:lnTo>
                  <a:lnTo>
                    <a:pt x="888950" y="805657"/>
                  </a:lnTo>
                  <a:lnTo>
                    <a:pt x="886570" y="800894"/>
                  </a:lnTo>
                  <a:lnTo>
                    <a:pt x="884587" y="796132"/>
                  </a:lnTo>
                  <a:lnTo>
                    <a:pt x="883001" y="790972"/>
                  </a:lnTo>
                  <a:lnTo>
                    <a:pt x="881414" y="785416"/>
                  </a:lnTo>
                  <a:lnTo>
                    <a:pt x="879827" y="779860"/>
                  </a:lnTo>
                  <a:lnTo>
                    <a:pt x="879034" y="775097"/>
                  </a:lnTo>
                  <a:lnTo>
                    <a:pt x="878241" y="769144"/>
                  </a:lnTo>
                  <a:lnTo>
                    <a:pt x="877844" y="763588"/>
                  </a:lnTo>
                  <a:lnTo>
                    <a:pt x="877844" y="758032"/>
                  </a:lnTo>
                  <a:lnTo>
                    <a:pt x="877844" y="696913"/>
                  </a:lnTo>
                  <a:lnTo>
                    <a:pt x="833420" y="723504"/>
                  </a:lnTo>
                  <a:lnTo>
                    <a:pt x="804862" y="676672"/>
                  </a:lnTo>
                  <a:lnTo>
                    <a:pt x="877844" y="633413"/>
                  </a:lnTo>
                  <a:lnTo>
                    <a:pt x="877844" y="110332"/>
                  </a:lnTo>
                  <a:lnTo>
                    <a:pt x="877844" y="105172"/>
                  </a:lnTo>
                  <a:lnTo>
                    <a:pt x="878241" y="99219"/>
                  </a:lnTo>
                  <a:lnTo>
                    <a:pt x="879034" y="93663"/>
                  </a:lnTo>
                  <a:lnTo>
                    <a:pt x="879827" y="88107"/>
                  </a:lnTo>
                  <a:lnTo>
                    <a:pt x="881414" y="82947"/>
                  </a:lnTo>
                  <a:lnTo>
                    <a:pt x="883001" y="77788"/>
                  </a:lnTo>
                  <a:lnTo>
                    <a:pt x="884587" y="72628"/>
                  </a:lnTo>
                  <a:lnTo>
                    <a:pt x="886570" y="67469"/>
                  </a:lnTo>
                  <a:lnTo>
                    <a:pt x="888950" y="62707"/>
                  </a:lnTo>
                  <a:lnTo>
                    <a:pt x="891330" y="57944"/>
                  </a:lnTo>
                  <a:lnTo>
                    <a:pt x="893710" y="53182"/>
                  </a:lnTo>
                  <a:lnTo>
                    <a:pt x="896883" y="48816"/>
                  </a:lnTo>
                  <a:lnTo>
                    <a:pt x="899659" y="44451"/>
                  </a:lnTo>
                  <a:lnTo>
                    <a:pt x="903229" y="40085"/>
                  </a:lnTo>
                  <a:lnTo>
                    <a:pt x="910369" y="32544"/>
                  </a:lnTo>
                  <a:lnTo>
                    <a:pt x="918302" y="25401"/>
                  </a:lnTo>
                  <a:lnTo>
                    <a:pt x="922268" y="21828"/>
                  </a:lnTo>
                  <a:lnTo>
                    <a:pt x="926631" y="19050"/>
                  </a:lnTo>
                  <a:lnTo>
                    <a:pt x="930994" y="16272"/>
                  </a:lnTo>
                  <a:lnTo>
                    <a:pt x="935754" y="13494"/>
                  </a:lnTo>
                  <a:lnTo>
                    <a:pt x="940514" y="11113"/>
                  </a:lnTo>
                  <a:lnTo>
                    <a:pt x="945273" y="8732"/>
                  </a:lnTo>
                  <a:lnTo>
                    <a:pt x="950430" y="6747"/>
                  </a:lnTo>
                  <a:lnTo>
                    <a:pt x="955586" y="5160"/>
                  </a:lnTo>
                  <a:lnTo>
                    <a:pt x="960742" y="3572"/>
                  </a:lnTo>
                  <a:lnTo>
                    <a:pt x="966295" y="1985"/>
                  </a:lnTo>
                  <a:lnTo>
                    <a:pt x="971452" y="1191"/>
                  </a:lnTo>
                  <a:lnTo>
                    <a:pt x="977401" y="397"/>
                  </a:lnTo>
                  <a:lnTo>
                    <a:pt x="982954"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charset="0"/>
                  <a:ea typeface="宋体" panose="02010600030101010101" pitchFamily="2" charset="-122"/>
                  <a:cs typeface="+mn-cs"/>
                </a:defRPr>
              </a:lvl9pPr>
            </a:lstStyle>
            <a:p>
              <a:pPr algn="ctr">
                <a:defRPr/>
              </a:pPr>
              <a:endParaRPr lang="zh-CN" altLang="en-US">
                <a:solidFill>
                  <a:srgbClr val="FFFFFF"/>
                </a:solidFill>
              </a:endParaRPr>
            </a:p>
          </p:txBody>
        </p:sp>
        <p:pic>
          <p:nvPicPr>
            <p:cNvPr id="26" name="图片 16">
              <a:extLst>
                <a:ext uri="{FF2B5EF4-FFF2-40B4-BE49-F238E27FC236}">
                  <a16:creationId xmlns:a16="http://schemas.microsoft.com/office/drawing/2014/main" id="{F9938968-CF62-2939-DC05-1943BD86505C}"/>
                </a:ext>
              </a:extLst>
            </p:cNvPr>
            <p:cNvPicPr>
              <a:picLocks noChangeAspect="1"/>
            </p:cNvPicPr>
            <p:nvPr/>
          </p:nvPicPr>
          <p:blipFill>
            <a:blip r:embed="rId8">
              <a:extLst>
                <a:ext uri="{28A0092B-C50C-407E-A947-70E740481C1C}">
                  <a14:useLocalDpi xmlns:a14="http://schemas.microsoft.com/office/drawing/2010/main" val="0"/>
                </a:ext>
              </a:extLst>
            </a:blip>
            <a:srcRect l="15411" r="10978"/>
            <a:stretch>
              <a:fillRect/>
            </a:stretch>
          </p:blipFill>
          <p:spPr>
            <a:xfrm>
              <a:off x="452120" y="3281680"/>
              <a:ext cx="5608955" cy="2508250"/>
            </a:xfrm>
            <a:prstGeom prst="rect">
              <a:avLst/>
            </a:prstGeom>
          </p:spPr>
        </p:pic>
      </p:grpSp>
      <p:sp>
        <p:nvSpPr>
          <p:cNvPr id="29" name="TextBox 28">
            <a:extLst>
              <a:ext uri="{FF2B5EF4-FFF2-40B4-BE49-F238E27FC236}">
                <a16:creationId xmlns:a16="http://schemas.microsoft.com/office/drawing/2014/main" id="{8293F11F-3368-AB49-06C4-C8A74804EB5C}"/>
              </a:ext>
            </a:extLst>
          </p:cNvPr>
          <p:cNvSpPr txBox="1"/>
          <p:nvPr/>
        </p:nvSpPr>
        <p:spPr>
          <a:xfrm>
            <a:off x="4543714" y="2215217"/>
            <a:ext cx="1727257" cy="1569660"/>
          </a:xfrm>
          <a:prstGeom prst="rect">
            <a:avLst/>
          </a:prstGeom>
          <a:noFill/>
        </p:spPr>
        <p:txBody>
          <a:bodyPr wrap="square">
            <a:spAutoFit/>
          </a:bodyPr>
          <a:lstStyle/>
          <a:p>
            <a:pPr algn="just"/>
            <a:r>
              <a:rPr lang="en-US" sz="1600">
                <a:solidFill>
                  <a:schemeClr val="bg1"/>
                </a:solidFill>
                <a:effectLst/>
                <a:latin typeface="Times New Roman" panose="02020603050405020304" pitchFamily="18" charset="0"/>
                <a:ea typeface="Times New Roman" panose="02020603050405020304" pitchFamily="18" charset="0"/>
              </a:rPr>
              <a:t>Hình ảnh là một yếu tố quan trọng trong thơ trữ tình, là phương tiện để nhà thơ bộc lộ tình cảm, tư tưởng</a:t>
            </a:r>
            <a:endParaRPr lang="en-US" sz="1600">
              <a:solidFill>
                <a:schemeClr val="bg1"/>
              </a:solidFill>
            </a:endParaRPr>
          </a:p>
        </p:txBody>
      </p:sp>
      <p:sp>
        <p:nvSpPr>
          <p:cNvPr id="31" name="TextBox 30">
            <a:extLst>
              <a:ext uri="{FF2B5EF4-FFF2-40B4-BE49-F238E27FC236}">
                <a16:creationId xmlns:a16="http://schemas.microsoft.com/office/drawing/2014/main" id="{84DB8012-A9F3-B174-7DB7-6F8A195FEE72}"/>
              </a:ext>
            </a:extLst>
          </p:cNvPr>
          <p:cNvSpPr txBox="1"/>
          <p:nvPr/>
        </p:nvSpPr>
        <p:spPr>
          <a:xfrm>
            <a:off x="6318405" y="2102390"/>
            <a:ext cx="1947241" cy="2062103"/>
          </a:xfrm>
          <a:prstGeom prst="rect">
            <a:avLst/>
          </a:prstGeom>
          <a:noFill/>
        </p:spPr>
        <p:txBody>
          <a:bodyPr wrap="square">
            <a:spAutoFit/>
          </a:bodyPr>
          <a:lstStyle/>
          <a:p>
            <a:pPr algn="just"/>
            <a:r>
              <a:rPr lang="en-US" sz="1600">
                <a:solidFill>
                  <a:schemeClr val="bg1"/>
                </a:solidFill>
                <a:effectLst/>
                <a:latin typeface="Times New Roman" panose="02020603050405020304" pitchFamily="18" charset="0"/>
                <a:ea typeface="Times New Roman" panose="02020603050405020304" pitchFamily="18" charset="0"/>
              </a:rPr>
              <a:t>Hình ảnh trong thơ có nguồn gốc từ đời sống nhưng luôn mang những dấu ấn của sự hư cấu, tưởng tượng, in đậm tình cảm, cảm xúc chủ quan của nhà thơ.</a:t>
            </a:r>
            <a:endParaRPr lang="en-US" sz="1600">
              <a:solidFill>
                <a:schemeClr val="bg1"/>
              </a:solidFill>
            </a:endParaRPr>
          </a:p>
        </p:txBody>
      </p:sp>
    </p:spTree>
    <p:custDataLst>
      <p:tags r:id="rId1"/>
    </p:custDataLst>
    <p:extLst>
      <p:ext uri="{BB962C8B-B14F-4D97-AF65-F5344CB8AC3E}">
        <p14:creationId xmlns:p14="http://schemas.microsoft.com/office/powerpoint/2010/main" val="282252458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barn(inVertical)">
                                      <p:cBhvr>
                                        <p:cTn id="2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c</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4815611"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Nhịp thơ</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sp>
        <p:nvSpPr>
          <p:cNvPr id="9" name="椭圆形标注 12">
            <a:extLst>
              <a:ext uri="{FF2B5EF4-FFF2-40B4-BE49-F238E27FC236}">
                <a16:creationId xmlns:a16="http://schemas.microsoft.com/office/drawing/2014/main" id="{55D4A543-1EC8-E7AB-ECA3-385DC4B4F05D}"/>
              </a:ext>
            </a:extLst>
          </p:cNvPr>
          <p:cNvSpPr/>
          <p:nvPr/>
        </p:nvSpPr>
        <p:spPr>
          <a:xfrm flipH="1">
            <a:off x="633683" y="1155803"/>
            <a:ext cx="2586820" cy="2200007"/>
          </a:xfrm>
          <a:prstGeom prst="wedgeEllipseCallou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400">
              <a:latin typeface="思源黑体 CN Light" panose="020B0300000000000000" charset="-122"/>
              <a:ea typeface="思源黑体 CN Light" panose="020B0300000000000000" charset="-122"/>
            </a:endParaRPr>
          </a:p>
        </p:txBody>
      </p:sp>
      <p:sp>
        <p:nvSpPr>
          <p:cNvPr id="10" name="椭圆形标注 12">
            <a:extLst>
              <a:ext uri="{FF2B5EF4-FFF2-40B4-BE49-F238E27FC236}">
                <a16:creationId xmlns:a16="http://schemas.microsoft.com/office/drawing/2014/main" id="{BA279189-D4BA-C923-60DF-C8FF92C06B02}"/>
              </a:ext>
            </a:extLst>
          </p:cNvPr>
          <p:cNvSpPr/>
          <p:nvPr/>
        </p:nvSpPr>
        <p:spPr>
          <a:xfrm flipH="1">
            <a:off x="5659133" y="1341666"/>
            <a:ext cx="2804745" cy="2149724"/>
          </a:xfrm>
          <a:prstGeom prst="wedgeEllipseCallout">
            <a:avLst>
              <a:gd name="adj1" fmla="val 31480"/>
              <a:gd name="adj2" fmla="val 55982"/>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400">
              <a:latin typeface="思源黑体 CN Light" panose="020B0300000000000000" charset="-122"/>
              <a:ea typeface="思源黑体 CN Light" panose="020B0300000000000000" charset="-122"/>
            </a:endParaRPr>
          </a:p>
        </p:txBody>
      </p:sp>
      <p:pic>
        <p:nvPicPr>
          <p:cNvPr id="11" name="图片 8">
            <a:extLst>
              <a:ext uri="{FF2B5EF4-FFF2-40B4-BE49-F238E27FC236}">
                <a16:creationId xmlns:a16="http://schemas.microsoft.com/office/drawing/2014/main" id="{3B3A1EC1-B9FE-D1BD-ED61-C33E2E52FD28}"/>
              </a:ext>
            </a:extLst>
          </p:cNvPr>
          <p:cNvPicPr>
            <a:picLocks noChangeAspect="1"/>
          </p:cNvPicPr>
          <p:nvPr/>
        </p:nvPicPr>
        <p:blipFill>
          <a:blip r:embed="rId8"/>
          <a:stretch>
            <a:fillRect/>
          </a:stretch>
        </p:blipFill>
        <p:spPr>
          <a:xfrm>
            <a:off x="1241753" y="1542694"/>
            <a:ext cx="5960421" cy="5839438"/>
          </a:xfrm>
          <a:prstGeom prst="rect">
            <a:avLst/>
          </a:prstGeom>
        </p:spPr>
      </p:pic>
      <p:sp>
        <p:nvSpPr>
          <p:cNvPr id="12" name="TextBox 15">
            <a:extLst>
              <a:ext uri="{FF2B5EF4-FFF2-40B4-BE49-F238E27FC236}">
                <a16:creationId xmlns:a16="http://schemas.microsoft.com/office/drawing/2014/main" id="{89327048-A27A-C787-1CFE-3D38E15E191E}"/>
              </a:ext>
            </a:extLst>
          </p:cNvPr>
          <p:cNvSpPr txBox="1"/>
          <p:nvPr/>
        </p:nvSpPr>
        <p:spPr>
          <a:xfrm>
            <a:off x="888919" y="1759734"/>
            <a:ext cx="2371102" cy="1200329"/>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800">
                <a:effectLst/>
                <a:latin typeface="Times New Roman" panose="02020603050405020304" pitchFamily="18" charset="0"/>
                <a:ea typeface="Times New Roman" panose="02020603050405020304" pitchFamily="18" charset="0"/>
              </a:rPr>
              <a:t>là phương tiện quan trọng để cấu tạo hình thức nghệ thuật đặc thù của văn bản thơ. </a:t>
            </a:r>
            <a:endParaRPr lang="en-US" sz="2000"/>
          </a:p>
        </p:txBody>
      </p:sp>
      <p:sp>
        <p:nvSpPr>
          <p:cNvPr id="13" name="TextBox 17">
            <a:extLst>
              <a:ext uri="{FF2B5EF4-FFF2-40B4-BE49-F238E27FC236}">
                <a16:creationId xmlns:a16="http://schemas.microsoft.com/office/drawing/2014/main" id="{3046AFFD-F9A7-AE70-0B22-423456F99582}"/>
              </a:ext>
            </a:extLst>
          </p:cNvPr>
          <p:cNvSpPr txBox="1"/>
          <p:nvPr/>
        </p:nvSpPr>
        <p:spPr>
          <a:xfrm>
            <a:off x="5950447" y="1526106"/>
            <a:ext cx="2350029" cy="2031325"/>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800">
                <a:effectLst/>
                <a:latin typeface="Times New Roman" panose="02020603050405020304" pitchFamily="18" charset="0"/>
                <a:ea typeface="Times New Roman" panose="02020603050405020304" pitchFamily="18" charset="0"/>
              </a:rPr>
              <a:t>nhận biết nhịp thơ qua hệ thống những điểm ngắt, dừng được phân bố trên dòng thơ hoặc giữa các dòng thơ, theo sự phân phối của nội dung cảm xúc</a:t>
            </a:r>
            <a:endParaRPr lang="en-US">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3532663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5" presetClass="entr" presetSubtype="0" fill="hold"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2000"/>
                                        <p:tgtEl>
                                          <p:spTgt spid="11"/>
                                        </p:tgtEl>
                                      </p:cBhvr>
                                    </p:animEffect>
                                    <p:anim calcmode="lin" valueType="num">
                                      <p:cBhvr>
                                        <p:cTn id="27" dur="2000" fill="hold"/>
                                        <p:tgtEl>
                                          <p:spTgt spid="11"/>
                                        </p:tgtEl>
                                        <p:attrNameLst>
                                          <p:attrName>ppt_w</p:attrName>
                                        </p:attrNameLst>
                                      </p:cBhvr>
                                      <p:tavLst>
                                        <p:tav tm="0" fmla="#ppt_w*sin(2.5*pi*$)">
                                          <p:val>
                                            <p:fltVal val="0"/>
                                          </p:val>
                                        </p:tav>
                                        <p:tav tm="100000">
                                          <p:val>
                                            <p:fltVal val="1"/>
                                          </p:val>
                                        </p:tav>
                                      </p:tavLst>
                                    </p:anim>
                                    <p:anim calcmode="lin" valueType="num">
                                      <p:cBhvr>
                                        <p:cTn id="28" dur="2000" fill="hold"/>
                                        <p:tgtEl>
                                          <p:spTgt spid="11"/>
                                        </p:tgtEl>
                                        <p:attrNameLst>
                                          <p:attrName>ppt_h</p:attrName>
                                        </p:attrNameLst>
                                      </p:cBhvr>
                                      <p:tavLst>
                                        <p:tav tm="0">
                                          <p:val>
                                            <p:strVal val="#ppt_h"/>
                                          </p:val>
                                        </p:tav>
                                        <p:tav tm="100000">
                                          <p:val>
                                            <p:strVal val="#ppt_h"/>
                                          </p:val>
                                        </p:tav>
                                      </p:tavLst>
                                    </p:anim>
                                  </p:childTnLst>
                                </p:cTn>
                              </p:par>
                              <p:par>
                                <p:cTn id="29" presetID="45"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0"/>
                                        <p:tgtEl>
                                          <p:spTgt spid="9"/>
                                        </p:tgtEl>
                                      </p:cBhvr>
                                    </p:animEffect>
                                    <p:anim calcmode="lin" valueType="num">
                                      <p:cBhvr>
                                        <p:cTn id="32" dur="2000" fill="hold"/>
                                        <p:tgtEl>
                                          <p:spTgt spid="9"/>
                                        </p:tgtEl>
                                        <p:attrNameLst>
                                          <p:attrName>ppt_w</p:attrName>
                                        </p:attrNameLst>
                                      </p:cBhvr>
                                      <p:tavLst>
                                        <p:tav tm="0" fmla="#ppt_w*sin(2.5*pi*$)">
                                          <p:val>
                                            <p:fltVal val="0"/>
                                          </p:val>
                                        </p:tav>
                                        <p:tav tm="100000">
                                          <p:val>
                                            <p:fltVal val="1"/>
                                          </p:val>
                                        </p:tav>
                                      </p:tavLst>
                                    </p:anim>
                                    <p:anim calcmode="lin" valueType="num">
                                      <p:cBhvr>
                                        <p:cTn id="33" dur="2000" fill="hold"/>
                                        <p:tgtEl>
                                          <p:spTgt spid="9"/>
                                        </p:tgtEl>
                                        <p:attrNameLst>
                                          <p:attrName>ppt_h</p:attrName>
                                        </p:attrNameLst>
                                      </p:cBhvr>
                                      <p:tavLst>
                                        <p:tav tm="0">
                                          <p:val>
                                            <p:strVal val="#ppt_h"/>
                                          </p:val>
                                        </p:tav>
                                        <p:tav tm="100000">
                                          <p:val>
                                            <p:strVal val="#ppt_h"/>
                                          </p:val>
                                        </p:tav>
                                      </p:tavLst>
                                    </p:anim>
                                  </p:childTnLst>
                                </p:cTn>
                              </p:par>
                              <p:par>
                                <p:cTn id="34" presetID="45"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2000"/>
                                        <p:tgtEl>
                                          <p:spTgt spid="10"/>
                                        </p:tgtEl>
                                      </p:cBhvr>
                                    </p:animEffect>
                                    <p:anim calcmode="lin" valueType="num">
                                      <p:cBhvr>
                                        <p:cTn id="37" dur="2000" fill="hold"/>
                                        <p:tgtEl>
                                          <p:spTgt spid="10"/>
                                        </p:tgtEl>
                                        <p:attrNameLst>
                                          <p:attrName>ppt_w</p:attrName>
                                        </p:attrNameLst>
                                      </p:cBhvr>
                                      <p:tavLst>
                                        <p:tav tm="0" fmla="#ppt_w*sin(2.5*pi*$)">
                                          <p:val>
                                            <p:fltVal val="0"/>
                                          </p:val>
                                        </p:tav>
                                        <p:tav tm="100000">
                                          <p:val>
                                            <p:fltVal val="1"/>
                                          </p:val>
                                        </p:tav>
                                      </p:tavLst>
                                    </p:anim>
                                    <p:anim calcmode="lin" valueType="num">
                                      <p:cBhvr>
                                        <p:cTn id="38" dur="20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fade">
                                      <p:cBhvr>
                                        <p:cTn id="50" dur="1000"/>
                                        <p:tgtEl>
                                          <p:spTgt spid="13"/>
                                        </p:tgtEl>
                                      </p:cBhvr>
                                    </p:animEffect>
                                    <p:anim calcmode="lin" valueType="num">
                                      <p:cBhvr>
                                        <p:cTn id="51" dur="1000" fill="hold"/>
                                        <p:tgtEl>
                                          <p:spTgt spid="13"/>
                                        </p:tgtEl>
                                        <p:attrNameLst>
                                          <p:attrName>ppt_x</p:attrName>
                                        </p:attrNameLst>
                                      </p:cBhvr>
                                      <p:tavLst>
                                        <p:tav tm="0">
                                          <p:val>
                                            <p:strVal val="#ppt_x"/>
                                          </p:val>
                                        </p:tav>
                                        <p:tav tm="100000">
                                          <p:val>
                                            <p:strVal val="#ppt_x"/>
                                          </p:val>
                                        </p:tav>
                                      </p:tavLst>
                                    </p:anim>
                                    <p:anim calcmode="lin" valueType="num">
                                      <p:cBhvr>
                                        <p:cTn id="5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2" grpId="0"/>
      <p:bldP spid="1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8DB7B6E3-A6BE-47A7-8D88-FBCBFC01CFF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grpSp>
        <p:nvGrpSpPr>
          <p:cNvPr id="11" name="组合 10">
            <a:extLst>
              <a:ext uri="{FF2B5EF4-FFF2-40B4-BE49-F238E27FC236}">
                <a16:creationId xmlns:a16="http://schemas.microsoft.com/office/drawing/2014/main" id="{AE6D6197-B3F5-4EA2-81CD-C1806D04F2D2}"/>
              </a:ext>
            </a:extLst>
          </p:cNvPr>
          <p:cNvGrpSpPr/>
          <p:nvPr/>
        </p:nvGrpSpPr>
        <p:grpSpPr>
          <a:xfrm>
            <a:off x="1902692" y="168442"/>
            <a:ext cx="4838951" cy="2846159"/>
            <a:chOff x="2870033" y="350993"/>
            <a:chExt cx="6451934" cy="3794879"/>
          </a:xfrm>
        </p:grpSpPr>
        <p:sp>
          <p:nvSpPr>
            <p:cNvPr id="5" name="思想气泡: 云 4">
              <a:extLst>
                <a:ext uri="{FF2B5EF4-FFF2-40B4-BE49-F238E27FC236}">
                  <a16:creationId xmlns:a16="http://schemas.microsoft.com/office/drawing/2014/main" id="{D344D562-86E2-4622-B1DC-13C44A859631}"/>
                </a:ext>
              </a:extLst>
            </p:cNvPr>
            <p:cNvSpPr/>
            <p:nvPr/>
          </p:nvSpPr>
          <p:spPr>
            <a:xfrm>
              <a:off x="2870033" y="544512"/>
              <a:ext cx="6451934" cy="360136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6" name="文本框 5">
              <a:extLst>
                <a:ext uri="{FF2B5EF4-FFF2-40B4-BE49-F238E27FC236}">
                  <a16:creationId xmlns:a16="http://schemas.microsoft.com/office/drawing/2014/main" id="{B096DC4A-76A3-4991-A656-A9B4E79C86B4}"/>
                </a:ext>
              </a:extLst>
            </p:cNvPr>
            <p:cNvSpPr txBox="1"/>
            <p:nvPr/>
          </p:nvSpPr>
          <p:spPr>
            <a:xfrm>
              <a:off x="5110467" y="350993"/>
              <a:ext cx="3561348" cy="1231107"/>
            </a:xfrm>
            <a:prstGeom prst="rect">
              <a:avLst/>
            </a:prstGeom>
            <a:noFill/>
          </p:spPr>
          <p:txBody>
            <a:bodyPr wrap="square" rtlCol="0">
              <a:spAutoFit/>
            </a:bodyPr>
            <a:lstStyle/>
            <a:p>
              <a:pPr algn="ctr" defTabSz="685800">
                <a:buClrTx/>
              </a:pPr>
              <a:r>
                <a:rPr lang="en-US" altLang="zh-CN" sz="5400" b="1" kern="1200">
                  <a:solidFill>
                    <a:srgbClr val="9DBA20"/>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II.</a:t>
              </a:r>
              <a:endParaRPr lang="zh-CN" altLang="en-US" sz="5400" b="1" kern="1200" dirty="0">
                <a:solidFill>
                  <a:srgbClr val="9DBA20"/>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7">
              <a:extLst>
                <a:ext uri="{FF2B5EF4-FFF2-40B4-BE49-F238E27FC236}">
                  <a16:creationId xmlns:a16="http://schemas.microsoft.com/office/drawing/2014/main" id="{9D89CE9B-3BF6-46A4-B790-0D884AE1CD20}"/>
                </a:ext>
              </a:extLst>
            </p:cNvPr>
            <p:cNvSpPr txBox="1"/>
            <p:nvPr/>
          </p:nvSpPr>
          <p:spPr>
            <a:xfrm>
              <a:off x="3175414" y="1582100"/>
              <a:ext cx="5841170" cy="1764585"/>
            </a:xfrm>
            <a:prstGeom prst="rect">
              <a:avLst/>
            </a:prstGeom>
            <a:noFill/>
          </p:spPr>
          <p:txBody>
            <a:bodyPr wrap="square" rtlCol="0">
              <a:spAutoFit/>
            </a:bodyPr>
            <a:lstStyle/>
            <a:p>
              <a:pPr algn="ctr" defTabSz="685800">
                <a:buClrTx/>
              </a:pPr>
              <a:r>
                <a:rPr lang="en-US" altLang="zh-CN" sz="40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Đọc và tìm hiểu chung</a:t>
              </a:r>
              <a:endParaRPr lang="zh-CN" altLang="en-US" sz="40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grpSp>
      <p:sp>
        <p:nvSpPr>
          <p:cNvPr id="10" name="文本框 9">
            <a:extLst>
              <a:ext uri="{FF2B5EF4-FFF2-40B4-BE49-F238E27FC236}">
                <a16:creationId xmlns:a16="http://schemas.microsoft.com/office/drawing/2014/main" id="{626E16D4-81F0-4B85-8A2A-A102C5E682FE}"/>
              </a:ext>
            </a:extLst>
          </p:cNvPr>
          <p:cNvSpPr txBox="1"/>
          <p:nvPr/>
        </p:nvSpPr>
        <p:spPr>
          <a:xfrm>
            <a:off x="3862388" y="-243640"/>
            <a:ext cx="184731" cy="300082"/>
          </a:xfrm>
          <a:prstGeom prst="rect">
            <a:avLst/>
          </a:prstGeom>
          <a:noFill/>
        </p:spPr>
        <p:txBody>
          <a:bodyPr wrap="none" rtlCol="0">
            <a:spAutoFit/>
          </a:bodyPr>
          <a:lstStyle/>
          <a:p>
            <a:pPr defTabSz="685800">
              <a:buClrTx/>
            </a:pPr>
            <a:endParaRPr lang="zh-CN" altLang="en-US" sz="1350" kern="1200" dirty="0">
              <a:solidFill>
                <a:prstClr val="black"/>
              </a:solidFill>
              <a:latin typeface="Calibri"/>
              <a:ea typeface="微软雅黑" panose="020B0503020204020204" pitchFamily="34" charset="-122"/>
              <a:cs typeface="+mn-cs"/>
            </a:endParaRPr>
          </a:p>
        </p:txBody>
      </p:sp>
      <p:pic>
        <p:nvPicPr>
          <p:cNvPr id="12"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773580" y="365690"/>
            <a:ext cx="1057910" cy="835660"/>
          </a:xfrm>
          <a:prstGeom prst="rect">
            <a:avLst/>
          </a:prstGeom>
        </p:spPr>
      </p:pic>
      <p:pic>
        <p:nvPicPr>
          <p:cNvPr id="13"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843132" y="3095490"/>
            <a:ext cx="670560" cy="529590"/>
          </a:xfrm>
          <a:prstGeom prst="rect">
            <a:avLst/>
          </a:prstGeom>
        </p:spPr>
      </p:pic>
      <p:pic>
        <p:nvPicPr>
          <p:cNvPr id="14" name="图片 6">
            <a:extLst>
              <a:ext uri="{FF2B5EF4-FFF2-40B4-BE49-F238E27FC236}">
                <a16:creationId xmlns:a16="http://schemas.microsoft.com/office/drawing/2014/main" id="{E9551449-0AE9-521B-9980-EED1F746B6F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209090" y="0"/>
            <a:ext cx="2934910" cy="3262745"/>
          </a:xfrm>
          <a:prstGeom prst="rect">
            <a:avLst/>
          </a:prstGeom>
        </p:spPr>
      </p:pic>
      <p:pic>
        <p:nvPicPr>
          <p:cNvPr id="15" name="图片 4">
            <a:extLst>
              <a:ext uri="{FF2B5EF4-FFF2-40B4-BE49-F238E27FC236}">
                <a16:creationId xmlns:a16="http://schemas.microsoft.com/office/drawing/2014/main" id="{DCAD4FEB-5AD0-94A2-E02B-DD85F230C3AB}"/>
              </a:ext>
            </a:extLst>
          </p:cNvPr>
          <p:cNvPicPr>
            <a:picLocks noChangeAspect="1"/>
          </p:cNvPicPr>
          <p:nvPr/>
        </p:nvPicPr>
        <p:blipFill>
          <a:blip r:embed="rId7"/>
          <a:stretch>
            <a:fillRect/>
          </a:stretch>
        </p:blipFill>
        <p:spPr>
          <a:xfrm>
            <a:off x="4377208" y="2297341"/>
            <a:ext cx="2846159" cy="2846159"/>
          </a:xfrm>
          <a:prstGeom prst="rect">
            <a:avLst/>
          </a:prstGeom>
        </p:spPr>
      </p:pic>
    </p:spTree>
    <p:custDataLst>
      <p:tags r:id="rId1"/>
    </p:custDataLst>
    <p:extLst>
      <p:ext uri="{BB962C8B-B14F-4D97-AF65-F5344CB8AC3E}">
        <p14:creationId xmlns:p14="http://schemas.microsoft.com/office/powerpoint/2010/main" val="82730096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1000" fill="hold"/>
                                        <p:tgtEl>
                                          <p:spTgt spid="11"/>
                                        </p:tgtEl>
                                        <p:attrNameLst>
                                          <p:attrName>ppt_w</p:attrName>
                                        </p:attrNameLst>
                                      </p:cBhvr>
                                      <p:tavLst>
                                        <p:tav tm="0">
                                          <p:val>
                                            <p:fltVal val="0"/>
                                          </p:val>
                                        </p:tav>
                                        <p:tav tm="100000">
                                          <p:val>
                                            <p:strVal val="#ppt_w"/>
                                          </p:val>
                                        </p:tav>
                                      </p:tavLst>
                                    </p:anim>
                                    <p:anim calcmode="lin" valueType="num">
                                      <p:cBhvr>
                                        <p:cTn id="27" dur="1000" fill="hold"/>
                                        <p:tgtEl>
                                          <p:spTgt spid="11"/>
                                        </p:tgtEl>
                                        <p:attrNameLst>
                                          <p:attrName>ppt_h</p:attrName>
                                        </p:attrNameLst>
                                      </p:cBhvr>
                                      <p:tavLst>
                                        <p:tav tm="0">
                                          <p:val>
                                            <p:fltVal val="0"/>
                                          </p:val>
                                        </p:tav>
                                        <p:tav tm="100000">
                                          <p:val>
                                            <p:strVal val="#ppt_h"/>
                                          </p:val>
                                        </p:tav>
                                      </p:tavLst>
                                    </p:anim>
                                    <p:anim calcmode="lin" valueType="num">
                                      <p:cBhvr>
                                        <p:cTn id="28" dur="1000" fill="hold"/>
                                        <p:tgtEl>
                                          <p:spTgt spid="11"/>
                                        </p:tgtEl>
                                        <p:attrNameLst>
                                          <p:attrName>style.rotation</p:attrName>
                                        </p:attrNameLst>
                                      </p:cBhvr>
                                      <p:tavLst>
                                        <p:tav tm="0">
                                          <p:val>
                                            <p:fltVal val="90"/>
                                          </p:val>
                                        </p:tav>
                                        <p:tav tm="100000">
                                          <p:val>
                                            <p:fltVal val="0"/>
                                          </p:val>
                                        </p:tav>
                                      </p:tavLst>
                                    </p:anim>
                                    <p:animEffect transition="in" filter="fade">
                                      <p:cBhvr>
                                        <p:cTn id="29"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1</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4815611"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Đọc</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sp>
        <p:nvSpPr>
          <p:cNvPr id="28" name="PA-简单90">
            <a:extLst>
              <a:ext uri="{FF2B5EF4-FFF2-40B4-BE49-F238E27FC236}">
                <a16:creationId xmlns:a16="http://schemas.microsoft.com/office/drawing/2014/main" id="{36B0A715-E565-42FD-A414-2D1EF9D3BC6B}"/>
              </a:ext>
            </a:extLst>
          </p:cNvPr>
          <p:cNvSpPr>
            <a:spLocks/>
          </p:cNvSpPr>
          <p:nvPr/>
        </p:nvSpPr>
        <p:spPr bwMode="auto">
          <a:xfrm>
            <a:off x="1025644" y="1341666"/>
            <a:ext cx="1106577" cy="735260"/>
          </a:xfrm>
          <a:custGeom>
            <a:avLst/>
            <a:gdLst>
              <a:gd name="connsiteX0" fmla="*/ 810874 w 1957005"/>
              <a:gd name="connsiteY0" fmla="*/ 0 h 1622943"/>
              <a:gd name="connsiteX1" fmla="*/ 811131 w 1957005"/>
              <a:gd name="connsiteY1" fmla="*/ 24 h 1622943"/>
              <a:gd name="connsiteX2" fmla="*/ 811389 w 1957005"/>
              <a:gd name="connsiteY2" fmla="*/ 0 h 1622943"/>
              <a:gd name="connsiteX3" fmla="*/ 1384786 w 1957005"/>
              <a:gd name="connsiteY3" fmla="*/ 237557 h 1622943"/>
              <a:gd name="connsiteX4" fmla="*/ 1388672 w 1957005"/>
              <a:gd name="connsiteY4" fmla="*/ 242308 h 1622943"/>
              <a:gd name="connsiteX5" fmla="*/ 1957005 w 1957005"/>
              <a:gd name="connsiteY5" fmla="*/ 812924 h 1622943"/>
              <a:gd name="connsiteX6" fmla="*/ 1392894 w 1957005"/>
              <a:gd name="connsiteY6" fmla="*/ 1376441 h 1622943"/>
              <a:gd name="connsiteX7" fmla="*/ 1388565 w 1957005"/>
              <a:gd name="connsiteY7" fmla="*/ 1380765 h 1622943"/>
              <a:gd name="connsiteX8" fmla="*/ 1384786 w 1957005"/>
              <a:gd name="connsiteY8" fmla="*/ 1385386 h 1622943"/>
              <a:gd name="connsiteX9" fmla="*/ 811389 w 1957005"/>
              <a:gd name="connsiteY9" fmla="*/ 1622943 h 1622943"/>
              <a:gd name="connsiteX10" fmla="*/ 811131 w 1957005"/>
              <a:gd name="connsiteY10" fmla="*/ 1622918 h 1622943"/>
              <a:gd name="connsiteX11" fmla="*/ 810874 w 1957005"/>
              <a:gd name="connsiteY11" fmla="*/ 1622943 h 1622943"/>
              <a:gd name="connsiteX12" fmla="*/ 237808 w 1957005"/>
              <a:gd name="connsiteY12" fmla="*/ 1385386 h 1622943"/>
              <a:gd name="connsiteX13" fmla="*/ 237808 w 1957005"/>
              <a:gd name="connsiteY13" fmla="*/ 237557 h 1622943"/>
              <a:gd name="connsiteX14" fmla="*/ 810874 w 1957005"/>
              <a:gd name="connsiteY14" fmla="*/ 0 h 162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005" h="1622943">
                <a:moveTo>
                  <a:pt x="810874" y="0"/>
                </a:moveTo>
                <a:lnTo>
                  <a:pt x="811131" y="24"/>
                </a:lnTo>
                <a:lnTo>
                  <a:pt x="811389" y="0"/>
                </a:lnTo>
                <a:cubicBezTo>
                  <a:pt x="1018772" y="0"/>
                  <a:pt x="1226156" y="79185"/>
                  <a:pt x="1384786" y="237557"/>
                </a:cubicBezTo>
                <a:lnTo>
                  <a:pt x="1388672" y="242308"/>
                </a:lnTo>
                <a:lnTo>
                  <a:pt x="1957005" y="812924"/>
                </a:lnTo>
                <a:cubicBezTo>
                  <a:pt x="1527206" y="1242270"/>
                  <a:pt x="1419756" y="1349607"/>
                  <a:pt x="1392894" y="1376441"/>
                </a:cubicBezTo>
                <a:lnTo>
                  <a:pt x="1388565" y="1380765"/>
                </a:lnTo>
                <a:lnTo>
                  <a:pt x="1384786" y="1385386"/>
                </a:lnTo>
                <a:cubicBezTo>
                  <a:pt x="1226156" y="1543757"/>
                  <a:pt x="1018772" y="1622942"/>
                  <a:pt x="811389" y="1622943"/>
                </a:cubicBezTo>
                <a:lnTo>
                  <a:pt x="811131" y="1622918"/>
                </a:lnTo>
                <a:lnTo>
                  <a:pt x="810874" y="1622943"/>
                </a:lnTo>
                <a:cubicBezTo>
                  <a:pt x="603610" y="1622942"/>
                  <a:pt x="396347" y="1543757"/>
                  <a:pt x="237808" y="1385386"/>
                </a:cubicBezTo>
                <a:cubicBezTo>
                  <a:pt x="-79269" y="1068643"/>
                  <a:pt x="-79269" y="554299"/>
                  <a:pt x="237808" y="237557"/>
                </a:cubicBezTo>
                <a:cubicBezTo>
                  <a:pt x="396347" y="79185"/>
                  <a:pt x="603610" y="0"/>
                  <a:pt x="810874" y="0"/>
                </a:cubicBezTo>
                <a:close/>
              </a:path>
            </a:pathLst>
          </a:custGeom>
          <a:solidFill>
            <a:srgbClr val="B9C9E7"/>
          </a:solidFill>
          <a:ln w="28575" cap="flat">
            <a:solidFill>
              <a:schemeClr val="tx1">
                <a:lumMod val="65000"/>
                <a:lumOff val="35000"/>
              </a:schemeClr>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black">
                  <a:lumMod val="65000"/>
                  <a:lumOff val="35000"/>
                </a:prstClr>
              </a:solidFill>
              <a:effectLst/>
              <a:uLnTx/>
              <a:uFillTx/>
              <a:latin typeface="字魂100号-方方先锋体" panose="00000500000000000000" pitchFamily="2" charset="-122"/>
              <a:ea typeface="字魂100号-方方先锋体" panose="00000500000000000000" pitchFamily="2" charset="-122"/>
              <a:cs typeface="+mn-cs"/>
              <a:sym typeface="+mn-lt"/>
            </a:endParaRPr>
          </a:p>
        </p:txBody>
      </p:sp>
      <p:sp>
        <p:nvSpPr>
          <p:cNvPr id="29" name="PA-简单91">
            <a:extLst>
              <a:ext uri="{FF2B5EF4-FFF2-40B4-BE49-F238E27FC236}">
                <a16:creationId xmlns:a16="http://schemas.microsoft.com/office/drawing/2014/main" id="{33AF939B-2D3D-4F5C-8F90-F9BA8395EE8F}"/>
              </a:ext>
            </a:extLst>
          </p:cNvPr>
          <p:cNvSpPr>
            <a:spLocks/>
          </p:cNvSpPr>
          <p:nvPr/>
        </p:nvSpPr>
        <p:spPr bwMode="auto">
          <a:xfrm>
            <a:off x="1065456" y="1346325"/>
            <a:ext cx="864991" cy="694582"/>
          </a:xfrm>
          <a:custGeom>
            <a:avLst/>
            <a:gdLst>
              <a:gd name="T0" fmla="*/ 433 w 526"/>
              <a:gd name="T1" fmla="*/ 433 h 527"/>
              <a:gd name="T2" fmla="*/ 433 w 526"/>
              <a:gd name="T3" fmla="*/ 433 h 527"/>
              <a:gd name="T4" fmla="*/ 93 w 526"/>
              <a:gd name="T5" fmla="*/ 433 h 527"/>
              <a:gd name="T6" fmla="*/ 93 w 526"/>
              <a:gd name="T7" fmla="*/ 433 h 527"/>
              <a:gd name="T8" fmla="*/ 93 w 526"/>
              <a:gd name="T9" fmla="*/ 94 h 527"/>
              <a:gd name="T10" fmla="*/ 93 w 526"/>
              <a:gd name="T11" fmla="*/ 94 h 527"/>
              <a:gd name="T12" fmla="*/ 433 w 526"/>
              <a:gd name="T13" fmla="*/ 94 h 527"/>
              <a:gd name="T14" fmla="*/ 433 w 526"/>
              <a:gd name="T15" fmla="*/ 94 h 527"/>
              <a:gd name="T16" fmla="*/ 433 w 526"/>
              <a:gd name="T17" fmla="*/ 43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6" h="527">
                <a:moveTo>
                  <a:pt x="433" y="433"/>
                </a:moveTo>
                <a:cubicBezTo>
                  <a:pt x="433" y="433"/>
                  <a:pt x="433" y="433"/>
                  <a:pt x="433" y="433"/>
                </a:cubicBezTo>
                <a:cubicBezTo>
                  <a:pt x="339" y="527"/>
                  <a:pt x="187" y="527"/>
                  <a:pt x="93" y="433"/>
                </a:cubicBezTo>
                <a:cubicBezTo>
                  <a:pt x="93" y="433"/>
                  <a:pt x="93" y="433"/>
                  <a:pt x="93" y="433"/>
                </a:cubicBezTo>
                <a:cubicBezTo>
                  <a:pt x="0" y="339"/>
                  <a:pt x="0" y="188"/>
                  <a:pt x="93" y="94"/>
                </a:cubicBezTo>
                <a:cubicBezTo>
                  <a:pt x="93" y="94"/>
                  <a:pt x="93" y="94"/>
                  <a:pt x="93" y="94"/>
                </a:cubicBezTo>
                <a:cubicBezTo>
                  <a:pt x="187" y="0"/>
                  <a:pt x="339" y="0"/>
                  <a:pt x="433" y="94"/>
                </a:cubicBezTo>
                <a:cubicBezTo>
                  <a:pt x="433" y="94"/>
                  <a:pt x="433" y="94"/>
                  <a:pt x="433" y="94"/>
                </a:cubicBezTo>
                <a:cubicBezTo>
                  <a:pt x="526" y="188"/>
                  <a:pt x="526" y="339"/>
                  <a:pt x="433" y="433"/>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black">
                  <a:lumMod val="65000"/>
                  <a:lumOff val="35000"/>
                </a:prstClr>
              </a:solidFill>
              <a:effectLst/>
              <a:uLnTx/>
              <a:uFillTx/>
              <a:latin typeface="字魂100号-方方先锋体" panose="00000500000000000000" pitchFamily="2" charset="-122"/>
              <a:ea typeface="字魂100号-方方先锋体" panose="00000500000000000000" pitchFamily="2" charset="-122"/>
              <a:cs typeface="+mn-cs"/>
              <a:sym typeface="+mn-lt"/>
            </a:endParaRPr>
          </a:p>
        </p:txBody>
      </p:sp>
      <p:sp>
        <p:nvSpPr>
          <p:cNvPr id="30" name="PA-简单92">
            <a:extLst>
              <a:ext uri="{FF2B5EF4-FFF2-40B4-BE49-F238E27FC236}">
                <a16:creationId xmlns:a16="http://schemas.microsoft.com/office/drawing/2014/main" id="{A7EA7FF0-CD7D-4020-918E-FEBE9ED9BC75}"/>
              </a:ext>
            </a:extLst>
          </p:cNvPr>
          <p:cNvSpPr txBox="1"/>
          <p:nvPr/>
        </p:nvSpPr>
        <p:spPr>
          <a:xfrm>
            <a:off x="1065456" y="1500742"/>
            <a:ext cx="726004" cy="463846"/>
          </a:xfrm>
          <a:prstGeom prst="rect">
            <a:avLst/>
          </a:prstGeom>
          <a:noFill/>
          <a:ln>
            <a:noFill/>
          </a:ln>
        </p:spPr>
        <p:txBody>
          <a:bodyPr wrap="square" lIns="90000" tIns="46800" rIns="90000" bIns="4680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prstClr val="black"/>
                </a:solidFill>
                <a:effectLst/>
                <a:uLnTx/>
                <a:uFillTx/>
                <a:latin typeface="Times New Roman" panose="02020603050405020304" pitchFamily="18" charset="0"/>
                <a:ea typeface="字魂100号-方方先锋体" panose="00000500000000000000" pitchFamily="2" charset="-122"/>
                <a:cs typeface="Times New Roman" panose="02020603050405020304" pitchFamily="18" charset="0"/>
                <a:sym typeface="+mn-lt"/>
              </a:rPr>
              <a:t>01</a:t>
            </a:r>
            <a:endParaRPr kumimoji="0" lang="en-US" sz="2400" b="1" i="0" u="none" strike="noStrike" kern="0" cap="none" spc="0" normalizeH="0" baseline="0" noProof="0" dirty="0">
              <a:ln>
                <a:noFill/>
              </a:ln>
              <a:solidFill>
                <a:prstClr val="black"/>
              </a:solidFill>
              <a:effectLst/>
              <a:uLnTx/>
              <a:uFillTx/>
              <a:latin typeface="Times New Roman" panose="02020603050405020304" pitchFamily="18" charset="0"/>
              <a:ea typeface="字魂100号-方方先锋体" panose="00000500000000000000" pitchFamily="2" charset="-122"/>
              <a:cs typeface="Times New Roman" panose="02020603050405020304" pitchFamily="18" charset="0"/>
              <a:sym typeface="+mn-lt"/>
            </a:endParaRPr>
          </a:p>
        </p:txBody>
      </p:sp>
      <p:sp>
        <p:nvSpPr>
          <p:cNvPr id="31" name="PA-简单93">
            <a:extLst>
              <a:ext uri="{FF2B5EF4-FFF2-40B4-BE49-F238E27FC236}">
                <a16:creationId xmlns:a16="http://schemas.microsoft.com/office/drawing/2014/main" id="{EF9BDBD0-BD3E-4A72-B82A-A876C531E831}"/>
              </a:ext>
            </a:extLst>
          </p:cNvPr>
          <p:cNvSpPr>
            <a:spLocks/>
          </p:cNvSpPr>
          <p:nvPr/>
        </p:nvSpPr>
        <p:spPr bwMode="auto">
          <a:xfrm>
            <a:off x="2989885" y="1341666"/>
            <a:ext cx="1108505" cy="735260"/>
          </a:xfrm>
          <a:custGeom>
            <a:avLst/>
            <a:gdLst>
              <a:gd name="connsiteX0" fmla="*/ 812247 w 1960414"/>
              <a:gd name="connsiteY0" fmla="*/ 0 h 1622943"/>
              <a:gd name="connsiteX1" fmla="*/ 812399 w 1960414"/>
              <a:gd name="connsiteY1" fmla="*/ 14 h 1622943"/>
              <a:gd name="connsiteX2" fmla="*/ 812552 w 1960414"/>
              <a:gd name="connsiteY2" fmla="*/ 0 h 1622943"/>
              <a:gd name="connsiteX3" fmla="*/ 1387211 w 1960414"/>
              <a:gd name="connsiteY3" fmla="*/ 237557 h 1622943"/>
              <a:gd name="connsiteX4" fmla="*/ 1960414 w 1960414"/>
              <a:gd name="connsiteY4" fmla="*/ 812924 h 1622943"/>
              <a:gd name="connsiteX5" fmla="*/ 1387211 w 1960414"/>
              <a:gd name="connsiteY5" fmla="*/ 1385386 h 1622943"/>
              <a:gd name="connsiteX6" fmla="*/ 812552 w 1960414"/>
              <a:gd name="connsiteY6" fmla="*/ 1622943 h 1622943"/>
              <a:gd name="connsiteX7" fmla="*/ 812399 w 1960414"/>
              <a:gd name="connsiteY7" fmla="*/ 1622928 h 1622943"/>
              <a:gd name="connsiteX8" fmla="*/ 812247 w 1960414"/>
              <a:gd name="connsiteY8" fmla="*/ 1622943 h 1622943"/>
              <a:gd name="connsiteX9" fmla="*/ 237784 w 1960414"/>
              <a:gd name="connsiteY9" fmla="*/ 1385386 h 1622943"/>
              <a:gd name="connsiteX10" fmla="*/ 237784 w 1960414"/>
              <a:gd name="connsiteY10" fmla="*/ 237557 h 1622943"/>
              <a:gd name="connsiteX11" fmla="*/ 812247 w 1960414"/>
              <a:gd name="connsiteY11" fmla="*/ 0 h 162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0414" h="1622943">
                <a:moveTo>
                  <a:pt x="812247" y="0"/>
                </a:moveTo>
                <a:lnTo>
                  <a:pt x="812399" y="14"/>
                </a:lnTo>
                <a:lnTo>
                  <a:pt x="812552" y="0"/>
                </a:lnTo>
                <a:cubicBezTo>
                  <a:pt x="1020593" y="0"/>
                  <a:pt x="1228634" y="79185"/>
                  <a:pt x="1387211" y="237557"/>
                </a:cubicBezTo>
                <a:lnTo>
                  <a:pt x="1960414" y="812924"/>
                </a:lnTo>
                <a:cubicBezTo>
                  <a:pt x="1387211" y="1385386"/>
                  <a:pt x="1387211" y="1385386"/>
                  <a:pt x="1387211" y="1385386"/>
                </a:cubicBezTo>
                <a:cubicBezTo>
                  <a:pt x="1228634" y="1543757"/>
                  <a:pt x="1020593" y="1622942"/>
                  <a:pt x="812552" y="1622943"/>
                </a:cubicBezTo>
                <a:lnTo>
                  <a:pt x="812399" y="1622928"/>
                </a:lnTo>
                <a:lnTo>
                  <a:pt x="812247" y="1622943"/>
                </a:lnTo>
                <a:cubicBezTo>
                  <a:pt x="604277" y="1622942"/>
                  <a:pt x="396307" y="1543757"/>
                  <a:pt x="237784" y="1385386"/>
                </a:cubicBezTo>
                <a:cubicBezTo>
                  <a:pt x="-79261" y="1068643"/>
                  <a:pt x="-79261" y="554299"/>
                  <a:pt x="237784" y="237557"/>
                </a:cubicBezTo>
                <a:cubicBezTo>
                  <a:pt x="396307" y="79185"/>
                  <a:pt x="604277" y="0"/>
                  <a:pt x="812247" y="0"/>
                </a:cubicBezTo>
                <a:close/>
              </a:path>
            </a:pathLst>
          </a:custGeom>
          <a:solidFill>
            <a:srgbClr val="F3C900"/>
          </a:solidFill>
          <a:ln w="28575" cap="flat">
            <a:solidFill>
              <a:schemeClr val="tx1">
                <a:lumMod val="65000"/>
                <a:lumOff val="35000"/>
              </a:schemeClr>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black">
                  <a:lumMod val="65000"/>
                  <a:lumOff val="35000"/>
                </a:prstClr>
              </a:solidFill>
              <a:effectLst/>
              <a:uLnTx/>
              <a:uFillTx/>
              <a:latin typeface="字魂100号-方方先锋体" panose="00000500000000000000" pitchFamily="2" charset="-122"/>
              <a:ea typeface="字魂100号-方方先锋体" panose="00000500000000000000" pitchFamily="2" charset="-122"/>
              <a:cs typeface="+mn-cs"/>
              <a:sym typeface="+mn-lt"/>
            </a:endParaRPr>
          </a:p>
        </p:txBody>
      </p:sp>
      <p:sp>
        <p:nvSpPr>
          <p:cNvPr id="32" name="PA-简单94">
            <a:extLst>
              <a:ext uri="{FF2B5EF4-FFF2-40B4-BE49-F238E27FC236}">
                <a16:creationId xmlns:a16="http://schemas.microsoft.com/office/drawing/2014/main" id="{FF23D323-8A7A-4DF1-AA0E-D7C86A23CF23}"/>
              </a:ext>
            </a:extLst>
          </p:cNvPr>
          <p:cNvSpPr>
            <a:spLocks/>
          </p:cNvSpPr>
          <p:nvPr/>
        </p:nvSpPr>
        <p:spPr bwMode="auto">
          <a:xfrm>
            <a:off x="3028978" y="1346325"/>
            <a:ext cx="866914" cy="694582"/>
          </a:xfrm>
          <a:custGeom>
            <a:avLst/>
            <a:gdLst>
              <a:gd name="T0" fmla="*/ 433 w 527"/>
              <a:gd name="T1" fmla="*/ 433 h 527"/>
              <a:gd name="T2" fmla="*/ 433 w 527"/>
              <a:gd name="T3" fmla="*/ 433 h 527"/>
              <a:gd name="T4" fmla="*/ 94 w 527"/>
              <a:gd name="T5" fmla="*/ 433 h 527"/>
              <a:gd name="T6" fmla="*/ 94 w 527"/>
              <a:gd name="T7" fmla="*/ 433 h 527"/>
              <a:gd name="T8" fmla="*/ 94 w 527"/>
              <a:gd name="T9" fmla="*/ 94 h 527"/>
              <a:gd name="T10" fmla="*/ 94 w 527"/>
              <a:gd name="T11" fmla="*/ 94 h 527"/>
              <a:gd name="T12" fmla="*/ 433 w 527"/>
              <a:gd name="T13" fmla="*/ 94 h 527"/>
              <a:gd name="T14" fmla="*/ 433 w 527"/>
              <a:gd name="T15" fmla="*/ 94 h 527"/>
              <a:gd name="T16" fmla="*/ 433 w 527"/>
              <a:gd name="T17" fmla="*/ 43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7" h="527">
                <a:moveTo>
                  <a:pt x="433" y="433"/>
                </a:moveTo>
                <a:cubicBezTo>
                  <a:pt x="433" y="433"/>
                  <a:pt x="433" y="433"/>
                  <a:pt x="433" y="433"/>
                </a:cubicBezTo>
                <a:cubicBezTo>
                  <a:pt x="339" y="527"/>
                  <a:pt x="188" y="527"/>
                  <a:pt x="94" y="433"/>
                </a:cubicBezTo>
                <a:cubicBezTo>
                  <a:pt x="94" y="433"/>
                  <a:pt x="94" y="433"/>
                  <a:pt x="94" y="433"/>
                </a:cubicBezTo>
                <a:cubicBezTo>
                  <a:pt x="0" y="339"/>
                  <a:pt x="0" y="188"/>
                  <a:pt x="94" y="94"/>
                </a:cubicBezTo>
                <a:cubicBezTo>
                  <a:pt x="94" y="94"/>
                  <a:pt x="94" y="94"/>
                  <a:pt x="94" y="94"/>
                </a:cubicBezTo>
                <a:cubicBezTo>
                  <a:pt x="188" y="0"/>
                  <a:pt x="339" y="0"/>
                  <a:pt x="433" y="94"/>
                </a:cubicBezTo>
                <a:cubicBezTo>
                  <a:pt x="433" y="94"/>
                  <a:pt x="433" y="94"/>
                  <a:pt x="433" y="94"/>
                </a:cubicBezTo>
                <a:cubicBezTo>
                  <a:pt x="527" y="188"/>
                  <a:pt x="527" y="339"/>
                  <a:pt x="433" y="433"/>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black">
                  <a:lumMod val="65000"/>
                  <a:lumOff val="35000"/>
                </a:prstClr>
              </a:solidFill>
              <a:effectLst/>
              <a:uLnTx/>
              <a:uFillTx/>
              <a:latin typeface="字魂100号-方方先锋体" panose="00000500000000000000" pitchFamily="2" charset="-122"/>
              <a:ea typeface="字魂100号-方方先锋体" panose="00000500000000000000" pitchFamily="2" charset="-122"/>
              <a:cs typeface="+mn-cs"/>
              <a:sym typeface="+mn-lt"/>
            </a:endParaRPr>
          </a:p>
        </p:txBody>
      </p:sp>
      <p:sp>
        <p:nvSpPr>
          <p:cNvPr id="33" name="PA-简单95">
            <a:extLst>
              <a:ext uri="{FF2B5EF4-FFF2-40B4-BE49-F238E27FC236}">
                <a16:creationId xmlns:a16="http://schemas.microsoft.com/office/drawing/2014/main" id="{82CC0DBE-859C-4FCF-B05A-EF0144118C48}"/>
              </a:ext>
            </a:extLst>
          </p:cNvPr>
          <p:cNvSpPr txBox="1"/>
          <p:nvPr/>
        </p:nvSpPr>
        <p:spPr>
          <a:xfrm>
            <a:off x="3030587" y="1500742"/>
            <a:ext cx="726004" cy="463846"/>
          </a:xfrm>
          <a:prstGeom prst="rect">
            <a:avLst/>
          </a:prstGeom>
          <a:noFill/>
          <a:ln>
            <a:noFill/>
          </a:ln>
        </p:spPr>
        <p:txBody>
          <a:bodyPr wrap="square" lIns="90000" tIns="46800" rIns="90000" bIns="4680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prstClr val="black"/>
                </a:solidFill>
                <a:effectLst/>
                <a:uLnTx/>
                <a:uFillTx/>
                <a:latin typeface="Times New Roman" panose="02020603050405020304" pitchFamily="18" charset="0"/>
                <a:ea typeface="字魂100号-方方先锋体" panose="00000500000000000000" pitchFamily="2" charset="-122"/>
                <a:cs typeface="Times New Roman" panose="02020603050405020304" pitchFamily="18" charset="0"/>
                <a:sym typeface="+mn-lt"/>
              </a:rPr>
              <a:t>02</a:t>
            </a:r>
            <a:endParaRPr kumimoji="0" lang="en-US" sz="2400" b="1" i="0" u="none" strike="noStrike" kern="0" cap="none" spc="0" normalizeH="0" baseline="0" noProof="0" dirty="0">
              <a:ln>
                <a:noFill/>
              </a:ln>
              <a:solidFill>
                <a:prstClr val="black"/>
              </a:solidFill>
              <a:effectLst/>
              <a:uLnTx/>
              <a:uFillTx/>
              <a:latin typeface="Times New Roman" panose="02020603050405020304" pitchFamily="18" charset="0"/>
              <a:ea typeface="字魂100号-方方先锋体" panose="00000500000000000000" pitchFamily="2" charset="-122"/>
              <a:cs typeface="Times New Roman" panose="02020603050405020304" pitchFamily="18" charset="0"/>
              <a:sym typeface="+mn-lt"/>
            </a:endParaRPr>
          </a:p>
        </p:txBody>
      </p:sp>
      <p:sp>
        <p:nvSpPr>
          <p:cNvPr id="34" name="PA-简单96">
            <a:extLst>
              <a:ext uri="{FF2B5EF4-FFF2-40B4-BE49-F238E27FC236}">
                <a16:creationId xmlns:a16="http://schemas.microsoft.com/office/drawing/2014/main" id="{73400581-557A-4ABE-A54D-917E06C9E302}"/>
              </a:ext>
            </a:extLst>
          </p:cNvPr>
          <p:cNvSpPr txBox="1"/>
          <p:nvPr/>
        </p:nvSpPr>
        <p:spPr>
          <a:xfrm>
            <a:off x="809897" y="2324298"/>
            <a:ext cx="1653513" cy="2033506"/>
          </a:xfrm>
          <a:prstGeom prst="rect">
            <a:avLst/>
          </a:prstGeom>
          <a:noFill/>
        </p:spPr>
        <p:txBody>
          <a:bodyPr wrap="square" lIns="90000" tIns="46800" rIns="90000" bIns="4680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800">
                <a:effectLst/>
                <a:latin typeface="Times New Roman" panose="02020603050405020304" pitchFamily="18" charset="0"/>
                <a:ea typeface="Times New Roman" panose="02020603050405020304" pitchFamily="18" charset="0"/>
              </a:rPr>
              <a:t>Phần miêu tả thiên nhiên mùa xuân đọc với giọng nhẹ nhàng, say mê, nhịp thơ khoan thai, thong thả</a:t>
            </a:r>
            <a:endParaRPr lang="en-US" sz="1200" dirty="0">
              <a:solidFill>
                <a:srgbClr val="002060"/>
              </a:solidFill>
              <a:latin typeface="Times New Roman" panose="02020603050405020304" pitchFamily="18" charset="0"/>
              <a:cs typeface="Times New Roman" panose="02020603050405020304" pitchFamily="18" charset="0"/>
            </a:endParaRPr>
          </a:p>
        </p:txBody>
      </p:sp>
      <p:sp>
        <p:nvSpPr>
          <p:cNvPr id="35" name="PA-简单97">
            <a:extLst>
              <a:ext uri="{FF2B5EF4-FFF2-40B4-BE49-F238E27FC236}">
                <a16:creationId xmlns:a16="http://schemas.microsoft.com/office/drawing/2014/main" id="{FF92BDCF-D1AF-4D75-AEB6-D6CFF51FC99F}"/>
              </a:ext>
            </a:extLst>
          </p:cNvPr>
          <p:cNvSpPr txBox="1"/>
          <p:nvPr/>
        </p:nvSpPr>
        <p:spPr>
          <a:xfrm>
            <a:off x="2870773" y="2324298"/>
            <a:ext cx="1698798" cy="2310505"/>
          </a:xfrm>
          <a:prstGeom prst="rect">
            <a:avLst/>
          </a:prstGeom>
          <a:noFill/>
        </p:spPr>
        <p:txBody>
          <a:bodyPr wrap="square" lIns="90000" tIns="46800" rIns="90000" bIns="4680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800">
                <a:effectLst/>
                <a:latin typeface="Times New Roman" panose="02020603050405020304" pitchFamily="18" charset="0"/>
                <a:ea typeface="Times New Roman" panose="02020603050405020304" pitchFamily="18" charset="0"/>
              </a:rPr>
              <a:t>Phần nói về mùa xuân đất nước nên đọc với tốc độ nhanh hơn để làm nổi bật cái xốn xang, hối hả</a:t>
            </a:r>
            <a:endParaRPr lang="en-US" sz="1200" dirty="0">
              <a:solidFill>
                <a:srgbClr val="002060"/>
              </a:solidFill>
              <a:latin typeface="Times New Roman" panose="02020603050405020304" pitchFamily="18" charset="0"/>
              <a:cs typeface="Times New Roman" panose="02020603050405020304" pitchFamily="18" charset="0"/>
            </a:endParaRPr>
          </a:p>
        </p:txBody>
      </p:sp>
      <p:sp>
        <p:nvSpPr>
          <p:cNvPr id="36" name="PA-简单98">
            <a:extLst>
              <a:ext uri="{FF2B5EF4-FFF2-40B4-BE49-F238E27FC236}">
                <a16:creationId xmlns:a16="http://schemas.microsoft.com/office/drawing/2014/main" id="{0AB656FB-3730-46F3-95F6-39CC9E462A8B}"/>
              </a:ext>
            </a:extLst>
          </p:cNvPr>
          <p:cNvSpPr txBox="1"/>
          <p:nvPr/>
        </p:nvSpPr>
        <p:spPr>
          <a:xfrm>
            <a:off x="4979614" y="2346008"/>
            <a:ext cx="1565345" cy="925511"/>
          </a:xfrm>
          <a:prstGeom prst="rect">
            <a:avLst/>
          </a:prstGeom>
          <a:noFill/>
        </p:spPr>
        <p:txBody>
          <a:bodyPr wrap="square" lIns="90000" tIns="46800" rIns="90000" bIns="4680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spcAft>
                <a:spcPts val="800"/>
              </a:spcAft>
            </a:pPr>
            <a:r>
              <a:rPr lang="en-US" sz="1800">
                <a:effectLst/>
                <a:latin typeface="Times New Roman" panose="02020603050405020304" pitchFamily="18" charset="0"/>
                <a:ea typeface="Times New Roman" panose="02020603050405020304" pitchFamily="18" charset="0"/>
              </a:rPr>
              <a:t>Phần cuối nên đọc với giọng điệu tha thiết</a:t>
            </a:r>
            <a:endParaRPr lang="en-US" sz="1800">
              <a:effectLst/>
              <a:latin typeface=".VnTime"/>
              <a:ea typeface="Times New Roman" panose="02020603050405020304" pitchFamily="18" charset="0"/>
              <a:cs typeface="Times New Roman" panose="02020603050405020304" pitchFamily="18" charset="0"/>
            </a:endParaRPr>
          </a:p>
        </p:txBody>
      </p:sp>
      <p:sp>
        <p:nvSpPr>
          <p:cNvPr id="37" name="PA-简单99">
            <a:extLst>
              <a:ext uri="{FF2B5EF4-FFF2-40B4-BE49-F238E27FC236}">
                <a16:creationId xmlns:a16="http://schemas.microsoft.com/office/drawing/2014/main" id="{18D062CB-2B48-4A5B-9072-C08962F80957}"/>
              </a:ext>
            </a:extLst>
          </p:cNvPr>
          <p:cNvSpPr>
            <a:spLocks/>
          </p:cNvSpPr>
          <p:nvPr/>
        </p:nvSpPr>
        <p:spPr bwMode="auto">
          <a:xfrm>
            <a:off x="4957045" y="1341666"/>
            <a:ext cx="1108505" cy="735260"/>
          </a:xfrm>
          <a:custGeom>
            <a:avLst/>
            <a:gdLst>
              <a:gd name="connsiteX0" fmla="*/ 812247 w 1960414"/>
              <a:gd name="connsiteY0" fmla="*/ 0 h 1622943"/>
              <a:gd name="connsiteX1" fmla="*/ 812399 w 1960414"/>
              <a:gd name="connsiteY1" fmla="*/ 14 h 1622943"/>
              <a:gd name="connsiteX2" fmla="*/ 812552 w 1960414"/>
              <a:gd name="connsiteY2" fmla="*/ 0 h 1622943"/>
              <a:gd name="connsiteX3" fmla="*/ 1387211 w 1960414"/>
              <a:gd name="connsiteY3" fmla="*/ 237557 h 1622943"/>
              <a:gd name="connsiteX4" fmla="*/ 1960414 w 1960414"/>
              <a:gd name="connsiteY4" fmla="*/ 812924 h 1622943"/>
              <a:gd name="connsiteX5" fmla="*/ 1387211 w 1960414"/>
              <a:gd name="connsiteY5" fmla="*/ 1385386 h 1622943"/>
              <a:gd name="connsiteX6" fmla="*/ 812552 w 1960414"/>
              <a:gd name="connsiteY6" fmla="*/ 1622943 h 1622943"/>
              <a:gd name="connsiteX7" fmla="*/ 812399 w 1960414"/>
              <a:gd name="connsiteY7" fmla="*/ 1622928 h 1622943"/>
              <a:gd name="connsiteX8" fmla="*/ 812247 w 1960414"/>
              <a:gd name="connsiteY8" fmla="*/ 1622943 h 1622943"/>
              <a:gd name="connsiteX9" fmla="*/ 237784 w 1960414"/>
              <a:gd name="connsiteY9" fmla="*/ 1385386 h 1622943"/>
              <a:gd name="connsiteX10" fmla="*/ 237784 w 1960414"/>
              <a:gd name="connsiteY10" fmla="*/ 237557 h 1622943"/>
              <a:gd name="connsiteX11" fmla="*/ 812247 w 1960414"/>
              <a:gd name="connsiteY11" fmla="*/ 0 h 162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0414" h="1622943">
                <a:moveTo>
                  <a:pt x="812247" y="0"/>
                </a:moveTo>
                <a:lnTo>
                  <a:pt x="812399" y="14"/>
                </a:lnTo>
                <a:lnTo>
                  <a:pt x="812552" y="0"/>
                </a:lnTo>
                <a:cubicBezTo>
                  <a:pt x="1020593" y="0"/>
                  <a:pt x="1228634" y="79185"/>
                  <a:pt x="1387211" y="237557"/>
                </a:cubicBezTo>
                <a:lnTo>
                  <a:pt x="1960414" y="812924"/>
                </a:lnTo>
                <a:cubicBezTo>
                  <a:pt x="1387211" y="1385386"/>
                  <a:pt x="1387211" y="1385386"/>
                  <a:pt x="1387211" y="1385386"/>
                </a:cubicBezTo>
                <a:cubicBezTo>
                  <a:pt x="1228634" y="1543757"/>
                  <a:pt x="1020593" y="1622942"/>
                  <a:pt x="812552" y="1622943"/>
                </a:cubicBezTo>
                <a:lnTo>
                  <a:pt x="812399" y="1622928"/>
                </a:lnTo>
                <a:lnTo>
                  <a:pt x="812247" y="1622943"/>
                </a:lnTo>
                <a:cubicBezTo>
                  <a:pt x="604277" y="1622942"/>
                  <a:pt x="396307" y="1543757"/>
                  <a:pt x="237784" y="1385386"/>
                </a:cubicBezTo>
                <a:cubicBezTo>
                  <a:pt x="-79261" y="1068643"/>
                  <a:pt x="-79261" y="554299"/>
                  <a:pt x="237784" y="237557"/>
                </a:cubicBezTo>
                <a:cubicBezTo>
                  <a:pt x="396307" y="79185"/>
                  <a:pt x="604277" y="0"/>
                  <a:pt x="812247" y="0"/>
                </a:cubicBezTo>
                <a:close/>
              </a:path>
            </a:pathLst>
          </a:custGeom>
          <a:solidFill>
            <a:srgbClr val="B9C9E7"/>
          </a:solidFill>
          <a:ln w="28575" cap="flat">
            <a:solidFill>
              <a:schemeClr val="tx1">
                <a:lumMod val="65000"/>
                <a:lumOff val="35000"/>
              </a:schemeClr>
            </a:solidFill>
            <a:prstDash val="solid"/>
            <a:miter lim="800000"/>
            <a:headEnd/>
            <a:tailEnd/>
          </a:ln>
          <a:effectLst/>
        </p:spPr>
        <p:txBody>
          <a:bodyPr vert="horz" wrap="square" lIns="91440" tIns="45720" rIns="91440" bIns="45720" numCol="1" anchor="t" anchorCtr="0" compatLnSpc="1">
            <a:prstTxWarp prst="textNoShape">
              <a:avLst/>
            </a:prstTxWarp>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black">
                  <a:lumMod val="65000"/>
                  <a:lumOff val="35000"/>
                </a:prstClr>
              </a:solidFill>
              <a:effectLst/>
              <a:uLnTx/>
              <a:uFillTx/>
              <a:latin typeface="字魂100号-方方先锋体" panose="00000500000000000000" pitchFamily="2" charset="-122"/>
              <a:ea typeface="字魂100号-方方先锋体" panose="00000500000000000000" pitchFamily="2" charset="-122"/>
              <a:cs typeface="+mn-cs"/>
              <a:sym typeface="+mn-lt"/>
            </a:endParaRPr>
          </a:p>
        </p:txBody>
      </p:sp>
      <p:sp>
        <p:nvSpPr>
          <p:cNvPr id="38" name="PA-简单100">
            <a:extLst>
              <a:ext uri="{FF2B5EF4-FFF2-40B4-BE49-F238E27FC236}">
                <a16:creationId xmlns:a16="http://schemas.microsoft.com/office/drawing/2014/main" id="{6E1013FD-E201-40B6-81C1-88DB30C2C7BF}"/>
              </a:ext>
            </a:extLst>
          </p:cNvPr>
          <p:cNvSpPr>
            <a:spLocks/>
          </p:cNvSpPr>
          <p:nvPr/>
        </p:nvSpPr>
        <p:spPr bwMode="auto">
          <a:xfrm>
            <a:off x="4996138" y="1346325"/>
            <a:ext cx="866914" cy="694582"/>
          </a:xfrm>
          <a:custGeom>
            <a:avLst/>
            <a:gdLst>
              <a:gd name="T0" fmla="*/ 433 w 527"/>
              <a:gd name="T1" fmla="*/ 433 h 527"/>
              <a:gd name="T2" fmla="*/ 433 w 527"/>
              <a:gd name="T3" fmla="*/ 433 h 527"/>
              <a:gd name="T4" fmla="*/ 94 w 527"/>
              <a:gd name="T5" fmla="*/ 433 h 527"/>
              <a:gd name="T6" fmla="*/ 94 w 527"/>
              <a:gd name="T7" fmla="*/ 433 h 527"/>
              <a:gd name="T8" fmla="*/ 94 w 527"/>
              <a:gd name="T9" fmla="*/ 94 h 527"/>
              <a:gd name="T10" fmla="*/ 94 w 527"/>
              <a:gd name="T11" fmla="*/ 94 h 527"/>
              <a:gd name="T12" fmla="*/ 433 w 527"/>
              <a:gd name="T13" fmla="*/ 94 h 527"/>
              <a:gd name="T14" fmla="*/ 433 w 527"/>
              <a:gd name="T15" fmla="*/ 94 h 527"/>
              <a:gd name="T16" fmla="*/ 433 w 527"/>
              <a:gd name="T17" fmla="*/ 43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7" h="527">
                <a:moveTo>
                  <a:pt x="433" y="433"/>
                </a:moveTo>
                <a:cubicBezTo>
                  <a:pt x="433" y="433"/>
                  <a:pt x="433" y="433"/>
                  <a:pt x="433" y="433"/>
                </a:cubicBezTo>
                <a:cubicBezTo>
                  <a:pt x="339" y="527"/>
                  <a:pt x="188" y="527"/>
                  <a:pt x="94" y="433"/>
                </a:cubicBezTo>
                <a:cubicBezTo>
                  <a:pt x="94" y="433"/>
                  <a:pt x="94" y="433"/>
                  <a:pt x="94" y="433"/>
                </a:cubicBezTo>
                <a:cubicBezTo>
                  <a:pt x="0" y="339"/>
                  <a:pt x="0" y="188"/>
                  <a:pt x="94" y="94"/>
                </a:cubicBezTo>
                <a:cubicBezTo>
                  <a:pt x="94" y="94"/>
                  <a:pt x="94" y="94"/>
                  <a:pt x="94" y="94"/>
                </a:cubicBezTo>
                <a:cubicBezTo>
                  <a:pt x="188" y="0"/>
                  <a:pt x="339" y="0"/>
                  <a:pt x="433" y="94"/>
                </a:cubicBezTo>
                <a:cubicBezTo>
                  <a:pt x="433" y="94"/>
                  <a:pt x="433" y="94"/>
                  <a:pt x="433" y="94"/>
                </a:cubicBezTo>
                <a:cubicBezTo>
                  <a:pt x="527" y="188"/>
                  <a:pt x="527" y="339"/>
                  <a:pt x="433" y="433"/>
                </a:cubicBezTo>
                <a:close/>
              </a:path>
            </a:pathLst>
          </a:custGeom>
          <a:solidFill>
            <a:srgbClr val="FFFFFF"/>
          </a:solidFill>
          <a:ln w="11113" cap="flat">
            <a:noFill/>
            <a:prstDash val="solid"/>
            <a:miter lim="800000"/>
            <a:headEnd/>
            <a:tailEnd/>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black">
                  <a:lumMod val="65000"/>
                  <a:lumOff val="35000"/>
                </a:prstClr>
              </a:solidFill>
              <a:effectLst/>
              <a:uLnTx/>
              <a:uFillTx/>
              <a:latin typeface="字魂100号-方方先锋体" panose="00000500000000000000" pitchFamily="2" charset="-122"/>
              <a:ea typeface="字魂100号-方方先锋体" panose="00000500000000000000" pitchFamily="2" charset="-122"/>
              <a:cs typeface="+mn-cs"/>
              <a:sym typeface="+mn-lt"/>
            </a:endParaRPr>
          </a:p>
        </p:txBody>
      </p:sp>
      <p:sp>
        <p:nvSpPr>
          <p:cNvPr id="39" name="PA-简单101">
            <a:extLst>
              <a:ext uri="{FF2B5EF4-FFF2-40B4-BE49-F238E27FC236}">
                <a16:creationId xmlns:a16="http://schemas.microsoft.com/office/drawing/2014/main" id="{E0E71180-F770-4BEA-A217-4C0C9BBBFD35}"/>
              </a:ext>
            </a:extLst>
          </p:cNvPr>
          <p:cNvSpPr txBox="1"/>
          <p:nvPr/>
        </p:nvSpPr>
        <p:spPr>
          <a:xfrm>
            <a:off x="4942499" y="1500742"/>
            <a:ext cx="726004" cy="463846"/>
          </a:xfrm>
          <a:prstGeom prst="rect">
            <a:avLst/>
          </a:prstGeom>
          <a:noFill/>
          <a:ln>
            <a:noFill/>
          </a:ln>
        </p:spPr>
        <p:txBody>
          <a:bodyPr wrap="square" lIns="90000" tIns="46800" rIns="90000" bIns="46800"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0" cap="none" spc="0" normalizeH="0" baseline="0" noProof="0" dirty="0">
                <a:ln>
                  <a:noFill/>
                </a:ln>
                <a:solidFill>
                  <a:prstClr val="black"/>
                </a:solidFill>
                <a:effectLst/>
                <a:uLnTx/>
                <a:uFillTx/>
                <a:latin typeface="Times New Roman" panose="02020603050405020304" pitchFamily="18" charset="0"/>
                <a:ea typeface="字魂100号-方方先锋体" panose="00000500000000000000" pitchFamily="2" charset="-122"/>
                <a:cs typeface="Times New Roman" panose="02020603050405020304" pitchFamily="18" charset="0"/>
                <a:sym typeface="+mn-lt"/>
              </a:rPr>
              <a:t>03</a:t>
            </a:r>
            <a:endParaRPr kumimoji="0" lang="en-US" sz="2400" b="1" i="0" u="none" strike="noStrike" kern="0" cap="none" spc="0" normalizeH="0" baseline="0" noProof="0" dirty="0">
              <a:ln>
                <a:noFill/>
              </a:ln>
              <a:solidFill>
                <a:prstClr val="black"/>
              </a:solidFill>
              <a:effectLst/>
              <a:uLnTx/>
              <a:uFillTx/>
              <a:latin typeface="Times New Roman" panose="02020603050405020304" pitchFamily="18" charset="0"/>
              <a:ea typeface="字魂100号-方方先锋体" panose="00000500000000000000" pitchFamily="2" charset="-122"/>
              <a:cs typeface="Times New Roman" panose="02020603050405020304" pitchFamily="18" charset="0"/>
              <a:sym typeface="+mn-lt"/>
            </a:endParaRPr>
          </a:p>
        </p:txBody>
      </p:sp>
      <p:pic>
        <p:nvPicPr>
          <p:cNvPr id="40" name="图片 6">
            <a:extLst>
              <a:ext uri="{FF2B5EF4-FFF2-40B4-BE49-F238E27FC236}">
                <a16:creationId xmlns:a16="http://schemas.microsoft.com/office/drawing/2014/main" id="{90F85C23-219E-4CBC-AC96-BFDB2E81145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402159" y="2514137"/>
            <a:ext cx="3235654" cy="2254145"/>
          </a:xfrm>
          <a:prstGeom prst="rect">
            <a:avLst/>
          </a:prstGeom>
        </p:spPr>
      </p:pic>
    </p:spTree>
    <p:custDataLst>
      <p:tags r:id="rId1"/>
    </p:custDataLst>
    <p:extLst>
      <p:ext uri="{BB962C8B-B14F-4D97-AF65-F5344CB8AC3E}">
        <p14:creationId xmlns:p14="http://schemas.microsoft.com/office/powerpoint/2010/main" val="4523619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28"/>
                                        </p:tgtEl>
                                        <p:attrNameLst>
                                          <p:attrName>style.visibility</p:attrName>
                                        </p:attrNameLst>
                                      </p:cBhvr>
                                      <p:to>
                                        <p:strVal val="visible"/>
                                      </p:to>
                                    </p:set>
                                    <p:anim calcmode="lin" valueType="num">
                                      <p:cBhvr additive="base">
                                        <p:cTn id="26" dur="500" fill="hold"/>
                                        <p:tgtEl>
                                          <p:spTgt spid="28"/>
                                        </p:tgtEl>
                                        <p:attrNameLst>
                                          <p:attrName>ppt_x</p:attrName>
                                        </p:attrNameLst>
                                      </p:cBhvr>
                                      <p:tavLst>
                                        <p:tav tm="0">
                                          <p:val>
                                            <p:strVal val="#ppt_x"/>
                                          </p:val>
                                        </p:tav>
                                        <p:tav tm="100000">
                                          <p:val>
                                            <p:strVal val="#ppt_x"/>
                                          </p:val>
                                        </p:tav>
                                      </p:tavLst>
                                    </p:anim>
                                    <p:anim calcmode="lin" valueType="num">
                                      <p:cBhvr additive="base">
                                        <p:cTn id="27" dur="500" fill="hold"/>
                                        <p:tgtEl>
                                          <p:spTgt spid="28"/>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additive="base">
                                        <p:cTn id="30" dur="500" fill="hold"/>
                                        <p:tgtEl>
                                          <p:spTgt spid="29"/>
                                        </p:tgtEl>
                                        <p:attrNameLst>
                                          <p:attrName>ppt_x</p:attrName>
                                        </p:attrNameLst>
                                      </p:cBhvr>
                                      <p:tavLst>
                                        <p:tav tm="0">
                                          <p:val>
                                            <p:strVal val="#ppt_x"/>
                                          </p:val>
                                        </p:tav>
                                        <p:tav tm="100000">
                                          <p:val>
                                            <p:strVal val="#ppt_x"/>
                                          </p:val>
                                        </p:tav>
                                      </p:tavLst>
                                    </p:anim>
                                    <p:anim calcmode="lin" valueType="num">
                                      <p:cBhvr additive="base">
                                        <p:cTn id="31" dur="500" fill="hold"/>
                                        <p:tgtEl>
                                          <p:spTgt spid="29"/>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500" fill="hold"/>
                                        <p:tgtEl>
                                          <p:spTgt spid="31"/>
                                        </p:tgtEl>
                                        <p:attrNameLst>
                                          <p:attrName>ppt_x</p:attrName>
                                        </p:attrNameLst>
                                      </p:cBhvr>
                                      <p:tavLst>
                                        <p:tav tm="0">
                                          <p:val>
                                            <p:strVal val="#ppt_x"/>
                                          </p:val>
                                        </p:tav>
                                        <p:tav tm="100000">
                                          <p:val>
                                            <p:strVal val="#ppt_x"/>
                                          </p:val>
                                        </p:tav>
                                      </p:tavLst>
                                    </p:anim>
                                    <p:anim calcmode="lin" valueType="num">
                                      <p:cBhvr additive="base">
                                        <p:cTn id="39" dur="500" fill="hold"/>
                                        <p:tgtEl>
                                          <p:spTgt spid="31"/>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32"/>
                                        </p:tgtEl>
                                        <p:attrNameLst>
                                          <p:attrName>style.visibility</p:attrName>
                                        </p:attrNameLst>
                                      </p:cBhvr>
                                      <p:to>
                                        <p:strVal val="visible"/>
                                      </p:to>
                                    </p:set>
                                    <p:anim calcmode="lin" valueType="num">
                                      <p:cBhvr additive="base">
                                        <p:cTn id="42" dur="500" fill="hold"/>
                                        <p:tgtEl>
                                          <p:spTgt spid="32"/>
                                        </p:tgtEl>
                                        <p:attrNameLst>
                                          <p:attrName>ppt_x</p:attrName>
                                        </p:attrNameLst>
                                      </p:cBhvr>
                                      <p:tavLst>
                                        <p:tav tm="0">
                                          <p:val>
                                            <p:strVal val="#ppt_x"/>
                                          </p:val>
                                        </p:tav>
                                        <p:tav tm="100000">
                                          <p:val>
                                            <p:strVal val="#ppt_x"/>
                                          </p:val>
                                        </p:tav>
                                      </p:tavLst>
                                    </p:anim>
                                    <p:anim calcmode="lin" valueType="num">
                                      <p:cBhvr additive="base">
                                        <p:cTn id="43" dur="500" fill="hold"/>
                                        <p:tgtEl>
                                          <p:spTgt spid="3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 calcmode="lin" valueType="num">
                                      <p:cBhvr additive="base">
                                        <p:cTn id="46" dur="500" fill="hold"/>
                                        <p:tgtEl>
                                          <p:spTgt spid="33"/>
                                        </p:tgtEl>
                                        <p:attrNameLst>
                                          <p:attrName>ppt_x</p:attrName>
                                        </p:attrNameLst>
                                      </p:cBhvr>
                                      <p:tavLst>
                                        <p:tav tm="0">
                                          <p:val>
                                            <p:strVal val="#ppt_x"/>
                                          </p:val>
                                        </p:tav>
                                        <p:tav tm="100000">
                                          <p:val>
                                            <p:strVal val="#ppt_x"/>
                                          </p:val>
                                        </p:tav>
                                      </p:tavLst>
                                    </p:anim>
                                    <p:anim calcmode="lin" valueType="num">
                                      <p:cBhvr additive="base">
                                        <p:cTn id="47" dur="500" fill="hold"/>
                                        <p:tgtEl>
                                          <p:spTgt spid="33"/>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37"/>
                                        </p:tgtEl>
                                        <p:attrNameLst>
                                          <p:attrName>style.visibility</p:attrName>
                                        </p:attrNameLst>
                                      </p:cBhvr>
                                      <p:to>
                                        <p:strVal val="visible"/>
                                      </p:to>
                                    </p:set>
                                    <p:anim calcmode="lin" valueType="num">
                                      <p:cBhvr additive="base">
                                        <p:cTn id="50" dur="500" fill="hold"/>
                                        <p:tgtEl>
                                          <p:spTgt spid="37"/>
                                        </p:tgtEl>
                                        <p:attrNameLst>
                                          <p:attrName>ppt_x</p:attrName>
                                        </p:attrNameLst>
                                      </p:cBhvr>
                                      <p:tavLst>
                                        <p:tav tm="0">
                                          <p:val>
                                            <p:strVal val="#ppt_x"/>
                                          </p:val>
                                        </p:tav>
                                        <p:tav tm="100000">
                                          <p:val>
                                            <p:strVal val="#ppt_x"/>
                                          </p:val>
                                        </p:tav>
                                      </p:tavLst>
                                    </p:anim>
                                    <p:anim calcmode="lin" valueType="num">
                                      <p:cBhvr additive="base">
                                        <p:cTn id="51" dur="500" fill="hold"/>
                                        <p:tgtEl>
                                          <p:spTgt spid="37"/>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additive="base">
                                        <p:cTn id="54" dur="500" fill="hold"/>
                                        <p:tgtEl>
                                          <p:spTgt spid="38"/>
                                        </p:tgtEl>
                                        <p:attrNameLst>
                                          <p:attrName>ppt_x</p:attrName>
                                        </p:attrNameLst>
                                      </p:cBhvr>
                                      <p:tavLst>
                                        <p:tav tm="0">
                                          <p:val>
                                            <p:strVal val="#ppt_x"/>
                                          </p:val>
                                        </p:tav>
                                        <p:tav tm="100000">
                                          <p:val>
                                            <p:strVal val="#ppt_x"/>
                                          </p:val>
                                        </p:tav>
                                      </p:tavLst>
                                    </p:anim>
                                    <p:anim calcmode="lin" valueType="num">
                                      <p:cBhvr additive="base">
                                        <p:cTn id="55" dur="500" fill="hold"/>
                                        <p:tgtEl>
                                          <p:spTgt spid="38"/>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ppt_x"/>
                                          </p:val>
                                        </p:tav>
                                        <p:tav tm="100000">
                                          <p:val>
                                            <p:strVal val="#ppt_x"/>
                                          </p:val>
                                        </p:tav>
                                      </p:tavLst>
                                    </p:anim>
                                    <p:anim calcmode="lin" valueType="num">
                                      <p:cBhvr additive="base">
                                        <p:cTn id="59" dur="500" fill="hold"/>
                                        <p:tgtEl>
                                          <p:spTgt spid="39"/>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40"/>
                                        </p:tgtEl>
                                        <p:attrNameLst>
                                          <p:attrName>style.visibility</p:attrName>
                                        </p:attrNameLst>
                                      </p:cBhvr>
                                      <p:to>
                                        <p:strVal val="visible"/>
                                      </p:to>
                                    </p:set>
                                    <p:anim calcmode="lin" valueType="num">
                                      <p:cBhvr additive="base">
                                        <p:cTn id="62" dur="500" fill="hold"/>
                                        <p:tgtEl>
                                          <p:spTgt spid="40"/>
                                        </p:tgtEl>
                                        <p:attrNameLst>
                                          <p:attrName>ppt_x</p:attrName>
                                        </p:attrNameLst>
                                      </p:cBhvr>
                                      <p:tavLst>
                                        <p:tav tm="0">
                                          <p:val>
                                            <p:strVal val="#ppt_x"/>
                                          </p:val>
                                        </p:tav>
                                        <p:tav tm="100000">
                                          <p:val>
                                            <p:strVal val="#ppt_x"/>
                                          </p:val>
                                        </p:tav>
                                      </p:tavLst>
                                    </p:anim>
                                    <p:anim calcmode="lin" valueType="num">
                                      <p:cBhvr additive="base">
                                        <p:cTn id="63"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14" presetClass="entr" presetSubtype="10" fill="hold" grpId="0" nodeType="click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randombar(horizontal)">
                                      <p:cBhvr>
                                        <p:cTn id="68" dur="500"/>
                                        <p:tgtEl>
                                          <p:spTgt spid="34"/>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10" fill="hold" grpId="0" nodeType="clickEffect">
                                  <p:stCondLst>
                                    <p:cond delay="0"/>
                                  </p:stCondLst>
                                  <p:childTnLst>
                                    <p:set>
                                      <p:cBhvr>
                                        <p:cTn id="72" dur="1" fill="hold">
                                          <p:stCondLst>
                                            <p:cond delay="0"/>
                                          </p:stCondLst>
                                        </p:cTn>
                                        <p:tgtEl>
                                          <p:spTgt spid="35"/>
                                        </p:tgtEl>
                                        <p:attrNameLst>
                                          <p:attrName>style.visibility</p:attrName>
                                        </p:attrNameLst>
                                      </p:cBhvr>
                                      <p:to>
                                        <p:strVal val="visible"/>
                                      </p:to>
                                    </p:set>
                                    <p:animEffect transition="in" filter="randombar(horizontal)">
                                      <p:cBhvr>
                                        <p:cTn id="73" dur="500"/>
                                        <p:tgtEl>
                                          <p:spTgt spid="35"/>
                                        </p:tgtEl>
                                      </p:cBhvr>
                                    </p:animEffect>
                                  </p:childTnLst>
                                </p:cTn>
                              </p:par>
                            </p:childTnLst>
                          </p:cTn>
                        </p:par>
                      </p:childTnLst>
                    </p:cTn>
                  </p:par>
                  <p:par>
                    <p:cTn id="74" fill="hold">
                      <p:stCondLst>
                        <p:cond delay="indefinite"/>
                      </p:stCondLst>
                      <p:childTnLst>
                        <p:par>
                          <p:cTn id="75" fill="hold">
                            <p:stCondLst>
                              <p:cond delay="0"/>
                            </p:stCondLst>
                            <p:childTnLst>
                              <p:par>
                                <p:cTn id="76" presetID="14" presetClass="entr" presetSubtype="10" fill="hold" grpId="0" nodeType="clickEffect">
                                  <p:stCondLst>
                                    <p:cond delay="0"/>
                                  </p:stCondLst>
                                  <p:childTnLst>
                                    <p:set>
                                      <p:cBhvr>
                                        <p:cTn id="77" dur="1" fill="hold">
                                          <p:stCondLst>
                                            <p:cond delay="0"/>
                                          </p:stCondLst>
                                        </p:cTn>
                                        <p:tgtEl>
                                          <p:spTgt spid="36"/>
                                        </p:tgtEl>
                                        <p:attrNameLst>
                                          <p:attrName>style.visibility</p:attrName>
                                        </p:attrNameLst>
                                      </p:cBhvr>
                                      <p:to>
                                        <p:strVal val="visible"/>
                                      </p:to>
                                    </p:set>
                                    <p:animEffect transition="in" filter="randombar(horizontal)">
                                      <p:cBhvr>
                                        <p:cTn id="7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p:bldP spid="31" grpId="0" animBg="1"/>
      <p:bldP spid="32" grpId="0" animBg="1"/>
      <p:bldP spid="33" grpId="0"/>
      <p:bldP spid="34" grpId="0"/>
      <p:bldP spid="35" grpId="0"/>
      <p:bldP spid="36" grpId="0"/>
      <p:bldP spid="37" grpId="0" animBg="1"/>
      <p:bldP spid="38" grpId="0" animBg="1"/>
      <p:bldP spid="3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1</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4815611"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Đọc</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9" name="图片 52">
            <a:extLst>
              <a:ext uri="{FF2B5EF4-FFF2-40B4-BE49-F238E27FC236}">
                <a16:creationId xmlns:a16="http://schemas.microsoft.com/office/drawing/2014/main" id="{AE271CED-D266-40BB-BD7B-C54E0527C0E2}"/>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407862" y="1929817"/>
            <a:ext cx="2300662" cy="2698542"/>
          </a:xfrm>
          <a:prstGeom prst="rect">
            <a:avLst/>
          </a:prstGeom>
        </p:spPr>
      </p:pic>
      <p:sp>
        <p:nvSpPr>
          <p:cNvPr id="10" name="圆角矩形 18">
            <a:extLst>
              <a:ext uri="{FF2B5EF4-FFF2-40B4-BE49-F238E27FC236}">
                <a16:creationId xmlns:a16="http://schemas.microsoft.com/office/drawing/2014/main" id="{B0D977F1-FA4F-4DD9-AF73-E893094AF9D4}"/>
              </a:ext>
            </a:extLst>
          </p:cNvPr>
          <p:cNvSpPr/>
          <p:nvPr/>
        </p:nvSpPr>
        <p:spPr>
          <a:xfrm>
            <a:off x="4365982" y="2699909"/>
            <a:ext cx="467823" cy="1199623"/>
          </a:xfrm>
          <a:prstGeom prst="roundRect">
            <a:avLst>
              <a:gd name="adj" fmla="val 6957"/>
            </a:avLst>
          </a:prstGeom>
          <a:solidFill>
            <a:srgbClr val="ECEC2B"/>
          </a:solidFill>
          <a:ln w="381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cs typeface="+mn-ea"/>
              <a:sym typeface="+mn-lt"/>
            </a:endParaRPr>
          </a:p>
        </p:txBody>
      </p:sp>
      <p:sp>
        <p:nvSpPr>
          <p:cNvPr id="11" name="圆角矩形 8">
            <a:extLst>
              <a:ext uri="{FF2B5EF4-FFF2-40B4-BE49-F238E27FC236}">
                <a16:creationId xmlns:a16="http://schemas.microsoft.com/office/drawing/2014/main" id="{33BABFF9-4D71-4CBD-82F4-C854D5CC9E19}"/>
              </a:ext>
            </a:extLst>
          </p:cNvPr>
          <p:cNvSpPr/>
          <p:nvPr/>
        </p:nvSpPr>
        <p:spPr>
          <a:xfrm>
            <a:off x="4507448" y="1178523"/>
            <a:ext cx="2987035" cy="2698542"/>
          </a:xfrm>
          <a:custGeom>
            <a:avLst/>
            <a:gdLst>
              <a:gd name="connsiteX0" fmla="*/ 0 w 4525033"/>
              <a:gd name="connsiteY0" fmla="*/ 196564 h 3236686"/>
              <a:gd name="connsiteX1" fmla="*/ 196564 w 4525033"/>
              <a:gd name="connsiteY1" fmla="*/ 0 h 3236686"/>
              <a:gd name="connsiteX2" fmla="*/ 4328469 w 4525033"/>
              <a:gd name="connsiteY2" fmla="*/ 0 h 3236686"/>
              <a:gd name="connsiteX3" fmla="*/ 4525033 w 4525033"/>
              <a:gd name="connsiteY3" fmla="*/ 196564 h 3236686"/>
              <a:gd name="connsiteX4" fmla="*/ 4525033 w 4525033"/>
              <a:gd name="connsiteY4" fmla="*/ 3040122 h 3236686"/>
              <a:gd name="connsiteX5" fmla="*/ 4328469 w 4525033"/>
              <a:gd name="connsiteY5" fmla="*/ 3236686 h 3236686"/>
              <a:gd name="connsiteX6" fmla="*/ 196564 w 4525033"/>
              <a:gd name="connsiteY6" fmla="*/ 3236686 h 3236686"/>
              <a:gd name="connsiteX7" fmla="*/ 0 w 4525033"/>
              <a:gd name="connsiteY7" fmla="*/ 3040122 h 3236686"/>
              <a:gd name="connsiteX8" fmla="*/ 0 w 4525033"/>
              <a:gd name="connsiteY8" fmla="*/ 196564 h 3236686"/>
              <a:gd name="connsiteX0-1" fmla="*/ 0 w 4525033"/>
              <a:gd name="connsiteY0-2" fmla="*/ 633292 h 3673414"/>
              <a:gd name="connsiteX1-3" fmla="*/ 1342976 w 4525033"/>
              <a:gd name="connsiteY1-4" fmla="*/ 0 h 3673414"/>
              <a:gd name="connsiteX2-5" fmla="*/ 4328469 w 4525033"/>
              <a:gd name="connsiteY2-6" fmla="*/ 436728 h 3673414"/>
              <a:gd name="connsiteX3-7" fmla="*/ 4525033 w 4525033"/>
              <a:gd name="connsiteY3-8" fmla="*/ 633292 h 3673414"/>
              <a:gd name="connsiteX4-9" fmla="*/ 4525033 w 4525033"/>
              <a:gd name="connsiteY4-10" fmla="*/ 3476850 h 3673414"/>
              <a:gd name="connsiteX5-11" fmla="*/ 4328469 w 4525033"/>
              <a:gd name="connsiteY5-12" fmla="*/ 3673414 h 3673414"/>
              <a:gd name="connsiteX6-13" fmla="*/ 196564 w 4525033"/>
              <a:gd name="connsiteY6-14" fmla="*/ 3673414 h 3673414"/>
              <a:gd name="connsiteX7-15" fmla="*/ 0 w 4525033"/>
              <a:gd name="connsiteY7-16" fmla="*/ 3476850 h 3673414"/>
              <a:gd name="connsiteX8-17" fmla="*/ 0 w 4525033"/>
              <a:gd name="connsiteY8-18" fmla="*/ 633292 h 3673414"/>
              <a:gd name="connsiteX0-19" fmla="*/ 0 w 4525033"/>
              <a:gd name="connsiteY0-20" fmla="*/ 633292 h 3673414"/>
              <a:gd name="connsiteX1-21" fmla="*/ 1342976 w 4525033"/>
              <a:gd name="connsiteY1-22" fmla="*/ 0 h 3673414"/>
              <a:gd name="connsiteX2-23" fmla="*/ 3850797 w 4525033"/>
              <a:gd name="connsiteY2-24" fmla="*/ 81887 h 3673414"/>
              <a:gd name="connsiteX3-25" fmla="*/ 4525033 w 4525033"/>
              <a:gd name="connsiteY3-26" fmla="*/ 633292 h 3673414"/>
              <a:gd name="connsiteX4-27" fmla="*/ 4525033 w 4525033"/>
              <a:gd name="connsiteY4-28" fmla="*/ 3476850 h 3673414"/>
              <a:gd name="connsiteX5-29" fmla="*/ 4328469 w 4525033"/>
              <a:gd name="connsiteY5-30" fmla="*/ 3673414 h 3673414"/>
              <a:gd name="connsiteX6-31" fmla="*/ 196564 w 4525033"/>
              <a:gd name="connsiteY6-32" fmla="*/ 3673414 h 3673414"/>
              <a:gd name="connsiteX7-33" fmla="*/ 0 w 4525033"/>
              <a:gd name="connsiteY7-34" fmla="*/ 3476850 h 3673414"/>
              <a:gd name="connsiteX8-35" fmla="*/ 0 w 4525033"/>
              <a:gd name="connsiteY8-36" fmla="*/ 633292 h 3673414"/>
              <a:gd name="connsiteX0-37" fmla="*/ 0 w 4688806"/>
              <a:gd name="connsiteY0-38" fmla="*/ 633292 h 3673414"/>
              <a:gd name="connsiteX1-39" fmla="*/ 1342976 w 4688806"/>
              <a:gd name="connsiteY1-40" fmla="*/ 0 h 3673414"/>
              <a:gd name="connsiteX2-41" fmla="*/ 3850797 w 4688806"/>
              <a:gd name="connsiteY2-42" fmla="*/ 81887 h 3673414"/>
              <a:gd name="connsiteX3-43" fmla="*/ 4688806 w 4688806"/>
              <a:gd name="connsiteY3-44" fmla="*/ 1206498 h 3673414"/>
              <a:gd name="connsiteX4-45" fmla="*/ 4525033 w 4688806"/>
              <a:gd name="connsiteY4-46" fmla="*/ 3476850 h 3673414"/>
              <a:gd name="connsiteX5-47" fmla="*/ 4328469 w 4688806"/>
              <a:gd name="connsiteY5-48" fmla="*/ 3673414 h 3673414"/>
              <a:gd name="connsiteX6-49" fmla="*/ 196564 w 4688806"/>
              <a:gd name="connsiteY6-50" fmla="*/ 3673414 h 3673414"/>
              <a:gd name="connsiteX7-51" fmla="*/ 0 w 4688806"/>
              <a:gd name="connsiteY7-52" fmla="*/ 3476850 h 3673414"/>
              <a:gd name="connsiteX8-53" fmla="*/ 0 w 4688806"/>
              <a:gd name="connsiteY8-54" fmla="*/ 633292 h 3673414"/>
              <a:gd name="connsiteX0-55" fmla="*/ 0 w 4688806"/>
              <a:gd name="connsiteY0-56" fmla="*/ 633292 h 3673414"/>
              <a:gd name="connsiteX1-57" fmla="*/ 1342976 w 4688806"/>
              <a:gd name="connsiteY1-58" fmla="*/ 0 h 3673414"/>
              <a:gd name="connsiteX2-59" fmla="*/ 3850797 w 4688806"/>
              <a:gd name="connsiteY2-60" fmla="*/ 81887 h 3673414"/>
              <a:gd name="connsiteX3-61" fmla="*/ 4688806 w 4688806"/>
              <a:gd name="connsiteY3-62" fmla="*/ 1206498 h 3673414"/>
              <a:gd name="connsiteX4-63" fmla="*/ 4525033 w 4688806"/>
              <a:gd name="connsiteY4-64" fmla="*/ 3476850 h 3673414"/>
              <a:gd name="connsiteX5-65" fmla="*/ 4328469 w 4688806"/>
              <a:gd name="connsiteY5-66" fmla="*/ 3673414 h 3673414"/>
              <a:gd name="connsiteX6-67" fmla="*/ 196564 w 4688806"/>
              <a:gd name="connsiteY6-68" fmla="*/ 3673414 h 3673414"/>
              <a:gd name="connsiteX7-69" fmla="*/ 0 w 4688806"/>
              <a:gd name="connsiteY7-70" fmla="*/ 3476850 h 3673414"/>
              <a:gd name="connsiteX8-71" fmla="*/ 0 w 4688806"/>
              <a:gd name="connsiteY8-72" fmla="*/ 633292 h 3673414"/>
              <a:gd name="connsiteX0-73" fmla="*/ 0 w 4688806"/>
              <a:gd name="connsiteY0-74" fmla="*/ 675414 h 3715536"/>
              <a:gd name="connsiteX1-75" fmla="*/ 1342976 w 4688806"/>
              <a:gd name="connsiteY1-76" fmla="*/ 42122 h 3715536"/>
              <a:gd name="connsiteX2-77" fmla="*/ 3850797 w 4688806"/>
              <a:gd name="connsiteY2-78" fmla="*/ 124009 h 3715536"/>
              <a:gd name="connsiteX3-79" fmla="*/ 4688806 w 4688806"/>
              <a:gd name="connsiteY3-80" fmla="*/ 1248620 h 3715536"/>
              <a:gd name="connsiteX4-81" fmla="*/ 4525033 w 4688806"/>
              <a:gd name="connsiteY4-82" fmla="*/ 3518972 h 3715536"/>
              <a:gd name="connsiteX5-83" fmla="*/ 4328469 w 4688806"/>
              <a:gd name="connsiteY5-84" fmla="*/ 3715536 h 3715536"/>
              <a:gd name="connsiteX6-85" fmla="*/ 196564 w 4688806"/>
              <a:gd name="connsiteY6-86" fmla="*/ 3715536 h 3715536"/>
              <a:gd name="connsiteX7-87" fmla="*/ 0 w 4688806"/>
              <a:gd name="connsiteY7-88" fmla="*/ 3518972 h 3715536"/>
              <a:gd name="connsiteX8-89" fmla="*/ 0 w 4688806"/>
              <a:gd name="connsiteY8-90" fmla="*/ 675414 h 3715536"/>
              <a:gd name="connsiteX0-91" fmla="*/ 0 w 4688806"/>
              <a:gd name="connsiteY0-92" fmla="*/ 633292 h 3673414"/>
              <a:gd name="connsiteX1-93" fmla="*/ 1342976 w 4688806"/>
              <a:gd name="connsiteY1-94" fmla="*/ 0 h 3673414"/>
              <a:gd name="connsiteX2-95" fmla="*/ 3850797 w 4688806"/>
              <a:gd name="connsiteY2-96" fmla="*/ 81887 h 3673414"/>
              <a:gd name="connsiteX3-97" fmla="*/ 4688806 w 4688806"/>
              <a:gd name="connsiteY3-98" fmla="*/ 1206498 h 3673414"/>
              <a:gd name="connsiteX4-99" fmla="*/ 4525033 w 4688806"/>
              <a:gd name="connsiteY4-100" fmla="*/ 3476850 h 3673414"/>
              <a:gd name="connsiteX5-101" fmla="*/ 4328469 w 4688806"/>
              <a:gd name="connsiteY5-102" fmla="*/ 3673414 h 3673414"/>
              <a:gd name="connsiteX6-103" fmla="*/ 196564 w 4688806"/>
              <a:gd name="connsiteY6-104" fmla="*/ 3673414 h 3673414"/>
              <a:gd name="connsiteX7-105" fmla="*/ 0 w 4688806"/>
              <a:gd name="connsiteY7-106" fmla="*/ 3476850 h 3673414"/>
              <a:gd name="connsiteX8-107" fmla="*/ 0 w 4688806"/>
              <a:gd name="connsiteY8-108" fmla="*/ 633292 h 3673414"/>
              <a:gd name="connsiteX0-109" fmla="*/ 163772 w 4852578"/>
              <a:gd name="connsiteY0-110" fmla="*/ 633292 h 3673414"/>
              <a:gd name="connsiteX1-111" fmla="*/ 1506748 w 4852578"/>
              <a:gd name="connsiteY1-112" fmla="*/ 0 h 3673414"/>
              <a:gd name="connsiteX2-113" fmla="*/ 4014569 w 4852578"/>
              <a:gd name="connsiteY2-114" fmla="*/ 81887 h 3673414"/>
              <a:gd name="connsiteX3-115" fmla="*/ 4852578 w 4852578"/>
              <a:gd name="connsiteY3-116" fmla="*/ 1206498 h 3673414"/>
              <a:gd name="connsiteX4-117" fmla="*/ 4688805 w 4852578"/>
              <a:gd name="connsiteY4-118" fmla="*/ 3476850 h 3673414"/>
              <a:gd name="connsiteX5-119" fmla="*/ 4492241 w 4852578"/>
              <a:gd name="connsiteY5-120" fmla="*/ 3673414 h 3673414"/>
              <a:gd name="connsiteX6-121" fmla="*/ 360336 w 4852578"/>
              <a:gd name="connsiteY6-122" fmla="*/ 3673414 h 3673414"/>
              <a:gd name="connsiteX7-123" fmla="*/ 163772 w 4852578"/>
              <a:gd name="connsiteY7-124" fmla="*/ 3476850 h 3673414"/>
              <a:gd name="connsiteX8-125" fmla="*/ 163772 w 4852578"/>
              <a:gd name="connsiteY8-126" fmla="*/ 633292 h 3673414"/>
              <a:gd name="connsiteX0-127" fmla="*/ 163772 w 4852578"/>
              <a:gd name="connsiteY0-128" fmla="*/ 633292 h 3673414"/>
              <a:gd name="connsiteX1-129" fmla="*/ 1506748 w 4852578"/>
              <a:gd name="connsiteY1-130" fmla="*/ 0 h 3673414"/>
              <a:gd name="connsiteX2-131" fmla="*/ 4014569 w 4852578"/>
              <a:gd name="connsiteY2-132" fmla="*/ 81887 h 3673414"/>
              <a:gd name="connsiteX3-133" fmla="*/ 4852578 w 4852578"/>
              <a:gd name="connsiteY3-134" fmla="*/ 1206498 h 3673414"/>
              <a:gd name="connsiteX4-135" fmla="*/ 4688805 w 4852578"/>
              <a:gd name="connsiteY4-136" fmla="*/ 3476850 h 3673414"/>
              <a:gd name="connsiteX5-137" fmla="*/ 4492241 w 4852578"/>
              <a:gd name="connsiteY5-138" fmla="*/ 3673414 h 3673414"/>
              <a:gd name="connsiteX6-139" fmla="*/ 960837 w 4852578"/>
              <a:gd name="connsiteY6-140" fmla="*/ 3564232 h 3673414"/>
              <a:gd name="connsiteX7-141" fmla="*/ 163772 w 4852578"/>
              <a:gd name="connsiteY7-142" fmla="*/ 3476850 h 3673414"/>
              <a:gd name="connsiteX8-143" fmla="*/ 163772 w 4852578"/>
              <a:gd name="connsiteY8-144" fmla="*/ 633292 h 3673414"/>
              <a:gd name="connsiteX0-145" fmla="*/ 210646 w 4899452"/>
              <a:gd name="connsiteY0-146" fmla="*/ 633292 h 3673414"/>
              <a:gd name="connsiteX1-147" fmla="*/ 1553622 w 4899452"/>
              <a:gd name="connsiteY1-148" fmla="*/ 0 h 3673414"/>
              <a:gd name="connsiteX2-149" fmla="*/ 4061443 w 4899452"/>
              <a:gd name="connsiteY2-150" fmla="*/ 81887 h 3673414"/>
              <a:gd name="connsiteX3-151" fmla="*/ 4899452 w 4899452"/>
              <a:gd name="connsiteY3-152" fmla="*/ 1206498 h 3673414"/>
              <a:gd name="connsiteX4-153" fmla="*/ 4735679 w 4899452"/>
              <a:gd name="connsiteY4-154" fmla="*/ 3476850 h 3673414"/>
              <a:gd name="connsiteX5-155" fmla="*/ 4539115 w 4899452"/>
              <a:gd name="connsiteY5-156" fmla="*/ 3673414 h 3673414"/>
              <a:gd name="connsiteX6-157" fmla="*/ 1007711 w 4899452"/>
              <a:gd name="connsiteY6-158" fmla="*/ 3564232 h 3673414"/>
              <a:gd name="connsiteX7-159" fmla="*/ 210646 w 4899452"/>
              <a:gd name="connsiteY7-160" fmla="*/ 3476850 h 3673414"/>
              <a:gd name="connsiteX8-161" fmla="*/ 210646 w 4899452"/>
              <a:gd name="connsiteY8-162" fmla="*/ 633292 h 3673414"/>
              <a:gd name="connsiteX0-163" fmla="*/ 210646 w 4899452"/>
              <a:gd name="connsiteY0-164" fmla="*/ 633292 h 3673414"/>
              <a:gd name="connsiteX1-165" fmla="*/ 1553622 w 4899452"/>
              <a:gd name="connsiteY1-166" fmla="*/ 0 h 3673414"/>
              <a:gd name="connsiteX2-167" fmla="*/ 4061443 w 4899452"/>
              <a:gd name="connsiteY2-168" fmla="*/ 81887 h 3673414"/>
              <a:gd name="connsiteX3-169" fmla="*/ 4899452 w 4899452"/>
              <a:gd name="connsiteY3-170" fmla="*/ 1206498 h 3673414"/>
              <a:gd name="connsiteX4-171" fmla="*/ 4735679 w 4899452"/>
              <a:gd name="connsiteY4-172" fmla="*/ 3476850 h 3673414"/>
              <a:gd name="connsiteX5-173" fmla="*/ 4539115 w 4899452"/>
              <a:gd name="connsiteY5-174" fmla="*/ 3673414 h 3673414"/>
              <a:gd name="connsiteX6-175" fmla="*/ 1007711 w 4899452"/>
              <a:gd name="connsiteY6-176" fmla="*/ 3564232 h 3673414"/>
              <a:gd name="connsiteX7-177" fmla="*/ 210646 w 4899452"/>
              <a:gd name="connsiteY7-178" fmla="*/ 3476850 h 3673414"/>
              <a:gd name="connsiteX8-179" fmla="*/ 210646 w 4899452"/>
              <a:gd name="connsiteY8-180" fmla="*/ 633292 h 3673414"/>
              <a:gd name="connsiteX0-181" fmla="*/ 210646 w 4899452"/>
              <a:gd name="connsiteY0-182" fmla="*/ 633292 h 3706407"/>
              <a:gd name="connsiteX1-183" fmla="*/ 1553622 w 4899452"/>
              <a:gd name="connsiteY1-184" fmla="*/ 0 h 3706407"/>
              <a:gd name="connsiteX2-185" fmla="*/ 4061443 w 4899452"/>
              <a:gd name="connsiteY2-186" fmla="*/ 81887 h 3706407"/>
              <a:gd name="connsiteX3-187" fmla="*/ 4899452 w 4899452"/>
              <a:gd name="connsiteY3-188" fmla="*/ 1206498 h 3706407"/>
              <a:gd name="connsiteX4-189" fmla="*/ 4735679 w 4899452"/>
              <a:gd name="connsiteY4-190" fmla="*/ 3476850 h 3706407"/>
              <a:gd name="connsiteX5-191" fmla="*/ 4539115 w 4899452"/>
              <a:gd name="connsiteY5-192" fmla="*/ 3673414 h 3706407"/>
              <a:gd name="connsiteX6-193" fmla="*/ 1075950 w 4899452"/>
              <a:gd name="connsiteY6-194" fmla="*/ 3700710 h 3706407"/>
              <a:gd name="connsiteX7-195" fmla="*/ 210646 w 4899452"/>
              <a:gd name="connsiteY7-196" fmla="*/ 3476850 h 3706407"/>
              <a:gd name="connsiteX8-197" fmla="*/ 210646 w 4899452"/>
              <a:gd name="connsiteY8-198" fmla="*/ 633292 h 3706407"/>
              <a:gd name="connsiteX0-199" fmla="*/ 210646 w 4899452"/>
              <a:gd name="connsiteY0-200" fmla="*/ 633292 h 3741653"/>
              <a:gd name="connsiteX1-201" fmla="*/ 1553622 w 4899452"/>
              <a:gd name="connsiteY1-202" fmla="*/ 0 h 3741653"/>
              <a:gd name="connsiteX2-203" fmla="*/ 4061443 w 4899452"/>
              <a:gd name="connsiteY2-204" fmla="*/ 81887 h 3741653"/>
              <a:gd name="connsiteX3-205" fmla="*/ 4899452 w 4899452"/>
              <a:gd name="connsiteY3-206" fmla="*/ 1206498 h 3741653"/>
              <a:gd name="connsiteX4-207" fmla="*/ 4735679 w 4899452"/>
              <a:gd name="connsiteY4-208" fmla="*/ 3476850 h 3741653"/>
              <a:gd name="connsiteX5-209" fmla="*/ 4170625 w 4899452"/>
              <a:gd name="connsiteY5-210" fmla="*/ 3741653 h 3741653"/>
              <a:gd name="connsiteX6-211" fmla="*/ 1075950 w 4899452"/>
              <a:gd name="connsiteY6-212" fmla="*/ 3700710 h 3741653"/>
              <a:gd name="connsiteX7-213" fmla="*/ 210646 w 4899452"/>
              <a:gd name="connsiteY7-214" fmla="*/ 3476850 h 3741653"/>
              <a:gd name="connsiteX8-215" fmla="*/ 210646 w 4899452"/>
              <a:gd name="connsiteY8-216" fmla="*/ 633292 h 3741653"/>
              <a:gd name="connsiteX0-217" fmla="*/ 210646 w 4899452"/>
              <a:gd name="connsiteY0-218" fmla="*/ 633292 h 3741653"/>
              <a:gd name="connsiteX1-219" fmla="*/ 1553622 w 4899452"/>
              <a:gd name="connsiteY1-220" fmla="*/ 0 h 3741653"/>
              <a:gd name="connsiteX2-221" fmla="*/ 4061443 w 4899452"/>
              <a:gd name="connsiteY2-222" fmla="*/ 81887 h 3741653"/>
              <a:gd name="connsiteX3-223" fmla="*/ 4899452 w 4899452"/>
              <a:gd name="connsiteY3-224" fmla="*/ 1206498 h 3741653"/>
              <a:gd name="connsiteX4-225" fmla="*/ 4803917 w 4899452"/>
              <a:gd name="connsiteY4-226" fmla="*/ 3176599 h 3741653"/>
              <a:gd name="connsiteX5-227" fmla="*/ 4170625 w 4899452"/>
              <a:gd name="connsiteY5-228" fmla="*/ 3741653 h 3741653"/>
              <a:gd name="connsiteX6-229" fmla="*/ 1075950 w 4899452"/>
              <a:gd name="connsiteY6-230" fmla="*/ 3700710 h 3741653"/>
              <a:gd name="connsiteX7-231" fmla="*/ 210646 w 4899452"/>
              <a:gd name="connsiteY7-232" fmla="*/ 3476850 h 3741653"/>
              <a:gd name="connsiteX8-233" fmla="*/ 210646 w 4899452"/>
              <a:gd name="connsiteY8-234" fmla="*/ 633292 h 3741653"/>
              <a:gd name="connsiteX0-235" fmla="*/ 210646 w 4899452"/>
              <a:gd name="connsiteY0-236" fmla="*/ 633292 h 3741653"/>
              <a:gd name="connsiteX1-237" fmla="*/ 1553622 w 4899452"/>
              <a:gd name="connsiteY1-238" fmla="*/ 0 h 3741653"/>
              <a:gd name="connsiteX2-239" fmla="*/ 4061443 w 4899452"/>
              <a:gd name="connsiteY2-240" fmla="*/ 81887 h 3741653"/>
              <a:gd name="connsiteX3-241" fmla="*/ 4899452 w 4899452"/>
              <a:gd name="connsiteY3-242" fmla="*/ 1206498 h 3741653"/>
              <a:gd name="connsiteX4-243" fmla="*/ 4803917 w 4899452"/>
              <a:gd name="connsiteY4-244" fmla="*/ 3176599 h 3741653"/>
              <a:gd name="connsiteX5-245" fmla="*/ 4170625 w 4899452"/>
              <a:gd name="connsiteY5-246" fmla="*/ 3741653 h 3741653"/>
              <a:gd name="connsiteX6-247" fmla="*/ 1075950 w 4899452"/>
              <a:gd name="connsiteY6-248" fmla="*/ 3700710 h 3741653"/>
              <a:gd name="connsiteX7-249" fmla="*/ 210646 w 4899452"/>
              <a:gd name="connsiteY7-250" fmla="*/ 3476850 h 3741653"/>
              <a:gd name="connsiteX8-251" fmla="*/ 210646 w 4899452"/>
              <a:gd name="connsiteY8-252" fmla="*/ 633292 h 3741653"/>
              <a:gd name="connsiteX0-253" fmla="*/ 210646 w 4899452"/>
              <a:gd name="connsiteY0-254" fmla="*/ 633292 h 3837188"/>
              <a:gd name="connsiteX1-255" fmla="*/ 1553622 w 4899452"/>
              <a:gd name="connsiteY1-256" fmla="*/ 0 h 3837188"/>
              <a:gd name="connsiteX2-257" fmla="*/ 4061443 w 4899452"/>
              <a:gd name="connsiteY2-258" fmla="*/ 81887 h 3837188"/>
              <a:gd name="connsiteX3-259" fmla="*/ 4899452 w 4899452"/>
              <a:gd name="connsiteY3-260" fmla="*/ 1206498 h 3837188"/>
              <a:gd name="connsiteX4-261" fmla="*/ 4803917 w 4899452"/>
              <a:gd name="connsiteY4-262" fmla="*/ 3176599 h 3837188"/>
              <a:gd name="connsiteX5-263" fmla="*/ 4034148 w 4899452"/>
              <a:gd name="connsiteY5-264" fmla="*/ 3837188 h 3837188"/>
              <a:gd name="connsiteX6-265" fmla="*/ 1075950 w 4899452"/>
              <a:gd name="connsiteY6-266" fmla="*/ 3700710 h 3837188"/>
              <a:gd name="connsiteX7-267" fmla="*/ 210646 w 4899452"/>
              <a:gd name="connsiteY7-268" fmla="*/ 3476850 h 3837188"/>
              <a:gd name="connsiteX8-269" fmla="*/ 210646 w 4899452"/>
              <a:gd name="connsiteY8-270" fmla="*/ 633292 h 38371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4899452" h="3837188">
                <a:moveTo>
                  <a:pt x="210646" y="633292"/>
                </a:moveTo>
                <a:cubicBezTo>
                  <a:pt x="210646" y="524733"/>
                  <a:pt x="1445063" y="0"/>
                  <a:pt x="1553622" y="0"/>
                </a:cubicBezTo>
                <a:cubicBezTo>
                  <a:pt x="2930924" y="313899"/>
                  <a:pt x="2711436" y="-136477"/>
                  <a:pt x="4061443" y="81887"/>
                </a:cubicBezTo>
                <a:cubicBezTo>
                  <a:pt x="4170002" y="81887"/>
                  <a:pt x="4722031" y="606619"/>
                  <a:pt x="4899452" y="1206498"/>
                </a:cubicBezTo>
                <a:lnTo>
                  <a:pt x="4803917" y="3176599"/>
                </a:lnTo>
                <a:cubicBezTo>
                  <a:pt x="4762973" y="3517170"/>
                  <a:pt x="4142707" y="3837188"/>
                  <a:pt x="4034148" y="3837188"/>
                </a:cubicBezTo>
                <a:lnTo>
                  <a:pt x="1075950" y="3700710"/>
                </a:lnTo>
                <a:cubicBezTo>
                  <a:pt x="967391" y="3700710"/>
                  <a:pt x="688318" y="3762830"/>
                  <a:pt x="210646" y="3476850"/>
                </a:cubicBezTo>
                <a:cubicBezTo>
                  <a:pt x="33225" y="2528997"/>
                  <a:pt x="-157843" y="1526554"/>
                  <a:pt x="210646" y="633292"/>
                </a:cubicBezTo>
                <a:close/>
              </a:path>
            </a:pathLst>
          </a:custGeom>
          <a:solidFill>
            <a:srgbClr val="718CFF"/>
          </a:solidFill>
          <a:ln w="381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prstClr val="white"/>
              </a:solidFill>
              <a:cs typeface="+mn-ea"/>
              <a:sym typeface="+mn-lt"/>
            </a:endParaRPr>
          </a:p>
        </p:txBody>
      </p:sp>
      <p:pic>
        <p:nvPicPr>
          <p:cNvPr id="12" name="图片 22">
            <a:extLst>
              <a:ext uri="{FF2B5EF4-FFF2-40B4-BE49-F238E27FC236}">
                <a16:creationId xmlns:a16="http://schemas.microsoft.com/office/drawing/2014/main" id="{C6B177F6-39FA-48D3-896B-28B0C7EEDC0A}"/>
              </a:ext>
            </a:extLst>
          </p:cNvPr>
          <p:cNvPicPr>
            <a:picLocks noChangeAspect="1"/>
          </p:cNvPicPr>
          <p:nvPr/>
        </p:nvPicPr>
        <p:blipFill>
          <a:blip r:embed="rId9" cstate="print"/>
          <a:stretch>
            <a:fillRect/>
          </a:stretch>
        </p:blipFill>
        <p:spPr>
          <a:xfrm>
            <a:off x="7012208" y="844347"/>
            <a:ext cx="1194032" cy="3034636"/>
          </a:xfrm>
          <a:prstGeom prst="rect">
            <a:avLst/>
          </a:prstGeom>
        </p:spPr>
      </p:pic>
      <p:sp>
        <p:nvSpPr>
          <p:cNvPr id="13" name="矩形 23">
            <a:extLst>
              <a:ext uri="{FF2B5EF4-FFF2-40B4-BE49-F238E27FC236}">
                <a16:creationId xmlns:a16="http://schemas.microsoft.com/office/drawing/2014/main" id="{C5BF8F40-916E-4619-81C1-8FBF8D17146C}"/>
              </a:ext>
            </a:extLst>
          </p:cNvPr>
          <p:cNvSpPr/>
          <p:nvPr/>
        </p:nvSpPr>
        <p:spPr>
          <a:xfrm>
            <a:off x="4905875" y="1600971"/>
            <a:ext cx="2226693" cy="188365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en-US" sz="20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Đọc xong văn bản, em thấy ấn tượng với vấn đề nào nhất?</a:t>
            </a:r>
            <a:endParaRPr lang="en-US" sz="2000" b="1">
              <a:solidFill>
                <a:schemeClr val="bg1"/>
              </a:solidFill>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42505031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circle(in)">
                                      <p:cBhvr>
                                        <p:cTn id="26" dur="2000"/>
                                        <p:tgtEl>
                                          <p:spTgt spid="9"/>
                                        </p:tgtEl>
                                      </p:cBhvr>
                                    </p:animEffect>
                                  </p:childTnLst>
                                </p:cTn>
                              </p:par>
                              <p:par>
                                <p:cTn id="27" presetID="6" presetClass="entr" presetSubtype="16"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circle(in)">
                                      <p:cBhvr>
                                        <p:cTn id="29" dur="2000"/>
                                        <p:tgtEl>
                                          <p:spTgt spid="11"/>
                                        </p:tgtEl>
                                      </p:cBhvr>
                                    </p:animEffect>
                                  </p:childTnLst>
                                </p:cTn>
                              </p:par>
                              <p:par>
                                <p:cTn id="30" presetID="6" presetClass="entr" presetSubtype="16" fill="hold" grpId="0"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in)">
                                      <p:cBhvr>
                                        <p:cTn id="32" dur="2000"/>
                                        <p:tgtEl>
                                          <p:spTgt spid="10"/>
                                        </p:tgtEl>
                                      </p:cBhvr>
                                    </p:animEffect>
                                  </p:childTnLst>
                                </p:cTn>
                              </p:par>
                              <p:par>
                                <p:cTn id="33" presetID="6" presetClass="entr" presetSubtype="16"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circle(in)">
                                      <p:cBhvr>
                                        <p:cTn id="35" dur="2000"/>
                                        <p:tgtEl>
                                          <p:spTgt spid="12"/>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500" fill="hold"/>
                                        <p:tgtEl>
                                          <p:spTgt spid="13"/>
                                        </p:tgtEl>
                                        <p:attrNameLst>
                                          <p:attrName>ppt_x</p:attrName>
                                        </p:attrNameLst>
                                      </p:cBhvr>
                                      <p:tavLst>
                                        <p:tav tm="0">
                                          <p:val>
                                            <p:strVal val="#ppt_x"/>
                                          </p:val>
                                        </p:tav>
                                        <p:tav tm="100000">
                                          <p:val>
                                            <p:strVal val="#ppt_x"/>
                                          </p:val>
                                        </p:tav>
                                      </p:tavLst>
                                    </p:anim>
                                    <p:anim calcmode="lin" valueType="num">
                                      <p:cBhvr additive="base">
                                        <p:cTn id="41"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430"/>
        <p:cNvGrpSpPr/>
        <p:nvPr/>
      </p:nvGrpSpPr>
      <p:grpSpPr>
        <a:xfrm>
          <a:off x="0" y="0"/>
          <a:ext cx="0" cy="0"/>
          <a:chOff x="0" y="0"/>
          <a:chExt cx="0" cy="0"/>
        </a:xfrm>
      </p:grpSpPr>
      <p:sp>
        <p:nvSpPr>
          <p:cNvPr id="7432" name="Google Shape;7432;p40"/>
          <p:cNvSpPr txBox="1">
            <a:spLocks noGrp="1"/>
          </p:cNvSpPr>
          <p:nvPr>
            <p:ph type="ctrTitle"/>
          </p:nvPr>
        </p:nvSpPr>
        <p:spPr>
          <a:xfrm>
            <a:off x="720000" y="291348"/>
            <a:ext cx="7704000" cy="158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8000">
                <a:solidFill>
                  <a:schemeClr val="accent6"/>
                </a:solidFill>
                <a:latin typeface="Times New Roman" panose="02020603050405020304" pitchFamily="18" charset="0"/>
                <a:cs typeface="Times New Roman" panose="02020603050405020304" pitchFamily="18" charset="0"/>
              </a:rPr>
              <a:t>Hoạt động</a:t>
            </a:r>
            <a:br>
              <a:rPr lang="en" sz="8000">
                <a:latin typeface="Times New Roman" panose="02020603050405020304" pitchFamily="18" charset="0"/>
                <a:cs typeface="Times New Roman" panose="02020603050405020304" pitchFamily="18" charset="0"/>
              </a:rPr>
            </a:br>
            <a:r>
              <a:rPr lang="en" sz="8000">
                <a:solidFill>
                  <a:schemeClr val="accent1"/>
                </a:solidFill>
                <a:latin typeface="Times New Roman" panose="02020603050405020304" pitchFamily="18" charset="0"/>
                <a:cs typeface="Times New Roman" panose="02020603050405020304" pitchFamily="18" charset="0"/>
              </a:rPr>
              <a:t>khởi động</a:t>
            </a:r>
            <a:endParaRPr sz="8000">
              <a:solidFill>
                <a:schemeClr val="accent1"/>
              </a:solidFill>
              <a:latin typeface="Times New Roman" panose="02020603050405020304" pitchFamily="18" charset="0"/>
              <a:cs typeface="Times New Roman" panose="02020603050405020304" pitchFamily="18" charset="0"/>
            </a:endParaRPr>
          </a:p>
        </p:txBody>
      </p:sp>
      <p:pic>
        <p:nvPicPr>
          <p:cNvPr id="4" name="图片 1">
            <a:extLst>
              <a:ext uri="{FF2B5EF4-FFF2-40B4-BE49-F238E27FC236}">
                <a16:creationId xmlns:a16="http://schemas.microsoft.com/office/drawing/2014/main" id="{4A7211B2-BA01-9D1F-DECB-4F4D2D093FDA}"/>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7570295" y="173185"/>
            <a:ext cx="1057910" cy="835660"/>
          </a:xfrm>
          <a:prstGeom prst="rect">
            <a:avLst/>
          </a:prstGeom>
        </p:spPr>
      </p:pic>
      <p:pic>
        <p:nvPicPr>
          <p:cNvPr id="5" name="图片 2">
            <a:extLst>
              <a:ext uri="{FF2B5EF4-FFF2-40B4-BE49-F238E27FC236}">
                <a16:creationId xmlns:a16="http://schemas.microsoft.com/office/drawing/2014/main" id="{FAB56A4D-14C9-2A0D-4E22-2E8847220EFC}"/>
              </a:ext>
            </a:extLst>
          </p:cNvPr>
          <p:cNvPicPr>
            <a:picLocks noChangeAspect="1"/>
          </p:cNvPicPr>
          <p:nvPr/>
        </p:nvPicPr>
        <p:blipFill>
          <a:blip r:embed="rId4" cstate="print">
            <a:extLst>
              <a:ext uri="{28A0092B-C50C-407E-A947-70E740481C1C}">
                <a14:useLocalDpi xmlns:a14="http://schemas.microsoft.com/office/drawing/2010/main" val="0"/>
              </a:ext>
            </a:extLst>
          </a:blip>
          <a:srcRect l="65852" t="26623" r="18120" b="47937"/>
          <a:stretch>
            <a:fillRect/>
          </a:stretch>
        </p:blipFill>
        <p:spPr>
          <a:xfrm flipH="1">
            <a:off x="1329783" y="1612953"/>
            <a:ext cx="670560" cy="52959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grpId="0" nodeType="clickEffect">
                                  <p:stCondLst>
                                    <p:cond delay="0"/>
                                  </p:stCondLst>
                                  <p:childTnLst>
                                    <p:set>
                                      <p:cBhvr>
                                        <p:cTn id="19" dur="1" fill="hold">
                                          <p:stCondLst>
                                            <p:cond delay="0"/>
                                          </p:stCondLst>
                                        </p:cTn>
                                        <p:tgtEl>
                                          <p:spTgt spid="7432"/>
                                        </p:tgtEl>
                                        <p:attrNameLst>
                                          <p:attrName>style.visibility</p:attrName>
                                        </p:attrNameLst>
                                      </p:cBhvr>
                                      <p:to>
                                        <p:strVal val="visible"/>
                                      </p:to>
                                    </p:set>
                                    <p:anim calcmode="lin" valueType="num">
                                      <p:cBhvr>
                                        <p:cTn id="20" dur="1000" fill="hold"/>
                                        <p:tgtEl>
                                          <p:spTgt spid="7432"/>
                                        </p:tgtEl>
                                        <p:attrNameLst>
                                          <p:attrName>ppt_w</p:attrName>
                                        </p:attrNameLst>
                                      </p:cBhvr>
                                      <p:tavLst>
                                        <p:tav tm="0">
                                          <p:val>
                                            <p:fltVal val="0"/>
                                          </p:val>
                                        </p:tav>
                                        <p:tav tm="100000">
                                          <p:val>
                                            <p:strVal val="#ppt_w"/>
                                          </p:val>
                                        </p:tav>
                                      </p:tavLst>
                                    </p:anim>
                                    <p:anim calcmode="lin" valueType="num">
                                      <p:cBhvr>
                                        <p:cTn id="21" dur="1000" fill="hold"/>
                                        <p:tgtEl>
                                          <p:spTgt spid="7432"/>
                                        </p:tgtEl>
                                        <p:attrNameLst>
                                          <p:attrName>ppt_h</p:attrName>
                                        </p:attrNameLst>
                                      </p:cBhvr>
                                      <p:tavLst>
                                        <p:tav tm="0">
                                          <p:val>
                                            <p:fltVal val="0"/>
                                          </p:val>
                                        </p:tav>
                                        <p:tav tm="100000">
                                          <p:val>
                                            <p:strVal val="#ppt_h"/>
                                          </p:val>
                                        </p:tav>
                                      </p:tavLst>
                                    </p:anim>
                                    <p:anim calcmode="lin" valueType="num">
                                      <p:cBhvr>
                                        <p:cTn id="22" dur="1000" fill="hold"/>
                                        <p:tgtEl>
                                          <p:spTgt spid="7432"/>
                                        </p:tgtEl>
                                        <p:attrNameLst>
                                          <p:attrName>style.rotation</p:attrName>
                                        </p:attrNameLst>
                                      </p:cBhvr>
                                      <p:tavLst>
                                        <p:tav tm="0">
                                          <p:val>
                                            <p:fltVal val="90"/>
                                          </p:val>
                                        </p:tav>
                                        <p:tav tm="100000">
                                          <p:val>
                                            <p:fltVal val="0"/>
                                          </p:val>
                                        </p:tav>
                                      </p:tavLst>
                                    </p:anim>
                                    <p:animEffect transition="in" filter="fade">
                                      <p:cBhvr>
                                        <p:cTn id="23" dur="1000"/>
                                        <p:tgtEl>
                                          <p:spTgt spid="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3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2</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707623" y="517128"/>
            <a:ext cx="4815611"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Tìm hiểu chung</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5">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6"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grpSp>
        <p:nvGrpSpPr>
          <p:cNvPr id="41" name="Group 40">
            <a:extLst>
              <a:ext uri="{FF2B5EF4-FFF2-40B4-BE49-F238E27FC236}">
                <a16:creationId xmlns:a16="http://schemas.microsoft.com/office/drawing/2014/main" id="{0CC2897C-8A0B-C25E-1092-8F137CB754A8}"/>
              </a:ext>
            </a:extLst>
          </p:cNvPr>
          <p:cNvGrpSpPr/>
          <p:nvPr/>
        </p:nvGrpSpPr>
        <p:grpSpPr>
          <a:xfrm rot="19594632">
            <a:off x="2587262" y="1242404"/>
            <a:ext cx="3668031" cy="3525878"/>
            <a:chOff x="8523969" y="3332122"/>
            <a:chExt cx="7336062" cy="7051756"/>
          </a:xfrm>
        </p:grpSpPr>
        <p:sp>
          <p:nvSpPr>
            <p:cNvPr id="42" name="koppt-线条">
              <a:extLst>
                <a:ext uri="{FF2B5EF4-FFF2-40B4-BE49-F238E27FC236}">
                  <a16:creationId xmlns:a16="http://schemas.microsoft.com/office/drawing/2014/main" id="{EFB894F7-BA5E-99AE-1F9B-96C05689CE99}"/>
                </a:ext>
              </a:extLst>
            </p:cNvPr>
            <p:cNvSpPr/>
            <p:nvPr/>
          </p:nvSpPr>
          <p:spPr bwMode="auto">
            <a:xfrm>
              <a:off x="9136056" y="6910105"/>
              <a:ext cx="3039589" cy="3039605"/>
            </a:xfrm>
            <a:custGeom>
              <a:avLst/>
              <a:gdLst>
                <a:gd name="T0" fmla="*/ 168 w 1187"/>
                <a:gd name="T1" fmla="*/ 0 h 1187"/>
                <a:gd name="T2" fmla="*/ 0 w 1187"/>
                <a:gd name="T3" fmla="*/ 0 h 1187"/>
                <a:gd name="T4" fmla="*/ 1187 w 1187"/>
                <a:gd name="T5" fmla="*/ 1187 h 1187"/>
                <a:gd name="T6" fmla="*/ 1187 w 1187"/>
                <a:gd name="T7" fmla="*/ 1019 h 1187"/>
                <a:gd name="T8" fmla="*/ 168 w 1187"/>
                <a:gd name="T9" fmla="*/ 0 h 1187"/>
              </a:gdLst>
              <a:ahLst/>
              <a:cxnLst>
                <a:cxn ang="0">
                  <a:pos x="T0" y="T1"/>
                </a:cxn>
                <a:cxn ang="0">
                  <a:pos x="T2" y="T3"/>
                </a:cxn>
                <a:cxn ang="0">
                  <a:pos x="T4" y="T5"/>
                </a:cxn>
                <a:cxn ang="0">
                  <a:pos x="T6" y="T7"/>
                </a:cxn>
                <a:cxn ang="0">
                  <a:pos x="T8" y="T9"/>
                </a:cxn>
              </a:cxnLst>
              <a:rect l="0" t="0" r="r" b="b"/>
              <a:pathLst>
                <a:path w="1187" h="1187">
                  <a:moveTo>
                    <a:pt x="168" y="0"/>
                  </a:moveTo>
                  <a:cubicBezTo>
                    <a:pt x="0" y="0"/>
                    <a:pt x="0" y="0"/>
                    <a:pt x="0" y="0"/>
                  </a:cubicBezTo>
                  <a:cubicBezTo>
                    <a:pt x="0" y="656"/>
                    <a:pt x="531" y="1187"/>
                    <a:pt x="1187" y="1187"/>
                  </a:cubicBezTo>
                  <a:cubicBezTo>
                    <a:pt x="1187" y="1019"/>
                    <a:pt x="1187" y="1019"/>
                    <a:pt x="1187" y="1019"/>
                  </a:cubicBezTo>
                  <a:cubicBezTo>
                    <a:pt x="624" y="1019"/>
                    <a:pt x="168" y="563"/>
                    <a:pt x="168" y="0"/>
                  </a:cubicBezTo>
                  <a:close/>
                </a:path>
              </a:pathLst>
            </a:custGeom>
            <a:solidFill>
              <a:srgbClr val="5EA00E"/>
            </a:solidFill>
            <a:ln>
              <a:noFill/>
            </a:ln>
            <a:effectLst/>
          </p:spPr>
          <p:txBody>
            <a:bodyPr vert="horz" wrap="square" lIns="45720" tIns="22860" rIns="45720" bIns="22860" numCol="1" anchor="t" anchorCtr="0" compatLnSpc="1"/>
            <a:lstStyle/>
            <a:p>
              <a:pPr algn="ctr" defTabSz="457200">
                <a:defRPr/>
              </a:pPr>
              <a:endParaRPr lang="zh-CN" altLang="en-US" sz="700" b="1" kern="0">
                <a:solidFill>
                  <a:srgbClr val="FFFFFF"/>
                </a:solidFill>
                <a:latin typeface="微软雅黑" panose="020B0503020204020204" charset="-122"/>
                <a:ea typeface="微软雅黑" panose="020B0503020204020204" charset="-122"/>
              </a:endParaRPr>
            </a:p>
          </p:txBody>
        </p:sp>
        <p:sp>
          <p:nvSpPr>
            <p:cNvPr id="43" name="koppt-线条">
              <a:extLst>
                <a:ext uri="{FF2B5EF4-FFF2-40B4-BE49-F238E27FC236}">
                  <a16:creationId xmlns:a16="http://schemas.microsoft.com/office/drawing/2014/main" id="{4C1260EA-0629-425A-CE62-C9CB788A7D30}"/>
                </a:ext>
              </a:extLst>
            </p:cNvPr>
            <p:cNvSpPr/>
            <p:nvPr/>
          </p:nvSpPr>
          <p:spPr bwMode="auto">
            <a:xfrm>
              <a:off x="9136056" y="3873734"/>
              <a:ext cx="3039589" cy="3039605"/>
            </a:xfrm>
            <a:custGeom>
              <a:avLst/>
              <a:gdLst>
                <a:gd name="T0" fmla="*/ 1187 w 1187"/>
                <a:gd name="T1" fmla="*/ 168 h 1187"/>
                <a:gd name="T2" fmla="*/ 1187 w 1187"/>
                <a:gd name="T3" fmla="*/ 0 h 1187"/>
                <a:gd name="T4" fmla="*/ 0 w 1187"/>
                <a:gd name="T5" fmla="*/ 1187 h 1187"/>
                <a:gd name="T6" fmla="*/ 168 w 1187"/>
                <a:gd name="T7" fmla="*/ 1187 h 1187"/>
                <a:gd name="T8" fmla="*/ 1187 w 1187"/>
                <a:gd name="T9" fmla="*/ 168 h 1187"/>
              </a:gdLst>
              <a:ahLst/>
              <a:cxnLst>
                <a:cxn ang="0">
                  <a:pos x="T0" y="T1"/>
                </a:cxn>
                <a:cxn ang="0">
                  <a:pos x="T2" y="T3"/>
                </a:cxn>
                <a:cxn ang="0">
                  <a:pos x="T4" y="T5"/>
                </a:cxn>
                <a:cxn ang="0">
                  <a:pos x="T6" y="T7"/>
                </a:cxn>
                <a:cxn ang="0">
                  <a:pos x="T8" y="T9"/>
                </a:cxn>
              </a:cxnLst>
              <a:rect l="0" t="0" r="r" b="b"/>
              <a:pathLst>
                <a:path w="1187" h="1187">
                  <a:moveTo>
                    <a:pt x="1187" y="168"/>
                  </a:moveTo>
                  <a:cubicBezTo>
                    <a:pt x="1187" y="0"/>
                    <a:pt x="1187" y="0"/>
                    <a:pt x="1187" y="0"/>
                  </a:cubicBezTo>
                  <a:cubicBezTo>
                    <a:pt x="531" y="0"/>
                    <a:pt x="0" y="531"/>
                    <a:pt x="0" y="1187"/>
                  </a:cubicBezTo>
                  <a:cubicBezTo>
                    <a:pt x="168" y="1187"/>
                    <a:pt x="168" y="1187"/>
                    <a:pt x="168" y="1187"/>
                  </a:cubicBezTo>
                  <a:cubicBezTo>
                    <a:pt x="168" y="624"/>
                    <a:pt x="624" y="168"/>
                    <a:pt x="1187" y="168"/>
                  </a:cubicBezTo>
                  <a:close/>
                </a:path>
              </a:pathLst>
            </a:custGeom>
            <a:solidFill>
              <a:schemeClr val="accent6">
                <a:lumMod val="60000"/>
                <a:lumOff val="40000"/>
              </a:schemeClr>
            </a:solidFill>
            <a:ln>
              <a:noFill/>
            </a:ln>
            <a:effectLst/>
          </p:spPr>
          <p:txBody>
            <a:bodyPr vert="horz" wrap="square" lIns="45720" tIns="22860" rIns="45720" bIns="22860" numCol="1" anchor="t" anchorCtr="0" compatLnSpc="1"/>
            <a:lstStyle/>
            <a:p>
              <a:pPr algn="ctr" defTabSz="457200">
                <a:defRPr/>
              </a:pPr>
              <a:endParaRPr lang="zh-CN" altLang="en-US" sz="700" b="1" kern="0">
                <a:solidFill>
                  <a:sysClr val="windowText" lastClr="000000"/>
                </a:solidFill>
                <a:latin typeface="微软雅黑" panose="020B0503020204020204" charset="-122"/>
                <a:ea typeface="微软雅黑" panose="020B0503020204020204" charset="-122"/>
              </a:endParaRPr>
            </a:p>
          </p:txBody>
        </p:sp>
        <p:sp>
          <p:nvSpPr>
            <p:cNvPr id="44" name="koppt-线条">
              <a:extLst>
                <a:ext uri="{FF2B5EF4-FFF2-40B4-BE49-F238E27FC236}">
                  <a16:creationId xmlns:a16="http://schemas.microsoft.com/office/drawing/2014/main" id="{AAEC1362-6866-B919-B194-4737B96A2635}"/>
                </a:ext>
              </a:extLst>
            </p:cNvPr>
            <p:cNvSpPr/>
            <p:nvPr/>
          </p:nvSpPr>
          <p:spPr bwMode="auto">
            <a:xfrm>
              <a:off x="12168684" y="3873734"/>
              <a:ext cx="3039589" cy="3039605"/>
            </a:xfrm>
            <a:custGeom>
              <a:avLst/>
              <a:gdLst>
                <a:gd name="T0" fmla="*/ 1019 w 1187"/>
                <a:gd name="T1" fmla="*/ 1187 h 1187"/>
                <a:gd name="T2" fmla="*/ 1187 w 1187"/>
                <a:gd name="T3" fmla="*/ 1187 h 1187"/>
                <a:gd name="T4" fmla="*/ 0 w 1187"/>
                <a:gd name="T5" fmla="*/ 0 h 1187"/>
                <a:gd name="T6" fmla="*/ 0 w 1187"/>
                <a:gd name="T7" fmla="*/ 168 h 1187"/>
                <a:gd name="T8" fmla="*/ 1019 w 1187"/>
                <a:gd name="T9" fmla="*/ 1187 h 1187"/>
              </a:gdLst>
              <a:ahLst/>
              <a:cxnLst>
                <a:cxn ang="0">
                  <a:pos x="T0" y="T1"/>
                </a:cxn>
                <a:cxn ang="0">
                  <a:pos x="T2" y="T3"/>
                </a:cxn>
                <a:cxn ang="0">
                  <a:pos x="T4" y="T5"/>
                </a:cxn>
                <a:cxn ang="0">
                  <a:pos x="T6" y="T7"/>
                </a:cxn>
                <a:cxn ang="0">
                  <a:pos x="T8" y="T9"/>
                </a:cxn>
              </a:cxnLst>
              <a:rect l="0" t="0" r="r" b="b"/>
              <a:pathLst>
                <a:path w="1187" h="1187">
                  <a:moveTo>
                    <a:pt x="1019" y="1187"/>
                  </a:moveTo>
                  <a:cubicBezTo>
                    <a:pt x="1187" y="1187"/>
                    <a:pt x="1187" y="1187"/>
                    <a:pt x="1187" y="1187"/>
                  </a:cubicBezTo>
                  <a:cubicBezTo>
                    <a:pt x="1187" y="531"/>
                    <a:pt x="656" y="0"/>
                    <a:pt x="0" y="0"/>
                  </a:cubicBezTo>
                  <a:cubicBezTo>
                    <a:pt x="0" y="168"/>
                    <a:pt x="0" y="168"/>
                    <a:pt x="0" y="168"/>
                  </a:cubicBezTo>
                  <a:cubicBezTo>
                    <a:pt x="563" y="168"/>
                    <a:pt x="1019" y="624"/>
                    <a:pt x="1019" y="1187"/>
                  </a:cubicBezTo>
                  <a:close/>
                </a:path>
              </a:pathLst>
            </a:custGeom>
            <a:solidFill>
              <a:schemeClr val="accent6">
                <a:lumMod val="75000"/>
              </a:schemeClr>
            </a:solidFill>
            <a:ln>
              <a:noFill/>
            </a:ln>
            <a:effectLst/>
          </p:spPr>
          <p:txBody>
            <a:bodyPr vert="horz" wrap="square" lIns="45720" tIns="22860" rIns="45720" bIns="22860" numCol="1" anchor="t" anchorCtr="0" compatLnSpc="1"/>
            <a:lstStyle/>
            <a:p>
              <a:pPr algn="ctr" defTabSz="457200">
                <a:defRPr/>
              </a:pPr>
              <a:endParaRPr lang="zh-CN" altLang="en-US" sz="700" b="1" kern="0" dirty="0">
                <a:solidFill>
                  <a:sysClr val="windowText" lastClr="000000"/>
                </a:solidFill>
                <a:latin typeface="微软雅黑" panose="020B0503020204020204" charset="-122"/>
                <a:ea typeface="微软雅黑" panose="020B0503020204020204" charset="-122"/>
              </a:endParaRPr>
            </a:p>
          </p:txBody>
        </p:sp>
        <p:sp>
          <p:nvSpPr>
            <p:cNvPr id="45" name="koppt-线条">
              <a:extLst>
                <a:ext uri="{FF2B5EF4-FFF2-40B4-BE49-F238E27FC236}">
                  <a16:creationId xmlns:a16="http://schemas.microsoft.com/office/drawing/2014/main" id="{77D47E22-0B0B-9B38-E0A5-D3366AE37C8A}"/>
                </a:ext>
              </a:extLst>
            </p:cNvPr>
            <p:cNvSpPr/>
            <p:nvPr/>
          </p:nvSpPr>
          <p:spPr bwMode="auto">
            <a:xfrm>
              <a:off x="12168684" y="6910105"/>
              <a:ext cx="3039589" cy="3039605"/>
            </a:xfrm>
            <a:custGeom>
              <a:avLst/>
              <a:gdLst>
                <a:gd name="T0" fmla="*/ 1187 w 1187"/>
                <a:gd name="T1" fmla="*/ 0 h 1187"/>
                <a:gd name="T2" fmla="*/ 1019 w 1187"/>
                <a:gd name="T3" fmla="*/ 0 h 1187"/>
                <a:gd name="T4" fmla="*/ 0 w 1187"/>
                <a:gd name="T5" fmla="*/ 1019 h 1187"/>
                <a:gd name="T6" fmla="*/ 0 w 1187"/>
                <a:gd name="T7" fmla="*/ 1187 h 1187"/>
                <a:gd name="T8" fmla="*/ 1187 w 1187"/>
                <a:gd name="T9" fmla="*/ 0 h 1187"/>
              </a:gdLst>
              <a:ahLst/>
              <a:cxnLst>
                <a:cxn ang="0">
                  <a:pos x="T0" y="T1"/>
                </a:cxn>
                <a:cxn ang="0">
                  <a:pos x="T2" y="T3"/>
                </a:cxn>
                <a:cxn ang="0">
                  <a:pos x="T4" y="T5"/>
                </a:cxn>
                <a:cxn ang="0">
                  <a:pos x="T6" y="T7"/>
                </a:cxn>
                <a:cxn ang="0">
                  <a:pos x="T8" y="T9"/>
                </a:cxn>
              </a:cxnLst>
              <a:rect l="0" t="0" r="r" b="b"/>
              <a:pathLst>
                <a:path w="1187" h="1187">
                  <a:moveTo>
                    <a:pt x="1187" y="0"/>
                  </a:moveTo>
                  <a:cubicBezTo>
                    <a:pt x="1019" y="0"/>
                    <a:pt x="1019" y="0"/>
                    <a:pt x="1019" y="0"/>
                  </a:cubicBezTo>
                  <a:cubicBezTo>
                    <a:pt x="1019" y="563"/>
                    <a:pt x="563" y="1019"/>
                    <a:pt x="0" y="1019"/>
                  </a:cubicBezTo>
                  <a:cubicBezTo>
                    <a:pt x="0" y="1187"/>
                    <a:pt x="0" y="1187"/>
                    <a:pt x="0" y="1187"/>
                  </a:cubicBezTo>
                  <a:cubicBezTo>
                    <a:pt x="656" y="1187"/>
                    <a:pt x="1187" y="656"/>
                    <a:pt x="1187" y="0"/>
                  </a:cubicBezTo>
                  <a:close/>
                </a:path>
              </a:pathLst>
            </a:custGeom>
            <a:solidFill>
              <a:srgbClr val="76BC25"/>
            </a:solidFill>
            <a:ln>
              <a:noFill/>
            </a:ln>
            <a:effectLst/>
          </p:spPr>
          <p:txBody>
            <a:bodyPr vert="horz" wrap="square" lIns="45720" tIns="22860" rIns="45720" bIns="22860" numCol="1" anchor="t" anchorCtr="0" compatLnSpc="1"/>
            <a:lstStyle/>
            <a:p>
              <a:pPr algn="ctr" defTabSz="457200">
                <a:defRPr/>
              </a:pPr>
              <a:endParaRPr lang="zh-CN" altLang="en-US" sz="700" b="1" kern="0">
                <a:solidFill>
                  <a:sysClr val="windowText" lastClr="000000"/>
                </a:solidFill>
                <a:latin typeface="微软雅黑" panose="020B0503020204020204" charset="-122"/>
                <a:ea typeface="微软雅黑" panose="020B0503020204020204" charset="-122"/>
              </a:endParaRPr>
            </a:p>
          </p:txBody>
        </p:sp>
        <p:sp>
          <p:nvSpPr>
            <p:cNvPr id="46" name="koppt-圆形">
              <a:extLst>
                <a:ext uri="{FF2B5EF4-FFF2-40B4-BE49-F238E27FC236}">
                  <a16:creationId xmlns:a16="http://schemas.microsoft.com/office/drawing/2014/main" id="{FBE7E5DE-2F58-044E-AAC1-CEECF80DF9C2}"/>
                </a:ext>
              </a:extLst>
            </p:cNvPr>
            <p:cNvSpPr/>
            <p:nvPr/>
          </p:nvSpPr>
          <p:spPr>
            <a:xfrm>
              <a:off x="11462697" y="3332122"/>
              <a:ext cx="1418935" cy="1418935"/>
            </a:xfrm>
            <a:prstGeom prst="ellipse">
              <a:avLst/>
            </a:prstGeom>
            <a:solidFill>
              <a:schemeClr val="accent6">
                <a:lumMod val="60000"/>
                <a:lumOff val="40000"/>
              </a:schemeClr>
            </a:solidFill>
            <a:ln w="76200" cap="flat" cmpd="sng" algn="ctr">
              <a:solidFill>
                <a:srgbClr val="FFFFFF"/>
              </a:solidFill>
              <a:prstDash val="solid"/>
              <a:miter lim="800000"/>
            </a:ln>
            <a:effectLst/>
          </p:spPr>
          <p:txBody>
            <a:bodyPr rtlCol="0" anchor="ctr"/>
            <a:lstStyle/>
            <a:p>
              <a:pPr algn="ctr" defTabSz="457200">
                <a:defRPr/>
              </a:pPr>
              <a:endParaRPr lang="zh-CN" altLang="en-US" sz="700" b="1" kern="0">
                <a:solidFill>
                  <a:sysClr val="window" lastClr="FFFFFF"/>
                </a:solidFill>
                <a:latin typeface="微软雅黑" panose="020B0503020204020204" charset="-122"/>
                <a:ea typeface="微软雅黑" panose="020B0503020204020204" charset="-122"/>
              </a:endParaRPr>
            </a:p>
          </p:txBody>
        </p:sp>
        <p:sp>
          <p:nvSpPr>
            <p:cNvPr id="47" name="koppt-圆形">
              <a:extLst>
                <a:ext uri="{FF2B5EF4-FFF2-40B4-BE49-F238E27FC236}">
                  <a16:creationId xmlns:a16="http://schemas.microsoft.com/office/drawing/2014/main" id="{E5F0ABD8-2AAD-345F-EA4E-F3CA34BEA10F}"/>
                </a:ext>
              </a:extLst>
            </p:cNvPr>
            <p:cNvSpPr/>
            <p:nvPr/>
          </p:nvSpPr>
          <p:spPr>
            <a:xfrm>
              <a:off x="14441096" y="6266991"/>
              <a:ext cx="1418935" cy="1418935"/>
            </a:xfrm>
            <a:prstGeom prst="ellipse">
              <a:avLst/>
            </a:prstGeom>
            <a:solidFill>
              <a:srgbClr val="1D7F50"/>
            </a:solidFill>
            <a:ln w="76200" cap="flat" cmpd="sng" algn="ctr">
              <a:solidFill>
                <a:srgbClr val="FFFFFF"/>
              </a:solidFill>
              <a:prstDash val="solid"/>
              <a:miter lim="800000"/>
            </a:ln>
            <a:effectLst/>
          </p:spPr>
          <p:txBody>
            <a:bodyPr rtlCol="0" anchor="ctr"/>
            <a:lstStyle/>
            <a:p>
              <a:pPr algn="ctr" defTabSz="457200">
                <a:defRPr/>
              </a:pPr>
              <a:endParaRPr lang="zh-CN" altLang="en-US" sz="700" b="1" kern="0" dirty="0">
                <a:solidFill>
                  <a:sysClr val="window" lastClr="FFFFFF"/>
                </a:solidFill>
                <a:latin typeface="微软雅黑" panose="020B0503020204020204" charset="-122"/>
                <a:ea typeface="微软雅黑" panose="020B0503020204020204" charset="-122"/>
              </a:endParaRPr>
            </a:p>
          </p:txBody>
        </p:sp>
        <p:sp>
          <p:nvSpPr>
            <p:cNvPr id="48" name="koppt-圆形">
              <a:extLst>
                <a:ext uri="{FF2B5EF4-FFF2-40B4-BE49-F238E27FC236}">
                  <a16:creationId xmlns:a16="http://schemas.microsoft.com/office/drawing/2014/main" id="{A2E61E6C-B310-729C-9CFA-439D2EE70C46}"/>
                </a:ext>
              </a:extLst>
            </p:cNvPr>
            <p:cNvSpPr/>
            <p:nvPr/>
          </p:nvSpPr>
          <p:spPr>
            <a:xfrm>
              <a:off x="11462697" y="8964943"/>
              <a:ext cx="1418935" cy="1418935"/>
            </a:xfrm>
            <a:prstGeom prst="ellipse">
              <a:avLst/>
            </a:prstGeom>
            <a:solidFill>
              <a:srgbClr val="5EA00E"/>
            </a:solidFill>
            <a:ln w="76200" cap="flat" cmpd="sng" algn="ctr">
              <a:solidFill>
                <a:srgbClr val="FFFFFF"/>
              </a:solidFill>
              <a:prstDash val="solid"/>
              <a:miter lim="800000"/>
            </a:ln>
            <a:effectLst/>
          </p:spPr>
          <p:txBody>
            <a:bodyPr rtlCol="0" anchor="ctr"/>
            <a:lstStyle/>
            <a:p>
              <a:pPr algn="ctr" defTabSz="457200">
                <a:defRPr/>
              </a:pPr>
              <a:endParaRPr lang="zh-CN" altLang="en-US" sz="700" b="1" kern="0">
                <a:solidFill>
                  <a:srgbClr val="FFFFFF"/>
                </a:solidFill>
                <a:latin typeface="微软雅黑" panose="020B0503020204020204" charset="-122"/>
                <a:ea typeface="微软雅黑" panose="020B0503020204020204" charset="-122"/>
              </a:endParaRPr>
            </a:p>
          </p:txBody>
        </p:sp>
        <p:sp>
          <p:nvSpPr>
            <p:cNvPr id="49" name="koppt-圆形">
              <a:extLst>
                <a:ext uri="{FF2B5EF4-FFF2-40B4-BE49-F238E27FC236}">
                  <a16:creationId xmlns:a16="http://schemas.microsoft.com/office/drawing/2014/main" id="{A6E6BAB9-745A-31A6-2E35-8C8A615994BB}"/>
                </a:ext>
              </a:extLst>
            </p:cNvPr>
            <p:cNvSpPr/>
            <p:nvPr/>
          </p:nvSpPr>
          <p:spPr>
            <a:xfrm>
              <a:off x="8523969" y="6266991"/>
              <a:ext cx="1418935" cy="1418935"/>
            </a:xfrm>
            <a:prstGeom prst="ellipse">
              <a:avLst/>
            </a:prstGeom>
            <a:solidFill>
              <a:srgbClr val="76BC25"/>
            </a:solidFill>
            <a:ln w="76200" cap="flat" cmpd="sng" algn="ctr">
              <a:solidFill>
                <a:srgbClr val="FFFFFF"/>
              </a:solidFill>
              <a:prstDash val="solid"/>
              <a:miter lim="800000"/>
            </a:ln>
            <a:effectLst/>
          </p:spPr>
          <p:txBody>
            <a:bodyPr rtlCol="0" anchor="ctr"/>
            <a:lstStyle/>
            <a:p>
              <a:pPr algn="ctr" defTabSz="457200">
                <a:defRPr/>
              </a:pPr>
              <a:endParaRPr lang="zh-CN" altLang="en-US" sz="700" b="1" kern="0">
                <a:solidFill>
                  <a:srgbClr val="FFFFFF"/>
                </a:solidFill>
                <a:latin typeface="微软雅黑" panose="020B0503020204020204" charset="-122"/>
                <a:ea typeface="微软雅黑" panose="020B0503020204020204" charset="-122"/>
              </a:endParaRPr>
            </a:p>
          </p:txBody>
        </p:sp>
      </p:grpSp>
      <p:sp>
        <p:nvSpPr>
          <p:cNvPr id="1358" name="TextBox 1357">
            <a:extLst>
              <a:ext uri="{FF2B5EF4-FFF2-40B4-BE49-F238E27FC236}">
                <a16:creationId xmlns:a16="http://schemas.microsoft.com/office/drawing/2014/main" id="{276F4D5B-7194-85B5-0C2B-325D01190715}"/>
              </a:ext>
            </a:extLst>
          </p:cNvPr>
          <p:cNvSpPr txBox="1"/>
          <p:nvPr/>
        </p:nvSpPr>
        <p:spPr>
          <a:xfrm>
            <a:off x="799968" y="1412049"/>
            <a:ext cx="2543708" cy="646331"/>
          </a:xfrm>
          <a:prstGeom prst="rect">
            <a:avLst/>
          </a:prstGeom>
          <a:noFill/>
        </p:spPr>
        <p:txBody>
          <a:bodyPr wrap="square">
            <a:sp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(1930-1980) tên thật là Phạm Bá Ngoãn.</a:t>
            </a:r>
            <a:endParaRPr lang="en-US" sz="1600">
              <a:effectLst/>
              <a:latin typeface=".VnTime"/>
              <a:ea typeface="Times New Roman" panose="02020603050405020304" pitchFamily="18" charset="0"/>
              <a:cs typeface="Times New Roman" panose="02020603050405020304" pitchFamily="18" charset="0"/>
            </a:endParaRPr>
          </a:p>
        </p:txBody>
      </p:sp>
      <p:sp>
        <p:nvSpPr>
          <p:cNvPr id="1360" name="TextBox 1359">
            <a:extLst>
              <a:ext uri="{FF2B5EF4-FFF2-40B4-BE49-F238E27FC236}">
                <a16:creationId xmlns:a16="http://schemas.microsoft.com/office/drawing/2014/main" id="{EA1B67B9-C417-F373-3C4F-F3177D15CDA6}"/>
              </a:ext>
            </a:extLst>
          </p:cNvPr>
          <p:cNvSpPr txBox="1"/>
          <p:nvPr/>
        </p:nvSpPr>
        <p:spPr>
          <a:xfrm>
            <a:off x="6032691" y="2053164"/>
            <a:ext cx="2406307" cy="646331"/>
          </a:xfrm>
          <a:prstGeom prst="rect">
            <a:avLst/>
          </a:prstGeom>
          <a:noFill/>
        </p:spPr>
        <p:txBody>
          <a:bodyPr wrap="square">
            <a:spAutoFit/>
          </a:bodyPr>
          <a:lstStyle/>
          <a:p>
            <a:pPr algn="just"/>
            <a:r>
              <a:rPr lang="en-US" sz="1800">
                <a:effectLst/>
                <a:latin typeface="Times New Roman" panose="02020603050405020304" pitchFamily="18" charset="0"/>
                <a:ea typeface="Times New Roman" panose="02020603050405020304" pitchFamily="18" charset="0"/>
              </a:rPr>
              <a:t>Quê quán: Phong Điền - Thừa Thiên Huế</a:t>
            </a:r>
            <a:endParaRPr lang="en-US" sz="1800"/>
          </a:p>
        </p:txBody>
      </p:sp>
      <p:sp>
        <p:nvSpPr>
          <p:cNvPr id="1362" name="TextBox 1361">
            <a:extLst>
              <a:ext uri="{FF2B5EF4-FFF2-40B4-BE49-F238E27FC236}">
                <a16:creationId xmlns:a16="http://schemas.microsoft.com/office/drawing/2014/main" id="{A8BA88B9-339C-6D93-8B60-6662E3C36C7B}"/>
              </a:ext>
            </a:extLst>
          </p:cNvPr>
          <p:cNvSpPr txBox="1"/>
          <p:nvPr/>
        </p:nvSpPr>
        <p:spPr>
          <a:xfrm>
            <a:off x="5649473" y="3797347"/>
            <a:ext cx="2531734" cy="923330"/>
          </a:xfrm>
          <a:prstGeom prst="rect">
            <a:avLst/>
          </a:prstGeom>
          <a:noFill/>
        </p:spPr>
        <p:txBody>
          <a:bodyPr wrap="square">
            <a:spAutoFit/>
          </a:bodyPr>
          <a:lstStyle/>
          <a:p>
            <a:pPr algn="just"/>
            <a:r>
              <a:rPr lang="en-US" sz="1800">
                <a:effectLst/>
                <a:latin typeface="Times New Roman" panose="02020603050405020304" pitchFamily="18" charset="0"/>
                <a:ea typeface="Times New Roman" panose="02020603050405020304" pitchFamily="18" charset="0"/>
              </a:rPr>
              <a:t>Ông hoạt động văn nghệ từ cuối những năm kháng chiến chống Pháp</a:t>
            </a:r>
            <a:endParaRPr lang="en-US" sz="1800"/>
          </a:p>
        </p:txBody>
      </p:sp>
      <p:sp>
        <p:nvSpPr>
          <p:cNvPr id="1364" name="TextBox 1363">
            <a:extLst>
              <a:ext uri="{FF2B5EF4-FFF2-40B4-BE49-F238E27FC236}">
                <a16:creationId xmlns:a16="http://schemas.microsoft.com/office/drawing/2014/main" id="{86FD218D-E013-CD4B-0D9A-5EFFCBBCFBD3}"/>
              </a:ext>
            </a:extLst>
          </p:cNvPr>
          <p:cNvSpPr txBox="1"/>
          <p:nvPr/>
        </p:nvSpPr>
        <p:spPr>
          <a:xfrm>
            <a:off x="640738" y="2430081"/>
            <a:ext cx="2299562" cy="2308324"/>
          </a:xfrm>
          <a:prstGeom prst="rect">
            <a:avLst/>
          </a:prstGeom>
          <a:noFill/>
        </p:spPr>
        <p:txBody>
          <a:bodyPr wrap="square">
            <a:sp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Thời kỳ chống Mỹ cứu nước, ở lại quê hương hoạt động và là một trong những cây bút có công xây dựng nền văn học Cách mạng ở miền Nam từ những ngày đầu.</a:t>
            </a:r>
            <a:endParaRPr lang="en-US" sz="1600">
              <a:effectLst/>
              <a:latin typeface=".VnTime"/>
              <a:ea typeface="Times New Roman" panose="02020603050405020304" pitchFamily="18" charset="0"/>
              <a:cs typeface="Times New Roman" panose="02020603050405020304" pitchFamily="18" charset="0"/>
            </a:endParaRPr>
          </a:p>
        </p:txBody>
      </p:sp>
      <p:pic>
        <p:nvPicPr>
          <p:cNvPr id="1365" name="Picture 4" descr="Phân tích bài thơ mùa xuân nho nhỏ từ con mắt của người đọc">
            <a:extLst>
              <a:ext uri="{FF2B5EF4-FFF2-40B4-BE49-F238E27FC236}">
                <a16:creationId xmlns:a16="http://schemas.microsoft.com/office/drawing/2014/main" id="{1FFF0027-3125-B956-7FA1-46743A16B6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84614" y="1668239"/>
            <a:ext cx="2700958" cy="2688612"/>
          </a:xfrm>
          <a:prstGeom prst="ellipse">
            <a:avLst/>
          </a:prstGeom>
          <a:noFill/>
          <a:extLst>
            <a:ext uri="{909E8E84-426E-40DD-AFC4-6F175D3DCCD1}">
              <a14:hiddenFill xmlns:a14="http://schemas.microsoft.com/office/drawing/2010/main">
                <a:solidFill>
                  <a:srgbClr val="FFFFFF"/>
                </a:solidFill>
              </a14:hiddenFill>
            </a:ext>
          </a:extLst>
        </p:spPr>
      </p:pic>
      <p:grpSp>
        <p:nvGrpSpPr>
          <p:cNvPr id="1230" name="Google Shape;10591;p72">
            <a:extLst>
              <a:ext uri="{FF2B5EF4-FFF2-40B4-BE49-F238E27FC236}">
                <a16:creationId xmlns:a16="http://schemas.microsoft.com/office/drawing/2014/main" id="{D54BA50A-2191-8666-1586-C0D6DF0E71B8}"/>
              </a:ext>
            </a:extLst>
          </p:cNvPr>
          <p:cNvGrpSpPr/>
          <p:nvPr/>
        </p:nvGrpSpPr>
        <p:grpSpPr>
          <a:xfrm>
            <a:off x="2933733" y="2617193"/>
            <a:ext cx="978327" cy="1495344"/>
            <a:chOff x="7246875" y="3207100"/>
            <a:chExt cx="978327" cy="1134821"/>
          </a:xfrm>
        </p:grpSpPr>
        <p:sp>
          <p:nvSpPr>
            <p:cNvPr id="1231" name="Google Shape;10592;p72">
              <a:extLst>
                <a:ext uri="{FF2B5EF4-FFF2-40B4-BE49-F238E27FC236}">
                  <a16:creationId xmlns:a16="http://schemas.microsoft.com/office/drawing/2014/main" id="{B2F7B1D9-2832-BE49-87CD-D206DCAD7401}"/>
                </a:ext>
              </a:extLst>
            </p:cNvPr>
            <p:cNvSpPr/>
            <p:nvPr/>
          </p:nvSpPr>
          <p:spPr>
            <a:xfrm>
              <a:off x="7452897" y="3468296"/>
              <a:ext cx="265969" cy="483145"/>
            </a:xfrm>
            <a:custGeom>
              <a:avLst/>
              <a:gdLst/>
              <a:ahLst/>
              <a:cxnLst/>
              <a:rect l="l" t="t" r="r" b="b"/>
              <a:pathLst>
                <a:path w="10422" h="18932" extrusionOk="0">
                  <a:moveTo>
                    <a:pt x="1581" y="1"/>
                  </a:moveTo>
                  <a:cubicBezTo>
                    <a:pt x="1568" y="1"/>
                    <a:pt x="1555" y="1"/>
                    <a:pt x="1542" y="2"/>
                  </a:cubicBezTo>
                  <a:cubicBezTo>
                    <a:pt x="869" y="61"/>
                    <a:pt x="865" y="1786"/>
                    <a:pt x="1237" y="2754"/>
                  </a:cubicBezTo>
                  <a:cubicBezTo>
                    <a:pt x="1320" y="2970"/>
                    <a:pt x="1389" y="3174"/>
                    <a:pt x="1439" y="3366"/>
                  </a:cubicBezTo>
                  <a:cubicBezTo>
                    <a:pt x="1491" y="3559"/>
                    <a:pt x="1527" y="3742"/>
                    <a:pt x="1543" y="3923"/>
                  </a:cubicBezTo>
                  <a:cubicBezTo>
                    <a:pt x="1614" y="4622"/>
                    <a:pt x="1397" y="5236"/>
                    <a:pt x="770" y="5971"/>
                  </a:cubicBezTo>
                  <a:cubicBezTo>
                    <a:pt x="380" y="6428"/>
                    <a:pt x="115" y="6766"/>
                    <a:pt x="37" y="7117"/>
                  </a:cubicBezTo>
                  <a:cubicBezTo>
                    <a:pt x="2" y="7269"/>
                    <a:pt x="0" y="7425"/>
                    <a:pt x="38" y="7592"/>
                  </a:cubicBezTo>
                  <a:cubicBezTo>
                    <a:pt x="121" y="7974"/>
                    <a:pt x="410" y="8419"/>
                    <a:pt x="950" y="9058"/>
                  </a:cubicBezTo>
                  <a:cubicBezTo>
                    <a:pt x="2267" y="10614"/>
                    <a:pt x="1865" y="10438"/>
                    <a:pt x="1526" y="12419"/>
                  </a:cubicBezTo>
                  <a:cubicBezTo>
                    <a:pt x="1521" y="12428"/>
                    <a:pt x="1518" y="12441"/>
                    <a:pt x="1515" y="12454"/>
                  </a:cubicBezTo>
                  <a:cubicBezTo>
                    <a:pt x="1491" y="12601"/>
                    <a:pt x="1474" y="12740"/>
                    <a:pt x="1464" y="12873"/>
                  </a:cubicBezTo>
                  <a:cubicBezTo>
                    <a:pt x="1313" y="14591"/>
                    <a:pt x="2203" y="15364"/>
                    <a:pt x="4261" y="16363"/>
                  </a:cubicBezTo>
                  <a:cubicBezTo>
                    <a:pt x="5931" y="17173"/>
                    <a:pt x="7026" y="18212"/>
                    <a:pt x="7468" y="18683"/>
                  </a:cubicBezTo>
                  <a:lnTo>
                    <a:pt x="7470" y="18687"/>
                  </a:lnTo>
                  <a:cubicBezTo>
                    <a:pt x="7617" y="18840"/>
                    <a:pt x="7690" y="18931"/>
                    <a:pt x="7690" y="18931"/>
                  </a:cubicBezTo>
                  <a:cubicBezTo>
                    <a:pt x="7759" y="18786"/>
                    <a:pt x="7827" y="18643"/>
                    <a:pt x="7891" y="18502"/>
                  </a:cubicBezTo>
                  <a:cubicBezTo>
                    <a:pt x="10421" y="13059"/>
                    <a:pt x="10241" y="11457"/>
                    <a:pt x="9484" y="10837"/>
                  </a:cubicBezTo>
                  <a:cubicBezTo>
                    <a:pt x="9382" y="10752"/>
                    <a:pt x="9267" y="10688"/>
                    <a:pt x="9148" y="10633"/>
                  </a:cubicBezTo>
                  <a:cubicBezTo>
                    <a:pt x="9007" y="10569"/>
                    <a:pt x="8860" y="10517"/>
                    <a:pt x="8713" y="10473"/>
                  </a:cubicBezTo>
                  <a:cubicBezTo>
                    <a:pt x="7600" y="10130"/>
                    <a:pt x="7854" y="9209"/>
                    <a:pt x="7674" y="6951"/>
                  </a:cubicBezTo>
                  <a:cubicBezTo>
                    <a:pt x="7658" y="6766"/>
                    <a:pt x="7640" y="6569"/>
                    <a:pt x="7618" y="6363"/>
                  </a:cubicBezTo>
                  <a:cubicBezTo>
                    <a:pt x="7618" y="6356"/>
                    <a:pt x="7617" y="6344"/>
                    <a:pt x="7615" y="6338"/>
                  </a:cubicBezTo>
                  <a:cubicBezTo>
                    <a:pt x="7439" y="4736"/>
                    <a:pt x="7041" y="4277"/>
                    <a:pt x="6454" y="4136"/>
                  </a:cubicBezTo>
                  <a:cubicBezTo>
                    <a:pt x="6270" y="4090"/>
                    <a:pt x="6067" y="4083"/>
                    <a:pt x="5846" y="4077"/>
                  </a:cubicBezTo>
                  <a:cubicBezTo>
                    <a:pt x="5602" y="4070"/>
                    <a:pt x="5339" y="4071"/>
                    <a:pt x="5059" y="4049"/>
                  </a:cubicBezTo>
                  <a:cubicBezTo>
                    <a:pt x="3690" y="3939"/>
                    <a:pt x="3884" y="2192"/>
                    <a:pt x="2398" y="534"/>
                  </a:cubicBezTo>
                  <a:cubicBezTo>
                    <a:pt x="2151" y="258"/>
                    <a:pt x="1937" y="98"/>
                    <a:pt x="1761" y="33"/>
                  </a:cubicBezTo>
                  <a:cubicBezTo>
                    <a:pt x="1696" y="11"/>
                    <a:pt x="1636" y="1"/>
                    <a:pt x="1581"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2" name="Google Shape;10593;p72">
              <a:extLst>
                <a:ext uri="{FF2B5EF4-FFF2-40B4-BE49-F238E27FC236}">
                  <a16:creationId xmlns:a16="http://schemas.microsoft.com/office/drawing/2014/main" id="{E1228E46-1889-A7B1-3CD7-BEA259E9A3BA}"/>
                </a:ext>
              </a:extLst>
            </p:cNvPr>
            <p:cNvSpPr/>
            <p:nvPr/>
          </p:nvSpPr>
          <p:spPr>
            <a:xfrm>
              <a:off x="7452744" y="3467990"/>
              <a:ext cx="242338" cy="490392"/>
            </a:xfrm>
            <a:custGeom>
              <a:avLst/>
              <a:gdLst/>
              <a:ahLst/>
              <a:cxnLst/>
              <a:rect l="l" t="t" r="r" b="b"/>
              <a:pathLst>
                <a:path w="9496" h="19216" extrusionOk="0">
                  <a:moveTo>
                    <a:pt x="1620" y="1"/>
                  </a:moveTo>
                  <a:cubicBezTo>
                    <a:pt x="1594" y="1"/>
                    <a:pt x="1568" y="4"/>
                    <a:pt x="1544" y="10"/>
                  </a:cubicBezTo>
                  <a:cubicBezTo>
                    <a:pt x="1448" y="38"/>
                    <a:pt x="1375" y="123"/>
                    <a:pt x="1411" y="251"/>
                  </a:cubicBezTo>
                  <a:cubicBezTo>
                    <a:pt x="1771" y="1475"/>
                    <a:pt x="2112" y="2716"/>
                    <a:pt x="2467" y="3953"/>
                  </a:cubicBezTo>
                  <a:cubicBezTo>
                    <a:pt x="2150" y="3732"/>
                    <a:pt x="1805" y="3540"/>
                    <a:pt x="1441" y="3375"/>
                  </a:cubicBezTo>
                  <a:lnTo>
                    <a:pt x="1441" y="3375"/>
                  </a:lnTo>
                  <a:cubicBezTo>
                    <a:pt x="1492" y="3568"/>
                    <a:pt x="1529" y="3751"/>
                    <a:pt x="1546" y="3930"/>
                  </a:cubicBezTo>
                  <a:cubicBezTo>
                    <a:pt x="1928" y="4132"/>
                    <a:pt x="2285" y="4362"/>
                    <a:pt x="2604" y="4632"/>
                  </a:cubicBezTo>
                  <a:cubicBezTo>
                    <a:pt x="2626" y="4654"/>
                    <a:pt x="2651" y="4668"/>
                    <a:pt x="2679" y="4675"/>
                  </a:cubicBezTo>
                  <a:cubicBezTo>
                    <a:pt x="3054" y="5969"/>
                    <a:pt x="3457" y="7253"/>
                    <a:pt x="3918" y="8512"/>
                  </a:cubicBezTo>
                  <a:cubicBezTo>
                    <a:pt x="2702" y="7858"/>
                    <a:pt x="1357" y="7534"/>
                    <a:pt x="38" y="7127"/>
                  </a:cubicBezTo>
                  <a:lnTo>
                    <a:pt x="38" y="7127"/>
                  </a:lnTo>
                  <a:cubicBezTo>
                    <a:pt x="2" y="7278"/>
                    <a:pt x="0" y="7435"/>
                    <a:pt x="41" y="7601"/>
                  </a:cubicBezTo>
                  <a:cubicBezTo>
                    <a:pt x="1455" y="8026"/>
                    <a:pt x="2916" y="8371"/>
                    <a:pt x="4169" y="9183"/>
                  </a:cubicBezTo>
                  <a:cubicBezTo>
                    <a:pt x="4286" y="9488"/>
                    <a:pt x="4405" y="9789"/>
                    <a:pt x="4535" y="10093"/>
                  </a:cubicBezTo>
                  <a:cubicBezTo>
                    <a:pt x="4965" y="11117"/>
                    <a:pt x="5369" y="12086"/>
                    <a:pt x="5705" y="13084"/>
                  </a:cubicBezTo>
                  <a:cubicBezTo>
                    <a:pt x="5345" y="12841"/>
                    <a:pt x="4875" y="12703"/>
                    <a:pt x="4457" y="12598"/>
                  </a:cubicBezTo>
                  <a:cubicBezTo>
                    <a:pt x="3828" y="12450"/>
                    <a:pt x="3156" y="12381"/>
                    <a:pt x="2493" y="12381"/>
                  </a:cubicBezTo>
                  <a:cubicBezTo>
                    <a:pt x="2167" y="12381"/>
                    <a:pt x="1843" y="12397"/>
                    <a:pt x="1527" y="12429"/>
                  </a:cubicBezTo>
                  <a:lnTo>
                    <a:pt x="1469" y="12885"/>
                  </a:lnTo>
                  <a:cubicBezTo>
                    <a:pt x="1478" y="12886"/>
                    <a:pt x="1488" y="12886"/>
                    <a:pt x="1497" y="12886"/>
                  </a:cubicBezTo>
                  <a:cubicBezTo>
                    <a:pt x="1507" y="12886"/>
                    <a:pt x="1516" y="12886"/>
                    <a:pt x="1526" y="12886"/>
                  </a:cubicBezTo>
                  <a:cubicBezTo>
                    <a:pt x="1801" y="12856"/>
                    <a:pt x="2078" y="12843"/>
                    <a:pt x="2355" y="12843"/>
                  </a:cubicBezTo>
                  <a:cubicBezTo>
                    <a:pt x="2819" y="12843"/>
                    <a:pt x="3283" y="12880"/>
                    <a:pt x="3743" y="12936"/>
                  </a:cubicBezTo>
                  <a:cubicBezTo>
                    <a:pt x="4417" y="13023"/>
                    <a:pt x="5703" y="13203"/>
                    <a:pt x="5856" y="14033"/>
                  </a:cubicBezTo>
                  <a:cubicBezTo>
                    <a:pt x="5878" y="14143"/>
                    <a:pt x="5959" y="14202"/>
                    <a:pt x="6048" y="14215"/>
                  </a:cubicBezTo>
                  <a:cubicBezTo>
                    <a:pt x="6135" y="14544"/>
                    <a:pt x="6216" y="14874"/>
                    <a:pt x="6286" y="15221"/>
                  </a:cubicBezTo>
                  <a:cubicBezTo>
                    <a:pt x="6507" y="16319"/>
                    <a:pt x="6900" y="17366"/>
                    <a:pt x="7341" y="18394"/>
                  </a:cubicBezTo>
                  <a:cubicBezTo>
                    <a:pt x="7348" y="18420"/>
                    <a:pt x="7355" y="18444"/>
                    <a:pt x="7370" y="18460"/>
                  </a:cubicBezTo>
                  <a:cubicBezTo>
                    <a:pt x="7402" y="18538"/>
                    <a:pt x="7436" y="18619"/>
                    <a:pt x="7468" y="18693"/>
                  </a:cubicBezTo>
                  <a:lnTo>
                    <a:pt x="7471" y="18698"/>
                  </a:lnTo>
                  <a:cubicBezTo>
                    <a:pt x="7526" y="18827"/>
                    <a:pt x="7584" y="18958"/>
                    <a:pt x="7640" y="19084"/>
                  </a:cubicBezTo>
                  <a:cubicBezTo>
                    <a:pt x="7682" y="19177"/>
                    <a:pt x="7758" y="19216"/>
                    <a:pt x="7836" y="19216"/>
                  </a:cubicBezTo>
                  <a:cubicBezTo>
                    <a:pt x="7983" y="19216"/>
                    <a:pt x="8135" y="19075"/>
                    <a:pt x="8056" y="18899"/>
                  </a:cubicBezTo>
                  <a:cubicBezTo>
                    <a:pt x="8000" y="18773"/>
                    <a:pt x="7944" y="18641"/>
                    <a:pt x="7891" y="18514"/>
                  </a:cubicBezTo>
                  <a:cubicBezTo>
                    <a:pt x="7843" y="18400"/>
                    <a:pt x="7802" y="18287"/>
                    <a:pt x="7753" y="18171"/>
                  </a:cubicBezTo>
                  <a:cubicBezTo>
                    <a:pt x="7512" y="16865"/>
                    <a:pt x="6922" y="15673"/>
                    <a:pt x="7488" y="14349"/>
                  </a:cubicBezTo>
                  <a:cubicBezTo>
                    <a:pt x="8009" y="13130"/>
                    <a:pt x="8978" y="12168"/>
                    <a:pt x="9471" y="10923"/>
                  </a:cubicBezTo>
                  <a:cubicBezTo>
                    <a:pt x="9483" y="10893"/>
                    <a:pt x="9487" y="10871"/>
                    <a:pt x="9486" y="10846"/>
                  </a:cubicBezTo>
                  <a:cubicBezTo>
                    <a:pt x="9495" y="10712"/>
                    <a:pt x="9372" y="10622"/>
                    <a:pt x="9250" y="10622"/>
                  </a:cubicBezTo>
                  <a:cubicBezTo>
                    <a:pt x="9215" y="10622"/>
                    <a:pt x="9181" y="10629"/>
                    <a:pt x="9150" y="10644"/>
                  </a:cubicBezTo>
                  <a:cubicBezTo>
                    <a:pt x="9106" y="10661"/>
                    <a:pt x="9066" y="10706"/>
                    <a:pt x="9044" y="10763"/>
                  </a:cubicBezTo>
                  <a:cubicBezTo>
                    <a:pt x="8514" y="12109"/>
                    <a:pt x="7495" y="13178"/>
                    <a:pt x="6928" y="14506"/>
                  </a:cubicBezTo>
                  <a:cubicBezTo>
                    <a:pt x="6843" y="14707"/>
                    <a:pt x="6790" y="14914"/>
                    <a:pt x="6762" y="15125"/>
                  </a:cubicBezTo>
                  <a:cubicBezTo>
                    <a:pt x="6404" y="13871"/>
                    <a:pt x="6063" y="12616"/>
                    <a:pt x="5587" y="11388"/>
                  </a:cubicBezTo>
                  <a:cubicBezTo>
                    <a:pt x="6015" y="10836"/>
                    <a:pt x="6106" y="10146"/>
                    <a:pt x="6231" y="9472"/>
                  </a:cubicBezTo>
                  <a:cubicBezTo>
                    <a:pt x="6411" y="8494"/>
                    <a:pt x="7021" y="7692"/>
                    <a:pt x="7677" y="6961"/>
                  </a:cubicBezTo>
                  <a:lnTo>
                    <a:pt x="7621" y="6374"/>
                  </a:lnTo>
                  <a:lnTo>
                    <a:pt x="7618" y="6349"/>
                  </a:lnTo>
                  <a:cubicBezTo>
                    <a:pt x="7013" y="7013"/>
                    <a:pt x="6461" y="7688"/>
                    <a:pt x="6056" y="8496"/>
                  </a:cubicBezTo>
                  <a:cubicBezTo>
                    <a:pt x="5687" y="9249"/>
                    <a:pt x="5771" y="10153"/>
                    <a:pt x="5379" y="10879"/>
                  </a:cubicBezTo>
                  <a:cubicBezTo>
                    <a:pt x="5322" y="10741"/>
                    <a:pt x="5261" y="10607"/>
                    <a:pt x="5200" y="10471"/>
                  </a:cubicBezTo>
                  <a:cubicBezTo>
                    <a:pt x="4655" y="9278"/>
                    <a:pt x="4197" y="8030"/>
                    <a:pt x="3783" y="6757"/>
                  </a:cubicBezTo>
                  <a:cubicBezTo>
                    <a:pt x="4674" y="5883"/>
                    <a:pt x="5527" y="4974"/>
                    <a:pt x="6455" y="4143"/>
                  </a:cubicBezTo>
                  <a:lnTo>
                    <a:pt x="5849" y="4085"/>
                  </a:lnTo>
                  <a:cubicBezTo>
                    <a:pt x="5087" y="4789"/>
                    <a:pt x="4369" y="5543"/>
                    <a:pt x="3629" y="6271"/>
                  </a:cubicBezTo>
                  <a:cubicBezTo>
                    <a:pt x="2987" y="4249"/>
                    <a:pt x="2451" y="2176"/>
                    <a:pt x="1864" y="179"/>
                  </a:cubicBezTo>
                  <a:cubicBezTo>
                    <a:pt x="1843" y="117"/>
                    <a:pt x="1808" y="73"/>
                    <a:pt x="1762" y="42"/>
                  </a:cubicBezTo>
                  <a:cubicBezTo>
                    <a:pt x="1722" y="13"/>
                    <a:pt x="1671" y="1"/>
                    <a:pt x="1620"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3" name="Google Shape;10594;p72">
              <a:extLst>
                <a:ext uri="{FF2B5EF4-FFF2-40B4-BE49-F238E27FC236}">
                  <a16:creationId xmlns:a16="http://schemas.microsoft.com/office/drawing/2014/main" id="{4F9D4BF5-B7E8-52D6-8E5A-5D53DDB0AB0B}"/>
                </a:ext>
              </a:extLst>
            </p:cNvPr>
            <p:cNvSpPr/>
            <p:nvPr/>
          </p:nvSpPr>
          <p:spPr>
            <a:xfrm>
              <a:off x="7246875" y="3750087"/>
              <a:ext cx="436264" cy="294807"/>
            </a:xfrm>
            <a:custGeom>
              <a:avLst/>
              <a:gdLst/>
              <a:ahLst/>
              <a:cxnLst/>
              <a:rect l="l" t="t" r="r" b="b"/>
              <a:pathLst>
                <a:path w="17095" h="11552" extrusionOk="0">
                  <a:moveTo>
                    <a:pt x="1042" y="1"/>
                  </a:moveTo>
                  <a:cubicBezTo>
                    <a:pt x="895" y="1"/>
                    <a:pt x="775" y="18"/>
                    <a:pt x="680" y="49"/>
                  </a:cubicBezTo>
                  <a:cubicBezTo>
                    <a:pt x="599" y="79"/>
                    <a:pt x="537" y="117"/>
                    <a:pt x="490" y="161"/>
                  </a:cubicBezTo>
                  <a:cubicBezTo>
                    <a:pt x="0" y="627"/>
                    <a:pt x="1072" y="1980"/>
                    <a:pt x="1966" y="2503"/>
                  </a:cubicBezTo>
                  <a:cubicBezTo>
                    <a:pt x="2164" y="2621"/>
                    <a:pt x="2346" y="2737"/>
                    <a:pt x="2505" y="2856"/>
                  </a:cubicBezTo>
                  <a:cubicBezTo>
                    <a:pt x="2665" y="2976"/>
                    <a:pt x="2809" y="3095"/>
                    <a:pt x="2934" y="3226"/>
                  </a:cubicBezTo>
                  <a:cubicBezTo>
                    <a:pt x="3426" y="3728"/>
                    <a:pt x="3636" y="4343"/>
                    <a:pt x="3603" y="5311"/>
                  </a:cubicBezTo>
                  <a:cubicBezTo>
                    <a:pt x="3583" y="5913"/>
                    <a:pt x="3589" y="6338"/>
                    <a:pt x="3744" y="6663"/>
                  </a:cubicBezTo>
                  <a:cubicBezTo>
                    <a:pt x="3810" y="6804"/>
                    <a:pt x="3907" y="6926"/>
                    <a:pt x="4042" y="7032"/>
                  </a:cubicBezTo>
                  <a:cubicBezTo>
                    <a:pt x="4345" y="7280"/>
                    <a:pt x="4847" y="7450"/>
                    <a:pt x="5669" y="7612"/>
                  </a:cubicBezTo>
                  <a:cubicBezTo>
                    <a:pt x="7666" y="8008"/>
                    <a:pt x="7244" y="8123"/>
                    <a:pt x="8213" y="9882"/>
                  </a:cubicBezTo>
                  <a:cubicBezTo>
                    <a:pt x="8216" y="9892"/>
                    <a:pt x="8223" y="9904"/>
                    <a:pt x="8229" y="9915"/>
                  </a:cubicBezTo>
                  <a:cubicBezTo>
                    <a:pt x="8301" y="10046"/>
                    <a:pt x="8374" y="10165"/>
                    <a:pt x="8449" y="10275"/>
                  </a:cubicBezTo>
                  <a:cubicBezTo>
                    <a:pt x="9060" y="11200"/>
                    <a:pt x="9765" y="11552"/>
                    <a:pt x="10783" y="11552"/>
                  </a:cubicBezTo>
                  <a:cubicBezTo>
                    <a:pt x="11350" y="11552"/>
                    <a:pt x="12013" y="11443"/>
                    <a:pt x="12812" y="11263"/>
                  </a:cubicBezTo>
                  <a:cubicBezTo>
                    <a:pt x="13766" y="11048"/>
                    <a:pt x="14635" y="10983"/>
                    <a:pt x="15337" y="10983"/>
                  </a:cubicBezTo>
                  <a:cubicBezTo>
                    <a:pt x="15967" y="10983"/>
                    <a:pt x="16462" y="11035"/>
                    <a:pt x="16766" y="11080"/>
                  </a:cubicBezTo>
                  <a:lnTo>
                    <a:pt x="16769" y="11081"/>
                  </a:lnTo>
                  <a:cubicBezTo>
                    <a:pt x="16980" y="11109"/>
                    <a:pt x="17095" y="11134"/>
                    <a:pt x="17095" y="11134"/>
                  </a:cubicBezTo>
                  <a:cubicBezTo>
                    <a:pt x="17055" y="10980"/>
                    <a:pt x="17018" y="10826"/>
                    <a:pt x="16982" y="10676"/>
                  </a:cubicBezTo>
                  <a:cubicBezTo>
                    <a:pt x="15572" y="4841"/>
                    <a:pt x="14431" y="3701"/>
                    <a:pt x="13453" y="3688"/>
                  </a:cubicBezTo>
                  <a:cubicBezTo>
                    <a:pt x="13441" y="3688"/>
                    <a:pt x="13429" y="3687"/>
                    <a:pt x="13418" y="3687"/>
                  </a:cubicBezTo>
                  <a:cubicBezTo>
                    <a:pt x="13298" y="3687"/>
                    <a:pt x="13179" y="3707"/>
                    <a:pt x="13064" y="3738"/>
                  </a:cubicBezTo>
                  <a:cubicBezTo>
                    <a:pt x="12911" y="3775"/>
                    <a:pt x="12766" y="3825"/>
                    <a:pt x="12624" y="3882"/>
                  </a:cubicBezTo>
                  <a:cubicBezTo>
                    <a:pt x="12441" y="3953"/>
                    <a:pt x="12278" y="3988"/>
                    <a:pt x="12127" y="3988"/>
                  </a:cubicBezTo>
                  <a:cubicBezTo>
                    <a:pt x="11379" y="3988"/>
                    <a:pt x="10903" y="3148"/>
                    <a:pt x="9615" y="1773"/>
                  </a:cubicBezTo>
                  <a:cubicBezTo>
                    <a:pt x="9489" y="1638"/>
                    <a:pt x="9352" y="1494"/>
                    <a:pt x="9207" y="1349"/>
                  </a:cubicBezTo>
                  <a:cubicBezTo>
                    <a:pt x="9204" y="1342"/>
                    <a:pt x="9194" y="1333"/>
                    <a:pt x="9189" y="1331"/>
                  </a:cubicBezTo>
                  <a:cubicBezTo>
                    <a:pt x="8368" y="507"/>
                    <a:pt x="7828" y="219"/>
                    <a:pt x="7385" y="219"/>
                  </a:cubicBezTo>
                  <a:cubicBezTo>
                    <a:pt x="7215" y="219"/>
                    <a:pt x="7059" y="262"/>
                    <a:pt x="6907" y="333"/>
                  </a:cubicBezTo>
                  <a:cubicBezTo>
                    <a:pt x="6734" y="411"/>
                    <a:pt x="6570" y="533"/>
                    <a:pt x="6393" y="666"/>
                  </a:cubicBezTo>
                  <a:cubicBezTo>
                    <a:pt x="6198" y="812"/>
                    <a:pt x="5997" y="976"/>
                    <a:pt x="5762" y="1135"/>
                  </a:cubicBezTo>
                  <a:cubicBezTo>
                    <a:pt x="5534" y="1287"/>
                    <a:pt x="5315" y="1350"/>
                    <a:pt x="5092" y="1350"/>
                  </a:cubicBezTo>
                  <a:cubicBezTo>
                    <a:pt x="4197" y="1350"/>
                    <a:pt x="3246" y="339"/>
                    <a:pt x="1490" y="42"/>
                  </a:cubicBezTo>
                  <a:cubicBezTo>
                    <a:pt x="1319" y="14"/>
                    <a:pt x="1170" y="1"/>
                    <a:pt x="1042"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4" name="Google Shape;10595;p72">
              <a:extLst>
                <a:ext uri="{FF2B5EF4-FFF2-40B4-BE49-F238E27FC236}">
                  <a16:creationId xmlns:a16="http://schemas.microsoft.com/office/drawing/2014/main" id="{E9502895-505D-592A-A4C6-8BD0C682F606}"/>
                </a:ext>
              </a:extLst>
            </p:cNvPr>
            <p:cNvSpPr/>
            <p:nvPr/>
          </p:nvSpPr>
          <p:spPr>
            <a:xfrm>
              <a:off x="7257645" y="3751388"/>
              <a:ext cx="437668" cy="287253"/>
            </a:xfrm>
            <a:custGeom>
              <a:avLst/>
              <a:gdLst/>
              <a:ahLst/>
              <a:cxnLst/>
              <a:rect l="l" t="t" r="r" b="b"/>
              <a:pathLst>
                <a:path w="17150" h="11256" extrusionOk="0">
                  <a:moveTo>
                    <a:pt x="274" y="1"/>
                  </a:moveTo>
                  <a:cubicBezTo>
                    <a:pt x="267" y="1"/>
                    <a:pt x="260" y="1"/>
                    <a:pt x="253" y="1"/>
                  </a:cubicBezTo>
                  <a:cubicBezTo>
                    <a:pt x="177" y="6"/>
                    <a:pt x="110" y="53"/>
                    <a:pt x="66" y="113"/>
                  </a:cubicBezTo>
                  <a:cubicBezTo>
                    <a:pt x="7" y="194"/>
                    <a:pt x="1" y="307"/>
                    <a:pt x="111" y="383"/>
                  </a:cubicBezTo>
                  <a:cubicBezTo>
                    <a:pt x="1155" y="1114"/>
                    <a:pt x="2195" y="1874"/>
                    <a:pt x="3245" y="2619"/>
                  </a:cubicBezTo>
                  <a:cubicBezTo>
                    <a:pt x="2858" y="2646"/>
                    <a:pt x="2468" y="2711"/>
                    <a:pt x="2082" y="2807"/>
                  </a:cubicBezTo>
                  <a:cubicBezTo>
                    <a:pt x="2242" y="2926"/>
                    <a:pt x="2386" y="3045"/>
                    <a:pt x="2510" y="3176"/>
                  </a:cubicBezTo>
                  <a:cubicBezTo>
                    <a:pt x="2882" y="3105"/>
                    <a:pt x="3255" y="3063"/>
                    <a:pt x="3622" y="3063"/>
                  </a:cubicBezTo>
                  <a:cubicBezTo>
                    <a:pt x="3673" y="3063"/>
                    <a:pt x="3723" y="3064"/>
                    <a:pt x="3773" y="3066"/>
                  </a:cubicBezTo>
                  <a:cubicBezTo>
                    <a:pt x="3780" y="3067"/>
                    <a:pt x="3787" y="3067"/>
                    <a:pt x="3794" y="3067"/>
                  </a:cubicBezTo>
                  <a:cubicBezTo>
                    <a:pt x="3816" y="3067"/>
                    <a:pt x="3838" y="3062"/>
                    <a:pt x="3857" y="3053"/>
                  </a:cubicBezTo>
                  <a:cubicBezTo>
                    <a:pt x="4957" y="3829"/>
                    <a:pt x="6073" y="4584"/>
                    <a:pt x="7218" y="5282"/>
                  </a:cubicBezTo>
                  <a:cubicBezTo>
                    <a:pt x="5860" y="5527"/>
                    <a:pt x="4606" y="6113"/>
                    <a:pt x="3321" y="6613"/>
                  </a:cubicBezTo>
                  <a:cubicBezTo>
                    <a:pt x="3387" y="6756"/>
                    <a:pt x="3484" y="6878"/>
                    <a:pt x="3619" y="6983"/>
                  </a:cubicBezTo>
                  <a:cubicBezTo>
                    <a:pt x="4989" y="6434"/>
                    <a:pt x="6346" y="5794"/>
                    <a:pt x="7830" y="5647"/>
                  </a:cubicBezTo>
                  <a:cubicBezTo>
                    <a:pt x="8114" y="5813"/>
                    <a:pt x="8396" y="5975"/>
                    <a:pt x="8685" y="6132"/>
                  </a:cubicBezTo>
                  <a:cubicBezTo>
                    <a:pt x="9658" y="6665"/>
                    <a:pt x="10581" y="7170"/>
                    <a:pt x="11465" y="7741"/>
                  </a:cubicBezTo>
                  <a:cubicBezTo>
                    <a:pt x="11030" y="7773"/>
                    <a:pt x="10579" y="7960"/>
                    <a:pt x="10186" y="8138"/>
                  </a:cubicBezTo>
                  <a:cubicBezTo>
                    <a:pt x="9312" y="8549"/>
                    <a:pt x="8476" y="9158"/>
                    <a:pt x="7789" y="9832"/>
                  </a:cubicBezTo>
                  <a:lnTo>
                    <a:pt x="8026" y="10224"/>
                  </a:lnTo>
                  <a:cubicBezTo>
                    <a:pt x="8042" y="10217"/>
                    <a:pt x="8056" y="10202"/>
                    <a:pt x="8071" y="10189"/>
                  </a:cubicBezTo>
                  <a:cubicBezTo>
                    <a:pt x="8598" y="9671"/>
                    <a:pt x="9205" y="9233"/>
                    <a:pt x="9835" y="8845"/>
                  </a:cubicBezTo>
                  <a:cubicBezTo>
                    <a:pt x="10254" y="8590"/>
                    <a:pt x="10958" y="8175"/>
                    <a:pt x="11555" y="8175"/>
                  </a:cubicBezTo>
                  <a:cubicBezTo>
                    <a:pt x="11783" y="8175"/>
                    <a:pt x="11996" y="8236"/>
                    <a:pt x="12171" y="8389"/>
                  </a:cubicBezTo>
                  <a:cubicBezTo>
                    <a:pt x="12217" y="8428"/>
                    <a:pt x="12268" y="8445"/>
                    <a:pt x="12316" y="8445"/>
                  </a:cubicBezTo>
                  <a:cubicBezTo>
                    <a:pt x="12359" y="8445"/>
                    <a:pt x="12400" y="8432"/>
                    <a:pt x="12435" y="8411"/>
                  </a:cubicBezTo>
                  <a:cubicBezTo>
                    <a:pt x="12707" y="8613"/>
                    <a:pt x="12977" y="8822"/>
                    <a:pt x="13249" y="9049"/>
                  </a:cubicBezTo>
                  <a:cubicBezTo>
                    <a:pt x="14106" y="9770"/>
                    <a:pt x="15063" y="10346"/>
                    <a:pt x="16050" y="10875"/>
                  </a:cubicBezTo>
                  <a:cubicBezTo>
                    <a:pt x="16069" y="10889"/>
                    <a:pt x="16091" y="10905"/>
                    <a:pt x="16113" y="10907"/>
                  </a:cubicBezTo>
                  <a:cubicBezTo>
                    <a:pt x="16187" y="10945"/>
                    <a:pt x="16265" y="10989"/>
                    <a:pt x="16338" y="11029"/>
                  </a:cubicBezTo>
                  <a:lnTo>
                    <a:pt x="16342" y="11030"/>
                  </a:lnTo>
                  <a:cubicBezTo>
                    <a:pt x="16464" y="11098"/>
                    <a:pt x="16592" y="11164"/>
                    <a:pt x="16714" y="11229"/>
                  </a:cubicBezTo>
                  <a:cubicBezTo>
                    <a:pt x="16751" y="11247"/>
                    <a:pt x="16787" y="11256"/>
                    <a:pt x="16820" y="11256"/>
                  </a:cubicBezTo>
                  <a:cubicBezTo>
                    <a:pt x="17026" y="11256"/>
                    <a:pt x="17150" y="10941"/>
                    <a:pt x="16924" y="10825"/>
                  </a:cubicBezTo>
                  <a:cubicBezTo>
                    <a:pt x="16801" y="10760"/>
                    <a:pt x="16676" y="10693"/>
                    <a:pt x="16554" y="10625"/>
                  </a:cubicBezTo>
                  <a:cubicBezTo>
                    <a:pt x="16447" y="10563"/>
                    <a:pt x="16344" y="10503"/>
                    <a:pt x="16235" y="10443"/>
                  </a:cubicBezTo>
                  <a:cubicBezTo>
                    <a:pt x="15232" y="9572"/>
                    <a:pt x="14028" y="9007"/>
                    <a:pt x="13645" y="7619"/>
                  </a:cubicBezTo>
                  <a:cubicBezTo>
                    <a:pt x="13293" y="6342"/>
                    <a:pt x="13453" y="4986"/>
                    <a:pt x="13059" y="3705"/>
                  </a:cubicBezTo>
                  <a:cubicBezTo>
                    <a:pt x="13050" y="3675"/>
                    <a:pt x="13042" y="3653"/>
                    <a:pt x="13025" y="3637"/>
                  </a:cubicBezTo>
                  <a:cubicBezTo>
                    <a:pt x="12984" y="3578"/>
                    <a:pt x="12921" y="3553"/>
                    <a:pt x="12858" y="3553"/>
                  </a:cubicBezTo>
                  <a:cubicBezTo>
                    <a:pt x="12768" y="3553"/>
                    <a:pt x="12676" y="3604"/>
                    <a:pt x="12636" y="3687"/>
                  </a:cubicBezTo>
                  <a:cubicBezTo>
                    <a:pt x="12614" y="3728"/>
                    <a:pt x="12608" y="3787"/>
                    <a:pt x="12626" y="3846"/>
                  </a:cubicBezTo>
                  <a:cubicBezTo>
                    <a:pt x="13050" y="5230"/>
                    <a:pt x="12920" y="6700"/>
                    <a:pt x="13304" y="8092"/>
                  </a:cubicBezTo>
                  <a:cubicBezTo>
                    <a:pt x="13365" y="8302"/>
                    <a:pt x="13451" y="8497"/>
                    <a:pt x="13561" y="8681"/>
                  </a:cubicBezTo>
                  <a:cubicBezTo>
                    <a:pt x="12500" y="7925"/>
                    <a:pt x="11450" y="7155"/>
                    <a:pt x="10313" y="6489"/>
                  </a:cubicBezTo>
                  <a:cubicBezTo>
                    <a:pt x="10304" y="5791"/>
                    <a:pt x="9945" y="5195"/>
                    <a:pt x="9622" y="4590"/>
                  </a:cubicBezTo>
                  <a:cubicBezTo>
                    <a:pt x="9152" y="3712"/>
                    <a:pt x="9131" y="2705"/>
                    <a:pt x="9189" y="1724"/>
                  </a:cubicBezTo>
                  <a:lnTo>
                    <a:pt x="8779" y="1301"/>
                  </a:lnTo>
                  <a:lnTo>
                    <a:pt x="8761" y="1282"/>
                  </a:lnTo>
                  <a:lnTo>
                    <a:pt x="8761" y="1282"/>
                  </a:lnTo>
                  <a:cubicBezTo>
                    <a:pt x="8702" y="2178"/>
                    <a:pt x="8691" y="3050"/>
                    <a:pt x="8879" y="3934"/>
                  </a:cubicBezTo>
                  <a:cubicBezTo>
                    <a:pt x="9058" y="4753"/>
                    <a:pt x="9689" y="5406"/>
                    <a:pt x="9835" y="6220"/>
                  </a:cubicBezTo>
                  <a:cubicBezTo>
                    <a:pt x="9704" y="6148"/>
                    <a:pt x="9575" y="6080"/>
                    <a:pt x="9440" y="6011"/>
                  </a:cubicBezTo>
                  <a:cubicBezTo>
                    <a:pt x="8271" y="5420"/>
                    <a:pt x="7134" y="4730"/>
                    <a:pt x="6018" y="3992"/>
                  </a:cubicBezTo>
                  <a:cubicBezTo>
                    <a:pt x="6171" y="2756"/>
                    <a:pt x="6272" y="1511"/>
                    <a:pt x="6481" y="283"/>
                  </a:cubicBezTo>
                  <a:lnTo>
                    <a:pt x="6481" y="283"/>
                  </a:lnTo>
                  <a:lnTo>
                    <a:pt x="5967" y="618"/>
                  </a:lnTo>
                  <a:cubicBezTo>
                    <a:pt x="5811" y="1643"/>
                    <a:pt x="5717" y="2678"/>
                    <a:pt x="5595" y="3710"/>
                  </a:cubicBezTo>
                  <a:cubicBezTo>
                    <a:pt x="3833" y="2528"/>
                    <a:pt x="2123" y="1244"/>
                    <a:pt x="419" y="47"/>
                  </a:cubicBezTo>
                  <a:cubicBezTo>
                    <a:pt x="370" y="15"/>
                    <a:pt x="323" y="1"/>
                    <a:pt x="274"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5" name="Google Shape;10596;p72">
              <a:extLst>
                <a:ext uri="{FF2B5EF4-FFF2-40B4-BE49-F238E27FC236}">
                  <a16:creationId xmlns:a16="http://schemas.microsoft.com/office/drawing/2014/main" id="{3E95209A-15A3-F038-7B3F-638FA2D6FEC7}"/>
                </a:ext>
              </a:extLst>
            </p:cNvPr>
            <p:cNvSpPr/>
            <p:nvPr/>
          </p:nvSpPr>
          <p:spPr>
            <a:xfrm>
              <a:off x="7589300" y="3787882"/>
              <a:ext cx="73472" cy="214623"/>
            </a:xfrm>
            <a:custGeom>
              <a:avLst/>
              <a:gdLst/>
              <a:ahLst/>
              <a:cxnLst/>
              <a:rect l="l" t="t" r="r" b="b"/>
              <a:pathLst>
                <a:path w="2879" h="8410" extrusionOk="0">
                  <a:moveTo>
                    <a:pt x="72" y="0"/>
                  </a:moveTo>
                  <a:cubicBezTo>
                    <a:pt x="69" y="35"/>
                    <a:pt x="0" y="3612"/>
                    <a:pt x="2674" y="8409"/>
                  </a:cubicBezTo>
                  <a:lnTo>
                    <a:pt x="2878" y="8296"/>
                  </a:lnTo>
                  <a:cubicBezTo>
                    <a:pt x="236" y="3561"/>
                    <a:pt x="303" y="43"/>
                    <a:pt x="304" y="7"/>
                  </a:cubicBezTo>
                  <a:lnTo>
                    <a:pt x="72" y="0"/>
                  </a:ln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6" name="Google Shape;10597;p72">
              <a:extLst>
                <a:ext uri="{FF2B5EF4-FFF2-40B4-BE49-F238E27FC236}">
                  <a16:creationId xmlns:a16="http://schemas.microsoft.com/office/drawing/2014/main" id="{ACB93271-48A7-B765-2DD4-C479AAC70970}"/>
                </a:ext>
              </a:extLst>
            </p:cNvPr>
            <p:cNvSpPr/>
            <p:nvPr/>
          </p:nvSpPr>
          <p:spPr>
            <a:xfrm>
              <a:off x="7502380" y="4029938"/>
              <a:ext cx="144086" cy="141610"/>
            </a:xfrm>
            <a:custGeom>
              <a:avLst/>
              <a:gdLst/>
              <a:ahLst/>
              <a:cxnLst/>
              <a:rect l="l" t="t" r="r" b="b"/>
              <a:pathLst>
                <a:path w="5646" h="5549" extrusionOk="0">
                  <a:moveTo>
                    <a:pt x="17" y="1"/>
                  </a:moveTo>
                  <a:lnTo>
                    <a:pt x="1" y="234"/>
                  </a:lnTo>
                  <a:cubicBezTo>
                    <a:pt x="27" y="236"/>
                    <a:pt x="2547" y="468"/>
                    <a:pt x="5443" y="5548"/>
                  </a:cubicBezTo>
                  <a:lnTo>
                    <a:pt x="5645" y="5432"/>
                  </a:lnTo>
                  <a:cubicBezTo>
                    <a:pt x="2688" y="243"/>
                    <a:pt x="126" y="8"/>
                    <a:pt x="17"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7" name="Google Shape;10598;p72">
              <a:extLst>
                <a:ext uri="{FF2B5EF4-FFF2-40B4-BE49-F238E27FC236}">
                  <a16:creationId xmlns:a16="http://schemas.microsoft.com/office/drawing/2014/main" id="{72C093E8-1FA9-91E6-5A82-FAFB4ACC06BD}"/>
                </a:ext>
              </a:extLst>
            </p:cNvPr>
            <p:cNvSpPr/>
            <p:nvPr/>
          </p:nvSpPr>
          <p:spPr>
            <a:xfrm>
              <a:off x="7560590" y="3942890"/>
              <a:ext cx="98941" cy="161542"/>
            </a:xfrm>
            <a:custGeom>
              <a:avLst/>
              <a:gdLst/>
              <a:ahLst/>
              <a:cxnLst/>
              <a:rect l="l" t="t" r="r" b="b"/>
              <a:pathLst>
                <a:path w="3877" h="6330" extrusionOk="0">
                  <a:moveTo>
                    <a:pt x="229" y="1"/>
                  </a:moveTo>
                  <a:lnTo>
                    <a:pt x="0" y="40"/>
                  </a:lnTo>
                  <a:cubicBezTo>
                    <a:pt x="5" y="70"/>
                    <a:pt x="560" y="3109"/>
                    <a:pt x="3711" y="6329"/>
                  </a:cubicBezTo>
                  <a:lnTo>
                    <a:pt x="3877" y="6165"/>
                  </a:lnTo>
                  <a:cubicBezTo>
                    <a:pt x="780" y="3001"/>
                    <a:pt x="234" y="30"/>
                    <a:pt x="229"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8" name="Google Shape;10599;p72">
              <a:extLst>
                <a:ext uri="{FF2B5EF4-FFF2-40B4-BE49-F238E27FC236}">
                  <a16:creationId xmlns:a16="http://schemas.microsoft.com/office/drawing/2014/main" id="{53878395-BF45-DC6C-3F1A-63FDAB33D2A3}"/>
                </a:ext>
              </a:extLst>
            </p:cNvPr>
            <p:cNvSpPr/>
            <p:nvPr/>
          </p:nvSpPr>
          <p:spPr>
            <a:xfrm>
              <a:off x="7523561" y="3839611"/>
              <a:ext cx="59079" cy="111344"/>
            </a:xfrm>
            <a:custGeom>
              <a:avLst/>
              <a:gdLst/>
              <a:ahLst/>
              <a:cxnLst/>
              <a:rect l="l" t="t" r="r" b="b"/>
              <a:pathLst>
                <a:path w="2315" h="4363" extrusionOk="0">
                  <a:moveTo>
                    <a:pt x="999" y="0"/>
                  </a:moveTo>
                  <a:cubicBezTo>
                    <a:pt x="977" y="0"/>
                    <a:pt x="954" y="2"/>
                    <a:pt x="931" y="5"/>
                  </a:cubicBezTo>
                  <a:cubicBezTo>
                    <a:pt x="0" y="149"/>
                    <a:pt x="46" y="1140"/>
                    <a:pt x="232" y="2340"/>
                  </a:cubicBezTo>
                  <a:cubicBezTo>
                    <a:pt x="408" y="3487"/>
                    <a:pt x="975" y="4362"/>
                    <a:pt x="1523" y="4362"/>
                  </a:cubicBezTo>
                  <a:cubicBezTo>
                    <a:pt x="1549" y="4362"/>
                    <a:pt x="1575" y="4360"/>
                    <a:pt x="1601" y="4356"/>
                  </a:cubicBezTo>
                  <a:cubicBezTo>
                    <a:pt x="2172" y="4268"/>
                    <a:pt x="2315" y="3361"/>
                    <a:pt x="2130" y="2161"/>
                  </a:cubicBezTo>
                  <a:cubicBezTo>
                    <a:pt x="1952" y="1007"/>
                    <a:pt x="1537" y="0"/>
                    <a:pt x="999" y="0"/>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9" name="Google Shape;10600;p72">
              <a:extLst>
                <a:ext uri="{FF2B5EF4-FFF2-40B4-BE49-F238E27FC236}">
                  <a16:creationId xmlns:a16="http://schemas.microsoft.com/office/drawing/2014/main" id="{0E4A4025-53E5-375F-501C-A06762B155AE}"/>
                </a:ext>
              </a:extLst>
            </p:cNvPr>
            <p:cNvSpPr/>
            <p:nvPr/>
          </p:nvSpPr>
          <p:spPr>
            <a:xfrm>
              <a:off x="7393308" y="3988009"/>
              <a:ext cx="118821" cy="58926"/>
            </a:xfrm>
            <a:custGeom>
              <a:avLst/>
              <a:gdLst/>
              <a:ahLst/>
              <a:cxnLst/>
              <a:rect l="l" t="t" r="r" b="b"/>
              <a:pathLst>
                <a:path w="4656" h="2309" extrusionOk="0">
                  <a:moveTo>
                    <a:pt x="1162" y="0"/>
                  </a:moveTo>
                  <a:cubicBezTo>
                    <a:pt x="718" y="0"/>
                    <a:pt x="393" y="116"/>
                    <a:pt x="300" y="388"/>
                  </a:cubicBezTo>
                  <a:cubicBezTo>
                    <a:pt x="0" y="1281"/>
                    <a:pt x="899" y="1695"/>
                    <a:pt x="2050" y="2084"/>
                  </a:cubicBezTo>
                  <a:cubicBezTo>
                    <a:pt x="2499" y="2235"/>
                    <a:pt x="2938" y="2308"/>
                    <a:pt x="3316" y="2308"/>
                  </a:cubicBezTo>
                  <a:cubicBezTo>
                    <a:pt x="3909" y="2308"/>
                    <a:pt x="4356" y="2130"/>
                    <a:pt x="4469" y="1795"/>
                  </a:cubicBezTo>
                  <a:cubicBezTo>
                    <a:pt x="4655" y="1247"/>
                    <a:pt x="3915" y="704"/>
                    <a:pt x="2764" y="315"/>
                  </a:cubicBezTo>
                  <a:cubicBezTo>
                    <a:pt x="2185" y="119"/>
                    <a:pt x="1613" y="0"/>
                    <a:pt x="1162" y="0"/>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0" name="Google Shape;10601;p72">
              <a:extLst>
                <a:ext uri="{FF2B5EF4-FFF2-40B4-BE49-F238E27FC236}">
                  <a16:creationId xmlns:a16="http://schemas.microsoft.com/office/drawing/2014/main" id="{2C85A021-010E-1932-6FF0-298E3AC17184}"/>
                </a:ext>
              </a:extLst>
            </p:cNvPr>
            <p:cNvSpPr/>
            <p:nvPr/>
          </p:nvSpPr>
          <p:spPr>
            <a:xfrm>
              <a:off x="7471322" y="3795334"/>
              <a:ext cx="178768" cy="324563"/>
            </a:xfrm>
            <a:custGeom>
              <a:avLst/>
              <a:gdLst/>
              <a:ahLst/>
              <a:cxnLst/>
              <a:rect l="l" t="t" r="r" b="b"/>
              <a:pathLst>
                <a:path w="7005" h="12718" extrusionOk="0">
                  <a:moveTo>
                    <a:pt x="1" y="0"/>
                  </a:moveTo>
                  <a:cubicBezTo>
                    <a:pt x="1" y="75"/>
                    <a:pt x="45" y="7520"/>
                    <a:pt x="6865" y="12718"/>
                  </a:cubicBezTo>
                  <a:lnTo>
                    <a:pt x="7005" y="12533"/>
                  </a:lnTo>
                  <a:cubicBezTo>
                    <a:pt x="283" y="7408"/>
                    <a:pt x="234" y="75"/>
                    <a:pt x="234" y="2"/>
                  </a:cubicBezTo>
                  <a:lnTo>
                    <a:pt x="1" y="0"/>
                  </a:ln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1" name="Google Shape;10602;p72">
              <a:extLst>
                <a:ext uri="{FF2B5EF4-FFF2-40B4-BE49-F238E27FC236}">
                  <a16:creationId xmlns:a16="http://schemas.microsoft.com/office/drawing/2014/main" id="{207BD86A-3212-2F19-97B5-0E2BEE84E7C5}"/>
                </a:ext>
              </a:extLst>
            </p:cNvPr>
            <p:cNvSpPr/>
            <p:nvPr/>
          </p:nvSpPr>
          <p:spPr>
            <a:xfrm>
              <a:off x="7402010" y="3768716"/>
              <a:ext cx="138676" cy="229935"/>
            </a:xfrm>
            <a:custGeom>
              <a:avLst/>
              <a:gdLst/>
              <a:ahLst/>
              <a:cxnLst/>
              <a:rect l="l" t="t" r="r" b="b"/>
              <a:pathLst>
                <a:path w="5434" h="9010" extrusionOk="0">
                  <a:moveTo>
                    <a:pt x="213" y="1"/>
                  </a:moveTo>
                  <a:lnTo>
                    <a:pt x="0" y="96"/>
                  </a:lnTo>
                  <a:cubicBezTo>
                    <a:pt x="21" y="142"/>
                    <a:pt x="2125" y="4865"/>
                    <a:pt x="5247" y="9009"/>
                  </a:cubicBezTo>
                  <a:lnTo>
                    <a:pt x="5433" y="8870"/>
                  </a:lnTo>
                  <a:cubicBezTo>
                    <a:pt x="2327" y="4748"/>
                    <a:pt x="234" y="49"/>
                    <a:pt x="213"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2" name="Google Shape;10603;p72">
              <a:extLst>
                <a:ext uri="{FF2B5EF4-FFF2-40B4-BE49-F238E27FC236}">
                  <a16:creationId xmlns:a16="http://schemas.microsoft.com/office/drawing/2014/main" id="{A806CDDA-3563-D044-752E-FEF962167495}"/>
                </a:ext>
              </a:extLst>
            </p:cNvPr>
            <p:cNvSpPr/>
            <p:nvPr/>
          </p:nvSpPr>
          <p:spPr>
            <a:xfrm>
              <a:off x="7381058" y="3858291"/>
              <a:ext cx="187572" cy="180120"/>
            </a:xfrm>
            <a:custGeom>
              <a:avLst/>
              <a:gdLst/>
              <a:ahLst/>
              <a:cxnLst/>
              <a:rect l="l" t="t" r="r" b="b"/>
              <a:pathLst>
                <a:path w="7350" h="7058" extrusionOk="0">
                  <a:moveTo>
                    <a:pt x="100" y="0"/>
                  </a:moveTo>
                  <a:lnTo>
                    <a:pt x="0" y="212"/>
                  </a:lnTo>
                  <a:cubicBezTo>
                    <a:pt x="43" y="229"/>
                    <a:pt x="4087" y="2170"/>
                    <a:pt x="7154" y="7057"/>
                  </a:cubicBezTo>
                  <a:lnTo>
                    <a:pt x="7349" y="6935"/>
                  </a:lnTo>
                  <a:cubicBezTo>
                    <a:pt x="4244" y="1984"/>
                    <a:pt x="140" y="19"/>
                    <a:pt x="100" y="0"/>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3" name="Google Shape;10604;p72">
              <a:extLst>
                <a:ext uri="{FF2B5EF4-FFF2-40B4-BE49-F238E27FC236}">
                  <a16:creationId xmlns:a16="http://schemas.microsoft.com/office/drawing/2014/main" id="{203A860E-CBF3-92FC-9FB8-2874FE200972}"/>
                </a:ext>
              </a:extLst>
            </p:cNvPr>
            <p:cNvSpPr/>
            <p:nvPr/>
          </p:nvSpPr>
          <p:spPr>
            <a:xfrm>
              <a:off x="7436028" y="3684016"/>
              <a:ext cx="59079" cy="111293"/>
            </a:xfrm>
            <a:custGeom>
              <a:avLst/>
              <a:gdLst/>
              <a:ahLst/>
              <a:cxnLst/>
              <a:rect l="l" t="t" r="r" b="b"/>
              <a:pathLst>
                <a:path w="2315" h="4361" extrusionOk="0">
                  <a:moveTo>
                    <a:pt x="999" y="0"/>
                  </a:moveTo>
                  <a:cubicBezTo>
                    <a:pt x="977" y="0"/>
                    <a:pt x="954" y="2"/>
                    <a:pt x="931" y="6"/>
                  </a:cubicBezTo>
                  <a:cubicBezTo>
                    <a:pt x="0" y="150"/>
                    <a:pt x="46" y="1139"/>
                    <a:pt x="231" y="2340"/>
                  </a:cubicBezTo>
                  <a:cubicBezTo>
                    <a:pt x="409" y="3486"/>
                    <a:pt x="974" y="4361"/>
                    <a:pt x="1523" y="4361"/>
                  </a:cubicBezTo>
                  <a:cubicBezTo>
                    <a:pt x="1549" y="4361"/>
                    <a:pt x="1575" y="4359"/>
                    <a:pt x="1601" y="4355"/>
                  </a:cubicBezTo>
                  <a:cubicBezTo>
                    <a:pt x="2174" y="4267"/>
                    <a:pt x="2315" y="3362"/>
                    <a:pt x="2130" y="2160"/>
                  </a:cubicBezTo>
                  <a:cubicBezTo>
                    <a:pt x="1953" y="1005"/>
                    <a:pt x="1539" y="0"/>
                    <a:pt x="999" y="0"/>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4" name="Google Shape;10605;p72">
              <a:extLst>
                <a:ext uri="{FF2B5EF4-FFF2-40B4-BE49-F238E27FC236}">
                  <a16:creationId xmlns:a16="http://schemas.microsoft.com/office/drawing/2014/main" id="{8398FCA2-3DC4-8B40-6A96-8CC6F039E242}"/>
                </a:ext>
              </a:extLst>
            </p:cNvPr>
            <p:cNvSpPr/>
            <p:nvPr/>
          </p:nvSpPr>
          <p:spPr>
            <a:xfrm>
              <a:off x="7350282" y="3668857"/>
              <a:ext cx="70563" cy="108383"/>
            </a:xfrm>
            <a:custGeom>
              <a:avLst/>
              <a:gdLst/>
              <a:ahLst/>
              <a:cxnLst/>
              <a:rect l="l" t="t" r="r" b="b"/>
              <a:pathLst>
                <a:path w="2765" h="4247" extrusionOk="0">
                  <a:moveTo>
                    <a:pt x="1032" y="1"/>
                  </a:moveTo>
                  <a:cubicBezTo>
                    <a:pt x="988" y="1"/>
                    <a:pt x="944" y="8"/>
                    <a:pt x="901" y="21"/>
                  </a:cubicBezTo>
                  <a:cubicBezTo>
                    <a:pt x="1" y="300"/>
                    <a:pt x="192" y="1272"/>
                    <a:pt x="551" y="2432"/>
                  </a:cubicBezTo>
                  <a:cubicBezTo>
                    <a:pt x="878" y="3487"/>
                    <a:pt x="1520" y="4247"/>
                    <a:pt x="2049" y="4247"/>
                  </a:cubicBezTo>
                  <a:cubicBezTo>
                    <a:pt x="2102" y="4247"/>
                    <a:pt x="2153" y="4239"/>
                    <a:pt x="2203" y="4224"/>
                  </a:cubicBezTo>
                  <a:cubicBezTo>
                    <a:pt x="2757" y="4052"/>
                    <a:pt x="2764" y="3136"/>
                    <a:pt x="2404" y="1974"/>
                  </a:cubicBezTo>
                  <a:cubicBezTo>
                    <a:pt x="2072" y="905"/>
                    <a:pt x="1544" y="1"/>
                    <a:pt x="1032"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5" name="Google Shape;10606;p72">
              <a:extLst>
                <a:ext uri="{FF2B5EF4-FFF2-40B4-BE49-F238E27FC236}">
                  <a16:creationId xmlns:a16="http://schemas.microsoft.com/office/drawing/2014/main" id="{D6A7B54E-E5BB-8961-0873-5663A936C4B9}"/>
                </a:ext>
              </a:extLst>
            </p:cNvPr>
            <p:cNvSpPr/>
            <p:nvPr/>
          </p:nvSpPr>
          <p:spPr>
            <a:xfrm>
              <a:off x="7292505" y="3779001"/>
              <a:ext cx="105244" cy="88861"/>
            </a:xfrm>
            <a:custGeom>
              <a:avLst/>
              <a:gdLst/>
              <a:ahLst/>
              <a:cxnLst/>
              <a:rect l="l" t="t" r="r" b="b"/>
              <a:pathLst>
                <a:path w="4124" h="3482" extrusionOk="0">
                  <a:moveTo>
                    <a:pt x="1023" y="1"/>
                  </a:moveTo>
                  <a:cubicBezTo>
                    <a:pt x="890" y="1"/>
                    <a:pt x="776" y="39"/>
                    <a:pt x="686" y="123"/>
                  </a:cubicBezTo>
                  <a:cubicBezTo>
                    <a:pt x="0" y="767"/>
                    <a:pt x="598" y="1558"/>
                    <a:pt x="1432" y="2443"/>
                  </a:cubicBezTo>
                  <a:cubicBezTo>
                    <a:pt x="2044" y="3095"/>
                    <a:pt x="2757" y="3481"/>
                    <a:pt x="3259" y="3481"/>
                  </a:cubicBezTo>
                  <a:cubicBezTo>
                    <a:pt x="3438" y="3481"/>
                    <a:pt x="3591" y="3432"/>
                    <a:pt x="3702" y="3327"/>
                  </a:cubicBezTo>
                  <a:cubicBezTo>
                    <a:pt x="4124" y="2931"/>
                    <a:pt x="3727" y="2106"/>
                    <a:pt x="2895" y="1219"/>
                  </a:cubicBezTo>
                  <a:cubicBezTo>
                    <a:pt x="2240" y="525"/>
                    <a:pt x="1510" y="1"/>
                    <a:pt x="1023"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6" name="Google Shape;10607;p72">
              <a:extLst>
                <a:ext uri="{FF2B5EF4-FFF2-40B4-BE49-F238E27FC236}">
                  <a16:creationId xmlns:a16="http://schemas.microsoft.com/office/drawing/2014/main" id="{4F0DA898-4FE3-C4C3-D896-9653FB32883C}"/>
                </a:ext>
              </a:extLst>
            </p:cNvPr>
            <p:cNvSpPr/>
            <p:nvPr/>
          </p:nvSpPr>
          <p:spPr>
            <a:xfrm>
              <a:off x="7557477" y="3680341"/>
              <a:ext cx="56603" cy="111676"/>
            </a:xfrm>
            <a:custGeom>
              <a:avLst/>
              <a:gdLst/>
              <a:ahLst/>
              <a:cxnLst/>
              <a:rect l="l" t="t" r="r" b="b"/>
              <a:pathLst>
                <a:path w="2218" h="4376" extrusionOk="0">
                  <a:moveTo>
                    <a:pt x="993" y="1"/>
                  </a:moveTo>
                  <a:cubicBezTo>
                    <a:pt x="975" y="1"/>
                    <a:pt x="956" y="2"/>
                    <a:pt x="937" y="4"/>
                  </a:cubicBezTo>
                  <a:cubicBezTo>
                    <a:pt x="0" y="117"/>
                    <a:pt x="17" y="1109"/>
                    <a:pt x="166" y="2316"/>
                  </a:cubicBezTo>
                  <a:cubicBezTo>
                    <a:pt x="309" y="3478"/>
                    <a:pt x="860" y="4375"/>
                    <a:pt x="1413" y="4375"/>
                  </a:cubicBezTo>
                  <a:cubicBezTo>
                    <a:pt x="1433" y="4375"/>
                    <a:pt x="1454" y="4374"/>
                    <a:pt x="1475" y="4371"/>
                  </a:cubicBezTo>
                  <a:cubicBezTo>
                    <a:pt x="2049" y="4299"/>
                    <a:pt x="2218" y="3398"/>
                    <a:pt x="2069" y="2192"/>
                  </a:cubicBezTo>
                  <a:cubicBezTo>
                    <a:pt x="1926" y="1026"/>
                    <a:pt x="1537" y="1"/>
                    <a:pt x="993"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7" name="Google Shape;10608;p72">
              <a:extLst>
                <a:ext uri="{FF2B5EF4-FFF2-40B4-BE49-F238E27FC236}">
                  <a16:creationId xmlns:a16="http://schemas.microsoft.com/office/drawing/2014/main" id="{7FFA03D6-F62B-5EAA-F782-75D7FC381C80}"/>
                </a:ext>
              </a:extLst>
            </p:cNvPr>
            <p:cNvSpPr/>
            <p:nvPr/>
          </p:nvSpPr>
          <p:spPr>
            <a:xfrm>
              <a:off x="7723407" y="3727884"/>
              <a:ext cx="55506" cy="479521"/>
            </a:xfrm>
            <a:custGeom>
              <a:avLst/>
              <a:gdLst/>
              <a:ahLst/>
              <a:cxnLst/>
              <a:rect l="l" t="t" r="r" b="b"/>
              <a:pathLst>
                <a:path w="2175" h="18790" extrusionOk="0">
                  <a:moveTo>
                    <a:pt x="651" y="0"/>
                  </a:moveTo>
                  <a:lnTo>
                    <a:pt x="0" y="93"/>
                  </a:lnTo>
                  <a:cubicBezTo>
                    <a:pt x="15" y="198"/>
                    <a:pt x="1510" y="10990"/>
                    <a:pt x="259" y="18684"/>
                  </a:cubicBezTo>
                  <a:lnTo>
                    <a:pt x="906" y="18789"/>
                  </a:lnTo>
                  <a:cubicBezTo>
                    <a:pt x="2175" y="10998"/>
                    <a:pt x="664" y="110"/>
                    <a:pt x="651" y="0"/>
                  </a:cubicBezTo>
                  <a:close/>
                </a:path>
              </a:pathLst>
            </a:custGeom>
            <a:solidFill>
              <a:srgbClr val="82503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8" name="Google Shape;10609;p72">
              <a:extLst>
                <a:ext uri="{FF2B5EF4-FFF2-40B4-BE49-F238E27FC236}">
                  <a16:creationId xmlns:a16="http://schemas.microsoft.com/office/drawing/2014/main" id="{D5CADF27-9BDB-7885-FE78-B3010D583B5B}"/>
                </a:ext>
              </a:extLst>
            </p:cNvPr>
            <p:cNvSpPr/>
            <p:nvPr/>
          </p:nvSpPr>
          <p:spPr>
            <a:xfrm>
              <a:off x="7807800" y="3647318"/>
              <a:ext cx="234248" cy="457420"/>
            </a:xfrm>
            <a:custGeom>
              <a:avLst/>
              <a:gdLst/>
              <a:ahLst/>
              <a:cxnLst/>
              <a:rect l="l" t="t" r="r" b="b"/>
              <a:pathLst>
                <a:path w="9179" h="17924" extrusionOk="0">
                  <a:moveTo>
                    <a:pt x="9054" y="0"/>
                  </a:moveTo>
                  <a:cubicBezTo>
                    <a:pt x="8772" y="53"/>
                    <a:pt x="2131" y="1510"/>
                    <a:pt x="0" y="17838"/>
                  </a:cubicBezTo>
                  <a:lnTo>
                    <a:pt x="652" y="17923"/>
                  </a:lnTo>
                  <a:cubicBezTo>
                    <a:pt x="2714" y="2137"/>
                    <a:pt x="9116" y="660"/>
                    <a:pt x="9179" y="646"/>
                  </a:cubicBezTo>
                  <a:lnTo>
                    <a:pt x="9054" y="0"/>
                  </a:ln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9" name="Google Shape;10610;p72">
              <a:extLst>
                <a:ext uri="{FF2B5EF4-FFF2-40B4-BE49-F238E27FC236}">
                  <a16:creationId xmlns:a16="http://schemas.microsoft.com/office/drawing/2014/main" id="{56B6A546-F567-7A16-E8B3-D34ECBCF0C82}"/>
                </a:ext>
              </a:extLst>
            </p:cNvPr>
            <p:cNvSpPr/>
            <p:nvPr/>
          </p:nvSpPr>
          <p:spPr>
            <a:xfrm>
              <a:off x="7913503" y="3514462"/>
              <a:ext cx="53566" cy="250173"/>
            </a:xfrm>
            <a:custGeom>
              <a:avLst/>
              <a:gdLst/>
              <a:ahLst/>
              <a:cxnLst/>
              <a:rect l="l" t="t" r="r" b="b"/>
              <a:pathLst>
                <a:path w="2099" h="9803" extrusionOk="0">
                  <a:moveTo>
                    <a:pt x="1291" y="1"/>
                  </a:moveTo>
                  <a:lnTo>
                    <a:pt x="642" y="96"/>
                  </a:lnTo>
                  <a:cubicBezTo>
                    <a:pt x="649" y="152"/>
                    <a:pt x="1423" y="5579"/>
                    <a:pt x="0" y="9582"/>
                  </a:cubicBezTo>
                  <a:lnTo>
                    <a:pt x="620" y="9802"/>
                  </a:lnTo>
                  <a:cubicBezTo>
                    <a:pt x="2099" y="5644"/>
                    <a:pt x="1326" y="230"/>
                    <a:pt x="1291" y="1"/>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0" name="Google Shape;10611;p72">
              <a:extLst>
                <a:ext uri="{FF2B5EF4-FFF2-40B4-BE49-F238E27FC236}">
                  <a16:creationId xmlns:a16="http://schemas.microsoft.com/office/drawing/2014/main" id="{1FA51BA7-F256-0F12-98C9-904E6C2BB6C6}"/>
                </a:ext>
              </a:extLst>
            </p:cNvPr>
            <p:cNvSpPr/>
            <p:nvPr/>
          </p:nvSpPr>
          <p:spPr>
            <a:xfrm>
              <a:off x="7520039" y="3372750"/>
              <a:ext cx="232309" cy="795765"/>
            </a:xfrm>
            <a:custGeom>
              <a:avLst/>
              <a:gdLst/>
              <a:ahLst/>
              <a:cxnLst/>
              <a:rect l="l" t="t" r="r" b="b"/>
              <a:pathLst>
                <a:path w="9103" h="31182" extrusionOk="0">
                  <a:moveTo>
                    <a:pt x="143" y="1"/>
                  </a:moveTo>
                  <a:lnTo>
                    <a:pt x="0" y="642"/>
                  </a:lnTo>
                  <a:cubicBezTo>
                    <a:pt x="86" y="663"/>
                    <a:pt x="8345" y="2933"/>
                    <a:pt x="4257" y="31087"/>
                  </a:cubicBezTo>
                  <a:lnTo>
                    <a:pt x="4908" y="31181"/>
                  </a:lnTo>
                  <a:lnTo>
                    <a:pt x="4908" y="31181"/>
                  </a:lnTo>
                  <a:cubicBezTo>
                    <a:pt x="9103" y="2281"/>
                    <a:pt x="510" y="80"/>
                    <a:pt x="143" y="1"/>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1" name="Google Shape;10612;p72">
              <a:extLst>
                <a:ext uri="{FF2B5EF4-FFF2-40B4-BE49-F238E27FC236}">
                  <a16:creationId xmlns:a16="http://schemas.microsoft.com/office/drawing/2014/main" id="{289F5324-7D52-FFCD-70F6-EBEC27E4065D}"/>
                </a:ext>
              </a:extLst>
            </p:cNvPr>
            <p:cNvSpPr/>
            <p:nvPr/>
          </p:nvSpPr>
          <p:spPr>
            <a:xfrm>
              <a:off x="7644219" y="3453010"/>
              <a:ext cx="77224" cy="168687"/>
            </a:xfrm>
            <a:custGeom>
              <a:avLst/>
              <a:gdLst/>
              <a:ahLst/>
              <a:cxnLst/>
              <a:rect l="l" t="t" r="r" b="b"/>
              <a:pathLst>
                <a:path w="3026" h="6610" extrusionOk="0">
                  <a:moveTo>
                    <a:pt x="2586" y="1"/>
                  </a:moveTo>
                  <a:cubicBezTo>
                    <a:pt x="2482" y="95"/>
                    <a:pt x="45" y="2333"/>
                    <a:pt x="1" y="6603"/>
                  </a:cubicBezTo>
                  <a:lnTo>
                    <a:pt x="657" y="6610"/>
                  </a:lnTo>
                  <a:cubicBezTo>
                    <a:pt x="698" y="2642"/>
                    <a:pt x="3002" y="512"/>
                    <a:pt x="3026" y="490"/>
                  </a:cubicBezTo>
                  <a:lnTo>
                    <a:pt x="2586" y="1"/>
                  </a:ln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2" name="Google Shape;10613;p72">
              <a:extLst>
                <a:ext uri="{FF2B5EF4-FFF2-40B4-BE49-F238E27FC236}">
                  <a16:creationId xmlns:a16="http://schemas.microsoft.com/office/drawing/2014/main" id="{53D8A78D-2023-1B27-7F6C-9567FE6D813C}"/>
                </a:ext>
              </a:extLst>
            </p:cNvPr>
            <p:cNvSpPr/>
            <p:nvPr/>
          </p:nvSpPr>
          <p:spPr>
            <a:xfrm>
              <a:off x="7829926" y="3734953"/>
              <a:ext cx="365293" cy="360470"/>
            </a:xfrm>
            <a:custGeom>
              <a:avLst/>
              <a:gdLst/>
              <a:ahLst/>
              <a:cxnLst/>
              <a:rect l="l" t="t" r="r" b="b"/>
              <a:pathLst>
                <a:path w="14314" h="14125" extrusionOk="0">
                  <a:moveTo>
                    <a:pt x="13779" y="0"/>
                  </a:moveTo>
                  <a:cubicBezTo>
                    <a:pt x="13164" y="0"/>
                    <a:pt x="12152" y="576"/>
                    <a:pt x="11623" y="1152"/>
                  </a:cubicBezTo>
                  <a:cubicBezTo>
                    <a:pt x="11466" y="1321"/>
                    <a:pt x="11315" y="1475"/>
                    <a:pt x="11165" y="1604"/>
                  </a:cubicBezTo>
                  <a:cubicBezTo>
                    <a:pt x="11014" y="1736"/>
                    <a:pt x="10867" y="1851"/>
                    <a:pt x="10713" y="1946"/>
                  </a:cubicBezTo>
                  <a:cubicBezTo>
                    <a:pt x="10344" y="2178"/>
                    <a:pt x="9957" y="2296"/>
                    <a:pt x="9493" y="2296"/>
                  </a:cubicBezTo>
                  <a:cubicBezTo>
                    <a:pt x="9207" y="2296"/>
                    <a:pt x="8893" y="2252"/>
                    <a:pt x="8535" y="2162"/>
                  </a:cubicBezTo>
                  <a:cubicBezTo>
                    <a:pt x="8108" y="2057"/>
                    <a:pt x="7769" y="1983"/>
                    <a:pt x="7481" y="1983"/>
                  </a:cubicBezTo>
                  <a:cubicBezTo>
                    <a:pt x="7375" y="1983"/>
                    <a:pt x="7276" y="1993"/>
                    <a:pt x="7181" y="2015"/>
                  </a:cubicBezTo>
                  <a:cubicBezTo>
                    <a:pt x="7030" y="2052"/>
                    <a:pt x="6891" y="2121"/>
                    <a:pt x="6758" y="2228"/>
                  </a:cubicBezTo>
                  <a:cubicBezTo>
                    <a:pt x="6453" y="2474"/>
                    <a:pt x="6181" y="2930"/>
                    <a:pt x="5849" y="3700"/>
                  </a:cubicBezTo>
                  <a:cubicBezTo>
                    <a:pt x="5040" y="5567"/>
                    <a:pt x="5020" y="5128"/>
                    <a:pt x="3095" y="5705"/>
                  </a:cubicBezTo>
                  <a:cubicBezTo>
                    <a:pt x="3085" y="5707"/>
                    <a:pt x="3073" y="5711"/>
                    <a:pt x="3060" y="5714"/>
                  </a:cubicBezTo>
                  <a:cubicBezTo>
                    <a:pt x="2916" y="5757"/>
                    <a:pt x="2783" y="5802"/>
                    <a:pt x="2662" y="5854"/>
                  </a:cubicBezTo>
                  <a:cubicBezTo>
                    <a:pt x="1055" y="6479"/>
                    <a:pt x="756" y="7622"/>
                    <a:pt x="778" y="9911"/>
                  </a:cubicBezTo>
                  <a:cubicBezTo>
                    <a:pt x="794" y="11765"/>
                    <a:pt x="350" y="13209"/>
                    <a:pt x="124" y="13814"/>
                  </a:cubicBezTo>
                  <a:lnTo>
                    <a:pt x="123" y="13818"/>
                  </a:lnTo>
                  <a:cubicBezTo>
                    <a:pt x="51" y="14018"/>
                    <a:pt x="1" y="14125"/>
                    <a:pt x="1" y="14125"/>
                  </a:cubicBezTo>
                  <a:cubicBezTo>
                    <a:pt x="161" y="14121"/>
                    <a:pt x="320" y="14118"/>
                    <a:pt x="474" y="14113"/>
                  </a:cubicBezTo>
                  <a:cubicBezTo>
                    <a:pt x="6474" y="13965"/>
                    <a:pt x="7827" y="13087"/>
                    <a:pt x="8046" y="12135"/>
                  </a:cubicBezTo>
                  <a:cubicBezTo>
                    <a:pt x="8077" y="12006"/>
                    <a:pt x="8087" y="11875"/>
                    <a:pt x="8081" y="11743"/>
                  </a:cubicBezTo>
                  <a:cubicBezTo>
                    <a:pt x="8076" y="11589"/>
                    <a:pt x="8058" y="11435"/>
                    <a:pt x="8031" y="11284"/>
                  </a:cubicBezTo>
                  <a:cubicBezTo>
                    <a:pt x="7846" y="10133"/>
                    <a:pt x="8785" y="9952"/>
                    <a:pt x="10726" y="8787"/>
                  </a:cubicBezTo>
                  <a:cubicBezTo>
                    <a:pt x="10886" y="8692"/>
                    <a:pt x="11055" y="8589"/>
                    <a:pt x="11224" y="8473"/>
                  </a:cubicBezTo>
                  <a:cubicBezTo>
                    <a:pt x="11231" y="8469"/>
                    <a:pt x="11241" y="8464"/>
                    <a:pt x="11246" y="8459"/>
                  </a:cubicBezTo>
                  <a:cubicBezTo>
                    <a:pt x="12603" y="7586"/>
                    <a:pt x="12837" y="7025"/>
                    <a:pt x="12702" y="6438"/>
                  </a:cubicBezTo>
                  <a:cubicBezTo>
                    <a:pt x="12663" y="6255"/>
                    <a:pt x="12578" y="6067"/>
                    <a:pt x="12485" y="5867"/>
                  </a:cubicBezTo>
                  <a:cubicBezTo>
                    <a:pt x="12384" y="5647"/>
                    <a:pt x="12265" y="5413"/>
                    <a:pt x="12159" y="5150"/>
                  </a:cubicBezTo>
                  <a:cubicBezTo>
                    <a:pt x="11651" y="3877"/>
                    <a:pt x="13301" y="3274"/>
                    <a:pt x="14127" y="1206"/>
                  </a:cubicBezTo>
                  <a:cubicBezTo>
                    <a:pt x="14265" y="861"/>
                    <a:pt x="14313" y="598"/>
                    <a:pt x="14293" y="412"/>
                  </a:cubicBezTo>
                  <a:cubicBezTo>
                    <a:pt x="14281" y="325"/>
                    <a:pt x="14256" y="259"/>
                    <a:pt x="14222" y="202"/>
                  </a:cubicBezTo>
                  <a:cubicBezTo>
                    <a:pt x="14136" y="61"/>
                    <a:pt x="13979" y="0"/>
                    <a:pt x="13779"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3" name="Google Shape;10614;p72">
              <a:extLst>
                <a:ext uri="{FF2B5EF4-FFF2-40B4-BE49-F238E27FC236}">
                  <a16:creationId xmlns:a16="http://schemas.microsoft.com/office/drawing/2014/main" id="{C8735F7C-48CE-87E0-5F28-41D0C69AE7D4}"/>
                </a:ext>
              </a:extLst>
            </p:cNvPr>
            <p:cNvSpPr/>
            <p:nvPr/>
          </p:nvSpPr>
          <p:spPr>
            <a:xfrm>
              <a:off x="7822551" y="3738526"/>
              <a:ext cx="372541" cy="366901"/>
            </a:xfrm>
            <a:custGeom>
              <a:avLst/>
              <a:gdLst/>
              <a:ahLst/>
              <a:cxnLst/>
              <a:rect l="l" t="t" r="r" b="b"/>
              <a:pathLst>
                <a:path w="14598" h="14377" extrusionOk="0">
                  <a:moveTo>
                    <a:pt x="14374" y="1"/>
                  </a:moveTo>
                  <a:cubicBezTo>
                    <a:pt x="14332" y="1"/>
                    <a:pt x="14286" y="18"/>
                    <a:pt x="14244" y="58"/>
                  </a:cubicBezTo>
                  <a:cubicBezTo>
                    <a:pt x="13307" y="924"/>
                    <a:pt x="12345" y="1778"/>
                    <a:pt x="11395" y="2649"/>
                  </a:cubicBezTo>
                  <a:cubicBezTo>
                    <a:pt x="11452" y="2264"/>
                    <a:pt x="11470" y="1871"/>
                    <a:pt x="11457" y="1472"/>
                  </a:cubicBezTo>
                  <a:lnTo>
                    <a:pt x="11457" y="1472"/>
                  </a:lnTo>
                  <a:cubicBezTo>
                    <a:pt x="11307" y="1604"/>
                    <a:pt x="11160" y="1718"/>
                    <a:pt x="11006" y="1814"/>
                  </a:cubicBezTo>
                  <a:cubicBezTo>
                    <a:pt x="10994" y="2245"/>
                    <a:pt x="10949" y="2668"/>
                    <a:pt x="10848" y="3071"/>
                  </a:cubicBezTo>
                  <a:cubicBezTo>
                    <a:pt x="10839" y="3100"/>
                    <a:pt x="10839" y="3129"/>
                    <a:pt x="10843" y="3156"/>
                  </a:cubicBezTo>
                  <a:cubicBezTo>
                    <a:pt x="9852" y="4068"/>
                    <a:pt x="8880" y="5000"/>
                    <a:pt x="7955" y="5971"/>
                  </a:cubicBezTo>
                  <a:cubicBezTo>
                    <a:pt x="8002" y="4592"/>
                    <a:pt x="7693" y="3241"/>
                    <a:pt x="7473" y="1881"/>
                  </a:cubicBezTo>
                  <a:cubicBezTo>
                    <a:pt x="7320" y="1916"/>
                    <a:pt x="7181" y="1984"/>
                    <a:pt x="7049" y="2094"/>
                  </a:cubicBezTo>
                  <a:cubicBezTo>
                    <a:pt x="7297" y="3552"/>
                    <a:pt x="7638" y="5010"/>
                    <a:pt x="7467" y="6496"/>
                  </a:cubicBezTo>
                  <a:cubicBezTo>
                    <a:pt x="7246" y="6736"/>
                    <a:pt x="7027" y="6978"/>
                    <a:pt x="6814" y="7226"/>
                  </a:cubicBezTo>
                  <a:cubicBezTo>
                    <a:pt x="6087" y="8067"/>
                    <a:pt x="5400" y="8860"/>
                    <a:pt x="4655" y="9606"/>
                  </a:cubicBezTo>
                  <a:cubicBezTo>
                    <a:pt x="4714" y="9176"/>
                    <a:pt x="4629" y="8693"/>
                    <a:pt x="4536" y="8273"/>
                  </a:cubicBezTo>
                  <a:cubicBezTo>
                    <a:pt x="4319" y="7333"/>
                    <a:pt x="3899" y="6388"/>
                    <a:pt x="3385" y="5573"/>
                  </a:cubicBezTo>
                  <a:lnTo>
                    <a:pt x="2951" y="5715"/>
                  </a:lnTo>
                  <a:cubicBezTo>
                    <a:pt x="2954" y="5733"/>
                    <a:pt x="2965" y="5750"/>
                    <a:pt x="2974" y="5769"/>
                  </a:cubicBezTo>
                  <a:cubicBezTo>
                    <a:pt x="3371" y="6394"/>
                    <a:pt x="3669" y="7078"/>
                    <a:pt x="3915" y="7777"/>
                  </a:cubicBezTo>
                  <a:cubicBezTo>
                    <a:pt x="4137" y="8417"/>
                    <a:pt x="4547" y="9652"/>
                    <a:pt x="3871" y="10156"/>
                  </a:cubicBezTo>
                  <a:cubicBezTo>
                    <a:pt x="3783" y="10223"/>
                    <a:pt x="3767" y="10324"/>
                    <a:pt x="3793" y="10410"/>
                  </a:cubicBezTo>
                  <a:cubicBezTo>
                    <a:pt x="3539" y="10633"/>
                    <a:pt x="3278" y="10853"/>
                    <a:pt x="2999" y="11070"/>
                  </a:cubicBezTo>
                  <a:cubicBezTo>
                    <a:pt x="2114" y="11756"/>
                    <a:pt x="1352" y="12572"/>
                    <a:pt x="625" y="13424"/>
                  </a:cubicBezTo>
                  <a:cubicBezTo>
                    <a:pt x="606" y="13442"/>
                    <a:pt x="585" y="13459"/>
                    <a:pt x="579" y="13481"/>
                  </a:cubicBezTo>
                  <a:cubicBezTo>
                    <a:pt x="525" y="13546"/>
                    <a:pt x="466" y="13611"/>
                    <a:pt x="413" y="13677"/>
                  </a:cubicBezTo>
                  <a:lnTo>
                    <a:pt x="412" y="13680"/>
                  </a:lnTo>
                  <a:cubicBezTo>
                    <a:pt x="318" y="13787"/>
                    <a:pt x="228" y="13897"/>
                    <a:pt x="140" y="14003"/>
                  </a:cubicBezTo>
                  <a:cubicBezTo>
                    <a:pt x="0" y="14172"/>
                    <a:pt x="158" y="14377"/>
                    <a:pt x="327" y="14377"/>
                  </a:cubicBezTo>
                  <a:cubicBezTo>
                    <a:pt x="385" y="14377"/>
                    <a:pt x="444" y="14352"/>
                    <a:pt x="493" y="14293"/>
                  </a:cubicBezTo>
                  <a:cubicBezTo>
                    <a:pt x="581" y="14186"/>
                    <a:pt x="675" y="14078"/>
                    <a:pt x="764" y="13973"/>
                  </a:cubicBezTo>
                  <a:cubicBezTo>
                    <a:pt x="845" y="13879"/>
                    <a:pt x="927" y="13791"/>
                    <a:pt x="1009" y="13699"/>
                  </a:cubicBezTo>
                  <a:cubicBezTo>
                    <a:pt x="2073" y="12901"/>
                    <a:pt x="2879" y="11844"/>
                    <a:pt x="4316" y="11762"/>
                  </a:cubicBezTo>
                  <a:cubicBezTo>
                    <a:pt x="4421" y="11756"/>
                    <a:pt x="4525" y="11753"/>
                    <a:pt x="4629" y="11753"/>
                  </a:cubicBezTo>
                  <a:cubicBezTo>
                    <a:pt x="5691" y="11753"/>
                    <a:pt x="6736" y="12034"/>
                    <a:pt x="7804" y="12034"/>
                  </a:cubicBezTo>
                  <a:cubicBezTo>
                    <a:pt x="7957" y="12034"/>
                    <a:pt x="8111" y="12028"/>
                    <a:pt x="8266" y="12014"/>
                  </a:cubicBezTo>
                  <a:cubicBezTo>
                    <a:pt x="8297" y="12012"/>
                    <a:pt x="8319" y="12007"/>
                    <a:pt x="8340" y="11995"/>
                  </a:cubicBezTo>
                  <a:cubicBezTo>
                    <a:pt x="8498" y="11926"/>
                    <a:pt x="8497" y="11702"/>
                    <a:pt x="8373" y="11603"/>
                  </a:cubicBezTo>
                  <a:cubicBezTo>
                    <a:pt x="8341" y="11578"/>
                    <a:pt x="8296" y="11561"/>
                    <a:pt x="8243" y="11561"/>
                  </a:cubicBezTo>
                  <a:cubicBezTo>
                    <a:pt x="8235" y="11561"/>
                    <a:pt x="8227" y="11561"/>
                    <a:pt x="8219" y="11562"/>
                  </a:cubicBezTo>
                  <a:cubicBezTo>
                    <a:pt x="8040" y="11577"/>
                    <a:pt x="7862" y="11584"/>
                    <a:pt x="7684" y="11584"/>
                  </a:cubicBezTo>
                  <a:cubicBezTo>
                    <a:pt x="6550" y="11584"/>
                    <a:pt x="5433" y="11319"/>
                    <a:pt x="4297" y="11319"/>
                  </a:cubicBezTo>
                  <a:cubicBezTo>
                    <a:pt x="4174" y="11319"/>
                    <a:pt x="4051" y="11322"/>
                    <a:pt x="3927" y="11329"/>
                  </a:cubicBezTo>
                  <a:cubicBezTo>
                    <a:pt x="3708" y="11343"/>
                    <a:pt x="3501" y="11387"/>
                    <a:pt x="3297" y="11456"/>
                  </a:cubicBezTo>
                  <a:cubicBezTo>
                    <a:pt x="4260" y="10580"/>
                    <a:pt x="5234" y="9715"/>
                    <a:pt x="6124" y="8744"/>
                  </a:cubicBezTo>
                  <a:cubicBezTo>
                    <a:pt x="6271" y="8774"/>
                    <a:pt x="6417" y="8787"/>
                    <a:pt x="6562" y="8787"/>
                  </a:cubicBezTo>
                  <a:cubicBezTo>
                    <a:pt x="7092" y="8787"/>
                    <a:pt x="7609" y="8616"/>
                    <a:pt x="8127" y="8468"/>
                  </a:cubicBezTo>
                  <a:cubicBezTo>
                    <a:pt x="8456" y="8374"/>
                    <a:pt x="8789" y="8335"/>
                    <a:pt x="9123" y="8335"/>
                  </a:cubicBezTo>
                  <a:cubicBezTo>
                    <a:pt x="9759" y="8335"/>
                    <a:pt x="10398" y="8477"/>
                    <a:pt x="11019" y="8649"/>
                  </a:cubicBezTo>
                  <a:lnTo>
                    <a:pt x="11520" y="8339"/>
                  </a:lnTo>
                  <a:lnTo>
                    <a:pt x="11542" y="8324"/>
                  </a:lnTo>
                  <a:cubicBezTo>
                    <a:pt x="10677" y="8078"/>
                    <a:pt x="9827" y="7884"/>
                    <a:pt x="8924" y="7880"/>
                  </a:cubicBezTo>
                  <a:cubicBezTo>
                    <a:pt x="8109" y="7884"/>
                    <a:pt x="7358" y="8334"/>
                    <a:pt x="6560" y="8334"/>
                  </a:cubicBezTo>
                  <a:cubicBezTo>
                    <a:pt x="6536" y="8334"/>
                    <a:pt x="6513" y="8334"/>
                    <a:pt x="6489" y="8333"/>
                  </a:cubicBezTo>
                  <a:cubicBezTo>
                    <a:pt x="6586" y="8222"/>
                    <a:pt x="6677" y="8107"/>
                    <a:pt x="6773" y="7991"/>
                  </a:cubicBezTo>
                  <a:cubicBezTo>
                    <a:pt x="7599" y="6974"/>
                    <a:pt x="8511" y="6007"/>
                    <a:pt x="9467" y="5072"/>
                  </a:cubicBezTo>
                  <a:cubicBezTo>
                    <a:pt x="10645" y="5480"/>
                    <a:pt x="11839" y="5843"/>
                    <a:pt x="12997" y="6305"/>
                  </a:cubicBezTo>
                  <a:lnTo>
                    <a:pt x="12778" y="5734"/>
                  </a:lnTo>
                  <a:cubicBezTo>
                    <a:pt x="11809" y="5366"/>
                    <a:pt x="10817" y="5057"/>
                    <a:pt x="9834" y="4720"/>
                  </a:cubicBezTo>
                  <a:cubicBezTo>
                    <a:pt x="11361" y="3245"/>
                    <a:pt x="12980" y="1845"/>
                    <a:pt x="14508" y="432"/>
                  </a:cubicBezTo>
                  <a:cubicBezTo>
                    <a:pt x="14555" y="385"/>
                    <a:pt x="14580" y="334"/>
                    <a:pt x="14587" y="279"/>
                  </a:cubicBezTo>
                  <a:cubicBezTo>
                    <a:pt x="14598" y="203"/>
                    <a:pt x="14567" y="125"/>
                    <a:pt x="14517" y="69"/>
                  </a:cubicBezTo>
                  <a:cubicBezTo>
                    <a:pt x="14480" y="28"/>
                    <a:pt x="14429" y="1"/>
                    <a:pt x="14374"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4" name="Google Shape;10615;p72">
              <a:extLst>
                <a:ext uri="{FF2B5EF4-FFF2-40B4-BE49-F238E27FC236}">
                  <a16:creationId xmlns:a16="http://schemas.microsoft.com/office/drawing/2014/main" id="{79A38934-CB6E-6F80-3C49-2681DA0220CC}"/>
                </a:ext>
              </a:extLst>
            </p:cNvPr>
            <p:cNvSpPr/>
            <p:nvPr/>
          </p:nvSpPr>
          <p:spPr>
            <a:xfrm>
              <a:off x="7608618" y="3828433"/>
              <a:ext cx="239786" cy="505628"/>
            </a:xfrm>
            <a:custGeom>
              <a:avLst/>
              <a:gdLst/>
              <a:ahLst/>
              <a:cxnLst/>
              <a:rect l="l" t="t" r="r" b="b"/>
              <a:pathLst>
                <a:path w="9396" h="19813" extrusionOk="0">
                  <a:moveTo>
                    <a:pt x="3319" y="1"/>
                  </a:moveTo>
                  <a:cubicBezTo>
                    <a:pt x="2682" y="1"/>
                    <a:pt x="2326" y="1628"/>
                    <a:pt x="2479" y="2625"/>
                  </a:cubicBezTo>
                  <a:cubicBezTo>
                    <a:pt x="2510" y="2853"/>
                    <a:pt x="2535" y="3069"/>
                    <a:pt x="2542" y="3267"/>
                  </a:cubicBezTo>
                  <a:cubicBezTo>
                    <a:pt x="2553" y="3467"/>
                    <a:pt x="2548" y="3652"/>
                    <a:pt x="2526" y="3832"/>
                  </a:cubicBezTo>
                  <a:cubicBezTo>
                    <a:pt x="2444" y="4531"/>
                    <a:pt x="2100" y="5082"/>
                    <a:pt x="1328" y="5665"/>
                  </a:cubicBezTo>
                  <a:cubicBezTo>
                    <a:pt x="849" y="6028"/>
                    <a:pt x="519" y="6301"/>
                    <a:pt x="366" y="6625"/>
                  </a:cubicBezTo>
                  <a:cubicBezTo>
                    <a:pt x="299" y="6766"/>
                    <a:pt x="264" y="6919"/>
                    <a:pt x="265" y="7089"/>
                  </a:cubicBezTo>
                  <a:cubicBezTo>
                    <a:pt x="264" y="7481"/>
                    <a:pt x="449" y="7978"/>
                    <a:pt x="839" y="8719"/>
                  </a:cubicBezTo>
                  <a:cubicBezTo>
                    <a:pt x="1789" y="10522"/>
                    <a:pt x="1434" y="10264"/>
                    <a:pt x="676" y="12124"/>
                  </a:cubicBezTo>
                  <a:cubicBezTo>
                    <a:pt x="670" y="12133"/>
                    <a:pt x="667" y="12146"/>
                    <a:pt x="661" y="12158"/>
                  </a:cubicBezTo>
                  <a:cubicBezTo>
                    <a:pt x="604" y="12297"/>
                    <a:pt x="559" y="12430"/>
                    <a:pt x="521" y="12556"/>
                  </a:cubicBezTo>
                  <a:cubicBezTo>
                    <a:pt x="1" y="14199"/>
                    <a:pt x="703" y="15148"/>
                    <a:pt x="2498" y="16566"/>
                  </a:cubicBezTo>
                  <a:cubicBezTo>
                    <a:pt x="3952" y="17717"/>
                    <a:pt x="4799" y="18967"/>
                    <a:pt x="5130" y="19523"/>
                  </a:cubicBezTo>
                  <a:lnTo>
                    <a:pt x="5131" y="19526"/>
                  </a:lnTo>
                  <a:cubicBezTo>
                    <a:pt x="5243" y="19708"/>
                    <a:pt x="5294" y="19813"/>
                    <a:pt x="5294" y="19813"/>
                  </a:cubicBezTo>
                  <a:cubicBezTo>
                    <a:pt x="5390" y="19686"/>
                    <a:pt x="5487" y="19561"/>
                    <a:pt x="5581" y="19438"/>
                  </a:cubicBezTo>
                  <a:cubicBezTo>
                    <a:pt x="9228" y="14670"/>
                    <a:pt x="9395" y="13065"/>
                    <a:pt x="8789" y="12297"/>
                  </a:cubicBezTo>
                  <a:cubicBezTo>
                    <a:pt x="8707" y="12192"/>
                    <a:pt x="8611" y="12104"/>
                    <a:pt x="8504" y="12026"/>
                  </a:cubicBezTo>
                  <a:cubicBezTo>
                    <a:pt x="8382" y="11932"/>
                    <a:pt x="8250" y="11851"/>
                    <a:pt x="8115" y="11776"/>
                  </a:cubicBezTo>
                  <a:cubicBezTo>
                    <a:pt x="7105" y="11199"/>
                    <a:pt x="7550" y="10355"/>
                    <a:pt x="7861" y="8113"/>
                  </a:cubicBezTo>
                  <a:cubicBezTo>
                    <a:pt x="7886" y="7929"/>
                    <a:pt x="7912" y="7732"/>
                    <a:pt x="7931" y="7525"/>
                  </a:cubicBezTo>
                  <a:cubicBezTo>
                    <a:pt x="7934" y="7518"/>
                    <a:pt x="7936" y="7506"/>
                    <a:pt x="7934" y="7499"/>
                  </a:cubicBezTo>
                  <a:cubicBezTo>
                    <a:pt x="8105" y="5898"/>
                    <a:pt x="7814" y="5362"/>
                    <a:pt x="7274" y="5098"/>
                  </a:cubicBezTo>
                  <a:cubicBezTo>
                    <a:pt x="7105" y="5014"/>
                    <a:pt x="6906" y="4963"/>
                    <a:pt x="6691" y="4909"/>
                  </a:cubicBezTo>
                  <a:cubicBezTo>
                    <a:pt x="6456" y="4850"/>
                    <a:pt x="6199" y="4797"/>
                    <a:pt x="5930" y="4715"/>
                  </a:cubicBezTo>
                  <a:cubicBezTo>
                    <a:pt x="4619" y="4311"/>
                    <a:pt x="5183" y="2646"/>
                    <a:pt x="4090" y="708"/>
                  </a:cubicBezTo>
                  <a:cubicBezTo>
                    <a:pt x="3908" y="385"/>
                    <a:pt x="3732" y="183"/>
                    <a:pt x="3575" y="82"/>
                  </a:cubicBezTo>
                  <a:cubicBezTo>
                    <a:pt x="3501" y="37"/>
                    <a:pt x="3434" y="15"/>
                    <a:pt x="3369" y="4"/>
                  </a:cubicBezTo>
                  <a:cubicBezTo>
                    <a:pt x="3352" y="2"/>
                    <a:pt x="3336" y="1"/>
                    <a:pt x="3319"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5" name="Google Shape;10616;p72">
              <a:extLst>
                <a:ext uri="{FF2B5EF4-FFF2-40B4-BE49-F238E27FC236}">
                  <a16:creationId xmlns:a16="http://schemas.microsoft.com/office/drawing/2014/main" id="{D571062A-E444-5650-B283-B78780E2297E}"/>
                </a:ext>
              </a:extLst>
            </p:cNvPr>
            <p:cNvSpPr/>
            <p:nvPr/>
          </p:nvSpPr>
          <p:spPr>
            <a:xfrm>
              <a:off x="7615407" y="3828586"/>
              <a:ext cx="218655" cy="513335"/>
            </a:xfrm>
            <a:custGeom>
              <a:avLst/>
              <a:gdLst/>
              <a:ahLst/>
              <a:cxnLst/>
              <a:rect l="l" t="t" r="r" b="b"/>
              <a:pathLst>
                <a:path w="8568" h="20115" extrusionOk="0">
                  <a:moveTo>
                    <a:pt x="3120" y="1"/>
                  </a:moveTo>
                  <a:cubicBezTo>
                    <a:pt x="3115" y="1"/>
                    <a:pt x="3110" y="1"/>
                    <a:pt x="3105" y="1"/>
                  </a:cubicBezTo>
                  <a:cubicBezTo>
                    <a:pt x="3005" y="6"/>
                    <a:pt x="2915" y="72"/>
                    <a:pt x="2924" y="207"/>
                  </a:cubicBezTo>
                  <a:cubicBezTo>
                    <a:pt x="3012" y="1480"/>
                    <a:pt x="3077" y="2765"/>
                    <a:pt x="3156" y="4050"/>
                  </a:cubicBezTo>
                  <a:cubicBezTo>
                    <a:pt x="2893" y="3765"/>
                    <a:pt x="2598" y="3502"/>
                    <a:pt x="2279" y="3264"/>
                  </a:cubicBezTo>
                  <a:lnTo>
                    <a:pt x="2279" y="3264"/>
                  </a:lnTo>
                  <a:cubicBezTo>
                    <a:pt x="2287" y="3464"/>
                    <a:pt x="2284" y="3649"/>
                    <a:pt x="2262" y="3829"/>
                  </a:cubicBezTo>
                  <a:cubicBezTo>
                    <a:pt x="2592" y="4108"/>
                    <a:pt x="2892" y="4409"/>
                    <a:pt x="3143" y="4741"/>
                  </a:cubicBezTo>
                  <a:cubicBezTo>
                    <a:pt x="3160" y="4768"/>
                    <a:pt x="3182" y="4785"/>
                    <a:pt x="3207" y="4798"/>
                  </a:cubicBezTo>
                  <a:cubicBezTo>
                    <a:pt x="3296" y="6142"/>
                    <a:pt x="3413" y="7484"/>
                    <a:pt x="3591" y="8813"/>
                  </a:cubicBezTo>
                  <a:cubicBezTo>
                    <a:pt x="2545" y="7911"/>
                    <a:pt x="1300" y="7308"/>
                    <a:pt x="103" y="6622"/>
                  </a:cubicBezTo>
                  <a:cubicBezTo>
                    <a:pt x="36" y="6765"/>
                    <a:pt x="0" y="6916"/>
                    <a:pt x="3" y="7088"/>
                  </a:cubicBezTo>
                  <a:cubicBezTo>
                    <a:pt x="1293" y="7807"/>
                    <a:pt x="2644" y="8458"/>
                    <a:pt x="3693" y="9521"/>
                  </a:cubicBezTo>
                  <a:cubicBezTo>
                    <a:pt x="3742" y="9847"/>
                    <a:pt x="3793" y="10167"/>
                    <a:pt x="3853" y="10488"/>
                  </a:cubicBezTo>
                  <a:cubicBezTo>
                    <a:pt x="4053" y="11582"/>
                    <a:pt x="4240" y="12615"/>
                    <a:pt x="4353" y="13664"/>
                  </a:cubicBezTo>
                  <a:cubicBezTo>
                    <a:pt x="4053" y="13346"/>
                    <a:pt x="3624" y="13111"/>
                    <a:pt x="3238" y="12918"/>
                  </a:cubicBezTo>
                  <a:cubicBezTo>
                    <a:pt x="2370" y="12499"/>
                    <a:pt x="1370" y="12234"/>
                    <a:pt x="415" y="12123"/>
                  </a:cubicBezTo>
                  <a:lnTo>
                    <a:pt x="255" y="12551"/>
                  </a:lnTo>
                  <a:cubicBezTo>
                    <a:pt x="271" y="12559"/>
                    <a:pt x="291" y="12563"/>
                    <a:pt x="309" y="12566"/>
                  </a:cubicBezTo>
                  <a:cubicBezTo>
                    <a:pt x="1043" y="12648"/>
                    <a:pt x="1767" y="12845"/>
                    <a:pt x="2464" y="13092"/>
                  </a:cubicBezTo>
                  <a:cubicBezTo>
                    <a:pt x="3103" y="13319"/>
                    <a:pt x="4322" y="13776"/>
                    <a:pt x="4290" y="14619"/>
                  </a:cubicBezTo>
                  <a:cubicBezTo>
                    <a:pt x="4287" y="14730"/>
                    <a:pt x="4354" y="14805"/>
                    <a:pt x="4439" y="14836"/>
                  </a:cubicBezTo>
                  <a:cubicBezTo>
                    <a:pt x="4454" y="15177"/>
                    <a:pt x="4461" y="15516"/>
                    <a:pt x="4456" y="15871"/>
                  </a:cubicBezTo>
                  <a:cubicBezTo>
                    <a:pt x="4433" y="16992"/>
                    <a:pt x="4591" y="18099"/>
                    <a:pt x="4801" y="19197"/>
                  </a:cubicBezTo>
                  <a:cubicBezTo>
                    <a:pt x="4802" y="19224"/>
                    <a:pt x="4804" y="19249"/>
                    <a:pt x="4817" y="19269"/>
                  </a:cubicBezTo>
                  <a:cubicBezTo>
                    <a:pt x="4833" y="19351"/>
                    <a:pt x="4848" y="19438"/>
                    <a:pt x="4865" y="19519"/>
                  </a:cubicBezTo>
                  <a:lnTo>
                    <a:pt x="4867" y="19522"/>
                  </a:lnTo>
                  <a:cubicBezTo>
                    <a:pt x="4892" y="19663"/>
                    <a:pt x="4920" y="19801"/>
                    <a:pt x="4947" y="19937"/>
                  </a:cubicBezTo>
                  <a:cubicBezTo>
                    <a:pt x="4973" y="20060"/>
                    <a:pt x="5067" y="20115"/>
                    <a:pt x="5164" y="20115"/>
                  </a:cubicBezTo>
                  <a:cubicBezTo>
                    <a:pt x="5295" y="20115"/>
                    <a:pt x="5429" y="20013"/>
                    <a:pt x="5395" y="19846"/>
                  </a:cubicBezTo>
                  <a:cubicBezTo>
                    <a:pt x="5367" y="19710"/>
                    <a:pt x="5342" y="19570"/>
                    <a:pt x="5317" y="19435"/>
                  </a:cubicBezTo>
                  <a:cubicBezTo>
                    <a:pt x="5295" y="19312"/>
                    <a:pt x="5279" y="19194"/>
                    <a:pt x="5257" y="19071"/>
                  </a:cubicBezTo>
                  <a:cubicBezTo>
                    <a:pt x="5303" y="17744"/>
                    <a:pt x="4984" y="16454"/>
                    <a:pt x="5821" y="15283"/>
                  </a:cubicBezTo>
                  <a:cubicBezTo>
                    <a:pt x="6592" y="14205"/>
                    <a:pt x="7746" y="13475"/>
                    <a:pt x="8495" y="12365"/>
                  </a:cubicBezTo>
                  <a:cubicBezTo>
                    <a:pt x="8513" y="12338"/>
                    <a:pt x="8523" y="12318"/>
                    <a:pt x="8524" y="12294"/>
                  </a:cubicBezTo>
                  <a:cubicBezTo>
                    <a:pt x="8568" y="12147"/>
                    <a:pt x="8430" y="12017"/>
                    <a:pt x="8290" y="12017"/>
                  </a:cubicBezTo>
                  <a:cubicBezTo>
                    <a:pt x="8273" y="12017"/>
                    <a:pt x="8257" y="12019"/>
                    <a:pt x="8241" y="12023"/>
                  </a:cubicBezTo>
                  <a:cubicBezTo>
                    <a:pt x="8194" y="12032"/>
                    <a:pt x="8146" y="12065"/>
                    <a:pt x="8112" y="12117"/>
                  </a:cubicBezTo>
                  <a:cubicBezTo>
                    <a:pt x="7303" y="13319"/>
                    <a:pt x="6078" y="14142"/>
                    <a:pt x="5240" y="15313"/>
                  </a:cubicBezTo>
                  <a:cubicBezTo>
                    <a:pt x="5113" y="15494"/>
                    <a:pt x="5016" y="15683"/>
                    <a:pt x="4943" y="15885"/>
                  </a:cubicBezTo>
                  <a:cubicBezTo>
                    <a:pt x="4865" y="14584"/>
                    <a:pt x="4801" y="13284"/>
                    <a:pt x="4602" y="11983"/>
                  </a:cubicBezTo>
                  <a:cubicBezTo>
                    <a:pt x="5138" y="11537"/>
                    <a:pt x="5375" y="10882"/>
                    <a:pt x="5643" y="10250"/>
                  </a:cubicBezTo>
                  <a:cubicBezTo>
                    <a:pt x="6031" y="9333"/>
                    <a:pt x="6799" y="8682"/>
                    <a:pt x="7596" y="8110"/>
                  </a:cubicBezTo>
                  <a:lnTo>
                    <a:pt x="7670" y="7524"/>
                  </a:lnTo>
                  <a:lnTo>
                    <a:pt x="7671" y="7499"/>
                  </a:lnTo>
                  <a:lnTo>
                    <a:pt x="7671" y="7499"/>
                  </a:lnTo>
                  <a:cubicBezTo>
                    <a:pt x="6937" y="8019"/>
                    <a:pt x="6253" y="8557"/>
                    <a:pt x="5683" y="9259"/>
                  </a:cubicBezTo>
                  <a:cubicBezTo>
                    <a:pt x="5160" y="9914"/>
                    <a:pt x="5050" y="10816"/>
                    <a:pt x="4508" y="11440"/>
                  </a:cubicBezTo>
                  <a:cubicBezTo>
                    <a:pt x="4483" y="11293"/>
                    <a:pt x="4453" y="11149"/>
                    <a:pt x="4423" y="11002"/>
                  </a:cubicBezTo>
                  <a:cubicBezTo>
                    <a:pt x="4147" y="9722"/>
                    <a:pt x="3968" y="8403"/>
                    <a:pt x="3837" y="7073"/>
                  </a:cubicBezTo>
                  <a:cubicBezTo>
                    <a:pt x="4895" y="6412"/>
                    <a:pt x="5924" y="5707"/>
                    <a:pt x="7010" y="5096"/>
                  </a:cubicBezTo>
                  <a:lnTo>
                    <a:pt x="6429" y="4907"/>
                  </a:lnTo>
                  <a:cubicBezTo>
                    <a:pt x="5533" y="5431"/>
                    <a:pt x="4670" y="6011"/>
                    <a:pt x="3790" y="6565"/>
                  </a:cubicBezTo>
                  <a:cubicBezTo>
                    <a:pt x="3599" y="4450"/>
                    <a:pt x="3523" y="2314"/>
                    <a:pt x="3379" y="236"/>
                  </a:cubicBezTo>
                  <a:cubicBezTo>
                    <a:pt x="3375" y="170"/>
                    <a:pt x="3348" y="120"/>
                    <a:pt x="3310" y="78"/>
                  </a:cubicBezTo>
                  <a:cubicBezTo>
                    <a:pt x="3261" y="27"/>
                    <a:pt x="3189" y="1"/>
                    <a:pt x="3120"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6" name="Google Shape;10617;p72">
              <a:extLst>
                <a:ext uri="{FF2B5EF4-FFF2-40B4-BE49-F238E27FC236}">
                  <a16:creationId xmlns:a16="http://schemas.microsoft.com/office/drawing/2014/main" id="{A4C9E1A2-3257-8DA4-D820-0FF178FE3127}"/>
                </a:ext>
              </a:extLst>
            </p:cNvPr>
            <p:cNvSpPr/>
            <p:nvPr/>
          </p:nvSpPr>
          <p:spPr>
            <a:xfrm>
              <a:off x="7374015" y="3207100"/>
              <a:ext cx="223734" cy="227051"/>
            </a:xfrm>
            <a:custGeom>
              <a:avLst/>
              <a:gdLst/>
              <a:ahLst/>
              <a:cxnLst/>
              <a:rect l="l" t="t" r="r" b="b"/>
              <a:pathLst>
                <a:path w="8767" h="8897" extrusionOk="0">
                  <a:moveTo>
                    <a:pt x="5236" y="1"/>
                  </a:moveTo>
                  <a:cubicBezTo>
                    <a:pt x="3914" y="1"/>
                    <a:pt x="3743" y="1361"/>
                    <a:pt x="3743" y="1361"/>
                  </a:cubicBezTo>
                  <a:cubicBezTo>
                    <a:pt x="3743" y="1361"/>
                    <a:pt x="3424" y="358"/>
                    <a:pt x="2690" y="358"/>
                  </a:cubicBezTo>
                  <a:cubicBezTo>
                    <a:pt x="2509" y="358"/>
                    <a:pt x="2302" y="419"/>
                    <a:pt x="2068" y="573"/>
                  </a:cubicBezTo>
                  <a:cubicBezTo>
                    <a:pt x="890" y="1348"/>
                    <a:pt x="1557" y="2584"/>
                    <a:pt x="1557" y="2584"/>
                  </a:cubicBezTo>
                  <a:cubicBezTo>
                    <a:pt x="1557" y="2584"/>
                    <a:pt x="1456" y="2548"/>
                    <a:pt x="1311" y="2548"/>
                  </a:cubicBezTo>
                  <a:cubicBezTo>
                    <a:pt x="1014" y="2548"/>
                    <a:pt x="530" y="2697"/>
                    <a:pt x="317" y="3597"/>
                  </a:cubicBezTo>
                  <a:cubicBezTo>
                    <a:pt x="0" y="4944"/>
                    <a:pt x="1467" y="5277"/>
                    <a:pt x="1467" y="5277"/>
                  </a:cubicBezTo>
                  <a:cubicBezTo>
                    <a:pt x="1467" y="5277"/>
                    <a:pt x="561" y="6387"/>
                    <a:pt x="1301" y="7462"/>
                  </a:cubicBezTo>
                  <a:cubicBezTo>
                    <a:pt x="1556" y="7832"/>
                    <a:pt x="1882" y="7954"/>
                    <a:pt x="2199" y="7954"/>
                  </a:cubicBezTo>
                  <a:cubicBezTo>
                    <a:pt x="2804" y="7954"/>
                    <a:pt x="3379" y="7514"/>
                    <a:pt x="3379" y="7514"/>
                  </a:cubicBezTo>
                  <a:cubicBezTo>
                    <a:pt x="3379" y="7514"/>
                    <a:pt x="3410" y="8897"/>
                    <a:pt x="4505" y="8897"/>
                  </a:cubicBezTo>
                  <a:cubicBezTo>
                    <a:pt x="4603" y="8897"/>
                    <a:pt x="4710" y="8886"/>
                    <a:pt x="4825" y="8861"/>
                  </a:cubicBezTo>
                  <a:cubicBezTo>
                    <a:pt x="6236" y="8568"/>
                    <a:pt x="5935" y="7161"/>
                    <a:pt x="5935" y="7161"/>
                  </a:cubicBezTo>
                  <a:lnTo>
                    <a:pt x="5935" y="7161"/>
                  </a:lnTo>
                  <a:cubicBezTo>
                    <a:pt x="5935" y="7161"/>
                    <a:pt x="6251" y="7240"/>
                    <a:pt x="6648" y="7240"/>
                  </a:cubicBezTo>
                  <a:cubicBezTo>
                    <a:pt x="7223" y="7240"/>
                    <a:pt x="7969" y="7075"/>
                    <a:pt x="8173" y="6267"/>
                  </a:cubicBezTo>
                  <a:cubicBezTo>
                    <a:pt x="8518" y="4901"/>
                    <a:pt x="7404" y="4368"/>
                    <a:pt x="7404" y="4368"/>
                  </a:cubicBezTo>
                  <a:cubicBezTo>
                    <a:pt x="8186" y="4283"/>
                    <a:pt x="8766" y="3522"/>
                    <a:pt x="8261" y="2383"/>
                  </a:cubicBezTo>
                  <a:cubicBezTo>
                    <a:pt x="8017" y="1834"/>
                    <a:pt x="7559" y="1692"/>
                    <a:pt x="7150" y="1692"/>
                  </a:cubicBezTo>
                  <a:cubicBezTo>
                    <a:pt x="6710" y="1692"/>
                    <a:pt x="6327" y="1856"/>
                    <a:pt x="6327" y="1856"/>
                  </a:cubicBezTo>
                  <a:cubicBezTo>
                    <a:pt x="6327" y="1856"/>
                    <a:pt x="6780" y="85"/>
                    <a:pt x="5352" y="4"/>
                  </a:cubicBezTo>
                  <a:cubicBezTo>
                    <a:pt x="5313" y="2"/>
                    <a:pt x="5274" y="1"/>
                    <a:pt x="5236"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7" name="Google Shape;10618;p72">
              <a:extLst>
                <a:ext uri="{FF2B5EF4-FFF2-40B4-BE49-F238E27FC236}">
                  <a16:creationId xmlns:a16="http://schemas.microsoft.com/office/drawing/2014/main" id="{33F0800F-34D0-15A0-5E09-E74B5896BED7}"/>
                </a:ext>
              </a:extLst>
            </p:cNvPr>
            <p:cNvSpPr/>
            <p:nvPr/>
          </p:nvSpPr>
          <p:spPr>
            <a:xfrm>
              <a:off x="7508504" y="3275621"/>
              <a:ext cx="37030" cy="23223"/>
            </a:xfrm>
            <a:custGeom>
              <a:avLst/>
              <a:gdLst/>
              <a:ahLst/>
              <a:cxnLst/>
              <a:rect l="l" t="t" r="r" b="b"/>
              <a:pathLst>
                <a:path w="1451" h="910" extrusionOk="0">
                  <a:moveTo>
                    <a:pt x="1354" y="0"/>
                  </a:moveTo>
                  <a:cubicBezTo>
                    <a:pt x="1343" y="0"/>
                    <a:pt x="1332" y="3"/>
                    <a:pt x="1320" y="11"/>
                  </a:cubicBezTo>
                  <a:cubicBezTo>
                    <a:pt x="1099" y="152"/>
                    <a:pt x="862" y="269"/>
                    <a:pt x="640" y="410"/>
                  </a:cubicBezTo>
                  <a:cubicBezTo>
                    <a:pt x="454" y="528"/>
                    <a:pt x="310" y="761"/>
                    <a:pt x="78" y="786"/>
                  </a:cubicBezTo>
                  <a:cubicBezTo>
                    <a:pt x="0" y="797"/>
                    <a:pt x="14" y="910"/>
                    <a:pt x="85" y="910"/>
                  </a:cubicBezTo>
                  <a:cubicBezTo>
                    <a:pt x="87" y="910"/>
                    <a:pt x="90" y="910"/>
                    <a:pt x="93" y="909"/>
                  </a:cubicBezTo>
                  <a:cubicBezTo>
                    <a:pt x="291" y="887"/>
                    <a:pt x="452" y="727"/>
                    <a:pt x="598" y="604"/>
                  </a:cubicBezTo>
                  <a:cubicBezTo>
                    <a:pt x="836" y="401"/>
                    <a:pt x="1129" y="277"/>
                    <a:pt x="1394" y="109"/>
                  </a:cubicBezTo>
                  <a:cubicBezTo>
                    <a:pt x="1451" y="74"/>
                    <a:pt x="1408" y="0"/>
                    <a:pt x="135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8" name="Google Shape;10619;p72">
              <a:extLst>
                <a:ext uri="{FF2B5EF4-FFF2-40B4-BE49-F238E27FC236}">
                  <a16:creationId xmlns:a16="http://schemas.microsoft.com/office/drawing/2014/main" id="{89D84E5A-CBF9-5984-6B6D-094AF1CACF9E}"/>
                </a:ext>
              </a:extLst>
            </p:cNvPr>
            <p:cNvSpPr/>
            <p:nvPr/>
          </p:nvSpPr>
          <p:spPr>
            <a:xfrm>
              <a:off x="7513353" y="3277969"/>
              <a:ext cx="49024" cy="27306"/>
            </a:xfrm>
            <a:custGeom>
              <a:avLst/>
              <a:gdLst/>
              <a:ahLst/>
              <a:cxnLst/>
              <a:rect l="l" t="t" r="r" b="b"/>
              <a:pathLst>
                <a:path w="1921" h="1070" extrusionOk="0">
                  <a:moveTo>
                    <a:pt x="1844" y="0"/>
                  </a:moveTo>
                  <a:cubicBezTo>
                    <a:pt x="1835" y="0"/>
                    <a:pt x="1826" y="3"/>
                    <a:pt x="1816" y="8"/>
                  </a:cubicBezTo>
                  <a:cubicBezTo>
                    <a:pt x="1229" y="324"/>
                    <a:pt x="630" y="616"/>
                    <a:pt x="58" y="960"/>
                  </a:cubicBezTo>
                  <a:cubicBezTo>
                    <a:pt x="1" y="994"/>
                    <a:pt x="43" y="1069"/>
                    <a:pt x="98" y="1069"/>
                  </a:cubicBezTo>
                  <a:cubicBezTo>
                    <a:pt x="109" y="1069"/>
                    <a:pt x="121" y="1067"/>
                    <a:pt x="132" y="1060"/>
                  </a:cubicBezTo>
                  <a:cubicBezTo>
                    <a:pt x="694" y="718"/>
                    <a:pt x="1283" y="434"/>
                    <a:pt x="1862" y="121"/>
                  </a:cubicBezTo>
                  <a:cubicBezTo>
                    <a:pt x="1921" y="90"/>
                    <a:pt x="1896" y="0"/>
                    <a:pt x="184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9" name="Google Shape;10620;p72">
              <a:extLst>
                <a:ext uri="{FF2B5EF4-FFF2-40B4-BE49-F238E27FC236}">
                  <a16:creationId xmlns:a16="http://schemas.microsoft.com/office/drawing/2014/main" id="{E9F90ED9-B542-6A2C-E6AB-A29E6D8F29F8}"/>
                </a:ext>
              </a:extLst>
            </p:cNvPr>
            <p:cNvSpPr/>
            <p:nvPr/>
          </p:nvSpPr>
          <p:spPr>
            <a:xfrm>
              <a:off x="7522004" y="3291826"/>
              <a:ext cx="41215" cy="17915"/>
            </a:xfrm>
            <a:custGeom>
              <a:avLst/>
              <a:gdLst/>
              <a:ahLst/>
              <a:cxnLst/>
              <a:rect l="l" t="t" r="r" b="b"/>
              <a:pathLst>
                <a:path w="1615" h="702" extrusionOk="0">
                  <a:moveTo>
                    <a:pt x="1533" y="1"/>
                  </a:moveTo>
                  <a:cubicBezTo>
                    <a:pt x="1530" y="1"/>
                    <a:pt x="1526" y="1"/>
                    <a:pt x="1523" y="1"/>
                  </a:cubicBezTo>
                  <a:cubicBezTo>
                    <a:pt x="1274" y="37"/>
                    <a:pt x="1044" y="89"/>
                    <a:pt x="818" y="198"/>
                  </a:cubicBezTo>
                  <a:cubicBezTo>
                    <a:pt x="561" y="318"/>
                    <a:pt x="354" y="511"/>
                    <a:pt x="70" y="577"/>
                  </a:cubicBezTo>
                  <a:cubicBezTo>
                    <a:pt x="0" y="593"/>
                    <a:pt x="9" y="702"/>
                    <a:pt x="73" y="702"/>
                  </a:cubicBezTo>
                  <a:cubicBezTo>
                    <a:pt x="77" y="702"/>
                    <a:pt x="82" y="701"/>
                    <a:pt x="86" y="700"/>
                  </a:cubicBezTo>
                  <a:cubicBezTo>
                    <a:pt x="305" y="649"/>
                    <a:pt x="489" y="540"/>
                    <a:pt x="677" y="421"/>
                  </a:cubicBezTo>
                  <a:cubicBezTo>
                    <a:pt x="948" y="252"/>
                    <a:pt x="1224" y="166"/>
                    <a:pt x="1539" y="125"/>
                  </a:cubicBezTo>
                  <a:cubicBezTo>
                    <a:pt x="1614" y="113"/>
                    <a:pt x="1604" y="1"/>
                    <a:pt x="153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0" name="Google Shape;10621;p72">
              <a:extLst>
                <a:ext uri="{FF2B5EF4-FFF2-40B4-BE49-F238E27FC236}">
                  <a16:creationId xmlns:a16="http://schemas.microsoft.com/office/drawing/2014/main" id="{E94BAE7C-6C15-1078-D01C-74F7348118AC}"/>
                </a:ext>
              </a:extLst>
            </p:cNvPr>
            <p:cNvSpPr/>
            <p:nvPr/>
          </p:nvSpPr>
          <p:spPr>
            <a:xfrm>
              <a:off x="7516773" y="3307725"/>
              <a:ext cx="31109" cy="10897"/>
            </a:xfrm>
            <a:custGeom>
              <a:avLst/>
              <a:gdLst/>
              <a:ahLst/>
              <a:cxnLst/>
              <a:rect l="l" t="t" r="r" b="b"/>
              <a:pathLst>
                <a:path w="1219" h="427" extrusionOk="0">
                  <a:moveTo>
                    <a:pt x="1123" y="1"/>
                  </a:moveTo>
                  <a:cubicBezTo>
                    <a:pt x="1112" y="1"/>
                    <a:pt x="1100" y="4"/>
                    <a:pt x="1089" y="11"/>
                  </a:cubicBezTo>
                  <a:cubicBezTo>
                    <a:pt x="837" y="173"/>
                    <a:pt x="510" y="304"/>
                    <a:pt x="202" y="304"/>
                  </a:cubicBezTo>
                  <a:cubicBezTo>
                    <a:pt x="166" y="304"/>
                    <a:pt x="131" y="303"/>
                    <a:pt x="96" y="299"/>
                  </a:cubicBezTo>
                  <a:cubicBezTo>
                    <a:pt x="93" y="299"/>
                    <a:pt x="91" y="299"/>
                    <a:pt x="88" y="299"/>
                  </a:cubicBezTo>
                  <a:cubicBezTo>
                    <a:pt x="16" y="299"/>
                    <a:pt x="1" y="414"/>
                    <a:pt x="77" y="421"/>
                  </a:cubicBezTo>
                  <a:cubicBezTo>
                    <a:pt x="116" y="425"/>
                    <a:pt x="155" y="427"/>
                    <a:pt x="194" y="427"/>
                  </a:cubicBezTo>
                  <a:cubicBezTo>
                    <a:pt x="533" y="427"/>
                    <a:pt x="885" y="286"/>
                    <a:pt x="1162" y="111"/>
                  </a:cubicBezTo>
                  <a:cubicBezTo>
                    <a:pt x="1218" y="75"/>
                    <a:pt x="1176" y="1"/>
                    <a:pt x="112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1" name="Google Shape;10622;p72">
              <a:extLst>
                <a:ext uri="{FF2B5EF4-FFF2-40B4-BE49-F238E27FC236}">
                  <a16:creationId xmlns:a16="http://schemas.microsoft.com/office/drawing/2014/main" id="{7B377B64-9458-C559-5873-E3767A78516B}"/>
                </a:ext>
              </a:extLst>
            </p:cNvPr>
            <p:cNvSpPr/>
            <p:nvPr/>
          </p:nvSpPr>
          <p:spPr>
            <a:xfrm>
              <a:off x="7518406" y="3333015"/>
              <a:ext cx="37183" cy="10361"/>
            </a:xfrm>
            <a:custGeom>
              <a:avLst/>
              <a:gdLst/>
              <a:ahLst/>
              <a:cxnLst/>
              <a:rect l="l" t="t" r="r" b="b"/>
              <a:pathLst>
                <a:path w="1457" h="406" extrusionOk="0">
                  <a:moveTo>
                    <a:pt x="83" y="0"/>
                  </a:moveTo>
                  <a:cubicBezTo>
                    <a:pt x="15" y="0"/>
                    <a:pt x="0" y="113"/>
                    <a:pt x="76" y="123"/>
                  </a:cubicBezTo>
                  <a:cubicBezTo>
                    <a:pt x="504" y="186"/>
                    <a:pt x="929" y="261"/>
                    <a:pt x="1339" y="402"/>
                  </a:cubicBezTo>
                  <a:cubicBezTo>
                    <a:pt x="1347" y="405"/>
                    <a:pt x="1354" y="406"/>
                    <a:pt x="1361" y="406"/>
                  </a:cubicBezTo>
                  <a:cubicBezTo>
                    <a:pt x="1423" y="406"/>
                    <a:pt x="1456" y="311"/>
                    <a:pt x="1389" y="289"/>
                  </a:cubicBezTo>
                  <a:cubicBezTo>
                    <a:pt x="968" y="143"/>
                    <a:pt x="533" y="64"/>
                    <a:pt x="92" y="1"/>
                  </a:cubicBezTo>
                  <a:cubicBezTo>
                    <a:pt x="89" y="1"/>
                    <a:pt x="86" y="0"/>
                    <a:pt x="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2" name="Google Shape;10623;p72">
              <a:extLst>
                <a:ext uri="{FF2B5EF4-FFF2-40B4-BE49-F238E27FC236}">
                  <a16:creationId xmlns:a16="http://schemas.microsoft.com/office/drawing/2014/main" id="{E52FA6CF-0E54-F125-531E-17C3FDA5C530}"/>
                </a:ext>
              </a:extLst>
            </p:cNvPr>
            <p:cNvSpPr/>
            <p:nvPr/>
          </p:nvSpPr>
          <p:spPr>
            <a:xfrm>
              <a:off x="7513353" y="3339625"/>
              <a:ext cx="48360" cy="16180"/>
            </a:xfrm>
            <a:custGeom>
              <a:avLst/>
              <a:gdLst/>
              <a:ahLst/>
              <a:cxnLst/>
              <a:rect l="l" t="t" r="r" b="b"/>
              <a:pathLst>
                <a:path w="1895" h="634" extrusionOk="0">
                  <a:moveTo>
                    <a:pt x="82" y="1"/>
                  </a:moveTo>
                  <a:cubicBezTo>
                    <a:pt x="11" y="1"/>
                    <a:pt x="1" y="111"/>
                    <a:pt x="76" y="124"/>
                  </a:cubicBezTo>
                  <a:cubicBezTo>
                    <a:pt x="669" y="215"/>
                    <a:pt x="1232" y="384"/>
                    <a:pt x="1781" y="627"/>
                  </a:cubicBezTo>
                  <a:cubicBezTo>
                    <a:pt x="1790" y="632"/>
                    <a:pt x="1799" y="634"/>
                    <a:pt x="1807" y="634"/>
                  </a:cubicBezTo>
                  <a:cubicBezTo>
                    <a:pt x="1865" y="634"/>
                    <a:pt x="1895" y="543"/>
                    <a:pt x="1831" y="516"/>
                  </a:cubicBezTo>
                  <a:cubicBezTo>
                    <a:pt x="1271" y="268"/>
                    <a:pt x="700" y="96"/>
                    <a:pt x="94" y="2"/>
                  </a:cubicBezTo>
                  <a:cubicBezTo>
                    <a:pt x="89" y="1"/>
                    <a:pt x="85" y="1"/>
                    <a:pt x="8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3" name="Google Shape;10624;p72">
              <a:extLst>
                <a:ext uri="{FF2B5EF4-FFF2-40B4-BE49-F238E27FC236}">
                  <a16:creationId xmlns:a16="http://schemas.microsoft.com/office/drawing/2014/main" id="{886A5B65-9D0B-6D57-6CE4-621616C6DA8A}"/>
                </a:ext>
              </a:extLst>
            </p:cNvPr>
            <p:cNvSpPr/>
            <p:nvPr/>
          </p:nvSpPr>
          <p:spPr>
            <a:xfrm>
              <a:off x="7510393" y="3348786"/>
              <a:ext cx="47084" cy="21335"/>
            </a:xfrm>
            <a:custGeom>
              <a:avLst/>
              <a:gdLst/>
              <a:ahLst/>
              <a:cxnLst/>
              <a:rect l="l" t="t" r="r" b="b"/>
              <a:pathLst>
                <a:path w="1845" h="836" extrusionOk="0">
                  <a:moveTo>
                    <a:pt x="112" y="1"/>
                  </a:moveTo>
                  <a:cubicBezTo>
                    <a:pt x="101" y="1"/>
                    <a:pt x="91" y="1"/>
                    <a:pt x="80" y="1"/>
                  </a:cubicBezTo>
                  <a:cubicBezTo>
                    <a:pt x="1" y="1"/>
                    <a:pt x="15" y="122"/>
                    <a:pt x="92" y="122"/>
                  </a:cubicBezTo>
                  <a:cubicBezTo>
                    <a:pt x="93" y="122"/>
                    <a:pt x="94" y="122"/>
                    <a:pt x="95" y="122"/>
                  </a:cubicBezTo>
                  <a:cubicBezTo>
                    <a:pt x="103" y="121"/>
                    <a:pt x="112" y="121"/>
                    <a:pt x="120" y="121"/>
                  </a:cubicBezTo>
                  <a:cubicBezTo>
                    <a:pt x="675" y="121"/>
                    <a:pt x="1222" y="646"/>
                    <a:pt x="1728" y="831"/>
                  </a:cubicBezTo>
                  <a:cubicBezTo>
                    <a:pt x="1736" y="834"/>
                    <a:pt x="1744" y="835"/>
                    <a:pt x="1751" y="835"/>
                  </a:cubicBezTo>
                  <a:cubicBezTo>
                    <a:pt x="1812" y="835"/>
                    <a:pt x="1845" y="742"/>
                    <a:pt x="1778" y="719"/>
                  </a:cubicBezTo>
                  <a:cubicBezTo>
                    <a:pt x="1238" y="524"/>
                    <a:pt x="704" y="1"/>
                    <a:pt x="112"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4" name="Google Shape;10625;p72">
              <a:extLst>
                <a:ext uri="{FF2B5EF4-FFF2-40B4-BE49-F238E27FC236}">
                  <a16:creationId xmlns:a16="http://schemas.microsoft.com/office/drawing/2014/main" id="{72FED825-ADDB-46D7-864A-7DBBCC79B4AF}"/>
                </a:ext>
              </a:extLst>
            </p:cNvPr>
            <p:cNvSpPr/>
            <p:nvPr/>
          </p:nvSpPr>
          <p:spPr>
            <a:xfrm>
              <a:off x="7503324" y="3352946"/>
              <a:ext cx="31390" cy="29246"/>
            </a:xfrm>
            <a:custGeom>
              <a:avLst/>
              <a:gdLst/>
              <a:ahLst/>
              <a:cxnLst/>
              <a:rect l="l" t="t" r="r" b="b"/>
              <a:pathLst>
                <a:path w="1230" h="1146" extrusionOk="0">
                  <a:moveTo>
                    <a:pt x="92" y="0"/>
                  </a:moveTo>
                  <a:cubicBezTo>
                    <a:pt x="44" y="0"/>
                    <a:pt x="0" y="53"/>
                    <a:pt x="42" y="95"/>
                  </a:cubicBezTo>
                  <a:cubicBezTo>
                    <a:pt x="212" y="273"/>
                    <a:pt x="384" y="448"/>
                    <a:pt x="564" y="616"/>
                  </a:cubicBezTo>
                  <a:cubicBezTo>
                    <a:pt x="742" y="782"/>
                    <a:pt x="976" y="906"/>
                    <a:pt x="1102" y="1119"/>
                  </a:cubicBezTo>
                  <a:cubicBezTo>
                    <a:pt x="1113" y="1138"/>
                    <a:pt x="1129" y="1145"/>
                    <a:pt x="1146" y="1145"/>
                  </a:cubicBezTo>
                  <a:cubicBezTo>
                    <a:pt x="1187" y="1145"/>
                    <a:pt x="1230" y="1094"/>
                    <a:pt x="1200" y="1045"/>
                  </a:cubicBezTo>
                  <a:cubicBezTo>
                    <a:pt x="1096" y="869"/>
                    <a:pt x="932" y="763"/>
                    <a:pt x="773" y="639"/>
                  </a:cubicBezTo>
                  <a:cubicBezTo>
                    <a:pt x="544" y="456"/>
                    <a:pt x="340" y="232"/>
                    <a:pt x="140" y="22"/>
                  </a:cubicBezTo>
                  <a:cubicBezTo>
                    <a:pt x="126" y="7"/>
                    <a:pt x="109" y="0"/>
                    <a:pt x="9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5" name="Google Shape;10626;p72">
              <a:extLst>
                <a:ext uri="{FF2B5EF4-FFF2-40B4-BE49-F238E27FC236}">
                  <a16:creationId xmlns:a16="http://schemas.microsoft.com/office/drawing/2014/main" id="{C7F8477F-1B1F-753A-35C1-8418247F8D8A}"/>
                </a:ext>
              </a:extLst>
            </p:cNvPr>
            <p:cNvSpPr/>
            <p:nvPr/>
          </p:nvSpPr>
          <p:spPr>
            <a:xfrm>
              <a:off x="7495693" y="3359683"/>
              <a:ext cx="10131" cy="36749"/>
            </a:xfrm>
            <a:custGeom>
              <a:avLst/>
              <a:gdLst/>
              <a:ahLst/>
              <a:cxnLst/>
              <a:rect l="l" t="t" r="r" b="b"/>
              <a:pathLst>
                <a:path w="397" h="1440" extrusionOk="0">
                  <a:moveTo>
                    <a:pt x="79" y="1"/>
                  </a:moveTo>
                  <a:cubicBezTo>
                    <a:pt x="40" y="1"/>
                    <a:pt x="1" y="37"/>
                    <a:pt x="21" y="84"/>
                  </a:cubicBezTo>
                  <a:cubicBezTo>
                    <a:pt x="106" y="281"/>
                    <a:pt x="115" y="492"/>
                    <a:pt x="137" y="702"/>
                  </a:cubicBezTo>
                  <a:cubicBezTo>
                    <a:pt x="160" y="928"/>
                    <a:pt x="276" y="1141"/>
                    <a:pt x="263" y="1370"/>
                  </a:cubicBezTo>
                  <a:cubicBezTo>
                    <a:pt x="260" y="1414"/>
                    <a:pt x="297" y="1440"/>
                    <a:pt x="331" y="1440"/>
                  </a:cubicBezTo>
                  <a:cubicBezTo>
                    <a:pt x="357" y="1440"/>
                    <a:pt x="382" y="1424"/>
                    <a:pt x="383" y="1389"/>
                  </a:cubicBezTo>
                  <a:cubicBezTo>
                    <a:pt x="396" y="1145"/>
                    <a:pt x="286" y="927"/>
                    <a:pt x="257" y="687"/>
                  </a:cubicBezTo>
                  <a:cubicBezTo>
                    <a:pt x="231" y="466"/>
                    <a:pt x="223" y="245"/>
                    <a:pt x="132" y="38"/>
                  </a:cubicBezTo>
                  <a:cubicBezTo>
                    <a:pt x="122" y="12"/>
                    <a:pt x="100" y="1"/>
                    <a:pt x="7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6" name="Google Shape;10627;p72">
              <a:extLst>
                <a:ext uri="{FF2B5EF4-FFF2-40B4-BE49-F238E27FC236}">
                  <a16:creationId xmlns:a16="http://schemas.microsoft.com/office/drawing/2014/main" id="{ED6ADF88-14C9-E28C-98C5-2C90CCDC6A29}"/>
                </a:ext>
              </a:extLst>
            </p:cNvPr>
            <p:cNvSpPr/>
            <p:nvPr/>
          </p:nvSpPr>
          <p:spPr>
            <a:xfrm>
              <a:off x="7486481" y="3358407"/>
              <a:ext cx="7528" cy="43358"/>
            </a:xfrm>
            <a:custGeom>
              <a:avLst/>
              <a:gdLst/>
              <a:ahLst/>
              <a:cxnLst/>
              <a:rect l="l" t="t" r="r" b="b"/>
              <a:pathLst>
                <a:path w="295" h="1699" extrusionOk="0">
                  <a:moveTo>
                    <a:pt x="66" y="0"/>
                  </a:moveTo>
                  <a:cubicBezTo>
                    <a:pt x="32" y="0"/>
                    <a:pt x="1" y="23"/>
                    <a:pt x="10" y="66"/>
                  </a:cubicBezTo>
                  <a:cubicBezTo>
                    <a:pt x="135" y="586"/>
                    <a:pt x="157" y="1113"/>
                    <a:pt x="170" y="1646"/>
                  </a:cubicBezTo>
                  <a:cubicBezTo>
                    <a:pt x="171" y="1682"/>
                    <a:pt x="197" y="1698"/>
                    <a:pt x="225" y="1698"/>
                  </a:cubicBezTo>
                  <a:cubicBezTo>
                    <a:pt x="258" y="1698"/>
                    <a:pt x="294" y="1674"/>
                    <a:pt x="293" y="1632"/>
                  </a:cubicBezTo>
                  <a:cubicBezTo>
                    <a:pt x="280" y="1100"/>
                    <a:pt x="258" y="573"/>
                    <a:pt x="133" y="52"/>
                  </a:cubicBezTo>
                  <a:cubicBezTo>
                    <a:pt x="125" y="17"/>
                    <a:pt x="95" y="0"/>
                    <a:pt x="6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7" name="Google Shape;10628;p72">
              <a:extLst>
                <a:ext uri="{FF2B5EF4-FFF2-40B4-BE49-F238E27FC236}">
                  <a16:creationId xmlns:a16="http://schemas.microsoft.com/office/drawing/2014/main" id="{EA92D8D8-6DB1-2864-89FB-BD1F6B044F22}"/>
                </a:ext>
              </a:extLst>
            </p:cNvPr>
            <p:cNvSpPr/>
            <p:nvPr/>
          </p:nvSpPr>
          <p:spPr>
            <a:xfrm>
              <a:off x="7475941" y="3359275"/>
              <a:ext cx="5078" cy="38765"/>
            </a:xfrm>
            <a:custGeom>
              <a:avLst/>
              <a:gdLst/>
              <a:ahLst/>
              <a:cxnLst/>
              <a:rect l="l" t="t" r="r" b="b"/>
              <a:pathLst>
                <a:path w="199" h="1519" extrusionOk="0">
                  <a:moveTo>
                    <a:pt x="129" y="1"/>
                  </a:moveTo>
                  <a:cubicBezTo>
                    <a:pt x="102" y="1"/>
                    <a:pt x="74" y="17"/>
                    <a:pt x="69" y="51"/>
                  </a:cubicBezTo>
                  <a:cubicBezTo>
                    <a:pt x="2" y="515"/>
                    <a:pt x="62" y="984"/>
                    <a:pt x="6" y="1449"/>
                  </a:cubicBezTo>
                  <a:cubicBezTo>
                    <a:pt x="0" y="1493"/>
                    <a:pt x="36" y="1518"/>
                    <a:pt x="70" y="1518"/>
                  </a:cubicBezTo>
                  <a:cubicBezTo>
                    <a:pt x="97" y="1518"/>
                    <a:pt x="123" y="1503"/>
                    <a:pt x="128" y="1468"/>
                  </a:cubicBezTo>
                  <a:cubicBezTo>
                    <a:pt x="185" y="1003"/>
                    <a:pt x="125" y="533"/>
                    <a:pt x="193" y="69"/>
                  </a:cubicBezTo>
                  <a:cubicBezTo>
                    <a:pt x="198" y="25"/>
                    <a:pt x="163" y="1"/>
                    <a:pt x="12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8" name="Google Shape;10629;p72">
              <a:extLst>
                <a:ext uri="{FF2B5EF4-FFF2-40B4-BE49-F238E27FC236}">
                  <a16:creationId xmlns:a16="http://schemas.microsoft.com/office/drawing/2014/main" id="{82B678BE-FF5D-C1A1-07E0-9D600A3BADA7}"/>
                </a:ext>
              </a:extLst>
            </p:cNvPr>
            <p:cNvSpPr/>
            <p:nvPr/>
          </p:nvSpPr>
          <p:spPr>
            <a:xfrm>
              <a:off x="7496638" y="3255435"/>
              <a:ext cx="14368" cy="37234"/>
            </a:xfrm>
            <a:custGeom>
              <a:avLst/>
              <a:gdLst/>
              <a:ahLst/>
              <a:cxnLst/>
              <a:rect l="l" t="t" r="r" b="b"/>
              <a:pathLst>
                <a:path w="563" h="1459" extrusionOk="0">
                  <a:moveTo>
                    <a:pt x="482" y="0"/>
                  </a:moveTo>
                  <a:cubicBezTo>
                    <a:pt x="461" y="0"/>
                    <a:pt x="442" y="11"/>
                    <a:pt x="433" y="38"/>
                  </a:cubicBezTo>
                  <a:cubicBezTo>
                    <a:pt x="296" y="482"/>
                    <a:pt x="167" y="931"/>
                    <a:pt x="16" y="1372"/>
                  </a:cubicBezTo>
                  <a:cubicBezTo>
                    <a:pt x="1" y="1420"/>
                    <a:pt x="43" y="1458"/>
                    <a:pt x="82" y="1458"/>
                  </a:cubicBezTo>
                  <a:cubicBezTo>
                    <a:pt x="102" y="1458"/>
                    <a:pt x="122" y="1448"/>
                    <a:pt x="130" y="1421"/>
                  </a:cubicBezTo>
                  <a:cubicBezTo>
                    <a:pt x="279" y="979"/>
                    <a:pt x="408" y="532"/>
                    <a:pt x="547" y="87"/>
                  </a:cubicBezTo>
                  <a:cubicBezTo>
                    <a:pt x="563" y="38"/>
                    <a:pt x="521" y="0"/>
                    <a:pt x="48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9" name="Google Shape;10630;p72">
              <a:extLst>
                <a:ext uri="{FF2B5EF4-FFF2-40B4-BE49-F238E27FC236}">
                  <a16:creationId xmlns:a16="http://schemas.microsoft.com/office/drawing/2014/main" id="{9C0D9601-51E2-7FE5-4118-2246E1B361D2}"/>
                </a:ext>
              </a:extLst>
            </p:cNvPr>
            <p:cNvSpPr/>
            <p:nvPr/>
          </p:nvSpPr>
          <p:spPr>
            <a:xfrm>
              <a:off x="7489773" y="3234457"/>
              <a:ext cx="17047" cy="52061"/>
            </a:xfrm>
            <a:custGeom>
              <a:avLst/>
              <a:gdLst/>
              <a:ahLst/>
              <a:cxnLst/>
              <a:rect l="l" t="t" r="r" b="b"/>
              <a:pathLst>
                <a:path w="668" h="2040" extrusionOk="0">
                  <a:moveTo>
                    <a:pt x="588" y="0"/>
                  </a:moveTo>
                  <a:cubicBezTo>
                    <a:pt x="567" y="0"/>
                    <a:pt x="547" y="11"/>
                    <a:pt x="537" y="38"/>
                  </a:cubicBezTo>
                  <a:cubicBezTo>
                    <a:pt x="421" y="335"/>
                    <a:pt x="386" y="655"/>
                    <a:pt x="273" y="953"/>
                  </a:cubicBezTo>
                  <a:cubicBezTo>
                    <a:pt x="148" y="1286"/>
                    <a:pt x="48" y="1616"/>
                    <a:pt x="7" y="1970"/>
                  </a:cubicBezTo>
                  <a:cubicBezTo>
                    <a:pt x="1" y="2015"/>
                    <a:pt x="36" y="2040"/>
                    <a:pt x="69" y="2040"/>
                  </a:cubicBezTo>
                  <a:cubicBezTo>
                    <a:pt x="97" y="2040"/>
                    <a:pt x="124" y="2023"/>
                    <a:pt x="128" y="1988"/>
                  </a:cubicBezTo>
                  <a:cubicBezTo>
                    <a:pt x="166" y="1647"/>
                    <a:pt x="266" y="1326"/>
                    <a:pt x="385" y="1003"/>
                  </a:cubicBezTo>
                  <a:cubicBezTo>
                    <a:pt x="495" y="702"/>
                    <a:pt x="536" y="384"/>
                    <a:pt x="649" y="86"/>
                  </a:cubicBezTo>
                  <a:cubicBezTo>
                    <a:pt x="667" y="39"/>
                    <a:pt x="626" y="0"/>
                    <a:pt x="58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0" name="Google Shape;10631;p72">
              <a:extLst>
                <a:ext uri="{FF2B5EF4-FFF2-40B4-BE49-F238E27FC236}">
                  <a16:creationId xmlns:a16="http://schemas.microsoft.com/office/drawing/2014/main" id="{F0C1F4D3-FB55-3854-12A2-72D7D408997F}"/>
                </a:ext>
              </a:extLst>
            </p:cNvPr>
            <p:cNvSpPr/>
            <p:nvPr/>
          </p:nvSpPr>
          <p:spPr>
            <a:xfrm>
              <a:off x="7479488" y="3253112"/>
              <a:ext cx="4492" cy="32895"/>
            </a:xfrm>
            <a:custGeom>
              <a:avLst/>
              <a:gdLst/>
              <a:ahLst/>
              <a:cxnLst/>
              <a:rect l="l" t="t" r="r" b="b"/>
              <a:pathLst>
                <a:path w="176" h="1289" extrusionOk="0">
                  <a:moveTo>
                    <a:pt x="94" y="1"/>
                  </a:moveTo>
                  <a:cubicBezTo>
                    <a:pt x="74" y="1"/>
                    <a:pt x="55" y="12"/>
                    <a:pt x="48" y="38"/>
                  </a:cubicBezTo>
                  <a:cubicBezTo>
                    <a:pt x="2" y="198"/>
                    <a:pt x="4" y="348"/>
                    <a:pt x="18" y="515"/>
                  </a:cubicBezTo>
                  <a:cubicBezTo>
                    <a:pt x="40" y="756"/>
                    <a:pt x="4" y="982"/>
                    <a:pt x="1" y="1220"/>
                  </a:cubicBezTo>
                  <a:cubicBezTo>
                    <a:pt x="1" y="1264"/>
                    <a:pt x="37" y="1289"/>
                    <a:pt x="71" y="1289"/>
                  </a:cubicBezTo>
                  <a:cubicBezTo>
                    <a:pt x="98" y="1289"/>
                    <a:pt x="123" y="1273"/>
                    <a:pt x="124" y="1236"/>
                  </a:cubicBezTo>
                  <a:cubicBezTo>
                    <a:pt x="125" y="1065"/>
                    <a:pt x="161" y="894"/>
                    <a:pt x="161" y="721"/>
                  </a:cubicBezTo>
                  <a:cubicBezTo>
                    <a:pt x="158" y="507"/>
                    <a:pt x="99" y="303"/>
                    <a:pt x="162" y="88"/>
                  </a:cubicBezTo>
                  <a:cubicBezTo>
                    <a:pt x="176" y="39"/>
                    <a:pt x="132" y="1"/>
                    <a:pt x="9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1" name="Google Shape;10632;p72">
              <a:extLst>
                <a:ext uri="{FF2B5EF4-FFF2-40B4-BE49-F238E27FC236}">
                  <a16:creationId xmlns:a16="http://schemas.microsoft.com/office/drawing/2014/main" id="{5674E21B-6104-1670-7246-0E811A1A8C42}"/>
                </a:ext>
              </a:extLst>
            </p:cNvPr>
            <p:cNvSpPr/>
            <p:nvPr/>
          </p:nvSpPr>
          <p:spPr>
            <a:xfrm>
              <a:off x="7429342" y="3252602"/>
              <a:ext cx="38612" cy="41521"/>
            </a:xfrm>
            <a:custGeom>
              <a:avLst/>
              <a:gdLst/>
              <a:ahLst/>
              <a:cxnLst/>
              <a:rect l="l" t="t" r="r" b="b"/>
              <a:pathLst>
                <a:path w="1513" h="1627" extrusionOk="0">
                  <a:moveTo>
                    <a:pt x="93" y="1"/>
                  </a:moveTo>
                  <a:cubicBezTo>
                    <a:pt x="41" y="1"/>
                    <a:pt x="1" y="72"/>
                    <a:pt x="52" y="108"/>
                  </a:cubicBezTo>
                  <a:cubicBezTo>
                    <a:pt x="430" y="367"/>
                    <a:pt x="534" y="819"/>
                    <a:pt x="804" y="1161"/>
                  </a:cubicBezTo>
                  <a:cubicBezTo>
                    <a:pt x="922" y="1312"/>
                    <a:pt x="1167" y="1627"/>
                    <a:pt x="1393" y="1627"/>
                  </a:cubicBezTo>
                  <a:cubicBezTo>
                    <a:pt x="1409" y="1627"/>
                    <a:pt x="1424" y="1625"/>
                    <a:pt x="1440" y="1622"/>
                  </a:cubicBezTo>
                  <a:cubicBezTo>
                    <a:pt x="1513" y="1607"/>
                    <a:pt x="1505" y="1499"/>
                    <a:pt x="1438" y="1499"/>
                  </a:cubicBezTo>
                  <a:cubicBezTo>
                    <a:pt x="1433" y="1499"/>
                    <a:pt x="1429" y="1499"/>
                    <a:pt x="1424" y="1500"/>
                  </a:cubicBezTo>
                  <a:cubicBezTo>
                    <a:pt x="1413" y="1502"/>
                    <a:pt x="1402" y="1503"/>
                    <a:pt x="1391" y="1503"/>
                  </a:cubicBezTo>
                  <a:cubicBezTo>
                    <a:pt x="1150" y="1503"/>
                    <a:pt x="847" y="1025"/>
                    <a:pt x="750" y="854"/>
                  </a:cubicBezTo>
                  <a:cubicBezTo>
                    <a:pt x="578" y="546"/>
                    <a:pt x="430" y="218"/>
                    <a:pt x="129" y="13"/>
                  </a:cubicBezTo>
                  <a:cubicBezTo>
                    <a:pt x="117" y="4"/>
                    <a:pt x="105" y="1"/>
                    <a:pt x="9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2" name="Google Shape;10633;p72">
              <a:extLst>
                <a:ext uri="{FF2B5EF4-FFF2-40B4-BE49-F238E27FC236}">
                  <a16:creationId xmlns:a16="http://schemas.microsoft.com/office/drawing/2014/main" id="{47C4481B-16D2-7F87-16A5-B9F74A902739}"/>
                </a:ext>
              </a:extLst>
            </p:cNvPr>
            <p:cNvSpPr/>
            <p:nvPr/>
          </p:nvSpPr>
          <p:spPr>
            <a:xfrm>
              <a:off x="7452259" y="3262453"/>
              <a:ext cx="15644" cy="24218"/>
            </a:xfrm>
            <a:custGeom>
              <a:avLst/>
              <a:gdLst/>
              <a:ahLst/>
              <a:cxnLst/>
              <a:rect l="l" t="t" r="r" b="b"/>
              <a:pathLst>
                <a:path w="613" h="949" extrusionOk="0">
                  <a:moveTo>
                    <a:pt x="81" y="0"/>
                  </a:moveTo>
                  <a:cubicBezTo>
                    <a:pt x="42" y="0"/>
                    <a:pt x="0" y="37"/>
                    <a:pt x="16" y="86"/>
                  </a:cubicBezTo>
                  <a:cubicBezTo>
                    <a:pt x="112" y="392"/>
                    <a:pt x="287" y="668"/>
                    <a:pt x="479" y="925"/>
                  </a:cubicBezTo>
                  <a:cubicBezTo>
                    <a:pt x="491" y="942"/>
                    <a:pt x="508" y="949"/>
                    <a:pt x="524" y="949"/>
                  </a:cubicBezTo>
                  <a:cubicBezTo>
                    <a:pt x="569" y="949"/>
                    <a:pt x="613" y="896"/>
                    <a:pt x="577" y="848"/>
                  </a:cubicBezTo>
                  <a:cubicBezTo>
                    <a:pt x="394" y="602"/>
                    <a:pt x="223" y="334"/>
                    <a:pt x="131" y="38"/>
                  </a:cubicBezTo>
                  <a:cubicBezTo>
                    <a:pt x="122" y="11"/>
                    <a:pt x="102" y="0"/>
                    <a:pt x="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3" name="Google Shape;10634;p72">
              <a:extLst>
                <a:ext uri="{FF2B5EF4-FFF2-40B4-BE49-F238E27FC236}">
                  <a16:creationId xmlns:a16="http://schemas.microsoft.com/office/drawing/2014/main" id="{13982B05-1FE3-68D1-C85E-3C8AADDC5C77}"/>
                </a:ext>
              </a:extLst>
            </p:cNvPr>
            <p:cNvSpPr/>
            <p:nvPr/>
          </p:nvSpPr>
          <p:spPr>
            <a:xfrm>
              <a:off x="7437023" y="3283098"/>
              <a:ext cx="22407" cy="18553"/>
            </a:xfrm>
            <a:custGeom>
              <a:avLst/>
              <a:gdLst/>
              <a:ahLst/>
              <a:cxnLst/>
              <a:rect l="l" t="t" r="r" b="b"/>
              <a:pathLst>
                <a:path w="878" h="727" extrusionOk="0">
                  <a:moveTo>
                    <a:pt x="85" y="0"/>
                  </a:moveTo>
                  <a:cubicBezTo>
                    <a:pt x="43" y="0"/>
                    <a:pt x="0" y="53"/>
                    <a:pt x="29" y="101"/>
                  </a:cubicBezTo>
                  <a:cubicBezTo>
                    <a:pt x="195" y="373"/>
                    <a:pt x="506" y="522"/>
                    <a:pt x="750" y="713"/>
                  </a:cubicBezTo>
                  <a:cubicBezTo>
                    <a:pt x="762" y="723"/>
                    <a:pt x="775" y="727"/>
                    <a:pt x="787" y="727"/>
                  </a:cubicBezTo>
                  <a:cubicBezTo>
                    <a:pt x="837" y="727"/>
                    <a:pt x="877" y="657"/>
                    <a:pt x="828" y="616"/>
                  </a:cubicBezTo>
                  <a:cubicBezTo>
                    <a:pt x="591" y="434"/>
                    <a:pt x="286" y="288"/>
                    <a:pt x="129" y="28"/>
                  </a:cubicBezTo>
                  <a:cubicBezTo>
                    <a:pt x="117" y="8"/>
                    <a:pt x="101" y="0"/>
                    <a:pt x="85"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4" name="Google Shape;10635;p72">
              <a:extLst>
                <a:ext uri="{FF2B5EF4-FFF2-40B4-BE49-F238E27FC236}">
                  <a16:creationId xmlns:a16="http://schemas.microsoft.com/office/drawing/2014/main" id="{727FEBA9-8522-1F3D-4B7C-608194987E64}"/>
                </a:ext>
              </a:extLst>
            </p:cNvPr>
            <p:cNvSpPr/>
            <p:nvPr/>
          </p:nvSpPr>
          <p:spPr>
            <a:xfrm>
              <a:off x="7402342" y="3306781"/>
              <a:ext cx="56067" cy="8575"/>
            </a:xfrm>
            <a:custGeom>
              <a:avLst/>
              <a:gdLst/>
              <a:ahLst/>
              <a:cxnLst/>
              <a:rect l="l" t="t" r="r" b="b"/>
              <a:pathLst>
                <a:path w="2197" h="336" extrusionOk="0">
                  <a:moveTo>
                    <a:pt x="84" y="0"/>
                  </a:moveTo>
                  <a:cubicBezTo>
                    <a:pt x="14" y="0"/>
                    <a:pt x="1" y="113"/>
                    <a:pt x="75" y="123"/>
                  </a:cubicBezTo>
                  <a:cubicBezTo>
                    <a:pt x="668" y="211"/>
                    <a:pt x="1257" y="336"/>
                    <a:pt x="1856" y="336"/>
                  </a:cubicBezTo>
                  <a:cubicBezTo>
                    <a:pt x="1943" y="336"/>
                    <a:pt x="2031" y="333"/>
                    <a:pt x="2119" y="327"/>
                  </a:cubicBezTo>
                  <a:cubicBezTo>
                    <a:pt x="2196" y="321"/>
                    <a:pt x="2183" y="204"/>
                    <a:pt x="2107" y="204"/>
                  </a:cubicBezTo>
                  <a:cubicBezTo>
                    <a:pt x="2106" y="204"/>
                    <a:pt x="2105" y="204"/>
                    <a:pt x="2104" y="204"/>
                  </a:cubicBezTo>
                  <a:cubicBezTo>
                    <a:pt x="2020" y="209"/>
                    <a:pt x="1936" y="212"/>
                    <a:pt x="1852" y="212"/>
                  </a:cubicBezTo>
                  <a:cubicBezTo>
                    <a:pt x="1261" y="212"/>
                    <a:pt x="678" y="87"/>
                    <a:pt x="94" y="1"/>
                  </a:cubicBezTo>
                  <a:cubicBezTo>
                    <a:pt x="91" y="1"/>
                    <a:pt x="87" y="0"/>
                    <a:pt x="8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5" name="Google Shape;10636;p72">
              <a:extLst>
                <a:ext uri="{FF2B5EF4-FFF2-40B4-BE49-F238E27FC236}">
                  <a16:creationId xmlns:a16="http://schemas.microsoft.com/office/drawing/2014/main" id="{2BABFC21-E678-5E90-9A9B-E5DBF501D860}"/>
                </a:ext>
              </a:extLst>
            </p:cNvPr>
            <p:cNvSpPr/>
            <p:nvPr/>
          </p:nvSpPr>
          <p:spPr>
            <a:xfrm>
              <a:off x="7415816" y="3298869"/>
              <a:ext cx="28914" cy="5436"/>
            </a:xfrm>
            <a:custGeom>
              <a:avLst/>
              <a:gdLst/>
              <a:ahLst/>
              <a:cxnLst/>
              <a:rect l="l" t="t" r="r" b="b"/>
              <a:pathLst>
                <a:path w="1133" h="213" extrusionOk="0">
                  <a:moveTo>
                    <a:pt x="168" y="0"/>
                  </a:moveTo>
                  <a:cubicBezTo>
                    <a:pt x="139" y="0"/>
                    <a:pt x="110" y="1"/>
                    <a:pt x="80" y="3"/>
                  </a:cubicBezTo>
                  <a:cubicBezTo>
                    <a:pt x="1" y="7"/>
                    <a:pt x="15" y="125"/>
                    <a:pt x="91" y="125"/>
                  </a:cubicBezTo>
                  <a:cubicBezTo>
                    <a:pt x="92" y="125"/>
                    <a:pt x="93" y="125"/>
                    <a:pt x="95" y="125"/>
                  </a:cubicBezTo>
                  <a:cubicBezTo>
                    <a:pt x="120" y="123"/>
                    <a:pt x="145" y="123"/>
                    <a:pt x="170" y="123"/>
                  </a:cubicBezTo>
                  <a:cubicBezTo>
                    <a:pt x="461" y="123"/>
                    <a:pt x="745" y="210"/>
                    <a:pt x="1036" y="213"/>
                  </a:cubicBezTo>
                  <a:cubicBezTo>
                    <a:pt x="1037" y="213"/>
                    <a:pt x="1038" y="213"/>
                    <a:pt x="1039" y="213"/>
                  </a:cubicBezTo>
                  <a:cubicBezTo>
                    <a:pt x="1116" y="213"/>
                    <a:pt x="1132" y="92"/>
                    <a:pt x="1054" y="91"/>
                  </a:cubicBezTo>
                  <a:cubicBezTo>
                    <a:pt x="756" y="87"/>
                    <a:pt x="465" y="0"/>
                    <a:pt x="16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6" name="Google Shape;10637;p72">
              <a:extLst>
                <a:ext uri="{FF2B5EF4-FFF2-40B4-BE49-F238E27FC236}">
                  <a16:creationId xmlns:a16="http://schemas.microsoft.com/office/drawing/2014/main" id="{0156C013-2717-6EB4-2C90-673B815AD80A}"/>
                </a:ext>
              </a:extLst>
            </p:cNvPr>
            <p:cNvSpPr/>
            <p:nvPr/>
          </p:nvSpPr>
          <p:spPr>
            <a:xfrm>
              <a:off x="7415076" y="3320332"/>
              <a:ext cx="27995" cy="6992"/>
            </a:xfrm>
            <a:custGeom>
              <a:avLst/>
              <a:gdLst/>
              <a:ahLst/>
              <a:cxnLst/>
              <a:rect l="l" t="t" r="r" b="b"/>
              <a:pathLst>
                <a:path w="1097" h="274" extrusionOk="0">
                  <a:moveTo>
                    <a:pt x="999" y="0"/>
                  </a:moveTo>
                  <a:cubicBezTo>
                    <a:pt x="993" y="0"/>
                    <a:pt x="987" y="1"/>
                    <a:pt x="980" y="3"/>
                  </a:cubicBezTo>
                  <a:cubicBezTo>
                    <a:pt x="786" y="59"/>
                    <a:pt x="538" y="154"/>
                    <a:pt x="313" y="154"/>
                  </a:cubicBezTo>
                  <a:cubicBezTo>
                    <a:pt x="243" y="154"/>
                    <a:pt x="176" y="145"/>
                    <a:pt x="114" y="124"/>
                  </a:cubicBezTo>
                  <a:cubicBezTo>
                    <a:pt x="105" y="120"/>
                    <a:pt x="98" y="119"/>
                    <a:pt x="90" y="119"/>
                  </a:cubicBezTo>
                  <a:cubicBezTo>
                    <a:pt x="32" y="119"/>
                    <a:pt x="0" y="210"/>
                    <a:pt x="65" y="235"/>
                  </a:cubicBezTo>
                  <a:cubicBezTo>
                    <a:pt x="143" y="263"/>
                    <a:pt x="225" y="274"/>
                    <a:pt x="308" y="274"/>
                  </a:cubicBezTo>
                  <a:cubicBezTo>
                    <a:pt x="550" y="274"/>
                    <a:pt x="806" y="180"/>
                    <a:pt x="1027" y="118"/>
                  </a:cubicBezTo>
                  <a:cubicBezTo>
                    <a:pt x="1097" y="98"/>
                    <a:pt x="1064" y="0"/>
                    <a:pt x="99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7" name="Google Shape;10638;p72">
              <a:extLst>
                <a:ext uri="{FF2B5EF4-FFF2-40B4-BE49-F238E27FC236}">
                  <a16:creationId xmlns:a16="http://schemas.microsoft.com/office/drawing/2014/main" id="{E1E7BD02-6882-7F45-0143-25BB4390320F}"/>
                </a:ext>
              </a:extLst>
            </p:cNvPr>
            <p:cNvSpPr/>
            <p:nvPr/>
          </p:nvSpPr>
          <p:spPr>
            <a:xfrm>
              <a:off x="7433144" y="3339701"/>
              <a:ext cx="25571" cy="35702"/>
            </a:xfrm>
            <a:custGeom>
              <a:avLst/>
              <a:gdLst/>
              <a:ahLst/>
              <a:cxnLst/>
              <a:rect l="l" t="t" r="r" b="b"/>
              <a:pathLst>
                <a:path w="1002" h="1399" extrusionOk="0">
                  <a:moveTo>
                    <a:pt x="917" y="0"/>
                  </a:moveTo>
                  <a:cubicBezTo>
                    <a:pt x="901" y="0"/>
                    <a:pt x="885" y="7"/>
                    <a:pt x="873" y="25"/>
                  </a:cubicBezTo>
                  <a:cubicBezTo>
                    <a:pt x="724" y="246"/>
                    <a:pt x="554" y="453"/>
                    <a:pt x="410" y="676"/>
                  </a:cubicBezTo>
                  <a:cubicBezTo>
                    <a:pt x="278" y="884"/>
                    <a:pt x="213" y="1119"/>
                    <a:pt x="41" y="1300"/>
                  </a:cubicBezTo>
                  <a:cubicBezTo>
                    <a:pt x="1" y="1344"/>
                    <a:pt x="45" y="1398"/>
                    <a:pt x="93" y="1398"/>
                  </a:cubicBezTo>
                  <a:cubicBezTo>
                    <a:pt x="109" y="1398"/>
                    <a:pt x="125" y="1392"/>
                    <a:pt x="138" y="1378"/>
                  </a:cubicBezTo>
                  <a:cubicBezTo>
                    <a:pt x="276" y="1232"/>
                    <a:pt x="356" y="1061"/>
                    <a:pt x="442" y="881"/>
                  </a:cubicBezTo>
                  <a:cubicBezTo>
                    <a:pt x="577" y="601"/>
                    <a:pt x="796" y="360"/>
                    <a:pt x="969" y="102"/>
                  </a:cubicBezTo>
                  <a:cubicBezTo>
                    <a:pt x="1002" y="54"/>
                    <a:pt x="960" y="0"/>
                    <a:pt x="91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8" name="Google Shape;10639;p72">
              <a:extLst>
                <a:ext uri="{FF2B5EF4-FFF2-40B4-BE49-F238E27FC236}">
                  <a16:creationId xmlns:a16="http://schemas.microsoft.com/office/drawing/2014/main" id="{DC6A429E-DB5B-5793-F0BD-08918A09E361}"/>
                </a:ext>
              </a:extLst>
            </p:cNvPr>
            <p:cNvSpPr/>
            <p:nvPr/>
          </p:nvSpPr>
          <p:spPr>
            <a:xfrm>
              <a:off x="7432277" y="3332862"/>
              <a:ext cx="21054" cy="22738"/>
            </a:xfrm>
            <a:custGeom>
              <a:avLst/>
              <a:gdLst/>
              <a:ahLst/>
              <a:cxnLst/>
              <a:rect l="l" t="t" r="r" b="b"/>
              <a:pathLst>
                <a:path w="825" h="891" extrusionOk="0">
                  <a:moveTo>
                    <a:pt x="738" y="0"/>
                  </a:moveTo>
                  <a:cubicBezTo>
                    <a:pt x="723" y="0"/>
                    <a:pt x="707" y="7"/>
                    <a:pt x="695" y="25"/>
                  </a:cubicBezTo>
                  <a:cubicBezTo>
                    <a:pt x="503" y="302"/>
                    <a:pt x="250" y="528"/>
                    <a:pt x="37" y="790"/>
                  </a:cubicBezTo>
                  <a:cubicBezTo>
                    <a:pt x="0" y="837"/>
                    <a:pt x="43" y="891"/>
                    <a:pt x="89" y="891"/>
                  </a:cubicBezTo>
                  <a:cubicBezTo>
                    <a:pt x="105" y="891"/>
                    <a:pt x="121" y="884"/>
                    <a:pt x="134" y="868"/>
                  </a:cubicBezTo>
                  <a:cubicBezTo>
                    <a:pt x="347" y="606"/>
                    <a:pt x="600" y="381"/>
                    <a:pt x="791" y="103"/>
                  </a:cubicBezTo>
                  <a:cubicBezTo>
                    <a:pt x="825" y="54"/>
                    <a:pt x="781" y="0"/>
                    <a:pt x="73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9" name="Google Shape;10640;p72">
              <a:extLst>
                <a:ext uri="{FF2B5EF4-FFF2-40B4-BE49-F238E27FC236}">
                  <a16:creationId xmlns:a16="http://schemas.microsoft.com/office/drawing/2014/main" id="{D8A8782C-3CF2-0E6A-084B-E42CE84F9911}"/>
                </a:ext>
              </a:extLst>
            </p:cNvPr>
            <p:cNvSpPr/>
            <p:nvPr/>
          </p:nvSpPr>
          <p:spPr>
            <a:xfrm>
              <a:off x="7453841" y="3345137"/>
              <a:ext cx="15695" cy="31058"/>
            </a:xfrm>
            <a:custGeom>
              <a:avLst/>
              <a:gdLst/>
              <a:ahLst/>
              <a:cxnLst/>
              <a:rect l="l" t="t" r="r" b="b"/>
              <a:pathLst>
                <a:path w="615" h="1217" extrusionOk="0">
                  <a:moveTo>
                    <a:pt x="534" y="0"/>
                  </a:moveTo>
                  <a:cubicBezTo>
                    <a:pt x="514" y="0"/>
                    <a:pt x="495" y="11"/>
                    <a:pt x="486" y="37"/>
                  </a:cubicBezTo>
                  <a:cubicBezTo>
                    <a:pt x="357" y="403"/>
                    <a:pt x="283" y="808"/>
                    <a:pt x="38" y="1116"/>
                  </a:cubicBezTo>
                  <a:cubicBezTo>
                    <a:pt x="0" y="1163"/>
                    <a:pt x="43" y="1217"/>
                    <a:pt x="88" y="1217"/>
                  </a:cubicBezTo>
                  <a:cubicBezTo>
                    <a:pt x="104" y="1217"/>
                    <a:pt x="120" y="1210"/>
                    <a:pt x="133" y="1194"/>
                  </a:cubicBezTo>
                  <a:cubicBezTo>
                    <a:pt x="389" y="874"/>
                    <a:pt x="465" y="466"/>
                    <a:pt x="597" y="87"/>
                  </a:cubicBezTo>
                  <a:cubicBezTo>
                    <a:pt x="615" y="38"/>
                    <a:pt x="573" y="0"/>
                    <a:pt x="53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0" name="Google Shape;10641;p72">
              <a:extLst>
                <a:ext uri="{FF2B5EF4-FFF2-40B4-BE49-F238E27FC236}">
                  <a16:creationId xmlns:a16="http://schemas.microsoft.com/office/drawing/2014/main" id="{F0BECE95-F32F-3F4B-B990-FE1AEF181512}"/>
                </a:ext>
              </a:extLst>
            </p:cNvPr>
            <p:cNvSpPr/>
            <p:nvPr/>
          </p:nvSpPr>
          <p:spPr>
            <a:xfrm>
              <a:off x="7430848" y="3270644"/>
              <a:ext cx="107899" cy="96899"/>
            </a:xfrm>
            <a:custGeom>
              <a:avLst/>
              <a:gdLst/>
              <a:ahLst/>
              <a:cxnLst/>
              <a:rect l="l" t="t" r="r" b="b"/>
              <a:pathLst>
                <a:path w="4228" h="3797" extrusionOk="0">
                  <a:moveTo>
                    <a:pt x="2374" y="0"/>
                  </a:moveTo>
                  <a:cubicBezTo>
                    <a:pt x="1977" y="0"/>
                    <a:pt x="1933" y="479"/>
                    <a:pt x="1933" y="479"/>
                  </a:cubicBezTo>
                  <a:cubicBezTo>
                    <a:pt x="1933" y="479"/>
                    <a:pt x="1717" y="52"/>
                    <a:pt x="1414" y="52"/>
                  </a:cubicBezTo>
                  <a:cubicBezTo>
                    <a:pt x="1339" y="52"/>
                    <a:pt x="1260" y="77"/>
                    <a:pt x="1177" y="141"/>
                  </a:cubicBezTo>
                  <a:cubicBezTo>
                    <a:pt x="755" y="464"/>
                    <a:pt x="1015" y="933"/>
                    <a:pt x="1015" y="933"/>
                  </a:cubicBezTo>
                  <a:cubicBezTo>
                    <a:pt x="1015" y="933"/>
                    <a:pt x="811" y="792"/>
                    <a:pt x="601" y="792"/>
                  </a:cubicBezTo>
                  <a:cubicBezTo>
                    <a:pt x="463" y="792"/>
                    <a:pt x="323" y="852"/>
                    <a:pt x="236" y="1052"/>
                  </a:cubicBezTo>
                  <a:cubicBezTo>
                    <a:pt x="15" y="1554"/>
                    <a:pt x="600" y="1830"/>
                    <a:pt x="600" y="1830"/>
                  </a:cubicBezTo>
                  <a:cubicBezTo>
                    <a:pt x="600" y="1830"/>
                    <a:pt x="1" y="1880"/>
                    <a:pt x="74" y="2313"/>
                  </a:cubicBezTo>
                  <a:cubicBezTo>
                    <a:pt x="148" y="2746"/>
                    <a:pt x="835" y="2749"/>
                    <a:pt x="835" y="2749"/>
                  </a:cubicBezTo>
                  <a:cubicBezTo>
                    <a:pt x="835" y="2749"/>
                    <a:pt x="493" y="2956"/>
                    <a:pt x="761" y="3257"/>
                  </a:cubicBezTo>
                  <a:cubicBezTo>
                    <a:pt x="869" y="3378"/>
                    <a:pt x="1014" y="3415"/>
                    <a:pt x="1148" y="3415"/>
                  </a:cubicBezTo>
                  <a:cubicBezTo>
                    <a:pt x="1348" y="3415"/>
                    <a:pt x="1525" y="3335"/>
                    <a:pt x="1525" y="3335"/>
                  </a:cubicBezTo>
                  <a:lnTo>
                    <a:pt x="1525" y="3335"/>
                  </a:lnTo>
                  <a:cubicBezTo>
                    <a:pt x="1525" y="3335"/>
                    <a:pt x="1437" y="3665"/>
                    <a:pt x="1830" y="3777"/>
                  </a:cubicBezTo>
                  <a:cubicBezTo>
                    <a:pt x="1880" y="3791"/>
                    <a:pt x="1924" y="3797"/>
                    <a:pt x="1964" y="3797"/>
                  </a:cubicBezTo>
                  <a:cubicBezTo>
                    <a:pt x="2241" y="3797"/>
                    <a:pt x="2297" y="3499"/>
                    <a:pt x="2297" y="3499"/>
                  </a:cubicBezTo>
                  <a:cubicBezTo>
                    <a:pt x="2297" y="3499"/>
                    <a:pt x="2399" y="3749"/>
                    <a:pt x="2693" y="3749"/>
                  </a:cubicBezTo>
                  <a:cubicBezTo>
                    <a:pt x="2737" y="3749"/>
                    <a:pt x="2786" y="3743"/>
                    <a:pt x="2839" y="3730"/>
                  </a:cubicBezTo>
                  <a:cubicBezTo>
                    <a:pt x="3244" y="3629"/>
                    <a:pt x="3222" y="3179"/>
                    <a:pt x="3222" y="3179"/>
                  </a:cubicBezTo>
                  <a:lnTo>
                    <a:pt x="3222" y="3179"/>
                  </a:lnTo>
                  <a:cubicBezTo>
                    <a:pt x="3222" y="3179"/>
                    <a:pt x="3373" y="3277"/>
                    <a:pt x="3546" y="3277"/>
                  </a:cubicBezTo>
                  <a:cubicBezTo>
                    <a:pt x="3674" y="3277"/>
                    <a:pt x="3814" y="3223"/>
                    <a:pt x="3912" y="3037"/>
                  </a:cubicBezTo>
                  <a:cubicBezTo>
                    <a:pt x="4143" y="2601"/>
                    <a:pt x="3620" y="2461"/>
                    <a:pt x="3620" y="2461"/>
                  </a:cubicBezTo>
                  <a:cubicBezTo>
                    <a:pt x="3620" y="2461"/>
                    <a:pt x="4215" y="2442"/>
                    <a:pt x="4222" y="2053"/>
                  </a:cubicBezTo>
                  <a:cubicBezTo>
                    <a:pt x="4228" y="1769"/>
                    <a:pt x="3941" y="1730"/>
                    <a:pt x="3785" y="1730"/>
                  </a:cubicBezTo>
                  <a:cubicBezTo>
                    <a:pt x="3726" y="1730"/>
                    <a:pt x="3685" y="1736"/>
                    <a:pt x="3685" y="1736"/>
                  </a:cubicBezTo>
                  <a:cubicBezTo>
                    <a:pt x="3685" y="1736"/>
                    <a:pt x="4196" y="1404"/>
                    <a:pt x="4083" y="1021"/>
                  </a:cubicBezTo>
                  <a:cubicBezTo>
                    <a:pt x="4047" y="898"/>
                    <a:pt x="3957" y="856"/>
                    <a:pt x="3850" y="856"/>
                  </a:cubicBezTo>
                  <a:cubicBezTo>
                    <a:pt x="3623" y="856"/>
                    <a:pt x="3322" y="1046"/>
                    <a:pt x="3322" y="1046"/>
                  </a:cubicBezTo>
                  <a:cubicBezTo>
                    <a:pt x="3322" y="1046"/>
                    <a:pt x="3628" y="683"/>
                    <a:pt x="3363" y="411"/>
                  </a:cubicBezTo>
                  <a:cubicBezTo>
                    <a:pt x="3295" y="341"/>
                    <a:pt x="3219" y="315"/>
                    <a:pt x="3144" y="315"/>
                  </a:cubicBezTo>
                  <a:cubicBezTo>
                    <a:pt x="2930" y="315"/>
                    <a:pt x="2725" y="529"/>
                    <a:pt x="2725" y="529"/>
                  </a:cubicBezTo>
                  <a:cubicBezTo>
                    <a:pt x="2725" y="529"/>
                    <a:pt x="2769" y="0"/>
                    <a:pt x="2374"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1" name="Google Shape;10642;p72">
              <a:extLst>
                <a:ext uri="{FF2B5EF4-FFF2-40B4-BE49-F238E27FC236}">
                  <a16:creationId xmlns:a16="http://schemas.microsoft.com/office/drawing/2014/main" id="{04006076-8B79-4911-CA5D-C2B1E059C6A8}"/>
                </a:ext>
              </a:extLst>
            </p:cNvPr>
            <p:cNvSpPr/>
            <p:nvPr/>
          </p:nvSpPr>
          <p:spPr>
            <a:xfrm>
              <a:off x="7438503" y="3278913"/>
              <a:ext cx="99349" cy="83246"/>
            </a:xfrm>
            <a:custGeom>
              <a:avLst/>
              <a:gdLst/>
              <a:ahLst/>
              <a:cxnLst/>
              <a:rect l="l" t="t" r="r" b="b"/>
              <a:pathLst>
                <a:path w="3893" h="3262" extrusionOk="0">
                  <a:moveTo>
                    <a:pt x="2029" y="1"/>
                  </a:moveTo>
                  <a:cubicBezTo>
                    <a:pt x="2028" y="1"/>
                    <a:pt x="2027" y="1"/>
                    <a:pt x="2027" y="1"/>
                  </a:cubicBezTo>
                  <a:cubicBezTo>
                    <a:pt x="1906" y="10"/>
                    <a:pt x="1768" y="622"/>
                    <a:pt x="1768" y="622"/>
                  </a:cubicBezTo>
                  <a:cubicBezTo>
                    <a:pt x="1768" y="622"/>
                    <a:pt x="1471" y="84"/>
                    <a:pt x="1108" y="84"/>
                  </a:cubicBezTo>
                  <a:cubicBezTo>
                    <a:pt x="1088" y="84"/>
                    <a:pt x="1069" y="86"/>
                    <a:pt x="1049" y="89"/>
                  </a:cubicBezTo>
                  <a:cubicBezTo>
                    <a:pt x="660" y="155"/>
                    <a:pt x="917" y="1010"/>
                    <a:pt x="917" y="1010"/>
                  </a:cubicBezTo>
                  <a:cubicBezTo>
                    <a:pt x="917" y="1010"/>
                    <a:pt x="605" y="822"/>
                    <a:pt x="389" y="822"/>
                  </a:cubicBezTo>
                  <a:cubicBezTo>
                    <a:pt x="312" y="822"/>
                    <a:pt x="248" y="845"/>
                    <a:pt x="213" y="908"/>
                  </a:cubicBezTo>
                  <a:cubicBezTo>
                    <a:pt x="78" y="1149"/>
                    <a:pt x="839" y="1795"/>
                    <a:pt x="839" y="1795"/>
                  </a:cubicBezTo>
                  <a:cubicBezTo>
                    <a:pt x="839" y="1795"/>
                    <a:pt x="0" y="1867"/>
                    <a:pt x="53" y="2052"/>
                  </a:cubicBezTo>
                  <a:cubicBezTo>
                    <a:pt x="107" y="2236"/>
                    <a:pt x="1096" y="2291"/>
                    <a:pt x="1096" y="2291"/>
                  </a:cubicBezTo>
                  <a:cubicBezTo>
                    <a:pt x="1096" y="2291"/>
                    <a:pt x="413" y="2711"/>
                    <a:pt x="746" y="2898"/>
                  </a:cubicBezTo>
                  <a:cubicBezTo>
                    <a:pt x="791" y="2923"/>
                    <a:pt x="838" y="2934"/>
                    <a:pt x="886" y="2934"/>
                  </a:cubicBezTo>
                  <a:cubicBezTo>
                    <a:pt x="1193" y="2934"/>
                    <a:pt x="1533" y="2485"/>
                    <a:pt x="1533" y="2485"/>
                  </a:cubicBezTo>
                  <a:lnTo>
                    <a:pt x="1533" y="2485"/>
                  </a:lnTo>
                  <a:cubicBezTo>
                    <a:pt x="1533" y="2485"/>
                    <a:pt x="1463" y="3181"/>
                    <a:pt x="1654" y="3256"/>
                  </a:cubicBezTo>
                  <a:cubicBezTo>
                    <a:pt x="1663" y="3260"/>
                    <a:pt x="1672" y="3262"/>
                    <a:pt x="1681" y="3262"/>
                  </a:cubicBezTo>
                  <a:cubicBezTo>
                    <a:pt x="1849" y="3262"/>
                    <a:pt x="1886" y="2601"/>
                    <a:pt x="1886" y="2601"/>
                  </a:cubicBezTo>
                  <a:cubicBezTo>
                    <a:pt x="1886" y="2601"/>
                    <a:pt x="2248" y="3187"/>
                    <a:pt x="2495" y="3189"/>
                  </a:cubicBezTo>
                  <a:cubicBezTo>
                    <a:pt x="2495" y="3189"/>
                    <a:pt x="2496" y="3189"/>
                    <a:pt x="2496" y="3189"/>
                  </a:cubicBezTo>
                  <a:cubicBezTo>
                    <a:pt x="2740" y="3189"/>
                    <a:pt x="2373" y="2402"/>
                    <a:pt x="2373" y="2402"/>
                  </a:cubicBezTo>
                  <a:lnTo>
                    <a:pt x="2373" y="2402"/>
                  </a:lnTo>
                  <a:cubicBezTo>
                    <a:pt x="2373" y="2402"/>
                    <a:pt x="2962" y="2649"/>
                    <a:pt x="3255" y="2649"/>
                  </a:cubicBezTo>
                  <a:cubicBezTo>
                    <a:pt x="3310" y="2649"/>
                    <a:pt x="3355" y="2640"/>
                    <a:pt x="3383" y="2619"/>
                  </a:cubicBezTo>
                  <a:cubicBezTo>
                    <a:pt x="3561" y="2488"/>
                    <a:pt x="2820" y="1974"/>
                    <a:pt x="2820" y="1974"/>
                  </a:cubicBezTo>
                  <a:cubicBezTo>
                    <a:pt x="2820" y="1974"/>
                    <a:pt x="3893" y="1858"/>
                    <a:pt x="3728" y="1667"/>
                  </a:cubicBezTo>
                  <a:cubicBezTo>
                    <a:pt x="3561" y="1476"/>
                    <a:pt x="2892" y="1468"/>
                    <a:pt x="2892" y="1468"/>
                  </a:cubicBezTo>
                  <a:cubicBezTo>
                    <a:pt x="2892" y="1468"/>
                    <a:pt x="3651" y="833"/>
                    <a:pt x="3495" y="773"/>
                  </a:cubicBezTo>
                  <a:cubicBezTo>
                    <a:pt x="3485" y="769"/>
                    <a:pt x="3474" y="768"/>
                    <a:pt x="3461" y="768"/>
                  </a:cubicBezTo>
                  <a:cubicBezTo>
                    <a:pt x="3270" y="768"/>
                    <a:pt x="2739" y="1149"/>
                    <a:pt x="2704" y="1174"/>
                  </a:cubicBezTo>
                  <a:lnTo>
                    <a:pt x="2704" y="1174"/>
                  </a:lnTo>
                  <a:cubicBezTo>
                    <a:pt x="2743" y="964"/>
                    <a:pt x="2863" y="298"/>
                    <a:pt x="2796" y="231"/>
                  </a:cubicBezTo>
                  <a:cubicBezTo>
                    <a:pt x="2791" y="226"/>
                    <a:pt x="2783" y="223"/>
                    <a:pt x="2773" y="223"/>
                  </a:cubicBezTo>
                  <a:cubicBezTo>
                    <a:pt x="2642" y="223"/>
                    <a:pt x="2159" y="686"/>
                    <a:pt x="2159" y="686"/>
                  </a:cubicBezTo>
                  <a:cubicBezTo>
                    <a:pt x="2159" y="686"/>
                    <a:pt x="2149" y="1"/>
                    <a:pt x="202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2" name="Google Shape;10643;p72">
              <a:extLst>
                <a:ext uri="{FF2B5EF4-FFF2-40B4-BE49-F238E27FC236}">
                  <a16:creationId xmlns:a16="http://schemas.microsoft.com/office/drawing/2014/main" id="{C73164E9-CCC6-404A-6414-1540EE171E5F}"/>
                </a:ext>
              </a:extLst>
            </p:cNvPr>
            <p:cNvSpPr/>
            <p:nvPr/>
          </p:nvSpPr>
          <p:spPr>
            <a:xfrm>
              <a:off x="7436028" y="3285727"/>
              <a:ext cx="104581" cy="71277"/>
            </a:xfrm>
            <a:custGeom>
              <a:avLst/>
              <a:gdLst/>
              <a:ahLst/>
              <a:cxnLst/>
              <a:rect l="l" t="t" r="r" b="b"/>
              <a:pathLst>
                <a:path w="4098" h="2793" extrusionOk="0">
                  <a:moveTo>
                    <a:pt x="1761" y="1"/>
                  </a:moveTo>
                  <a:cubicBezTo>
                    <a:pt x="1376" y="1"/>
                    <a:pt x="958" y="150"/>
                    <a:pt x="671" y="669"/>
                  </a:cubicBezTo>
                  <a:cubicBezTo>
                    <a:pt x="0" y="1888"/>
                    <a:pt x="903" y="2688"/>
                    <a:pt x="1931" y="2788"/>
                  </a:cubicBezTo>
                  <a:cubicBezTo>
                    <a:pt x="1963" y="2791"/>
                    <a:pt x="1995" y="2792"/>
                    <a:pt x="2027" y="2792"/>
                  </a:cubicBezTo>
                  <a:cubicBezTo>
                    <a:pt x="3030" y="2792"/>
                    <a:pt x="4098" y="1357"/>
                    <a:pt x="2739" y="271"/>
                  </a:cubicBezTo>
                  <a:cubicBezTo>
                    <a:pt x="2739" y="271"/>
                    <a:pt x="2279" y="1"/>
                    <a:pt x="1761"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3" name="Google Shape;10644;p72">
              <a:extLst>
                <a:ext uri="{FF2B5EF4-FFF2-40B4-BE49-F238E27FC236}">
                  <a16:creationId xmlns:a16="http://schemas.microsoft.com/office/drawing/2014/main" id="{C9E44EE1-8F7C-CDDB-D9C3-9B716B717B69}"/>
                </a:ext>
              </a:extLst>
            </p:cNvPr>
            <p:cNvSpPr/>
            <p:nvPr/>
          </p:nvSpPr>
          <p:spPr>
            <a:xfrm>
              <a:off x="7478442" y="3294684"/>
              <a:ext cx="9162" cy="8651"/>
            </a:xfrm>
            <a:custGeom>
              <a:avLst/>
              <a:gdLst/>
              <a:ahLst/>
              <a:cxnLst/>
              <a:rect l="l" t="t" r="r" b="b"/>
              <a:pathLst>
                <a:path w="359" h="339" extrusionOk="0">
                  <a:moveTo>
                    <a:pt x="181" y="1"/>
                  </a:moveTo>
                  <a:cubicBezTo>
                    <a:pt x="96" y="1"/>
                    <a:pt x="24" y="61"/>
                    <a:pt x="12" y="146"/>
                  </a:cubicBezTo>
                  <a:cubicBezTo>
                    <a:pt x="1" y="237"/>
                    <a:pt x="64" y="324"/>
                    <a:pt x="155" y="337"/>
                  </a:cubicBezTo>
                  <a:cubicBezTo>
                    <a:pt x="162" y="338"/>
                    <a:pt x="170" y="339"/>
                    <a:pt x="177" y="339"/>
                  </a:cubicBezTo>
                  <a:cubicBezTo>
                    <a:pt x="262" y="339"/>
                    <a:pt x="333" y="278"/>
                    <a:pt x="346" y="193"/>
                  </a:cubicBezTo>
                  <a:cubicBezTo>
                    <a:pt x="359" y="102"/>
                    <a:pt x="294" y="16"/>
                    <a:pt x="203" y="2"/>
                  </a:cubicBezTo>
                  <a:cubicBezTo>
                    <a:pt x="196" y="1"/>
                    <a:pt x="188" y="1"/>
                    <a:pt x="181"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4" name="Google Shape;10645;p72">
              <a:extLst>
                <a:ext uri="{FF2B5EF4-FFF2-40B4-BE49-F238E27FC236}">
                  <a16:creationId xmlns:a16="http://schemas.microsoft.com/office/drawing/2014/main" id="{8C060E4A-7F83-2ED4-E265-AD69459EC130}"/>
                </a:ext>
              </a:extLst>
            </p:cNvPr>
            <p:cNvSpPr/>
            <p:nvPr/>
          </p:nvSpPr>
          <p:spPr>
            <a:xfrm>
              <a:off x="7501563" y="3306730"/>
              <a:ext cx="9136" cy="8575"/>
            </a:xfrm>
            <a:custGeom>
              <a:avLst/>
              <a:gdLst/>
              <a:ahLst/>
              <a:cxnLst/>
              <a:rect l="l" t="t" r="r" b="b"/>
              <a:pathLst>
                <a:path w="358" h="336" extrusionOk="0">
                  <a:moveTo>
                    <a:pt x="174" y="1"/>
                  </a:moveTo>
                  <a:cubicBezTo>
                    <a:pt x="95" y="1"/>
                    <a:pt x="24" y="61"/>
                    <a:pt x="12" y="144"/>
                  </a:cubicBezTo>
                  <a:cubicBezTo>
                    <a:pt x="1" y="234"/>
                    <a:pt x="64" y="320"/>
                    <a:pt x="156" y="334"/>
                  </a:cubicBezTo>
                  <a:cubicBezTo>
                    <a:pt x="164" y="335"/>
                    <a:pt x="171" y="335"/>
                    <a:pt x="178" y="335"/>
                  </a:cubicBezTo>
                  <a:cubicBezTo>
                    <a:pt x="261" y="335"/>
                    <a:pt x="333" y="276"/>
                    <a:pt x="346" y="191"/>
                  </a:cubicBezTo>
                  <a:cubicBezTo>
                    <a:pt x="357" y="100"/>
                    <a:pt x="294" y="13"/>
                    <a:pt x="202" y="3"/>
                  </a:cubicBezTo>
                  <a:cubicBezTo>
                    <a:pt x="192" y="2"/>
                    <a:pt x="183" y="1"/>
                    <a:pt x="174"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5" name="Google Shape;10646;p72">
              <a:extLst>
                <a:ext uri="{FF2B5EF4-FFF2-40B4-BE49-F238E27FC236}">
                  <a16:creationId xmlns:a16="http://schemas.microsoft.com/office/drawing/2014/main" id="{8FA695B1-0B51-2D80-8C59-6EB2220B79AD}"/>
                </a:ext>
              </a:extLst>
            </p:cNvPr>
            <p:cNvSpPr/>
            <p:nvPr/>
          </p:nvSpPr>
          <p:spPr>
            <a:xfrm>
              <a:off x="7481555" y="3308618"/>
              <a:ext cx="9238" cy="8575"/>
            </a:xfrm>
            <a:custGeom>
              <a:avLst/>
              <a:gdLst/>
              <a:ahLst/>
              <a:cxnLst/>
              <a:rect l="l" t="t" r="r" b="b"/>
              <a:pathLst>
                <a:path w="362" h="336" extrusionOk="0">
                  <a:moveTo>
                    <a:pt x="178" y="0"/>
                  </a:moveTo>
                  <a:cubicBezTo>
                    <a:pt x="97" y="0"/>
                    <a:pt x="27" y="61"/>
                    <a:pt x="15" y="144"/>
                  </a:cubicBezTo>
                  <a:cubicBezTo>
                    <a:pt x="0" y="235"/>
                    <a:pt x="65" y="320"/>
                    <a:pt x="156" y="333"/>
                  </a:cubicBezTo>
                  <a:cubicBezTo>
                    <a:pt x="165" y="334"/>
                    <a:pt x="174" y="335"/>
                    <a:pt x="182" y="335"/>
                  </a:cubicBezTo>
                  <a:cubicBezTo>
                    <a:pt x="264" y="335"/>
                    <a:pt x="335" y="274"/>
                    <a:pt x="347" y="191"/>
                  </a:cubicBezTo>
                  <a:cubicBezTo>
                    <a:pt x="362" y="100"/>
                    <a:pt x="297" y="14"/>
                    <a:pt x="206" y="3"/>
                  </a:cubicBezTo>
                  <a:cubicBezTo>
                    <a:pt x="196" y="1"/>
                    <a:pt x="187" y="0"/>
                    <a:pt x="178"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6" name="Google Shape;10647;p72">
              <a:extLst>
                <a:ext uri="{FF2B5EF4-FFF2-40B4-BE49-F238E27FC236}">
                  <a16:creationId xmlns:a16="http://schemas.microsoft.com/office/drawing/2014/main" id="{0F601E51-7EDF-E32A-F3F6-04B56A7E4C0F}"/>
                </a:ext>
              </a:extLst>
            </p:cNvPr>
            <p:cNvSpPr/>
            <p:nvPr/>
          </p:nvSpPr>
          <p:spPr>
            <a:xfrm>
              <a:off x="7461880" y="3303080"/>
              <a:ext cx="9162" cy="8626"/>
            </a:xfrm>
            <a:custGeom>
              <a:avLst/>
              <a:gdLst/>
              <a:ahLst/>
              <a:cxnLst/>
              <a:rect l="l" t="t" r="r" b="b"/>
              <a:pathLst>
                <a:path w="359" h="338" extrusionOk="0">
                  <a:moveTo>
                    <a:pt x="181" y="1"/>
                  </a:moveTo>
                  <a:cubicBezTo>
                    <a:pt x="98" y="1"/>
                    <a:pt x="24" y="62"/>
                    <a:pt x="14" y="146"/>
                  </a:cubicBezTo>
                  <a:cubicBezTo>
                    <a:pt x="1" y="237"/>
                    <a:pt x="65" y="324"/>
                    <a:pt x="156" y="336"/>
                  </a:cubicBezTo>
                  <a:cubicBezTo>
                    <a:pt x="165" y="337"/>
                    <a:pt x="174" y="338"/>
                    <a:pt x="182" y="338"/>
                  </a:cubicBezTo>
                  <a:cubicBezTo>
                    <a:pt x="262" y="338"/>
                    <a:pt x="334" y="278"/>
                    <a:pt x="346" y="195"/>
                  </a:cubicBezTo>
                  <a:cubicBezTo>
                    <a:pt x="359" y="104"/>
                    <a:pt x="296" y="18"/>
                    <a:pt x="205" y="2"/>
                  </a:cubicBezTo>
                  <a:cubicBezTo>
                    <a:pt x="197" y="1"/>
                    <a:pt x="189" y="1"/>
                    <a:pt x="181"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7" name="Google Shape;10648;p72">
              <a:extLst>
                <a:ext uri="{FF2B5EF4-FFF2-40B4-BE49-F238E27FC236}">
                  <a16:creationId xmlns:a16="http://schemas.microsoft.com/office/drawing/2014/main" id="{74DE022E-98DD-3080-0136-9A68E4E6759B}"/>
                </a:ext>
              </a:extLst>
            </p:cNvPr>
            <p:cNvSpPr/>
            <p:nvPr/>
          </p:nvSpPr>
          <p:spPr>
            <a:xfrm>
              <a:off x="7467902" y="3321250"/>
              <a:ext cx="9213" cy="8600"/>
            </a:xfrm>
            <a:custGeom>
              <a:avLst/>
              <a:gdLst/>
              <a:ahLst/>
              <a:cxnLst/>
              <a:rect l="l" t="t" r="r" b="b"/>
              <a:pathLst>
                <a:path w="361" h="337" extrusionOk="0">
                  <a:moveTo>
                    <a:pt x="179" y="1"/>
                  </a:moveTo>
                  <a:cubicBezTo>
                    <a:pt x="98" y="1"/>
                    <a:pt x="26" y="60"/>
                    <a:pt x="14" y="143"/>
                  </a:cubicBezTo>
                  <a:cubicBezTo>
                    <a:pt x="1" y="237"/>
                    <a:pt x="66" y="323"/>
                    <a:pt x="157" y="334"/>
                  </a:cubicBezTo>
                  <a:cubicBezTo>
                    <a:pt x="165" y="335"/>
                    <a:pt x="173" y="336"/>
                    <a:pt x="181" y="336"/>
                  </a:cubicBezTo>
                  <a:cubicBezTo>
                    <a:pt x="263" y="336"/>
                    <a:pt x="335" y="275"/>
                    <a:pt x="347" y="192"/>
                  </a:cubicBezTo>
                  <a:cubicBezTo>
                    <a:pt x="361" y="99"/>
                    <a:pt x="296" y="16"/>
                    <a:pt x="204" y="2"/>
                  </a:cubicBezTo>
                  <a:cubicBezTo>
                    <a:pt x="195" y="1"/>
                    <a:pt x="187" y="1"/>
                    <a:pt x="179"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8" name="Google Shape;10649;p72">
              <a:extLst>
                <a:ext uri="{FF2B5EF4-FFF2-40B4-BE49-F238E27FC236}">
                  <a16:creationId xmlns:a16="http://schemas.microsoft.com/office/drawing/2014/main" id="{9770B312-D08A-96E8-5012-9AB601B6901A}"/>
                </a:ext>
              </a:extLst>
            </p:cNvPr>
            <p:cNvSpPr/>
            <p:nvPr/>
          </p:nvSpPr>
          <p:spPr>
            <a:xfrm>
              <a:off x="7451161" y="3319770"/>
              <a:ext cx="9136" cy="8575"/>
            </a:xfrm>
            <a:custGeom>
              <a:avLst/>
              <a:gdLst/>
              <a:ahLst/>
              <a:cxnLst/>
              <a:rect l="l" t="t" r="r" b="b"/>
              <a:pathLst>
                <a:path w="358" h="336" extrusionOk="0">
                  <a:moveTo>
                    <a:pt x="178" y="0"/>
                  </a:moveTo>
                  <a:cubicBezTo>
                    <a:pt x="96" y="0"/>
                    <a:pt x="24" y="61"/>
                    <a:pt x="12" y="144"/>
                  </a:cubicBezTo>
                  <a:cubicBezTo>
                    <a:pt x="1" y="235"/>
                    <a:pt x="64" y="320"/>
                    <a:pt x="156" y="334"/>
                  </a:cubicBezTo>
                  <a:cubicBezTo>
                    <a:pt x="164" y="335"/>
                    <a:pt x="172" y="335"/>
                    <a:pt x="180" y="335"/>
                  </a:cubicBezTo>
                  <a:cubicBezTo>
                    <a:pt x="262" y="335"/>
                    <a:pt x="334" y="276"/>
                    <a:pt x="346" y="193"/>
                  </a:cubicBezTo>
                  <a:cubicBezTo>
                    <a:pt x="357" y="100"/>
                    <a:pt x="293" y="16"/>
                    <a:pt x="202" y="2"/>
                  </a:cubicBezTo>
                  <a:cubicBezTo>
                    <a:pt x="194" y="1"/>
                    <a:pt x="186" y="0"/>
                    <a:pt x="178"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9" name="Google Shape;10650;p72">
              <a:extLst>
                <a:ext uri="{FF2B5EF4-FFF2-40B4-BE49-F238E27FC236}">
                  <a16:creationId xmlns:a16="http://schemas.microsoft.com/office/drawing/2014/main" id="{23937C62-3121-823C-9C46-D9F348858BEC}"/>
                </a:ext>
              </a:extLst>
            </p:cNvPr>
            <p:cNvSpPr/>
            <p:nvPr/>
          </p:nvSpPr>
          <p:spPr>
            <a:xfrm>
              <a:off x="7467877" y="3338272"/>
              <a:ext cx="9162" cy="8626"/>
            </a:xfrm>
            <a:custGeom>
              <a:avLst/>
              <a:gdLst/>
              <a:ahLst/>
              <a:cxnLst/>
              <a:rect l="l" t="t" r="r" b="b"/>
              <a:pathLst>
                <a:path w="359" h="338" extrusionOk="0">
                  <a:moveTo>
                    <a:pt x="178" y="0"/>
                  </a:moveTo>
                  <a:cubicBezTo>
                    <a:pt x="96" y="0"/>
                    <a:pt x="24" y="61"/>
                    <a:pt x="14" y="145"/>
                  </a:cubicBezTo>
                  <a:cubicBezTo>
                    <a:pt x="0" y="237"/>
                    <a:pt x="65" y="324"/>
                    <a:pt x="156" y="335"/>
                  </a:cubicBezTo>
                  <a:cubicBezTo>
                    <a:pt x="164" y="337"/>
                    <a:pt x="172" y="337"/>
                    <a:pt x="180" y="337"/>
                  </a:cubicBezTo>
                  <a:cubicBezTo>
                    <a:pt x="263" y="337"/>
                    <a:pt x="333" y="276"/>
                    <a:pt x="346" y="193"/>
                  </a:cubicBezTo>
                  <a:cubicBezTo>
                    <a:pt x="359" y="100"/>
                    <a:pt x="294" y="15"/>
                    <a:pt x="202" y="2"/>
                  </a:cubicBezTo>
                  <a:cubicBezTo>
                    <a:pt x="194" y="1"/>
                    <a:pt x="186" y="0"/>
                    <a:pt x="178"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0" name="Google Shape;10651;p72">
              <a:extLst>
                <a:ext uri="{FF2B5EF4-FFF2-40B4-BE49-F238E27FC236}">
                  <a16:creationId xmlns:a16="http://schemas.microsoft.com/office/drawing/2014/main" id="{54AFA794-558F-5BD9-A07A-90FFBC13411E}"/>
                </a:ext>
              </a:extLst>
            </p:cNvPr>
            <p:cNvSpPr/>
            <p:nvPr/>
          </p:nvSpPr>
          <p:spPr>
            <a:xfrm>
              <a:off x="7488854" y="3343019"/>
              <a:ext cx="9213" cy="8626"/>
            </a:xfrm>
            <a:custGeom>
              <a:avLst/>
              <a:gdLst/>
              <a:ahLst/>
              <a:cxnLst/>
              <a:rect l="l" t="t" r="r" b="b"/>
              <a:pathLst>
                <a:path w="361" h="338" extrusionOk="0">
                  <a:moveTo>
                    <a:pt x="180" y="1"/>
                  </a:moveTo>
                  <a:cubicBezTo>
                    <a:pt x="98" y="1"/>
                    <a:pt x="27" y="61"/>
                    <a:pt x="15" y="145"/>
                  </a:cubicBezTo>
                  <a:cubicBezTo>
                    <a:pt x="1" y="236"/>
                    <a:pt x="65" y="323"/>
                    <a:pt x="156" y="336"/>
                  </a:cubicBezTo>
                  <a:cubicBezTo>
                    <a:pt x="165" y="337"/>
                    <a:pt x="174" y="338"/>
                    <a:pt x="183" y="338"/>
                  </a:cubicBezTo>
                  <a:cubicBezTo>
                    <a:pt x="265" y="338"/>
                    <a:pt x="335" y="277"/>
                    <a:pt x="347" y="193"/>
                  </a:cubicBezTo>
                  <a:cubicBezTo>
                    <a:pt x="361" y="102"/>
                    <a:pt x="297" y="17"/>
                    <a:pt x="206" y="3"/>
                  </a:cubicBezTo>
                  <a:cubicBezTo>
                    <a:pt x="198" y="1"/>
                    <a:pt x="189" y="1"/>
                    <a:pt x="180"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1" name="Google Shape;10652;p72">
              <a:extLst>
                <a:ext uri="{FF2B5EF4-FFF2-40B4-BE49-F238E27FC236}">
                  <a16:creationId xmlns:a16="http://schemas.microsoft.com/office/drawing/2014/main" id="{1684056D-E401-C694-20F7-18796BB27F80}"/>
                </a:ext>
              </a:extLst>
            </p:cNvPr>
            <p:cNvSpPr/>
            <p:nvPr/>
          </p:nvSpPr>
          <p:spPr>
            <a:xfrm>
              <a:off x="7482346" y="3327630"/>
              <a:ext cx="9213" cy="8600"/>
            </a:xfrm>
            <a:custGeom>
              <a:avLst/>
              <a:gdLst/>
              <a:ahLst/>
              <a:cxnLst/>
              <a:rect l="l" t="t" r="r" b="b"/>
              <a:pathLst>
                <a:path w="361" h="337" extrusionOk="0">
                  <a:moveTo>
                    <a:pt x="179" y="0"/>
                  </a:moveTo>
                  <a:cubicBezTo>
                    <a:pt x="95" y="0"/>
                    <a:pt x="23" y="61"/>
                    <a:pt x="12" y="145"/>
                  </a:cubicBezTo>
                  <a:cubicBezTo>
                    <a:pt x="0" y="236"/>
                    <a:pt x="63" y="322"/>
                    <a:pt x="154" y="334"/>
                  </a:cubicBezTo>
                  <a:cubicBezTo>
                    <a:pt x="164" y="335"/>
                    <a:pt x="173" y="336"/>
                    <a:pt x="182" y="336"/>
                  </a:cubicBezTo>
                  <a:cubicBezTo>
                    <a:pt x="264" y="336"/>
                    <a:pt x="333" y="276"/>
                    <a:pt x="345" y="193"/>
                  </a:cubicBezTo>
                  <a:cubicBezTo>
                    <a:pt x="360" y="102"/>
                    <a:pt x="295" y="15"/>
                    <a:pt x="203" y="2"/>
                  </a:cubicBezTo>
                  <a:cubicBezTo>
                    <a:pt x="195" y="1"/>
                    <a:pt x="187" y="0"/>
                    <a:pt x="179"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2" name="Google Shape;10653;p72">
              <a:extLst>
                <a:ext uri="{FF2B5EF4-FFF2-40B4-BE49-F238E27FC236}">
                  <a16:creationId xmlns:a16="http://schemas.microsoft.com/office/drawing/2014/main" id="{C6FF797D-03D3-55A8-DA47-F7F0933BF854}"/>
                </a:ext>
              </a:extLst>
            </p:cNvPr>
            <p:cNvSpPr/>
            <p:nvPr/>
          </p:nvSpPr>
          <p:spPr>
            <a:xfrm>
              <a:off x="7503936" y="3332990"/>
              <a:ext cx="9162" cy="8575"/>
            </a:xfrm>
            <a:custGeom>
              <a:avLst/>
              <a:gdLst/>
              <a:ahLst/>
              <a:cxnLst/>
              <a:rect l="l" t="t" r="r" b="b"/>
              <a:pathLst>
                <a:path w="359" h="336" extrusionOk="0">
                  <a:moveTo>
                    <a:pt x="179" y="0"/>
                  </a:moveTo>
                  <a:cubicBezTo>
                    <a:pt x="96" y="0"/>
                    <a:pt x="25" y="61"/>
                    <a:pt x="13" y="144"/>
                  </a:cubicBezTo>
                  <a:cubicBezTo>
                    <a:pt x="0" y="237"/>
                    <a:pt x="65" y="321"/>
                    <a:pt x="157" y="334"/>
                  </a:cubicBezTo>
                  <a:cubicBezTo>
                    <a:pt x="165" y="335"/>
                    <a:pt x="173" y="336"/>
                    <a:pt x="181" y="336"/>
                  </a:cubicBezTo>
                  <a:cubicBezTo>
                    <a:pt x="262" y="336"/>
                    <a:pt x="333" y="274"/>
                    <a:pt x="345" y="190"/>
                  </a:cubicBezTo>
                  <a:cubicBezTo>
                    <a:pt x="358" y="99"/>
                    <a:pt x="297" y="14"/>
                    <a:pt x="203" y="2"/>
                  </a:cubicBezTo>
                  <a:cubicBezTo>
                    <a:pt x="195" y="1"/>
                    <a:pt x="187" y="0"/>
                    <a:pt x="179"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3" name="Google Shape;10654;p72">
              <a:extLst>
                <a:ext uri="{FF2B5EF4-FFF2-40B4-BE49-F238E27FC236}">
                  <a16:creationId xmlns:a16="http://schemas.microsoft.com/office/drawing/2014/main" id="{D73D9DBC-D6DE-31B3-366A-EEBA3DED07D5}"/>
                </a:ext>
              </a:extLst>
            </p:cNvPr>
            <p:cNvSpPr/>
            <p:nvPr/>
          </p:nvSpPr>
          <p:spPr>
            <a:xfrm>
              <a:off x="7505723" y="3320740"/>
              <a:ext cx="9136" cy="8600"/>
            </a:xfrm>
            <a:custGeom>
              <a:avLst/>
              <a:gdLst/>
              <a:ahLst/>
              <a:cxnLst/>
              <a:rect l="l" t="t" r="r" b="b"/>
              <a:pathLst>
                <a:path w="358" h="337" extrusionOk="0">
                  <a:moveTo>
                    <a:pt x="184" y="0"/>
                  </a:moveTo>
                  <a:cubicBezTo>
                    <a:pt x="100" y="0"/>
                    <a:pt x="27" y="59"/>
                    <a:pt x="15" y="144"/>
                  </a:cubicBezTo>
                  <a:cubicBezTo>
                    <a:pt x="1" y="237"/>
                    <a:pt x="65" y="322"/>
                    <a:pt x="156" y="335"/>
                  </a:cubicBezTo>
                  <a:cubicBezTo>
                    <a:pt x="163" y="336"/>
                    <a:pt x="171" y="337"/>
                    <a:pt x="178" y="337"/>
                  </a:cubicBezTo>
                  <a:cubicBezTo>
                    <a:pt x="261" y="337"/>
                    <a:pt x="333" y="275"/>
                    <a:pt x="346" y="191"/>
                  </a:cubicBezTo>
                  <a:cubicBezTo>
                    <a:pt x="357" y="99"/>
                    <a:pt x="294" y="15"/>
                    <a:pt x="206" y="2"/>
                  </a:cubicBezTo>
                  <a:cubicBezTo>
                    <a:pt x="199" y="1"/>
                    <a:pt x="191" y="0"/>
                    <a:pt x="184"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4" name="Google Shape;10655;p72">
              <a:extLst>
                <a:ext uri="{FF2B5EF4-FFF2-40B4-BE49-F238E27FC236}">
                  <a16:creationId xmlns:a16="http://schemas.microsoft.com/office/drawing/2014/main" id="{A7C0A0F7-D559-BA7D-D9DB-A751098A4D32}"/>
                </a:ext>
              </a:extLst>
            </p:cNvPr>
            <p:cNvSpPr/>
            <p:nvPr/>
          </p:nvSpPr>
          <p:spPr>
            <a:xfrm>
              <a:off x="7612140" y="3298078"/>
              <a:ext cx="223785" cy="227102"/>
            </a:xfrm>
            <a:custGeom>
              <a:avLst/>
              <a:gdLst/>
              <a:ahLst/>
              <a:cxnLst/>
              <a:rect l="l" t="t" r="r" b="b"/>
              <a:pathLst>
                <a:path w="8769" h="8899" extrusionOk="0">
                  <a:moveTo>
                    <a:pt x="5235" y="1"/>
                  </a:moveTo>
                  <a:cubicBezTo>
                    <a:pt x="3914" y="1"/>
                    <a:pt x="3744" y="1360"/>
                    <a:pt x="3744" y="1360"/>
                  </a:cubicBezTo>
                  <a:cubicBezTo>
                    <a:pt x="3744" y="1360"/>
                    <a:pt x="3425" y="359"/>
                    <a:pt x="2691" y="359"/>
                  </a:cubicBezTo>
                  <a:cubicBezTo>
                    <a:pt x="2509" y="359"/>
                    <a:pt x="2301" y="420"/>
                    <a:pt x="2067" y="574"/>
                  </a:cubicBezTo>
                  <a:cubicBezTo>
                    <a:pt x="889" y="1350"/>
                    <a:pt x="1554" y="2586"/>
                    <a:pt x="1554" y="2586"/>
                  </a:cubicBezTo>
                  <a:cubicBezTo>
                    <a:pt x="1554" y="2586"/>
                    <a:pt x="1454" y="2550"/>
                    <a:pt x="1309" y="2550"/>
                  </a:cubicBezTo>
                  <a:cubicBezTo>
                    <a:pt x="1014" y="2550"/>
                    <a:pt x="531" y="2698"/>
                    <a:pt x="318" y="3599"/>
                  </a:cubicBezTo>
                  <a:cubicBezTo>
                    <a:pt x="1" y="4944"/>
                    <a:pt x="1468" y="5279"/>
                    <a:pt x="1468" y="5279"/>
                  </a:cubicBezTo>
                  <a:cubicBezTo>
                    <a:pt x="1468" y="5279"/>
                    <a:pt x="562" y="6389"/>
                    <a:pt x="1302" y="7462"/>
                  </a:cubicBezTo>
                  <a:cubicBezTo>
                    <a:pt x="1557" y="7833"/>
                    <a:pt x="1882" y="7954"/>
                    <a:pt x="2200" y="7954"/>
                  </a:cubicBezTo>
                  <a:cubicBezTo>
                    <a:pt x="2804" y="7954"/>
                    <a:pt x="3379" y="7514"/>
                    <a:pt x="3379" y="7514"/>
                  </a:cubicBezTo>
                  <a:cubicBezTo>
                    <a:pt x="3379" y="7514"/>
                    <a:pt x="3410" y="8898"/>
                    <a:pt x="4506" y="8898"/>
                  </a:cubicBezTo>
                  <a:cubicBezTo>
                    <a:pt x="4604" y="8898"/>
                    <a:pt x="4710" y="8887"/>
                    <a:pt x="4826" y="8863"/>
                  </a:cubicBezTo>
                  <a:cubicBezTo>
                    <a:pt x="6237" y="8569"/>
                    <a:pt x="5936" y="7161"/>
                    <a:pt x="5936" y="7161"/>
                  </a:cubicBezTo>
                  <a:lnTo>
                    <a:pt x="5936" y="7161"/>
                  </a:lnTo>
                  <a:cubicBezTo>
                    <a:pt x="5936" y="7161"/>
                    <a:pt x="6253" y="7240"/>
                    <a:pt x="6651" y="7240"/>
                  </a:cubicBezTo>
                  <a:cubicBezTo>
                    <a:pt x="7226" y="7240"/>
                    <a:pt x="7970" y="7075"/>
                    <a:pt x="8174" y="6269"/>
                  </a:cubicBezTo>
                  <a:cubicBezTo>
                    <a:pt x="8519" y="4903"/>
                    <a:pt x="7404" y="4370"/>
                    <a:pt x="7404" y="4370"/>
                  </a:cubicBezTo>
                  <a:cubicBezTo>
                    <a:pt x="8187" y="4285"/>
                    <a:pt x="8768" y="3524"/>
                    <a:pt x="8262" y="2385"/>
                  </a:cubicBezTo>
                  <a:cubicBezTo>
                    <a:pt x="8018" y="1835"/>
                    <a:pt x="7560" y="1693"/>
                    <a:pt x="7151" y="1693"/>
                  </a:cubicBezTo>
                  <a:cubicBezTo>
                    <a:pt x="6711" y="1693"/>
                    <a:pt x="6328" y="1858"/>
                    <a:pt x="6328" y="1858"/>
                  </a:cubicBezTo>
                  <a:cubicBezTo>
                    <a:pt x="6328" y="1858"/>
                    <a:pt x="6780" y="87"/>
                    <a:pt x="5353" y="4"/>
                  </a:cubicBezTo>
                  <a:cubicBezTo>
                    <a:pt x="5313" y="2"/>
                    <a:pt x="5273" y="1"/>
                    <a:pt x="5235"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5" name="Google Shape;10656;p72">
              <a:extLst>
                <a:ext uri="{FF2B5EF4-FFF2-40B4-BE49-F238E27FC236}">
                  <a16:creationId xmlns:a16="http://schemas.microsoft.com/office/drawing/2014/main" id="{D3F36232-3193-B005-B09E-2FDB51626025}"/>
                </a:ext>
              </a:extLst>
            </p:cNvPr>
            <p:cNvSpPr/>
            <p:nvPr/>
          </p:nvSpPr>
          <p:spPr>
            <a:xfrm>
              <a:off x="7746630" y="3366625"/>
              <a:ext cx="37030" cy="23249"/>
            </a:xfrm>
            <a:custGeom>
              <a:avLst/>
              <a:gdLst/>
              <a:ahLst/>
              <a:cxnLst/>
              <a:rect l="l" t="t" r="r" b="b"/>
              <a:pathLst>
                <a:path w="1451" h="911" extrusionOk="0">
                  <a:moveTo>
                    <a:pt x="1353" y="0"/>
                  </a:moveTo>
                  <a:cubicBezTo>
                    <a:pt x="1342" y="0"/>
                    <a:pt x="1330" y="3"/>
                    <a:pt x="1319" y="10"/>
                  </a:cubicBezTo>
                  <a:cubicBezTo>
                    <a:pt x="1098" y="152"/>
                    <a:pt x="863" y="271"/>
                    <a:pt x="639" y="411"/>
                  </a:cubicBezTo>
                  <a:cubicBezTo>
                    <a:pt x="453" y="528"/>
                    <a:pt x="309" y="762"/>
                    <a:pt x="77" y="787"/>
                  </a:cubicBezTo>
                  <a:cubicBezTo>
                    <a:pt x="1" y="795"/>
                    <a:pt x="12" y="911"/>
                    <a:pt x="84" y="911"/>
                  </a:cubicBezTo>
                  <a:cubicBezTo>
                    <a:pt x="86" y="911"/>
                    <a:pt x="89" y="910"/>
                    <a:pt x="92" y="910"/>
                  </a:cubicBezTo>
                  <a:cubicBezTo>
                    <a:pt x="290" y="888"/>
                    <a:pt x="452" y="728"/>
                    <a:pt x="597" y="605"/>
                  </a:cubicBezTo>
                  <a:cubicBezTo>
                    <a:pt x="835" y="401"/>
                    <a:pt x="1128" y="277"/>
                    <a:pt x="1393" y="110"/>
                  </a:cubicBezTo>
                  <a:cubicBezTo>
                    <a:pt x="1450" y="74"/>
                    <a:pt x="1407" y="0"/>
                    <a:pt x="135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6" name="Google Shape;10657;p72">
              <a:extLst>
                <a:ext uri="{FF2B5EF4-FFF2-40B4-BE49-F238E27FC236}">
                  <a16:creationId xmlns:a16="http://schemas.microsoft.com/office/drawing/2014/main" id="{A93EB53D-95C0-F22E-ED32-8955542B04D8}"/>
                </a:ext>
              </a:extLst>
            </p:cNvPr>
            <p:cNvSpPr/>
            <p:nvPr/>
          </p:nvSpPr>
          <p:spPr>
            <a:xfrm>
              <a:off x="7751478" y="3368922"/>
              <a:ext cx="49024" cy="27332"/>
            </a:xfrm>
            <a:custGeom>
              <a:avLst/>
              <a:gdLst/>
              <a:ahLst/>
              <a:cxnLst/>
              <a:rect l="l" t="t" r="r" b="b"/>
              <a:pathLst>
                <a:path w="1921" h="1071" extrusionOk="0">
                  <a:moveTo>
                    <a:pt x="1842" y="0"/>
                  </a:moveTo>
                  <a:cubicBezTo>
                    <a:pt x="1834" y="0"/>
                    <a:pt x="1825" y="3"/>
                    <a:pt x="1815" y="8"/>
                  </a:cubicBezTo>
                  <a:cubicBezTo>
                    <a:pt x="1228" y="324"/>
                    <a:pt x="629" y="616"/>
                    <a:pt x="57" y="961"/>
                  </a:cubicBezTo>
                  <a:cubicBezTo>
                    <a:pt x="1" y="997"/>
                    <a:pt x="44" y="1070"/>
                    <a:pt x="98" y="1070"/>
                  </a:cubicBezTo>
                  <a:cubicBezTo>
                    <a:pt x="109" y="1070"/>
                    <a:pt x="120" y="1067"/>
                    <a:pt x="131" y="1061"/>
                  </a:cubicBezTo>
                  <a:cubicBezTo>
                    <a:pt x="693" y="719"/>
                    <a:pt x="1283" y="434"/>
                    <a:pt x="1861" y="123"/>
                  </a:cubicBezTo>
                  <a:cubicBezTo>
                    <a:pt x="1920" y="91"/>
                    <a:pt x="1894" y="0"/>
                    <a:pt x="184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7" name="Google Shape;10658;p72">
              <a:extLst>
                <a:ext uri="{FF2B5EF4-FFF2-40B4-BE49-F238E27FC236}">
                  <a16:creationId xmlns:a16="http://schemas.microsoft.com/office/drawing/2014/main" id="{0F9558CB-FB67-8442-B194-FDB2576A8543}"/>
                </a:ext>
              </a:extLst>
            </p:cNvPr>
            <p:cNvSpPr/>
            <p:nvPr/>
          </p:nvSpPr>
          <p:spPr>
            <a:xfrm>
              <a:off x="7760129" y="3382779"/>
              <a:ext cx="41240" cy="17966"/>
            </a:xfrm>
            <a:custGeom>
              <a:avLst/>
              <a:gdLst/>
              <a:ahLst/>
              <a:cxnLst/>
              <a:rect l="l" t="t" r="r" b="b"/>
              <a:pathLst>
                <a:path w="1616" h="704" extrusionOk="0">
                  <a:moveTo>
                    <a:pt x="1532" y="0"/>
                  </a:moveTo>
                  <a:cubicBezTo>
                    <a:pt x="1529" y="0"/>
                    <a:pt x="1526" y="1"/>
                    <a:pt x="1523" y="1"/>
                  </a:cubicBezTo>
                  <a:cubicBezTo>
                    <a:pt x="1275" y="36"/>
                    <a:pt x="1046" y="92"/>
                    <a:pt x="818" y="199"/>
                  </a:cubicBezTo>
                  <a:cubicBezTo>
                    <a:pt x="561" y="321"/>
                    <a:pt x="353" y="512"/>
                    <a:pt x="71" y="578"/>
                  </a:cubicBezTo>
                  <a:cubicBezTo>
                    <a:pt x="1" y="595"/>
                    <a:pt x="9" y="703"/>
                    <a:pt x="74" y="703"/>
                  </a:cubicBezTo>
                  <a:cubicBezTo>
                    <a:pt x="78" y="703"/>
                    <a:pt x="83" y="703"/>
                    <a:pt x="88" y="701"/>
                  </a:cubicBezTo>
                  <a:cubicBezTo>
                    <a:pt x="306" y="650"/>
                    <a:pt x="488" y="541"/>
                    <a:pt x="677" y="422"/>
                  </a:cubicBezTo>
                  <a:cubicBezTo>
                    <a:pt x="949" y="254"/>
                    <a:pt x="1226" y="167"/>
                    <a:pt x="1539" y="124"/>
                  </a:cubicBezTo>
                  <a:cubicBezTo>
                    <a:pt x="1615" y="115"/>
                    <a:pt x="1605" y="0"/>
                    <a:pt x="153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8" name="Google Shape;10659;p72">
              <a:extLst>
                <a:ext uri="{FF2B5EF4-FFF2-40B4-BE49-F238E27FC236}">
                  <a16:creationId xmlns:a16="http://schemas.microsoft.com/office/drawing/2014/main" id="{724F1C6B-8820-9F5C-7733-BF2E6D10EEBA}"/>
                </a:ext>
              </a:extLst>
            </p:cNvPr>
            <p:cNvSpPr/>
            <p:nvPr/>
          </p:nvSpPr>
          <p:spPr>
            <a:xfrm>
              <a:off x="7754872" y="3398754"/>
              <a:ext cx="31109" cy="10872"/>
            </a:xfrm>
            <a:custGeom>
              <a:avLst/>
              <a:gdLst/>
              <a:ahLst/>
              <a:cxnLst/>
              <a:rect l="l" t="t" r="r" b="b"/>
              <a:pathLst>
                <a:path w="1219" h="426" extrusionOk="0">
                  <a:moveTo>
                    <a:pt x="1123" y="0"/>
                  </a:moveTo>
                  <a:cubicBezTo>
                    <a:pt x="1112" y="0"/>
                    <a:pt x="1100" y="3"/>
                    <a:pt x="1089" y="11"/>
                  </a:cubicBezTo>
                  <a:cubicBezTo>
                    <a:pt x="838" y="170"/>
                    <a:pt x="509" y="303"/>
                    <a:pt x="203" y="303"/>
                  </a:cubicBezTo>
                  <a:cubicBezTo>
                    <a:pt x="167" y="303"/>
                    <a:pt x="131" y="301"/>
                    <a:pt x="96" y="297"/>
                  </a:cubicBezTo>
                  <a:cubicBezTo>
                    <a:pt x="94" y="297"/>
                    <a:pt x="92" y="297"/>
                    <a:pt x="89" y="297"/>
                  </a:cubicBezTo>
                  <a:cubicBezTo>
                    <a:pt x="16" y="297"/>
                    <a:pt x="0" y="411"/>
                    <a:pt x="77" y="419"/>
                  </a:cubicBezTo>
                  <a:cubicBezTo>
                    <a:pt x="117" y="423"/>
                    <a:pt x="158" y="425"/>
                    <a:pt x="198" y="425"/>
                  </a:cubicBezTo>
                  <a:cubicBezTo>
                    <a:pt x="536" y="425"/>
                    <a:pt x="886" y="285"/>
                    <a:pt x="1162" y="109"/>
                  </a:cubicBezTo>
                  <a:cubicBezTo>
                    <a:pt x="1218" y="73"/>
                    <a:pt x="1177" y="0"/>
                    <a:pt x="112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99" name="Google Shape;10660;p72">
              <a:extLst>
                <a:ext uri="{FF2B5EF4-FFF2-40B4-BE49-F238E27FC236}">
                  <a16:creationId xmlns:a16="http://schemas.microsoft.com/office/drawing/2014/main" id="{A634ABFB-560D-BFA6-A18C-80C240D059DA}"/>
                </a:ext>
              </a:extLst>
            </p:cNvPr>
            <p:cNvSpPr/>
            <p:nvPr/>
          </p:nvSpPr>
          <p:spPr>
            <a:xfrm>
              <a:off x="7756506" y="3423994"/>
              <a:ext cx="37208" cy="10412"/>
            </a:xfrm>
            <a:custGeom>
              <a:avLst/>
              <a:gdLst/>
              <a:ahLst/>
              <a:cxnLst/>
              <a:rect l="l" t="t" r="r" b="b"/>
              <a:pathLst>
                <a:path w="1458" h="408" extrusionOk="0">
                  <a:moveTo>
                    <a:pt x="85" y="1"/>
                  </a:moveTo>
                  <a:cubicBezTo>
                    <a:pt x="13" y="1"/>
                    <a:pt x="0" y="115"/>
                    <a:pt x="75" y="125"/>
                  </a:cubicBezTo>
                  <a:cubicBezTo>
                    <a:pt x="504" y="186"/>
                    <a:pt x="929" y="263"/>
                    <a:pt x="1341" y="404"/>
                  </a:cubicBezTo>
                  <a:cubicBezTo>
                    <a:pt x="1348" y="406"/>
                    <a:pt x="1355" y="407"/>
                    <a:pt x="1362" y="407"/>
                  </a:cubicBezTo>
                  <a:cubicBezTo>
                    <a:pt x="1424" y="407"/>
                    <a:pt x="1458" y="314"/>
                    <a:pt x="1390" y="291"/>
                  </a:cubicBezTo>
                  <a:cubicBezTo>
                    <a:pt x="969" y="145"/>
                    <a:pt x="534" y="66"/>
                    <a:pt x="94" y="1"/>
                  </a:cubicBezTo>
                  <a:cubicBezTo>
                    <a:pt x="91" y="1"/>
                    <a:pt x="88" y="1"/>
                    <a:pt x="8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0" name="Google Shape;10661;p72">
              <a:extLst>
                <a:ext uri="{FF2B5EF4-FFF2-40B4-BE49-F238E27FC236}">
                  <a16:creationId xmlns:a16="http://schemas.microsoft.com/office/drawing/2014/main" id="{ACC56D65-8159-7001-B9AC-884BDC54C7FE}"/>
                </a:ext>
              </a:extLst>
            </p:cNvPr>
            <p:cNvSpPr/>
            <p:nvPr/>
          </p:nvSpPr>
          <p:spPr>
            <a:xfrm>
              <a:off x="7751453" y="3430629"/>
              <a:ext cx="48309" cy="16205"/>
            </a:xfrm>
            <a:custGeom>
              <a:avLst/>
              <a:gdLst/>
              <a:ahLst/>
              <a:cxnLst/>
              <a:rect l="l" t="t" r="r" b="b"/>
              <a:pathLst>
                <a:path w="1893" h="635" extrusionOk="0">
                  <a:moveTo>
                    <a:pt x="83" y="0"/>
                  </a:moveTo>
                  <a:cubicBezTo>
                    <a:pt x="12" y="0"/>
                    <a:pt x="0" y="112"/>
                    <a:pt x="76" y="123"/>
                  </a:cubicBezTo>
                  <a:cubicBezTo>
                    <a:pt x="671" y="216"/>
                    <a:pt x="1232" y="384"/>
                    <a:pt x="1781" y="628"/>
                  </a:cubicBezTo>
                  <a:cubicBezTo>
                    <a:pt x="1790" y="632"/>
                    <a:pt x="1799" y="634"/>
                    <a:pt x="1807" y="634"/>
                  </a:cubicBezTo>
                  <a:cubicBezTo>
                    <a:pt x="1864" y="634"/>
                    <a:pt x="1892" y="543"/>
                    <a:pt x="1831" y="515"/>
                  </a:cubicBezTo>
                  <a:cubicBezTo>
                    <a:pt x="1270" y="267"/>
                    <a:pt x="700" y="94"/>
                    <a:pt x="94" y="1"/>
                  </a:cubicBezTo>
                  <a:cubicBezTo>
                    <a:pt x="90" y="1"/>
                    <a:pt x="86" y="0"/>
                    <a:pt x="83"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1" name="Google Shape;10662;p72">
              <a:extLst>
                <a:ext uri="{FF2B5EF4-FFF2-40B4-BE49-F238E27FC236}">
                  <a16:creationId xmlns:a16="http://schemas.microsoft.com/office/drawing/2014/main" id="{F98CF452-A61A-CED8-A95C-89443B7A5507}"/>
                </a:ext>
              </a:extLst>
            </p:cNvPr>
            <p:cNvSpPr/>
            <p:nvPr/>
          </p:nvSpPr>
          <p:spPr>
            <a:xfrm>
              <a:off x="7748467" y="3439739"/>
              <a:ext cx="47110" cy="21309"/>
            </a:xfrm>
            <a:custGeom>
              <a:avLst/>
              <a:gdLst/>
              <a:ahLst/>
              <a:cxnLst/>
              <a:rect l="l" t="t" r="r" b="b"/>
              <a:pathLst>
                <a:path w="1846" h="835" extrusionOk="0">
                  <a:moveTo>
                    <a:pt x="107" y="1"/>
                  </a:moveTo>
                  <a:cubicBezTo>
                    <a:pt x="98" y="1"/>
                    <a:pt x="89" y="1"/>
                    <a:pt x="80" y="1"/>
                  </a:cubicBezTo>
                  <a:cubicBezTo>
                    <a:pt x="0" y="4"/>
                    <a:pt x="16" y="123"/>
                    <a:pt x="92" y="123"/>
                  </a:cubicBezTo>
                  <a:cubicBezTo>
                    <a:pt x="93" y="123"/>
                    <a:pt x="94" y="123"/>
                    <a:pt x="95" y="123"/>
                  </a:cubicBezTo>
                  <a:cubicBezTo>
                    <a:pt x="103" y="123"/>
                    <a:pt x="111" y="122"/>
                    <a:pt x="120" y="122"/>
                  </a:cubicBezTo>
                  <a:cubicBezTo>
                    <a:pt x="676" y="122"/>
                    <a:pt x="1223" y="648"/>
                    <a:pt x="1729" y="831"/>
                  </a:cubicBezTo>
                  <a:cubicBezTo>
                    <a:pt x="1737" y="834"/>
                    <a:pt x="1745" y="835"/>
                    <a:pt x="1752" y="835"/>
                  </a:cubicBezTo>
                  <a:cubicBezTo>
                    <a:pt x="1813" y="835"/>
                    <a:pt x="1846" y="743"/>
                    <a:pt x="1779" y="719"/>
                  </a:cubicBezTo>
                  <a:cubicBezTo>
                    <a:pt x="1238" y="524"/>
                    <a:pt x="702" y="1"/>
                    <a:pt x="10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2" name="Google Shape;10663;p72">
              <a:extLst>
                <a:ext uri="{FF2B5EF4-FFF2-40B4-BE49-F238E27FC236}">
                  <a16:creationId xmlns:a16="http://schemas.microsoft.com/office/drawing/2014/main" id="{558B7550-E74A-733B-3244-50824ED9931B}"/>
                </a:ext>
              </a:extLst>
            </p:cNvPr>
            <p:cNvSpPr/>
            <p:nvPr/>
          </p:nvSpPr>
          <p:spPr>
            <a:xfrm>
              <a:off x="7741398" y="3443925"/>
              <a:ext cx="31466" cy="29246"/>
            </a:xfrm>
            <a:custGeom>
              <a:avLst/>
              <a:gdLst/>
              <a:ahLst/>
              <a:cxnLst/>
              <a:rect l="l" t="t" r="r" b="b"/>
              <a:pathLst>
                <a:path w="1233" h="1146" extrusionOk="0">
                  <a:moveTo>
                    <a:pt x="96" y="1"/>
                  </a:moveTo>
                  <a:cubicBezTo>
                    <a:pt x="47" y="1"/>
                    <a:pt x="1" y="52"/>
                    <a:pt x="43" y="94"/>
                  </a:cubicBezTo>
                  <a:cubicBezTo>
                    <a:pt x="213" y="273"/>
                    <a:pt x="386" y="446"/>
                    <a:pt x="567" y="615"/>
                  </a:cubicBezTo>
                  <a:cubicBezTo>
                    <a:pt x="745" y="783"/>
                    <a:pt x="978" y="906"/>
                    <a:pt x="1104" y="1119"/>
                  </a:cubicBezTo>
                  <a:cubicBezTo>
                    <a:pt x="1115" y="1138"/>
                    <a:pt x="1131" y="1146"/>
                    <a:pt x="1148" y="1146"/>
                  </a:cubicBezTo>
                  <a:cubicBezTo>
                    <a:pt x="1189" y="1146"/>
                    <a:pt x="1232" y="1094"/>
                    <a:pt x="1203" y="1045"/>
                  </a:cubicBezTo>
                  <a:cubicBezTo>
                    <a:pt x="1098" y="869"/>
                    <a:pt x="934" y="762"/>
                    <a:pt x="775" y="637"/>
                  </a:cubicBezTo>
                  <a:cubicBezTo>
                    <a:pt x="546" y="457"/>
                    <a:pt x="342" y="230"/>
                    <a:pt x="143" y="21"/>
                  </a:cubicBezTo>
                  <a:cubicBezTo>
                    <a:pt x="129" y="6"/>
                    <a:pt x="112" y="1"/>
                    <a:pt x="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3" name="Google Shape;10664;p72">
              <a:extLst>
                <a:ext uri="{FF2B5EF4-FFF2-40B4-BE49-F238E27FC236}">
                  <a16:creationId xmlns:a16="http://schemas.microsoft.com/office/drawing/2014/main" id="{AF6E8013-C458-EAEC-81A7-3379DAA1AE8D}"/>
                </a:ext>
              </a:extLst>
            </p:cNvPr>
            <p:cNvSpPr/>
            <p:nvPr/>
          </p:nvSpPr>
          <p:spPr>
            <a:xfrm>
              <a:off x="7733793" y="3450636"/>
              <a:ext cx="10157" cy="36774"/>
            </a:xfrm>
            <a:custGeom>
              <a:avLst/>
              <a:gdLst/>
              <a:ahLst/>
              <a:cxnLst/>
              <a:rect l="l" t="t" r="r" b="b"/>
              <a:pathLst>
                <a:path w="398" h="1441" extrusionOk="0">
                  <a:moveTo>
                    <a:pt x="81" y="1"/>
                  </a:moveTo>
                  <a:cubicBezTo>
                    <a:pt x="41" y="1"/>
                    <a:pt x="1" y="37"/>
                    <a:pt x="21" y="85"/>
                  </a:cubicBezTo>
                  <a:cubicBezTo>
                    <a:pt x="104" y="280"/>
                    <a:pt x="116" y="495"/>
                    <a:pt x="135" y="703"/>
                  </a:cubicBezTo>
                  <a:cubicBezTo>
                    <a:pt x="160" y="929"/>
                    <a:pt x="275" y="1142"/>
                    <a:pt x="263" y="1371"/>
                  </a:cubicBezTo>
                  <a:cubicBezTo>
                    <a:pt x="260" y="1415"/>
                    <a:pt x="297" y="1440"/>
                    <a:pt x="330" y="1440"/>
                  </a:cubicBezTo>
                  <a:cubicBezTo>
                    <a:pt x="357" y="1440"/>
                    <a:pt x="383" y="1424"/>
                    <a:pt x="385" y="1387"/>
                  </a:cubicBezTo>
                  <a:cubicBezTo>
                    <a:pt x="398" y="1144"/>
                    <a:pt x="288" y="925"/>
                    <a:pt x="259" y="687"/>
                  </a:cubicBezTo>
                  <a:cubicBezTo>
                    <a:pt x="231" y="464"/>
                    <a:pt x="225" y="244"/>
                    <a:pt x="134" y="37"/>
                  </a:cubicBezTo>
                  <a:cubicBezTo>
                    <a:pt x="123" y="11"/>
                    <a:pt x="102" y="1"/>
                    <a:pt x="81"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4" name="Google Shape;10665;p72">
              <a:extLst>
                <a:ext uri="{FF2B5EF4-FFF2-40B4-BE49-F238E27FC236}">
                  <a16:creationId xmlns:a16="http://schemas.microsoft.com/office/drawing/2014/main" id="{1CC3F31F-9021-6B1A-B562-67E6DF899315}"/>
                </a:ext>
              </a:extLst>
            </p:cNvPr>
            <p:cNvSpPr/>
            <p:nvPr/>
          </p:nvSpPr>
          <p:spPr>
            <a:xfrm>
              <a:off x="7724580" y="3449360"/>
              <a:ext cx="7528" cy="43358"/>
            </a:xfrm>
            <a:custGeom>
              <a:avLst/>
              <a:gdLst/>
              <a:ahLst/>
              <a:cxnLst/>
              <a:rect l="l" t="t" r="r" b="b"/>
              <a:pathLst>
                <a:path w="295" h="1699" extrusionOk="0">
                  <a:moveTo>
                    <a:pt x="68" y="1"/>
                  </a:moveTo>
                  <a:cubicBezTo>
                    <a:pt x="33" y="1"/>
                    <a:pt x="0" y="24"/>
                    <a:pt x="10" y="67"/>
                  </a:cubicBezTo>
                  <a:cubicBezTo>
                    <a:pt x="135" y="587"/>
                    <a:pt x="157" y="1114"/>
                    <a:pt x="170" y="1647"/>
                  </a:cubicBezTo>
                  <a:cubicBezTo>
                    <a:pt x="171" y="1683"/>
                    <a:pt x="196" y="1699"/>
                    <a:pt x="223" y="1699"/>
                  </a:cubicBezTo>
                  <a:cubicBezTo>
                    <a:pt x="257" y="1699"/>
                    <a:pt x="294" y="1674"/>
                    <a:pt x="294" y="1631"/>
                  </a:cubicBezTo>
                  <a:cubicBezTo>
                    <a:pt x="282" y="1098"/>
                    <a:pt x="258" y="571"/>
                    <a:pt x="133" y="50"/>
                  </a:cubicBezTo>
                  <a:cubicBezTo>
                    <a:pt x="125" y="16"/>
                    <a:pt x="96" y="1"/>
                    <a:pt x="6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5" name="Google Shape;10666;p72">
              <a:extLst>
                <a:ext uri="{FF2B5EF4-FFF2-40B4-BE49-F238E27FC236}">
                  <a16:creationId xmlns:a16="http://schemas.microsoft.com/office/drawing/2014/main" id="{E108299C-CA4A-7F88-3610-5AFB5E177429}"/>
                </a:ext>
              </a:extLst>
            </p:cNvPr>
            <p:cNvSpPr/>
            <p:nvPr/>
          </p:nvSpPr>
          <p:spPr>
            <a:xfrm>
              <a:off x="7714066" y="3450253"/>
              <a:ext cx="5053" cy="38790"/>
            </a:xfrm>
            <a:custGeom>
              <a:avLst/>
              <a:gdLst/>
              <a:ahLst/>
              <a:cxnLst/>
              <a:rect l="l" t="t" r="r" b="b"/>
              <a:pathLst>
                <a:path w="198" h="1520" extrusionOk="0">
                  <a:moveTo>
                    <a:pt x="129" y="1"/>
                  </a:moveTo>
                  <a:cubicBezTo>
                    <a:pt x="102" y="1"/>
                    <a:pt x="75" y="17"/>
                    <a:pt x="70" y="52"/>
                  </a:cubicBezTo>
                  <a:cubicBezTo>
                    <a:pt x="2" y="517"/>
                    <a:pt x="62" y="984"/>
                    <a:pt x="7" y="1451"/>
                  </a:cubicBezTo>
                  <a:cubicBezTo>
                    <a:pt x="1" y="1495"/>
                    <a:pt x="36" y="1519"/>
                    <a:pt x="70" y="1519"/>
                  </a:cubicBezTo>
                  <a:cubicBezTo>
                    <a:pt x="97" y="1519"/>
                    <a:pt x="124" y="1503"/>
                    <a:pt x="128" y="1468"/>
                  </a:cubicBezTo>
                  <a:cubicBezTo>
                    <a:pt x="186" y="1004"/>
                    <a:pt x="126" y="535"/>
                    <a:pt x="193" y="71"/>
                  </a:cubicBezTo>
                  <a:cubicBezTo>
                    <a:pt x="198" y="26"/>
                    <a:pt x="163" y="1"/>
                    <a:pt x="12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6" name="Google Shape;10667;p72">
              <a:extLst>
                <a:ext uri="{FF2B5EF4-FFF2-40B4-BE49-F238E27FC236}">
                  <a16:creationId xmlns:a16="http://schemas.microsoft.com/office/drawing/2014/main" id="{7B3EEBCA-0408-085C-BB02-852748F97F0A}"/>
                </a:ext>
              </a:extLst>
            </p:cNvPr>
            <p:cNvSpPr/>
            <p:nvPr/>
          </p:nvSpPr>
          <p:spPr>
            <a:xfrm>
              <a:off x="7734737" y="3346439"/>
              <a:ext cx="14368" cy="37259"/>
            </a:xfrm>
            <a:custGeom>
              <a:avLst/>
              <a:gdLst/>
              <a:ahLst/>
              <a:cxnLst/>
              <a:rect l="l" t="t" r="r" b="b"/>
              <a:pathLst>
                <a:path w="563" h="1460" extrusionOk="0">
                  <a:moveTo>
                    <a:pt x="481" y="0"/>
                  </a:moveTo>
                  <a:cubicBezTo>
                    <a:pt x="460" y="0"/>
                    <a:pt x="441" y="11"/>
                    <a:pt x="433" y="37"/>
                  </a:cubicBezTo>
                  <a:cubicBezTo>
                    <a:pt x="293" y="484"/>
                    <a:pt x="167" y="932"/>
                    <a:pt x="16" y="1374"/>
                  </a:cubicBezTo>
                  <a:cubicBezTo>
                    <a:pt x="1" y="1421"/>
                    <a:pt x="44" y="1459"/>
                    <a:pt x="82" y="1459"/>
                  </a:cubicBezTo>
                  <a:cubicBezTo>
                    <a:pt x="103" y="1459"/>
                    <a:pt x="122" y="1448"/>
                    <a:pt x="130" y="1422"/>
                  </a:cubicBezTo>
                  <a:cubicBezTo>
                    <a:pt x="279" y="980"/>
                    <a:pt x="408" y="532"/>
                    <a:pt x="547" y="87"/>
                  </a:cubicBezTo>
                  <a:cubicBezTo>
                    <a:pt x="563" y="39"/>
                    <a:pt x="520" y="0"/>
                    <a:pt x="4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7" name="Google Shape;10668;p72">
              <a:extLst>
                <a:ext uri="{FF2B5EF4-FFF2-40B4-BE49-F238E27FC236}">
                  <a16:creationId xmlns:a16="http://schemas.microsoft.com/office/drawing/2014/main" id="{75BC074A-B158-78C1-A911-D7943916DF46}"/>
                </a:ext>
              </a:extLst>
            </p:cNvPr>
            <p:cNvSpPr/>
            <p:nvPr/>
          </p:nvSpPr>
          <p:spPr>
            <a:xfrm>
              <a:off x="7727872" y="3325487"/>
              <a:ext cx="16971" cy="52035"/>
            </a:xfrm>
            <a:custGeom>
              <a:avLst/>
              <a:gdLst/>
              <a:ahLst/>
              <a:cxnLst/>
              <a:rect l="l" t="t" r="r" b="b"/>
              <a:pathLst>
                <a:path w="665" h="2039" extrusionOk="0">
                  <a:moveTo>
                    <a:pt x="584" y="0"/>
                  </a:moveTo>
                  <a:cubicBezTo>
                    <a:pt x="564" y="0"/>
                    <a:pt x="544" y="11"/>
                    <a:pt x="535" y="36"/>
                  </a:cubicBezTo>
                  <a:cubicBezTo>
                    <a:pt x="420" y="336"/>
                    <a:pt x="385" y="653"/>
                    <a:pt x="270" y="954"/>
                  </a:cubicBezTo>
                  <a:cubicBezTo>
                    <a:pt x="145" y="1287"/>
                    <a:pt x="47" y="1618"/>
                    <a:pt x="4" y="1971"/>
                  </a:cubicBezTo>
                  <a:cubicBezTo>
                    <a:pt x="0" y="2014"/>
                    <a:pt x="36" y="2039"/>
                    <a:pt x="70" y="2039"/>
                  </a:cubicBezTo>
                  <a:cubicBezTo>
                    <a:pt x="98" y="2039"/>
                    <a:pt x="124" y="2023"/>
                    <a:pt x="128" y="1988"/>
                  </a:cubicBezTo>
                  <a:cubicBezTo>
                    <a:pt x="166" y="1645"/>
                    <a:pt x="266" y="1325"/>
                    <a:pt x="383" y="1004"/>
                  </a:cubicBezTo>
                  <a:cubicBezTo>
                    <a:pt x="493" y="703"/>
                    <a:pt x="532" y="386"/>
                    <a:pt x="646" y="86"/>
                  </a:cubicBezTo>
                  <a:cubicBezTo>
                    <a:pt x="664" y="38"/>
                    <a:pt x="623" y="0"/>
                    <a:pt x="58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8" name="Google Shape;10669;p72">
              <a:extLst>
                <a:ext uri="{FF2B5EF4-FFF2-40B4-BE49-F238E27FC236}">
                  <a16:creationId xmlns:a16="http://schemas.microsoft.com/office/drawing/2014/main" id="{44A75539-3FCE-ABF5-B946-B842B9065575}"/>
                </a:ext>
              </a:extLst>
            </p:cNvPr>
            <p:cNvSpPr/>
            <p:nvPr/>
          </p:nvSpPr>
          <p:spPr>
            <a:xfrm>
              <a:off x="7717562" y="3344091"/>
              <a:ext cx="4492" cy="32895"/>
            </a:xfrm>
            <a:custGeom>
              <a:avLst/>
              <a:gdLst/>
              <a:ahLst/>
              <a:cxnLst/>
              <a:rect l="l" t="t" r="r" b="b"/>
              <a:pathLst>
                <a:path w="176" h="1289" extrusionOk="0">
                  <a:moveTo>
                    <a:pt x="96" y="1"/>
                  </a:moveTo>
                  <a:cubicBezTo>
                    <a:pt x="75" y="1"/>
                    <a:pt x="56" y="12"/>
                    <a:pt x="49" y="38"/>
                  </a:cubicBezTo>
                  <a:cubicBezTo>
                    <a:pt x="3" y="197"/>
                    <a:pt x="5" y="348"/>
                    <a:pt x="19" y="516"/>
                  </a:cubicBezTo>
                  <a:cubicBezTo>
                    <a:pt x="40" y="756"/>
                    <a:pt x="3" y="981"/>
                    <a:pt x="2" y="1220"/>
                  </a:cubicBezTo>
                  <a:cubicBezTo>
                    <a:pt x="0" y="1264"/>
                    <a:pt x="37" y="1289"/>
                    <a:pt x="71" y="1289"/>
                  </a:cubicBezTo>
                  <a:cubicBezTo>
                    <a:pt x="98" y="1289"/>
                    <a:pt x="123" y="1273"/>
                    <a:pt x="124" y="1237"/>
                  </a:cubicBezTo>
                  <a:cubicBezTo>
                    <a:pt x="127" y="1063"/>
                    <a:pt x="160" y="893"/>
                    <a:pt x="160" y="721"/>
                  </a:cubicBezTo>
                  <a:cubicBezTo>
                    <a:pt x="160" y="505"/>
                    <a:pt x="100" y="303"/>
                    <a:pt x="163" y="87"/>
                  </a:cubicBezTo>
                  <a:cubicBezTo>
                    <a:pt x="176" y="38"/>
                    <a:pt x="133" y="1"/>
                    <a:pt x="9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9" name="Google Shape;10670;p72">
              <a:extLst>
                <a:ext uri="{FF2B5EF4-FFF2-40B4-BE49-F238E27FC236}">
                  <a16:creationId xmlns:a16="http://schemas.microsoft.com/office/drawing/2014/main" id="{584AEB5B-E18A-3080-4B50-0A894AD69832}"/>
                </a:ext>
              </a:extLst>
            </p:cNvPr>
            <p:cNvSpPr/>
            <p:nvPr/>
          </p:nvSpPr>
          <p:spPr>
            <a:xfrm>
              <a:off x="7667416" y="3343631"/>
              <a:ext cx="38663" cy="41521"/>
            </a:xfrm>
            <a:custGeom>
              <a:avLst/>
              <a:gdLst/>
              <a:ahLst/>
              <a:cxnLst/>
              <a:rect l="l" t="t" r="r" b="b"/>
              <a:pathLst>
                <a:path w="1515" h="1627" extrusionOk="0">
                  <a:moveTo>
                    <a:pt x="94" y="0"/>
                  </a:moveTo>
                  <a:cubicBezTo>
                    <a:pt x="43" y="0"/>
                    <a:pt x="1" y="71"/>
                    <a:pt x="53" y="108"/>
                  </a:cubicBezTo>
                  <a:cubicBezTo>
                    <a:pt x="432" y="366"/>
                    <a:pt x="535" y="817"/>
                    <a:pt x="804" y="1161"/>
                  </a:cubicBezTo>
                  <a:cubicBezTo>
                    <a:pt x="922" y="1312"/>
                    <a:pt x="1168" y="1627"/>
                    <a:pt x="1394" y="1627"/>
                  </a:cubicBezTo>
                  <a:cubicBezTo>
                    <a:pt x="1410" y="1627"/>
                    <a:pt x="1425" y="1625"/>
                    <a:pt x="1441" y="1622"/>
                  </a:cubicBezTo>
                  <a:cubicBezTo>
                    <a:pt x="1514" y="1606"/>
                    <a:pt x="1506" y="1497"/>
                    <a:pt x="1438" y="1497"/>
                  </a:cubicBezTo>
                  <a:cubicBezTo>
                    <a:pt x="1434" y="1497"/>
                    <a:pt x="1429" y="1498"/>
                    <a:pt x="1425" y="1498"/>
                  </a:cubicBezTo>
                  <a:cubicBezTo>
                    <a:pt x="1414" y="1501"/>
                    <a:pt x="1402" y="1502"/>
                    <a:pt x="1391" y="1502"/>
                  </a:cubicBezTo>
                  <a:cubicBezTo>
                    <a:pt x="1149" y="1502"/>
                    <a:pt x="848" y="1025"/>
                    <a:pt x="751" y="852"/>
                  </a:cubicBezTo>
                  <a:cubicBezTo>
                    <a:pt x="579" y="544"/>
                    <a:pt x="429" y="218"/>
                    <a:pt x="128" y="12"/>
                  </a:cubicBezTo>
                  <a:cubicBezTo>
                    <a:pt x="117" y="4"/>
                    <a:pt x="105" y="0"/>
                    <a:pt x="9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0" name="Google Shape;10671;p72">
              <a:extLst>
                <a:ext uri="{FF2B5EF4-FFF2-40B4-BE49-F238E27FC236}">
                  <a16:creationId xmlns:a16="http://schemas.microsoft.com/office/drawing/2014/main" id="{7FDA7959-E91A-210D-8D45-D3E6E2315C27}"/>
                </a:ext>
              </a:extLst>
            </p:cNvPr>
            <p:cNvSpPr/>
            <p:nvPr/>
          </p:nvSpPr>
          <p:spPr>
            <a:xfrm>
              <a:off x="7690333" y="3353457"/>
              <a:ext cx="15618" cy="24193"/>
            </a:xfrm>
            <a:custGeom>
              <a:avLst/>
              <a:gdLst/>
              <a:ahLst/>
              <a:cxnLst/>
              <a:rect l="l" t="t" r="r" b="b"/>
              <a:pathLst>
                <a:path w="612" h="948" extrusionOk="0">
                  <a:moveTo>
                    <a:pt x="81" y="0"/>
                  </a:moveTo>
                  <a:cubicBezTo>
                    <a:pt x="42" y="0"/>
                    <a:pt x="1" y="36"/>
                    <a:pt x="16" y="84"/>
                  </a:cubicBezTo>
                  <a:cubicBezTo>
                    <a:pt x="111" y="391"/>
                    <a:pt x="288" y="665"/>
                    <a:pt x="478" y="922"/>
                  </a:cubicBezTo>
                  <a:cubicBezTo>
                    <a:pt x="492" y="940"/>
                    <a:pt x="508" y="947"/>
                    <a:pt x="525" y="947"/>
                  </a:cubicBezTo>
                  <a:cubicBezTo>
                    <a:pt x="569" y="947"/>
                    <a:pt x="611" y="895"/>
                    <a:pt x="578" y="849"/>
                  </a:cubicBezTo>
                  <a:cubicBezTo>
                    <a:pt x="395" y="601"/>
                    <a:pt x="224" y="335"/>
                    <a:pt x="132" y="38"/>
                  </a:cubicBezTo>
                  <a:cubicBezTo>
                    <a:pt x="123" y="12"/>
                    <a:pt x="102" y="0"/>
                    <a:pt x="81"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1" name="Google Shape;10672;p72">
              <a:extLst>
                <a:ext uri="{FF2B5EF4-FFF2-40B4-BE49-F238E27FC236}">
                  <a16:creationId xmlns:a16="http://schemas.microsoft.com/office/drawing/2014/main" id="{F36611E9-486B-BF3A-B569-0524A8976B84}"/>
                </a:ext>
              </a:extLst>
            </p:cNvPr>
            <p:cNvSpPr/>
            <p:nvPr/>
          </p:nvSpPr>
          <p:spPr>
            <a:xfrm>
              <a:off x="7675098" y="3374077"/>
              <a:ext cx="22483" cy="18553"/>
            </a:xfrm>
            <a:custGeom>
              <a:avLst/>
              <a:gdLst/>
              <a:ahLst/>
              <a:cxnLst/>
              <a:rect l="l" t="t" r="r" b="b"/>
              <a:pathLst>
                <a:path w="881" h="727" extrusionOk="0">
                  <a:moveTo>
                    <a:pt x="87" y="0"/>
                  </a:moveTo>
                  <a:cubicBezTo>
                    <a:pt x="44" y="0"/>
                    <a:pt x="1" y="52"/>
                    <a:pt x="31" y="101"/>
                  </a:cubicBezTo>
                  <a:cubicBezTo>
                    <a:pt x="197" y="374"/>
                    <a:pt x="509" y="524"/>
                    <a:pt x="752" y="714"/>
                  </a:cubicBezTo>
                  <a:cubicBezTo>
                    <a:pt x="765" y="723"/>
                    <a:pt x="777" y="727"/>
                    <a:pt x="789" y="727"/>
                  </a:cubicBezTo>
                  <a:cubicBezTo>
                    <a:pt x="841" y="727"/>
                    <a:pt x="880" y="656"/>
                    <a:pt x="830" y="615"/>
                  </a:cubicBezTo>
                  <a:cubicBezTo>
                    <a:pt x="594" y="435"/>
                    <a:pt x="290" y="288"/>
                    <a:pt x="131" y="26"/>
                  </a:cubicBezTo>
                  <a:cubicBezTo>
                    <a:pt x="119" y="8"/>
                    <a:pt x="103" y="0"/>
                    <a:pt x="8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2" name="Google Shape;10673;p72">
              <a:extLst>
                <a:ext uri="{FF2B5EF4-FFF2-40B4-BE49-F238E27FC236}">
                  <a16:creationId xmlns:a16="http://schemas.microsoft.com/office/drawing/2014/main" id="{17B6C167-45EF-9FEB-888B-5AB7B08E9CA8}"/>
                </a:ext>
              </a:extLst>
            </p:cNvPr>
            <p:cNvSpPr/>
            <p:nvPr/>
          </p:nvSpPr>
          <p:spPr>
            <a:xfrm>
              <a:off x="7640416" y="3397759"/>
              <a:ext cx="56093" cy="8600"/>
            </a:xfrm>
            <a:custGeom>
              <a:avLst/>
              <a:gdLst/>
              <a:ahLst/>
              <a:cxnLst/>
              <a:rect l="l" t="t" r="r" b="b"/>
              <a:pathLst>
                <a:path w="2198" h="337" extrusionOk="0">
                  <a:moveTo>
                    <a:pt x="84" y="1"/>
                  </a:moveTo>
                  <a:cubicBezTo>
                    <a:pt x="15" y="1"/>
                    <a:pt x="0" y="115"/>
                    <a:pt x="76" y="125"/>
                  </a:cubicBezTo>
                  <a:cubicBezTo>
                    <a:pt x="668" y="213"/>
                    <a:pt x="1260" y="337"/>
                    <a:pt x="1860" y="337"/>
                  </a:cubicBezTo>
                  <a:cubicBezTo>
                    <a:pt x="1946" y="337"/>
                    <a:pt x="2032" y="334"/>
                    <a:pt x="2119" y="329"/>
                  </a:cubicBezTo>
                  <a:cubicBezTo>
                    <a:pt x="2197" y="323"/>
                    <a:pt x="2184" y="205"/>
                    <a:pt x="2105" y="205"/>
                  </a:cubicBezTo>
                  <a:cubicBezTo>
                    <a:pt x="2105" y="205"/>
                    <a:pt x="2104" y="205"/>
                    <a:pt x="2103" y="206"/>
                  </a:cubicBezTo>
                  <a:cubicBezTo>
                    <a:pt x="2019" y="211"/>
                    <a:pt x="1935" y="213"/>
                    <a:pt x="1851" y="213"/>
                  </a:cubicBezTo>
                  <a:cubicBezTo>
                    <a:pt x="1260" y="213"/>
                    <a:pt x="676" y="89"/>
                    <a:pt x="92" y="1"/>
                  </a:cubicBezTo>
                  <a:cubicBezTo>
                    <a:pt x="89" y="1"/>
                    <a:pt x="86" y="1"/>
                    <a:pt x="84"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3" name="Google Shape;10674;p72">
              <a:extLst>
                <a:ext uri="{FF2B5EF4-FFF2-40B4-BE49-F238E27FC236}">
                  <a16:creationId xmlns:a16="http://schemas.microsoft.com/office/drawing/2014/main" id="{2BC2A311-AB2F-056C-A911-2FC5C3FA4A8F}"/>
                </a:ext>
              </a:extLst>
            </p:cNvPr>
            <p:cNvSpPr/>
            <p:nvPr/>
          </p:nvSpPr>
          <p:spPr>
            <a:xfrm>
              <a:off x="7653942" y="3389797"/>
              <a:ext cx="28889" cy="5512"/>
            </a:xfrm>
            <a:custGeom>
              <a:avLst/>
              <a:gdLst/>
              <a:ahLst/>
              <a:cxnLst/>
              <a:rect l="l" t="t" r="r" b="b"/>
              <a:pathLst>
                <a:path w="1132" h="216" extrusionOk="0">
                  <a:moveTo>
                    <a:pt x="165" y="1"/>
                  </a:moveTo>
                  <a:cubicBezTo>
                    <a:pt x="136" y="1"/>
                    <a:pt x="107" y="2"/>
                    <a:pt x="78" y="4"/>
                  </a:cubicBezTo>
                  <a:cubicBezTo>
                    <a:pt x="0" y="9"/>
                    <a:pt x="14" y="127"/>
                    <a:pt x="87" y="127"/>
                  </a:cubicBezTo>
                  <a:cubicBezTo>
                    <a:pt x="89" y="127"/>
                    <a:pt x="91" y="127"/>
                    <a:pt x="92" y="127"/>
                  </a:cubicBezTo>
                  <a:cubicBezTo>
                    <a:pt x="119" y="125"/>
                    <a:pt x="146" y="125"/>
                    <a:pt x="173" y="125"/>
                  </a:cubicBezTo>
                  <a:cubicBezTo>
                    <a:pt x="463" y="125"/>
                    <a:pt x="746" y="211"/>
                    <a:pt x="1035" y="215"/>
                  </a:cubicBezTo>
                  <a:cubicBezTo>
                    <a:pt x="1036" y="215"/>
                    <a:pt x="1036" y="215"/>
                    <a:pt x="1037" y="215"/>
                  </a:cubicBezTo>
                  <a:cubicBezTo>
                    <a:pt x="1113" y="215"/>
                    <a:pt x="1132" y="93"/>
                    <a:pt x="1053" y="92"/>
                  </a:cubicBezTo>
                  <a:cubicBezTo>
                    <a:pt x="753" y="89"/>
                    <a:pt x="463" y="1"/>
                    <a:pt x="16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4" name="Google Shape;10675;p72">
              <a:extLst>
                <a:ext uri="{FF2B5EF4-FFF2-40B4-BE49-F238E27FC236}">
                  <a16:creationId xmlns:a16="http://schemas.microsoft.com/office/drawing/2014/main" id="{1CA6DAEE-7574-8448-CA18-A7F214CA3A9A}"/>
                </a:ext>
              </a:extLst>
            </p:cNvPr>
            <p:cNvSpPr/>
            <p:nvPr/>
          </p:nvSpPr>
          <p:spPr>
            <a:xfrm>
              <a:off x="7653151" y="3411310"/>
              <a:ext cx="28072" cy="6992"/>
            </a:xfrm>
            <a:custGeom>
              <a:avLst/>
              <a:gdLst/>
              <a:ahLst/>
              <a:cxnLst/>
              <a:rect l="l" t="t" r="r" b="b"/>
              <a:pathLst>
                <a:path w="1100" h="274" extrusionOk="0">
                  <a:moveTo>
                    <a:pt x="1003" y="1"/>
                  </a:moveTo>
                  <a:cubicBezTo>
                    <a:pt x="997" y="1"/>
                    <a:pt x="991" y="1"/>
                    <a:pt x="984" y="3"/>
                  </a:cubicBezTo>
                  <a:cubicBezTo>
                    <a:pt x="788" y="59"/>
                    <a:pt x="542" y="154"/>
                    <a:pt x="318" y="154"/>
                  </a:cubicBezTo>
                  <a:cubicBezTo>
                    <a:pt x="248" y="154"/>
                    <a:pt x="181" y="145"/>
                    <a:pt x="118" y="122"/>
                  </a:cubicBezTo>
                  <a:cubicBezTo>
                    <a:pt x="109" y="119"/>
                    <a:pt x="102" y="118"/>
                    <a:pt x="94" y="118"/>
                  </a:cubicBezTo>
                  <a:cubicBezTo>
                    <a:pt x="32" y="118"/>
                    <a:pt x="1" y="212"/>
                    <a:pt x="68" y="234"/>
                  </a:cubicBezTo>
                  <a:cubicBezTo>
                    <a:pt x="146" y="262"/>
                    <a:pt x="229" y="273"/>
                    <a:pt x="313" y="273"/>
                  </a:cubicBezTo>
                  <a:cubicBezTo>
                    <a:pt x="555" y="273"/>
                    <a:pt x="811" y="180"/>
                    <a:pt x="1029" y="116"/>
                  </a:cubicBezTo>
                  <a:cubicBezTo>
                    <a:pt x="1099" y="96"/>
                    <a:pt x="1066" y="1"/>
                    <a:pt x="1003"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5" name="Google Shape;10676;p72">
              <a:extLst>
                <a:ext uri="{FF2B5EF4-FFF2-40B4-BE49-F238E27FC236}">
                  <a16:creationId xmlns:a16="http://schemas.microsoft.com/office/drawing/2014/main" id="{BA25B35F-03FB-6EDE-53EF-8A9029642CCC}"/>
                </a:ext>
              </a:extLst>
            </p:cNvPr>
            <p:cNvSpPr/>
            <p:nvPr/>
          </p:nvSpPr>
          <p:spPr>
            <a:xfrm>
              <a:off x="7671219" y="3430680"/>
              <a:ext cx="25597" cy="35702"/>
            </a:xfrm>
            <a:custGeom>
              <a:avLst/>
              <a:gdLst/>
              <a:ahLst/>
              <a:cxnLst/>
              <a:rect l="l" t="t" r="r" b="b"/>
              <a:pathLst>
                <a:path w="1003" h="1399" extrusionOk="0">
                  <a:moveTo>
                    <a:pt x="917" y="0"/>
                  </a:moveTo>
                  <a:cubicBezTo>
                    <a:pt x="902" y="0"/>
                    <a:pt x="886" y="8"/>
                    <a:pt x="874" y="26"/>
                  </a:cubicBezTo>
                  <a:cubicBezTo>
                    <a:pt x="725" y="246"/>
                    <a:pt x="555" y="451"/>
                    <a:pt x="412" y="678"/>
                  </a:cubicBezTo>
                  <a:cubicBezTo>
                    <a:pt x="280" y="885"/>
                    <a:pt x="217" y="1120"/>
                    <a:pt x="44" y="1302"/>
                  </a:cubicBezTo>
                  <a:cubicBezTo>
                    <a:pt x="1" y="1345"/>
                    <a:pt x="46" y="1399"/>
                    <a:pt x="94" y="1399"/>
                  </a:cubicBezTo>
                  <a:cubicBezTo>
                    <a:pt x="110" y="1399"/>
                    <a:pt x="126" y="1393"/>
                    <a:pt x="139" y="1379"/>
                  </a:cubicBezTo>
                  <a:cubicBezTo>
                    <a:pt x="277" y="1234"/>
                    <a:pt x="357" y="1061"/>
                    <a:pt x="442" y="883"/>
                  </a:cubicBezTo>
                  <a:cubicBezTo>
                    <a:pt x="578" y="603"/>
                    <a:pt x="797" y="362"/>
                    <a:pt x="970" y="103"/>
                  </a:cubicBezTo>
                  <a:cubicBezTo>
                    <a:pt x="1003" y="55"/>
                    <a:pt x="960" y="0"/>
                    <a:pt x="91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6" name="Google Shape;10677;p72">
              <a:extLst>
                <a:ext uri="{FF2B5EF4-FFF2-40B4-BE49-F238E27FC236}">
                  <a16:creationId xmlns:a16="http://schemas.microsoft.com/office/drawing/2014/main" id="{160C899B-C01F-80A3-8E76-75E0785113F2}"/>
                </a:ext>
              </a:extLst>
            </p:cNvPr>
            <p:cNvSpPr/>
            <p:nvPr/>
          </p:nvSpPr>
          <p:spPr>
            <a:xfrm>
              <a:off x="7670427" y="3423891"/>
              <a:ext cx="21054" cy="22713"/>
            </a:xfrm>
            <a:custGeom>
              <a:avLst/>
              <a:gdLst/>
              <a:ahLst/>
              <a:cxnLst/>
              <a:rect l="l" t="t" r="r" b="b"/>
              <a:pathLst>
                <a:path w="825" h="890" extrusionOk="0">
                  <a:moveTo>
                    <a:pt x="738" y="1"/>
                  </a:moveTo>
                  <a:cubicBezTo>
                    <a:pt x="722" y="1"/>
                    <a:pt x="706" y="8"/>
                    <a:pt x="693" y="26"/>
                  </a:cubicBezTo>
                  <a:cubicBezTo>
                    <a:pt x="501" y="303"/>
                    <a:pt x="248" y="528"/>
                    <a:pt x="37" y="789"/>
                  </a:cubicBezTo>
                  <a:cubicBezTo>
                    <a:pt x="0" y="836"/>
                    <a:pt x="42" y="889"/>
                    <a:pt x="87" y="889"/>
                  </a:cubicBezTo>
                  <a:cubicBezTo>
                    <a:pt x="103" y="889"/>
                    <a:pt x="119" y="882"/>
                    <a:pt x="132" y="866"/>
                  </a:cubicBezTo>
                  <a:cubicBezTo>
                    <a:pt x="345" y="604"/>
                    <a:pt x="598" y="380"/>
                    <a:pt x="792" y="101"/>
                  </a:cubicBezTo>
                  <a:cubicBezTo>
                    <a:pt x="825" y="55"/>
                    <a:pt x="782" y="1"/>
                    <a:pt x="738"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7" name="Google Shape;10678;p72">
              <a:extLst>
                <a:ext uri="{FF2B5EF4-FFF2-40B4-BE49-F238E27FC236}">
                  <a16:creationId xmlns:a16="http://schemas.microsoft.com/office/drawing/2014/main" id="{6D9F2243-0F79-FAEE-325D-EB9013C05DF7}"/>
                </a:ext>
              </a:extLst>
            </p:cNvPr>
            <p:cNvSpPr/>
            <p:nvPr/>
          </p:nvSpPr>
          <p:spPr>
            <a:xfrm>
              <a:off x="7691915" y="3436090"/>
              <a:ext cx="15695" cy="31083"/>
            </a:xfrm>
            <a:custGeom>
              <a:avLst/>
              <a:gdLst/>
              <a:ahLst/>
              <a:cxnLst/>
              <a:rect l="l" t="t" r="r" b="b"/>
              <a:pathLst>
                <a:path w="615" h="1218" extrusionOk="0">
                  <a:moveTo>
                    <a:pt x="535" y="1"/>
                  </a:moveTo>
                  <a:cubicBezTo>
                    <a:pt x="514" y="1"/>
                    <a:pt x="494" y="12"/>
                    <a:pt x="484" y="38"/>
                  </a:cubicBezTo>
                  <a:cubicBezTo>
                    <a:pt x="356" y="404"/>
                    <a:pt x="284" y="809"/>
                    <a:pt x="36" y="1117"/>
                  </a:cubicBezTo>
                  <a:cubicBezTo>
                    <a:pt x="0" y="1163"/>
                    <a:pt x="44" y="1217"/>
                    <a:pt x="89" y="1217"/>
                  </a:cubicBezTo>
                  <a:cubicBezTo>
                    <a:pt x="105" y="1217"/>
                    <a:pt x="121" y="1210"/>
                    <a:pt x="135" y="1194"/>
                  </a:cubicBezTo>
                  <a:cubicBezTo>
                    <a:pt x="390" y="875"/>
                    <a:pt x="466" y="466"/>
                    <a:pt x="599" y="88"/>
                  </a:cubicBezTo>
                  <a:cubicBezTo>
                    <a:pt x="615" y="39"/>
                    <a:pt x="573" y="1"/>
                    <a:pt x="53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8" name="Google Shape;10679;p72">
              <a:extLst>
                <a:ext uri="{FF2B5EF4-FFF2-40B4-BE49-F238E27FC236}">
                  <a16:creationId xmlns:a16="http://schemas.microsoft.com/office/drawing/2014/main" id="{23127604-5DF2-6047-203E-881D4FAB2F68}"/>
                </a:ext>
              </a:extLst>
            </p:cNvPr>
            <p:cNvSpPr/>
            <p:nvPr/>
          </p:nvSpPr>
          <p:spPr>
            <a:xfrm>
              <a:off x="7668947" y="3361623"/>
              <a:ext cx="107950" cy="96976"/>
            </a:xfrm>
            <a:custGeom>
              <a:avLst/>
              <a:gdLst/>
              <a:ahLst/>
              <a:cxnLst/>
              <a:rect l="l" t="t" r="r" b="b"/>
              <a:pathLst>
                <a:path w="4230" h="3800" extrusionOk="0">
                  <a:moveTo>
                    <a:pt x="2375" y="0"/>
                  </a:moveTo>
                  <a:cubicBezTo>
                    <a:pt x="1980" y="0"/>
                    <a:pt x="1936" y="479"/>
                    <a:pt x="1936" y="479"/>
                  </a:cubicBezTo>
                  <a:cubicBezTo>
                    <a:pt x="1936" y="479"/>
                    <a:pt x="1720" y="53"/>
                    <a:pt x="1415" y="53"/>
                  </a:cubicBezTo>
                  <a:cubicBezTo>
                    <a:pt x="1341" y="53"/>
                    <a:pt x="1260" y="78"/>
                    <a:pt x="1177" y="143"/>
                  </a:cubicBezTo>
                  <a:cubicBezTo>
                    <a:pt x="756" y="466"/>
                    <a:pt x="1015" y="933"/>
                    <a:pt x="1015" y="933"/>
                  </a:cubicBezTo>
                  <a:cubicBezTo>
                    <a:pt x="1015" y="933"/>
                    <a:pt x="812" y="793"/>
                    <a:pt x="602" y="793"/>
                  </a:cubicBezTo>
                  <a:cubicBezTo>
                    <a:pt x="464" y="793"/>
                    <a:pt x="323" y="854"/>
                    <a:pt x="236" y="1053"/>
                  </a:cubicBezTo>
                  <a:cubicBezTo>
                    <a:pt x="15" y="1555"/>
                    <a:pt x="600" y="1831"/>
                    <a:pt x="600" y="1831"/>
                  </a:cubicBezTo>
                  <a:cubicBezTo>
                    <a:pt x="600" y="1831"/>
                    <a:pt x="1" y="1880"/>
                    <a:pt x="74" y="2313"/>
                  </a:cubicBezTo>
                  <a:cubicBezTo>
                    <a:pt x="148" y="2746"/>
                    <a:pt x="835" y="2751"/>
                    <a:pt x="835" y="2751"/>
                  </a:cubicBezTo>
                  <a:cubicBezTo>
                    <a:pt x="835" y="2751"/>
                    <a:pt x="493" y="2956"/>
                    <a:pt x="761" y="3259"/>
                  </a:cubicBezTo>
                  <a:cubicBezTo>
                    <a:pt x="869" y="3380"/>
                    <a:pt x="1013" y="3416"/>
                    <a:pt x="1147" y="3416"/>
                  </a:cubicBezTo>
                  <a:cubicBezTo>
                    <a:pt x="1346" y="3416"/>
                    <a:pt x="1522" y="3337"/>
                    <a:pt x="1522" y="3337"/>
                  </a:cubicBezTo>
                  <a:lnTo>
                    <a:pt x="1522" y="3337"/>
                  </a:lnTo>
                  <a:cubicBezTo>
                    <a:pt x="1522" y="3337"/>
                    <a:pt x="1437" y="3667"/>
                    <a:pt x="1830" y="3779"/>
                  </a:cubicBezTo>
                  <a:cubicBezTo>
                    <a:pt x="1880" y="3793"/>
                    <a:pt x="1925" y="3799"/>
                    <a:pt x="1966" y="3799"/>
                  </a:cubicBezTo>
                  <a:cubicBezTo>
                    <a:pt x="2243" y="3799"/>
                    <a:pt x="2299" y="3502"/>
                    <a:pt x="2299" y="3502"/>
                  </a:cubicBezTo>
                  <a:cubicBezTo>
                    <a:pt x="2299" y="3502"/>
                    <a:pt x="2402" y="3752"/>
                    <a:pt x="2695" y="3752"/>
                  </a:cubicBezTo>
                  <a:cubicBezTo>
                    <a:pt x="2739" y="3752"/>
                    <a:pt x="2787" y="3746"/>
                    <a:pt x="2841" y="3733"/>
                  </a:cubicBezTo>
                  <a:cubicBezTo>
                    <a:pt x="3247" y="3630"/>
                    <a:pt x="3224" y="3180"/>
                    <a:pt x="3224" y="3179"/>
                  </a:cubicBezTo>
                  <a:lnTo>
                    <a:pt x="3224" y="3179"/>
                  </a:lnTo>
                  <a:cubicBezTo>
                    <a:pt x="3224" y="3179"/>
                    <a:pt x="3377" y="3279"/>
                    <a:pt x="3551" y="3279"/>
                  </a:cubicBezTo>
                  <a:cubicBezTo>
                    <a:pt x="3678" y="3279"/>
                    <a:pt x="3817" y="3226"/>
                    <a:pt x="3914" y="3040"/>
                  </a:cubicBezTo>
                  <a:cubicBezTo>
                    <a:pt x="4146" y="2604"/>
                    <a:pt x="3622" y="2464"/>
                    <a:pt x="3622" y="2464"/>
                  </a:cubicBezTo>
                  <a:cubicBezTo>
                    <a:pt x="3622" y="2464"/>
                    <a:pt x="4215" y="2445"/>
                    <a:pt x="4224" y="2056"/>
                  </a:cubicBezTo>
                  <a:cubicBezTo>
                    <a:pt x="4229" y="1772"/>
                    <a:pt x="3943" y="1733"/>
                    <a:pt x="3786" y="1733"/>
                  </a:cubicBezTo>
                  <a:cubicBezTo>
                    <a:pt x="3727" y="1733"/>
                    <a:pt x="3686" y="1739"/>
                    <a:pt x="3686" y="1739"/>
                  </a:cubicBezTo>
                  <a:cubicBezTo>
                    <a:pt x="3686" y="1739"/>
                    <a:pt x="4197" y="1406"/>
                    <a:pt x="4084" y="1021"/>
                  </a:cubicBezTo>
                  <a:cubicBezTo>
                    <a:pt x="4049" y="899"/>
                    <a:pt x="3959" y="857"/>
                    <a:pt x="3852" y="857"/>
                  </a:cubicBezTo>
                  <a:cubicBezTo>
                    <a:pt x="3625" y="857"/>
                    <a:pt x="3324" y="1047"/>
                    <a:pt x="3324" y="1047"/>
                  </a:cubicBezTo>
                  <a:cubicBezTo>
                    <a:pt x="3324" y="1047"/>
                    <a:pt x="3632" y="683"/>
                    <a:pt x="3368" y="412"/>
                  </a:cubicBezTo>
                  <a:cubicBezTo>
                    <a:pt x="3299" y="341"/>
                    <a:pt x="3222" y="315"/>
                    <a:pt x="3147" y="315"/>
                  </a:cubicBezTo>
                  <a:cubicBezTo>
                    <a:pt x="2932" y="315"/>
                    <a:pt x="2726" y="529"/>
                    <a:pt x="2726" y="529"/>
                  </a:cubicBezTo>
                  <a:cubicBezTo>
                    <a:pt x="2726" y="529"/>
                    <a:pt x="2770" y="2"/>
                    <a:pt x="2377" y="0"/>
                  </a:cubicBezTo>
                  <a:cubicBezTo>
                    <a:pt x="2376" y="0"/>
                    <a:pt x="2375" y="0"/>
                    <a:pt x="2375"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9" name="Google Shape;10680;p72">
              <a:extLst>
                <a:ext uri="{FF2B5EF4-FFF2-40B4-BE49-F238E27FC236}">
                  <a16:creationId xmlns:a16="http://schemas.microsoft.com/office/drawing/2014/main" id="{C211050A-8E63-D6B8-4C80-1D7110613F0C}"/>
                </a:ext>
              </a:extLst>
            </p:cNvPr>
            <p:cNvSpPr/>
            <p:nvPr/>
          </p:nvSpPr>
          <p:spPr>
            <a:xfrm>
              <a:off x="7676680" y="3369866"/>
              <a:ext cx="99400" cy="83272"/>
            </a:xfrm>
            <a:custGeom>
              <a:avLst/>
              <a:gdLst/>
              <a:ahLst/>
              <a:cxnLst/>
              <a:rect l="l" t="t" r="r" b="b"/>
              <a:pathLst>
                <a:path w="3895" h="3263" extrusionOk="0">
                  <a:moveTo>
                    <a:pt x="2029" y="0"/>
                  </a:moveTo>
                  <a:cubicBezTo>
                    <a:pt x="2028" y="0"/>
                    <a:pt x="2027" y="0"/>
                    <a:pt x="2027" y="0"/>
                  </a:cubicBezTo>
                  <a:cubicBezTo>
                    <a:pt x="1906" y="9"/>
                    <a:pt x="1768" y="623"/>
                    <a:pt x="1768" y="623"/>
                  </a:cubicBezTo>
                  <a:cubicBezTo>
                    <a:pt x="1768" y="623"/>
                    <a:pt x="1471" y="84"/>
                    <a:pt x="1108" y="84"/>
                  </a:cubicBezTo>
                  <a:cubicBezTo>
                    <a:pt x="1088" y="84"/>
                    <a:pt x="1069" y="85"/>
                    <a:pt x="1049" y="89"/>
                  </a:cubicBezTo>
                  <a:cubicBezTo>
                    <a:pt x="660" y="153"/>
                    <a:pt x="917" y="1011"/>
                    <a:pt x="917" y="1011"/>
                  </a:cubicBezTo>
                  <a:cubicBezTo>
                    <a:pt x="917" y="1011"/>
                    <a:pt x="605" y="823"/>
                    <a:pt x="389" y="823"/>
                  </a:cubicBezTo>
                  <a:cubicBezTo>
                    <a:pt x="312" y="823"/>
                    <a:pt x="248" y="846"/>
                    <a:pt x="213" y="909"/>
                  </a:cubicBezTo>
                  <a:cubicBezTo>
                    <a:pt x="78" y="1152"/>
                    <a:pt x="839" y="1796"/>
                    <a:pt x="839" y="1796"/>
                  </a:cubicBezTo>
                  <a:cubicBezTo>
                    <a:pt x="839" y="1796"/>
                    <a:pt x="0" y="1867"/>
                    <a:pt x="53" y="2053"/>
                  </a:cubicBezTo>
                  <a:cubicBezTo>
                    <a:pt x="107" y="2237"/>
                    <a:pt x="1094" y="2291"/>
                    <a:pt x="1094" y="2291"/>
                  </a:cubicBezTo>
                  <a:cubicBezTo>
                    <a:pt x="1094" y="2291"/>
                    <a:pt x="411" y="2711"/>
                    <a:pt x="743" y="2899"/>
                  </a:cubicBezTo>
                  <a:cubicBezTo>
                    <a:pt x="788" y="2924"/>
                    <a:pt x="835" y="2935"/>
                    <a:pt x="882" y="2935"/>
                  </a:cubicBezTo>
                  <a:cubicBezTo>
                    <a:pt x="1189" y="2935"/>
                    <a:pt x="1532" y="2487"/>
                    <a:pt x="1532" y="2486"/>
                  </a:cubicBezTo>
                  <a:lnTo>
                    <a:pt x="1532" y="2486"/>
                  </a:lnTo>
                  <a:cubicBezTo>
                    <a:pt x="1532" y="2487"/>
                    <a:pt x="1461" y="3181"/>
                    <a:pt x="1652" y="3257"/>
                  </a:cubicBezTo>
                  <a:cubicBezTo>
                    <a:pt x="1661" y="3261"/>
                    <a:pt x="1670" y="3263"/>
                    <a:pt x="1679" y="3263"/>
                  </a:cubicBezTo>
                  <a:cubicBezTo>
                    <a:pt x="1847" y="3263"/>
                    <a:pt x="1884" y="2601"/>
                    <a:pt x="1884" y="2601"/>
                  </a:cubicBezTo>
                  <a:cubicBezTo>
                    <a:pt x="1884" y="2601"/>
                    <a:pt x="2247" y="3187"/>
                    <a:pt x="2494" y="3188"/>
                  </a:cubicBezTo>
                  <a:cubicBezTo>
                    <a:pt x="2494" y="3188"/>
                    <a:pt x="2494" y="3188"/>
                    <a:pt x="2495" y="3188"/>
                  </a:cubicBezTo>
                  <a:cubicBezTo>
                    <a:pt x="2737" y="3188"/>
                    <a:pt x="2372" y="2401"/>
                    <a:pt x="2372" y="2401"/>
                  </a:cubicBezTo>
                  <a:lnTo>
                    <a:pt x="2372" y="2401"/>
                  </a:lnTo>
                  <a:cubicBezTo>
                    <a:pt x="2372" y="2401"/>
                    <a:pt x="2959" y="2650"/>
                    <a:pt x="3253" y="2650"/>
                  </a:cubicBezTo>
                  <a:cubicBezTo>
                    <a:pt x="3308" y="2650"/>
                    <a:pt x="3353" y="2641"/>
                    <a:pt x="3382" y="2620"/>
                  </a:cubicBezTo>
                  <a:cubicBezTo>
                    <a:pt x="3560" y="2488"/>
                    <a:pt x="2818" y="1974"/>
                    <a:pt x="2818" y="1974"/>
                  </a:cubicBezTo>
                  <a:cubicBezTo>
                    <a:pt x="2818" y="1974"/>
                    <a:pt x="3894" y="1856"/>
                    <a:pt x="3727" y="1667"/>
                  </a:cubicBezTo>
                  <a:cubicBezTo>
                    <a:pt x="3560" y="1476"/>
                    <a:pt x="2890" y="1467"/>
                    <a:pt x="2890" y="1467"/>
                  </a:cubicBezTo>
                  <a:cubicBezTo>
                    <a:pt x="2890" y="1467"/>
                    <a:pt x="3649" y="834"/>
                    <a:pt x="3494" y="774"/>
                  </a:cubicBezTo>
                  <a:cubicBezTo>
                    <a:pt x="3484" y="770"/>
                    <a:pt x="3472" y="769"/>
                    <a:pt x="3459" y="769"/>
                  </a:cubicBezTo>
                  <a:cubicBezTo>
                    <a:pt x="3270" y="769"/>
                    <a:pt x="2760" y="1132"/>
                    <a:pt x="2704" y="1172"/>
                  </a:cubicBezTo>
                  <a:lnTo>
                    <a:pt x="2704" y="1172"/>
                  </a:lnTo>
                  <a:cubicBezTo>
                    <a:pt x="2744" y="961"/>
                    <a:pt x="2863" y="298"/>
                    <a:pt x="2796" y="232"/>
                  </a:cubicBezTo>
                  <a:cubicBezTo>
                    <a:pt x="2791" y="227"/>
                    <a:pt x="2783" y="224"/>
                    <a:pt x="2773" y="224"/>
                  </a:cubicBezTo>
                  <a:cubicBezTo>
                    <a:pt x="2642" y="224"/>
                    <a:pt x="2159" y="688"/>
                    <a:pt x="2159" y="688"/>
                  </a:cubicBezTo>
                  <a:cubicBezTo>
                    <a:pt x="2159" y="688"/>
                    <a:pt x="2149" y="0"/>
                    <a:pt x="2029"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0" name="Google Shape;10681;p72">
              <a:extLst>
                <a:ext uri="{FF2B5EF4-FFF2-40B4-BE49-F238E27FC236}">
                  <a16:creationId xmlns:a16="http://schemas.microsoft.com/office/drawing/2014/main" id="{CBE7F9B0-0F0E-8294-C5FE-415438CA38BE}"/>
                </a:ext>
              </a:extLst>
            </p:cNvPr>
            <p:cNvSpPr/>
            <p:nvPr/>
          </p:nvSpPr>
          <p:spPr>
            <a:xfrm>
              <a:off x="7674153" y="3376756"/>
              <a:ext cx="104555" cy="71150"/>
            </a:xfrm>
            <a:custGeom>
              <a:avLst/>
              <a:gdLst/>
              <a:ahLst/>
              <a:cxnLst/>
              <a:rect l="l" t="t" r="r" b="b"/>
              <a:pathLst>
                <a:path w="4097" h="2788" extrusionOk="0">
                  <a:moveTo>
                    <a:pt x="1760" y="0"/>
                  </a:moveTo>
                  <a:cubicBezTo>
                    <a:pt x="1375" y="0"/>
                    <a:pt x="958" y="149"/>
                    <a:pt x="672" y="667"/>
                  </a:cubicBezTo>
                  <a:cubicBezTo>
                    <a:pt x="1" y="1886"/>
                    <a:pt x="904" y="2686"/>
                    <a:pt x="1932" y="2783"/>
                  </a:cubicBezTo>
                  <a:cubicBezTo>
                    <a:pt x="1965" y="2786"/>
                    <a:pt x="1998" y="2788"/>
                    <a:pt x="2031" y="2788"/>
                  </a:cubicBezTo>
                  <a:cubicBezTo>
                    <a:pt x="3031" y="2788"/>
                    <a:pt x="4097" y="1354"/>
                    <a:pt x="2739" y="271"/>
                  </a:cubicBezTo>
                  <a:cubicBezTo>
                    <a:pt x="2739" y="271"/>
                    <a:pt x="2279" y="0"/>
                    <a:pt x="1760"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1" name="Google Shape;10682;p72">
              <a:extLst>
                <a:ext uri="{FF2B5EF4-FFF2-40B4-BE49-F238E27FC236}">
                  <a16:creationId xmlns:a16="http://schemas.microsoft.com/office/drawing/2014/main" id="{7B78030C-0D51-0D2C-5C07-F4F1C6C4C73F}"/>
                </a:ext>
              </a:extLst>
            </p:cNvPr>
            <p:cNvSpPr/>
            <p:nvPr/>
          </p:nvSpPr>
          <p:spPr>
            <a:xfrm>
              <a:off x="7716542" y="3385714"/>
              <a:ext cx="9162" cy="8575"/>
            </a:xfrm>
            <a:custGeom>
              <a:avLst/>
              <a:gdLst/>
              <a:ahLst/>
              <a:cxnLst/>
              <a:rect l="l" t="t" r="r" b="b"/>
              <a:pathLst>
                <a:path w="359" h="336" extrusionOk="0">
                  <a:moveTo>
                    <a:pt x="181" y="0"/>
                  </a:moveTo>
                  <a:cubicBezTo>
                    <a:pt x="98" y="0"/>
                    <a:pt x="26" y="61"/>
                    <a:pt x="14" y="144"/>
                  </a:cubicBezTo>
                  <a:cubicBezTo>
                    <a:pt x="1" y="236"/>
                    <a:pt x="65" y="322"/>
                    <a:pt x="156" y="334"/>
                  </a:cubicBezTo>
                  <a:cubicBezTo>
                    <a:pt x="164" y="335"/>
                    <a:pt x="172" y="336"/>
                    <a:pt x="180" y="336"/>
                  </a:cubicBezTo>
                  <a:cubicBezTo>
                    <a:pt x="263" y="336"/>
                    <a:pt x="334" y="275"/>
                    <a:pt x="346" y="193"/>
                  </a:cubicBezTo>
                  <a:cubicBezTo>
                    <a:pt x="359" y="102"/>
                    <a:pt x="296" y="15"/>
                    <a:pt x="205" y="2"/>
                  </a:cubicBezTo>
                  <a:cubicBezTo>
                    <a:pt x="197" y="1"/>
                    <a:pt x="189" y="0"/>
                    <a:pt x="181"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2" name="Google Shape;10683;p72">
              <a:extLst>
                <a:ext uri="{FF2B5EF4-FFF2-40B4-BE49-F238E27FC236}">
                  <a16:creationId xmlns:a16="http://schemas.microsoft.com/office/drawing/2014/main" id="{26688A05-0C07-D94E-6F92-D8F77C3B6471}"/>
                </a:ext>
              </a:extLst>
            </p:cNvPr>
            <p:cNvSpPr/>
            <p:nvPr/>
          </p:nvSpPr>
          <p:spPr>
            <a:xfrm>
              <a:off x="7739586" y="3397682"/>
              <a:ext cx="9213" cy="8600"/>
            </a:xfrm>
            <a:custGeom>
              <a:avLst/>
              <a:gdLst/>
              <a:ahLst/>
              <a:cxnLst/>
              <a:rect l="l" t="t" r="r" b="b"/>
              <a:pathLst>
                <a:path w="361" h="337" extrusionOk="0">
                  <a:moveTo>
                    <a:pt x="178" y="1"/>
                  </a:moveTo>
                  <a:cubicBezTo>
                    <a:pt x="97" y="1"/>
                    <a:pt x="26" y="62"/>
                    <a:pt x="14" y="144"/>
                  </a:cubicBezTo>
                  <a:cubicBezTo>
                    <a:pt x="1" y="236"/>
                    <a:pt x="65" y="323"/>
                    <a:pt x="156" y="335"/>
                  </a:cubicBezTo>
                  <a:cubicBezTo>
                    <a:pt x="164" y="336"/>
                    <a:pt x="172" y="336"/>
                    <a:pt x="180" y="336"/>
                  </a:cubicBezTo>
                  <a:cubicBezTo>
                    <a:pt x="263" y="336"/>
                    <a:pt x="335" y="275"/>
                    <a:pt x="347" y="192"/>
                  </a:cubicBezTo>
                  <a:cubicBezTo>
                    <a:pt x="360" y="100"/>
                    <a:pt x="297" y="16"/>
                    <a:pt x="205" y="3"/>
                  </a:cubicBezTo>
                  <a:cubicBezTo>
                    <a:pt x="196" y="2"/>
                    <a:pt x="187" y="1"/>
                    <a:pt x="178"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3" name="Google Shape;10684;p72">
              <a:extLst>
                <a:ext uri="{FF2B5EF4-FFF2-40B4-BE49-F238E27FC236}">
                  <a16:creationId xmlns:a16="http://schemas.microsoft.com/office/drawing/2014/main" id="{C3AC4660-7CE0-8A83-C10D-1ED6879E66F6}"/>
                </a:ext>
              </a:extLst>
            </p:cNvPr>
            <p:cNvSpPr/>
            <p:nvPr/>
          </p:nvSpPr>
          <p:spPr>
            <a:xfrm>
              <a:off x="7719732" y="3399596"/>
              <a:ext cx="9162" cy="8549"/>
            </a:xfrm>
            <a:custGeom>
              <a:avLst/>
              <a:gdLst/>
              <a:ahLst/>
              <a:cxnLst/>
              <a:rect l="l" t="t" r="r" b="b"/>
              <a:pathLst>
                <a:path w="359" h="335" extrusionOk="0">
                  <a:moveTo>
                    <a:pt x="177" y="1"/>
                  </a:moveTo>
                  <a:cubicBezTo>
                    <a:pt x="96" y="1"/>
                    <a:pt x="26" y="62"/>
                    <a:pt x="14" y="145"/>
                  </a:cubicBezTo>
                  <a:cubicBezTo>
                    <a:pt x="0" y="236"/>
                    <a:pt x="65" y="321"/>
                    <a:pt x="156" y="333"/>
                  </a:cubicBezTo>
                  <a:cubicBezTo>
                    <a:pt x="164" y="334"/>
                    <a:pt x="173" y="335"/>
                    <a:pt x="181" y="335"/>
                  </a:cubicBezTo>
                  <a:cubicBezTo>
                    <a:pt x="263" y="335"/>
                    <a:pt x="333" y="276"/>
                    <a:pt x="345" y="192"/>
                  </a:cubicBezTo>
                  <a:cubicBezTo>
                    <a:pt x="359" y="101"/>
                    <a:pt x="294" y="15"/>
                    <a:pt x="203" y="3"/>
                  </a:cubicBezTo>
                  <a:cubicBezTo>
                    <a:pt x="194" y="1"/>
                    <a:pt x="186" y="1"/>
                    <a:pt x="177"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4" name="Google Shape;10685;p72">
              <a:extLst>
                <a:ext uri="{FF2B5EF4-FFF2-40B4-BE49-F238E27FC236}">
                  <a16:creationId xmlns:a16="http://schemas.microsoft.com/office/drawing/2014/main" id="{5206492A-F15B-DDD6-908B-00EBBA84E49B}"/>
                </a:ext>
              </a:extLst>
            </p:cNvPr>
            <p:cNvSpPr/>
            <p:nvPr/>
          </p:nvSpPr>
          <p:spPr>
            <a:xfrm>
              <a:off x="7699903" y="3394135"/>
              <a:ext cx="9289" cy="8600"/>
            </a:xfrm>
            <a:custGeom>
              <a:avLst/>
              <a:gdLst/>
              <a:ahLst/>
              <a:cxnLst/>
              <a:rect l="l" t="t" r="r" b="b"/>
              <a:pathLst>
                <a:path w="364" h="337" extrusionOk="0">
                  <a:moveTo>
                    <a:pt x="181" y="1"/>
                  </a:moveTo>
                  <a:cubicBezTo>
                    <a:pt x="99" y="1"/>
                    <a:pt x="26" y="60"/>
                    <a:pt x="14" y="143"/>
                  </a:cubicBezTo>
                  <a:cubicBezTo>
                    <a:pt x="1" y="237"/>
                    <a:pt x="65" y="323"/>
                    <a:pt x="158" y="334"/>
                  </a:cubicBezTo>
                  <a:cubicBezTo>
                    <a:pt x="167" y="336"/>
                    <a:pt x="175" y="336"/>
                    <a:pt x="184" y="336"/>
                  </a:cubicBezTo>
                  <a:cubicBezTo>
                    <a:pt x="265" y="336"/>
                    <a:pt x="337" y="277"/>
                    <a:pt x="347" y="193"/>
                  </a:cubicBezTo>
                  <a:cubicBezTo>
                    <a:pt x="363" y="102"/>
                    <a:pt x="299" y="17"/>
                    <a:pt x="205" y="2"/>
                  </a:cubicBezTo>
                  <a:cubicBezTo>
                    <a:pt x="197" y="1"/>
                    <a:pt x="189" y="1"/>
                    <a:pt x="181"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5" name="Google Shape;10686;p72">
              <a:extLst>
                <a:ext uri="{FF2B5EF4-FFF2-40B4-BE49-F238E27FC236}">
                  <a16:creationId xmlns:a16="http://schemas.microsoft.com/office/drawing/2014/main" id="{F0BBB8C0-B27D-C0BC-F559-3EAE7AEDA596}"/>
                </a:ext>
              </a:extLst>
            </p:cNvPr>
            <p:cNvSpPr/>
            <p:nvPr/>
          </p:nvSpPr>
          <p:spPr>
            <a:xfrm>
              <a:off x="7706053" y="3412203"/>
              <a:ext cx="9162" cy="8626"/>
            </a:xfrm>
            <a:custGeom>
              <a:avLst/>
              <a:gdLst/>
              <a:ahLst/>
              <a:cxnLst/>
              <a:rect l="l" t="t" r="r" b="b"/>
              <a:pathLst>
                <a:path w="359" h="338" extrusionOk="0">
                  <a:moveTo>
                    <a:pt x="181" y="1"/>
                  </a:moveTo>
                  <a:cubicBezTo>
                    <a:pt x="98" y="1"/>
                    <a:pt x="26" y="62"/>
                    <a:pt x="14" y="146"/>
                  </a:cubicBezTo>
                  <a:cubicBezTo>
                    <a:pt x="0" y="239"/>
                    <a:pt x="65" y="322"/>
                    <a:pt x="156" y="336"/>
                  </a:cubicBezTo>
                  <a:cubicBezTo>
                    <a:pt x="164" y="337"/>
                    <a:pt x="172" y="337"/>
                    <a:pt x="180" y="337"/>
                  </a:cubicBezTo>
                  <a:cubicBezTo>
                    <a:pt x="263" y="337"/>
                    <a:pt x="333" y="276"/>
                    <a:pt x="346" y="192"/>
                  </a:cubicBezTo>
                  <a:cubicBezTo>
                    <a:pt x="359" y="101"/>
                    <a:pt x="294" y="15"/>
                    <a:pt x="203" y="2"/>
                  </a:cubicBezTo>
                  <a:cubicBezTo>
                    <a:pt x="196" y="1"/>
                    <a:pt x="189" y="1"/>
                    <a:pt x="181"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6" name="Google Shape;10687;p72">
              <a:extLst>
                <a:ext uri="{FF2B5EF4-FFF2-40B4-BE49-F238E27FC236}">
                  <a16:creationId xmlns:a16="http://schemas.microsoft.com/office/drawing/2014/main" id="{43B515B2-6FEC-2FD2-1A67-957ABAD725F8}"/>
                </a:ext>
              </a:extLst>
            </p:cNvPr>
            <p:cNvSpPr/>
            <p:nvPr/>
          </p:nvSpPr>
          <p:spPr>
            <a:xfrm>
              <a:off x="7689235" y="3410800"/>
              <a:ext cx="9162" cy="8600"/>
            </a:xfrm>
            <a:custGeom>
              <a:avLst/>
              <a:gdLst/>
              <a:ahLst/>
              <a:cxnLst/>
              <a:rect l="l" t="t" r="r" b="b"/>
              <a:pathLst>
                <a:path w="359" h="337" extrusionOk="0">
                  <a:moveTo>
                    <a:pt x="178" y="1"/>
                  </a:moveTo>
                  <a:cubicBezTo>
                    <a:pt x="97" y="1"/>
                    <a:pt x="25" y="61"/>
                    <a:pt x="13" y="144"/>
                  </a:cubicBezTo>
                  <a:cubicBezTo>
                    <a:pt x="0" y="238"/>
                    <a:pt x="65" y="323"/>
                    <a:pt x="157" y="335"/>
                  </a:cubicBezTo>
                  <a:cubicBezTo>
                    <a:pt x="165" y="336"/>
                    <a:pt x="173" y="336"/>
                    <a:pt x="181" y="336"/>
                  </a:cubicBezTo>
                  <a:cubicBezTo>
                    <a:pt x="261" y="336"/>
                    <a:pt x="333" y="275"/>
                    <a:pt x="345" y="192"/>
                  </a:cubicBezTo>
                  <a:cubicBezTo>
                    <a:pt x="358" y="100"/>
                    <a:pt x="294" y="15"/>
                    <a:pt x="204" y="3"/>
                  </a:cubicBezTo>
                  <a:cubicBezTo>
                    <a:pt x="196" y="1"/>
                    <a:pt x="187" y="1"/>
                    <a:pt x="178"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7" name="Google Shape;10688;p72">
              <a:extLst>
                <a:ext uri="{FF2B5EF4-FFF2-40B4-BE49-F238E27FC236}">
                  <a16:creationId xmlns:a16="http://schemas.microsoft.com/office/drawing/2014/main" id="{6085CF32-3B43-F340-A7D0-7F285FF82EAA}"/>
                </a:ext>
              </a:extLst>
            </p:cNvPr>
            <p:cNvSpPr/>
            <p:nvPr/>
          </p:nvSpPr>
          <p:spPr>
            <a:xfrm>
              <a:off x="7705900" y="3429276"/>
              <a:ext cx="9213" cy="8600"/>
            </a:xfrm>
            <a:custGeom>
              <a:avLst/>
              <a:gdLst/>
              <a:ahLst/>
              <a:cxnLst/>
              <a:rect l="l" t="t" r="r" b="b"/>
              <a:pathLst>
                <a:path w="361" h="337" extrusionOk="0">
                  <a:moveTo>
                    <a:pt x="178" y="1"/>
                  </a:moveTo>
                  <a:cubicBezTo>
                    <a:pt x="97" y="1"/>
                    <a:pt x="27" y="60"/>
                    <a:pt x="15" y="144"/>
                  </a:cubicBezTo>
                  <a:cubicBezTo>
                    <a:pt x="1" y="235"/>
                    <a:pt x="65" y="321"/>
                    <a:pt x="158" y="335"/>
                  </a:cubicBezTo>
                  <a:cubicBezTo>
                    <a:pt x="166" y="336"/>
                    <a:pt x="174" y="336"/>
                    <a:pt x="181" y="336"/>
                  </a:cubicBezTo>
                  <a:cubicBezTo>
                    <a:pt x="263" y="336"/>
                    <a:pt x="337" y="275"/>
                    <a:pt x="349" y="191"/>
                  </a:cubicBezTo>
                  <a:cubicBezTo>
                    <a:pt x="360" y="100"/>
                    <a:pt x="299" y="15"/>
                    <a:pt x="205" y="3"/>
                  </a:cubicBezTo>
                  <a:cubicBezTo>
                    <a:pt x="196" y="1"/>
                    <a:pt x="187" y="1"/>
                    <a:pt x="178"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8" name="Google Shape;10689;p72">
              <a:extLst>
                <a:ext uri="{FF2B5EF4-FFF2-40B4-BE49-F238E27FC236}">
                  <a16:creationId xmlns:a16="http://schemas.microsoft.com/office/drawing/2014/main" id="{A30DBDC2-7384-7BE5-7789-772A081C880F}"/>
                </a:ext>
              </a:extLst>
            </p:cNvPr>
            <p:cNvSpPr/>
            <p:nvPr/>
          </p:nvSpPr>
          <p:spPr>
            <a:xfrm>
              <a:off x="7727005" y="3434074"/>
              <a:ext cx="9213" cy="8549"/>
            </a:xfrm>
            <a:custGeom>
              <a:avLst/>
              <a:gdLst/>
              <a:ahLst/>
              <a:cxnLst/>
              <a:rect l="l" t="t" r="r" b="b"/>
              <a:pathLst>
                <a:path w="361" h="335" extrusionOk="0">
                  <a:moveTo>
                    <a:pt x="176" y="1"/>
                  </a:moveTo>
                  <a:cubicBezTo>
                    <a:pt x="96" y="1"/>
                    <a:pt x="24" y="61"/>
                    <a:pt x="14" y="144"/>
                  </a:cubicBezTo>
                  <a:cubicBezTo>
                    <a:pt x="0" y="235"/>
                    <a:pt x="65" y="320"/>
                    <a:pt x="156" y="333"/>
                  </a:cubicBezTo>
                  <a:cubicBezTo>
                    <a:pt x="164" y="334"/>
                    <a:pt x="172" y="335"/>
                    <a:pt x="180" y="335"/>
                  </a:cubicBezTo>
                  <a:cubicBezTo>
                    <a:pt x="263" y="335"/>
                    <a:pt x="333" y="275"/>
                    <a:pt x="345" y="192"/>
                  </a:cubicBezTo>
                  <a:cubicBezTo>
                    <a:pt x="360" y="100"/>
                    <a:pt x="295" y="14"/>
                    <a:pt x="201" y="3"/>
                  </a:cubicBezTo>
                  <a:cubicBezTo>
                    <a:pt x="193" y="1"/>
                    <a:pt x="184" y="1"/>
                    <a:pt x="176"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9" name="Google Shape;10690;p72">
              <a:extLst>
                <a:ext uri="{FF2B5EF4-FFF2-40B4-BE49-F238E27FC236}">
                  <a16:creationId xmlns:a16="http://schemas.microsoft.com/office/drawing/2014/main" id="{3522DF8E-AA13-73D3-B669-516B6E6696BB}"/>
                </a:ext>
              </a:extLst>
            </p:cNvPr>
            <p:cNvSpPr/>
            <p:nvPr/>
          </p:nvSpPr>
          <p:spPr>
            <a:xfrm>
              <a:off x="7720446" y="3418634"/>
              <a:ext cx="9213" cy="8600"/>
            </a:xfrm>
            <a:custGeom>
              <a:avLst/>
              <a:gdLst/>
              <a:ahLst/>
              <a:cxnLst/>
              <a:rect l="l" t="t" r="r" b="b"/>
              <a:pathLst>
                <a:path w="361" h="337" extrusionOk="0">
                  <a:moveTo>
                    <a:pt x="178" y="1"/>
                  </a:moveTo>
                  <a:cubicBezTo>
                    <a:pt x="96" y="1"/>
                    <a:pt x="24" y="61"/>
                    <a:pt x="14" y="144"/>
                  </a:cubicBezTo>
                  <a:cubicBezTo>
                    <a:pt x="0" y="236"/>
                    <a:pt x="65" y="321"/>
                    <a:pt x="156" y="335"/>
                  </a:cubicBezTo>
                  <a:cubicBezTo>
                    <a:pt x="164" y="336"/>
                    <a:pt x="172" y="336"/>
                    <a:pt x="180" y="336"/>
                  </a:cubicBezTo>
                  <a:cubicBezTo>
                    <a:pt x="264" y="336"/>
                    <a:pt x="335" y="275"/>
                    <a:pt x="347" y="191"/>
                  </a:cubicBezTo>
                  <a:cubicBezTo>
                    <a:pt x="360" y="100"/>
                    <a:pt x="295" y="16"/>
                    <a:pt x="204" y="3"/>
                  </a:cubicBezTo>
                  <a:cubicBezTo>
                    <a:pt x="196" y="1"/>
                    <a:pt x="187" y="1"/>
                    <a:pt x="178"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0" name="Google Shape;10691;p72">
              <a:extLst>
                <a:ext uri="{FF2B5EF4-FFF2-40B4-BE49-F238E27FC236}">
                  <a16:creationId xmlns:a16="http://schemas.microsoft.com/office/drawing/2014/main" id="{6DC16850-1C10-6ED7-82E8-9FEBEDB86DC0}"/>
                </a:ext>
              </a:extLst>
            </p:cNvPr>
            <p:cNvSpPr/>
            <p:nvPr/>
          </p:nvSpPr>
          <p:spPr>
            <a:xfrm>
              <a:off x="7742036" y="3423942"/>
              <a:ext cx="9187" cy="8575"/>
            </a:xfrm>
            <a:custGeom>
              <a:avLst/>
              <a:gdLst/>
              <a:ahLst/>
              <a:cxnLst/>
              <a:rect l="l" t="t" r="r" b="b"/>
              <a:pathLst>
                <a:path w="360" h="336" extrusionOk="0">
                  <a:moveTo>
                    <a:pt x="180" y="0"/>
                  </a:moveTo>
                  <a:cubicBezTo>
                    <a:pt x="97" y="0"/>
                    <a:pt x="25" y="61"/>
                    <a:pt x="13" y="146"/>
                  </a:cubicBezTo>
                  <a:cubicBezTo>
                    <a:pt x="0" y="237"/>
                    <a:pt x="65" y="322"/>
                    <a:pt x="156" y="334"/>
                  </a:cubicBezTo>
                  <a:cubicBezTo>
                    <a:pt x="164" y="335"/>
                    <a:pt x="172" y="335"/>
                    <a:pt x="180" y="335"/>
                  </a:cubicBezTo>
                  <a:cubicBezTo>
                    <a:pt x="262" y="335"/>
                    <a:pt x="333" y="277"/>
                    <a:pt x="345" y="193"/>
                  </a:cubicBezTo>
                  <a:cubicBezTo>
                    <a:pt x="360" y="102"/>
                    <a:pt x="295" y="15"/>
                    <a:pt x="204" y="2"/>
                  </a:cubicBezTo>
                  <a:cubicBezTo>
                    <a:pt x="196" y="1"/>
                    <a:pt x="188" y="0"/>
                    <a:pt x="180"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1" name="Google Shape;10692;p72">
              <a:extLst>
                <a:ext uri="{FF2B5EF4-FFF2-40B4-BE49-F238E27FC236}">
                  <a16:creationId xmlns:a16="http://schemas.microsoft.com/office/drawing/2014/main" id="{5DCE2B05-C040-CAC0-D72F-6767EE3E3057}"/>
                </a:ext>
              </a:extLst>
            </p:cNvPr>
            <p:cNvSpPr/>
            <p:nvPr/>
          </p:nvSpPr>
          <p:spPr>
            <a:xfrm>
              <a:off x="7743822" y="3411718"/>
              <a:ext cx="9136" cy="8575"/>
            </a:xfrm>
            <a:custGeom>
              <a:avLst/>
              <a:gdLst/>
              <a:ahLst/>
              <a:cxnLst/>
              <a:rect l="l" t="t" r="r" b="b"/>
              <a:pathLst>
                <a:path w="358" h="336" extrusionOk="0">
                  <a:moveTo>
                    <a:pt x="177" y="0"/>
                  </a:moveTo>
                  <a:cubicBezTo>
                    <a:pt x="96" y="0"/>
                    <a:pt x="24" y="61"/>
                    <a:pt x="12" y="143"/>
                  </a:cubicBezTo>
                  <a:cubicBezTo>
                    <a:pt x="1" y="237"/>
                    <a:pt x="64" y="319"/>
                    <a:pt x="156" y="334"/>
                  </a:cubicBezTo>
                  <a:cubicBezTo>
                    <a:pt x="164" y="335"/>
                    <a:pt x="172" y="336"/>
                    <a:pt x="180" y="336"/>
                  </a:cubicBezTo>
                  <a:cubicBezTo>
                    <a:pt x="262" y="336"/>
                    <a:pt x="334" y="275"/>
                    <a:pt x="346" y="192"/>
                  </a:cubicBezTo>
                  <a:cubicBezTo>
                    <a:pt x="357" y="100"/>
                    <a:pt x="294" y="15"/>
                    <a:pt x="203" y="2"/>
                  </a:cubicBezTo>
                  <a:cubicBezTo>
                    <a:pt x="195" y="1"/>
                    <a:pt x="186" y="0"/>
                    <a:pt x="177"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2" name="Google Shape;10693;p72">
              <a:extLst>
                <a:ext uri="{FF2B5EF4-FFF2-40B4-BE49-F238E27FC236}">
                  <a16:creationId xmlns:a16="http://schemas.microsoft.com/office/drawing/2014/main" id="{78F95A0B-9041-02FD-A9DD-3D9BF04B89EA}"/>
                </a:ext>
              </a:extLst>
            </p:cNvPr>
            <p:cNvSpPr/>
            <p:nvPr/>
          </p:nvSpPr>
          <p:spPr>
            <a:xfrm>
              <a:off x="7533718" y="3554783"/>
              <a:ext cx="423198" cy="479674"/>
            </a:xfrm>
            <a:custGeom>
              <a:avLst/>
              <a:gdLst/>
              <a:ahLst/>
              <a:cxnLst/>
              <a:rect l="l" t="t" r="r" b="b"/>
              <a:pathLst>
                <a:path w="16583" h="18796" extrusionOk="0">
                  <a:moveTo>
                    <a:pt x="8068" y="1"/>
                  </a:moveTo>
                  <a:cubicBezTo>
                    <a:pt x="7734" y="1"/>
                    <a:pt x="7419" y="546"/>
                    <a:pt x="6965" y="1152"/>
                  </a:cubicBezTo>
                  <a:cubicBezTo>
                    <a:pt x="6166" y="2217"/>
                    <a:pt x="6516" y="2604"/>
                    <a:pt x="6679" y="4773"/>
                  </a:cubicBezTo>
                  <a:cubicBezTo>
                    <a:pt x="6695" y="4989"/>
                    <a:pt x="6729" y="5202"/>
                    <a:pt x="6774" y="5412"/>
                  </a:cubicBezTo>
                  <a:cubicBezTo>
                    <a:pt x="6405" y="4889"/>
                    <a:pt x="5966" y="4382"/>
                    <a:pt x="5473" y="4017"/>
                  </a:cubicBezTo>
                  <a:cubicBezTo>
                    <a:pt x="3918" y="2872"/>
                    <a:pt x="3243" y="2974"/>
                    <a:pt x="2423" y="2955"/>
                  </a:cubicBezTo>
                  <a:cubicBezTo>
                    <a:pt x="2265" y="2951"/>
                    <a:pt x="2115" y="2941"/>
                    <a:pt x="1979" y="2941"/>
                  </a:cubicBezTo>
                  <a:cubicBezTo>
                    <a:pt x="1410" y="2941"/>
                    <a:pt x="1091" y="3117"/>
                    <a:pt x="1504" y="4653"/>
                  </a:cubicBezTo>
                  <a:cubicBezTo>
                    <a:pt x="2016" y="6554"/>
                    <a:pt x="2157" y="7722"/>
                    <a:pt x="3591" y="8327"/>
                  </a:cubicBezTo>
                  <a:cubicBezTo>
                    <a:pt x="4082" y="8535"/>
                    <a:pt x="4577" y="8745"/>
                    <a:pt x="5012" y="8933"/>
                  </a:cubicBezTo>
                  <a:cubicBezTo>
                    <a:pt x="4992" y="8933"/>
                    <a:pt x="4973" y="8933"/>
                    <a:pt x="4953" y="8933"/>
                  </a:cubicBezTo>
                  <a:cubicBezTo>
                    <a:pt x="3683" y="8933"/>
                    <a:pt x="2311" y="9168"/>
                    <a:pt x="1303" y="9766"/>
                  </a:cubicBezTo>
                  <a:cubicBezTo>
                    <a:pt x="0" y="10539"/>
                    <a:pt x="708" y="10830"/>
                    <a:pt x="1084" y="11586"/>
                  </a:cubicBezTo>
                  <a:cubicBezTo>
                    <a:pt x="1460" y="12342"/>
                    <a:pt x="851" y="11975"/>
                    <a:pt x="1547" y="13116"/>
                  </a:cubicBezTo>
                  <a:cubicBezTo>
                    <a:pt x="1871" y="13648"/>
                    <a:pt x="2630" y="13871"/>
                    <a:pt x="3557" y="13871"/>
                  </a:cubicBezTo>
                  <a:cubicBezTo>
                    <a:pt x="4451" y="13871"/>
                    <a:pt x="5500" y="13663"/>
                    <a:pt x="6464" y="13322"/>
                  </a:cubicBezTo>
                  <a:lnTo>
                    <a:pt x="6464" y="13322"/>
                  </a:lnTo>
                  <a:cubicBezTo>
                    <a:pt x="6300" y="13696"/>
                    <a:pt x="6138" y="14134"/>
                    <a:pt x="6006" y="14636"/>
                  </a:cubicBezTo>
                  <a:cubicBezTo>
                    <a:pt x="5536" y="16416"/>
                    <a:pt x="5454" y="17193"/>
                    <a:pt x="6702" y="17664"/>
                  </a:cubicBezTo>
                  <a:cubicBezTo>
                    <a:pt x="7683" y="18033"/>
                    <a:pt x="7721" y="18796"/>
                    <a:pt x="8092" y="18796"/>
                  </a:cubicBezTo>
                  <a:cubicBezTo>
                    <a:pt x="8193" y="18796"/>
                    <a:pt x="8319" y="18739"/>
                    <a:pt x="8495" y="18604"/>
                  </a:cubicBezTo>
                  <a:cubicBezTo>
                    <a:pt x="9320" y="17971"/>
                    <a:pt x="10896" y="15372"/>
                    <a:pt x="10731" y="13204"/>
                  </a:cubicBezTo>
                  <a:lnTo>
                    <a:pt x="10731" y="13204"/>
                  </a:lnTo>
                  <a:cubicBezTo>
                    <a:pt x="10731" y="13206"/>
                    <a:pt x="11038" y="16160"/>
                    <a:pt x="11959" y="16665"/>
                  </a:cubicBezTo>
                  <a:cubicBezTo>
                    <a:pt x="12385" y="16900"/>
                    <a:pt x="12593" y="16997"/>
                    <a:pt x="12775" y="16997"/>
                  </a:cubicBezTo>
                  <a:cubicBezTo>
                    <a:pt x="12987" y="16997"/>
                    <a:pt x="13166" y="16866"/>
                    <a:pt x="13617" y="16665"/>
                  </a:cubicBezTo>
                  <a:cubicBezTo>
                    <a:pt x="14455" y="16292"/>
                    <a:pt x="15048" y="15862"/>
                    <a:pt x="14966" y="15003"/>
                  </a:cubicBezTo>
                  <a:cubicBezTo>
                    <a:pt x="14885" y="14144"/>
                    <a:pt x="15805" y="13774"/>
                    <a:pt x="14004" y="12200"/>
                  </a:cubicBezTo>
                  <a:cubicBezTo>
                    <a:pt x="13567" y="11818"/>
                    <a:pt x="13216" y="11535"/>
                    <a:pt x="12935" y="11325"/>
                  </a:cubicBezTo>
                  <a:lnTo>
                    <a:pt x="12935" y="11325"/>
                  </a:lnTo>
                  <a:cubicBezTo>
                    <a:pt x="13481" y="11585"/>
                    <a:pt x="14133" y="11832"/>
                    <a:pt x="14657" y="11832"/>
                  </a:cubicBezTo>
                  <a:cubicBezTo>
                    <a:pt x="14775" y="11832"/>
                    <a:pt x="14886" y="11819"/>
                    <a:pt x="14988" y="11792"/>
                  </a:cubicBezTo>
                  <a:cubicBezTo>
                    <a:pt x="16053" y="11506"/>
                    <a:pt x="16583" y="11629"/>
                    <a:pt x="16113" y="10627"/>
                  </a:cubicBezTo>
                  <a:cubicBezTo>
                    <a:pt x="15643" y="9625"/>
                    <a:pt x="16216" y="9726"/>
                    <a:pt x="15847" y="9122"/>
                  </a:cubicBezTo>
                  <a:cubicBezTo>
                    <a:pt x="15477" y="8520"/>
                    <a:pt x="15377" y="8443"/>
                    <a:pt x="14599" y="8327"/>
                  </a:cubicBezTo>
                  <a:cubicBezTo>
                    <a:pt x="14545" y="8319"/>
                    <a:pt x="14485" y="8315"/>
                    <a:pt x="14421" y="8315"/>
                  </a:cubicBezTo>
                  <a:cubicBezTo>
                    <a:pt x="13589" y="8315"/>
                    <a:pt x="11997" y="8935"/>
                    <a:pt x="11846" y="8935"/>
                  </a:cubicBezTo>
                  <a:cubicBezTo>
                    <a:pt x="11841" y="8935"/>
                    <a:pt x="11837" y="8934"/>
                    <a:pt x="11836" y="8933"/>
                  </a:cubicBezTo>
                  <a:cubicBezTo>
                    <a:pt x="11775" y="8887"/>
                    <a:pt x="14066" y="7174"/>
                    <a:pt x="14536" y="6252"/>
                  </a:cubicBezTo>
                  <a:cubicBezTo>
                    <a:pt x="15006" y="5328"/>
                    <a:pt x="15313" y="4776"/>
                    <a:pt x="14740" y="4101"/>
                  </a:cubicBezTo>
                  <a:cubicBezTo>
                    <a:pt x="14167" y="3425"/>
                    <a:pt x="13718" y="3917"/>
                    <a:pt x="13103" y="3118"/>
                  </a:cubicBezTo>
                  <a:cubicBezTo>
                    <a:pt x="12661" y="2545"/>
                    <a:pt x="12579" y="1968"/>
                    <a:pt x="12294" y="1968"/>
                  </a:cubicBezTo>
                  <a:cubicBezTo>
                    <a:pt x="12183" y="1968"/>
                    <a:pt x="12041" y="2056"/>
                    <a:pt x="11834" y="2267"/>
                  </a:cubicBezTo>
                  <a:cubicBezTo>
                    <a:pt x="11098" y="3015"/>
                    <a:pt x="10548" y="3935"/>
                    <a:pt x="10454" y="5265"/>
                  </a:cubicBezTo>
                  <a:cubicBezTo>
                    <a:pt x="10402" y="5998"/>
                    <a:pt x="10075" y="6685"/>
                    <a:pt x="9793" y="7156"/>
                  </a:cubicBezTo>
                  <a:cubicBezTo>
                    <a:pt x="9875" y="6732"/>
                    <a:pt x="9957" y="6300"/>
                    <a:pt x="10053" y="5932"/>
                  </a:cubicBezTo>
                  <a:cubicBezTo>
                    <a:pt x="10423" y="4513"/>
                    <a:pt x="9727" y="3096"/>
                    <a:pt x="8928" y="1152"/>
                  </a:cubicBezTo>
                  <a:cubicBezTo>
                    <a:pt x="8584" y="314"/>
                    <a:pt x="8321" y="1"/>
                    <a:pt x="8068" y="1"/>
                  </a:cubicBezTo>
                  <a:close/>
                </a:path>
              </a:pathLst>
            </a:custGeom>
            <a:solidFill>
              <a:srgbClr val="E3BF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3" name="Google Shape;10694;p72">
              <a:extLst>
                <a:ext uri="{FF2B5EF4-FFF2-40B4-BE49-F238E27FC236}">
                  <a16:creationId xmlns:a16="http://schemas.microsoft.com/office/drawing/2014/main" id="{D4883255-C08E-BD3F-5232-52ABD7CD21B7}"/>
                </a:ext>
              </a:extLst>
            </p:cNvPr>
            <p:cNvSpPr/>
            <p:nvPr/>
          </p:nvSpPr>
          <p:spPr>
            <a:xfrm>
              <a:off x="7548060" y="3572137"/>
              <a:ext cx="397882" cy="460866"/>
            </a:xfrm>
            <a:custGeom>
              <a:avLst/>
              <a:gdLst/>
              <a:ahLst/>
              <a:cxnLst/>
              <a:rect l="l" t="t" r="r" b="b"/>
              <a:pathLst>
                <a:path w="15591" h="18059" extrusionOk="0">
                  <a:moveTo>
                    <a:pt x="8014" y="7276"/>
                  </a:moveTo>
                  <a:cubicBezTo>
                    <a:pt x="8139" y="7763"/>
                    <a:pt x="8250" y="8253"/>
                    <a:pt x="8227" y="8740"/>
                  </a:cubicBezTo>
                  <a:cubicBezTo>
                    <a:pt x="8209" y="8701"/>
                    <a:pt x="8193" y="8666"/>
                    <a:pt x="8175" y="8626"/>
                  </a:cubicBezTo>
                  <a:cubicBezTo>
                    <a:pt x="8183" y="8605"/>
                    <a:pt x="8183" y="8583"/>
                    <a:pt x="8166" y="8560"/>
                  </a:cubicBezTo>
                  <a:cubicBezTo>
                    <a:pt x="8159" y="8550"/>
                    <a:pt x="8153" y="8539"/>
                    <a:pt x="8146" y="8533"/>
                  </a:cubicBezTo>
                  <a:cubicBezTo>
                    <a:pt x="8146" y="8181"/>
                    <a:pt x="8100" y="7859"/>
                    <a:pt x="8014" y="7555"/>
                  </a:cubicBezTo>
                  <a:cubicBezTo>
                    <a:pt x="8011" y="7460"/>
                    <a:pt x="8014" y="7368"/>
                    <a:pt x="8014" y="7276"/>
                  </a:cubicBezTo>
                  <a:close/>
                  <a:moveTo>
                    <a:pt x="7955" y="8802"/>
                  </a:moveTo>
                  <a:lnTo>
                    <a:pt x="8005" y="8840"/>
                  </a:lnTo>
                  <a:cubicBezTo>
                    <a:pt x="8022" y="8857"/>
                    <a:pt x="8043" y="8864"/>
                    <a:pt x="8062" y="8864"/>
                  </a:cubicBezTo>
                  <a:cubicBezTo>
                    <a:pt x="8076" y="8864"/>
                    <a:pt x="8090" y="8860"/>
                    <a:pt x="8100" y="8854"/>
                  </a:cubicBezTo>
                  <a:cubicBezTo>
                    <a:pt x="8114" y="8873"/>
                    <a:pt x="8127" y="8895"/>
                    <a:pt x="8139" y="8915"/>
                  </a:cubicBezTo>
                  <a:cubicBezTo>
                    <a:pt x="8096" y="8920"/>
                    <a:pt x="8058" y="8920"/>
                    <a:pt x="8018" y="8921"/>
                  </a:cubicBezTo>
                  <a:cubicBezTo>
                    <a:pt x="8021" y="8892"/>
                    <a:pt x="8011" y="8858"/>
                    <a:pt x="7981" y="8834"/>
                  </a:cubicBezTo>
                  <a:cubicBezTo>
                    <a:pt x="7973" y="8827"/>
                    <a:pt x="7961" y="8821"/>
                    <a:pt x="7952" y="8814"/>
                  </a:cubicBezTo>
                  <a:cubicBezTo>
                    <a:pt x="7952" y="8811"/>
                    <a:pt x="7955" y="8805"/>
                    <a:pt x="7955" y="8802"/>
                  </a:cubicBezTo>
                  <a:close/>
                  <a:moveTo>
                    <a:pt x="9299" y="8589"/>
                  </a:moveTo>
                  <a:cubicBezTo>
                    <a:pt x="9069" y="8836"/>
                    <a:pt x="8829" y="9069"/>
                    <a:pt x="8579" y="9298"/>
                  </a:cubicBezTo>
                  <a:cubicBezTo>
                    <a:pt x="8672" y="9200"/>
                    <a:pt x="8758" y="9091"/>
                    <a:pt x="8836" y="8980"/>
                  </a:cubicBezTo>
                  <a:cubicBezTo>
                    <a:pt x="8978" y="8834"/>
                    <a:pt x="9136" y="8707"/>
                    <a:pt x="9299" y="8589"/>
                  </a:cubicBezTo>
                  <a:close/>
                  <a:moveTo>
                    <a:pt x="6745" y="1"/>
                  </a:moveTo>
                  <a:cubicBezTo>
                    <a:pt x="6707" y="55"/>
                    <a:pt x="6663" y="117"/>
                    <a:pt x="6622" y="175"/>
                  </a:cubicBezTo>
                  <a:cubicBezTo>
                    <a:pt x="6692" y="375"/>
                    <a:pt x="6766" y="573"/>
                    <a:pt x="6838" y="773"/>
                  </a:cubicBezTo>
                  <a:cubicBezTo>
                    <a:pt x="7124" y="1588"/>
                    <a:pt x="7153" y="2469"/>
                    <a:pt x="7291" y="3318"/>
                  </a:cubicBezTo>
                  <a:cubicBezTo>
                    <a:pt x="7435" y="4224"/>
                    <a:pt x="7589" y="5121"/>
                    <a:pt x="7723" y="6024"/>
                  </a:cubicBezTo>
                  <a:cubicBezTo>
                    <a:pt x="7755" y="6237"/>
                    <a:pt x="7805" y="6456"/>
                    <a:pt x="7857" y="6669"/>
                  </a:cubicBezTo>
                  <a:cubicBezTo>
                    <a:pt x="7852" y="6810"/>
                    <a:pt x="7849" y="6948"/>
                    <a:pt x="7849" y="7089"/>
                  </a:cubicBezTo>
                  <a:cubicBezTo>
                    <a:pt x="7467" y="6199"/>
                    <a:pt x="6788" y="5472"/>
                    <a:pt x="6199" y="4664"/>
                  </a:cubicBezTo>
                  <a:lnTo>
                    <a:pt x="6199" y="4664"/>
                  </a:lnTo>
                  <a:cubicBezTo>
                    <a:pt x="6203" y="4688"/>
                    <a:pt x="6208" y="4707"/>
                    <a:pt x="6212" y="4730"/>
                  </a:cubicBezTo>
                  <a:cubicBezTo>
                    <a:pt x="5992" y="4422"/>
                    <a:pt x="5749" y="4115"/>
                    <a:pt x="5485" y="3843"/>
                  </a:cubicBezTo>
                  <a:lnTo>
                    <a:pt x="5485" y="3843"/>
                  </a:lnTo>
                  <a:cubicBezTo>
                    <a:pt x="6187" y="5184"/>
                    <a:pt x="7447" y="6155"/>
                    <a:pt x="7851" y="7594"/>
                  </a:cubicBezTo>
                  <a:cubicBezTo>
                    <a:pt x="7855" y="7807"/>
                    <a:pt x="7867" y="8027"/>
                    <a:pt x="7901" y="8241"/>
                  </a:cubicBezTo>
                  <a:cubicBezTo>
                    <a:pt x="7892" y="8229"/>
                    <a:pt x="7877" y="8212"/>
                    <a:pt x="7864" y="8200"/>
                  </a:cubicBezTo>
                  <a:cubicBezTo>
                    <a:pt x="7572" y="7805"/>
                    <a:pt x="7235" y="7447"/>
                    <a:pt x="6898" y="7089"/>
                  </a:cubicBezTo>
                  <a:cubicBezTo>
                    <a:pt x="6390" y="6548"/>
                    <a:pt x="5939" y="5955"/>
                    <a:pt x="5463" y="5388"/>
                  </a:cubicBezTo>
                  <a:cubicBezTo>
                    <a:pt x="4540" y="4287"/>
                    <a:pt x="3520" y="3225"/>
                    <a:pt x="2427" y="2285"/>
                  </a:cubicBezTo>
                  <a:cubicBezTo>
                    <a:pt x="2338" y="2283"/>
                    <a:pt x="2253" y="2283"/>
                    <a:pt x="2168" y="2278"/>
                  </a:cubicBezTo>
                  <a:lnTo>
                    <a:pt x="2168" y="2278"/>
                  </a:lnTo>
                  <a:cubicBezTo>
                    <a:pt x="3262" y="3209"/>
                    <a:pt x="4244" y="4259"/>
                    <a:pt x="5199" y="5331"/>
                  </a:cubicBezTo>
                  <a:cubicBezTo>
                    <a:pt x="5644" y="5833"/>
                    <a:pt x="6039" y="6375"/>
                    <a:pt x="6484" y="6881"/>
                  </a:cubicBezTo>
                  <a:cubicBezTo>
                    <a:pt x="6648" y="7065"/>
                    <a:pt x="6816" y="7250"/>
                    <a:pt x="6986" y="7431"/>
                  </a:cubicBezTo>
                  <a:cubicBezTo>
                    <a:pt x="6865" y="7338"/>
                    <a:pt x="6745" y="7250"/>
                    <a:pt x="6625" y="7160"/>
                  </a:cubicBezTo>
                  <a:cubicBezTo>
                    <a:pt x="5905" y="6629"/>
                    <a:pt x="5281" y="5978"/>
                    <a:pt x="4565" y="5442"/>
                  </a:cubicBezTo>
                  <a:cubicBezTo>
                    <a:pt x="3842" y="4901"/>
                    <a:pt x="3051" y="4465"/>
                    <a:pt x="2308" y="3946"/>
                  </a:cubicBezTo>
                  <a:cubicBezTo>
                    <a:pt x="1729" y="3542"/>
                    <a:pt x="1391" y="2908"/>
                    <a:pt x="901" y="2412"/>
                  </a:cubicBezTo>
                  <a:cubicBezTo>
                    <a:pt x="863" y="2448"/>
                    <a:pt x="832" y="2495"/>
                    <a:pt x="813" y="2550"/>
                  </a:cubicBezTo>
                  <a:cubicBezTo>
                    <a:pt x="1250" y="2983"/>
                    <a:pt x="1569" y="3526"/>
                    <a:pt x="2029" y="3943"/>
                  </a:cubicBezTo>
                  <a:cubicBezTo>
                    <a:pt x="2573" y="4445"/>
                    <a:pt x="3313" y="4782"/>
                    <a:pt x="3929" y="5187"/>
                  </a:cubicBezTo>
                  <a:cubicBezTo>
                    <a:pt x="4688" y="5691"/>
                    <a:pt x="5341" y="6324"/>
                    <a:pt x="6036" y="6909"/>
                  </a:cubicBezTo>
                  <a:cubicBezTo>
                    <a:pt x="6597" y="7379"/>
                    <a:pt x="7228" y="7761"/>
                    <a:pt x="7727" y="8290"/>
                  </a:cubicBezTo>
                  <a:cubicBezTo>
                    <a:pt x="7766" y="8343"/>
                    <a:pt x="7802" y="8394"/>
                    <a:pt x="7839" y="8447"/>
                  </a:cubicBezTo>
                  <a:cubicBezTo>
                    <a:pt x="7798" y="8417"/>
                    <a:pt x="7754" y="8394"/>
                    <a:pt x="7711" y="8365"/>
                  </a:cubicBezTo>
                  <a:cubicBezTo>
                    <a:pt x="7188" y="7931"/>
                    <a:pt x="6631" y="7542"/>
                    <a:pt x="6048" y="7197"/>
                  </a:cubicBezTo>
                  <a:cubicBezTo>
                    <a:pt x="5566" y="6836"/>
                    <a:pt x="5083" y="6475"/>
                    <a:pt x="4592" y="6124"/>
                  </a:cubicBezTo>
                  <a:cubicBezTo>
                    <a:pt x="3488" y="5332"/>
                    <a:pt x="2211" y="4780"/>
                    <a:pt x="999" y="4172"/>
                  </a:cubicBezTo>
                  <a:lnTo>
                    <a:pt x="999" y="4172"/>
                  </a:lnTo>
                  <a:cubicBezTo>
                    <a:pt x="1020" y="4244"/>
                    <a:pt x="1037" y="4318"/>
                    <a:pt x="1054" y="4385"/>
                  </a:cubicBezTo>
                  <a:cubicBezTo>
                    <a:pt x="2227" y="4973"/>
                    <a:pt x="3416" y="5536"/>
                    <a:pt x="4510" y="6269"/>
                  </a:cubicBezTo>
                  <a:cubicBezTo>
                    <a:pt x="4710" y="6401"/>
                    <a:pt x="4908" y="6542"/>
                    <a:pt x="5105" y="6683"/>
                  </a:cubicBezTo>
                  <a:cubicBezTo>
                    <a:pt x="5076" y="6670"/>
                    <a:pt x="5046" y="6654"/>
                    <a:pt x="5017" y="6638"/>
                  </a:cubicBezTo>
                  <a:cubicBezTo>
                    <a:pt x="3857" y="6065"/>
                    <a:pt x="2613" y="5823"/>
                    <a:pt x="1366" y="5531"/>
                  </a:cubicBezTo>
                  <a:lnTo>
                    <a:pt x="1366" y="5531"/>
                  </a:lnTo>
                  <a:cubicBezTo>
                    <a:pt x="1383" y="5594"/>
                    <a:pt x="1403" y="5655"/>
                    <a:pt x="1425" y="5719"/>
                  </a:cubicBezTo>
                  <a:cubicBezTo>
                    <a:pt x="2551" y="5980"/>
                    <a:pt x="3670" y="6213"/>
                    <a:pt x="4738" y="6691"/>
                  </a:cubicBezTo>
                  <a:cubicBezTo>
                    <a:pt x="5178" y="6887"/>
                    <a:pt x="5609" y="7115"/>
                    <a:pt x="6027" y="7365"/>
                  </a:cubicBezTo>
                  <a:cubicBezTo>
                    <a:pt x="6550" y="7755"/>
                    <a:pt x="7070" y="8143"/>
                    <a:pt x="7616" y="8501"/>
                  </a:cubicBezTo>
                  <a:cubicBezTo>
                    <a:pt x="7654" y="8533"/>
                    <a:pt x="7695" y="8570"/>
                    <a:pt x="7733" y="8605"/>
                  </a:cubicBezTo>
                  <a:cubicBezTo>
                    <a:pt x="5942" y="7566"/>
                    <a:pt x="3804" y="6733"/>
                    <a:pt x="1741" y="6492"/>
                  </a:cubicBezTo>
                  <a:lnTo>
                    <a:pt x="1741" y="6492"/>
                  </a:lnTo>
                  <a:cubicBezTo>
                    <a:pt x="1778" y="6556"/>
                    <a:pt x="1810" y="6614"/>
                    <a:pt x="1845" y="6670"/>
                  </a:cubicBezTo>
                  <a:cubicBezTo>
                    <a:pt x="3520" y="6883"/>
                    <a:pt x="5250" y="7495"/>
                    <a:pt x="6785" y="8276"/>
                  </a:cubicBezTo>
                  <a:cubicBezTo>
                    <a:pt x="6066" y="8071"/>
                    <a:pt x="5291" y="8024"/>
                    <a:pt x="4520" y="8024"/>
                  </a:cubicBezTo>
                  <a:cubicBezTo>
                    <a:pt x="4323" y="8024"/>
                    <a:pt x="4127" y="8027"/>
                    <a:pt x="3932" y="8031"/>
                  </a:cubicBezTo>
                  <a:cubicBezTo>
                    <a:pt x="4061" y="8084"/>
                    <a:pt x="4181" y="8138"/>
                    <a:pt x="4303" y="8193"/>
                  </a:cubicBezTo>
                  <a:cubicBezTo>
                    <a:pt x="4394" y="8191"/>
                    <a:pt x="4486" y="8191"/>
                    <a:pt x="4577" y="8191"/>
                  </a:cubicBezTo>
                  <a:cubicBezTo>
                    <a:pt x="5723" y="8191"/>
                    <a:pt x="6876" y="8308"/>
                    <a:pt x="7821" y="8931"/>
                  </a:cubicBezTo>
                  <a:cubicBezTo>
                    <a:pt x="7798" y="8936"/>
                    <a:pt x="7771" y="8939"/>
                    <a:pt x="7749" y="8942"/>
                  </a:cubicBezTo>
                  <a:cubicBezTo>
                    <a:pt x="7558" y="8927"/>
                    <a:pt x="7367" y="8922"/>
                    <a:pt x="7176" y="8922"/>
                  </a:cubicBezTo>
                  <a:cubicBezTo>
                    <a:pt x="6843" y="8922"/>
                    <a:pt x="6510" y="8938"/>
                    <a:pt x="6175" y="8949"/>
                  </a:cubicBezTo>
                  <a:cubicBezTo>
                    <a:pt x="6045" y="8953"/>
                    <a:pt x="5914" y="8954"/>
                    <a:pt x="5784" y="8954"/>
                  </a:cubicBezTo>
                  <a:cubicBezTo>
                    <a:pt x="5338" y="8954"/>
                    <a:pt x="4892" y="8937"/>
                    <a:pt x="4447" y="8937"/>
                  </a:cubicBezTo>
                  <a:cubicBezTo>
                    <a:pt x="4213" y="8937"/>
                    <a:pt x="3978" y="8942"/>
                    <a:pt x="3744" y="8956"/>
                  </a:cubicBezTo>
                  <a:cubicBezTo>
                    <a:pt x="2521" y="9034"/>
                    <a:pt x="1269" y="9218"/>
                    <a:pt x="96" y="9605"/>
                  </a:cubicBezTo>
                  <a:lnTo>
                    <a:pt x="92" y="9605"/>
                  </a:lnTo>
                  <a:cubicBezTo>
                    <a:pt x="43" y="9677"/>
                    <a:pt x="10" y="9746"/>
                    <a:pt x="1" y="9817"/>
                  </a:cubicBezTo>
                  <a:cubicBezTo>
                    <a:pt x="1127" y="9429"/>
                    <a:pt x="2316" y="9246"/>
                    <a:pt x="3503" y="9147"/>
                  </a:cubicBezTo>
                  <a:cubicBezTo>
                    <a:pt x="3926" y="9114"/>
                    <a:pt x="4346" y="9105"/>
                    <a:pt x="4767" y="9105"/>
                  </a:cubicBezTo>
                  <a:cubicBezTo>
                    <a:pt x="5083" y="9105"/>
                    <a:pt x="5400" y="9110"/>
                    <a:pt x="5719" y="9113"/>
                  </a:cubicBezTo>
                  <a:cubicBezTo>
                    <a:pt x="5776" y="9115"/>
                    <a:pt x="5834" y="9115"/>
                    <a:pt x="5891" y="9115"/>
                  </a:cubicBezTo>
                  <a:cubicBezTo>
                    <a:pt x="6279" y="9115"/>
                    <a:pt x="6669" y="9092"/>
                    <a:pt x="7058" y="9088"/>
                  </a:cubicBezTo>
                  <a:lnTo>
                    <a:pt x="7058" y="9088"/>
                  </a:lnTo>
                  <a:cubicBezTo>
                    <a:pt x="6788" y="9166"/>
                    <a:pt x="6519" y="9266"/>
                    <a:pt x="6250" y="9357"/>
                  </a:cubicBezTo>
                  <a:cubicBezTo>
                    <a:pt x="5459" y="9627"/>
                    <a:pt x="4634" y="9774"/>
                    <a:pt x="3813" y="9936"/>
                  </a:cubicBezTo>
                  <a:cubicBezTo>
                    <a:pt x="2645" y="10169"/>
                    <a:pt x="1447" y="10272"/>
                    <a:pt x="278" y="10505"/>
                  </a:cubicBezTo>
                  <a:cubicBezTo>
                    <a:pt x="311" y="10554"/>
                    <a:pt x="347" y="10605"/>
                    <a:pt x="383" y="10663"/>
                  </a:cubicBezTo>
                  <a:cubicBezTo>
                    <a:pt x="1460" y="10463"/>
                    <a:pt x="2557" y="10373"/>
                    <a:pt x="3629" y="10143"/>
                  </a:cubicBezTo>
                  <a:cubicBezTo>
                    <a:pt x="4390" y="9981"/>
                    <a:pt x="5150" y="9856"/>
                    <a:pt x="5899" y="9636"/>
                  </a:cubicBezTo>
                  <a:cubicBezTo>
                    <a:pt x="6159" y="9561"/>
                    <a:pt x="6416" y="9470"/>
                    <a:pt x="6673" y="9384"/>
                  </a:cubicBezTo>
                  <a:lnTo>
                    <a:pt x="6673" y="9384"/>
                  </a:lnTo>
                  <a:cubicBezTo>
                    <a:pt x="6006" y="9636"/>
                    <a:pt x="5352" y="9965"/>
                    <a:pt x="4744" y="10235"/>
                  </a:cubicBezTo>
                  <a:cubicBezTo>
                    <a:pt x="3409" y="10820"/>
                    <a:pt x="2128" y="11523"/>
                    <a:pt x="773" y="12060"/>
                  </a:cubicBezTo>
                  <a:cubicBezTo>
                    <a:pt x="797" y="12107"/>
                    <a:pt x="823" y="12156"/>
                    <a:pt x="852" y="12210"/>
                  </a:cubicBezTo>
                  <a:cubicBezTo>
                    <a:pt x="1976" y="11756"/>
                    <a:pt x="3051" y="11196"/>
                    <a:pt x="4149" y="10689"/>
                  </a:cubicBezTo>
                  <a:cubicBezTo>
                    <a:pt x="4810" y="10381"/>
                    <a:pt x="5488" y="10119"/>
                    <a:pt x="6161" y="9834"/>
                  </a:cubicBezTo>
                  <a:cubicBezTo>
                    <a:pt x="6742" y="9589"/>
                    <a:pt x="7321" y="9310"/>
                    <a:pt x="7940" y="9191"/>
                  </a:cubicBezTo>
                  <a:lnTo>
                    <a:pt x="7940" y="9191"/>
                  </a:lnTo>
                  <a:cubicBezTo>
                    <a:pt x="6810" y="9856"/>
                    <a:pt x="5650" y="10482"/>
                    <a:pt x="4468" y="11053"/>
                  </a:cubicBezTo>
                  <a:cubicBezTo>
                    <a:pt x="3384" y="11577"/>
                    <a:pt x="2405" y="12213"/>
                    <a:pt x="1380" y="12825"/>
                  </a:cubicBezTo>
                  <a:cubicBezTo>
                    <a:pt x="1428" y="12862"/>
                    <a:pt x="1484" y="12892"/>
                    <a:pt x="1544" y="12921"/>
                  </a:cubicBezTo>
                  <a:cubicBezTo>
                    <a:pt x="2537" y="12322"/>
                    <a:pt x="3494" y="11702"/>
                    <a:pt x="4554" y="11198"/>
                  </a:cubicBezTo>
                  <a:cubicBezTo>
                    <a:pt x="5744" y="10629"/>
                    <a:pt x="6901" y="10002"/>
                    <a:pt x="8034" y="9332"/>
                  </a:cubicBezTo>
                  <a:lnTo>
                    <a:pt x="8034" y="9332"/>
                  </a:lnTo>
                  <a:cubicBezTo>
                    <a:pt x="8011" y="9370"/>
                    <a:pt x="7984" y="9407"/>
                    <a:pt x="7959" y="9444"/>
                  </a:cubicBezTo>
                  <a:lnTo>
                    <a:pt x="7943" y="9444"/>
                  </a:lnTo>
                  <a:cubicBezTo>
                    <a:pt x="7889" y="9444"/>
                    <a:pt x="7864" y="9486"/>
                    <a:pt x="7864" y="9526"/>
                  </a:cubicBezTo>
                  <a:cubicBezTo>
                    <a:pt x="7838" y="9547"/>
                    <a:pt x="7827" y="9582"/>
                    <a:pt x="7835" y="9613"/>
                  </a:cubicBezTo>
                  <a:cubicBezTo>
                    <a:pt x="7315" y="10282"/>
                    <a:pt x="6604" y="10793"/>
                    <a:pt x="5939" y="11313"/>
                  </a:cubicBezTo>
                  <a:cubicBezTo>
                    <a:pt x="5164" y="11917"/>
                    <a:pt x="4400" y="12544"/>
                    <a:pt x="3628" y="13166"/>
                  </a:cubicBezTo>
                  <a:cubicBezTo>
                    <a:pt x="3729" y="13157"/>
                    <a:pt x="3835" y="13143"/>
                    <a:pt x="3943" y="13128"/>
                  </a:cubicBezTo>
                  <a:cubicBezTo>
                    <a:pt x="4647" y="12558"/>
                    <a:pt x="5346" y="11991"/>
                    <a:pt x="6056" y="11432"/>
                  </a:cubicBezTo>
                  <a:cubicBezTo>
                    <a:pt x="6675" y="10946"/>
                    <a:pt x="7324" y="10476"/>
                    <a:pt x="7833" y="9877"/>
                  </a:cubicBezTo>
                  <a:lnTo>
                    <a:pt x="7833" y="9877"/>
                  </a:lnTo>
                  <a:cubicBezTo>
                    <a:pt x="7484" y="10384"/>
                    <a:pt x="7021" y="10801"/>
                    <a:pt x="6594" y="11244"/>
                  </a:cubicBezTo>
                  <a:cubicBezTo>
                    <a:pt x="6331" y="11514"/>
                    <a:pt x="6153" y="11846"/>
                    <a:pt x="5958" y="12168"/>
                  </a:cubicBezTo>
                  <a:cubicBezTo>
                    <a:pt x="5794" y="12438"/>
                    <a:pt x="5560" y="12629"/>
                    <a:pt x="5331" y="12833"/>
                  </a:cubicBezTo>
                  <a:cubicBezTo>
                    <a:pt x="5463" y="12796"/>
                    <a:pt x="5589" y="12753"/>
                    <a:pt x="5719" y="12711"/>
                  </a:cubicBezTo>
                  <a:cubicBezTo>
                    <a:pt x="5804" y="12629"/>
                    <a:pt x="5889" y="12546"/>
                    <a:pt x="5964" y="12458"/>
                  </a:cubicBezTo>
                  <a:cubicBezTo>
                    <a:pt x="6296" y="12066"/>
                    <a:pt x="6479" y="11601"/>
                    <a:pt x="6845" y="11222"/>
                  </a:cubicBezTo>
                  <a:cubicBezTo>
                    <a:pt x="7312" y="10743"/>
                    <a:pt x="7785" y="10293"/>
                    <a:pt x="8117" y="9727"/>
                  </a:cubicBezTo>
                  <a:cubicBezTo>
                    <a:pt x="8130" y="9734"/>
                    <a:pt x="8143" y="9738"/>
                    <a:pt x="8158" y="9738"/>
                  </a:cubicBezTo>
                  <a:cubicBezTo>
                    <a:pt x="8171" y="9738"/>
                    <a:pt x="8185" y="9735"/>
                    <a:pt x="8200" y="9727"/>
                  </a:cubicBezTo>
                  <a:cubicBezTo>
                    <a:pt x="8212" y="9717"/>
                    <a:pt x="8230" y="9710"/>
                    <a:pt x="8246" y="9701"/>
                  </a:cubicBezTo>
                  <a:lnTo>
                    <a:pt x="8246" y="9701"/>
                  </a:lnTo>
                  <a:cubicBezTo>
                    <a:pt x="8237" y="9714"/>
                    <a:pt x="8225" y="9727"/>
                    <a:pt x="8225" y="9746"/>
                  </a:cubicBezTo>
                  <a:lnTo>
                    <a:pt x="8225" y="9759"/>
                  </a:lnTo>
                  <a:cubicBezTo>
                    <a:pt x="7989" y="10397"/>
                    <a:pt x="7785" y="11041"/>
                    <a:pt x="7407" y="11618"/>
                  </a:cubicBezTo>
                  <a:cubicBezTo>
                    <a:pt x="7081" y="12118"/>
                    <a:pt x="6799" y="12617"/>
                    <a:pt x="6617" y="13190"/>
                  </a:cubicBezTo>
                  <a:cubicBezTo>
                    <a:pt x="6368" y="13985"/>
                    <a:pt x="6318" y="14842"/>
                    <a:pt x="5936" y="15595"/>
                  </a:cubicBezTo>
                  <a:cubicBezTo>
                    <a:pt x="5772" y="15916"/>
                    <a:pt x="5572" y="16213"/>
                    <a:pt x="5396" y="16518"/>
                  </a:cubicBezTo>
                  <a:cubicBezTo>
                    <a:pt x="5428" y="16557"/>
                    <a:pt x="5465" y="16596"/>
                    <a:pt x="5507" y="16633"/>
                  </a:cubicBezTo>
                  <a:cubicBezTo>
                    <a:pt x="5752" y="16189"/>
                    <a:pt x="6052" y="15772"/>
                    <a:pt x="6252" y="15307"/>
                  </a:cubicBezTo>
                  <a:cubicBezTo>
                    <a:pt x="6528" y="14670"/>
                    <a:pt x="6601" y="13905"/>
                    <a:pt x="6777" y="13232"/>
                  </a:cubicBezTo>
                  <a:cubicBezTo>
                    <a:pt x="6964" y="12520"/>
                    <a:pt x="7422" y="11944"/>
                    <a:pt x="7783" y="11316"/>
                  </a:cubicBezTo>
                  <a:cubicBezTo>
                    <a:pt x="7962" y="11005"/>
                    <a:pt x="8092" y="10660"/>
                    <a:pt x="8215" y="10315"/>
                  </a:cubicBezTo>
                  <a:lnTo>
                    <a:pt x="8215" y="10315"/>
                  </a:lnTo>
                  <a:cubicBezTo>
                    <a:pt x="8168" y="11661"/>
                    <a:pt x="7981" y="12984"/>
                    <a:pt x="7613" y="14286"/>
                  </a:cubicBezTo>
                  <a:cubicBezTo>
                    <a:pt x="7327" y="15288"/>
                    <a:pt x="6846" y="16207"/>
                    <a:pt x="6544" y="17194"/>
                  </a:cubicBezTo>
                  <a:cubicBezTo>
                    <a:pt x="6594" y="17223"/>
                    <a:pt x="6636" y="17256"/>
                    <a:pt x="6678" y="17294"/>
                  </a:cubicBezTo>
                  <a:cubicBezTo>
                    <a:pt x="6986" y="16213"/>
                    <a:pt x="7522" y="15198"/>
                    <a:pt x="7830" y="14110"/>
                  </a:cubicBezTo>
                  <a:cubicBezTo>
                    <a:pt x="8222" y="12742"/>
                    <a:pt x="8371" y="11320"/>
                    <a:pt x="8387" y="9900"/>
                  </a:cubicBezTo>
                  <a:cubicBezTo>
                    <a:pt x="8462" y="9943"/>
                    <a:pt x="8535" y="9993"/>
                    <a:pt x="8604" y="10041"/>
                  </a:cubicBezTo>
                  <a:cubicBezTo>
                    <a:pt x="8633" y="10078"/>
                    <a:pt x="8663" y="10118"/>
                    <a:pt x="8689" y="10157"/>
                  </a:cubicBezTo>
                  <a:cubicBezTo>
                    <a:pt x="8707" y="10184"/>
                    <a:pt x="8723" y="10207"/>
                    <a:pt x="8739" y="10234"/>
                  </a:cubicBezTo>
                  <a:cubicBezTo>
                    <a:pt x="9429" y="11357"/>
                    <a:pt x="8657" y="12833"/>
                    <a:pt x="8351" y="13996"/>
                  </a:cubicBezTo>
                  <a:cubicBezTo>
                    <a:pt x="8011" y="15294"/>
                    <a:pt x="8165" y="16838"/>
                    <a:pt x="7233" y="17913"/>
                  </a:cubicBezTo>
                  <a:cubicBezTo>
                    <a:pt x="7228" y="17916"/>
                    <a:pt x="7228" y="17916"/>
                    <a:pt x="7228" y="17919"/>
                  </a:cubicBezTo>
                  <a:cubicBezTo>
                    <a:pt x="7185" y="17982"/>
                    <a:pt x="7237" y="18059"/>
                    <a:pt x="7295" y="18059"/>
                  </a:cubicBezTo>
                  <a:cubicBezTo>
                    <a:pt x="7311" y="18059"/>
                    <a:pt x="7327" y="18053"/>
                    <a:pt x="7341" y="18041"/>
                  </a:cubicBezTo>
                  <a:lnTo>
                    <a:pt x="7350" y="18032"/>
                  </a:lnTo>
                  <a:cubicBezTo>
                    <a:pt x="8372" y="16852"/>
                    <a:pt x="8174" y="15129"/>
                    <a:pt x="8605" y="13715"/>
                  </a:cubicBezTo>
                  <a:cubicBezTo>
                    <a:pt x="8858" y="12880"/>
                    <a:pt x="9237" y="12181"/>
                    <a:pt x="9187" y="11284"/>
                  </a:cubicBezTo>
                  <a:cubicBezTo>
                    <a:pt x="9180" y="11178"/>
                    <a:pt x="9166" y="11066"/>
                    <a:pt x="9141" y="10955"/>
                  </a:cubicBezTo>
                  <a:lnTo>
                    <a:pt x="9141" y="10955"/>
                  </a:lnTo>
                  <a:cubicBezTo>
                    <a:pt x="9216" y="11109"/>
                    <a:pt x="9279" y="11266"/>
                    <a:pt x="9335" y="11433"/>
                  </a:cubicBezTo>
                  <a:cubicBezTo>
                    <a:pt x="9563" y="12153"/>
                    <a:pt x="9282" y="12852"/>
                    <a:pt x="9215" y="13570"/>
                  </a:cubicBezTo>
                  <a:cubicBezTo>
                    <a:pt x="9106" y="14642"/>
                    <a:pt x="9083" y="15677"/>
                    <a:pt x="8924" y="16714"/>
                  </a:cubicBezTo>
                  <a:cubicBezTo>
                    <a:pt x="9017" y="16570"/>
                    <a:pt x="9105" y="16411"/>
                    <a:pt x="9194" y="16251"/>
                  </a:cubicBezTo>
                  <a:cubicBezTo>
                    <a:pt x="9210" y="16156"/>
                    <a:pt x="9224" y="16060"/>
                    <a:pt x="9237" y="15965"/>
                  </a:cubicBezTo>
                  <a:cubicBezTo>
                    <a:pt x="9348" y="15101"/>
                    <a:pt x="9282" y="14228"/>
                    <a:pt x="9407" y="13366"/>
                  </a:cubicBezTo>
                  <a:cubicBezTo>
                    <a:pt x="9500" y="12758"/>
                    <a:pt x="9641" y="12206"/>
                    <a:pt x="9541" y="11588"/>
                  </a:cubicBezTo>
                  <a:cubicBezTo>
                    <a:pt x="9488" y="11251"/>
                    <a:pt x="9354" y="10939"/>
                    <a:pt x="9187" y="10635"/>
                  </a:cubicBezTo>
                  <a:lnTo>
                    <a:pt x="9187" y="10635"/>
                  </a:lnTo>
                  <a:cubicBezTo>
                    <a:pt x="9384" y="10897"/>
                    <a:pt x="9553" y="11184"/>
                    <a:pt x="9713" y="11467"/>
                  </a:cubicBezTo>
                  <a:cubicBezTo>
                    <a:pt x="10228" y="12386"/>
                    <a:pt x="10011" y="13197"/>
                    <a:pt x="9952" y="14185"/>
                  </a:cubicBezTo>
                  <a:cubicBezTo>
                    <a:pt x="9949" y="14222"/>
                    <a:pt x="9970" y="14247"/>
                    <a:pt x="9992" y="14257"/>
                  </a:cubicBezTo>
                  <a:cubicBezTo>
                    <a:pt x="10003" y="14263"/>
                    <a:pt x="10016" y="14265"/>
                    <a:pt x="10028" y="14265"/>
                  </a:cubicBezTo>
                  <a:cubicBezTo>
                    <a:pt x="10070" y="14265"/>
                    <a:pt x="10113" y="14237"/>
                    <a:pt x="10116" y="14185"/>
                  </a:cubicBezTo>
                  <a:cubicBezTo>
                    <a:pt x="10141" y="13745"/>
                    <a:pt x="10205" y="13328"/>
                    <a:pt x="10216" y="12921"/>
                  </a:cubicBezTo>
                  <a:cubicBezTo>
                    <a:pt x="10234" y="12454"/>
                    <a:pt x="10184" y="12000"/>
                    <a:pt x="9937" y="11535"/>
                  </a:cubicBezTo>
                  <a:cubicBezTo>
                    <a:pt x="9730" y="11147"/>
                    <a:pt x="9501" y="10743"/>
                    <a:pt x="9210" y="10398"/>
                  </a:cubicBezTo>
                  <a:lnTo>
                    <a:pt x="9210" y="10398"/>
                  </a:lnTo>
                  <a:cubicBezTo>
                    <a:pt x="9435" y="10536"/>
                    <a:pt x="9655" y="10674"/>
                    <a:pt x="9859" y="10839"/>
                  </a:cubicBezTo>
                  <a:cubicBezTo>
                    <a:pt x="10428" y="11295"/>
                    <a:pt x="10770" y="12116"/>
                    <a:pt x="11028" y="12774"/>
                  </a:cubicBezTo>
                  <a:cubicBezTo>
                    <a:pt x="11482" y="13924"/>
                    <a:pt x="11768" y="15135"/>
                    <a:pt x="12133" y="16320"/>
                  </a:cubicBezTo>
                  <a:cubicBezTo>
                    <a:pt x="12161" y="16324"/>
                    <a:pt x="12187" y="16326"/>
                    <a:pt x="12213" y="16326"/>
                  </a:cubicBezTo>
                  <a:cubicBezTo>
                    <a:pt x="12245" y="16326"/>
                    <a:pt x="12276" y="16323"/>
                    <a:pt x="12307" y="16316"/>
                  </a:cubicBezTo>
                  <a:cubicBezTo>
                    <a:pt x="11912" y="15035"/>
                    <a:pt x="11622" y="13714"/>
                    <a:pt x="11093" y="12482"/>
                  </a:cubicBezTo>
                  <a:cubicBezTo>
                    <a:pt x="10843" y="11896"/>
                    <a:pt x="10544" y="11345"/>
                    <a:pt x="10124" y="10861"/>
                  </a:cubicBezTo>
                  <a:cubicBezTo>
                    <a:pt x="9724" y="10400"/>
                    <a:pt x="9118" y="10184"/>
                    <a:pt x="8651" y="9801"/>
                  </a:cubicBezTo>
                  <a:lnTo>
                    <a:pt x="8651" y="9801"/>
                  </a:lnTo>
                  <a:cubicBezTo>
                    <a:pt x="8868" y="9804"/>
                    <a:pt x="9075" y="9808"/>
                    <a:pt x="9282" y="9826"/>
                  </a:cubicBezTo>
                  <a:cubicBezTo>
                    <a:pt x="10235" y="10147"/>
                    <a:pt x="11034" y="11322"/>
                    <a:pt x="11457" y="12080"/>
                  </a:cubicBezTo>
                  <a:cubicBezTo>
                    <a:pt x="11802" y="12698"/>
                    <a:pt x="12003" y="13391"/>
                    <a:pt x="12312" y="14030"/>
                  </a:cubicBezTo>
                  <a:cubicBezTo>
                    <a:pt x="12616" y="14656"/>
                    <a:pt x="13027" y="15231"/>
                    <a:pt x="13385" y="15833"/>
                  </a:cubicBezTo>
                  <a:cubicBezTo>
                    <a:pt x="13438" y="15808"/>
                    <a:pt x="13489" y="15780"/>
                    <a:pt x="13535" y="15750"/>
                  </a:cubicBezTo>
                  <a:cubicBezTo>
                    <a:pt x="13141" y="15076"/>
                    <a:pt x="12690" y="14436"/>
                    <a:pt x="12353" y="13733"/>
                  </a:cubicBezTo>
                  <a:cubicBezTo>
                    <a:pt x="11989" y="12984"/>
                    <a:pt x="11758" y="12206"/>
                    <a:pt x="11298" y="11501"/>
                  </a:cubicBezTo>
                  <a:cubicBezTo>
                    <a:pt x="10961" y="10983"/>
                    <a:pt x="10457" y="10338"/>
                    <a:pt x="9859" y="9943"/>
                  </a:cubicBezTo>
                  <a:lnTo>
                    <a:pt x="9859" y="9943"/>
                  </a:lnTo>
                  <a:cubicBezTo>
                    <a:pt x="10677" y="10439"/>
                    <a:pt x="11281" y="11379"/>
                    <a:pt x="11893" y="12056"/>
                  </a:cubicBezTo>
                  <a:cubicBezTo>
                    <a:pt x="12740" y="12996"/>
                    <a:pt x="13655" y="13806"/>
                    <a:pt x="14363" y="14825"/>
                  </a:cubicBezTo>
                  <a:cubicBezTo>
                    <a:pt x="14386" y="14753"/>
                    <a:pt x="14400" y="14676"/>
                    <a:pt x="14401" y="14592"/>
                  </a:cubicBezTo>
                  <a:cubicBezTo>
                    <a:pt x="13641" y="13545"/>
                    <a:pt x="12667" y="12696"/>
                    <a:pt x="11795" y="11698"/>
                  </a:cubicBezTo>
                  <a:cubicBezTo>
                    <a:pt x="11322" y="11156"/>
                    <a:pt x="10848" y="10501"/>
                    <a:pt x="10268" y="10038"/>
                  </a:cubicBezTo>
                  <a:lnTo>
                    <a:pt x="10268" y="10038"/>
                  </a:lnTo>
                  <a:cubicBezTo>
                    <a:pt x="10360" y="10075"/>
                    <a:pt x="10448" y="10113"/>
                    <a:pt x="10544" y="10160"/>
                  </a:cubicBezTo>
                  <a:cubicBezTo>
                    <a:pt x="10557" y="10168"/>
                    <a:pt x="10573" y="10177"/>
                    <a:pt x="10586" y="10184"/>
                  </a:cubicBezTo>
                  <a:cubicBezTo>
                    <a:pt x="10598" y="10191"/>
                    <a:pt x="10611" y="10197"/>
                    <a:pt x="10624" y="10204"/>
                  </a:cubicBezTo>
                  <a:cubicBezTo>
                    <a:pt x="11190" y="10507"/>
                    <a:pt x="11692" y="10933"/>
                    <a:pt x="12204" y="11310"/>
                  </a:cubicBezTo>
                  <a:cubicBezTo>
                    <a:pt x="13072" y="11952"/>
                    <a:pt x="13851" y="12720"/>
                    <a:pt x="14516" y="13571"/>
                  </a:cubicBezTo>
                  <a:cubicBezTo>
                    <a:pt x="14532" y="13502"/>
                    <a:pt x="14545" y="13438"/>
                    <a:pt x="14554" y="13369"/>
                  </a:cubicBezTo>
                  <a:cubicBezTo>
                    <a:pt x="13902" y="12539"/>
                    <a:pt x="13141" y="11809"/>
                    <a:pt x="12297" y="11162"/>
                  </a:cubicBezTo>
                  <a:cubicBezTo>
                    <a:pt x="11952" y="10896"/>
                    <a:pt x="11602" y="10633"/>
                    <a:pt x="11241" y="10388"/>
                  </a:cubicBezTo>
                  <a:lnTo>
                    <a:pt x="11241" y="10388"/>
                  </a:lnTo>
                  <a:cubicBezTo>
                    <a:pt x="11735" y="10483"/>
                    <a:pt x="12231" y="10492"/>
                    <a:pt x="12713" y="10696"/>
                  </a:cubicBezTo>
                  <a:cubicBezTo>
                    <a:pt x="13174" y="10890"/>
                    <a:pt x="13614" y="11074"/>
                    <a:pt x="14110" y="11146"/>
                  </a:cubicBezTo>
                  <a:cubicBezTo>
                    <a:pt x="14115" y="11146"/>
                    <a:pt x="14120" y="11147"/>
                    <a:pt x="14125" y="11147"/>
                  </a:cubicBezTo>
                  <a:cubicBezTo>
                    <a:pt x="14219" y="11147"/>
                    <a:pt x="14255" y="10999"/>
                    <a:pt x="14156" y="10984"/>
                  </a:cubicBezTo>
                  <a:cubicBezTo>
                    <a:pt x="13586" y="10902"/>
                    <a:pt x="13116" y="10652"/>
                    <a:pt x="12585" y="10461"/>
                  </a:cubicBezTo>
                  <a:cubicBezTo>
                    <a:pt x="12049" y="10270"/>
                    <a:pt x="11516" y="10241"/>
                    <a:pt x="10962" y="10149"/>
                  </a:cubicBezTo>
                  <a:cubicBezTo>
                    <a:pt x="10912" y="10141"/>
                    <a:pt x="10861" y="10128"/>
                    <a:pt x="10811" y="10112"/>
                  </a:cubicBezTo>
                  <a:cubicBezTo>
                    <a:pt x="10716" y="10058"/>
                    <a:pt x="10620" y="10000"/>
                    <a:pt x="10522" y="9947"/>
                  </a:cubicBezTo>
                  <a:cubicBezTo>
                    <a:pt x="10390" y="9875"/>
                    <a:pt x="10252" y="9823"/>
                    <a:pt x="10113" y="9776"/>
                  </a:cubicBezTo>
                  <a:cubicBezTo>
                    <a:pt x="10039" y="9735"/>
                    <a:pt x="9959" y="9693"/>
                    <a:pt x="9881" y="9655"/>
                  </a:cubicBezTo>
                  <a:cubicBezTo>
                    <a:pt x="10480" y="9625"/>
                    <a:pt x="11076" y="9592"/>
                    <a:pt x="11672" y="9592"/>
                  </a:cubicBezTo>
                  <a:cubicBezTo>
                    <a:pt x="11925" y="9592"/>
                    <a:pt x="12178" y="9598"/>
                    <a:pt x="12431" y="9613"/>
                  </a:cubicBezTo>
                  <a:cubicBezTo>
                    <a:pt x="13498" y="9679"/>
                    <a:pt x="14530" y="9958"/>
                    <a:pt x="15591" y="10044"/>
                  </a:cubicBezTo>
                  <a:cubicBezTo>
                    <a:pt x="15579" y="10011"/>
                    <a:pt x="15566" y="9978"/>
                    <a:pt x="15549" y="9945"/>
                  </a:cubicBezTo>
                  <a:cubicBezTo>
                    <a:pt x="15536" y="9920"/>
                    <a:pt x="15524" y="9896"/>
                    <a:pt x="15516" y="9874"/>
                  </a:cubicBezTo>
                  <a:cubicBezTo>
                    <a:pt x="14480" y="9787"/>
                    <a:pt x="13469" y="9545"/>
                    <a:pt x="12434" y="9450"/>
                  </a:cubicBezTo>
                  <a:cubicBezTo>
                    <a:pt x="13413" y="9375"/>
                    <a:pt x="14389" y="9275"/>
                    <a:pt x="15361" y="9134"/>
                  </a:cubicBezTo>
                  <a:cubicBezTo>
                    <a:pt x="15369" y="9071"/>
                    <a:pt x="15382" y="9018"/>
                    <a:pt x="15395" y="8967"/>
                  </a:cubicBezTo>
                  <a:lnTo>
                    <a:pt x="15395" y="8967"/>
                  </a:lnTo>
                  <a:cubicBezTo>
                    <a:pt x="13436" y="9250"/>
                    <a:pt x="11464" y="9378"/>
                    <a:pt x="9489" y="9423"/>
                  </a:cubicBezTo>
                  <a:cubicBezTo>
                    <a:pt x="10351" y="9244"/>
                    <a:pt x="11215" y="9071"/>
                    <a:pt x="12050" y="8783"/>
                  </a:cubicBezTo>
                  <a:cubicBezTo>
                    <a:pt x="12969" y="8472"/>
                    <a:pt x="13880" y="8146"/>
                    <a:pt x="14803" y="7852"/>
                  </a:cubicBezTo>
                  <a:cubicBezTo>
                    <a:pt x="14742" y="7814"/>
                    <a:pt x="14670" y="7782"/>
                    <a:pt x="14580" y="7754"/>
                  </a:cubicBezTo>
                  <a:cubicBezTo>
                    <a:pt x="13798" y="8003"/>
                    <a:pt x="13021" y="8274"/>
                    <a:pt x="12243" y="8542"/>
                  </a:cubicBezTo>
                  <a:cubicBezTo>
                    <a:pt x="11090" y="8942"/>
                    <a:pt x="9904" y="9150"/>
                    <a:pt x="8721" y="9416"/>
                  </a:cubicBezTo>
                  <a:cubicBezTo>
                    <a:pt x="9316" y="9063"/>
                    <a:pt x="9906" y="8704"/>
                    <a:pt x="10508" y="8362"/>
                  </a:cubicBezTo>
                  <a:cubicBezTo>
                    <a:pt x="10936" y="8119"/>
                    <a:pt x="11390" y="7930"/>
                    <a:pt x="11843" y="7742"/>
                  </a:cubicBezTo>
                  <a:cubicBezTo>
                    <a:pt x="11964" y="7638"/>
                    <a:pt x="12100" y="7522"/>
                    <a:pt x="12243" y="7401"/>
                  </a:cubicBezTo>
                  <a:lnTo>
                    <a:pt x="12243" y="7401"/>
                  </a:lnTo>
                  <a:cubicBezTo>
                    <a:pt x="11707" y="7642"/>
                    <a:pt x="11162" y="7848"/>
                    <a:pt x="10633" y="8108"/>
                  </a:cubicBezTo>
                  <a:cubicBezTo>
                    <a:pt x="10147" y="8344"/>
                    <a:pt x="9680" y="8627"/>
                    <a:pt x="9215" y="8914"/>
                  </a:cubicBezTo>
                  <a:cubicBezTo>
                    <a:pt x="9431" y="8686"/>
                    <a:pt x="9642" y="8457"/>
                    <a:pt x="9846" y="8216"/>
                  </a:cubicBezTo>
                  <a:cubicBezTo>
                    <a:pt x="10444" y="7826"/>
                    <a:pt x="11014" y="7375"/>
                    <a:pt x="11572" y="6931"/>
                  </a:cubicBezTo>
                  <a:cubicBezTo>
                    <a:pt x="12206" y="6428"/>
                    <a:pt x="12777" y="5854"/>
                    <a:pt x="13363" y="5297"/>
                  </a:cubicBezTo>
                  <a:cubicBezTo>
                    <a:pt x="13732" y="4949"/>
                    <a:pt x="14115" y="4617"/>
                    <a:pt x="14486" y="4275"/>
                  </a:cubicBezTo>
                  <a:cubicBezTo>
                    <a:pt x="14495" y="4203"/>
                    <a:pt x="14495" y="4134"/>
                    <a:pt x="14486" y="4064"/>
                  </a:cubicBezTo>
                  <a:cubicBezTo>
                    <a:pt x="13526" y="5028"/>
                    <a:pt x="12491" y="5961"/>
                    <a:pt x="11454" y="6812"/>
                  </a:cubicBezTo>
                  <a:cubicBezTo>
                    <a:pt x="11059" y="7133"/>
                    <a:pt x="10652" y="7439"/>
                    <a:pt x="10238" y="7735"/>
                  </a:cubicBezTo>
                  <a:cubicBezTo>
                    <a:pt x="10649" y="7212"/>
                    <a:pt x="11028" y="6667"/>
                    <a:pt x="11387" y="6097"/>
                  </a:cubicBezTo>
                  <a:cubicBezTo>
                    <a:pt x="12084" y="4992"/>
                    <a:pt x="12218" y="3739"/>
                    <a:pt x="12630" y="2540"/>
                  </a:cubicBezTo>
                  <a:cubicBezTo>
                    <a:pt x="12605" y="2506"/>
                    <a:pt x="12576" y="2473"/>
                    <a:pt x="12544" y="2434"/>
                  </a:cubicBezTo>
                  <a:cubicBezTo>
                    <a:pt x="12530" y="2418"/>
                    <a:pt x="12520" y="2404"/>
                    <a:pt x="12511" y="2388"/>
                  </a:cubicBezTo>
                  <a:cubicBezTo>
                    <a:pt x="12112" y="3532"/>
                    <a:pt x="11996" y="4761"/>
                    <a:pt x="11359" y="5823"/>
                  </a:cubicBezTo>
                  <a:cubicBezTo>
                    <a:pt x="10889" y="6611"/>
                    <a:pt x="10356" y="7366"/>
                    <a:pt x="9758" y="8071"/>
                  </a:cubicBezTo>
                  <a:cubicBezTo>
                    <a:pt x="9649" y="8143"/>
                    <a:pt x="9538" y="8219"/>
                    <a:pt x="9425" y="8296"/>
                  </a:cubicBezTo>
                  <a:cubicBezTo>
                    <a:pt x="9321" y="8365"/>
                    <a:pt x="9215" y="8439"/>
                    <a:pt x="9114" y="8511"/>
                  </a:cubicBezTo>
                  <a:cubicBezTo>
                    <a:pt x="9262" y="8237"/>
                    <a:pt x="9388" y="7946"/>
                    <a:pt x="9513" y="7673"/>
                  </a:cubicBezTo>
                  <a:cubicBezTo>
                    <a:pt x="9674" y="7323"/>
                    <a:pt x="9829" y="7003"/>
                    <a:pt x="9901" y="6625"/>
                  </a:cubicBezTo>
                  <a:cubicBezTo>
                    <a:pt x="10005" y="6056"/>
                    <a:pt x="9905" y="5465"/>
                    <a:pt x="9993" y="4890"/>
                  </a:cubicBezTo>
                  <a:cubicBezTo>
                    <a:pt x="10003" y="4830"/>
                    <a:pt x="9950" y="4788"/>
                    <a:pt x="9903" y="4788"/>
                  </a:cubicBezTo>
                  <a:cubicBezTo>
                    <a:pt x="9892" y="4788"/>
                    <a:pt x="9881" y="4790"/>
                    <a:pt x="9871" y="4795"/>
                  </a:cubicBezTo>
                  <a:cubicBezTo>
                    <a:pt x="9851" y="4802"/>
                    <a:pt x="9835" y="4818"/>
                    <a:pt x="9833" y="4848"/>
                  </a:cubicBezTo>
                  <a:cubicBezTo>
                    <a:pt x="9812" y="4965"/>
                    <a:pt x="9799" y="5081"/>
                    <a:pt x="9790" y="5197"/>
                  </a:cubicBezTo>
                  <a:cubicBezTo>
                    <a:pt x="9721" y="5970"/>
                    <a:pt x="9783" y="6685"/>
                    <a:pt x="9438" y="7438"/>
                  </a:cubicBezTo>
                  <a:cubicBezTo>
                    <a:pt x="9231" y="7892"/>
                    <a:pt x="9027" y="8407"/>
                    <a:pt x="8735" y="8840"/>
                  </a:cubicBezTo>
                  <a:cubicBezTo>
                    <a:pt x="8617" y="8961"/>
                    <a:pt x="8512" y="9090"/>
                    <a:pt x="8419" y="9235"/>
                  </a:cubicBezTo>
                  <a:cubicBezTo>
                    <a:pt x="8412" y="9244"/>
                    <a:pt x="8407" y="9251"/>
                    <a:pt x="8396" y="9259"/>
                  </a:cubicBezTo>
                  <a:cubicBezTo>
                    <a:pt x="8429" y="7970"/>
                    <a:pt x="8711" y="6743"/>
                    <a:pt x="8995" y="5492"/>
                  </a:cubicBezTo>
                  <a:cubicBezTo>
                    <a:pt x="9152" y="4789"/>
                    <a:pt x="9281" y="4086"/>
                    <a:pt x="9457" y="3393"/>
                  </a:cubicBezTo>
                  <a:cubicBezTo>
                    <a:pt x="9431" y="3284"/>
                    <a:pt x="9401" y="3172"/>
                    <a:pt x="9369" y="3061"/>
                  </a:cubicBezTo>
                  <a:cubicBezTo>
                    <a:pt x="9128" y="3921"/>
                    <a:pt x="8978" y="4808"/>
                    <a:pt x="8782" y="5685"/>
                  </a:cubicBezTo>
                  <a:cubicBezTo>
                    <a:pt x="8607" y="6460"/>
                    <a:pt x="8440" y="7224"/>
                    <a:pt x="8335" y="7997"/>
                  </a:cubicBezTo>
                  <a:cubicBezTo>
                    <a:pt x="8274" y="7649"/>
                    <a:pt x="8168" y="7304"/>
                    <a:pt x="8072" y="6949"/>
                  </a:cubicBezTo>
                  <a:cubicBezTo>
                    <a:pt x="8056" y="6879"/>
                    <a:pt x="8040" y="6805"/>
                    <a:pt x="8024" y="6736"/>
                  </a:cubicBezTo>
                  <a:cubicBezTo>
                    <a:pt x="8036" y="6134"/>
                    <a:pt x="8083" y="5539"/>
                    <a:pt x="8141" y="4943"/>
                  </a:cubicBezTo>
                  <a:cubicBezTo>
                    <a:pt x="8224" y="4121"/>
                    <a:pt x="8134" y="3277"/>
                    <a:pt x="8312" y="2469"/>
                  </a:cubicBezTo>
                  <a:cubicBezTo>
                    <a:pt x="8403" y="2065"/>
                    <a:pt x="8570" y="1695"/>
                    <a:pt x="8723" y="1316"/>
                  </a:cubicBezTo>
                  <a:cubicBezTo>
                    <a:pt x="8694" y="1250"/>
                    <a:pt x="8667" y="1183"/>
                    <a:pt x="8636" y="1112"/>
                  </a:cubicBezTo>
                  <a:cubicBezTo>
                    <a:pt x="8459" y="1616"/>
                    <a:pt x="8225" y="2102"/>
                    <a:pt x="8108" y="2631"/>
                  </a:cubicBezTo>
                  <a:cubicBezTo>
                    <a:pt x="7929" y="3450"/>
                    <a:pt x="8036" y="4356"/>
                    <a:pt x="7949" y="5193"/>
                  </a:cubicBezTo>
                  <a:cubicBezTo>
                    <a:pt x="7920" y="5472"/>
                    <a:pt x="7901" y="5751"/>
                    <a:pt x="7883" y="6034"/>
                  </a:cubicBezTo>
                  <a:cubicBezTo>
                    <a:pt x="7776" y="5363"/>
                    <a:pt x="7713" y="4679"/>
                    <a:pt x="7585" y="4020"/>
                  </a:cubicBezTo>
                  <a:cubicBezTo>
                    <a:pt x="7397" y="3064"/>
                    <a:pt x="7360" y="2074"/>
                    <a:pt x="7124" y="1134"/>
                  </a:cubicBezTo>
                  <a:cubicBezTo>
                    <a:pt x="7026" y="748"/>
                    <a:pt x="6883" y="374"/>
                    <a:pt x="6745"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4" name="Google Shape;10695;p72">
              <a:extLst>
                <a:ext uri="{FF2B5EF4-FFF2-40B4-BE49-F238E27FC236}">
                  <a16:creationId xmlns:a16="http://schemas.microsoft.com/office/drawing/2014/main" id="{E8C08043-1D5A-83CC-E459-C89E0A10DA35}"/>
                </a:ext>
              </a:extLst>
            </p:cNvPr>
            <p:cNvSpPr/>
            <p:nvPr/>
          </p:nvSpPr>
          <p:spPr>
            <a:xfrm>
              <a:off x="7749156" y="3712139"/>
              <a:ext cx="64208" cy="96568"/>
            </a:xfrm>
            <a:custGeom>
              <a:avLst/>
              <a:gdLst/>
              <a:ahLst/>
              <a:cxnLst/>
              <a:rect l="l" t="t" r="r" b="b"/>
              <a:pathLst>
                <a:path w="2516" h="3784" extrusionOk="0">
                  <a:moveTo>
                    <a:pt x="1100" y="1"/>
                  </a:moveTo>
                  <a:cubicBezTo>
                    <a:pt x="1041" y="1"/>
                    <a:pt x="973" y="22"/>
                    <a:pt x="890" y="75"/>
                  </a:cubicBezTo>
                  <a:cubicBezTo>
                    <a:pt x="831" y="114"/>
                    <a:pt x="768" y="165"/>
                    <a:pt x="692" y="237"/>
                  </a:cubicBezTo>
                  <a:cubicBezTo>
                    <a:pt x="652" y="275"/>
                    <a:pt x="609" y="322"/>
                    <a:pt x="562" y="371"/>
                  </a:cubicBezTo>
                  <a:cubicBezTo>
                    <a:pt x="0" y="990"/>
                    <a:pt x="242" y="2257"/>
                    <a:pt x="479" y="3062"/>
                  </a:cubicBezTo>
                  <a:cubicBezTo>
                    <a:pt x="602" y="3488"/>
                    <a:pt x="725" y="3783"/>
                    <a:pt x="725" y="3783"/>
                  </a:cubicBezTo>
                  <a:cubicBezTo>
                    <a:pt x="794" y="3773"/>
                    <a:pt x="902" y="3710"/>
                    <a:pt x="1024" y="3611"/>
                  </a:cubicBezTo>
                  <a:cubicBezTo>
                    <a:pt x="1474" y="3253"/>
                    <a:pt x="2175" y="2395"/>
                    <a:pt x="2401" y="1594"/>
                  </a:cubicBezTo>
                  <a:cubicBezTo>
                    <a:pt x="2489" y="1284"/>
                    <a:pt x="2515" y="1027"/>
                    <a:pt x="2495" y="821"/>
                  </a:cubicBezTo>
                  <a:cubicBezTo>
                    <a:pt x="2492" y="786"/>
                    <a:pt x="2488" y="751"/>
                    <a:pt x="2480" y="722"/>
                  </a:cubicBezTo>
                  <a:cubicBezTo>
                    <a:pt x="2429" y="446"/>
                    <a:pt x="2274" y="301"/>
                    <a:pt x="2067" y="301"/>
                  </a:cubicBezTo>
                  <a:cubicBezTo>
                    <a:pt x="1985" y="301"/>
                    <a:pt x="1895" y="323"/>
                    <a:pt x="1800" y="369"/>
                  </a:cubicBezTo>
                  <a:cubicBezTo>
                    <a:pt x="1748" y="394"/>
                    <a:pt x="1702" y="405"/>
                    <a:pt x="1662" y="405"/>
                  </a:cubicBezTo>
                  <a:cubicBezTo>
                    <a:pt x="1657" y="405"/>
                    <a:pt x="1652" y="405"/>
                    <a:pt x="1648" y="404"/>
                  </a:cubicBezTo>
                  <a:cubicBezTo>
                    <a:pt x="1611" y="403"/>
                    <a:pt x="1580" y="391"/>
                    <a:pt x="1551" y="374"/>
                  </a:cubicBezTo>
                  <a:cubicBezTo>
                    <a:pt x="1390" y="278"/>
                    <a:pt x="1309" y="1"/>
                    <a:pt x="1100"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5" name="Google Shape;10696;p72">
              <a:extLst>
                <a:ext uri="{FF2B5EF4-FFF2-40B4-BE49-F238E27FC236}">
                  <a16:creationId xmlns:a16="http://schemas.microsoft.com/office/drawing/2014/main" id="{57C46AA4-4062-BC19-9E83-988D16F807F0}"/>
                </a:ext>
              </a:extLst>
            </p:cNvPr>
            <p:cNvSpPr/>
            <p:nvPr/>
          </p:nvSpPr>
          <p:spPr>
            <a:xfrm>
              <a:off x="7760283" y="3712521"/>
              <a:ext cx="53311" cy="99069"/>
            </a:xfrm>
            <a:custGeom>
              <a:avLst/>
              <a:gdLst/>
              <a:ahLst/>
              <a:cxnLst/>
              <a:rect l="l" t="t" r="r" b="b"/>
              <a:pathLst>
                <a:path w="2089" h="3882" extrusionOk="0">
                  <a:moveTo>
                    <a:pt x="482" y="0"/>
                  </a:moveTo>
                  <a:lnTo>
                    <a:pt x="285" y="160"/>
                  </a:lnTo>
                  <a:cubicBezTo>
                    <a:pt x="240" y="288"/>
                    <a:pt x="225" y="423"/>
                    <a:pt x="225" y="585"/>
                  </a:cubicBezTo>
                  <a:cubicBezTo>
                    <a:pt x="226" y="1188"/>
                    <a:pt x="356" y="1683"/>
                    <a:pt x="204" y="2292"/>
                  </a:cubicBezTo>
                  <a:cubicBezTo>
                    <a:pt x="147" y="2526"/>
                    <a:pt x="99" y="2752"/>
                    <a:pt x="72" y="2985"/>
                  </a:cubicBezTo>
                  <a:cubicBezTo>
                    <a:pt x="62" y="3066"/>
                    <a:pt x="56" y="3147"/>
                    <a:pt x="50" y="3229"/>
                  </a:cubicBezTo>
                  <a:cubicBezTo>
                    <a:pt x="41" y="3442"/>
                    <a:pt x="191" y="3580"/>
                    <a:pt x="328" y="3720"/>
                  </a:cubicBezTo>
                  <a:cubicBezTo>
                    <a:pt x="328" y="3727"/>
                    <a:pt x="326" y="3731"/>
                    <a:pt x="326" y="3737"/>
                  </a:cubicBezTo>
                  <a:cubicBezTo>
                    <a:pt x="309" y="3758"/>
                    <a:pt x="294" y="3775"/>
                    <a:pt x="279" y="3794"/>
                  </a:cubicBezTo>
                  <a:cubicBezTo>
                    <a:pt x="249" y="3832"/>
                    <a:pt x="281" y="3881"/>
                    <a:pt x="316" y="3881"/>
                  </a:cubicBezTo>
                  <a:cubicBezTo>
                    <a:pt x="328" y="3881"/>
                    <a:pt x="340" y="3876"/>
                    <a:pt x="350" y="3863"/>
                  </a:cubicBezTo>
                  <a:lnTo>
                    <a:pt x="404" y="3797"/>
                  </a:lnTo>
                  <a:lnTo>
                    <a:pt x="411" y="3805"/>
                  </a:lnTo>
                  <a:cubicBezTo>
                    <a:pt x="421" y="3816"/>
                    <a:pt x="433" y="3821"/>
                    <a:pt x="444" y="3821"/>
                  </a:cubicBezTo>
                  <a:cubicBezTo>
                    <a:pt x="480" y="3821"/>
                    <a:pt x="514" y="3772"/>
                    <a:pt x="482" y="3736"/>
                  </a:cubicBezTo>
                  <a:cubicBezTo>
                    <a:pt x="476" y="3730"/>
                    <a:pt x="474" y="3724"/>
                    <a:pt x="469" y="3720"/>
                  </a:cubicBezTo>
                  <a:cubicBezTo>
                    <a:pt x="519" y="3658"/>
                    <a:pt x="566" y="3596"/>
                    <a:pt x="617" y="3532"/>
                  </a:cubicBezTo>
                  <a:cubicBezTo>
                    <a:pt x="930" y="3134"/>
                    <a:pt x="1238" y="2692"/>
                    <a:pt x="1444" y="2254"/>
                  </a:cubicBezTo>
                  <a:cubicBezTo>
                    <a:pt x="1577" y="1972"/>
                    <a:pt x="1664" y="1652"/>
                    <a:pt x="1758" y="1356"/>
                  </a:cubicBezTo>
                  <a:cubicBezTo>
                    <a:pt x="1825" y="1138"/>
                    <a:pt x="1949" y="939"/>
                    <a:pt x="2088" y="748"/>
                  </a:cubicBezTo>
                  <a:cubicBezTo>
                    <a:pt x="2085" y="711"/>
                    <a:pt x="2081" y="677"/>
                    <a:pt x="2074" y="648"/>
                  </a:cubicBezTo>
                  <a:cubicBezTo>
                    <a:pt x="1856" y="974"/>
                    <a:pt x="1674" y="1294"/>
                    <a:pt x="1539" y="1702"/>
                  </a:cubicBezTo>
                  <a:cubicBezTo>
                    <a:pt x="1313" y="2376"/>
                    <a:pt x="889" y="3029"/>
                    <a:pt x="438" y="3599"/>
                  </a:cubicBezTo>
                  <a:cubicBezTo>
                    <a:pt x="510" y="3031"/>
                    <a:pt x="827" y="2461"/>
                    <a:pt x="981" y="1918"/>
                  </a:cubicBezTo>
                  <a:cubicBezTo>
                    <a:pt x="1124" y="1408"/>
                    <a:pt x="1153" y="861"/>
                    <a:pt x="1240" y="331"/>
                  </a:cubicBezTo>
                  <a:cubicBezTo>
                    <a:pt x="1203" y="329"/>
                    <a:pt x="1171" y="317"/>
                    <a:pt x="1143" y="300"/>
                  </a:cubicBezTo>
                  <a:cubicBezTo>
                    <a:pt x="1034" y="900"/>
                    <a:pt x="990" y="1519"/>
                    <a:pt x="827" y="2097"/>
                  </a:cubicBezTo>
                  <a:cubicBezTo>
                    <a:pt x="690" y="2579"/>
                    <a:pt x="423" y="3054"/>
                    <a:pt x="345" y="3554"/>
                  </a:cubicBezTo>
                  <a:cubicBezTo>
                    <a:pt x="0" y="3002"/>
                    <a:pt x="331" y="2535"/>
                    <a:pt x="388" y="1916"/>
                  </a:cubicBezTo>
                  <a:cubicBezTo>
                    <a:pt x="441" y="1326"/>
                    <a:pt x="138" y="521"/>
                    <a:pt x="482"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6" name="Google Shape;10697;p72">
              <a:extLst>
                <a:ext uri="{FF2B5EF4-FFF2-40B4-BE49-F238E27FC236}">
                  <a16:creationId xmlns:a16="http://schemas.microsoft.com/office/drawing/2014/main" id="{390ED4B6-D63F-731A-A29F-7269CECB3DF6}"/>
                </a:ext>
              </a:extLst>
            </p:cNvPr>
            <p:cNvSpPr/>
            <p:nvPr/>
          </p:nvSpPr>
          <p:spPr>
            <a:xfrm>
              <a:off x="7728383" y="3784641"/>
              <a:ext cx="65280" cy="48616"/>
            </a:xfrm>
            <a:custGeom>
              <a:avLst/>
              <a:gdLst/>
              <a:ahLst/>
              <a:cxnLst/>
              <a:rect l="l" t="t" r="r" b="b"/>
              <a:pathLst>
                <a:path w="2558" h="1905" extrusionOk="0">
                  <a:moveTo>
                    <a:pt x="480" y="0"/>
                  </a:moveTo>
                  <a:cubicBezTo>
                    <a:pt x="362" y="0"/>
                    <a:pt x="270" y="62"/>
                    <a:pt x="249" y="265"/>
                  </a:cubicBezTo>
                  <a:cubicBezTo>
                    <a:pt x="196" y="763"/>
                    <a:pt x="1" y="619"/>
                    <a:pt x="249" y="1108"/>
                  </a:cubicBezTo>
                  <a:cubicBezTo>
                    <a:pt x="497" y="1595"/>
                    <a:pt x="705" y="1719"/>
                    <a:pt x="1190" y="1811"/>
                  </a:cubicBezTo>
                  <a:cubicBezTo>
                    <a:pt x="1394" y="1849"/>
                    <a:pt x="1632" y="1904"/>
                    <a:pt x="1836" y="1904"/>
                  </a:cubicBezTo>
                  <a:cubicBezTo>
                    <a:pt x="2118" y="1904"/>
                    <a:pt x="2337" y="1800"/>
                    <a:pt x="2321" y="1400"/>
                  </a:cubicBezTo>
                  <a:cubicBezTo>
                    <a:pt x="2293" y="710"/>
                    <a:pt x="2557" y="786"/>
                    <a:pt x="2237" y="631"/>
                  </a:cubicBezTo>
                  <a:cubicBezTo>
                    <a:pt x="1915" y="477"/>
                    <a:pt x="1628" y="391"/>
                    <a:pt x="1628" y="391"/>
                  </a:cubicBezTo>
                  <a:cubicBezTo>
                    <a:pt x="1628" y="391"/>
                    <a:pt x="1293" y="161"/>
                    <a:pt x="1033" y="140"/>
                  </a:cubicBezTo>
                  <a:cubicBezTo>
                    <a:pt x="878" y="128"/>
                    <a:pt x="651" y="0"/>
                    <a:pt x="480"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7" name="Google Shape;10698;p72">
              <a:extLst>
                <a:ext uri="{FF2B5EF4-FFF2-40B4-BE49-F238E27FC236}">
                  <a16:creationId xmlns:a16="http://schemas.microsoft.com/office/drawing/2014/main" id="{DC23B59F-F5C4-6395-C8E9-A9443C7D9D96}"/>
                </a:ext>
              </a:extLst>
            </p:cNvPr>
            <p:cNvSpPr/>
            <p:nvPr/>
          </p:nvSpPr>
          <p:spPr>
            <a:xfrm>
              <a:off x="7727439" y="3748530"/>
              <a:ext cx="12326" cy="12275"/>
            </a:xfrm>
            <a:custGeom>
              <a:avLst/>
              <a:gdLst/>
              <a:ahLst/>
              <a:cxnLst/>
              <a:rect l="l" t="t" r="r" b="b"/>
              <a:pathLst>
                <a:path w="483" h="481" extrusionOk="0">
                  <a:moveTo>
                    <a:pt x="242" y="0"/>
                  </a:moveTo>
                  <a:cubicBezTo>
                    <a:pt x="108" y="0"/>
                    <a:pt x="1" y="109"/>
                    <a:pt x="1" y="241"/>
                  </a:cubicBezTo>
                  <a:cubicBezTo>
                    <a:pt x="1" y="373"/>
                    <a:pt x="110" y="480"/>
                    <a:pt x="242" y="480"/>
                  </a:cubicBezTo>
                  <a:cubicBezTo>
                    <a:pt x="374" y="480"/>
                    <a:pt x="483" y="373"/>
                    <a:pt x="483" y="241"/>
                  </a:cubicBezTo>
                  <a:cubicBezTo>
                    <a:pt x="483" y="109"/>
                    <a:pt x="374" y="0"/>
                    <a:pt x="242"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8" name="Google Shape;10699;p72">
              <a:extLst>
                <a:ext uri="{FF2B5EF4-FFF2-40B4-BE49-F238E27FC236}">
                  <a16:creationId xmlns:a16="http://schemas.microsoft.com/office/drawing/2014/main" id="{EF372FE4-357A-B0E1-063D-E277517AB437}"/>
                </a:ext>
              </a:extLst>
            </p:cNvPr>
            <p:cNvSpPr/>
            <p:nvPr/>
          </p:nvSpPr>
          <p:spPr>
            <a:xfrm>
              <a:off x="7706997" y="3763970"/>
              <a:ext cx="17941" cy="17890"/>
            </a:xfrm>
            <a:custGeom>
              <a:avLst/>
              <a:gdLst/>
              <a:ahLst/>
              <a:cxnLst/>
              <a:rect l="l" t="t" r="r" b="b"/>
              <a:pathLst>
                <a:path w="703" h="701" extrusionOk="0">
                  <a:moveTo>
                    <a:pt x="351" y="0"/>
                  </a:moveTo>
                  <a:cubicBezTo>
                    <a:pt x="156" y="0"/>
                    <a:pt x="0" y="157"/>
                    <a:pt x="0" y="350"/>
                  </a:cubicBezTo>
                  <a:cubicBezTo>
                    <a:pt x="0" y="544"/>
                    <a:pt x="159" y="701"/>
                    <a:pt x="351" y="701"/>
                  </a:cubicBezTo>
                  <a:cubicBezTo>
                    <a:pt x="545" y="701"/>
                    <a:pt x="702" y="544"/>
                    <a:pt x="702" y="350"/>
                  </a:cubicBezTo>
                  <a:cubicBezTo>
                    <a:pt x="702" y="157"/>
                    <a:pt x="543" y="0"/>
                    <a:pt x="351"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9" name="Google Shape;10700;p72">
              <a:extLst>
                <a:ext uri="{FF2B5EF4-FFF2-40B4-BE49-F238E27FC236}">
                  <a16:creationId xmlns:a16="http://schemas.microsoft.com/office/drawing/2014/main" id="{8300DAAD-14AD-8D9D-D9B2-6460C3EB2C67}"/>
                </a:ext>
              </a:extLst>
            </p:cNvPr>
            <p:cNvSpPr/>
            <p:nvPr/>
          </p:nvSpPr>
          <p:spPr>
            <a:xfrm>
              <a:off x="7703578" y="3804648"/>
              <a:ext cx="13781" cy="13781"/>
            </a:xfrm>
            <a:custGeom>
              <a:avLst/>
              <a:gdLst/>
              <a:ahLst/>
              <a:cxnLst/>
              <a:rect l="l" t="t" r="r" b="b"/>
              <a:pathLst>
                <a:path w="540" h="540" extrusionOk="0">
                  <a:moveTo>
                    <a:pt x="271" y="1"/>
                  </a:moveTo>
                  <a:cubicBezTo>
                    <a:pt x="121" y="1"/>
                    <a:pt x="1" y="121"/>
                    <a:pt x="1" y="271"/>
                  </a:cubicBezTo>
                  <a:cubicBezTo>
                    <a:pt x="1" y="419"/>
                    <a:pt x="121" y="540"/>
                    <a:pt x="271" y="540"/>
                  </a:cubicBezTo>
                  <a:cubicBezTo>
                    <a:pt x="419" y="540"/>
                    <a:pt x="539" y="419"/>
                    <a:pt x="539" y="271"/>
                  </a:cubicBezTo>
                  <a:cubicBezTo>
                    <a:pt x="539" y="121"/>
                    <a:pt x="421" y="1"/>
                    <a:pt x="271"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0" name="Google Shape;10701;p72">
              <a:extLst>
                <a:ext uri="{FF2B5EF4-FFF2-40B4-BE49-F238E27FC236}">
                  <a16:creationId xmlns:a16="http://schemas.microsoft.com/office/drawing/2014/main" id="{F06F80F8-AFB8-7ED9-1502-4424B1749F83}"/>
                </a:ext>
              </a:extLst>
            </p:cNvPr>
            <p:cNvSpPr/>
            <p:nvPr/>
          </p:nvSpPr>
          <p:spPr>
            <a:xfrm>
              <a:off x="7724836" y="3840631"/>
              <a:ext cx="14189" cy="14164"/>
            </a:xfrm>
            <a:custGeom>
              <a:avLst/>
              <a:gdLst/>
              <a:ahLst/>
              <a:cxnLst/>
              <a:rect l="l" t="t" r="r" b="b"/>
              <a:pathLst>
                <a:path w="556" h="555" extrusionOk="0">
                  <a:moveTo>
                    <a:pt x="278" y="1"/>
                  </a:moveTo>
                  <a:cubicBezTo>
                    <a:pt x="123" y="1"/>
                    <a:pt x="0" y="125"/>
                    <a:pt x="0" y="278"/>
                  </a:cubicBezTo>
                  <a:cubicBezTo>
                    <a:pt x="0" y="432"/>
                    <a:pt x="125" y="554"/>
                    <a:pt x="278" y="554"/>
                  </a:cubicBezTo>
                  <a:cubicBezTo>
                    <a:pt x="432" y="554"/>
                    <a:pt x="555" y="429"/>
                    <a:pt x="555" y="278"/>
                  </a:cubicBezTo>
                  <a:cubicBezTo>
                    <a:pt x="555" y="125"/>
                    <a:pt x="432" y="1"/>
                    <a:pt x="278"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1" name="Google Shape;10702;p72">
              <a:extLst>
                <a:ext uri="{FF2B5EF4-FFF2-40B4-BE49-F238E27FC236}">
                  <a16:creationId xmlns:a16="http://schemas.microsoft.com/office/drawing/2014/main" id="{03FA2D58-1F71-EC45-9E47-25BF9B849ADC}"/>
                </a:ext>
              </a:extLst>
            </p:cNvPr>
            <p:cNvSpPr/>
            <p:nvPr/>
          </p:nvSpPr>
          <p:spPr>
            <a:xfrm>
              <a:off x="7764723" y="3851452"/>
              <a:ext cx="13372" cy="13347"/>
            </a:xfrm>
            <a:custGeom>
              <a:avLst/>
              <a:gdLst/>
              <a:ahLst/>
              <a:cxnLst/>
              <a:rect l="l" t="t" r="r" b="b"/>
              <a:pathLst>
                <a:path w="524" h="523" extrusionOk="0">
                  <a:moveTo>
                    <a:pt x="262" y="1"/>
                  </a:moveTo>
                  <a:cubicBezTo>
                    <a:pt x="118" y="1"/>
                    <a:pt x="1" y="115"/>
                    <a:pt x="1" y="261"/>
                  </a:cubicBezTo>
                  <a:cubicBezTo>
                    <a:pt x="1" y="405"/>
                    <a:pt x="117" y="522"/>
                    <a:pt x="262" y="522"/>
                  </a:cubicBezTo>
                  <a:cubicBezTo>
                    <a:pt x="408" y="522"/>
                    <a:pt x="524" y="406"/>
                    <a:pt x="524" y="261"/>
                  </a:cubicBezTo>
                  <a:cubicBezTo>
                    <a:pt x="524" y="115"/>
                    <a:pt x="408" y="1"/>
                    <a:pt x="262"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2" name="Google Shape;10703;p72">
              <a:extLst>
                <a:ext uri="{FF2B5EF4-FFF2-40B4-BE49-F238E27FC236}">
                  <a16:creationId xmlns:a16="http://schemas.microsoft.com/office/drawing/2014/main" id="{C7DD39D8-2EC9-DBCF-2712-0F6279FDB19B}"/>
                </a:ext>
              </a:extLst>
            </p:cNvPr>
            <p:cNvSpPr/>
            <p:nvPr/>
          </p:nvSpPr>
          <p:spPr>
            <a:xfrm>
              <a:off x="7799353" y="3842392"/>
              <a:ext cx="14266" cy="14266"/>
            </a:xfrm>
            <a:custGeom>
              <a:avLst/>
              <a:gdLst/>
              <a:ahLst/>
              <a:cxnLst/>
              <a:rect l="l" t="t" r="r" b="b"/>
              <a:pathLst>
                <a:path w="559" h="559" extrusionOk="0">
                  <a:moveTo>
                    <a:pt x="280" y="1"/>
                  </a:moveTo>
                  <a:cubicBezTo>
                    <a:pt x="126" y="1"/>
                    <a:pt x="1" y="125"/>
                    <a:pt x="1" y="280"/>
                  </a:cubicBezTo>
                  <a:cubicBezTo>
                    <a:pt x="1" y="434"/>
                    <a:pt x="126" y="559"/>
                    <a:pt x="280" y="559"/>
                  </a:cubicBezTo>
                  <a:cubicBezTo>
                    <a:pt x="434" y="559"/>
                    <a:pt x="559" y="434"/>
                    <a:pt x="559" y="280"/>
                  </a:cubicBezTo>
                  <a:cubicBezTo>
                    <a:pt x="559" y="125"/>
                    <a:pt x="432" y="1"/>
                    <a:pt x="280"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3" name="Google Shape;10704;p72">
              <a:extLst>
                <a:ext uri="{FF2B5EF4-FFF2-40B4-BE49-F238E27FC236}">
                  <a16:creationId xmlns:a16="http://schemas.microsoft.com/office/drawing/2014/main" id="{0EF767A5-5D4F-3E92-A69A-594CFEAD82F5}"/>
                </a:ext>
              </a:extLst>
            </p:cNvPr>
            <p:cNvSpPr/>
            <p:nvPr/>
          </p:nvSpPr>
          <p:spPr>
            <a:xfrm>
              <a:off x="7817524" y="3811768"/>
              <a:ext cx="20084" cy="20084"/>
            </a:xfrm>
            <a:custGeom>
              <a:avLst/>
              <a:gdLst/>
              <a:ahLst/>
              <a:cxnLst/>
              <a:rect l="l" t="t" r="r" b="b"/>
              <a:pathLst>
                <a:path w="787" h="787" extrusionOk="0">
                  <a:moveTo>
                    <a:pt x="394" y="1"/>
                  </a:moveTo>
                  <a:cubicBezTo>
                    <a:pt x="177" y="1"/>
                    <a:pt x="1" y="177"/>
                    <a:pt x="1" y="393"/>
                  </a:cubicBezTo>
                  <a:cubicBezTo>
                    <a:pt x="1" y="610"/>
                    <a:pt x="177" y="787"/>
                    <a:pt x="394" y="787"/>
                  </a:cubicBezTo>
                  <a:cubicBezTo>
                    <a:pt x="610" y="787"/>
                    <a:pt x="786" y="610"/>
                    <a:pt x="786" y="393"/>
                  </a:cubicBezTo>
                  <a:cubicBezTo>
                    <a:pt x="786" y="177"/>
                    <a:pt x="610" y="1"/>
                    <a:pt x="394"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4" name="Google Shape;10705;p72">
              <a:extLst>
                <a:ext uri="{FF2B5EF4-FFF2-40B4-BE49-F238E27FC236}">
                  <a16:creationId xmlns:a16="http://schemas.microsoft.com/office/drawing/2014/main" id="{79B4BADE-66E6-B558-185C-C73417244894}"/>
                </a:ext>
              </a:extLst>
            </p:cNvPr>
            <p:cNvSpPr/>
            <p:nvPr/>
          </p:nvSpPr>
          <p:spPr>
            <a:xfrm>
              <a:off x="7812955" y="3779741"/>
              <a:ext cx="15031" cy="14980"/>
            </a:xfrm>
            <a:custGeom>
              <a:avLst/>
              <a:gdLst/>
              <a:ahLst/>
              <a:cxnLst/>
              <a:rect l="l" t="t" r="r" b="b"/>
              <a:pathLst>
                <a:path w="589" h="587" extrusionOk="0">
                  <a:moveTo>
                    <a:pt x="297" y="0"/>
                  </a:moveTo>
                  <a:cubicBezTo>
                    <a:pt x="296" y="0"/>
                    <a:pt x="295" y="0"/>
                    <a:pt x="294" y="0"/>
                  </a:cubicBezTo>
                  <a:cubicBezTo>
                    <a:pt x="130" y="0"/>
                    <a:pt x="1" y="131"/>
                    <a:pt x="1" y="293"/>
                  </a:cubicBezTo>
                  <a:cubicBezTo>
                    <a:pt x="1" y="454"/>
                    <a:pt x="133" y="586"/>
                    <a:pt x="294" y="586"/>
                  </a:cubicBezTo>
                  <a:cubicBezTo>
                    <a:pt x="457" y="586"/>
                    <a:pt x="588" y="454"/>
                    <a:pt x="588" y="293"/>
                  </a:cubicBezTo>
                  <a:cubicBezTo>
                    <a:pt x="588" y="132"/>
                    <a:pt x="457" y="0"/>
                    <a:pt x="297"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5" name="Google Shape;10706;p72">
              <a:extLst>
                <a:ext uri="{FF2B5EF4-FFF2-40B4-BE49-F238E27FC236}">
                  <a16:creationId xmlns:a16="http://schemas.microsoft.com/office/drawing/2014/main" id="{D799321D-46A3-5652-7D57-510BD608B18A}"/>
                </a:ext>
              </a:extLst>
            </p:cNvPr>
            <p:cNvSpPr/>
            <p:nvPr/>
          </p:nvSpPr>
          <p:spPr>
            <a:xfrm>
              <a:off x="7799328" y="3806231"/>
              <a:ext cx="9902" cy="9876"/>
            </a:xfrm>
            <a:custGeom>
              <a:avLst/>
              <a:gdLst/>
              <a:ahLst/>
              <a:cxnLst/>
              <a:rect l="l" t="t" r="r" b="b"/>
              <a:pathLst>
                <a:path w="388" h="387" extrusionOk="0">
                  <a:moveTo>
                    <a:pt x="194" y="1"/>
                  </a:moveTo>
                  <a:cubicBezTo>
                    <a:pt x="87" y="1"/>
                    <a:pt x="0" y="87"/>
                    <a:pt x="0" y="194"/>
                  </a:cubicBezTo>
                  <a:cubicBezTo>
                    <a:pt x="0" y="300"/>
                    <a:pt x="88" y="387"/>
                    <a:pt x="194" y="387"/>
                  </a:cubicBezTo>
                  <a:cubicBezTo>
                    <a:pt x="301" y="387"/>
                    <a:pt x="388" y="300"/>
                    <a:pt x="388" y="194"/>
                  </a:cubicBezTo>
                  <a:cubicBezTo>
                    <a:pt x="388" y="87"/>
                    <a:pt x="301" y="1"/>
                    <a:pt x="194"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6" name="Google Shape;10707;p72">
              <a:extLst>
                <a:ext uri="{FF2B5EF4-FFF2-40B4-BE49-F238E27FC236}">
                  <a16:creationId xmlns:a16="http://schemas.microsoft.com/office/drawing/2014/main" id="{DB9D3515-F049-A61F-3073-EB5F31B76117}"/>
                </a:ext>
              </a:extLst>
            </p:cNvPr>
            <p:cNvSpPr/>
            <p:nvPr/>
          </p:nvSpPr>
          <p:spPr>
            <a:xfrm>
              <a:off x="7791442" y="3831827"/>
              <a:ext cx="3930" cy="3930"/>
            </a:xfrm>
            <a:custGeom>
              <a:avLst/>
              <a:gdLst/>
              <a:ahLst/>
              <a:cxnLst/>
              <a:rect l="l" t="t" r="r" b="b"/>
              <a:pathLst>
                <a:path w="154" h="154" extrusionOk="0">
                  <a:moveTo>
                    <a:pt x="77" y="1"/>
                  </a:moveTo>
                  <a:cubicBezTo>
                    <a:pt x="35" y="1"/>
                    <a:pt x="1" y="33"/>
                    <a:pt x="1" y="75"/>
                  </a:cubicBezTo>
                  <a:cubicBezTo>
                    <a:pt x="1" y="118"/>
                    <a:pt x="36" y="153"/>
                    <a:pt x="77" y="153"/>
                  </a:cubicBezTo>
                  <a:cubicBezTo>
                    <a:pt x="118" y="153"/>
                    <a:pt x="154" y="118"/>
                    <a:pt x="154" y="75"/>
                  </a:cubicBezTo>
                  <a:cubicBezTo>
                    <a:pt x="154" y="36"/>
                    <a:pt x="118" y="1"/>
                    <a:pt x="77"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7" name="Google Shape;10708;p72">
              <a:extLst>
                <a:ext uri="{FF2B5EF4-FFF2-40B4-BE49-F238E27FC236}">
                  <a16:creationId xmlns:a16="http://schemas.microsoft.com/office/drawing/2014/main" id="{165782F1-6655-F739-1B08-B244CBFA8BBA}"/>
                </a:ext>
              </a:extLst>
            </p:cNvPr>
            <p:cNvSpPr/>
            <p:nvPr/>
          </p:nvSpPr>
          <p:spPr>
            <a:xfrm>
              <a:off x="7752550" y="3835732"/>
              <a:ext cx="8013" cy="7962"/>
            </a:xfrm>
            <a:custGeom>
              <a:avLst/>
              <a:gdLst/>
              <a:ahLst/>
              <a:cxnLst/>
              <a:rect l="l" t="t" r="r" b="b"/>
              <a:pathLst>
                <a:path w="314" h="312" extrusionOk="0">
                  <a:moveTo>
                    <a:pt x="156" y="0"/>
                  </a:moveTo>
                  <a:cubicBezTo>
                    <a:pt x="71" y="0"/>
                    <a:pt x="1" y="69"/>
                    <a:pt x="1" y="156"/>
                  </a:cubicBezTo>
                  <a:cubicBezTo>
                    <a:pt x="1" y="242"/>
                    <a:pt x="71" y="312"/>
                    <a:pt x="156" y="312"/>
                  </a:cubicBezTo>
                  <a:cubicBezTo>
                    <a:pt x="243" y="312"/>
                    <a:pt x="313" y="242"/>
                    <a:pt x="313" y="156"/>
                  </a:cubicBezTo>
                  <a:cubicBezTo>
                    <a:pt x="313" y="69"/>
                    <a:pt x="243" y="0"/>
                    <a:pt x="156"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8" name="Google Shape;10709;p72">
              <a:extLst>
                <a:ext uri="{FF2B5EF4-FFF2-40B4-BE49-F238E27FC236}">
                  <a16:creationId xmlns:a16="http://schemas.microsoft.com/office/drawing/2014/main" id="{69309571-1D86-FE3B-A633-B49DF81607B5}"/>
                </a:ext>
              </a:extLst>
            </p:cNvPr>
            <p:cNvSpPr/>
            <p:nvPr/>
          </p:nvSpPr>
          <p:spPr>
            <a:xfrm>
              <a:off x="7724861" y="3821415"/>
              <a:ext cx="6686" cy="6686"/>
            </a:xfrm>
            <a:custGeom>
              <a:avLst/>
              <a:gdLst/>
              <a:ahLst/>
              <a:cxnLst/>
              <a:rect l="l" t="t" r="r" b="b"/>
              <a:pathLst>
                <a:path w="262" h="262" extrusionOk="0">
                  <a:moveTo>
                    <a:pt x="131" y="0"/>
                  </a:moveTo>
                  <a:cubicBezTo>
                    <a:pt x="61" y="0"/>
                    <a:pt x="1" y="59"/>
                    <a:pt x="1" y="131"/>
                  </a:cubicBezTo>
                  <a:cubicBezTo>
                    <a:pt x="1" y="203"/>
                    <a:pt x="61" y="262"/>
                    <a:pt x="131" y="262"/>
                  </a:cubicBezTo>
                  <a:cubicBezTo>
                    <a:pt x="203" y="262"/>
                    <a:pt x="262" y="203"/>
                    <a:pt x="262" y="131"/>
                  </a:cubicBezTo>
                  <a:cubicBezTo>
                    <a:pt x="262" y="59"/>
                    <a:pt x="203" y="0"/>
                    <a:pt x="131"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9" name="Google Shape;10710;p72">
              <a:extLst>
                <a:ext uri="{FF2B5EF4-FFF2-40B4-BE49-F238E27FC236}">
                  <a16:creationId xmlns:a16="http://schemas.microsoft.com/office/drawing/2014/main" id="{DB558990-AB15-DEC5-70B2-A1C86118748D}"/>
                </a:ext>
              </a:extLst>
            </p:cNvPr>
            <p:cNvSpPr/>
            <p:nvPr/>
          </p:nvSpPr>
          <p:spPr>
            <a:xfrm>
              <a:off x="7724912" y="3797503"/>
              <a:ext cx="8702" cy="8728"/>
            </a:xfrm>
            <a:custGeom>
              <a:avLst/>
              <a:gdLst/>
              <a:ahLst/>
              <a:cxnLst/>
              <a:rect l="l" t="t" r="r" b="b"/>
              <a:pathLst>
                <a:path w="341" h="342" extrusionOk="0">
                  <a:moveTo>
                    <a:pt x="170" y="0"/>
                  </a:moveTo>
                  <a:cubicBezTo>
                    <a:pt x="76" y="0"/>
                    <a:pt x="0" y="75"/>
                    <a:pt x="0" y="171"/>
                  </a:cubicBezTo>
                  <a:cubicBezTo>
                    <a:pt x="0" y="265"/>
                    <a:pt x="75" y="341"/>
                    <a:pt x="170" y="341"/>
                  </a:cubicBezTo>
                  <a:cubicBezTo>
                    <a:pt x="263" y="341"/>
                    <a:pt x="341" y="265"/>
                    <a:pt x="341" y="171"/>
                  </a:cubicBezTo>
                  <a:cubicBezTo>
                    <a:pt x="341" y="77"/>
                    <a:pt x="264" y="0"/>
                    <a:pt x="170"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0" name="Google Shape;10711;p72">
              <a:extLst>
                <a:ext uri="{FF2B5EF4-FFF2-40B4-BE49-F238E27FC236}">
                  <a16:creationId xmlns:a16="http://schemas.microsoft.com/office/drawing/2014/main" id="{09D189F2-484D-CF10-BAC8-BF322A22C513}"/>
                </a:ext>
              </a:extLst>
            </p:cNvPr>
            <p:cNvSpPr/>
            <p:nvPr/>
          </p:nvSpPr>
          <p:spPr>
            <a:xfrm>
              <a:off x="7748595" y="3768640"/>
              <a:ext cx="7962" cy="8013"/>
            </a:xfrm>
            <a:custGeom>
              <a:avLst/>
              <a:gdLst/>
              <a:ahLst/>
              <a:cxnLst/>
              <a:rect l="l" t="t" r="r" b="b"/>
              <a:pathLst>
                <a:path w="312" h="314" extrusionOk="0">
                  <a:moveTo>
                    <a:pt x="156" y="1"/>
                  </a:moveTo>
                  <a:cubicBezTo>
                    <a:pt x="69" y="1"/>
                    <a:pt x="0" y="71"/>
                    <a:pt x="0" y="158"/>
                  </a:cubicBezTo>
                  <a:cubicBezTo>
                    <a:pt x="0" y="245"/>
                    <a:pt x="69" y="314"/>
                    <a:pt x="156" y="314"/>
                  </a:cubicBezTo>
                  <a:cubicBezTo>
                    <a:pt x="242" y="314"/>
                    <a:pt x="311" y="245"/>
                    <a:pt x="311" y="158"/>
                  </a:cubicBezTo>
                  <a:cubicBezTo>
                    <a:pt x="311" y="71"/>
                    <a:pt x="242" y="1"/>
                    <a:pt x="156"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1" name="Google Shape;10712;p72">
              <a:extLst>
                <a:ext uri="{FF2B5EF4-FFF2-40B4-BE49-F238E27FC236}">
                  <a16:creationId xmlns:a16="http://schemas.microsoft.com/office/drawing/2014/main" id="{E9F2A25C-5773-47EA-CC29-2400E66947E3}"/>
                </a:ext>
              </a:extLst>
            </p:cNvPr>
            <p:cNvSpPr/>
            <p:nvPr/>
          </p:nvSpPr>
          <p:spPr>
            <a:xfrm>
              <a:off x="7903449" y="3345520"/>
              <a:ext cx="73549" cy="179508"/>
            </a:xfrm>
            <a:custGeom>
              <a:avLst/>
              <a:gdLst/>
              <a:ahLst/>
              <a:cxnLst/>
              <a:rect l="l" t="t" r="r" b="b"/>
              <a:pathLst>
                <a:path w="2882" h="7034" extrusionOk="0">
                  <a:moveTo>
                    <a:pt x="1441" y="0"/>
                  </a:moveTo>
                  <a:cubicBezTo>
                    <a:pt x="644" y="0"/>
                    <a:pt x="1" y="1576"/>
                    <a:pt x="1" y="3517"/>
                  </a:cubicBezTo>
                  <a:cubicBezTo>
                    <a:pt x="1" y="5459"/>
                    <a:pt x="647" y="7034"/>
                    <a:pt x="1441" y="7034"/>
                  </a:cubicBezTo>
                  <a:cubicBezTo>
                    <a:pt x="2237" y="7034"/>
                    <a:pt x="2882" y="5459"/>
                    <a:pt x="2882" y="3517"/>
                  </a:cubicBezTo>
                  <a:cubicBezTo>
                    <a:pt x="2882" y="1576"/>
                    <a:pt x="2237" y="0"/>
                    <a:pt x="1441" y="0"/>
                  </a:cubicBezTo>
                  <a:close/>
                </a:path>
              </a:pathLst>
            </a:custGeom>
            <a:solidFill>
              <a:srgbClr val="E3BF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2" name="Google Shape;10713;p72">
              <a:extLst>
                <a:ext uri="{FF2B5EF4-FFF2-40B4-BE49-F238E27FC236}">
                  <a16:creationId xmlns:a16="http://schemas.microsoft.com/office/drawing/2014/main" id="{DB3FF842-C95B-12D6-FA11-6F7D5303D9DF}"/>
                </a:ext>
              </a:extLst>
            </p:cNvPr>
            <p:cNvSpPr/>
            <p:nvPr/>
          </p:nvSpPr>
          <p:spPr>
            <a:xfrm>
              <a:off x="7900208" y="3458547"/>
              <a:ext cx="97078" cy="74416"/>
            </a:xfrm>
            <a:custGeom>
              <a:avLst/>
              <a:gdLst/>
              <a:ahLst/>
              <a:cxnLst/>
              <a:rect l="l" t="t" r="r" b="b"/>
              <a:pathLst>
                <a:path w="3804" h="2916" extrusionOk="0">
                  <a:moveTo>
                    <a:pt x="1582" y="0"/>
                  </a:moveTo>
                  <a:cubicBezTo>
                    <a:pt x="1578" y="0"/>
                    <a:pt x="1574" y="1"/>
                    <a:pt x="1570" y="1"/>
                  </a:cubicBezTo>
                  <a:cubicBezTo>
                    <a:pt x="1222" y="39"/>
                    <a:pt x="1101" y="1340"/>
                    <a:pt x="1101" y="1340"/>
                  </a:cubicBezTo>
                  <a:cubicBezTo>
                    <a:pt x="1101" y="1340"/>
                    <a:pt x="709" y="749"/>
                    <a:pt x="367" y="749"/>
                  </a:cubicBezTo>
                  <a:cubicBezTo>
                    <a:pt x="226" y="749"/>
                    <a:pt x="93" y="849"/>
                    <a:pt x="0" y="1132"/>
                  </a:cubicBezTo>
                  <a:cubicBezTo>
                    <a:pt x="0" y="1132"/>
                    <a:pt x="805" y="2916"/>
                    <a:pt x="1383" y="2916"/>
                  </a:cubicBezTo>
                  <a:cubicBezTo>
                    <a:pt x="1397" y="2916"/>
                    <a:pt x="1410" y="2915"/>
                    <a:pt x="1423" y="2913"/>
                  </a:cubicBezTo>
                  <a:cubicBezTo>
                    <a:pt x="2003" y="2828"/>
                    <a:pt x="3803" y="1672"/>
                    <a:pt x="2905" y="1132"/>
                  </a:cubicBezTo>
                  <a:cubicBezTo>
                    <a:pt x="2720" y="1021"/>
                    <a:pt x="2560" y="977"/>
                    <a:pt x="2424" y="977"/>
                  </a:cubicBezTo>
                  <a:cubicBezTo>
                    <a:pt x="1897" y="977"/>
                    <a:pt x="1714" y="1635"/>
                    <a:pt x="1714" y="1635"/>
                  </a:cubicBezTo>
                  <a:cubicBezTo>
                    <a:pt x="1714" y="1635"/>
                    <a:pt x="1914" y="0"/>
                    <a:pt x="1582"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3" name="Google Shape;10714;p72">
              <a:extLst>
                <a:ext uri="{FF2B5EF4-FFF2-40B4-BE49-F238E27FC236}">
                  <a16:creationId xmlns:a16="http://schemas.microsoft.com/office/drawing/2014/main" id="{DAE91507-9671-C2ED-26CB-AADAC17C559B}"/>
                </a:ext>
              </a:extLst>
            </p:cNvPr>
            <p:cNvSpPr/>
            <p:nvPr/>
          </p:nvSpPr>
          <p:spPr>
            <a:xfrm>
              <a:off x="7914448" y="3315381"/>
              <a:ext cx="57599" cy="41572"/>
            </a:xfrm>
            <a:custGeom>
              <a:avLst/>
              <a:gdLst/>
              <a:ahLst/>
              <a:cxnLst/>
              <a:rect l="l" t="t" r="r" b="b"/>
              <a:pathLst>
                <a:path w="2257" h="1629" extrusionOk="0">
                  <a:moveTo>
                    <a:pt x="2075" y="1"/>
                  </a:moveTo>
                  <a:cubicBezTo>
                    <a:pt x="1816" y="1"/>
                    <a:pt x="1153" y="1257"/>
                    <a:pt x="1153" y="1257"/>
                  </a:cubicBezTo>
                  <a:cubicBezTo>
                    <a:pt x="1153" y="1257"/>
                    <a:pt x="676" y="148"/>
                    <a:pt x="377" y="148"/>
                  </a:cubicBezTo>
                  <a:cubicBezTo>
                    <a:pt x="339" y="148"/>
                    <a:pt x="303" y="166"/>
                    <a:pt x="272" y="207"/>
                  </a:cubicBezTo>
                  <a:cubicBezTo>
                    <a:pt x="0" y="569"/>
                    <a:pt x="712" y="1257"/>
                    <a:pt x="712" y="1257"/>
                  </a:cubicBezTo>
                  <a:cubicBezTo>
                    <a:pt x="916" y="1547"/>
                    <a:pt x="1111" y="1629"/>
                    <a:pt x="1266" y="1629"/>
                  </a:cubicBezTo>
                  <a:cubicBezTo>
                    <a:pt x="1466" y="1629"/>
                    <a:pt x="1599" y="1492"/>
                    <a:pt x="1599" y="1492"/>
                  </a:cubicBezTo>
                  <a:cubicBezTo>
                    <a:pt x="1599" y="1492"/>
                    <a:pt x="2257" y="802"/>
                    <a:pt x="2170" y="146"/>
                  </a:cubicBezTo>
                  <a:cubicBezTo>
                    <a:pt x="2157" y="44"/>
                    <a:pt x="2123" y="1"/>
                    <a:pt x="2075"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4" name="Google Shape;10715;p72">
              <a:extLst>
                <a:ext uri="{FF2B5EF4-FFF2-40B4-BE49-F238E27FC236}">
                  <a16:creationId xmlns:a16="http://schemas.microsoft.com/office/drawing/2014/main" id="{A55DE3FB-7DB1-FB58-3347-3C50F1AE8D83}"/>
                </a:ext>
              </a:extLst>
            </p:cNvPr>
            <p:cNvSpPr/>
            <p:nvPr/>
          </p:nvSpPr>
          <p:spPr>
            <a:xfrm>
              <a:off x="8023188" y="3546821"/>
              <a:ext cx="169504" cy="120608"/>
            </a:xfrm>
            <a:custGeom>
              <a:avLst/>
              <a:gdLst/>
              <a:ahLst/>
              <a:cxnLst/>
              <a:rect l="l" t="t" r="r" b="b"/>
              <a:pathLst>
                <a:path w="6642" h="4726" extrusionOk="0">
                  <a:moveTo>
                    <a:pt x="5390" y="1"/>
                  </a:moveTo>
                  <a:cubicBezTo>
                    <a:pt x="4645" y="1"/>
                    <a:pt x="3546" y="429"/>
                    <a:pt x="2482" y="1192"/>
                  </a:cubicBezTo>
                  <a:cubicBezTo>
                    <a:pt x="905" y="2325"/>
                    <a:pt x="0" y="3768"/>
                    <a:pt x="464" y="4414"/>
                  </a:cubicBezTo>
                  <a:cubicBezTo>
                    <a:pt x="616" y="4625"/>
                    <a:pt x="894" y="4726"/>
                    <a:pt x="1254" y="4726"/>
                  </a:cubicBezTo>
                  <a:cubicBezTo>
                    <a:pt x="1999" y="4726"/>
                    <a:pt x="3097" y="4297"/>
                    <a:pt x="4160" y="3534"/>
                  </a:cubicBezTo>
                  <a:cubicBezTo>
                    <a:pt x="5739" y="2399"/>
                    <a:pt x="6642" y="959"/>
                    <a:pt x="6178" y="311"/>
                  </a:cubicBezTo>
                  <a:cubicBezTo>
                    <a:pt x="6027" y="101"/>
                    <a:pt x="5750" y="1"/>
                    <a:pt x="5390" y="1"/>
                  </a:cubicBezTo>
                  <a:close/>
                </a:path>
              </a:pathLst>
            </a:custGeom>
            <a:solidFill>
              <a:srgbClr val="E3BF9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5" name="Google Shape;10716;p72">
              <a:extLst>
                <a:ext uri="{FF2B5EF4-FFF2-40B4-BE49-F238E27FC236}">
                  <a16:creationId xmlns:a16="http://schemas.microsoft.com/office/drawing/2014/main" id="{B5D6EC53-AF90-6DE8-4C1A-4FD5F4026CAC}"/>
                </a:ext>
              </a:extLst>
            </p:cNvPr>
            <p:cNvSpPr/>
            <p:nvPr/>
          </p:nvSpPr>
          <p:spPr>
            <a:xfrm>
              <a:off x="8016068" y="3603832"/>
              <a:ext cx="79010" cy="74595"/>
            </a:xfrm>
            <a:custGeom>
              <a:avLst/>
              <a:gdLst/>
              <a:ahLst/>
              <a:cxnLst/>
              <a:rect l="l" t="t" r="r" b="b"/>
              <a:pathLst>
                <a:path w="3096" h="2923" extrusionOk="0">
                  <a:moveTo>
                    <a:pt x="1285" y="1"/>
                  </a:moveTo>
                  <a:cubicBezTo>
                    <a:pt x="1214" y="1"/>
                    <a:pt x="1129" y="15"/>
                    <a:pt x="1028" y="46"/>
                  </a:cubicBezTo>
                  <a:cubicBezTo>
                    <a:pt x="1028" y="46"/>
                    <a:pt x="0" y="1820"/>
                    <a:pt x="409" y="2240"/>
                  </a:cubicBezTo>
                  <a:cubicBezTo>
                    <a:pt x="669" y="2507"/>
                    <a:pt x="1564" y="2923"/>
                    <a:pt x="2162" y="2923"/>
                  </a:cubicBezTo>
                  <a:cubicBezTo>
                    <a:pt x="2505" y="2923"/>
                    <a:pt x="2750" y="2785"/>
                    <a:pt x="2720" y="2403"/>
                  </a:cubicBezTo>
                  <a:cubicBezTo>
                    <a:pt x="2670" y="1793"/>
                    <a:pt x="2302" y="1666"/>
                    <a:pt x="2004" y="1666"/>
                  </a:cubicBezTo>
                  <a:cubicBezTo>
                    <a:pt x="1791" y="1666"/>
                    <a:pt x="1614" y="1731"/>
                    <a:pt x="1614" y="1731"/>
                  </a:cubicBezTo>
                  <a:cubicBezTo>
                    <a:pt x="1614" y="1731"/>
                    <a:pt x="3096" y="920"/>
                    <a:pt x="2861" y="660"/>
                  </a:cubicBezTo>
                  <a:cubicBezTo>
                    <a:pt x="2822" y="617"/>
                    <a:pt x="2759" y="599"/>
                    <a:pt x="2681" y="599"/>
                  </a:cubicBezTo>
                  <a:cubicBezTo>
                    <a:pt x="2285" y="599"/>
                    <a:pt x="1500" y="1060"/>
                    <a:pt x="1500" y="1060"/>
                  </a:cubicBezTo>
                  <a:cubicBezTo>
                    <a:pt x="1500" y="1060"/>
                    <a:pt x="1902" y="1"/>
                    <a:pt x="1285" y="1"/>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6" name="Google Shape;10717;p72">
              <a:extLst>
                <a:ext uri="{FF2B5EF4-FFF2-40B4-BE49-F238E27FC236}">
                  <a16:creationId xmlns:a16="http://schemas.microsoft.com/office/drawing/2014/main" id="{C3552DB6-BE76-51E8-16CC-A06BEDCC66B1}"/>
                </a:ext>
              </a:extLst>
            </p:cNvPr>
            <p:cNvSpPr/>
            <p:nvPr/>
          </p:nvSpPr>
          <p:spPr>
            <a:xfrm>
              <a:off x="8168012" y="3524950"/>
              <a:ext cx="57190" cy="47135"/>
            </a:xfrm>
            <a:custGeom>
              <a:avLst/>
              <a:gdLst/>
              <a:ahLst/>
              <a:cxnLst/>
              <a:rect l="l" t="t" r="r" b="b"/>
              <a:pathLst>
                <a:path w="2241" h="1847" extrusionOk="0">
                  <a:moveTo>
                    <a:pt x="861" y="1"/>
                  </a:moveTo>
                  <a:cubicBezTo>
                    <a:pt x="412" y="1"/>
                    <a:pt x="269" y="972"/>
                    <a:pt x="269" y="972"/>
                  </a:cubicBezTo>
                  <a:cubicBezTo>
                    <a:pt x="1" y="1738"/>
                    <a:pt x="597" y="1828"/>
                    <a:pt x="597" y="1828"/>
                  </a:cubicBezTo>
                  <a:cubicBezTo>
                    <a:pt x="597" y="1828"/>
                    <a:pt x="727" y="1846"/>
                    <a:pt x="915" y="1846"/>
                  </a:cubicBezTo>
                  <a:cubicBezTo>
                    <a:pt x="1234" y="1846"/>
                    <a:pt x="1720" y="1793"/>
                    <a:pt x="2023" y="1508"/>
                  </a:cubicBezTo>
                  <a:cubicBezTo>
                    <a:pt x="2241" y="1303"/>
                    <a:pt x="1954" y="1247"/>
                    <a:pt x="1576" y="1247"/>
                  </a:cubicBezTo>
                  <a:cubicBezTo>
                    <a:pt x="1118" y="1247"/>
                    <a:pt x="526" y="1328"/>
                    <a:pt x="526" y="1328"/>
                  </a:cubicBezTo>
                  <a:cubicBezTo>
                    <a:pt x="526" y="1328"/>
                    <a:pt x="1319" y="13"/>
                    <a:pt x="867" y="1"/>
                  </a:cubicBezTo>
                  <a:cubicBezTo>
                    <a:pt x="865" y="1"/>
                    <a:pt x="863" y="1"/>
                    <a:pt x="861"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4" name="Rectangle: Rounded Corners 13">
            <a:extLst>
              <a:ext uri="{FF2B5EF4-FFF2-40B4-BE49-F238E27FC236}">
                <a16:creationId xmlns:a16="http://schemas.microsoft.com/office/drawing/2014/main" id="{9E751CA4-24AA-0BC8-DAD2-B8604F806CE5}"/>
              </a:ext>
            </a:extLst>
          </p:cNvPr>
          <p:cNvSpPr/>
          <p:nvPr/>
        </p:nvSpPr>
        <p:spPr>
          <a:xfrm>
            <a:off x="3657921" y="3806066"/>
            <a:ext cx="1409039" cy="38006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latin typeface="Times New Roman" panose="02020603050405020304" pitchFamily="18" charset="0"/>
                <a:cs typeface="Times New Roman" panose="02020603050405020304" pitchFamily="18" charset="0"/>
              </a:rPr>
              <a:t>Thanh Hải</a:t>
            </a:r>
          </a:p>
        </p:txBody>
      </p:sp>
      <p:grpSp>
        <p:nvGrpSpPr>
          <p:cNvPr id="1184" name="Google Shape;10545;p72">
            <a:extLst>
              <a:ext uri="{FF2B5EF4-FFF2-40B4-BE49-F238E27FC236}">
                <a16:creationId xmlns:a16="http://schemas.microsoft.com/office/drawing/2014/main" id="{F09E1C8E-1F25-9F5A-CBA9-3ABF7F30702B}"/>
              </a:ext>
            </a:extLst>
          </p:cNvPr>
          <p:cNvGrpSpPr/>
          <p:nvPr/>
        </p:nvGrpSpPr>
        <p:grpSpPr>
          <a:xfrm>
            <a:off x="4868428" y="3672503"/>
            <a:ext cx="767125" cy="778498"/>
            <a:chOff x="5304750" y="3025491"/>
            <a:chExt cx="1007712" cy="815458"/>
          </a:xfrm>
        </p:grpSpPr>
        <p:sp>
          <p:nvSpPr>
            <p:cNvPr id="1185" name="Google Shape;10546;p72">
              <a:extLst>
                <a:ext uri="{FF2B5EF4-FFF2-40B4-BE49-F238E27FC236}">
                  <a16:creationId xmlns:a16="http://schemas.microsoft.com/office/drawing/2014/main" id="{572A3735-A02F-7053-5B71-C1F635956547}"/>
                </a:ext>
              </a:extLst>
            </p:cNvPr>
            <p:cNvSpPr/>
            <p:nvPr/>
          </p:nvSpPr>
          <p:spPr>
            <a:xfrm>
              <a:off x="5461427" y="3162449"/>
              <a:ext cx="300172" cy="222502"/>
            </a:xfrm>
            <a:custGeom>
              <a:avLst/>
              <a:gdLst/>
              <a:ahLst/>
              <a:cxnLst/>
              <a:rect l="l" t="t" r="r" b="b"/>
              <a:pathLst>
                <a:path w="14736" h="10923" extrusionOk="0">
                  <a:moveTo>
                    <a:pt x="4426" y="0"/>
                  </a:moveTo>
                  <a:cubicBezTo>
                    <a:pt x="3906" y="0"/>
                    <a:pt x="3394" y="171"/>
                    <a:pt x="2936" y="610"/>
                  </a:cubicBezTo>
                  <a:cubicBezTo>
                    <a:pt x="1" y="3425"/>
                    <a:pt x="3636" y="5743"/>
                    <a:pt x="3636" y="5743"/>
                  </a:cubicBezTo>
                  <a:cubicBezTo>
                    <a:pt x="3636" y="5743"/>
                    <a:pt x="3216" y="5614"/>
                    <a:pt x="2702" y="5614"/>
                  </a:cubicBezTo>
                  <a:cubicBezTo>
                    <a:pt x="1758" y="5614"/>
                    <a:pt x="499" y="6049"/>
                    <a:pt x="953" y="8518"/>
                  </a:cubicBezTo>
                  <a:cubicBezTo>
                    <a:pt x="1309" y="10446"/>
                    <a:pt x="3552" y="10923"/>
                    <a:pt x="5683" y="10923"/>
                  </a:cubicBezTo>
                  <a:cubicBezTo>
                    <a:pt x="7763" y="10923"/>
                    <a:pt x="9736" y="10468"/>
                    <a:pt x="9736" y="10468"/>
                  </a:cubicBezTo>
                  <a:lnTo>
                    <a:pt x="13151" y="7082"/>
                  </a:lnTo>
                  <a:cubicBezTo>
                    <a:pt x="13151" y="7082"/>
                    <a:pt x="14736" y="188"/>
                    <a:pt x="11016" y="69"/>
                  </a:cubicBezTo>
                  <a:cubicBezTo>
                    <a:pt x="10982" y="68"/>
                    <a:pt x="10947" y="68"/>
                    <a:pt x="10914" y="68"/>
                  </a:cubicBezTo>
                  <a:cubicBezTo>
                    <a:pt x="8827" y="68"/>
                    <a:pt x="8150" y="2083"/>
                    <a:pt x="8150" y="2083"/>
                  </a:cubicBezTo>
                  <a:cubicBezTo>
                    <a:pt x="8150" y="2083"/>
                    <a:pt x="6242" y="0"/>
                    <a:pt x="4426"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6" name="Google Shape;10547;p72">
              <a:extLst>
                <a:ext uri="{FF2B5EF4-FFF2-40B4-BE49-F238E27FC236}">
                  <a16:creationId xmlns:a16="http://schemas.microsoft.com/office/drawing/2014/main" id="{8D40F597-9E50-1958-68FF-2C2FB6897A50}"/>
                </a:ext>
              </a:extLst>
            </p:cNvPr>
            <p:cNvSpPr/>
            <p:nvPr/>
          </p:nvSpPr>
          <p:spPr>
            <a:xfrm>
              <a:off x="5647581" y="3218776"/>
              <a:ext cx="11204" cy="50456"/>
            </a:xfrm>
            <a:custGeom>
              <a:avLst/>
              <a:gdLst/>
              <a:ahLst/>
              <a:cxnLst/>
              <a:rect l="l" t="t" r="r" b="b"/>
              <a:pathLst>
                <a:path w="550" h="2477" extrusionOk="0">
                  <a:moveTo>
                    <a:pt x="184" y="0"/>
                  </a:moveTo>
                  <a:lnTo>
                    <a:pt x="0" y="144"/>
                  </a:lnTo>
                  <a:cubicBezTo>
                    <a:pt x="3" y="147"/>
                    <a:pt x="314" y="597"/>
                    <a:pt x="287" y="2473"/>
                  </a:cubicBezTo>
                  <a:lnTo>
                    <a:pt x="520" y="2476"/>
                  </a:lnTo>
                  <a:cubicBezTo>
                    <a:pt x="549" y="514"/>
                    <a:pt x="222" y="46"/>
                    <a:pt x="184"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7" name="Google Shape;10548;p72">
              <a:extLst>
                <a:ext uri="{FF2B5EF4-FFF2-40B4-BE49-F238E27FC236}">
                  <a16:creationId xmlns:a16="http://schemas.microsoft.com/office/drawing/2014/main" id="{369C00DA-CBB5-4264-8F85-40EA48EB9BC7}"/>
                </a:ext>
              </a:extLst>
            </p:cNvPr>
            <p:cNvSpPr/>
            <p:nvPr/>
          </p:nvSpPr>
          <p:spPr>
            <a:xfrm>
              <a:off x="5586467" y="3226558"/>
              <a:ext cx="45934" cy="67995"/>
            </a:xfrm>
            <a:custGeom>
              <a:avLst/>
              <a:gdLst/>
              <a:ahLst/>
              <a:cxnLst/>
              <a:rect l="l" t="t" r="r" b="b"/>
              <a:pathLst>
                <a:path w="2255" h="3338" extrusionOk="0">
                  <a:moveTo>
                    <a:pt x="213" y="0"/>
                  </a:moveTo>
                  <a:lnTo>
                    <a:pt x="0" y="96"/>
                  </a:lnTo>
                  <a:cubicBezTo>
                    <a:pt x="8" y="115"/>
                    <a:pt x="834" y="1938"/>
                    <a:pt x="2078" y="3338"/>
                  </a:cubicBezTo>
                  <a:lnTo>
                    <a:pt x="2254" y="3184"/>
                  </a:lnTo>
                  <a:cubicBezTo>
                    <a:pt x="1036" y="1812"/>
                    <a:pt x="221" y="19"/>
                    <a:pt x="213"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8" name="Google Shape;10549;p72">
              <a:extLst>
                <a:ext uri="{FF2B5EF4-FFF2-40B4-BE49-F238E27FC236}">
                  <a16:creationId xmlns:a16="http://schemas.microsoft.com/office/drawing/2014/main" id="{889B0ABE-DC5F-15F7-71AC-0EA93FC1EA8C}"/>
                </a:ext>
              </a:extLst>
            </p:cNvPr>
            <p:cNvSpPr/>
            <p:nvPr/>
          </p:nvSpPr>
          <p:spPr>
            <a:xfrm>
              <a:off x="5558619" y="3261902"/>
              <a:ext cx="55590" cy="44651"/>
            </a:xfrm>
            <a:custGeom>
              <a:avLst/>
              <a:gdLst/>
              <a:ahLst/>
              <a:cxnLst/>
              <a:rect l="l" t="t" r="r" b="b"/>
              <a:pathLst>
                <a:path w="2729" h="2192" extrusionOk="0">
                  <a:moveTo>
                    <a:pt x="184" y="1"/>
                  </a:moveTo>
                  <a:lnTo>
                    <a:pt x="0" y="146"/>
                  </a:lnTo>
                  <a:cubicBezTo>
                    <a:pt x="41" y="200"/>
                    <a:pt x="1044" y="1465"/>
                    <a:pt x="2630" y="2192"/>
                  </a:cubicBezTo>
                  <a:lnTo>
                    <a:pt x="2728" y="1979"/>
                  </a:lnTo>
                  <a:cubicBezTo>
                    <a:pt x="1194" y="1275"/>
                    <a:pt x="193" y="14"/>
                    <a:pt x="184"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89" name="Google Shape;10550;p72">
              <a:extLst>
                <a:ext uri="{FF2B5EF4-FFF2-40B4-BE49-F238E27FC236}">
                  <a16:creationId xmlns:a16="http://schemas.microsoft.com/office/drawing/2014/main" id="{49AD5444-5971-581A-C968-F629B473D8A0}"/>
                </a:ext>
              </a:extLst>
            </p:cNvPr>
            <p:cNvSpPr/>
            <p:nvPr/>
          </p:nvSpPr>
          <p:spPr>
            <a:xfrm>
              <a:off x="5545072" y="3310448"/>
              <a:ext cx="64878" cy="28722"/>
            </a:xfrm>
            <a:custGeom>
              <a:avLst/>
              <a:gdLst/>
              <a:ahLst/>
              <a:cxnLst/>
              <a:rect l="l" t="t" r="r" b="b"/>
              <a:pathLst>
                <a:path w="3185" h="1410" extrusionOk="0">
                  <a:moveTo>
                    <a:pt x="178" y="1"/>
                  </a:moveTo>
                  <a:cubicBezTo>
                    <a:pt x="69" y="1"/>
                    <a:pt x="10" y="11"/>
                    <a:pt x="0" y="13"/>
                  </a:cubicBezTo>
                  <a:lnTo>
                    <a:pt x="44" y="242"/>
                  </a:lnTo>
                  <a:cubicBezTo>
                    <a:pt x="46" y="241"/>
                    <a:pt x="88" y="234"/>
                    <a:pt x="171" y="234"/>
                  </a:cubicBezTo>
                  <a:cubicBezTo>
                    <a:pt x="498" y="234"/>
                    <a:pt x="1459" y="345"/>
                    <a:pt x="3056" y="1409"/>
                  </a:cubicBezTo>
                  <a:lnTo>
                    <a:pt x="3185" y="1214"/>
                  </a:lnTo>
                  <a:cubicBezTo>
                    <a:pt x="1553" y="129"/>
                    <a:pt x="560" y="1"/>
                    <a:pt x="178"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0" name="Google Shape;10551;p72">
              <a:extLst>
                <a:ext uri="{FF2B5EF4-FFF2-40B4-BE49-F238E27FC236}">
                  <a16:creationId xmlns:a16="http://schemas.microsoft.com/office/drawing/2014/main" id="{693E465E-85D8-421F-D3FC-88386FF018B8}"/>
                </a:ext>
              </a:extLst>
            </p:cNvPr>
            <p:cNvSpPr/>
            <p:nvPr/>
          </p:nvSpPr>
          <p:spPr>
            <a:xfrm>
              <a:off x="5529080" y="3303216"/>
              <a:ext cx="19861" cy="17376"/>
            </a:xfrm>
            <a:custGeom>
              <a:avLst/>
              <a:gdLst/>
              <a:ahLst/>
              <a:cxnLst/>
              <a:rect l="l" t="t" r="r" b="b"/>
              <a:pathLst>
                <a:path w="975" h="853" extrusionOk="0">
                  <a:moveTo>
                    <a:pt x="488" y="1"/>
                  </a:moveTo>
                  <a:cubicBezTo>
                    <a:pt x="348" y="1"/>
                    <a:pt x="211" y="69"/>
                    <a:pt x="130" y="194"/>
                  </a:cubicBezTo>
                  <a:cubicBezTo>
                    <a:pt x="1" y="391"/>
                    <a:pt x="58" y="655"/>
                    <a:pt x="256" y="783"/>
                  </a:cubicBezTo>
                  <a:cubicBezTo>
                    <a:pt x="328" y="830"/>
                    <a:pt x="409" y="852"/>
                    <a:pt x="488" y="852"/>
                  </a:cubicBezTo>
                  <a:cubicBezTo>
                    <a:pt x="628" y="852"/>
                    <a:pt x="765" y="783"/>
                    <a:pt x="845" y="657"/>
                  </a:cubicBezTo>
                  <a:cubicBezTo>
                    <a:pt x="974" y="460"/>
                    <a:pt x="917" y="196"/>
                    <a:pt x="719" y="68"/>
                  </a:cubicBezTo>
                  <a:cubicBezTo>
                    <a:pt x="647" y="22"/>
                    <a:pt x="567" y="1"/>
                    <a:pt x="488"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1" name="Google Shape;10552;p72">
              <a:extLst>
                <a:ext uri="{FF2B5EF4-FFF2-40B4-BE49-F238E27FC236}">
                  <a16:creationId xmlns:a16="http://schemas.microsoft.com/office/drawing/2014/main" id="{F2ED2376-330D-D286-FF1F-83347165FD93}"/>
                </a:ext>
              </a:extLst>
            </p:cNvPr>
            <p:cNvSpPr/>
            <p:nvPr/>
          </p:nvSpPr>
          <p:spPr>
            <a:xfrm>
              <a:off x="5545805" y="3249639"/>
              <a:ext cx="19861" cy="17376"/>
            </a:xfrm>
            <a:custGeom>
              <a:avLst/>
              <a:gdLst/>
              <a:ahLst/>
              <a:cxnLst/>
              <a:rect l="l" t="t" r="r" b="b"/>
              <a:pathLst>
                <a:path w="975" h="853" extrusionOk="0">
                  <a:moveTo>
                    <a:pt x="489" y="0"/>
                  </a:moveTo>
                  <a:cubicBezTo>
                    <a:pt x="349" y="0"/>
                    <a:pt x="212" y="69"/>
                    <a:pt x="130" y="195"/>
                  </a:cubicBezTo>
                  <a:cubicBezTo>
                    <a:pt x="1" y="393"/>
                    <a:pt x="58" y="656"/>
                    <a:pt x="256" y="783"/>
                  </a:cubicBezTo>
                  <a:cubicBezTo>
                    <a:pt x="328" y="830"/>
                    <a:pt x="408" y="853"/>
                    <a:pt x="488" y="853"/>
                  </a:cubicBezTo>
                  <a:cubicBezTo>
                    <a:pt x="627" y="853"/>
                    <a:pt x="764" y="783"/>
                    <a:pt x="845" y="657"/>
                  </a:cubicBezTo>
                  <a:cubicBezTo>
                    <a:pt x="974" y="459"/>
                    <a:pt x="917" y="195"/>
                    <a:pt x="719" y="68"/>
                  </a:cubicBezTo>
                  <a:cubicBezTo>
                    <a:pt x="648" y="22"/>
                    <a:pt x="568" y="0"/>
                    <a:pt x="489"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2" name="Google Shape;10553;p72">
              <a:extLst>
                <a:ext uri="{FF2B5EF4-FFF2-40B4-BE49-F238E27FC236}">
                  <a16:creationId xmlns:a16="http://schemas.microsoft.com/office/drawing/2014/main" id="{7E547343-B2D9-2CC3-5E7A-5A2D17117465}"/>
                </a:ext>
              </a:extLst>
            </p:cNvPr>
            <p:cNvSpPr/>
            <p:nvPr/>
          </p:nvSpPr>
          <p:spPr>
            <a:xfrm>
              <a:off x="5575731" y="3214824"/>
              <a:ext cx="19637" cy="17396"/>
            </a:xfrm>
            <a:custGeom>
              <a:avLst/>
              <a:gdLst/>
              <a:ahLst/>
              <a:cxnLst/>
              <a:rect l="l" t="t" r="r" b="b"/>
              <a:pathLst>
                <a:path w="964" h="854" extrusionOk="0">
                  <a:moveTo>
                    <a:pt x="482" y="0"/>
                  </a:moveTo>
                  <a:cubicBezTo>
                    <a:pt x="391" y="0"/>
                    <a:pt x="299" y="29"/>
                    <a:pt x="220" y="89"/>
                  </a:cubicBezTo>
                  <a:cubicBezTo>
                    <a:pt x="35" y="231"/>
                    <a:pt x="0" y="498"/>
                    <a:pt x="144" y="686"/>
                  </a:cubicBezTo>
                  <a:cubicBezTo>
                    <a:pt x="228" y="796"/>
                    <a:pt x="355" y="853"/>
                    <a:pt x="483" y="853"/>
                  </a:cubicBezTo>
                  <a:cubicBezTo>
                    <a:pt x="574" y="853"/>
                    <a:pt x="665" y="825"/>
                    <a:pt x="742" y="766"/>
                  </a:cubicBezTo>
                  <a:cubicBezTo>
                    <a:pt x="930" y="620"/>
                    <a:pt x="963" y="354"/>
                    <a:pt x="821" y="166"/>
                  </a:cubicBezTo>
                  <a:cubicBezTo>
                    <a:pt x="736" y="57"/>
                    <a:pt x="610" y="0"/>
                    <a:pt x="482"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3" name="Google Shape;10554;p72">
              <a:extLst>
                <a:ext uri="{FF2B5EF4-FFF2-40B4-BE49-F238E27FC236}">
                  <a16:creationId xmlns:a16="http://schemas.microsoft.com/office/drawing/2014/main" id="{86561517-9AD7-E0E0-B3C2-7947D26E40AD}"/>
                </a:ext>
              </a:extLst>
            </p:cNvPr>
            <p:cNvSpPr/>
            <p:nvPr/>
          </p:nvSpPr>
          <p:spPr>
            <a:xfrm>
              <a:off x="5640064" y="3211381"/>
              <a:ext cx="19616" cy="17416"/>
            </a:xfrm>
            <a:custGeom>
              <a:avLst/>
              <a:gdLst/>
              <a:ahLst/>
              <a:cxnLst/>
              <a:rect l="l" t="t" r="r" b="b"/>
              <a:pathLst>
                <a:path w="963" h="855" extrusionOk="0">
                  <a:moveTo>
                    <a:pt x="482" y="1"/>
                  </a:moveTo>
                  <a:cubicBezTo>
                    <a:pt x="435" y="1"/>
                    <a:pt x="386" y="9"/>
                    <a:pt x="338" y="26"/>
                  </a:cubicBezTo>
                  <a:cubicBezTo>
                    <a:pt x="117" y="105"/>
                    <a:pt x="1" y="349"/>
                    <a:pt x="80" y="570"/>
                  </a:cubicBezTo>
                  <a:cubicBezTo>
                    <a:pt x="144" y="746"/>
                    <a:pt x="307" y="855"/>
                    <a:pt x="483" y="855"/>
                  </a:cubicBezTo>
                  <a:cubicBezTo>
                    <a:pt x="530" y="855"/>
                    <a:pt x="578" y="847"/>
                    <a:pt x="625" y="830"/>
                  </a:cubicBezTo>
                  <a:cubicBezTo>
                    <a:pt x="848" y="751"/>
                    <a:pt x="962" y="507"/>
                    <a:pt x="885" y="284"/>
                  </a:cubicBezTo>
                  <a:cubicBezTo>
                    <a:pt x="822" y="110"/>
                    <a:pt x="658" y="1"/>
                    <a:pt x="482" y="1"/>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4" name="Google Shape;10555;p72">
              <a:extLst>
                <a:ext uri="{FF2B5EF4-FFF2-40B4-BE49-F238E27FC236}">
                  <a16:creationId xmlns:a16="http://schemas.microsoft.com/office/drawing/2014/main" id="{AC87CE88-E3D4-9AE4-93A9-E185A11497C2}"/>
                </a:ext>
              </a:extLst>
            </p:cNvPr>
            <p:cNvSpPr/>
            <p:nvPr/>
          </p:nvSpPr>
          <p:spPr>
            <a:xfrm>
              <a:off x="5519913" y="3243812"/>
              <a:ext cx="298685" cy="232462"/>
            </a:xfrm>
            <a:custGeom>
              <a:avLst/>
              <a:gdLst/>
              <a:ahLst/>
              <a:cxnLst/>
              <a:rect l="l" t="t" r="r" b="b"/>
              <a:pathLst>
                <a:path w="14663" h="11412" extrusionOk="0">
                  <a:moveTo>
                    <a:pt x="11060" y="1"/>
                  </a:moveTo>
                  <a:cubicBezTo>
                    <a:pt x="11037" y="1"/>
                    <a:pt x="11013" y="1"/>
                    <a:pt x="10989" y="2"/>
                  </a:cubicBezTo>
                  <a:cubicBezTo>
                    <a:pt x="7982" y="77"/>
                    <a:pt x="8905" y="2249"/>
                    <a:pt x="9344" y="3042"/>
                  </a:cubicBezTo>
                  <a:lnTo>
                    <a:pt x="9344" y="3042"/>
                  </a:lnTo>
                  <a:cubicBezTo>
                    <a:pt x="8876" y="2306"/>
                    <a:pt x="7501" y="403"/>
                    <a:pt x="5788" y="403"/>
                  </a:cubicBezTo>
                  <a:cubicBezTo>
                    <a:pt x="5141" y="403"/>
                    <a:pt x="4446" y="675"/>
                    <a:pt x="3733" y="1385"/>
                  </a:cubicBezTo>
                  <a:cubicBezTo>
                    <a:pt x="751" y="4357"/>
                    <a:pt x="4311" y="6217"/>
                    <a:pt x="4311" y="6217"/>
                  </a:cubicBezTo>
                  <a:cubicBezTo>
                    <a:pt x="0" y="6955"/>
                    <a:pt x="1367" y="10267"/>
                    <a:pt x="5678" y="11173"/>
                  </a:cubicBezTo>
                  <a:cubicBezTo>
                    <a:pt x="6485" y="11343"/>
                    <a:pt x="7238" y="11412"/>
                    <a:pt x="7929" y="11412"/>
                  </a:cubicBezTo>
                  <a:cubicBezTo>
                    <a:pt x="10933" y="11412"/>
                    <a:pt x="12769" y="10109"/>
                    <a:pt x="12769" y="10109"/>
                  </a:cubicBezTo>
                  <a:cubicBezTo>
                    <a:pt x="14015" y="7080"/>
                    <a:pt x="14662" y="1"/>
                    <a:pt x="11060" y="1"/>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5" name="Google Shape;10556;p72">
              <a:extLst>
                <a:ext uri="{FF2B5EF4-FFF2-40B4-BE49-F238E27FC236}">
                  <a16:creationId xmlns:a16="http://schemas.microsoft.com/office/drawing/2014/main" id="{366172FF-7B18-2CB0-953B-B9C4229223AB}"/>
                </a:ext>
              </a:extLst>
            </p:cNvPr>
            <p:cNvSpPr/>
            <p:nvPr/>
          </p:nvSpPr>
          <p:spPr>
            <a:xfrm>
              <a:off x="6002575" y="3432677"/>
              <a:ext cx="221014" cy="163795"/>
            </a:xfrm>
            <a:custGeom>
              <a:avLst/>
              <a:gdLst/>
              <a:ahLst/>
              <a:cxnLst/>
              <a:rect l="l" t="t" r="r" b="b"/>
              <a:pathLst>
                <a:path w="10850" h="8041" extrusionOk="0">
                  <a:moveTo>
                    <a:pt x="7592" y="0"/>
                  </a:moveTo>
                  <a:cubicBezTo>
                    <a:pt x="6255" y="0"/>
                    <a:pt x="4851" y="1534"/>
                    <a:pt x="4851" y="1534"/>
                  </a:cubicBezTo>
                  <a:cubicBezTo>
                    <a:pt x="4851" y="1534"/>
                    <a:pt x="4351" y="51"/>
                    <a:pt x="2817" y="51"/>
                  </a:cubicBezTo>
                  <a:cubicBezTo>
                    <a:pt x="2792" y="51"/>
                    <a:pt x="2766" y="51"/>
                    <a:pt x="2739" y="52"/>
                  </a:cubicBezTo>
                  <a:cubicBezTo>
                    <a:pt x="1" y="140"/>
                    <a:pt x="1168" y="5215"/>
                    <a:pt x="1168" y="5215"/>
                  </a:cubicBezTo>
                  <a:lnTo>
                    <a:pt x="3684" y="7707"/>
                  </a:lnTo>
                  <a:cubicBezTo>
                    <a:pt x="3684" y="7707"/>
                    <a:pt x="5134" y="8040"/>
                    <a:pt x="6664" y="8040"/>
                  </a:cubicBezTo>
                  <a:cubicBezTo>
                    <a:pt x="8233" y="8040"/>
                    <a:pt x="9886" y="7690"/>
                    <a:pt x="10147" y="6269"/>
                  </a:cubicBezTo>
                  <a:cubicBezTo>
                    <a:pt x="10481" y="4452"/>
                    <a:pt x="9554" y="4132"/>
                    <a:pt x="8860" y="4132"/>
                  </a:cubicBezTo>
                  <a:cubicBezTo>
                    <a:pt x="8482" y="4132"/>
                    <a:pt x="8172" y="4227"/>
                    <a:pt x="8172" y="4227"/>
                  </a:cubicBezTo>
                  <a:cubicBezTo>
                    <a:pt x="8172" y="4227"/>
                    <a:pt x="10849" y="2519"/>
                    <a:pt x="8688" y="449"/>
                  </a:cubicBezTo>
                  <a:cubicBezTo>
                    <a:pt x="8351" y="126"/>
                    <a:pt x="7974" y="0"/>
                    <a:pt x="7592"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6" name="Google Shape;10557;p72">
              <a:extLst>
                <a:ext uri="{FF2B5EF4-FFF2-40B4-BE49-F238E27FC236}">
                  <a16:creationId xmlns:a16="http://schemas.microsoft.com/office/drawing/2014/main" id="{33FD9B77-6920-2414-38C4-80BB9606198D}"/>
                </a:ext>
              </a:extLst>
            </p:cNvPr>
            <p:cNvSpPr/>
            <p:nvPr/>
          </p:nvSpPr>
          <p:spPr>
            <a:xfrm>
              <a:off x="6078255" y="3474112"/>
              <a:ext cx="8291" cy="37175"/>
            </a:xfrm>
            <a:custGeom>
              <a:avLst/>
              <a:gdLst/>
              <a:ahLst/>
              <a:cxnLst/>
              <a:rect l="l" t="t" r="r" b="b"/>
              <a:pathLst>
                <a:path w="407" h="1825" extrusionOk="0">
                  <a:moveTo>
                    <a:pt x="271" y="0"/>
                  </a:moveTo>
                  <a:cubicBezTo>
                    <a:pt x="243" y="34"/>
                    <a:pt x="1" y="379"/>
                    <a:pt x="23" y="1824"/>
                  </a:cubicBezTo>
                  <a:lnTo>
                    <a:pt x="196" y="1821"/>
                  </a:lnTo>
                  <a:cubicBezTo>
                    <a:pt x="174" y="441"/>
                    <a:pt x="405" y="109"/>
                    <a:pt x="406" y="108"/>
                  </a:cubicBezTo>
                  <a:lnTo>
                    <a:pt x="271" y="0"/>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7" name="Google Shape;10558;p72">
              <a:extLst>
                <a:ext uri="{FF2B5EF4-FFF2-40B4-BE49-F238E27FC236}">
                  <a16:creationId xmlns:a16="http://schemas.microsoft.com/office/drawing/2014/main" id="{0ED3767B-B9C3-94C9-4EEB-42868626DDC8}"/>
                </a:ext>
              </a:extLst>
            </p:cNvPr>
            <p:cNvSpPr/>
            <p:nvPr/>
          </p:nvSpPr>
          <p:spPr>
            <a:xfrm>
              <a:off x="6097791" y="3479877"/>
              <a:ext cx="33773" cy="50029"/>
            </a:xfrm>
            <a:custGeom>
              <a:avLst/>
              <a:gdLst/>
              <a:ahLst/>
              <a:cxnLst/>
              <a:rect l="l" t="t" r="r" b="b"/>
              <a:pathLst>
                <a:path w="1658" h="2456" extrusionOk="0">
                  <a:moveTo>
                    <a:pt x="1501" y="1"/>
                  </a:moveTo>
                  <a:cubicBezTo>
                    <a:pt x="1495" y="14"/>
                    <a:pt x="896" y="1333"/>
                    <a:pt x="1" y="2343"/>
                  </a:cubicBezTo>
                  <a:lnTo>
                    <a:pt x="127" y="2456"/>
                  </a:lnTo>
                  <a:cubicBezTo>
                    <a:pt x="1040" y="1427"/>
                    <a:pt x="1650" y="83"/>
                    <a:pt x="1657" y="70"/>
                  </a:cubicBezTo>
                  <a:lnTo>
                    <a:pt x="1501" y="1"/>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8" name="Google Shape;10559;p72">
              <a:extLst>
                <a:ext uri="{FF2B5EF4-FFF2-40B4-BE49-F238E27FC236}">
                  <a16:creationId xmlns:a16="http://schemas.microsoft.com/office/drawing/2014/main" id="{908FB226-6DCC-2F35-D00A-C52FB6367456}"/>
                </a:ext>
              </a:extLst>
            </p:cNvPr>
            <p:cNvSpPr/>
            <p:nvPr/>
          </p:nvSpPr>
          <p:spPr>
            <a:xfrm>
              <a:off x="6111114" y="3505912"/>
              <a:ext cx="40923" cy="32836"/>
            </a:xfrm>
            <a:custGeom>
              <a:avLst/>
              <a:gdLst/>
              <a:ahLst/>
              <a:cxnLst/>
              <a:rect l="l" t="t" r="r" b="b"/>
              <a:pathLst>
                <a:path w="2009" h="1612" extrusionOk="0">
                  <a:moveTo>
                    <a:pt x="1874" y="0"/>
                  </a:moveTo>
                  <a:cubicBezTo>
                    <a:pt x="1866" y="9"/>
                    <a:pt x="1128" y="939"/>
                    <a:pt x="0" y="1455"/>
                  </a:cubicBezTo>
                  <a:lnTo>
                    <a:pt x="74" y="1611"/>
                  </a:lnTo>
                  <a:cubicBezTo>
                    <a:pt x="1241" y="1075"/>
                    <a:pt x="1978" y="146"/>
                    <a:pt x="2009" y="106"/>
                  </a:cubicBezTo>
                  <a:lnTo>
                    <a:pt x="1874" y="0"/>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99" name="Google Shape;10560;p72">
              <a:extLst>
                <a:ext uri="{FF2B5EF4-FFF2-40B4-BE49-F238E27FC236}">
                  <a16:creationId xmlns:a16="http://schemas.microsoft.com/office/drawing/2014/main" id="{7F066B5B-6F04-0A9E-9642-8ABFB477B58E}"/>
                </a:ext>
              </a:extLst>
            </p:cNvPr>
            <p:cNvSpPr/>
            <p:nvPr/>
          </p:nvSpPr>
          <p:spPr>
            <a:xfrm>
              <a:off x="6114251" y="3541623"/>
              <a:ext cx="47788" cy="21144"/>
            </a:xfrm>
            <a:custGeom>
              <a:avLst/>
              <a:gdLst/>
              <a:ahLst/>
              <a:cxnLst/>
              <a:rect l="l" t="t" r="r" b="b"/>
              <a:pathLst>
                <a:path w="2346" h="1038" extrusionOk="0">
                  <a:moveTo>
                    <a:pt x="2212" y="0"/>
                  </a:moveTo>
                  <a:cubicBezTo>
                    <a:pt x="1930" y="0"/>
                    <a:pt x="1198" y="95"/>
                    <a:pt x="0" y="893"/>
                  </a:cubicBezTo>
                  <a:lnTo>
                    <a:pt x="96" y="1037"/>
                  </a:lnTo>
                  <a:cubicBezTo>
                    <a:pt x="1270" y="254"/>
                    <a:pt x="1977" y="173"/>
                    <a:pt x="2219" y="173"/>
                  </a:cubicBezTo>
                  <a:cubicBezTo>
                    <a:pt x="2280" y="173"/>
                    <a:pt x="2311" y="178"/>
                    <a:pt x="2313" y="178"/>
                  </a:cubicBezTo>
                  <a:lnTo>
                    <a:pt x="2345" y="9"/>
                  </a:lnTo>
                  <a:cubicBezTo>
                    <a:pt x="2338" y="8"/>
                    <a:pt x="2294" y="0"/>
                    <a:pt x="2212"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0" name="Google Shape;10561;p72">
              <a:extLst>
                <a:ext uri="{FF2B5EF4-FFF2-40B4-BE49-F238E27FC236}">
                  <a16:creationId xmlns:a16="http://schemas.microsoft.com/office/drawing/2014/main" id="{A9923274-6BA1-6FCC-1DE8-ABC26253CC0C}"/>
                </a:ext>
              </a:extLst>
            </p:cNvPr>
            <p:cNvSpPr/>
            <p:nvPr/>
          </p:nvSpPr>
          <p:spPr>
            <a:xfrm>
              <a:off x="6159170" y="3536306"/>
              <a:ext cx="14565" cy="12813"/>
            </a:xfrm>
            <a:custGeom>
              <a:avLst/>
              <a:gdLst/>
              <a:ahLst/>
              <a:cxnLst/>
              <a:rect l="l" t="t" r="r" b="b"/>
              <a:pathLst>
                <a:path w="715" h="629" extrusionOk="0">
                  <a:moveTo>
                    <a:pt x="357" y="0"/>
                  </a:moveTo>
                  <a:cubicBezTo>
                    <a:pt x="299" y="0"/>
                    <a:pt x="240" y="16"/>
                    <a:pt x="189" y="50"/>
                  </a:cubicBezTo>
                  <a:cubicBezTo>
                    <a:pt x="42" y="144"/>
                    <a:pt x="1" y="338"/>
                    <a:pt x="95" y="485"/>
                  </a:cubicBezTo>
                  <a:cubicBezTo>
                    <a:pt x="155" y="578"/>
                    <a:pt x="256" y="629"/>
                    <a:pt x="359" y="629"/>
                  </a:cubicBezTo>
                  <a:cubicBezTo>
                    <a:pt x="417" y="629"/>
                    <a:pt x="476" y="612"/>
                    <a:pt x="528" y="579"/>
                  </a:cubicBezTo>
                  <a:cubicBezTo>
                    <a:pt x="673" y="485"/>
                    <a:pt x="714" y="291"/>
                    <a:pt x="622" y="145"/>
                  </a:cubicBezTo>
                  <a:cubicBezTo>
                    <a:pt x="562" y="51"/>
                    <a:pt x="460" y="0"/>
                    <a:pt x="357"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1" name="Google Shape;10562;p72">
              <a:extLst>
                <a:ext uri="{FF2B5EF4-FFF2-40B4-BE49-F238E27FC236}">
                  <a16:creationId xmlns:a16="http://schemas.microsoft.com/office/drawing/2014/main" id="{781703AD-17DE-B957-5F3B-AC8752043CEA}"/>
                </a:ext>
              </a:extLst>
            </p:cNvPr>
            <p:cNvSpPr/>
            <p:nvPr/>
          </p:nvSpPr>
          <p:spPr>
            <a:xfrm>
              <a:off x="6146886" y="3496847"/>
              <a:ext cx="14585" cy="12792"/>
            </a:xfrm>
            <a:custGeom>
              <a:avLst/>
              <a:gdLst/>
              <a:ahLst/>
              <a:cxnLst/>
              <a:rect l="l" t="t" r="r" b="b"/>
              <a:pathLst>
                <a:path w="716" h="628" extrusionOk="0">
                  <a:moveTo>
                    <a:pt x="357" y="0"/>
                  </a:moveTo>
                  <a:cubicBezTo>
                    <a:pt x="298" y="0"/>
                    <a:pt x="239" y="16"/>
                    <a:pt x="187" y="50"/>
                  </a:cubicBezTo>
                  <a:cubicBezTo>
                    <a:pt x="43" y="144"/>
                    <a:pt x="0" y="338"/>
                    <a:pt x="94" y="483"/>
                  </a:cubicBezTo>
                  <a:cubicBezTo>
                    <a:pt x="153" y="576"/>
                    <a:pt x="255" y="627"/>
                    <a:pt x="358" y="627"/>
                  </a:cubicBezTo>
                  <a:cubicBezTo>
                    <a:pt x="417" y="627"/>
                    <a:pt x="476" y="611"/>
                    <a:pt x="529" y="577"/>
                  </a:cubicBezTo>
                  <a:cubicBezTo>
                    <a:pt x="674" y="483"/>
                    <a:pt x="715" y="290"/>
                    <a:pt x="623" y="143"/>
                  </a:cubicBezTo>
                  <a:cubicBezTo>
                    <a:pt x="562" y="51"/>
                    <a:pt x="460" y="0"/>
                    <a:pt x="357"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2" name="Google Shape;10563;p72">
              <a:extLst>
                <a:ext uri="{FF2B5EF4-FFF2-40B4-BE49-F238E27FC236}">
                  <a16:creationId xmlns:a16="http://schemas.microsoft.com/office/drawing/2014/main" id="{3B2CF353-6618-71CD-05FF-8681B0DE3391}"/>
                </a:ext>
              </a:extLst>
            </p:cNvPr>
            <p:cNvSpPr/>
            <p:nvPr/>
          </p:nvSpPr>
          <p:spPr>
            <a:xfrm>
              <a:off x="6124946" y="3471220"/>
              <a:ext cx="14503" cy="12813"/>
            </a:xfrm>
            <a:custGeom>
              <a:avLst/>
              <a:gdLst/>
              <a:ahLst/>
              <a:cxnLst/>
              <a:rect l="l" t="t" r="r" b="b"/>
              <a:pathLst>
                <a:path w="712" h="629" extrusionOk="0">
                  <a:moveTo>
                    <a:pt x="357" y="0"/>
                  </a:moveTo>
                  <a:cubicBezTo>
                    <a:pt x="263" y="0"/>
                    <a:pt x="169" y="43"/>
                    <a:pt x="108" y="123"/>
                  </a:cubicBezTo>
                  <a:cubicBezTo>
                    <a:pt x="1" y="260"/>
                    <a:pt x="27" y="457"/>
                    <a:pt x="165" y="564"/>
                  </a:cubicBezTo>
                  <a:cubicBezTo>
                    <a:pt x="222" y="607"/>
                    <a:pt x="288" y="628"/>
                    <a:pt x="355" y="628"/>
                  </a:cubicBezTo>
                  <a:cubicBezTo>
                    <a:pt x="449" y="628"/>
                    <a:pt x="543" y="586"/>
                    <a:pt x="606" y="507"/>
                  </a:cubicBezTo>
                  <a:cubicBezTo>
                    <a:pt x="712" y="368"/>
                    <a:pt x="687" y="172"/>
                    <a:pt x="549" y="66"/>
                  </a:cubicBezTo>
                  <a:cubicBezTo>
                    <a:pt x="492" y="22"/>
                    <a:pt x="424" y="0"/>
                    <a:pt x="357"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3" name="Google Shape;10564;p72">
              <a:extLst>
                <a:ext uri="{FF2B5EF4-FFF2-40B4-BE49-F238E27FC236}">
                  <a16:creationId xmlns:a16="http://schemas.microsoft.com/office/drawing/2014/main" id="{2727CFE9-F8C0-DC84-4C6E-0FB1F4096C4A}"/>
                </a:ext>
              </a:extLst>
            </p:cNvPr>
            <p:cNvSpPr/>
            <p:nvPr/>
          </p:nvSpPr>
          <p:spPr>
            <a:xfrm>
              <a:off x="6077644" y="3468714"/>
              <a:ext cx="14483" cy="12813"/>
            </a:xfrm>
            <a:custGeom>
              <a:avLst/>
              <a:gdLst/>
              <a:ahLst/>
              <a:cxnLst/>
              <a:rect l="l" t="t" r="r" b="b"/>
              <a:pathLst>
                <a:path w="711" h="629" extrusionOk="0">
                  <a:moveTo>
                    <a:pt x="355" y="0"/>
                  </a:moveTo>
                  <a:cubicBezTo>
                    <a:pt x="224" y="0"/>
                    <a:pt x="105" y="80"/>
                    <a:pt x="59" y="210"/>
                  </a:cubicBezTo>
                  <a:cubicBezTo>
                    <a:pt x="0" y="373"/>
                    <a:pt x="87" y="552"/>
                    <a:pt x="250" y="610"/>
                  </a:cubicBezTo>
                  <a:cubicBezTo>
                    <a:pt x="285" y="623"/>
                    <a:pt x="320" y="629"/>
                    <a:pt x="356" y="629"/>
                  </a:cubicBezTo>
                  <a:cubicBezTo>
                    <a:pt x="484" y="629"/>
                    <a:pt x="606" y="549"/>
                    <a:pt x="652" y="420"/>
                  </a:cubicBezTo>
                  <a:cubicBezTo>
                    <a:pt x="711" y="257"/>
                    <a:pt x="624" y="77"/>
                    <a:pt x="463" y="19"/>
                  </a:cubicBezTo>
                  <a:cubicBezTo>
                    <a:pt x="427" y="6"/>
                    <a:pt x="390" y="0"/>
                    <a:pt x="355"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4" name="Google Shape;10565;p72">
              <a:extLst>
                <a:ext uri="{FF2B5EF4-FFF2-40B4-BE49-F238E27FC236}">
                  <a16:creationId xmlns:a16="http://schemas.microsoft.com/office/drawing/2014/main" id="{B7C12357-DFA5-CC34-72F5-42076B4DFC53}"/>
                </a:ext>
              </a:extLst>
            </p:cNvPr>
            <p:cNvSpPr/>
            <p:nvPr/>
          </p:nvSpPr>
          <p:spPr>
            <a:xfrm>
              <a:off x="5960650" y="3492589"/>
              <a:ext cx="219853" cy="171128"/>
            </a:xfrm>
            <a:custGeom>
              <a:avLst/>
              <a:gdLst/>
              <a:ahLst/>
              <a:cxnLst/>
              <a:rect l="l" t="t" r="r" b="b"/>
              <a:pathLst>
                <a:path w="10793" h="8401" extrusionOk="0">
                  <a:moveTo>
                    <a:pt x="2652" y="0"/>
                  </a:moveTo>
                  <a:cubicBezTo>
                    <a:pt x="0" y="0"/>
                    <a:pt x="476" y="5212"/>
                    <a:pt x="1392" y="7441"/>
                  </a:cubicBezTo>
                  <a:cubicBezTo>
                    <a:pt x="1392" y="7441"/>
                    <a:pt x="2744" y="8401"/>
                    <a:pt x="4956" y="8401"/>
                  </a:cubicBezTo>
                  <a:cubicBezTo>
                    <a:pt x="5464" y="8401"/>
                    <a:pt x="6019" y="8350"/>
                    <a:pt x="6612" y="8225"/>
                  </a:cubicBezTo>
                  <a:cubicBezTo>
                    <a:pt x="9785" y="7557"/>
                    <a:pt x="10793" y="5120"/>
                    <a:pt x="7618" y="4576"/>
                  </a:cubicBezTo>
                  <a:cubicBezTo>
                    <a:pt x="7618" y="4576"/>
                    <a:pt x="10239" y="3205"/>
                    <a:pt x="8044" y="1018"/>
                  </a:cubicBezTo>
                  <a:cubicBezTo>
                    <a:pt x="7520" y="496"/>
                    <a:pt x="7008" y="296"/>
                    <a:pt x="6532" y="296"/>
                  </a:cubicBezTo>
                  <a:cubicBezTo>
                    <a:pt x="5271" y="296"/>
                    <a:pt x="4257" y="1697"/>
                    <a:pt x="3912" y="2239"/>
                  </a:cubicBezTo>
                  <a:lnTo>
                    <a:pt x="3912" y="2239"/>
                  </a:lnTo>
                  <a:cubicBezTo>
                    <a:pt x="4236" y="1656"/>
                    <a:pt x="4917" y="56"/>
                    <a:pt x="2703" y="1"/>
                  </a:cubicBezTo>
                  <a:cubicBezTo>
                    <a:pt x="2686" y="0"/>
                    <a:pt x="2669" y="0"/>
                    <a:pt x="2652"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5" name="Google Shape;10566;p72">
              <a:extLst>
                <a:ext uri="{FF2B5EF4-FFF2-40B4-BE49-F238E27FC236}">
                  <a16:creationId xmlns:a16="http://schemas.microsoft.com/office/drawing/2014/main" id="{1D1396D4-DAB6-24EF-928A-435E59EFD32B}"/>
                </a:ext>
              </a:extLst>
            </p:cNvPr>
            <p:cNvSpPr/>
            <p:nvPr/>
          </p:nvSpPr>
          <p:spPr>
            <a:xfrm>
              <a:off x="5635583" y="3390080"/>
              <a:ext cx="345577" cy="450870"/>
            </a:xfrm>
            <a:custGeom>
              <a:avLst/>
              <a:gdLst/>
              <a:ahLst/>
              <a:cxnLst/>
              <a:rect l="l" t="t" r="r" b="b"/>
              <a:pathLst>
                <a:path w="16965" h="22134" extrusionOk="0">
                  <a:moveTo>
                    <a:pt x="8115" y="0"/>
                  </a:moveTo>
                  <a:cubicBezTo>
                    <a:pt x="7777" y="0"/>
                    <a:pt x="7406" y="32"/>
                    <a:pt x="7002" y="101"/>
                  </a:cubicBezTo>
                  <a:cubicBezTo>
                    <a:pt x="0" y="1281"/>
                    <a:pt x="5573" y="7216"/>
                    <a:pt x="5573" y="7216"/>
                  </a:cubicBezTo>
                  <a:cubicBezTo>
                    <a:pt x="5573" y="7216"/>
                    <a:pt x="5566" y="7216"/>
                    <a:pt x="5554" y="7216"/>
                  </a:cubicBezTo>
                  <a:cubicBezTo>
                    <a:pt x="5316" y="7216"/>
                    <a:pt x="2849" y="7257"/>
                    <a:pt x="2848" y="8962"/>
                  </a:cubicBezTo>
                  <a:cubicBezTo>
                    <a:pt x="2843" y="10754"/>
                    <a:pt x="5288" y="11798"/>
                    <a:pt x="5288" y="11798"/>
                  </a:cubicBezTo>
                  <a:cubicBezTo>
                    <a:pt x="5288" y="11798"/>
                    <a:pt x="2530" y="12530"/>
                    <a:pt x="4809" y="15515"/>
                  </a:cubicBezTo>
                  <a:cubicBezTo>
                    <a:pt x="7090" y="18498"/>
                    <a:pt x="11028" y="19220"/>
                    <a:pt x="11753" y="22133"/>
                  </a:cubicBezTo>
                  <a:cubicBezTo>
                    <a:pt x="11753" y="22133"/>
                    <a:pt x="16901" y="18471"/>
                    <a:pt x="16948" y="15749"/>
                  </a:cubicBezTo>
                  <a:cubicBezTo>
                    <a:pt x="16965" y="14697"/>
                    <a:pt x="16403" y="14374"/>
                    <a:pt x="15707" y="14374"/>
                  </a:cubicBezTo>
                  <a:cubicBezTo>
                    <a:pt x="14601" y="14374"/>
                    <a:pt x="13157" y="15190"/>
                    <a:pt x="13157" y="15190"/>
                  </a:cubicBezTo>
                  <a:cubicBezTo>
                    <a:pt x="13157" y="15190"/>
                    <a:pt x="15276" y="9680"/>
                    <a:pt x="14035" y="7832"/>
                  </a:cubicBezTo>
                  <a:cubicBezTo>
                    <a:pt x="13705" y="7341"/>
                    <a:pt x="13312" y="7160"/>
                    <a:pt x="12912" y="7160"/>
                  </a:cubicBezTo>
                  <a:cubicBezTo>
                    <a:pt x="11808" y="7160"/>
                    <a:pt x="10653" y="8536"/>
                    <a:pt x="10653" y="8536"/>
                  </a:cubicBezTo>
                  <a:cubicBezTo>
                    <a:pt x="10653" y="8536"/>
                    <a:pt x="13625" y="0"/>
                    <a:pt x="8115"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6" name="Google Shape;10567;p72">
              <a:extLst>
                <a:ext uri="{FF2B5EF4-FFF2-40B4-BE49-F238E27FC236}">
                  <a16:creationId xmlns:a16="http://schemas.microsoft.com/office/drawing/2014/main" id="{658158B2-DF1F-7C38-7010-F89950A97C99}"/>
                </a:ext>
              </a:extLst>
            </p:cNvPr>
            <p:cNvSpPr/>
            <p:nvPr/>
          </p:nvSpPr>
          <p:spPr>
            <a:xfrm>
              <a:off x="5782522" y="3500493"/>
              <a:ext cx="111791" cy="325635"/>
            </a:xfrm>
            <a:custGeom>
              <a:avLst/>
              <a:gdLst/>
              <a:ahLst/>
              <a:cxnLst/>
              <a:rect l="l" t="t" r="r" b="b"/>
              <a:pathLst>
                <a:path w="5488" h="15986" extrusionOk="0">
                  <a:moveTo>
                    <a:pt x="0" y="0"/>
                  </a:moveTo>
                  <a:cubicBezTo>
                    <a:pt x="0" y="1"/>
                    <a:pt x="4070" y="14138"/>
                    <a:pt x="5487" y="15985"/>
                  </a:cubicBezTo>
                  <a:cubicBezTo>
                    <a:pt x="5487" y="15985"/>
                    <a:pt x="2963" y="7724"/>
                    <a:pt x="1664" y="4143"/>
                  </a:cubicBezTo>
                  <a:cubicBezTo>
                    <a:pt x="364" y="562"/>
                    <a:pt x="0" y="1"/>
                    <a:pt x="0" y="0"/>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7" name="Google Shape;10568;p72">
              <a:extLst>
                <a:ext uri="{FF2B5EF4-FFF2-40B4-BE49-F238E27FC236}">
                  <a16:creationId xmlns:a16="http://schemas.microsoft.com/office/drawing/2014/main" id="{355D8370-2A15-F67A-A291-B0EDFB6119B3}"/>
                </a:ext>
              </a:extLst>
            </p:cNvPr>
            <p:cNvSpPr/>
            <p:nvPr/>
          </p:nvSpPr>
          <p:spPr>
            <a:xfrm>
              <a:off x="5304750" y="3457000"/>
              <a:ext cx="487984" cy="287074"/>
            </a:xfrm>
            <a:custGeom>
              <a:avLst/>
              <a:gdLst/>
              <a:ahLst/>
              <a:cxnLst/>
              <a:rect l="l" t="t" r="r" b="b"/>
              <a:pathLst>
                <a:path w="23956" h="14093" extrusionOk="0">
                  <a:moveTo>
                    <a:pt x="6693" y="1"/>
                  </a:moveTo>
                  <a:cubicBezTo>
                    <a:pt x="5699" y="1"/>
                    <a:pt x="4676" y="560"/>
                    <a:pt x="3714" y="2049"/>
                  </a:cubicBezTo>
                  <a:cubicBezTo>
                    <a:pt x="1" y="7799"/>
                    <a:pt x="7441" y="7902"/>
                    <a:pt x="7976" y="7902"/>
                  </a:cubicBezTo>
                  <a:cubicBezTo>
                    <a:pt x="7995" y="7902"/>
                    <a:pt x="8006" y="7902"/>
                    <a:pt x="8006" y="7902"/>
                  </a:cubicBezTo>
                  <a:lnTo>
                    <a:pt x="8006" y="7902"/>
                  </a:lnTo>
                  <a:cubicBezTo>
                    <a:pt x="8006" y="7902"/>
                    <a:pt x="6135" y="9883"/>
                    <a:pt x="7455" y="11092"/>
                  </a:cubicBezTo>
                  <a:cubicBezTo>
                    <a:pt x="7923" y="11521"/>
                    <a:pt x="8530" y="11660"/>
                    <a:pt x="9118" y="11660"/>
                  </a:cubicBezTo>
                  <a:cubicBezTo>
                    <a:pt x="10187" y="11660"/>
                    <a:pt x="11195" y="11203"/>
                    <a:pt x="11195" y="11203"/>
                  </a:cubicBezTo>
                  <a:lnTo>
                    <a:pt x="11195" y="11203"/>
                  </a:lnTo>
                  <a:cubicBezTo>
                    <a:pt x="11195" y="11203"/>
                    <a:pt x="9875" y="13733"/>
                    <a:pt x="13616" y="14062"/>
                  </a:cubicBezTo>
                  <a:cubicBezTo>
                    <a:pt x="13859" y="14083"/>
                    <a:pt x="14100" y="14093"/>
                    <a:pt x="14338" y="14093"/>
                  </a:cubicBezTo>
                  <a:cubicBezTo>
                    <a:pt x="16918" y="14093"/>
                    <a:pt x="19224" y="12947"/>
                    <a:pt x="21259" y="12947"/>
                  </a:cubicBezTo>
                  <a:cubicBezTo>
                    <a:pt x="21930" y="12947"/>
                    <a:pt x="22572" y="13071"/>
                    <a:pt x="23184" y="13402"/>
                  </a:cubicBezTo>
                  <a:cubicBezTo>
                    <a:pt x="23184" y="13402"/>
                    <a:pt x="23955" y="7132"/>
                    <a:pt x="21974" y="5263"/>
                  </a:cubicBezTo>
                  <a:cubicBezTo>
                    <a:pt x="21620" y="4928"/>
                    <a:pt x="21298" y="4791"/>
                    <a:pt x="21007" y="4791"/>
                  </a:cubicBezTo>
                  <a:cubicBezTo>
                    <a:pt x="19672" y="4791"/>
                    <a:pt x="19005" y="7683"/>
                    <a:pt x="19005" y="7683"/>
                  </a:cubicBezTo>
                  <a:cubicBezTo>
                    <a:pt x="19005" y="7683"/>
                    <a:pt x="16365" y="2403"/>
                    <a:pt x="14166" y="2072"/>
                  </a:cubicBezTo>
                  <a:cubicBezTo>
                    <a:pt x="14061" y="2057"/>
                    <a:pt x="13962" y="2049"/>
                    <a:pt x="13869" y="2049"/>
                  </a:cubicBezTo>
                  <a:cubicBezTo>
                    <a:pt x="12005" y="2049"/>
                    <a:pt x="12405" y="5043"/>
                    <a:pt x="12405" y="5043"/>
                  </a:cubicBezTo>
                  <a:cubicBezTo>
                    <a:pt x="12405" y="5043"/>
                    <a:pt x="9681" y="1"/>
                    <a:pt x="6693"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8" name="Google Shape;10569;p72">
              <a:extLst>
                <a:ext uri="{FF2B5EF4-FFF2-40B4-BE49-F238E27FC236}">
                  <a16:creationId xmlns:a16="http://schemas.microsoft.com/office/drawing/2014/main" id="{951DEAEB-06C2-D969-03C2-5378945359E9}"/>
                </a:ext>
              </a:extLst>
            </p:cNvPr>
            <p:cNvSpPr/>
            <p:nvPr/>
          </p:nvSpPr>
          <p:spPr>
            <a:xfrm>
              <a:off x="5463342" y="3568656"/>
              <a:ext cx="315755" cy="137131"/>
            </a:xfrm>
            <a:custGeom>
              <a:avLst/>
              <a:gdLst/>
              <a:ahLst/>
              <a:cxnLst/>
              <a:rect l="l" t="t" r="r" b="b"/>
              <a:pathLst>
                <a:path w="15501" h="6732" extrusionOk="0">
                  <a:moveTo>
                    <a:pt x="0" y="1"/>
                  </a:moveTo>
                  <a:lnTo>
                    <a:pt x="0" y="1"/>
                  </a:lnTo>
                  <a:cubicBezTo>
                    <a:pt x="1" y="1"/>
                    <a:pt x="13181" y="6531"/>
                    <a:pt x="15501" y="6732"/>
                  </a:cubicBezTo>
                  <a:cubicBezTo>
                    <a:pt x="15501" y="6732"/>
                    <a:pt x="7699" y="3023"/>
                    <a:pt x="4179" y="1568"/>
                  </a:cubicBezTo>
                  <a:cubicBezTo>
                    <a:pt x="659" y="111"/>
                    <a:pt x="1" y="1"/>
                    <a:pt x="0" y="1"/>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9" name="Google Shape;10570;p72">
              <a:extLst>
                <a:ext uri="{FF2B5EF4-FFF2-40B4-BE49-F238E27FC236}">
                  <a16:creationId xmlns:a16="http://schemas.microsoft.com/office/drawing/2014/main" id="{CFCB1393-E057-8EA1-3155-AE6D0DE9F6BF}"/>
                </a:ext>
              </a:extLst>
            </p:cNvPr>
            <p:cNvSpPr/>
            <p:nvPr/>
          </p:nvSpPr>
          <p:spPr>
            <a:xfrm>
              <a:off x="5982957" y="3572608"/>
              <a:ext cx="329505" cy="244420"/>
            </a:xfrm>
            <a:custGeom>
              <a:avLst/>
              <a:gdLst/>
              <a:ahLst/>
              <a:cxnLst/>
              <a:rect l="l" t="t" r="r" b="b"/>
              <a:pathLst>
                <a:path w="16176" h="11999" extrusionOk="0">
                  <a:moveTo>
                    <a:pt x="12099" y="0"/>
                  </a:moveTo>
                  <a:cubicBezTo>
                    <a:pt x="10499" y="0"/>
                    <a:pt x="9087" y="2371"/>
                    <a:pt x="9087" y="2371"/>
                  </a:cubicBezTo>
                  <a:cubicBezTo>
                    <a:pt x="9087" y="2371"/>
                    <a:pt x="8661" y="788"/>
                    <a:pt x="7640" y="788"/>
                  </a:cubicBezTo>
                  <a:cubicBezTo>
                    <a:pt x="7545" y="788"/>
                    <a:pt x="7444" y="802"/>
                    <a:pt x="7338" y="832"/>
                  </a:cubicBezTo>
                  <a:cubicBezTo>
                    <a:pt x="6097" y="1186"/>
                    <a:pt x="5862" y="3084"/>
                    <a:pt x="5862" y="3084"/>
                  </a:cubicBezTo>
                  <a:cubicBezTo>
                    <a:pt x="5862" y="3084"/>
                    <a:pt x="5458" y="2409"/>
                    <a:pt x="4768" y="2409"/>
                  </a:cubicBezTo>
                  <a:cubicBezTo>
                    <a:pt x="4343" y="2409"/>
                    <a:pt x="3810" y="2665"/>
                    <a:pt x="3197" y="3491"/>
                  </a:cubicBezTo>
                  <a:cubicBezTo>
                    <a:pt x="1588" y="5664"/>
                    <a:pt x="1873" y="8533"/>
                    <a:pt x="1" y="9614"/>
                  </a:cubicBezTo>
                  <a:cubicBezTo>
                    <a:pt x="1" y="9614"/>
                    <a:pt x="2993" y="11999"/>
                    <a:pt x="4949" y="11999"/>
                  </a:cubicBezTo>
                  <a:cubicBezTo>
                    <a:pt x="5125" y="11999"/>
                    <a:pt x="5293" y="11979"/>
                    <a:pt x="5450" y="11937"/>
                  </a:cubicBezTo>
                  <a:cubicBezTo>
                    <a:pt x="7342" y="11426"/>
                    <a:pt x="5083" y="9203"/>
                    <a:pt x="5083" y="9203"/>
                  </a:cubicBezTo>
                  <a:lnTo>
                    <a:pt x="5083" y="9203"/>
                  </a:lnTo>
                  <a:cubicBezTo>
                    <a:pt x="5083" y="9203"/>
                    <a:pt x="5680" y="9255"/>
                    <a:pt x="6481" y="9255"/>
                  </a:cubicBezTo>
                  <a:cubicBezTo>
                    <a:pt x="7812" y="9255"/>
                    <a:pt x="9703" y="9111"/>
                    <a:pt x="10347" y="8347"/>
                  </a:cubicBezTo>
                  <a:cubicBezTo>
                    <a:pt x="11379" y="7119"/>
                    <a:pt x="9187" y="6147"/>
                    <a:pt x="9187" y="6147"/>
                  </a:cubicBezTo>
                  <a:lnTo>
                    <a:pt x="9187" y="6147"/>
                  </a:lnTo>
                  <a:cubicBezTo>
                    <a:pt x="9187" y="6147"/>
                    <a:pt x="9349" y="6156"/>
                    <a:pt x="9619" y="6156"/>
                  </a:cubicBezTo>
                  <a:cubicBezTo>
                    <a:pt x="11157" y="6156"/>
                    <a:pt x="16176" y="5864"/>
                    <a:pt x="14295" y="1942"/>
                  </a:cubicBezTo>
                  <a:cubicBezTo>
                    <a:pt x="13602" y="496"/>
                    <a:pt x="12830" y="0"/>
                    <a:pt x="12099" y="0"/>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0" name="Google Shape;10571;p72">
              <a:extLst>
                <a:ext uri="{FF2B5EF4-FFF2-40B4-BE49-F238E27FC236}">
                  <a16:creationId xmlns:a16="http://schemas.microsoft.com/office/drawing/2014/main" id="{D6C13EF5-46A4-B80D-5E9B-B116A569E75A}"/>
                </a:ext>
              </a:extLst>
            </p:cNvPr>
            <p:cNvSpPr/>
            <p:nvPr/>
          </p:nvSpPr>
          <p:spPr>
            <a:xfrm>
              <a:off x="5997054" y="3636779"/>
              <a:ext cx="203048" cy="142101"/>
            </a:xfrm>
            <a:custGeom>
              <a:avLst/>
              <a:gdLst/>
              <a:ahLst/>
              <a:cxnLst/>
              <a:rect l="l" t="t" r="r" b="b"/>
              <a:pathLst>
                <a:path w="9968" h="6976" extrusionOk="0">
                  <a:moveTo>
                    <a:pt x="9968" y="0"/>
                  </a:moveTo>
                  <a:cubicBezTo>
                    <a:pt x="9967" y="1"/>
                    <a:pt x="997" y="5626"/>
                    <a:pt x="0" y="6975"/>
                  </a:cubicBezTo>
                  <a:cubicBezTo>
                    <a:pt x="0" y="6975"/>
                    <a:pt x="5213" y="3586"/>
                    <a:pt x="7432" y="1975"/>
                  </a:cubicBezTo>
                  <a:cubicBezTo>
                    <a:pt x="9650" y="363"/>
                    <a:pt x="9967" y="0"/>
                    <a:pt x="9968"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1" name="Google Shape;10572;p72">
              <a:extLst>
                <a:ext uri="{FF2B5EF4-FFF2-40B4-BE49-F238E27FC236}">
                  <a16:creationId xmlns:a16="http://schemas.microsoft.com/office/drawing/2014/main" id="{2B5B53B1-E660-8805-81D0-31D77AC58437}"/>
                </a:ext>
              </a:extLst>
            </p:cNvPr>
            <p:cNvSpPr/>
            <p:nvPr/>
          </p:nvSpPr>
          <p:spPr>
            <a:xfrm>
              <a:off x="5917952" y="3174285"/>
              <a:ext cx="100852" cy="629657"/>
            </a:xfrm>
            <a:custGeom>
              <a:avLst/>
              <a:gdLst/>
              <a:ahLst/>
              <a:cxnLst/>
              <a:rect l="l" t="t" r="r" b="b"/>
              <a:pathLst>
                <a:path w="4951" h="30911" extrusionOk="0">
                  <a:moveTo>
                    <a:pt x="348" y="1"/>
                  </a:moveTo>
                  <a:cubicBezTo>
                    <a:pt x="338" y="1"/>
                    <a:pt x="327" y="1"/>
                    <a:pt x="317" y="2"/>
                  </a:cubicBezTo>
                  <a:cubicBezTo>
                    <a:pt x="134" y="17"/>
                    <a:pt x="1" y="174"/>
                    <a:pt x="16" y="356"/>
                  </a:cubicBezTo>
                  <a:lnTo>
                    <a:pt x="42" y="682"/>
                  </a:lnTo>
                  <a:cubicBezTo>
                    <a:pt x="365" y="4672"/>
                    <a:pt x="618" y="7821"/>
                    <a:pt x="2447" y="13974"/>
                  </a:cubicBezTo>
                  <a:cubicBezTo>
                    <a:pt x="4272" y="20107"/>
                    <a:pt x="2024" y="30408"/>
                    <a:pt x="2002" y="30511"/>
                  </a:cubicBezTo>
                  <a:cubicBezTo>
                    <a:pt x="1963" y="30687"/>
                    <a:pt x="2076" y="30863"/>
                    <a:pt x="2252" y="30903"/>
                  </a:cubicBezTo>
                  <a:cubicBezTo>
                    <a:pt x="2275" y="30907"/>
                    <a:pt x="2299" y="30910"/>
                    <a:pt x="2322" y="30910"/>
                  </a:cubicBezTo>
                  <a:cubicBezTo>
                    <a:pt x="2475" y="30910"/>
                    <a:pt x="2612" y="30804"/>
                    <a:pt x="2644" y="30655"/>
                  </a:cubicBezTo>
                  <a:cubicBezTo>
                    <a:pt x="2739" y="30224"/>
                    <a:pt x="4951" y="20085"/>
                    <a:pt x="3079" y="13786"/>
                  </a:cubicBezTo>
                  <a:cubicBezTo>
                    <a:pt x="1270" y="7700"/>
                    <a:pt x="1018" y="4582"/>
                    <a:pt x="698" y="632"/>
                  </a:cubicBezTo>
                  <a:lnTo>
                    <a:pt x="670" y="303"/>
                  </a:lnTo>
                  <a:cubicBezTo>
                    <a:pt x="657" y="132"/>
                    <a:pt x="518" y="1"/>
                    <a:pt x="348"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2" name="Google Shape;10573;p72">
              <a:extLst>
                <a:ext uri="{FF2B5EF4-FFF2-40B4-BE49-F238E27FC236}">
                  <a16:creationId xmlns:a16="http://schemas.microsoft.com/office/drawing/2014/main" id="{685E6C55-E923-831D-27D4-D05EEF3BCEDE}"/>
                </a:ext>
              </a:extLst>
            </p:cNvPr>
            <p:cNvSpPr/>
            <p:nvPr/>
          </p:nvSpPr>
          <p:spPr>
            <a:xfrm>
              <a:off x="5970428" y="3136068"/>
              <a:ext cx="199769" cy="335351"/>
            </a:xfrm>
            <a:custGeom>
              <a:avLst/>
              <a:gdLst/>
              <a:ahLst/>
              <a:cxnLst/>
              <a:rect l="l" t="t" r="r" b="b"/>
              <a:pathLst>
                <a:path w="9807" h="16463" extrusionOk="0">
                  <a:moveTo>
                    <a:pt x="9427" y="0"/>
                  </a:moveTo>
                  <a:cubicBezTo>
                    <a:pt x="9313" y="0"/>
                    <a:pt x="9202" y="59"/>
                    <a:pt x="9142" y="166"/>
                  </a:cubicBezTo>
                  <a:cubicBezTo>
                    <a:pt x="9126" y="196"/>
                    <a:pt x="7458" y="3188"/>
                    <a:pt x="5985" y="6906"/>
                  </a:cubicBezTo>
                  <a:cubicBezTo>
                    <a:pt x="5347" y="8521"/>
                    <a:pt x="4126" y="9825"/>
                    <a:pt x="2949" y="11106"/>
                  </a:cubicBezTo>
                  <a:cubicBezTo>
                    <a:pt x="1444" y="12737"/>
                    <a:pt x="21" y="14244"/>
                    <a:pt x="2" y="16202"/>
                  </a:cubicBezTo>
                  <a:cubicBezTo>
                    <a:pt x="0" y="16384"/>
                    <a:pt x="146" y="16462"/>
                    <a:pt x="328" y="16462"/>
                  </a:cubicBezTo>
                  <a:lnTo>
                    <a:pt x="331" y="16462"/>
                  </a:lnTo>
                  <a:cubicBezTo>
                    <a:pt x="511" y="16462"/>
                    <a:pt x="658" y="16389"/>
                    <a:pt x="660" y="16210"/>
                  </a:cubicBezTo>
                  <a:cubicBezTo>
                    <a:pt x="676" y="14505"/>
                    <a:pt x="2013" y="13125"/>
                    <a:pt x="3430" y="11586"/>
                  </a:cubicBezTo>
                  <a:cubicBezTo>
                    <a:pt x="4651" y="10261"/>
                    <a:pt x="5912" y="8891"/>
                    <a:pt x="6596" y="7164"/>
                  </a:cubicBezTo>
                  <a:cubicBezTo>
                    <a:pt x="8053" y="3489"/>
                    <a:pt x="9700" y="522"/>
                    <a:pt x="9717" y="492"/>
                  </a:cubicBezTo>
                  <a:cubicBezTo>
                    <a:pt x="9806" y="332"/>
                    <a:pt x="9749" y="131"/>
                    <a:pt x="9590" y="43"/>
                  </a:cubicBezTo>
                  <a:cubicBezTo>
                    <a:pt x="9539" y="14"/>
                    <a:pt x="9482" y="0"/>
                    <a:pt x="9427"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3" name="Google Shape;10574;p72">
              <a:extLst>
                <a:ext uri="{FF2B5EF4-FFF2-40B4-BE49-F238E27FC236}">
                  <a16:creationId xmlns:a16="http://schemas.microsoft.com/office/drawing/2014/main" id="{E5C6AB89-E770-D0B7-D7E4-ED369A8AA7A7}"/>
                </a:ext>
              </a:extLst>
            </p:cNvPr>
            <p:cNvSpPr/>
            <p:nvPr/>
          </p:nvSpPr>
          <p:spPr>
            <a:xfrm>
              <a:off x="6049511" y="3178298"/>
              <a:ext cx="77304" cy="122118"/>
            </a:xfrm>
            <a:custGeom>
              <a:avLst/>
              <a:gdLst/>
              <a:ahLst/>
              <a:cxnLst/>
              <a:rect l="l" t="t" r="r" b="b"/>
              <a:pathLst>
                <a:path w="3795" h="5995" extrusionOk="0">
                  <a:moveTo>
                    <a:pt x="376" y="0"/>
                  </a:moveTo>
                  <a:cubicBezTo>
                    <a:pt x="269" y="0"/>
                    <a:pt x="163" y="53"/>
                    <a:pt x="99" y="150"/>
                  </a:cubicBezTo>
                  <a:cubicBezTo>
                    <a:pt x="1" y="302"/>
                    <a:pt x="43" y="506"/>
                    <a:pt x="195" y="606"/>
                  </a:cubicBezTo>
                  <a:cubicBezTo>
                    <a:pt x="311" y="681"/>
                    <a:pt x="2984" y="2472"/>
                    <a:pt x="1786" y="5547"/>
                  </a:cubicBezTo>
                  <a:cubicBezTo>
                    <a:pt x="1720" y="5716"/>
                    <a:pt x="1805" y="5906"/>
                    <a:pt x="1974" y="5973"/>
                  </a:cubicBezTo>
                  <a:cubicBezTo>
                    <a:pt x="2012" y="5987"/>
                    <a:pt x="2052" y="5995"/>
                    <a:pt x="2093" y="5995"/>
                  </a:cubicBezTo>
                  <a:cubicBezTo>
                    <a:pt x="2224" y="5995"/>
                    <a:pt x="2349" y="5914"/>
                    <a:pt x="2397" y="5783"/>
                  </a:cubicBezTo>
                  <a:cubicBezTo>
                    <a:pt x="3795" y="2205"/>
                    <a:pt x="585" y="76"/>
                    <a:pt x="553" y="52"/>
                  </a:cubicBezTo>
                  <a:cubicBezTo>
                    <a:pt x="498" y="17"/>
                    <a:pt x="437" y="0"/>
                    <a:pt x="376"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4" name="Google Shape;10575;p72">
              <a:extLst>
                <a:ext uri="{FF2B5EF4-FFF2-40B4-BE49-F238E27FC236}">
                  <a16:creationId xmlns:a16="http://schemas.microsoft.com/office/drawing/2014/main" id="{759EAE08-F1B7-E3DC-A9E8-8154C4199BC5}"/>
                </a:ext>
              </a:extLst>
            </p:cNvPr>
            <p:cNvSpPr/>
            <p:nvPr/>
          </p:nvSpPr>
          <p:spPr>
            <a:xfrm>
              <a:off x="6074262" y="3282722"/>
              <a:ext cx="173614" cy="42818"/>
            </a:xfrm>
            <a:custGeom>
              <a:avLst/>
              <a:gdLst/>
              <a:ahLst/>
              <a:cxnLst/>
              <a:rect l="l" t="t" r="r" b="b"/>
              <a:pathLst>
                <a:path w="8523" h="2102" extrusionOk="0">
                  <a:moveTo>
                    <a:pt x="3575" y="1"/>
                  </a:moveTo>
                  <a:cubicBezTo>
                    <a:pt x="2450" y="1"/>
                    <a:pt x="1261" y="294"/>
                    <a:pt x="172" y="1140"/>
                  </a:cubicBezTo>
                  <a:cubicBezTo>
                    <a:pt x="28" y="1250"/>
                    <a:pt x="0" y="1457"/>
                    <a:pt x="113" y="1601"/>
                  </a:cubicBezTo>
                  <a:cubicBezTo>
                    <a:pt x="177" y="1685"/>
                    <a:pt x="274" y="1729"/>
                    <a:pt x="372" y="1729"/>
                  </a:cubicBezTo>
                  <a:cubicBezTo>
                    <a:pt x="443" y="1729"/>
                    <a:pt x="513" y="1707"/>
                    <a:pt x="573" y="1660"/>
                  </a:cubicBezTo>
                  <a:cubicBezTo>
                    <a:pt x="1531" y="917"/>
                    <a:pt x="2584" y="657"/>
                    <a:pt x="3588" y="657"/>
                  </a:cubicBezTo>
                  <a:cubicBezTo>
                    <a:pt x="5891" y="657"/>
                    <a:pt x="7933" y="2024"/>
                    <a:pt x="7963" y="2045"/>
                  </a:cubicBezTo>
                  <a:cubicBezTo>
                    <a:pt x="8020" y="2083"/>
                    <a:pt x="8083" y="2102"/>
                    <a:pt x="8148" y="2102"/>
                  </a:cubicBezTo>
                  <a:cubicBezTo>
                    <a:pt x="8252" y="2102"/>
                    <a:pt x="8355" y="2052"/>
                    <a:pt x="8421" y="1958"/>
                  </a:cubicBezTo>
                  <a:cubicBezTo>
                    <a:pt x="8523" y="1808"/>
                    <a:pt x="8486" y="1604"/>
                    <a:pt x="8336" y="1501"/>
                  </a:cubicBezTo>
                  <a:cubicBezTo>
                    <a:pt x="8304" y="1480"/>
                    <a:pt x="6100" y="1"/>
                    <a:pt x="3575"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5" name="Google Shape;10576;p72">
              <a:extLst>
                <a:ext uri="{FF2B5EF4-FFF2-40B4-BE49-F238E27FC236}">
                  <a16:creationId xmlns:a16="http://schemas.microsoft.com/office/drawing/2014/main" id="{6963F91B-5350-29FB-5FE9-CC8E9B7557F6}"/>
                </a:ext>
              </a:extLst>
            </p:cNvPr>
            <p:cNvSpPr/>
            <p:nvPr/>
          </p:nvSpPr>
          <p:spPr>
            <a:xfrm>
              <a:off x="6112295" y="3201195"/>
              <a:ext cx="107655" cy="34894"/>
            </a:xfrm>
            <a:custGeom>
              <a:avLst/>
              <a:gdLst/>
              <a:ahLst/>
              <a:cxnLst/>
              <a:rect l="l" t="t" r="r" b="b"/>
              <a:pathLst>
                <a:path w="5285" h="1713" extrusionOk="0">
                  <a:moveTo>
                    <a:pt x="2818" y="1"/>
                  </a:moveTo>
                  <a:cubicBezTo>
                    <a:pt x="1893" y="1"/>
                    <a:pt x="861" y="259"/>
                    <a:pt x="114" y="1176"/>
                  </a:cubicBezTo>
                  <a:cubicBezTo>
                    <a:pt x="1" y="1317"/>
                    <a:pt x="20" y="1524"/>
                    <a:pt x="162" y="1639"/>
                  </a:cubicBezTo>
                  <a:cubicBezTo>
                    <a:pt x="223" y="1687"/>
                    <a:pt x="296" y="1712"/>
                    <a:pt x="369" y="1712"/>
                  </a:cubicBezTo>
                  <a:cubicBezTo>
                    <a:pt x="465" y="1712"/>
                    <a:pt x="559" y="1671"/>
                    <a:pt x="622" y="1592"/>
                  </a:cubicBezTo>
                  <a:cubicBezTo>
                    <a:pt x="1208" y="873"/>
                    <a:pt x="2051" y="667"/>
                    <a:pt x="2824" y="667"/>
                  </a:cubicBezTo>
                  <a:cubicBezTo>
                    <a:pt x="3858" y="667"/>
                    <a:pt x="4770" y="1035"/>
                    <a:pt x="4785" y="1041"/>
                  </a:cubicBezTo>
                  <a:cubicBezTo>
                    <a:pt x="4826" y="1058"/>
                    <a:pt x="4869" y="1067"/>
                    <a:pt x="4911" y="1067"/>
                  </a:cubicBezTo>
                  <a:cubicBezTo>
                    <a:pt x="5040" y="1067"/>
                    <a:pt x="5162" y="990"/>
                    <a:pt x="5215" y="863"/>
                  </a:cubicBezTo>
                  <a:cubicBezTo>
                    <a:pt x="5284" y="696"/>
                    <a:pt x="5203" y="504"/>
                    <a:pt x="5037" y="433"/>
                  </a:cubicBezTo>
                  <a:cubicBezTo>
                    <a:pt x="4964" y="403"/>
                    <a:pt x="3973" y="1"/>
                    <a:pt x="2818"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6" name="Google Shape;10577;p72">
              <a:extLst>
                <a:ext uri="{FF2B5EF4-FFF2-40B4-BE49-F238E27FC236}">
                  <a16:creationId xmlns:a16="http://schemas.microsoft.com/office/drawing/2014/main" id="{1D980EE1-8622-BC5B-C115-337D23832704}"/>
                </a:ext>
              </a:extLst>
            </p:cNvPr>
            <p:cNvSpPr/>
            <p:nvPr/>
          </p:nvSpPr>
          <p:spPr>
            <a:xfrm>
              <a:off x="6016631" y="3194962"/>
              <a:ext cx="69014" cy="30412"/>
            </a:xfrm>
            <a:custGeom>
              <a:avLst/>
              <a:gdLst/>
              <a:ahLst/>
              <a:cxnLst/>
              <a:rect l="l" t="t" r="r" b="b"/>
              <a:pathLst>
                <a:path w="3388" h="1493" extrusionOk="0">
                  <a:moveTo>
                    <a:pt x="1857" y="1"/>
                  </a:moveTo>
                  <a:cubicBezTo>
                    <a:pt x="659" y="1"/>
                    <a:pt x="94" y="993"/>
                    <a:pt x="88" y="1006"/>
                  </a:cubicBezTo>
                  <a:cubicBezTo>
                    <a:pt x="1" y="1163"/>
                    <a:pt x="58" y="1362"/>
                    <a:pt x="215" y="1450"/>
                  </a:cubicBezTo>
                  <a:cubicBezTo>
                    <a:pt x="267" y="1479"/>
                    <a:pt x="323" y="1492"/>
                    <a:pt x="375" y="1492"/>
                  </a:cubicBezTo>
                  <a:cubicBezTo>
                    <a:pt x="491" y="1492"/>
                    <a:pt x="603" y="1432"/>
                    <a:pt x="662" y="1324"/>
                  </a:cubicBezTo>
                  <a:cubicBezTo>
                    <a:pt x="713" y="1236"/>
                    <a:pt x="1072" y="658"/>
                    <a:pt x="1852" y="658"/>
                  </a:cubicBezTo>
                  <a:cubicBezTo>
                    <a:pt x="2133" y="658"/>
                    <a:pt x="2469" y="733"/>
                    <a:pt x="2864" y="933"/>
                  </a:cubicBezTo>
                  <a:cubicBezTo>
                    <a:pt x="2912" y="957"/>
                    <a:pt x="2962" y="968"/>
                    <a:pt x="3012" y="968"/>
                  </a:cubicBezTo>
                  <a:cubicBezTo>
                    <a:pt x="3132" y="968"/>
                    <a:pt x="3248" y="902"/>
                    <a:pt x="3305" y="788"/>
                  </a:cubicBezTo>
                  <a:cubicBezTo>
                    <a:pt x="3387" y="626"/>
                    <a:pt x="3321" y="429"/>
                    <a:pt x="3159" y="347"/>
                  </a:cubicBezTo>
                  <a:cubicBezTo>
                    <a:pt x="2663" y="97"/>
                    <a:pt x="2230" y="1"/>
                    <a:pt x="1857"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7" name="Google Shape;10578;p72">
              <a:extLst>
                <a:ext uri="{FF2B5EF4-FFF2-40B4-BE49-F238E27FC236}">
                  <a16:creationId xmlns:a16="http://schemas.microsoft.com/office/drawing/2014/main" id="{1F5B5EAA-3EE2-E4A6-9B95-9084EE3F766B}"/>
                </a:ext>
              </a:extLst>
            </p:cNvPr>
            <p:cNvSpPr/>
            <p:nvPr/>
          </p:nvSpPr>
          <p:spPr>
            <a:xfrm>
              <a:off x="6123092" y="3283720"/>
              <a:ext cx="68830" cy="68932"/>
            </a:xfrm>
            <a:custGeom>
              <a:avLst/>
              <a:gdLst/>
              <a:ahLst/>
              <a:cxnLst/>
              <a:rect l="l" t="t" r="r" b="b"/>
              <a:pathLst>
                <a:path w="3379" h="3384" extrusionOk="0">
                  <a:moveTo>
                    <a:pt x="489" y="0"/>
                  </a:moveTo>
                  <a:cubicBezTo>
                    <a:pt x="433" y="0"/>
                    <a:pt x="375" y="3"/>
                    <a:pt x="317" y="8"/>
                  </a:cubicBezTo>
                  <a:cubicBezTo>
                    <a:pt x="135" y="22"/>
                    <a:pt x="1" y="181"/>
                    <a:pt x="16" y="363"/>
                  </a:cubicBezTo>
                  <a:cubicBezTo>
                    <a:pt x="30" y="534"/>
                    <a:pt x="171" y="665"/>
                    <a:pt x="340" y="665"/>
                  </a:cubicBezTo>
                  <a:cubicBezTo>
                    <a:pt x="350" y="665"/>
                    <a:pt x="360" y="665"/>
                    <a:pt x="369" y="664"/>
                  </a:cubicBezTo>
                  <a:cubicBezTo>
                    <a:pt x="408" y="661"/>
                    <a:pt x="447" y="659"/>
                    <a:pt x="484" y="659"/>
                  </a:cubicBezTo>
                  <a:cubicBezTo>
                    <a:pt x="1978" y="659"/>
                    <a:pt x="2688" y="3120"/>
                    <a:pt x="2695" y="3145"/>
                  </a:cubicBezTo>
                  <a:cubicBezTo>
                    <a:pt x="2735" y="3288"/>
                    <a:pt x="2867" y="3383"/>
                    <a:pt x="3011" y="3383"/>
                  </a:cubicBezTo>
                  <a:cubicBezTo>
                    <a:pt x="3040" y="3383"/>
                    <a:pt x="3070" y="3380"/>
                    <a:pt x="3101" y="3373"/>
                  </a:cubicBezTo>
                  <a:cubicBezTo>
                    <a:pt x="3275" y="3323"/>
                    <a:pt x="3378" y="3141"/>
                    <a:pt x="3328" y="2966"/>
                  </a:cubicBezTo>
                  <a:cubicBezTo>
                    <a:pt x="3293" y="2842"/>
                    <a:pt x="2470" y="0"/>
                    <a:pt x="489"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8" name="Google Shape;10579;p72">
              <a:extLst>
                <a:ext uri="{FF2B5EF4-FFF2-40B4-BE49-F238E27FC236}">
                  <a16:creationId xmlns:a16="http://schemas.microsoft.com/office/drawing/2014/main" id="{5D8B5E34-8F17-C8D7-3D03-0A24C74E60C9}"/>
                </a:ext>
              </a:extLst>
            </p:cNvPr>
            <p:cNvSpPr/>
            <p:nvPr/>
          </p:nvSpPr>
          <p:spPr>
            <a:xfrm>
              <a:off x="6184044" y="3265304"/>
              <a:ext cx="50558" cy="37562"/>
            </a:xfrm>
            <a:custGeom>
              <a:avLst/>
              <a:gdLst/>
              <a:ahLst/>
              <a:cxnLst/>
              <a:rect l="l" t="t" r="r" b="b"/>
              <a:pathLst>
                <a:path w="2482" h="1844" extrusionOk="0">
                  <a:moveTo>
                    <a:pt x="2113" y="1"/>
                  </a:moveTo>
                  <a:cubicBezTo>
                    <a:pt x="2021" y="1"/>
                    <a:pt x="1928" y="40"/>
                    <a:pt x="1863" y="117"/>
                  </a:cubicBezTo>
                  <a:cubicBezTo>
                    <a:pt x="1634" y="390"/>
                    <a:pt x="903" y="1116"/>
                    <a:pt x="308" y="1189"/>
                  </a:cubicBezTo>
                  <a:cubicBezTo>
                    <a:pt x="129" y="1211"/>
                    <a:pt x="0" y="1377"/>
                    <a:pt x="22" y="1556"/>
                  </a:cubicBezTo>
                  <a:cubicBezTo>
                    <a:pt x="43" y="1722"/>
                    <a:pt x="184" y="1844"/>
                    <a:pt x="348" y="1844"/>
                  </a:cubicBezTo>
                  <a:cubicBezTo>
                    <a:pt x="360" y="1844"/>
                    <a:pt x="374" y="1844"/>
                    <a:pt x="388" y="1841"/>
                  </a:cubicBezTo>
                  <a:cubicBezTo>
                    <a:pt x="1341" y="1724"/>
                    <a:pt x="2261" y="662"/>
                    <a:pt x="2364" y="542"/>
                  </a:cubicBezTo>
                  <a:cubicBezTo>
                    <a:pt x="2482" y="403"/>
                    <a:pt x="2465" y="196"/>
                    <a:pt x="2326" y="79"/>
                  </a:cubicBezTo>
                  <a:cubicBezTo>
                    <a:pt x="2264" y="26"/>
                    <a:pt x="2189" y="1"/>
                    <a:pt x="2113"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9" name="Google Shape;10580;p72">
              <a:extLst>
                <a:ext uri="{FF2B5EF4-FFF2-40B4-BE49-F238E27FC236}">
                  <a16:creationId xmlns:a16="http://schemas.microsoft.com/office/drawing/2014/main" id="{042D20DB-2F02-3A5D-3533-456212F6E019}"/>
                </a:ext>
              </a:extLst>
            </p:cNvPr>
            <p:cNvSpPr/>
            <p:nvPr/>
          </p:nvSpPr>
          <p:spPr>
            <a:xfrm>
              <a:off x="5811775" y="3025491"/>
              <a:ext cx="227798" cy="149394"/>
            </a:xfrm>
            <a:custGeom>
              <a:avLst/>
              <a:gdLst/>
              <a:ahLst/>
              <a:cxnLst/>
              <a:rect l="l" t="t" r="r" b="b"/>
              <a:pathLst>
                <a:path w="11183" h="7334" extrusionOk="0">
                  <a:moveTo>
                    <a:pt x="5415" y="0"/>
                  </a:moveTo>
                  <a:cubicBezTo>
                    <a:pt x="5355" y="0"/>
                    <a:pt x="5292" y="4"/>
                    <a:pt x="5226" y="12"/>
                  </a:cubicBezTo>
                  <a:cubicBezTo>
                    <a:pt x="3090" y="254"/>
                    <a:pt x="3815" y="2873"/>
                    <a:pt x="3815" y="2873"/>
                  </a:cubicBezTo>
                  <a:cubicBezTo>
                    <a:pt x="3815" y="2873"/>
                    <a:pt x="3097" y="2228"/>
                    <a:pt x="2326" y="2228"/>
                  </a:cubicBezTo>
                  <a:cubicBezTo>
                    <a:pt x="1817" y="2228"/>
                    <a:pt x="1286" y="2508"/>
                    <a:pt x="921" y="3437"/>
                  </a:cubicBezTo>
                  <a:cubicBezTo>
                    <a:pt x="0" y="5773"/>
                    <a:pt x="4623" y="7184"/>
                    <a:pt x="4623" y="7184"/>
                  </a:cubicBezTo>
                  <a:cubicBezTo>
                    <a:pt x="4963" y="7287"/>
                    <a:pt x="5307" y="7333"/>
                    <a:pt x="5648" y="7333"/>
                  </a:cubicBezTo>
                  <a:cubicBezTo>
                    <a:pt x="8531" y="7333"/>
                    <a:pt x="11183" y="4011"/>
                    <a:pt x="9740" y="3073"/>
                  </a:cubicBezTo>
                  <a:cubicBezTo>
                    <a:pt x="9337" y="2812"/>
                    <a:pt x="8953" y="2714"/>
                    <a:pt x="8602" y="2714"/>
                  </a:cubicBezTo>
                  <a:cubicBezTo>
                    <a:pt x="7548" y="2714"/>
                    <a:pt x="6800" y="3599"/>
                    <a:pt x="6800" y="3599"/>
                  </a:cubicBezTo>
                  <a:cubicBezTo>
                    <a:pt x="6800" y="3599"/>
                    <a:pt x="7329" y="0"/>
                    <a:pt x="5415" y="0"/>
                  </a:cubicBezTo>
                  <a:close/>
                </a:path>
              </a:pathLst>
            </a:custGeom>
            <a:solidFill>
              <a:srgbClr val="FA9B3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0" name="Google Shape;10581;p72">
              <a:extLst>
                <a:ext uri="{FF2B5EF4-FFF2-40B4-BE49-F238E27FC236}">
                  <a16:creationId xmlns:a16="http://schemas.microsoft.com/office/drawing/2014/main" id="{DC96DC8A-773B-AAF6-A6F1-8BFF3A2701A6}"/>
                </a:ext>
              </a:extLst>
            </p:cNvPr>
            <p:cNvSpPr/>
            <p:nvPr/>
          </p:nvSpPr>
          <p:spPr>
            <a:xfrm>
              <a:off x="5899414" y="3160391"/>
              <a:ext cx="56364" cy="24668"/>
            </a:xfrm>
            <a:custGeom>
              <a:avLst/>
              <a:gdLst/>
              <a:ahLst/>
              <a:cxnLst/>
              <a:rect l="l" t="t" r="r" b="b"/>
              <a:pathLst>
                <a:path w="2767" h="1211" extrusionOk="0">
                  <a:moveTo>
                    <a:pt x="1417" y="0"/>
                  </a:moveTo>
                  <a:cubicBezTo>
                    <a:pt x="598" y="0"/>
                    <a:pt x="0" y="455"/>
                    <a:pt x="0" y="455"/>
                  </a:cubicBezTo>
                  <a:cubicBezTo>
                    <a:pt x="0" y="455"/>
                    <a:pt x="228" y="1210"/>
                    <a:pt x="1195" y="1210"/>
                  </a:cubicBezTo>
                  <a:cubicBezTo>
                    <a:pt x="1219" y="1210"/>
                    <a:pt x="1244" y="1210"/>
                    <a:pt x="1269" y="1209"/>
                  </a:cubicBezTo>
                  <a:cubicBezTo>
                    <a:pt x="2298" y="1170"/>
                    <a:pt x="2767" y="455"/>
                    <a:pt x="2767" y="455"/>
                  </a:cubicBezTo>
                  <a:cubicBezTo>
                    <a:pt x="2293" y="114"/>
                    <a:pt x="1827" y="0"/>
                    <a:pt x="1417"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1" name="Google Shape;10582;p72">
              <a:extLst>
                <a:ext uri="{FF2B5EF4-FFF2-40B4-BE49-F238E27FC236}">
                  <a16:creationId xmlns:a16="http://schemas.microsoft.com/office/drawing/2014/main" id="{9B1FC0E1-3053-CCD2-BF7D-9E6938B024F4}"/>
                </a:ext>
              </a:extLst>
            </p:cNvPr>
            <p:cNvSpPr/>
            <p:nvPr/>
          </p:nvSpPr>
          <p:spPr>
            <a:xfrm>
              <a:off x="6147538" y="3095223"/>
              <a:ext cx="45853" cy="52453"/>
            </a:xfrm>
            <a:custGeom>
              <a:avLst/>
              <a:gdLst/>
              <a:ahLst/>
              <a:cxnLst/>
              <a:rect l="l" t="t" r="r" b="b"/>
              <a:pathLst>
                <a:path w="2251" h="2575" extrusionOk="0">
                  <a:moveTo>
                    <a:pt x="1482" y="0"/>
                  </a:moveTo>
                  <a:cubicBezTo>
                    <a:pt x="1089" y="0"/>
                    <a:pt x="627" y="345"/>
                    <a:pt x="349" y="888"/>
                  </a:cubicBezTo>
                  <a:cubicBezTo>
                    <a:pt x="1" y="1563"/>
                    <a:pt x="67" y="2290"/>
                    <a:pt x="497" y="2510"/>
                  </a:cubicBezTo>
                  <a:cubicBezTo>
                    <a:pt x="581" y="2554"/>
                    <a:pt x="672" y="2574"/>
                    <a:pt x="768" y="2574"/>
                  </a:cubicBezTo>
                  <a:cubicBezTo>
                    <a:pt x="1161" y="2574"/>
                    <a:pt x="1622" y="2230"/>
                    <a:pt x="1901" y="1687"/>
                  </a:cubicBezTo>
                  <a:cubicBezTo>
                    <a:pt x="2250" y="1011"/>
                    <a:pt x="2184" y="284"/>
                    <a:pt x="1754" y="64"/>
                  </a:cubicBezTo>
                  <a:cubicBezTo>
                    <a:pt x="1670" y="21"/>
                    <a:pt x="1578" y="0"/>
                    <a:pt x="1482"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2" name="Google Shape;10583;p72">
              <a:extLst>
                <a:ext uri="{FF2B5EF4-FFF2-40B4-BE49-F238E27FC236}">
                  <a16:creationId xmlns:a16="http://schemas.microsoft.com/office/drawing/2014/main" id="{B688B8D2-A293-DCB2-8EBB-5A025591ABAC}"/>
                </a:ext>
              </a:extLst>
            </p:cNvPr>
            <p:cNvSpPr/>
            <p:nvPr/>
          </p:nvSpPr>
          <p:spPr>
            <a:xfrm>
              <a:off x="6167543" y="3195817"/>
              <a:ext cx="59399" cy="38601"/>
            </a:xfrm>
            <a:custGeom>
              <a:avLst/>
              <a:gdLst/>
              <a:ahLst/>
              <a:cxnLst/>
              <a:rect l="l" t="t" r="r" b="b"/>
              <a:pathLst>
                <a:path w="2916" h="1895" extrusionOk="0">
                  <a:moveTo>
                    <a:pt x="1074" y="1"/>
                  </a:moveTo>
                  <a:cubicBezTo>
                    <a:pt x="635" y="1"/>
                    <a:pt x="277" y="172"/>
                    <a:pt x="167" y="475"/>
                  </a:cubicBezTo>
                  <a:cubicBezTo>
                    <a:pt x="1" y="929"/>
                    <a:pt x="446" y="1508"/>
                    <a:pt x="1159" y="1768"/>
                  </a:cubicBezTo>
                  <a:cubicBezTo>
                    <a:pt x="1393" y="1853"/>
                    <a:pt x="1627" y="1894"/>
                    <a:pt x="1841" y="1894"/>
                  </a:cubicBezTo>
                  <a:cubicBezTo>
                    <a:pt x="2280" y="1894"/>
                    <a:pt x="2639" y="1723"/>
                    <a:pt x="2751" y="1420"/>
                  </a:cubicBezTo>
                  <a:cubicBezTo>
                    <a:pt x="2916" y="966"/>
                    <a:pt x="2472" y="387"/>
                    <a:pt x="1757" y="127"/>
                  </a:cubicBezTo>
                  <a:cubicBezTo>
                    <a:pt x="1523" y="42"/>
                    <a:pt x="1289" y="1"/>
                    <a:pt x="1074"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3" name="Google Shape;10584;p72">
              <a:extLst>
                <a:ext uri="{FF2B5EF4-FFF2-40B4-BE49-F238E27FC236}">
                  <a16:creationId xmlns:a16="http://schemas.microsoft.com/office/drawing/2014/main" id="{4F1A1FD1-CE33-9A33-217F-6D4FB857BF3D}"/>
                </a:ext>
              </a:extLst>
            </p:cNvPr>
            <p:cNvSpPr/>
            <p:nvPr/>
          </p:nvSpPr>
          <p:spPr>
            <a:xfrm>
              <a:off x="6221283" y="3302075"/>
              <a:ext cx="58992" cy="40333"/>
            </a:xfrm>
            <a:custGeom>
              <a:avLst/>
              <a:gdLst/>
              <a:ahLst/>
              <a:cxnLst/>
              <a:rect l="l" t="t" r="r" b="b"/>
              <a:pathLst>
                <a:path w="2896" h="1980" extrusionOk="0">
                  <a:moveTo>
                    <a:pt x="999" y="1"/>
                  </a:moveTo>
                  <a:cubicBezTo>
                    <a:pt x="635" y="1"/>
                    <a:pt x="335" y="133"/>
                    <a:pt x="212" y="387"/>
                  </a:cubicBezTo>
                  <a:cubicBezTo>
                    <a:pt x="0" y="820"/>
                    <a:pt x="382" y="1440"/>
                    <a:pt x="1065" y="1775"/>
                  </a:cubicBezTo>
                  <a:cubicBezTo>
                    <a:pt x="1348" y="1913"/>
                    <a:pt x="1639" y="1980"/>
                    <a:pt x="1897" y="1980"/>
                  </a:cubicBezTo>
                  <a:cubicBezTo>
                    <a:pt x="2261" y="1980"/>
                    <a:pt x="2561" y="1847"/>
                    <a:pt x="2684" y="1592"/>
                  </a:cubicBezTo>
                  <a:cubicBezTo>
                    <a:pt x="2896" y="1159"/>
                    <a:pt x="2514" y="538"/>
                    <a:pt x="1831" y="205"/>
                  </a:cubicBezTo>
                  <a:cubicBezTo>
                    <a:pt x="1548" y="67"/>
                    <a:pt x="1258" y="1"/>
                    <a:pt x="999"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4" name="Google Shape;10585;p72">
              <a:extLst>
                <a:ext uri="{FF2B5EF4-FFF2-40B4-BE49-F238E27FC236}">
                  <a16:creationId xmlns:a16="http://schemas.microsoft.com/office/drawing/2014/main" id="{6BA12F18-3923-1E5A-E8A2-21CA80C116DB}"/>
                </a:ext>
              </a:extLst>
            </p:cNvPr>
            <p:cNvSpPr/>
            <p:nvPr/>
          </p:nvSpPr>
          <p:spPr>
            <a:xfrm>
              <a:off x="5988967" y="3205718"/>
              <a:ext cx="55060" cy="45649"/>
            </a:xfrm>
            <a:custGeom>
              <a:avLst/>
              <a:gdLst/>
              <a:ahLst/>
              <a:cxnLst/>
              <a:rect l="l" t="t" r="r" b="b"/>
              <a:pathLst>
                <a:path w="2703" h="2241" extrusionOk="0">
                  <a:moveTo>
                    <a:pt x="1853" y="1"/>
                  </a:moveTo>
                  <a:cubicBezTo>
                    <a:pt x="1521" y="1"/>
                    <a:pt x="1120" y="162"/>
                    <a:pt x="776" y="465"/>
                  </a:cubicBezTo>
                  <a:cubicBezTo>
                    <a:pt x="205" y="966"/>
                    <a:pt x="1" y="1668"/>
                    <a:pt x="318" y="2029"/>
                  </a:cubicBezTo>
                  <a:cubicBezTo>
                    <a:pt x="444" y="2172"/>
                    <a:pt x="633" y="2240"/>
                    <a:pt x="851" y="2240"/>
                  </a:cubicBezTo>
                  <a:cubicBezTo>
                    <a:pt x="1183" y="2240"/>
                    <a:pt x="1583" y="2079"/>
                    <a:pt x="1929" y="1776"/>
                  </a:cubicBezTo>
                  <a:cubicBezTo>
                    <a:pt x="2498" y="1274"/>
                    <a:pt x="2703" y="574"/>
                    <a:pt x="2385" y="214"/>
                  </a:cubicBezTo>
                  <a:cubicBezTo>
                    <a:pt x="2260" y="70"/>
                    <a:pt x="2071" y="1"/>
                    <a:pt x="1853"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5" name="Google Shape;10586;p72">
              <a:extLst>
                <a:ext uri="{FF2B5EF4-FFF2-40B4-BE49-F238E27FC236}">
                  <a16:creationId xmlns:a16="http://schemas.microsoft.com/office/drawing/2014/main" id="{CFE0C1DA-8DEC-7D0F-878F-8A5872FE8CA2}"/>
                </a:ext>
              </a:extLst>
            </p:cNvPr>
            <p:cNvSpPr/>
            <p:nvPr/>
          </p:nvSpPr>
          <p:spPr>
            <a:xfrm>
              <a:off x="6015409" y="3152446"/>
              <a:ext cx="55712" cy="45038"/>
            </a:xfrm>
            <a:custGeom>
              <a:avLst/>
              <a:gdLst/>
              <a:ahLst/>
              <a:cxnLst/>
              <a:rect l="l" t="t" r="r" b="b"/>
              <a:pathLst>
                <a:path w="2735" h="2211" extrusionOk="0">
                  <a:moveTo>
                    <a:pt x="864" y="1"/>
                  </a:moveTo>
                  <a:cubicBezTo>
                    <a:pt x="633" y="1"/>
                    <a:pt x="434" y="75"/>
                    <a:pt x="308" y="230"/>
                  </a:cubicBezTo>
                  <a:cubicBezTo>
                    <a:pt x="1" y="603"/>
                    <a:pt x="227" y="1296"/>
                    <a:pt x="811" y="1779"/>
                  </a:cubicBezTo>
                  <a:cubicBezTo>
                    <a:pt x="1154" y="2062"/>
                    <a:pt x="1543" y="2211"/>
                    <a:pt x="1870" y="2211"/>
                  </a:cubicBezTo>
                  <a:cubicBezTo>
                    <a:pt x="2102" y="2211"/>
                    <a:pt x="2302" y="2135"/>
                    <a:pt x="2429" y="1980"/>
                  </a:cubicBezTo>
                  <a:cubicBezTo>
                    <a:pt x="2735" y="1609"/>
                    <a:pt x="2510" y="914"/>
                    <a:pt x="1924" y="431"/>
                  </a:cubicBezTo>
                  <a:cubicBezTo>
                    <a:pt x="1581" y="149"/>
                    <a:pt x="1191" y="1"/>
                    <a:pt x="864"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6" name="Google Shape;10587;p72">
              <a:extLst>
                <a:ext uri="{FF2B5EF4-FFF2-40B4-BE49-F238E27FC236}">
                  <a16:creationId xmlns:a16="http://schemas.microsoft.com/office/drawing/2014/main" id="{08B025ED-4343-C268-AE36-82883B1A8797}"/>
                </a:ext>
              </a:extLst>
            </p:cNvPr>
            <p:cNvSpPr/>
            <p:nvPr/>
          </p:nvSpPr>
          <p:spPr>
            <a:xfrm>
              <a:off x="6162491" y="3328334"/>
              <a:ext cx="42736" cy="54775"/>
            </a:xfrm>
            <a:custGeom>
              <a:avLst/>
              <a:gdLst/>
              <a:ahLst/>
              <a:cxnLst/>
              <a:rect l="l" t="t" r="r" b="b"/>
              <a:pathLst>
                <a:path w="2098" h="2689" extrusionOk="0">
                  <a:moveTo>
                    <a:pt x="828" y="0"/>
                  </a:moveTo>
                  <a:cubicBezTo>
                    <a:pt x="774" y="0"/>
                    <a:pt x="721" y="8"/>
                    <a:pt x="669" y="23"/>
                  </a:cubicBezTo>
                  <a:cubicBezTo>
                    <a:pt x="206" y="155"/>
                    <a:pt x="1" y="854"/>
                    <a:pt x="211" y="1584"/>
                  </a:cubicBezTo>
                  <a:cubicBezTo>
                    <a:pt x="396" y="2233"/>
                    <a:pt x="848" y="2688"/>
                    <a:pt x="1270" y="2688"/>
                  </a:cubicBezTo>
                  <a:cubicBezTo>
                    <a:pt x="1324" y="2688"/>
                    <a:pt x="1376" y="2681"/>
                    <a:pt x="1428" y="2666"/>
                  </a:cubicBezTo>
                  <a:cubicBezTo>
                    <a:pt x="1892" y="2534"/>
                    <a:pt x="2098" y="1834"/>
                    <a:pt x="1888" y="1104"/>
                  </a:cubicBezTo>
                  <a:cubicBezTo>
                    <a:pt x="1703" y="455"/>
                    <a:pt x="1251" y="0"/>
                    <a:pt x="828"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7" name="Google Shape;10588;p72">
              <a:extLst>
                <a:ext uri="{FF2B5EF4-FFF2-40B4-BE49-F238E27FC236}">
                  <a16:creationId xmlns:a16="http://schemas.microsoft.com/office/drawing/2014/main" id="{972C9F2E-B8E7-D385-69FC-1B54C8B7022E}"/>
                </a:ext>
              </a:extLst>
            </p:cNvPr>
            <p:cNvSpPr/>
            <p:nvPr/>
          </p:nvSpPr>
          <p:spPr>
            <a:xfrm>
              <a:off x="6201380" y="3235440"/>
              <a:ext cx="45242" cy="53105"/>
            </a:xfrm>
            <a:custGeom>
              <a:avLst/>
              <a:gdLst/>
              <a:ahLst/>
              <a:cxnLst/>
              <a:rect l="l" t="t" r="r" b="b"/>
              <a:pathLst>
                <a:path w="2221" h="2607" extrusionOk="0">
                  <a:moveTo>
                    <a:pt x="1439" y="0"/>
                  </a:moveTo>
                  <a:cubicBezTo>
                    <a:pt x="1040" y="0"/>
                    <a:pt x="577" y="372"/>
                    <a:pt x="316" y="941"/>
                  </a:cubicBezTo>
                  <a:cubicBezTo>
                    <a:pt x="1" y="1632"/>
                    <a:pt x="101" y="2354"/>
                    <a:pt x="540" y="2554"/>
                  </a:cubicBezTo>
                  <a:cubicBezTo>
                    <a:pt x="617" y="2589"/>
                    <a:pt x="699" y="2606"/>
                    <a:pt x="784" y="2606"/>
                  </a:cubicBezTo>
                  <a:cubicBezTo>
                    <a:pt x="1184" y="2606"/>
                    <a:pt x="1645" y="2236"/>
                    <a:pt x="1905" y="1665"/>
                  </a:cubicBezTo>
                  <a:cubicBezTo>
                    <a:pt x="2221" y="975"/>
                    <a:pt x="2121" y="253"/>
                    <a:pt x="1682" y="52"/>
                  </a:cubicBezTo>
                  <a:cubicBezTo>
                    <a:pt x="1606" y="17"/>
                    <a:pt x="1524" y="0"/>
                    <a:pt x="1439"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8" name="Google Shape;10589;p72">
              <a:extLst>
                <a:ext uri="{FF2B5EF4-FFF2-40B4-BE49-F238E27FC236}">
                  <a16:creationId xmlns:a16="http://schemas.microsoft.com/office/drawing/2014/main" id="{2DA6E764-19D8-45A3-C457-DD6072E264A0}"/>
                </a:ext>
              </a:extLst>
            </p:cNvPr>
            <p:cNvSpPr/>
            <p:nvPr/>
          </p:nvSpPr>
          <p:spPr>
            <a:xfrm>
              <a:off x="5771094" y="3249863"/>
              <a:ext cx="266643" cy="208222"/>
            </a:xfrm>
            <a:custGeom>
              <a:avLst/>
              <a:gdLst/>
              <a:ahLst/>
              <a:cxnLst/>
              <a:rect l="l" t="t" r="r" b="b"/>
              <a:pathLst>
                <a:path w="13090" h="10222" extrusionOk="0">
                  <a:moveTo>
                    <a:pt x="3686" y="1"/>
                  </a:moveTo>
                  <a:cubicBezTo>
                    <a:pt x="3122" y="1"/>
                    <a:pt x="2538" y="291"/>
                    <a:pt x="1997" y="1090"/>
                  </a:cubicBezTo>
                  <a:cubicBezTo>
                    <a:pt x="0" y="4037"/>
                    <a:pt x="4455" y="5733"/>
                    <a:pt x="4455" y="5733"/>
                  </a:cubicBezTo>
                  <a:cubicBezTo>
                    <a:pt x="4455" y="5733"/>
                    <a:pt x="4095" y="5682"/>
                    <a:pt x="3622" y="5682"/>
                  </a:cubicBezTo>
                  <a:cubicBezTo>
                    <a:pt x="2491" y="5682"/>
                    <a:pt x="716" y="5972"/>
                    <a:pt x="1692" y="7944"/>
                  </a:cubicBezTo>
                  <a:cubicBezTo>
                    <a:pt x="2676" y="9935"/>
                    <a:pt x="6479" y="10221"/>
                    <a:pt x="8589" y="10221"/>
                  </a:cubicBezTo>
                  <a:cubicBezTo>
                    <a:pt x="9442" y="10221"/>
                    <a:pt x="10017" y="10174"/>
                    <a:pt x="10017" y="10174"/>
                  </a:cubicBezTo>
                  <a:cubicBezTo>
                    <a:pt x="10017" y="10174"/>
                    <a:pt x="13089" y="2665"/>
                    <a:pt x="10539" y="1090"/>
                  </a:cubicBezTo>
                  <a:cubicBezTo>
                    <a:pt x="9706" y="575"/>
                    <a:pt x="9042" y="383"/>
                    <a:pt x="8514" y="383"/>
                  </a:cubicBezTo>
                  <a:cubicBezTo>
                    <a:pt x="6935" y="383"/>
                    <a:pt x="6575" y="2107"/>
                    <a:pt x="6575" y="2107"/>
                  </a:cubicBezTo>
                  <a:cubicBezTo>
                    <a:pt x="6575" y="2107"/>
                    <a:pt x="5203" y="1"/>
                    <a:pt x="368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9" name="Google Shape;10590;p72">
              <a:extLst>
                <a:ext uri="{FF2B5EF4-FFF2-40B4-BE49-F238E27FC236}">
                  <a16:creationId xmlns:a16="http://schemas.microsoft.com/office/drawing/2014/main" id="{DFDD73A2-3C7A-1034-D9F8-590ED06D02E4}"/>
                </a:ext>
              </a:extLst>
            </p:cNvPr>
            <p:cNvSpPr/>
            <p:nvPr/>
          </p:nvSpPr>
          <p:spPr>
            <a:xfrm>
              <a:off x="5865617" y="3349378"/>
              <a:ext cx="112442" cy="65469"/>
            </a:xfrm>
            <a:custGeom>
              <a:avLst/>
              <a:gdLst/>
              <a:ahLst/>
              <a:cxnLst/>
              <a:rect l="l" t="t" r="r" b="b"/>
              <a:pathLst>
                <a:path w="5520" h="3214" extrusionOk="0">
                  <a:moveTo>
                    <a:pt x="4096" y="0"/>
                  </a:moveTo>
                  <a:cubicBezTo>
                    <a:pt x="4093" y="0"/>
                    <a:pt x="4090" y="0"/>
                    <a:pt x="4087" y="0"/>
                  </a:cubicBezTo>
                  <a:cubicBezTo>
                    <a:pt x="2642" y="13"/>
                    <a:pt x="3626" y="2752"/>
                    <a:pt x="3626" y="2752"/>
                  </a:cubicBezTo>
                  <a:cubicBezTo>
                    <a:pt x="3626" y="2752"/>
                    <a:pt x="2180" y="1"/>
                    <a:pt x="1606" y="1"/>
                  </a:cubicBezTo>
                  <a:cubicBezTo>
                    <a:pt x="1515" y="1"/>
                    <a:pt x="1446" y="69"/>
                    <a:pt x="1408" y="226"/>
                  </a:cubicBezTo>
                  <a:cubicBezTo>
                    <a:pt x="1128" y="1386"/>
                    <a:pt x="3257" y="2721"/>
                    <a:pt x="3257" y="2721"/>
                  </a:cubicBezTo>
                  <a:cubicBezTo>
                    <a:pt x="3257" y="2721"/>
                    <a:pt x="1762" y="1904"/>
                    <a:pt x="890" y="1904"/>
                  </a:cubicBezTo>
                  <a:cubicBezTo>
                    <a:pt x="603" y="1904"/>
                    <a:pt x="383" y="1993"/>
                    <a:pt x="307" y="2229"/>
                  </a:cubicBezTo>
                  <a:cubicBezTo>
                    <a:pt x="0" y="3182"/>
                    <a:pt x="3626" y="3213"/>
                    <a:pt x="3626" y="3213"/>
                  </a:cubicBezTo>
                  <a:cubicBezTo>
                    <a:pt x="3626" y="3213"/>
                    <a:pt x="5520" y="0"/>
                    <a:pt x="4096" y="0"/>
                  </a:cubicBez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Tree>
    <p:custDataLst>
      <p:tags r:id="rId1"/>
    </p:custDataLst>
    <p:extLst>
      <p:ext uri="{BB962C8B-B14F-4D97-AF65-F5344CB8AC3E}">
        <p14:creationId xmlns:p14="http://schemas.microsoft.com/office/powerpoint/2010/main" val="8013017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22" presetClass="entr" presetSubtype="4" fill="hold" nodeType="after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wipe(down)">
                                      <p:cBhvr>
                                        <p:cTn id="25" dur="1750"/>
                                        <p:tgtEl>
                                          <p:spTgt spid="41"/>
                                        </p:tgtEl>
                                      </p:cBhvr>
                                    </p:animEffect>
                                  </p:childTnLst>
                                </p:cTn>
                              </p:par>
                            </p:childTnLst>
                          </p:cTn>
                        </p:par>
                      </p:childTnLst>
                    </p:cTn>
                  </p:par>
                  <p:par>
                    <p:cTn id="26" fill="hold">
                      <p:stCondLst>
                        <p:cond delay="indefinite"/>
                      </p:stCondLst>
                      <p:childTnLst>
                        <p:par>
                          <p:cTn id="27" fill="hold">
                            <p:stCondLst>
                              <p:cond delay="0"/>
                            </p:stCondLst>
                            <p:childTnLst>
                              <p:par>
                                <p:cTn id="28" presetID="31" presetClass="entr" presetSubtype="0" fill="hold" grpId="0" nodeType="clickEffect">
                                  <p:stCondLst>
                                    <p:cond delay="0"/>
                                  </p:stCondLst>
                                  <p:childTnLst>
                                    <p:set>
                                      <p:cBhvr>
                                        <p:cTn id="29" dur="1" fill="hold">
                                          <p:stCondLst>
                                            <p:cond delay="0"/>
                                          </p:stCondLst>
                                        </p:cTn>
                                        <p:tgtEl>
                                          <p:spTgt spid="1358"/>
                                        </p:tgtEl>
                                        <p:attrNameLst>
                                          <p:attrName>style.visibility</p:attrName>
                                        </p:attrNameLst>
                                      </p:cBhvr>
                                      <p:to>
                                        <p:strVal val="visible"/>
                                      </p:to>
                                    </p:set>
                                    <p:anim calcmode="lin" valueType="num">
                                      <p:cBhvr>
                                        <p:cTn id="30" dur="1000" fill="hold"/>
                                        <p:tgtEl>
                                          <p:spTgt spid="1358"/>
                                        </p:tgtEl>
                                        <p:attrNameLst>
                                          <p:attrName>ppt_w</p:attrName>
                                        </p:attrNameLst>
                                      </p:cBhvr>
                                      <p:tavLst>
                                        <p:tav tm="0">
                                          <p:val>
                                            <p:fltVal val="0"/>
                                          </p:val>
                                        </p:tav>
                                        <p:tav tm="100000">
                                          <p:val>
                                            <p:strVal val="#ppt_w"/>
                                          </p:val>
                                        </p:tav>
                                      </p:tavLst>
                                    </p:anim>
                                    <p:anim calcmode="lin" valueType="num">
                                      <p:cBhvr>
                                        <p:cTn id="31" dur="1000" fill="hold"/>
                                        <p:tgtEl>
                                          <p:spTgt spid="1358"/>
                                        </p:tgtEl>
                                        <p:attrNameLst>
                                          <p:attrName>ppt_h</p:attrName>
                                        </p:attrNameLst>
                                      </p:cBhvr>
                                      <p:tavLst>
                                        <p:tav tm="0">
                                          <p:val>
                                            <p:fltVal val="0"/>
                                          </p:val>
                                        </p:tav>
                                        <p:tav tm="100000">
                                          <p:val>
                                            <p:strVal val="#ppt_h"/>
                                          </p:val>
                                        </p:tav>
                                      </p:tavLst>
                                    </p:anim>
                                    <p:anim calcmode="lin" valueType="num">
                                      <p:cBhvr>
                                        <p:cTn id="32" dur="1000" fill="hold"/>
                                        <p:tgtEl>
                                          <p:spTgt spid="1358"/>
                                        </p:tgtEl>
                                        <p:attrNameLst>
                                          <p:attrName>style.rotation</p:attrName>
                                        </p:attrNameLst>
                                      </p:cBhvr>
                                      <p:tavLst>
                                        <p:tav tm="0">
                                          <p:val>
                                            <p:fltVal val="90"/>
                                          </p:val>
                                        </p:tav>
                                        <p:tav tm="100000">
                                          <p:val>
                                            <p:fltVal val="0"/>
                                          </p:val>
                                        </p:tav>
                                      </p:tavLst>
                                    </p:anim>
                                    <p:animEffect transition="in" filter="fade">
                                      <p:cBhvr>
                                        <p:cTn id="33" dur="1000"/>
                                        <p:tgtEl>
                                          <p:spTgt spid="1358"/>
                                        </p:tgtEl>
                                      </p:cBhvr>
                                    </p:animEffect>
                                  </p:childTnLst>
                                </p:cTn>
                              </p:par>
                            </p:childTnLst>
                          </p:cTn>
                        </p:par>
                      </p:childTnLst>
                    </p:cTn>
                  </p:par>
                  <p:par>
                    <p:cTn id="34" fill="hold">
                      <p:stCondLst>
                        <p:cond delay="indefinite"/>
                      </p:stCondLst>
                      <p:childTnLst>
                        <p:par>
                          <p:cTn id="35" fill="hold">
                            <p:stCondLst>
                              <p:cond delay="0"/>
                            </p:stCondLst>
                            <p:childTnLst>
                              <p:par>
                                <p:cTn id="36" presetID="31" presetClass="entr" presetSubtype="0" fill="hold" grpId="0" nodeType="clickEffect">
                                  <p:stCondLst>
                                    <p:cond delay="0"/>
                                  </p:stCondLst>
                                  <p:childTnLst>
                                    <p:set>
                                      <p:cBhvr>
                                        <p:cTn id="37" dur="1" fill="hold">
                                          <p:stCondLst>
                                            <p:cond delay="0"/>
                                          </p:stCondLst>
                                        </p:cTn>
                                        <p:tgtEl>
                                          <p:spTgt spid="1360"/>
                                        </p:tgtEl>
                                        <p:attrNameLst>
                                          <p:attrName>style.visibility</p:attrName>
                                        </p:attrNameLst>
                                      </p:cBhvr>
                                      <p:to>
                                        <p:strVal val="visible"/>
                                      </p:to>
                                    </p:set>
                                    <p:anim calcmode="lin" valueType="num">
                                      <p:cBhvr>
                                        <p:cTn id="38" dur="1000" fill="hold"/>
                                        <p:tgtEl>
                                          <p:spTgt spid="1360"/>
                                        </p:tgtEl>
                                        <p:attrNameLst>
                                          <p:attrName>ppt_w</p:attrName>
                                        </p:attrNameLst>
                                      </p:cBhvr>
                                      <p:tavLst>
                                        <p:tav tm="0">
                                          <p:val>
                                            <p:fltVal val="0"/>
                                          </p:val>
                                        </p:tav>
                                        <p:tav tm="100000">
                                          <p:val>
                                            <p:strVal val="#ppt_w"/>
                                          </p:val>
                                        </p:tav>
                                      </p:tavLst>
                                    </p:anim>
                                    <p:anim calcmode="lin" valueType="num">
                                      <p:cBhvr>
                                        <p:cTn id="39" dur="1000" fill="hold"/>
                                        <p:tgtEl>
                                          <p:spTgt spid="1360"/>
                                        </p:tgtEl>
                                        <p:attrNameLst>
                                          <p:attrName>ppt_h</p:attrName>
                                        </p:attrNameLst>
                                      </p:cBhvr>
                                      <p:tavLst>
                                        <p:tav tm="0">
                                          <p:val>
                                            <p:fltVal val="0"/>
                                          </p:val>
                                        </p:tav>
                                        <p:tav tm="100000">
                                          <p:val>
                                            <p:strVal val="#ppt_h"/>
                                          </p:val>
                                        </p:tav>
                                      </p:tavLst>
                                    </p:anim>
                                    <p:anim calcmode="lin" valueType="num">
                                      <p:cBhvr>
                                        <p:cTn id="40" dur="1000" fill="hold"/>
                                        <p:tgtEl>
                                          <p:spTgt spid="1360"/>
                                        </p:tgtEl>
                                        <p:attrNameLst>
                                          <p:attrName>style.rotation</p:attrName>
                                        </p:attrNameLst>
                                      </p:cBhvr>
                                      <p:tavLst>
                                        <p:tav tm="0">
                                          <p:val>
                                            <p:fltVal val="90"/>
                                          </p:val>
                                        </p:tav>
                                        <p:tav tm="100000">
                                          <p:val>
                                            <p:fltVal val="0"/>
                                          </p:val>
                                        </p:tav>
                                      </p:tavLst>
                                    </p:anim>
                                    <p:animEffect transition="in" filter="fade">
                                      <p:cBhvr>
                                        <p:cTn id="41" dur="1000"/>
                                        <p:tgtEl>
                                          <p:spTgt spid="1360"/>
                                        </p:tgtEl>
                                      </p:cBhvr>
                                    </p:animEffect>
                                  </p:childTnLst>
                                </p:cTn>
                              </p:par>
                            </p:childTnLst>
                          </p:cTn>
                        </p:par>
                      </p:childTnLst>
                    </p:cTn>
                  </p:par>
                  <p:par>
                    <p:cTn id="42" fill="hold">
                      <p:stCondLst>
                        <p:cond delay="indefinite"/>
                      </p:stCondLst>
                      <p:childTnLst>
                        <p:par>
                          <p:cTn id="43" fill="hold">
                            <p:stCondLst>
                              <p:cond delay="0"/>
                            </p:stCondLst>
                            <p:childTnLst>
                              <p:par>
                                <p:cTn id="44" presetID="31" presetClass="entr" presetSubtype="0" fill="hold" grpId="0" nodeType="clickEffect">
                                  <p:stCondLst>
                                    <p:cond delay="0"/>
                                  </p:stCondLst>
                                  <p:childTnLst>
                                    <p:set>
                                      <p:cBhvr>
                                        <p:cTn id="45" dur="1" fill="hold">
                                          <p:stCondLst>
                                            <p:cond delay="0"/>
                                          </p:stCondLst>
                                        </p:cTn>
                                        <p:tgtEl>
                                          <p:spTgt spid="1362"/>
                                        </p:tgtEl>
                                        <p:attrNameLst>
                                          <p:attrName>style.visibility</p:attrName>
                                        </p:attrNameLst>
                                      </p:cBhvr>
                                      <p:to>
                                        <p:strVal val="visible"/>
                                      </p:to>
                                    </p:set>
                                    <p:anim calcmode="lin" valueType="num">
                                      <p:cBhvr>
                                        <p:cTn id="46" dur="1000" fill="hold"/>
                                        <p:tgtEl>
                                          <p:spTgt spid="1362"/>
                                        </p:tgtEl>
                                        <p:attrNameLst>
                                          <p:attrName>ppt_w</p:attrName>
                                        </p:attrNameLst>
                                      </p:cBhvr>
                                      <p:tavLst>
                                        <p:tav tm="0">
                                          <p:val>
                                            <p:fltVal val="0"/>
                                          </p:val>
                                        </p:tav>
                                        <p:tav tm="100000">
                                          <p:val>
                                            <p:strVal val="#ppt_w"/>
                                          </p:val>
                                        </p:tav>
                                      </p:tavLst>
                                    </p:anim>
                                    <p:anim calcmode="lin" valueType="num">
                                      <p:cBhvr>
                                        <p:cTn id="47" dur="1000" fill="hold"/>
                                        <p:tgtEl>
                                          <p:spTgt spid="1362"/>
                                        </p:tgtEl>
                                        <p:attrNameLst>
                                          <p:attrName>ppt_h</p:attrName>
                                        </p:attrNameLst>
                                      </p:cBhvr>
                                      <p:tavLst>
                                        <p:tav tm="0">
                                          <p:val>
                                            <p:fltVal val="0"/>
                                          </p:val>
                                        </p:tav>
                                        <p:tav tm="100000">
                                          <p:val>
                                            <p:strVal val="#ppt_h"/>
                                          </p:val>
                                        </p:tav>
                                      </p:tavLst>
                                    </p:anim>
                                    <p:anim calcmode="lin" valueType="num">
                                      <p:cBhvr>
                                        <p:cTn id="48" dur="1000" fill="hold"/>
                                        <p:tgtEl>
                                          <p:spTgt spid="1362"/>
                                        </p:tgtEl>
                                        <p:attrNameLst>
                                          <p:attrName>style.rotation</p:attrName>
                                        </p:attrNameLst>
                                      </p:cBhvr>
                                      <p:tavLst>
                                        <p:tav tm="0">
                                          <p:val>
                                            <p:fltVal val="90"/>
                                          </p:val>
                                        </p:tav>
                                        <p:tav tm="100000">
                                          <p:val>
                                            <p:fltVal val="0"/>
                                          </p:val>
                                        </p:tav>
                                      </p:tavLst>
                                    </p:anim>
                                    <p:animEffect transition="in" filter="fade">
                                      <p:cBhvr>
                                        <p:cTn id="49" dur="1000"/>
                                        <p:tgtEl>
                                          <p:spTgt spid="1362"/>
                                        </p:tgtEl>
                                      </p:cBhvr>
                                    </p:animEffect>
                                  </p:childTnLst>
                                </p:cTn>
                              </p:par>
                            </p:childTnLst>
                          </p:cTn>
                        </p:par>
                      </p:childTnLst>
                    </p:cTn>
                  </p:par>
                  <p:par>
                    <p:cTn id="50" fill="hold">
                      <p:stCondLst>
                        <p:cond delay="indefinite"/>
                      </p:stCondLst>
                      <p:childTnLst>
                        <p:par>
                          <p:cTn id="51" fill="hold">
                            <p:stCondLst>
                              <p:cond delay="0"/>
                            </p:stCondLst>
                            <p:childTnLst>
                              <p:par>
                                <p:cTn id="52" presetID="31" presetClass="entr" presetSubtype="0" fill="hold" grpId="0" nodeType="clickEffect">
                                  <p:stCondLst>
                                    <p:cond delay="0"/>
                                  </p:stCondLst>
                                  <p:childTnLst>
                                    <p:set>
                                      <p:cBhvr>
                                        <p:cTn id="53" dur="1" fill="hold">
                                          <p:stCondLst>
                                            <p:cond delay="0"/>
                                          </p:stCondLst>
                                        </p:cTn>
                                        <p:tgtEl>
                                          <p:spTgt spid="1364"/>
                                        </p:tgtEl>
                                        <p:attrNameLst>
                                          <p:attrName>style.visibility</p:attrName>
                                        </p:attrNameLst>
                                      </p:cBhvr>
                                      <p:to>
                                        <p:strVal val="visible"/>
                                      </p:to>
                                    </p:set>
                                    <p:anim calcmode="lin" valueType="num">
                                      <p:cBhvr>
                                        <p:cTn id="54" dur="1000" fill="hold"/>
                                        <p:tgtEl>
                                          <p:spTgt spid="1364"/>
                                        </p:tgtEl>
                                        <p:attrNameLst>
                                          <p:attrName>ppt_w</p:attrName>
                                        </p:attrNameLst>
                                      </p:cBhvr>
                                      <p:tavLst>
                                        <p:tav tm="0">
                                          <p:val>
                                            <p:fltVal val="0"/>
                                          </p:val>
                                        </p:tav>
                                        <p:tav tm="100000">
                                          <p:val>
                                            <p:strVal val="#ppt_w"/>
                                          </p:val>
                                        </p:tav>
                                      </p:tavLst>
                                    </p:anim>
                                    <p:anim calcmode="lin" valueType="num">
                                      <p:cBhvr>
                                        <p:cTn id="55" dur="1000" fill="hold"/>
                                        <p:tgtEl>
                                          <p:spTgt spid="1364"/>
                                        </p:tgtEl>
                                        <p:attrNameLst>
                                          <p:attrName>ppt_h</p:attrName>
                                        </p:attrNameLst>
                                      </p:cBhvr>
                                      <p:tavLst>
                                        <p:tav tm="0">
                                          <p:val>
                                            <p:fltVal val="0"/>
                                          </p:val>
                                        </p:tav>
                                        <p:tav tm="100000">
                                          <p:val>
                                            <p:strVal val="#ppt_h"/>
                                          </p:val>
                                        </p:tav>
                                      </p:tavLst>
                                    </p:anim>
                                    <p:anim calcmode="lin" valueType="num">
                                      <p:cBhvr>
                                        <p:cTn id="56" dur="1000" fill="hold"/>
                                        <p:tgtEl>
                                          <p:spTgt spid="1364"/>
                                        </p:tgtEl>
                                        <p:attrNameLst>
                                          <p:attrName>style.rotation</p:attrName>
                                        </p:attrNameLst>
                                      </p:cBhvr>
                                      <p:tavLst>
                                        <p:tav tm="0">
                                          <p:val>
                                            <p:fltVal val="90"/>
                                          </p:val>
                                        </p:tav>
                                        <p:tav tm="100000">
                                          <p:val>
                                            <p:fltVal val="0"/>
                                          </p:val>
                                        </p:tav>
                                      </p:tavLst>
                                    </p:anim>
                                    <p:animEffect transition="in" filter="fade">
                                      <p:cBhvr>
                                        <p:cTn id="57" dur="1000"/>
                                        <p:tgtEl>
                                          <p:spTgt spid="1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8" grpId="0"/>
      <p:bldP spid="1360" grpId="0"/>
      <p:bldP spid="1362" grpId="0"/>
      <p:bldP spid="136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a</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4815611"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Tác giả Thanh Hải</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sp>
        <p:nvSpPr>
          <p:cNvPr id="17" name="Google Shape;210;p21">
            <a:extLst>
              <a:ext uri="{FF2B5EF4-FFF2-40B4-BE49-F238E27FC236}">
                <a16:creationId xmlns:a16="http://schemas.microsoft.com/office/drawing/2014/main" id="{F7008F28-B3DB-B2AB-2F6D-92F23F74D7B7}"/>
              </a:ext>
            </a:extLst>
          </p:cNvPr>
          <p:cNvSpPr txBox="1"/>
          <p:nvPr/>
        </p:nvSpPr>
        <p:spPr>
          <a:xfrm>
            <a:off x="4897484" y="1596757"/>
            <a:ext cx="2048100" cy="340500"/>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Huế mùa xuân (tập 1-1970, tập 2-1972) tập thơ.</a:t>
            </a:r>
            <a:endParaRPr lang="en-US" sz="1800">
              <a:effectLst/>
              <a:latin typeface=".VnTime"/>
              <a:ea typeface="Times New Roman" panose="02020603050405020304" pitchFamily="18" charset="0"/>
              <a:cs typeface="Times New Roman" panose="02020603050405020304" pitchFamily="18" charset="0"/>
            </a:endParaRPr>
          </a:p>
        </p:txBody>
      </p:sp>
      <p:sp>
        <p:nvSpPr>
          <p:cNvPr id="19" name="Google Shape;212;p21">
            <a:extLst>
              <a:ext uri="{FF2B5EF4-FFF2-40B4-BE49-F238E27FC236}">
                <a16:creationId xmlns:a16="http://schemas.microsoft.com/office/drawing/2014/main" id="{7F7C32E3-9735-C87D-F4A4-50AFFA5AFC2E}"/>
              </a:ext>
            </a:extLst>
          </p:cNvPr>
          <p:cNvSpPr txBox="1"/>
          <p:nvPr/>
        </p:nvSpPr>
        <p:spPr>
          <a:xfrm>
            <a:off x="2197371" y="1596757"/>
            <a:ext cx="2048400" cy="340500"/>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Những đồng chí trung kiên (1962) tập thơ.</a:t>
            </a:r>
            <a:endParaRPr lang="en-US" sz="1800">
              <a:effectLst/>
              <a:latin typeface=".VnTime"/>
              <a:ea typeface="Times New Roman" panose="02020603050405020304" pitchFamily="18" charset="0"/>
              <a:cs typeface="Times New Roman" panose="02020603050405020304" pitchFamily="18" charset="0"/>
            </a:endParaRPr>
          </a:p>
        </p:txBody>
      </p:sp>
      <p:sp>
        <p:nvSpPr>
          <p:cNvPr id="22" name="Google Shape;215;p21">
            <a:extLst>
              <a:ext uri="{FF2B5EF4-FFF2-40B4-BE49-F238E27FC236}">
                <a16:creationId xmlns:a16="http://schemas.microsoft.com/office/drawing/2014/main" id="{4A026069-F8A2-2B5F-A82B-259A7E9B2D57}"/>
              </a:ext>
            </a:extLst>
          </p:cNvPr>
          <p:cNvSpPr txBox="1"/>
          <p:nvPr/>
        </p:nvSpPr>
        <p:spPr>
          <a:xfrm>
            <a:off x="2194783" y="3674806"/>
            <a:ext cx="2048400" cy="340500"/>
          </a:xfrm>
          <a:prstGeom prst="rect">
            <a:avLst/>
          </a:prstGeom>
          <a:noFill/>
          <a:ln>
            <a:noFill/>
          </a:ln>
        </p:spPr>
        <p:txBody>
          <a:bodyPr spcFirstLastPara="1" wrap="square" lIns="91425" tIns="91425" rIns="91425" bIns="91425" anchor="ctr" anchorCtr="0">
            <a:noAutofit/>
          </a:bodyPr>
          <a:lstStyle/>
          <a:p>
            <a:pPr algn="ctr"/>
            <a:r>
              <a:rPr lang="en-US" sz="1800">
                <a:effectLst/>
                <a:latin typeface="Times New Roman" panose="02020603050405020304" pitchFamily="18" charset="0"/>
                <a:ea typeface="Times New Roman" panose="02020603050405020304" pitchFamily="18" charset="0"/>
              </a:rPr>
              <a:t>Mưa xuân trên đất này (1982) tập thơ.</a:t>
            </a:r>
            <a:endParaRPr sz="2000" b="1">
              <a:solidFill>
                <a:srgbClr val="58687A"/>
              </a:solidFill>
              <a:latin typeface="Fira Sans Extra Condensed"/>
              <a:ea typeface="Fira Sans Extra Condensed"/>
              <a:cs typeface="Fira Sans Extra Condensed"/>
              <a:sym typeface="Fira Sans Extra Condensed"/>
            </a:endParaRPr>
          </a:p>
        </p:txBody>
      </p:sp>
      <p:sp>
        <p:nvSpPr>
          <p:cNvPr id="25" name="Google Shape;218;p21">
            <a:extLst>
              <a:ext uri="{FF2B5EF4-FFF2-40B4-BE49-F238E27FC236}">
                <a16:creationId xmlns:a16="http://schemas.microsoft.com/office/drawing/2014/main" id="{A74F7FC0-FDBC-7D1F-DF64-64E3E07B2A01}"/>
              </a:ext>
            </a:extLst>
          </p:cNvPr>
          <p:cNvSpPr txBox="1"/>
          <p:nvPr/>
        </p:nvSpPr>
        <p:spPr>
          <a:xfrm>
            <a:off x="2194783" y="2651432"/>
            <a:ext cx="2048400" cy="340500"/>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Ánh Mắt (1956)</a:t>
            </a:r>
            <a:endParaRPr lang="en-US" sz="1800">
              <a:effectLst/>
              <a:latin typeface=".VnTime"/>
              <a:ea typeface="Times New Roman" panose="02020603050405020304" pitchFamily="18" charset="0"/>
              <a:cs typeface="Times New Roman" panose="02020603050405020304" pitchFamily="18" charset="0"/>
            </a:endParaRPr>
          </a:p>
        </p:txBody>
      </p:sp>
      <p:sp>
        <p:nvSpPr>
          <p:cNvPr id="28" name="Google Shape;221;p21">
            <a:extLst>
              <a:ext uri="{FF2B5EF4-FFF2-40B4-BE49-F238E27FC236}">
                <a16:creationId xmlns:a16="http://schemas.microsoft.com/office/drawing/2014/main" id="{8C8129BE-7298-8145-1755-99312BA0BFAC}"/>
              </a:ext>
            </a:extLst>
          </p:cNvPr>
          <p:cNvSpPr txBox="1"/>
          <p:nvPr/>
        </p:nvSpPr>
        <p:spPr>
          <a:xfrm>
            <a:off x="4897184" y="2651432"/>
            <a:ext cx="2048400" cy="340500"/>
          </a:xfrm>
          <a:prstGeom prst="rect">
            <a:avLst/>
          </a:prstGeom>
          <a:noFill/>
          <a:ln>
            <a:noFill/>
          </a:ln>
        </p:spPr>
        <p:txBody>
          <a:bodyPr spcFirstLastPara="1" wrap="square" lIns="91425" tIns="91425" rIns="91425" bIns="91425" anchor="ctr" anchorCtr="0">
            <a:noAutofit/>
          </a:bodyPr>
          <a:lstStyle/>
          <a:p>
            <a:pPr algn="ctr"/>
            <a:r>
              <a:rPr lang="en-US" sz="1800">
                <a:effectLst/>
                <a:latin typeface="Times New Roman" panose="02020603050405020304" pitchFamily="18" charset="0"/>
                <a:ea typeface="Times New Roman" panose="02020603050405020304" pitchFamily="18" charset="0"/>
              </a:rPr>
              <a:t>Mùa xuân nho nhỏ (11/1980), </a:t>
            </a:r>
            <a:endParaRPr sz="2000" b="1">
              <a:solidFill>
                <a:srgbClr val="58687A"/>
              </a:solidFill>
              <a:latin typeface="Fira Sans Extra Condensed"/>
              <a:ea typeface="Fira Sans Extra Condensed"/>
              <a:cs typeface="Fira Sans Extra Condensed"/>
              <a:sym typeface="Fira Sans Extra Condensed"/>
            </a:endParaRPr>
          </a:p>
        </p:txBody>
      </p:sp>
      <p:grpSp>
        <p:nvGrpSpPr>
          <p:cNvPr id="30" name="Google Shape;223;p21">
            <a:extLst>
              <a:ext uri="{FF2B5EF4-FFF2-40B4-BE49-F238E27FC236}">
                <a16:creationId xmlns:a16="http://schemas.microsoft.com/office/drawing/2014/main" id="{435DDDDE-19F3-4701-4187-5755EFF1AB01}"/>
              </a:ext>
            </a:extLst>
          </p:cNvPr>
          <p:cNvGrpSpPr/>
          <p:nvPr/>
        </p:nvGrpSpPr>
        <p:grpSpPr>
          <a:xfrm>
            <a:off x="757654" y="1634511"/>
            <a:ext cx="7628691" cy="2588335"/>
            <a:chOff x="759471" y="1567529"/>
            <a:chExt cx="7628691" cy="2588335"/>
          </a:xfrm>
        </p:grpSpPr>
        <p:grpSp>
          <p:nvGrpSpPr>
            <p:cNvPr id="31" name="Google Shape;224;p21">
              <a:extLst>
                <a:ext uri="{FF2B5EF4-FFF2-40B4-BE49-F238E27FC236}">
                  <a16:creationId xmlns:a16="http://schemas.microsoft.com/office/drawing/2014/main" id="{25C06504-8FE6-05F0-A147-7BF1D33584F5}"/>
                </a:ext>
              </a:extLst>
            </p:cNvPr>
            <p:cNvGrpSpPr/>
            <p:nvPr/>
          </p:nvGrpSpPr>
          <p:grpSpPr>
            <a:xfrm rot="5400000">
              <a:off x="1694897" y="1426874"/>
              <a:ext cx="264701" cy="546294"/>
              <a:chOff x="4362531" y="3378444"/>
              <a:chExt cx="224552" cy="472124"/>
            </a:xfrm>
          </p:grpSpPr>
          <p:sp>
            <p:nvSpPr>
              <p:cNvPr id="63" name="Google Shape;225;p21">
                <a:extLst>
                  <a:ext uri="{FF2B5EF4-FFF2-40B4-BE49-F238E27FC236}">
                    <a16:creationId xmlns:a16="http://schemas.microsoft.com/office/drawing/2014/main" id="{FC11F0AA-30C2-36E3-5CF2-5F1AB548218F}"/>
                  </a:ext>
                </a:extLst>
              </p:cNvPr>
              <p:cNvSpPr/>
              <p:nvPr/>
            </p:nvSpPr>
            <p:spPr>
              <a:xfrm>
                <a:off x="4362535" y="3700495"/>
                <a:ext cx="224546" cy="150073"/>
              </a:xfrm>
              <a:custGeom>
                <a:avLst/>
                <a:gdLst/>
                <a:ahLst/>
                <a:cxnLst/>
                <a:rect l="l" t="t" r="r" b="b"/>
                <a:pathLst>
                  <a:path w="6598" h="3001" extrusionOk="0">
                    <a:moveTo>
                      <a:pt x="1" y="0"/>
                    </a:moveTo>
                    <a:lnTo>
                      <a:pt x="1" y="1977"/>
                    </a:lnTo>
                    <a:cubicBezTo>
                      <a:pt x="1" y="2548"/>
                      <a:pt x="429" y="3001"/>
                      <a:pt x="1001" y="3001"/>
                    </a:cubicBezTo>
                    <a:lnTo>
                      <a:pt x="5621" y="3001"/>
                    </a:lnTo>
                    <a:cubicBezTo>
                      <a:pt x="6145" y="2977"/>
                      <a:pt x="6597" y="2525"/>
                      <a:pt x="6597" y="1977"/>
                    </a:cubicBezTo>
                    <a:lnTo>
                      <a:pt x="6597" y="0"/>
                    </a:lnTo>
                    <a:close/>
                  </a:path>
                </a:pathLst>
              </a:custGeom>
              <a:solidFill>
                <a:srgbClr val="BE36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4" name="Google Shape;226;p21">
                <a:extLst>
                  <a:ext uri="{FF2B5EF4-FFF2-40B4-BE49-F238E27FC236}">
                    <a16:creationId xmlns:a16="http://schemas.microsoft.com/office/drawing/2014/main" id="{0D1A20E0-8229-66F1-8F23-DED7D199324F}"/>
                  </a:ext>
                </a:extLst>
              </p:cNvPr>
              <p:cNvSpPr/>
              <p:nvPr/>
            </p:nvSpPr>
            <p:spPr>
              <a:xfrm>
                <a:off x="4362535" y="3378444"/>
                <a:ext cx="60816" cy="253993"/>
              </a:xfrm>
              <a:custGeom>
                <a:avLst/>
                <a:gdLst/>
                <a:ahLst/>
                <a:cxnLst/>
                <a:rect l="l" t="t" r="r" b="b"/>
                <a:pathLst>
                  <a:path w="1787" h="5216" extrusionOk="0">
                    <a:moveTo>
                      <a:pt x="1" y="1"/>
                    </a:moveTo>
                    <a:lnTo>
                      <a:pt x="1" y="5216"/>
                    </a:lnTo>
                    <a:lnTo>
                      <a:pt x="1787" y="5216"/>
                    </a:lnTo>
                    <a:lnTo>
                      <a:pt x="1787" y="1"/>
                    </a:ln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5" name="Google Shape;227;p21">
                <a:extLst>
                  <a:ext uri="{FF2B5EF4-FFF2-40B4-BE49-F238E27FC236}">
                    <a16:creationId xmlns:a16="http://schemas.microsoft.com/office/drawing/2014/main" id="{E69F05C8-E9FA-3D87-CAF8-33D77322C2CA}"/>
                  </a:ext>
                </a:extLst>
              </p:cNvPr>
              <p:cNvSpPr/>
              <p:nvPr/>
            </p:nvSpPr>
            <p:spPr>
              <a:xfrm>
                <a:off x="4444419" y="3378444"/>
                <a:ext cx="142664" cy="253993"/>
              </a:xfrm>
              <a:custGeom>
                <a:avLst/>
                <a:gdLst/>
                <a:ahLst/>
                <a:cxnLst/>
                <a:rect l="l" t="t" r="r" b="b"/>
                <a:pathLst>
                  <a:path w="4192" h="5216" extrusionOk="0">
                    <a:moveTo>
                      <a:pt x="0" y="1"/>
                    </a:moveTo>
                    <a:lnTo>
                      <a:pt x="0" y="5216"/>
                    </a:lnTo>
                    <a:lnTo>
                      <a:pt x="4191" y="5216"/>
                    </a:lnTo>
                    <a:lnTo>
                      <a:pt x="4191" y="3168"/>
                    </a:lnTo>
                    <a:lnTo>
                      <a:pt x="4191" y="1"/>
                    </a:lnTo>
                    <a:close/>
                  </a:path>
                </a:pathLst>
              </a:cu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6" name="Google Shape;228;p21">
                <a:extLst>
                  <a:ext uri="{FF2B5EF4-FFF2-40B4-BE49-F238E27FC236}">
                    <a16:creationId xmlns:a16="http://schemas.microsoft.com/office/drawing/2014/main" id="{C2C0EE98-4FA0-9405-8C1E-8C10FFE0EF48}"/>
                  </a:ext>
                </a:extLst>
              </p:cNvPr>
              <p:cNvSpPr/>
              <p:nvPr/>
            </p:nvSpPr>
            <p:spPr>
              <a:xfrm>
                <a:off x="4362531" y="3645360"/>
                <a:ext cx="224546" cy="13000"/>
              </a:xfrm>
              <a:custGeom>
                <a:avLst/>
                <a:gdLst/>
                <a:ahLst/>
                <a:cxnLst/>
                <a:rect l="l" t="t" r="r" b="b"/>
                <a:pathLst>
                  <a:path w="6598" h="382" extrusionOk="0">
                    <a:moveTo>
                      <a:pt x="1" y="1"/>
                    </a:moveTo>
                    <a:lnTo>
                      <a:pt x="1" y="382"/>
                    </a:lnTo>
                    <a:lnTo>
                      <a:pt x="6597" y="382"/>
                    </a:lnTo>
                    <a:lnTo>
                      <a:pt x="6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7" name="Google Shape;229;p21">
                <a:extLst>
                  <a:ext uri="{FF2B5EF4-FFF2-40B4-BE49-F238E27FC236}">
                    <a16:creationId xmlns:a16="http://schemas.microsoft.com/office/drawing/2014/main" id="{4721F424-9FEF-218F-30DD-85CBE24851D5}"/>
                  </a:ext>
                </a:extLst>
              </p:cNvPr>
              <p:cNvSpPr/>
              <p:nvPr/>
            </p:nvSpPr>
            <p:spPr>
              <a:xfrm>
                <a:off x="4362531" y="3672927"/>
                <a:ext cx="224546" cy="13000"/>
              </a:xfrm>
              <a:custGeom>
                <a:avLst/>
                <a:gdLst/>
                <a:ahLst/>
                <a:cxnLst/>
                <a:rect l="l" t="t" r="r" b="b"/>
                <a:pathLst>
                  <a:path w="6598" h="382" extrusionOk="0">
                    <a:moveTo>
                      <a:pt x="1" y="1"/>
                    </a:moveTo>
                    <a:lnTo>
                      <a:pt x="1" y="382"/>
                    </a:lnTo>
                    <a:lnTo>
                      <a:pt x="6597" y="382"/>
                    </a:lnTo>
                    <a:lnTo>
                      <a:pt x="6597"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2" name="Google Shape;230;p21">
              <a:extLst>
                <a:ext uri="{FF2B5EF4-FFF2-40B4-BE49-F238E27FC236}">
                  <a16:creationId xmlns:a16="http://schemas.microsoft.com/office/drawing/2014/main" id="{33AAFA5E-1111-F442-69A2-8C55A5DED2B8}"/>
                </a:ext>
              </a:extLst>
            </p:cNvPr>
            <p:cNvGrpSpPr/>
            <p:nvPr/>
          </p:nvGrpSpPr>
          <p:grpSpPr>
            <a:xfrm rot="-5400000" flipH="1">
              <a:off x="7137726" y="3674934"/>
              <a:ext cx="267680" cy="204283"/>
              <a:chOff x="1655586" y="1783749"/>
              <a:chExt cx="236696" cy="204263"/>
            </a:xfrm>
          </p:grpSpPr>
          <p:sp>
            <p:nvSpPr>
              <p:cNvPr id="61" name="Google Shape;231;p21">
                <a:extLst>
                  <a:ext uri="{FF2B5EF4-FFF2-40B4-BE49-F238E27FC236}">
                    <a16:creationId xmlns:a16="http://schemas.microsoft.com/office/drawing/2014/main" id="{5B43100F-7343-6C99-EAFE-11185449E7EC}"/>
                  </a:ext>
                </a:extLst>
              </p:cNvPr>
              <p:cNvSpPr/>
              <p:nvPr/>
            </p:nvSpPr>
            <p:spPr>
              <a:xfrm>
                <a:off x="1759317" y="1952312"/>
                <a:ext cx="27600" cy="35700"/>
              </a:xfrm>
              <a:custGeom>
                <a:avLst/>
                <a:gdLst/>
                <a:ahLst/>
                <a:cxnLst/>
                <a:rect l="l" t="t" r="r" b="b"/>
                <a:pathLst>
                  <a:path w="811" h="1049" extrusionOk="0">
                    <a:moveTo>
                      <a:pt x="1" y="1"/>
                    </a:moveTo>
                    <a:lnTo>
                      <a:pt x="1" y="358"/>
                    </a:lnTo>
                    <a:cubicBezTo>
                      <a:pt x="1" y="525"/>
                      <a:pt x="191" y="1049"/>
                      <a:pt x="429" y="1049"/>
                    </a:cubicBezTo>
                    <a:cubicBezTo>
                      <a:pt x="644" y="1049"/>
                      <a:pt x="810" y="525"/>
                      <a:pt x="810" y="358"/>
                    </a:cubicBezTo>
                    <a:lnTo>
                      <a:pt x="810" y="1"/>
                    </a:ln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232;p21">
                <a:extLst>
                  <a:ext uri="{FF2B5EF4-FFF2-40B4-BE49-F238E27FC236}">
                    <a16:creationId xmlns:a16="http://schemas.microsoft.com/office/drawing/2014/main" id="{18738D1D-26D2-A4EC-7B5B-24E5EEA7C5FF}"/>
                  </a:ext>
                </a:extLst>
              </p:cNvPr>
              <p:cNvSpPr/>
              <p:nvPr/>
            </p:nvSpPr>
            <p:spPr>
              <a:xfrm>
                <a:off x="1655586" y="1783749"/>
                <a:ext cx="236696" cy="148348"/>
              </a:xfrm>
              <a:custGeom>
                <a:avLst/>
                <a:gdLst/>
                <a:ahLst/>
                <a:cxnLst/>
                <a:rect l="l" t="t" r="r" b="b"/>
                <a:pathLst>
                  <a:path w="6955" h="4359" extrusionOk="0">
                    <a:moveTo>
                      <a:pt x="0" y="0"/>
                    </a:moveTo>
                    <a:lnTo>
                      <a:pt x="2549" y="4358"/>
                    </a:lnTo>
                    <a:lnTo>
                      <a:pt x="4358" y="4358"/>
                    </a:lnTo>
                    <a:lnTo>
                      <a:pt x="6954" y="0"/>
                    </a:ln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3" name="Google Shape;233;p21">
              <a:extLst>
                <a:ext uri="{FF2B5EF4-FFF2-40B4-BE49-F238E27FC236}">
                  <a16:creationId xmlns:a16="http://schemas.microsoft.com/office/drawing/2014/main" id="{84C7B97B-BFA9-A958-ECAC-C9E03B91BACA}"/>
                </a:ext>
              </a:extLst>
            </p:cNvPr>
            <p:cNvGrpSpPr/>
            <p:nvPr/>
          </p:nvGrpSpPr>
          <p:grpSpPr>
            <a:xfrm rot="5400000">
              <a:off x="4491188" y="1481118"/>
              <a:ext cx="264695" cy="437518"/>
              <a:chOff x="4362531" y="3454915"/>
              <a:chExt cx="224546" cy="177514"/>
            </a:xfrm>
          </p:grpSpPr>
          <p:sp>
            <p:nvSpPr>
              <p:cNvPr id="59" name="Google Shape;234;p21">
                <a:extLst>
                  <a:ext uri="{FF2B5EF4-FFF2-40B4-BE49-F238E27FC236}">
                    <a16:creationId xmlns:a16="http://schemas.microsoft.com/office/drawing/2014/main" id="{AD4A0848-48C1-BCC4-BA0F-33250A7366C3}"/>
                  </a:ext>
                </a:extLst>
              </p:cNvPr>
              <p:cNvSpPr/>
              <p:nvPr/>
            </p:nvSpPr>
            <p:spPr>
              <a:xfrm>
                <a:off x="4362531" y="3454915"/>
                <a:ext cx="60816" cy="177514"/>
              </a:xfrm>
              <a:custGeom>
                <a:avLst/>
                <a:gdLst/>
                <a:ahLst/>
                <a:cxnLst/>
                <a:rect l="l" t="t" r="r" b="b"/>
                <a:pathLst>
                  <a:path w="1787" h="5216" extrusionOk="0">
                    <a:moveTo>
                      <a:pt x="1" y="1"/>
                    </a:moveTo>
                    <a:lnTo>
                      <a:pt x="1" y="5216"/>
                    </a:lnTo>
                    <a:lnTo>
                      <a:pt x="1787" y="5216"/>
                    </a:lnTo>
                    <a:lnTo>
                      <a:pt x="1787" y="1"/>
                    </a:ln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0" name="Google Shape;235;p21">
                <a:extLst>
                  <a:ext uri="{FF2B5EF4-FFF2-40B4-BE49-F238E27FC236}">
                    <a16:creationId xmlns:a16="http://schemas.microsoft.com/office/drawing/2014/main" id="{B6F07849-5154-9E41-593A-A2B9B8F4DC6A}"/>
                  </a:ext>
                </a:extLst>
              </p:cNvPr>
              <p:cNvSpPr/>
              <p:nvPr/>
            </p:nvSpPr>
            <p:spPr>
              <a:xfrm>
                <a:off x="4444414" y="3454915"/>
                <a:ext cx="142664" cy="177514"/>
              </a:xfrm>
              <a:custGeom>
                <a:avLst/>
                <a:gdLst/>
                <a:ahLst/>
                <a:cxnLst/>
                <a:rect l="l" t="t" r="r" b="b"/>
                <a:pathLst>
                  <a:path w="4192" h="5216" extrusionOk="0">
                    <a:moveTo>
                      <a:pt x="0" y="1"/>
                    </a:moveTo>
                    <a:lnTo>
                      <a:pt x="0" y="5216"/>
                    </a:lnTo>
                    <a:lnTo>
                      <a:pt x="4191" y="5216"/>
                    </a:lnTo>
                    <a:lnTo>
                      <a:pt x="4191" y="3168"/>
                    </a:lnTo>
                    <a:lnTo>
                      <a:pt x="4191" y="1"/>
                    </a:lnTo>
                    <a:close/>
                  </a:path>
                </a:pathLst>
              </a:cu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4" name="Google Shape;236;p21">
              <a:extLst>
                <a:ext uri="{FF2B5EF4-FFF2-40B4-BE49-F238E27FC236}">
                  <a16:creationId xmlns:a16="http://schemas.microsoft.com/office/drawing/2014/main" id="{D5CA6C7C-959C-E80B-4354-8759FCB89BBE}"/>
                </a:ext>
              </a:extLst>
            </p:cNvPr>
            <p:cNvGrpSpPr/>
            <p:nvPr/>
          </p:nvGrpSpPr>
          <p:grpSpPr>
            <a:xfrm rot="5400000">
              <a:off x="7324854" y="1393506"/>
              <a:ext cx="264695" cy="612741"/>
              <a:chOff x="4362531" y="3454915"/>
              <a:chExt cx="224546" cy="177514"/>
            </a:xfrm>
          </p:grpSpPr>
          <p:sp>
            <p:nvSpPr>
              <p:cNvPr id="57" name="Google Shape;237;p21">
                <a:extLst>
                  <a:ext uri="{FF2B5EF4-FFF2-40B4-BE49-F238E27FC236}">
                    <a16:creationId xmlns:a16="http://schemas.microsoft.com/office/drawing/2014/main" id="{8AE25C3C-A9D1-045A-EADC-C021870C79D3}"/>
                  </a:ext>
                </a:extLst>
              </p:cNvPr>
              <p:cNvSpPr/>
              <p:nvPr/>
            </p:nvSpPr>
            <p:spPr>
              <a:xfrm>
                <a:off x="4362531" y="3454915"/>
                <a:ext cx="60816" cy="177514"/>
              </a:xfrm>
              <a:custGeom>
                <a:avLst/>
                <a:gdLst/>
                <a:ahLst/>
                <a:cxnLst/>
                <a:rect l="l" t="t" r="r" b="b"/>
                <a:pathLst>
                  <a:path w="1787" h="5216" extrusionOk="0">
                    <a:moveTo>
                      <a:pt x="1" y="1"/>
                    </a:moveTo>
                    <a:lnTo>
                      <a:pt x="1" y="5216"/>
                    </a:lnTo>
                    <a:lnTo>
                      <a:pt x="1787" y="5216"/>
                    </a:lnTo>
                    <a:lnTo>
                      <a:pt x="1787" y="1"/>
                    </a:ln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8" name="Google Shape;238;p21">
                <a:extLst>
                  <a:ext uri="{FF2B5EF4-FFF2-40B4-BE49-F238E27FC236}">
                    <a16:creationId xmlns:a16="http://schemas.microsoft.com/office/drawing/2014/main" id="{ABCCACD1-C3B7-6FAB-70F1-333ED53EA3FA}"/>
                  </a:ext>
                </a:extLst>
              </p:cNvPr>
              <p:cNvSpPr/>
              <p:nvPr/>
            </p:nvSpPr>
            <p:spPr>
              <a:xfrm>
                <a:off x="4444414" y="3454915"/>
                <a:ext cx="142664" cy="177514"/>
              </a:xfrm>
              <a:custGeom>
                <a:avLst/>
                <a:gdLst/>
                <a:ahLst/>
                <a:cxnLst/>
                <a:rect l="l" t="t" r="r" b="b"/>
                <a:pathLst>
                  <a:path w="4192" h="5216" extrusionOk="0">
                    <a:moveTo>
                      <a:pt x="0" y="1"/>
                    </a:moveTo>
                    <a:lnTo>
                      <a:pt x="0" y="5216"/>
                    </a:lnTo>
                    <a:lnTo>
                      <a:pt x="4191" y="5216"/>
                    </a:lnTo>
                    <a:lnTo>
                      <a:pt x="4191" y="3168"/>
                    </a:lnTo>
                    <a:lnTo>
                      <a:pt x="4191" y="1"/>
                    </a:lnTo>
                    <a:close/>
                  </a:path>
                </a:pathLst>
              </a:cu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5" name="Google Shape;239;p21">
              <a:extLst>
                <a:ext uri="{FF2B5EF4-FFF2-40B4-BE49-F238E27FC236}">
                  <a16:creationId xmlns:a16="http://schemas.microsoft.com/office/drawing/2014/main" id="{857DFA35-C350-7BD1-8E90-39965FD309EF}"/>
                </a:ext>
              </a:extLst>
            </p:cNvPr>
            <p:cNvGrpSpPr/>
            <p:nvPr/>
          </p:nvGrpSpPr>
          <p:grpSpPr>
            <a:xfrm rot="5400000" flipH="1">
              <a:off x="7324854" y="2419553"/>
              <a:ext cx="264695" cy="612741"/>
              <a:chOff x="4362531" y="3454915"/>
              <a:chExt cx="224546" cy="177514"/>
            </a:xfrm>
          </p:grpSpPr>
          <p:sp>
            <p:nvSpPr>
              <p:cNvPr id="55" name="Google Shape;240;p21">
                <a:extLst>
                  <a:ext uri="{FF2B5EF4-FFF2-40B4-BE49-F238E27FC236}">
                    <a16:creationId xmlns:a16="http://schemas.microsoft.com/office/drawing/2014/main" id="{A03DC0BF-28D6-DCD6-A57C-DC1816909E0B}"/>
                  </a:ext>
                </a:extLst>
              </p:cNvPr>
              <p:cNvSpPr/>
              <p:nvPr/>
            </p:nvSpPr>
            <p:spPr>
              <a:xfrm>
                <a:off x="4362531" y="3454915"/>
                <a:ext cx="60816" cy="177514"/>
              </a:xfrm>
              <a:custGeom>
                <a:avLst/>
                <a:gdLst/>
                <a:ahLst/>
                <a:cxnLst/>
                <a:rect l="l" t="t" r="r" b="b"/>
                <a:pathLst>
                  <a:path w="1787" h="5216" extrusionOk="0">
                    <a:moveTo>
                      <a:pt x="1" y="1"/>
                    </a:moveTo>
                    <a:lnTo>
                      <a:pt x="1" y="5216"/>
                    </a:lnTo>
                    <a:lnTo>
                      <a:pt x="1787" y="5216"/>
                    </a:lnTo>
                    <a:lnTo>
                      <a:pt x="1787" y="1"/>
                    </a:ln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6" name="Google Shape;241;p21">
                <a:extLst>
                  <a:ext uri="{FF2B5EF4-FFF2-40B4-BE49-F238E27FC236}">
                    <a16:creationId xmlns:a16="http://schemas.microsoft.com/office/drawing/2014/main" id="{9192A3F9-0258-C59F-0811-4E014D1197CD}"/>
                  </a:ext>
                </a:extLst>
              </p:cNvPr>
              <p:cNvSpPr/>
              <p:nvPr/>
            </p:nvSpPr>
            <p:spPr>
              <a:xfrm>
                <a:off x="4444414" y="3454915"/>
                <a:ext cx="142664" cy="177514"/>
              </a:xfrm>
              <a:custGeom>
                <a:avLst/>
                <a:gdLst/>
                <a:ahLst/>
                <a:cxnLst/>
                <a:rect l="l" t="t" r="r" b="b"/>
                <a:pathLst>
                  <a:path w="4192" h="5216" extrusionOk="0">
                    <a:moveTo>
                      <a:pt x="0" y="1"/>
                    </a:moveTo>
                    <a:lnTo>
                      <a:pt x="0" y="5216"/>
                    </a:lnTo>
                    <a:lnTo>
                      <a:pt x="4191" y="5216"/>
                    </a:lnTo>
                    <a:lnTo>
                      <a:pt x="4191" y="3168"/>
                    </a:lnTo>
                    <a:lnTo>
                      <a:pt x="4191" y="1"/>
                    </a:lnTo>
                    <a:close/>
                  </a:path>
                </a:pathLst>
              </a:cu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36" name="Google Shape;242;p21">
              <a:extLst>
                <a:ext uri="{FF2B5EF4-FFF2-40B4-BE49-F238E27FC236}">
                  <a16:creationId xmlns:a16="http://schemas.microsoft.com/office/drawing/2014/main" id="{BBCC56D3-17DA-9576-DD71-F31CB20BCECE}"/>
                </a:ext>
              </a:extLst>
            </p:cNvPr>
            <p:cNvSpPr/>
            <p:nvPr/>
          </p:nvSpPr>
          <p:spPr>
            <a:xfrm>
              <a:off x="7122738" y="1567900"/>
              <a:ext cx="1261800" cy="1290300"/>
            </a:xfrm>
            <a:prstGeom prst="blockArc">
              <a:avLst>
                <a:gd name="adj1" fmla="val 16248958"/>
                <a:gd name="adj2" fmla="val 5520969"/>
                <a:gd name="adj3" fmla="val 20912"/>
              </a:avLst>
            </a:pr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7" name="Google Shape;243;p21">
              <a:extLst>
                <a:ext uri="{FF2B5EF4-FFF2-40B4-BE49-F238E27FC236}">
                  <a16:creationId xmlns:a16="http://schemas.microsoft.com/office/drawing/2014/main" id="{FDFF958B-FCCB-CF12-5146-8406A7B24D88}"/>
                </a:ext>
              </a:extLst>
            </p:cNvPr>
            <p:cNvGrpSpPr/>
            <p:nvPr/>
          </p:nvGrpSpPr>
          <p:grpSpPr>
            <a:xfrm rot="5400000" flipH="1">
              <a:off x="4491188" y="2507165"/>
              <a:ext cx="264695" cy="437518"/>
              <a:chOff x="4362531" y="3454915"/>
              <a:chExt cx="224546" cy="177514"/>
            </a:xfrm>
          </p:grpSpPr>
          <p:sp>
            <p:nvSpPr>
              <p:cNvPr id="53" name="Google Shape;244;p21">
                <a:extLst>
                  <a:ext uri="{FF2B5EF4-FFF2-40B4-BE49-F238E27FC236}">
                    <a16:creationId xmlns:a16="http://schemas.microsoft.com/office/drawing/2014/main" id="{2BA238D6-511B-5A7E-720F-9D3042E4B4ED}"/>
                  </a:ext>
                </a:extLst>
              </p:cNvPr>
              <p:cNvSpPr/>
              <p:nvPr/>
            </p:nvSpPr>
            <p:spPr>
              <a:xfrm>
                <a:off x="4362531" y="3454915"/>
                <a:ext cx="60816" cy="177514"/>
              </a:xfrm>
              <a:custGeom>
                <a:avLst/>
                <a:gdLst/>
                <a:ahLst/>
                <a:cxnLst/>
                <a:rect l="l" t="t" r="r" b="b"/>
                <a:pathLst>
                  <a:path w="1787" h="5216" extrusionOk="0">
                    <a:moveTo>
                      <a:pt x="1" y="1"/>
                    </a:moveTo>
                    <a:lnTo>
                      <a:pt x="1" y="5216"/>
                    </a:lnTo>
                    <a:lnTo>
                      <a:pt x="1787" y="5216"/>
                    </a:lnTo>
                    <a:lnTo>
                      <a:pt x="1787" y="1"/>
                    </a:ln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4" name="Google Shape;245;p21">
                <a:extLst>
                  <a:ext uri="{FF2B5EF4-FFF2-40B4-BE49-F238E27FC236}">
                    <a16:creationId xmlns:a16="http://schemas.microsoft.com/office/drawing/2014/main" id="{CCB2133D-F306-9735-FF63-F19001439726}"/>
                  </a:ext>
                </a:extLst>
              </p:cNvPr>
              <p:cNvSpPr/>
              <p:nvPr/>
            </p:nvSpPr>
            <p:spPr>
              <a:xfrm>
                <a:off x="4444414" y="3454915"/>
                <a:ext cx="142664" cy="177514"/>
              </a:xfrm>
              <a:custGeom>
                <a:avLst/>
                <a:gdLst/>
                <a:ahLst/>
                <a:cxnLst/>
                <a:rect l="l" t="t" r="r" b="b"/>
                <a:pathLst>
                  <a:path w="4192" h="5216" extrusionOk="0">
                    <a:moveTo>
                      <a:pt x="0" y="1"/>
                    </a:moveTo>
                    <a:lnTo>
                      <a:pt x="0" y="5216"/>
                    </a:lnTo>
                    <a:lnTo>
                      <a:pt x="4191" y="5216"/>
                    </a:lnTo>
                    <a:lnTo>
                      <a:pt x="4191" y="3168"/>
                    </a:lnTo>
                    <a:lnTo>
                      <a:pt x="4191" y="1"/>
                    </a:lnTo>
                    <a:close/>
                  </a:path>
                </a:pathLst>
              </a:cu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8" name="Google Shape;246;p21">
              <a:extLst>
                <a:ext uri="{FF2B5EF4-FFF2-40B4-BE49-F238E27FC236}">
                  <a16:creationId xmlns:a16="http://schemas.microsoft.com/office/drawing/2014/main" id="{8CA869B5-2D41-9EED-5D5F-8DD0C77FAD3E}"/>
                </a:ext>
              </a:extLst>
            </p:cNvPr>
            <p:cNvGrpSpPr/>
            <p:nvPr/>
          </p:nvGrpSpPr>
          <p:grpSpPr>
            <a:xfrm rot="-5400000">
              <a:off x="1608149" y="2365991"/>
              <a:ext cx="264695" cy="719782"/>
              <a:chOff x="4362531" y="3454915"/>
              <a:chExt cx="224546" cy="177514"/>
            </a:xfrm>
          </p:grpSpPr>
          <p:sp>
            <p:nvSpPr>
              <p:cNvPr id="51" name="Google Shape;247;p21">
                <a:extLst>
                  <a:ext uri="{FF2B5EF4-FFF2-40B4-BE49-F238E27FC236}">
                    <a16:creationId xmlns:a16="http://schemas.microsoft.com/office/drawing/2014/main" id="{559C46B6-7DC6-9E73-8158-B8126428D37F}"/>
                  </a:ext>
                </a:extLst>
              </p:cNvPr>
              <p:cNvSpPr/>
              <p:nvPr/>
            </p:nvSpPr>
            <p:spPr>
              <a:xfrm>
                <a:off x="4362531" y="3454915"/>
                <a:ext cx="60816" cy="177514"/>
              </a:xfrm>
              <a:custGeom>
                <a:avLst/>
                <a:gdLst/>
                <a:ahLst/>
                <a:cxnLst/>
                <a:rect l="l" t="t" r="r" b="b"/>
                <a:pathLst>
                  <a:path w="1787" h="5216" extrusionOk="0">
                    <a:moveTo>
                      <a:pt x="1" y="1"/>
                    </a:moveTo>
                    <a:lnTo>
                      <a:pt x="1" y="5216"/>
                    </a:lnTo>
                    <a:lnTo>
                      <a:pt x="1787" y="5216"/>
                    </a:lnTo>
                    <a:lnTo>
                      <a:pt x="1787" y="1"/>
                    </a:ln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2" name="Google Shape;248;p21">
                <a:extLst>
                  <a:ext uri="{FF2B5EF4-FFF2-40B4-BE49-F238E27FC236}">
                    <a16:creationId xmlns:a16="http://schemas.microsoft.com/office/drawing/2014/main" id="{2BF03E31-DD00-7EDD-D124-F81A3A4623CC}"/>
                  </a:ext>
                </a:extLst>
              </p:cNvPr>
              <p:cNvSpPr/>
              <p:nvPr/>
            </p:nvSpPr>
            <p:spPr>
              <a:xfrm>
                <a:off x="4444414" y="3454915"/>
                <a:ext cx="142664" cy="177514"/>
              </a:xfrm>
              <a:custGeom>
                <a:avLst/>
                <a:gdLst/>
                <a:ahLst/>
                <a:cxnLst/>
                <a:rect l="l" t="t" r="r" b="b"/>
                <a:pathLst>
                  <a:path w="4192" h="5216" extrusionOk="0">
                    <a:moveTo>
                      <a:pt x="0" y="1"/>
                    </a:moveTo>
                    <a:lnTo>
                      <a:pt x="0" y="5216"/>
                    </a:lnTo>
                    <a:lnTo>
                      <a:pt x="4191" y="5216"/>
                    </a:lnTo>
                    <a:lnTo>
                      <a:pt x="4191" y="3168"/>
                    </a:lnTo>
                    <a:lnTo>
                      <a:pt x="4191" y="1"/>
                    </a:lnTo>
                    <a:close/>
                  </a:path>
                </a:pathLst>
              </a:cu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39" name="Google Shape;249;p21">
              <a:extLst>
                <a:ext uri="{FF2B5EF4-FFF2-40B4-BE49-F238E27FC236}">
                  <a16:creationId xmlns:a16="http://schemas.microsoft.com/office/drawing/2014/main" id="{F1F719CE-235A-B0AF-EF99-24BAA4CA8DD8}"/>
                </a:ext>
              </a:extLst>
            </p:cNvPr>
            <p:cNvGrpSpPr/>
            <p:nvPr/>
          </p:nvGrpSpPr>
          <p:grpSpPr>
            <a:xfrm rot="-5400000" flipH="1">
              <a:off x="1607921" y="3392280"/>
              <a:ext cx="264695" cy="719675"/>
              <a:chOff x="4362531" y="3454915"/>
              <a:chExt cx="224546" cy="177514"/>
            </a:xfrm>
          </p:grpSpPr>
          <p:sp>
            <p:nvSpPr>
              <p:cNvPr id="49" name="Google Shape;250;p21">
                <a:extLst>
                  <a:ext uri="{FF2B5EF4-FFF2-40B4-BE49-F238E27FC236}">
                    <a16:creationId xmlns:a16="http://schemas.microsoft.com/office/drawing/2014/main" id="{17B38730-8516-99BB-9466-AEA3663EFCB8}"/>
                  </a:ext>
                </a:extLst>
              </p:cNvPr>
              <p:cNvSpPr/>
              <p:nvPr/>
            </p:nvSpPr>
            <p:spPr>
              <a:xfrm>
                <a:off x="4362531" y="3454915"/>
                <a:ext cx="60816" cy="177514"/>
              </a:xfrm>
              <a:custGeom>
                <a:avLst/>
                <a:gdLst/>
                <a:ahLst/>
                <a:cxnLst/>
                <a:rect l="l" t="t" r="r" b="b"/>
                <a:pathLst>
                  <a:path w="1787" h="5216" extrusionOk="0">
                    <a:moveTo>
                      <a:pt x="1" y="1"/>
                    </a:moveTo>
                    <a:lnTo>
                      <a:pt x="1" y="5216"/>
                    </a:lnTo>
                    <a:lnTo>
                      <a:pt x="1787" y="5216"/>
                    </a:lnTo>
                    <a:lnTo>
                      <a:pt x="1787" y="1"/>
                    </a:ln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0" name="Google Shape;251;p21">
                <a:extLst>
                  <a:ext uri="{FF2B5EF4-FFF2-40B4-BE49-F238E27FC236}">
                    <a16:creationId xmlns:a16="http://schemas.microsoft.com/office/drawing/2014/main" id="{22527615-A6E3-2ABB-21C3-27A858DFD3CF}"/>
                  </a:ext>
                </a:extLst>
              </p:cNvPr>
              <p:cNvSpPr/>
              <p:nvPr/>
            </p:nvSpPr>
            <p:spPr>
              <a:xfrm>
                <a:off x="4444414" y="3454915"/>
                <a:ext cx="142664" cy="177514"/>
              </a:xfrm>
              <a:custGeom>
                <a:avLst/>
                <a:gdLst/>
                <a:ahLst/>
                <a:cxnLst/>
                <a:rect l="l" t="t" r="r" b="b"/>
                <a:pathLst>
                  <a:path w="4192" h="5216" extrusionOk="0">
                    <a:moveTo>
                      <a:pt x="0" y="1"/>
                    </a:moveTo>
                    <a:lnTo>
                      <a:pt x="0" y="5216"/>
                    </a:lnTo>
                    <a:lnTo>
                      <a:pt x="4191" y="5216"/>
                    </a:lnTo>
                    <a:lnTo>
                      <a:pt x="4191" y="3168"/>
                    </a:lnTo>
                    <a:lnTo>
                      <a:pt x="4191" y="1"/>
                    </a:lnTo>
                    <a:close/>
                  </a:path>
                </a:pathLst>
              </a:cu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0" name="Google Shape;252;p21">
              <a:extLst>
                <a:ext uri="{FF2B5EF4-FFF2-40B4-BE49-F238E27FC236}">
                  <a16:creationId xmlns:a16="http://schemas.microsoft.com/office/drawing/2014/main" id="{FE439FC9-D9CE-9C78-873E-BB1483403DD6}"/>
                </a:ext>
              </a:extLst>
            </p:cNvPr>
            <p:cNvSpPr/>
            <p:nvPr/>
          </p:nvSpPr>
          <p:spPr>
            <a:xfrm flipH="1">
              <a:off x="759471" y="2593850"/>
              <a:ext cx="1261800" cy="1290300"/>
            </a:xfrm>
            <a:prstGeom prst="blockArc">
              <a:avLst>
                <a:gd name="adj1" fmla="val 16229494"/>
                <a:gd name="adj2" fmla="val 5443097"/>
                <a:gd name="adj3" fmla="val 20896"/>
              </a:avLst>
            </a:pr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1" name="Google Shape;253;p21">
              <a:extLst>
                <a:ext uri="{FF2B5EF4-FFF2-40B4-BE49-F238E27FC236}">
                  <a16:creationId xmlns:a16="http://schemas.microsoft.com/office/drawing/2014/main" id="{41498B59-5D09-E32A-AF70-A73D987F4B53}"/>
                </a:ext>
              </a:extLst>
            </p:cNvPr>
            <p:cNvSpPr/>
            <p:nvPr/>
          </p:nvSpPr>
          <p:spPr>
            <a:xfrm>
              <a:off x="7126363" y="1567900"/>
              <a:ext cx="1261800" cy="1290300"/>
            </a:xfrm>
            <a:prstGeom prst="blockArc">
              <a:avLst>
                <a:gd name="adj1" fmla="val 16216322"/>
                <a:gd name="adj2" fmla="val 5555296"/>
                <a:gd name="adj3" fmla="val 7464"/>
              </a:avLst>
            </a:pr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2" name="Google Shape;254;p21">
              <a:extLst>
                <a:ext uri="{FF2B5EF4-FFF2-40B4-BE49-F238E27FC236}">
                  <a16:creationId xmlns:a16="http://schemas.microsoft.com/office/drawing/2014/main" id="{539B9754-72BE-4678-3A22-94A96EFAFF01}"/>
                </a:ext>
              </a:extLst>
            </p:cNvPr>
            <p:cNvSpPr/>
            <p:nvPr/>
          </p:nvSpPr>
          <p:spPr>
            <a:xfrm flipH="1">
              <a:off x="961068" y="2786325"/>
              <a:ext cx="905400" cy="905100"/>
            </a:xfrm>
            <a:prstGeom prst="blockArc">
              <a:avLst>
                <a:gd name="adj1" fmla="val 16113822"/>
                <a:gd name="adj2" fmla="val 5396683"/>
                <a:gd name="adj3" fmla="val 7914"/>
              </a:avLst>
            </a:pr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3" name="Google Shape;255;p21">
              <a:extLst>
                <a:ext uri="{FF2B5EF4-FFF2-40B4-BE49-F238E27FC236}">
                  <a16:creationId xmlns:a16="http://schemas.microsoft.com/office/drawing/2014/main" id="{ADE98AEA-F11C-EA96-643E-8DF3FC383D08}"/>
                </a:ext>
              </a:extLst>
            </p:cNvPr>
            <p:cNvSpPr/>
            <p:nvPr/>
          </p:nvSpPr>
          <p:spPr>
            <a:xfrm>
              <a:off x="7170650" y="1638700"/>
              <a:ext cx="1143000" cy="1148100"/>
            </a:xfrm>
            <a:prstGeom prst="blockArc">
              <a:avLst>
                <a:gd name="adj1" fmla="val 16248958"/>
                <a:gd name="adj2" fmla="val 5468506"/>
                <a:gd name="adj3" fmla="val 2142"/>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44" name="Google Shape;256;p21">
              <a:extLst>
                <a:ext uri="{FF2B5EF4-FFF2-40B4-BE49-F238E27FC236}">
                  <a16:creationId xmlns:a16="http://schemas.microsoft.com/office/drawing/2014/main" id="{537C9086-7545-9FCE-F92C-C3045E2FF0C9}"/>
                </a:ext>
              </a:extLst>
            </p:cNvPr>
            <p:cNvGrpSpPr/>
            <p:nvPr/>
          </p:nvGrpSpPr>
          <p:grpSpPr>
            <a:xfrm rot="5400000">
              <a:off x="5644739" y="2410347"/>
              <a:ext cx="264695" cy="2736442"/>
              <a:chOff x="4362531" y="3454915"/>
              <a:chExt cx="224546" cy="177514"/>
            </a:xfrm>
          </p:grpSpPr>
          <p:sp>
            <p:nvSpPr>
              <p:cNvPr id="47" name="Google Shape;257;p21">
                <a:extLst>
                  <a:ext uri="{FF2B5EF4-FFF2-40B4-BE49-F238E27FC236}">
                    <a16:creationId xmlns:a16="http://schemas.microsoft.com/office/drawing/2014/main" id="{6056240C-4535-B388-4F3C-49AA2949AFC8}"/>
                  </a:ext>
                </a:extLst>
              </p:cNvPr>
              <p:cNvSpPr/>
              <p:nvPr/>
            </p:nvSpPr>
            <p:spPr>
              <a:xfrm>
                <a:off x="4362531" y="3454915"/>
                <a:ext cx="60816" cy="177514"/>
              </a:xfrm>
              <a:custGeom>
                <a:avLst/>
                <a:gdLst/>
                <a:ahLst/>
                <a:cxnLst/>
                <a:rect l="l" t="t" r="r" b="b"/>
                <a:pathLst>
                  <a:path w="1787" h="5216" extrusionOk="0">
                    <a:moveTo>
                      <a:pt x="1" y="1"/>
                    </a:moveTo>
                    <a:lnTo>
                      <a:pt x="1" y="5216"/>
                    </a:lnTo>
                    <a:lnTo>
                      <a:pt x="1787" y="5216"/>
                    </a:lnTo>
                    <a:lnTo>
                      <a:pt x="1787" y="1"/>
                    </a:lnTo>
                    <a:close/>
                  </a:path>
                </a:pathLst>
              </a:cu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8" name="Google Shape;258;p21">
                <a:extLst>
                  <a:ext uri="{FF2B5EF4-FFF2-40B4-BE49-F238E27FC236}">
                    <a16:creationId xmlns:a16="http://schemas.microsoft.com/office/drawing/2014/main" id="{89E6C5A9-C8C6-347A-F5EA-8EE48AC43A56}"/>
                  </a:ext>
                </a:extLst>
              </p:cNvPr>
              <p:cNvSpPr/>
              <p:nvPr/>
            </p:nvSpPr>
            <p:spPr>
              <a:xfrm>
                <a:off x="4444414" y="3454915"/>
                <a:ext cx="142664" cy="177514"/>
              </a:xfrm>
              <a:custGeom>
                <a:avLst/>
                <a:gdLst/>
                <a:ahLst/>
                <a:cxnLst/>
                <a:rect l="l" t="t" r="r" b="b"/>
                <a:pathLst>
                  <a:path w="4192" h="5216" extrusionOk="0">
                    <a:moveTo>
                      <a:pt x="0" y="1"/>
                    </a:moveTo>
                    <a:lnTo>
                      <a:pt x="0" y="5216"/>
                    </a:lnTo>
                    <a:lnTo>
                      <a:pt x="4191" y="5216"/>
                    </a:lnTo>
                    <a:lnTo>
                      <a:pt x="4191" y="3168"/>
                    </a:lnTo>
                    <a:lnTo>
                      <a:pt x="4191" y="1"/>
                    </a:lnTo>
                    <a:close/>
                  </a:path>
                </a:pathLst>
              </a:custGeom>
              <a:solidFill>
                <a:srgbClr val="BD782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45" name="Google Shape;259;p21">
              <a:extLst>
                <a:ext uri="{FF2B5EF4-FFF2-40B4-BE49-F238E27FC236}">
                  <a16:creationId xmlns:a16="http://schemas.microsoft.com/office/drawing/2014/main" id="{82B848AF-5E04-C182-2278-D027F42D1255}"/>
                </a:ext>
              </a:extLst>
            </p:cNvPr>
            <p:cNvSpPr/>
            <p:nvPr/>
          </p:nvSpPr>
          <p:spPr>
            <a:xfrm flipH="1">
              <a:off x="934975" y="2761425"/>
              <a:ext cx="957600" cy="954900"/>
            </a:xfrm>
            <a:prstGeom prst="blockArc">
              <a:avLst>
                <a:gd name="adj1" fmla="val 16214976"/>
                <a:gd name="adj2" fmla="val 5454545"/>
                <a:gd name="adj3" fmla="val 2610"/>
              </a:avLst>
            </a:pr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6" name="Google Shape;260;p21">
              <a:extLst>
                <a:ext uri="{FF2B5EF4-FFF2-40B4-BE49-F238E27FC236}">
                  <a16:creationId xmlns:a16="http://schemas.microsoft.com/office/drawing/2014/main" id="{6853243A-A45D-BEBA-6D20-67777FC6F0CF}"/>
                </a:ext>
              </a:extLst>
            </p:cNvPr>
            <p:cNvSpPr/>
            <p:nvPr/>
          </p:nvSpPr>
          <p:spPr>
            <a:xfrm>
              <a:off x="7373704" y="3778235"/>
              <a:ext cx="341096" cy="377629"/>
            </a:xfrm>
            <a:custGeom>
              <a:avLst/>
              <a:gdLst/>
              <a:ahLst/>
              <a:cxnLst/>
              <a:rect l="l" t="t" r="r" b="b"/>
              <a:pathLst>
                <a:path w="9374" h="10378" extrusionOk="0">
                  <a:moveTo>
                    <a:pt x="1671" y="0"/>
                  </a:moveTo>
                  <a:cubicBezTo>
                    <a:pt x="1360" y="0"/>
                    <a:pt x="1065" y="225"/>
                    <a:pt x="1034" y="537"/>
                  </a:cubicBezTo>
                  <a:cubicBezTo>
                    <a:pt x="1001" y="737"/>
                    <a:pt x="867" y="971"/>
                    <a:pt x="701" y="1204"/>
                  </a:cubicBezTo>
                  <a:lnTo>
                    <a:pt x="434" y="1571"/>
                  </a:lnTo>
                  <a:cubicBezTo>
                    <a:pt x="67" y="2272"/>
                    <a:pt x="0" y="3139"/>
                    <a:pt x="601" y="3673"/>
                  </a:cubicBezTo>
                  <a:cubicBezTo>
                    <a:pt x="996" y="3983"/>
                    <a:pt x="1486" y="4007"/>
                    <a:pt x="1830" y="4007"/>
                  </a:cubicBezTo>
                  <a:cubicBezTo>
                    <a:pt x="1893" y="4007"/>
                    <a:pt x="1950" y="4006"/>
                    <a:pt x="2002" y="4006"/>
                  </a:cubicBezTo>
                  <a:cubicBezTo>
                    <a:pt x="2502" y="3973"/>
                    <a:pt x="3002" y="3956"/>
                    <a:pt x="3503" y="3956"/>
                  </a:cubicBezTo>
                  <a:cubicBezTo>
                    <a:pt x="4003" y="3956"/>
                    <a:pt x="4503" y="3973"/>
                    <a:pt x="5004" y="4006"/>
                  </a:cubicBezTo>
                  <a:cubicBezTo>
                    <a:pt x="6171" y="4073"/>
                    <a:pt x="7439" y="4273"/>
                    <a:pt x="7839" y="5040"/>
                  </a:cubicBezTo>
                  <a:cubicBezTo>
                    <a:pt x="8039" y="5507"/>
                    <a:pt x="8039" y="5874"/>
                    <a:pt x="7839" y="6308"/>
                  </a:cubicBezTo>
                  <a:cubicBezTo>
                    <a:pt x="7105" y="7809"/>
                    <a:pt x="3903" y="8843"/>
                    <a:pt x="2735" y="9143"/>
                  </a:cubicBezTo>
                  <a:cubicBezTo>
                    <a:pt x="2402" y="9210"/>
                    <a:pt x="2202" y="9544"/>
                    <a:pt x="2268" y="9877"/>
                  </a:cubicBezTo>
                  <a:cubicBezTo>
                    <a:pt x="2368" y="10177"/>
                    <a:pt x="2602" y="10378"/>
                    <a:pt x="2902" y="10378"/>
                  </a:cubicBezTo>
                  <a:cubicBezTo>
                    <a:pt x="2936" y="10378"/>
                    <a:pt x="3002" y="10378"/>
                    <a:pt x="3102" y="10244"/>
                  </a:cubicBezTo>
                  <a:cubicBezTo>
                    <a:pt x="3569" y="10177"/>
                    <a:pt x="7906" y="9043"/>
                    <a:pt x="9040" y="6742"/>
                  </a:cubicBezTo>
                  <a:cubicBezTo>
                    <a:pt x="9373" y="6041"/>
                    <a:pt x="9373" y="5241"/>
                    <a:pt x="9040" y="4473"/>
                  </a:cubicBezTo>
                  <a:cubicBezTo>
                    <a:pt x="8339" y="2906"/>
                    <a:pt x="6371" y="2805"/>
                    <a:pt x="5170" y="2705"/>
                  </a:cubicBezTo>
                  <a:cubicBezTo>
                    <a:pt x="4637" y="2689"/>
                    <a:pt x="4103" y="2680"/>
                    <a:pt x="3574" y="2680"/>
                  </a:cubicBezTo>
                  <a:cubicBezTo>
                    <a:pt x="3044" y="2680"/>
                    <a:pt x="2519" y="2689"/>
                    <a:pt x="2002" y="2705"/>
                  </a:cubicBezTo>
                  <a:cubicBezTo>
                    <a:pt x="1868" y="2705"/>
                    <a:pt x="1568" y="2705"/>
                    <a:pt x="1501" y="2672"/>
                  </a:cubicBezTo>
                  <a:cubicBezTo>
                    <a:pt x="1434" y="2672"/>
                    <a:pt x="1401" y="2405"/>
                    <a:pt x="1568" y="2172"/>
                  </a:cubicBezTo>
                  <a:cubicBezTo>
                    <a:pt x="1668" y="2072"/>
                    <a:pt x="1701" y="1972"/>
                    <a:pt x="1768" y="1871"/>
                  </a:cubicBezTo>
                  <a:cubicBezTo>
                    <a:pt x="2002" y="1538"/>
                    <a:pt x="2202" y="1171"/>
                    <a:pt x="2268" y="704"/>
                  </a:cubicBezTo>
                  <a:cubicBezTo>
                    <a:pt x="2335" y="370"/>
                    <a:pt x="2068" y="37"/>
                    <a:pt x="1735" y="3"/>
                  </a:cubicBezTo>
                  <a:cubicBezTo>
                    <a:pt x="1713" y="1"/>
                    <a:pt x="1692" y="0"/>
                    <a:pt x="1671" y="0"/>
                  </a:cubicBezTo>
                  <a:close/>
                </a:path>
              </a:pathLst>
            </a:custGeom>
            <a:solidFill>
              <a:srgbClr val="BE36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69" name="TextBox 68">
            <a:extLst>
              <a:ext uri="{FF2B5EF4-FFF2-40B4-BE49-F238E27FC236}">
                <a16:creationId xmlns:a16="http://schemas.microsoft.com/office/drawing/2014/main" id="{B045364E-2A54-0BFB-FE98-1EC9BB89087C}"/>
              </a:ext>
            </a:extLst>
          </p:cNvPr>
          <p:cNvSpPr txBox="1"/>
          <p:nvPr/>
        </p:nvSpPr>
        <p:spPr>
          <a:xfrm>
            <a:off x="4418512" y="4001145"/>
            <a:ext cx="2853308" cy="584775"/>
          </a:xfrm>
          <a:prstGeom prst="rect">
            <a:avLst/>
          </a:prstGeom>
          <a:solidFill>
            <a:schemeClr val="accent6">
              <a:lumMod val="40000"/>
              <a:lumOff val="60000"/>
            </a:schemeClr>
          </a:solidFill>
        </p:spPr>
        <p:txBody>
          <a:bodyPr wrap="square">
            <a:spAutoFit/>
          </a:bodyPr>
          <a:lstStyle/>
          <a:p>
            <a:r>
              <a:rPr lang="en-US" sz="1600" b="1">
                <a:effectLst/>
                <a:latin typeface="Times New Roman" panose="02020603050405020304" pitchFamily="18" charset="0"/>
                <a:ea typeface="Times New Roman" panose="02020603050405020304" pitchFamily="18" charset="0"/>
              </a:rPr>
              <a:t>Sự nghiệp: Trong suốt 50 năm cuộc đời, ông có 5 tập thơ</a:t>
            </a:r>
            <a:endParaRPr lang="en-US" sz="1600" b="1"/>
          </a:p>
        </p:txBody>
      </p:sp>
    </p:spTree>
    <p:custDataLst>
      <p:tags r:id="rId1"/>
    </p:custDataLst>
    <p:extLst>
      <p:ext uri="{BB962C8B-B14F-4D97-AF65-F5344CB8AC3E}">
        <p14:creationId xmlns:p14="http://schemas.microsoft.com/office/powerpoint/2010/main" val="19695116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 calcmode="lin" valueType="num">
                                      <p:cBhvr>
                                        <p:cTn id="28" dur="1000" fill="hold"/>
                                        <p:tgtEl>
                                          <p:spTgt spid="30"/>
                                        </p:tgtEl>
                                        <p:attrNameLst>
                                          <p:attrName>style.rotation</p:attrName>
                                        </p:attrNameLst>
                                      </p:cBhvr>
                                      <p:tavLst>
                                        <p:tav tm="0">
                                          <p:val>
                                            <p:fltVal val="90"/>
                                          </p:val>
                                        </p:tav>
                                        <p:tav tm="100000">
                                          <p:val>
                                            <p:fltVal val="0"/>
                                          </p:val>
                                        </p:tav>
                                      </p:tavLst>
                                    </p:anim>
                                    <p:animEffect transition="in" filter="fade">
                                      <p:cBhvr>
                                        <p:cTn id="29" dur="1000"/>
                                        <p:tgtEl>
                                          <p:spTgt spid="30"/>
                                        </p:tgtEl>
                                      </p:cBhvr>
                                    </p:animEffect>
                                  </p:childTnLst>
                                </p:cTn>
                              </p:par>
                              <p:par>
                                <p:cTn id="30" presetID="31" presetClass="entr" presetSubtype="0" fill="hold" grpId="0" nodeType="withEffect">
                                  <p:stCondLst>
                                    <p:cond delay="0"/>
                                  </p:stCondLst>
                                  <p:childTnLst>
                                    <p:set>
                                      <p:cBhvr>
                                        <p:cTn id="31" dur="1" fill="hold">
                                          <p:stCondLst>
                                            <p:cond delay="0"/>
                                          </p:stCondLst>
                                        </p:cTn>
                                        <p:tgtEl>
                                          <p:spTgt spid="69"/>
                                        </p:tgtEl>
                                        <p:attrNameLst>
                                          <p:attrName>style.visibility</p:attrName>
                                        </p:attrNameLst>
                                      </p:cBhvr>
                                      <p:to>
                                        <p:strVal val="visible"/>
                                      </p:to>
                                    </p:set>
                                    <p:anim calcmode="lin" valueType="num">
                                      <p:cBhvr>
                                        <p:cTn id="32" dur="1000" fill="hold"/>
                                        <p:tgtEl>
                                          <p:spTgt spid="69"/>
                                        </p:tgtEl>
                                        <p:attrNameLst>
                                          <p:attrName>ppt_w</p:attrName>
                                        </p:attrNameLst>
                                      </p:cBhvr>
                                      <p:tavLst>
                                        <p:tav tm="0">
                                          <p:val>
                                            <p:fltVal val="0"/>
                                          </p:val>
                                        </p:tav>
                                        <p:tav tm="100000">
                                          <p:val>
                                            <p:strVal val="#ppt_w"/>
                                          </p:val>
                                        </p:tav>
                                      </p:tavLst>
                                    </p:anim>
                                    <p:anim calcmode="lin" valueType="num">
                                      <p:cBhvr>
                                        <p:cTn id="33" dur="1000" fill="hold"/>
                                        <p:tgtEl>
                                          <p:spTgt spid="69"/>
                                        </p:tgtEl>
                                        <p:attrNameLst>
                                          <p:attrName>ppt_h</p:attrName>
                                        </p:attrNameLst>
                                      </p:cBhvr>
                                      <p:tavLst>
                                        <p:tav tm="0">
                                          <p:val>
                                            <p:fltVal val="0"/>
                                          </p:val>
                                        </p:tav>
                                        <p:tav tm="100000">
                                          <p:val>
                                            <p:strVal val="#ppt_h"/>
                                          </p:val>
                                        </p:tav>
                                      </p:tavLst>
                                    </p:anim>
                                    <p:anim calcmode="lin" valueType="num">
                                      <p:cBhvr>
                                        <p:cTn id="34" dur="1000" fill="hold"/>
                                        <p:tgtEl>
                                          <p:spTgt spid="69"/>
                                        </p:tgtEl>
                                        <p:attrNameLst>
                                          <p:attrName>style.rotation</p:attrName>
                                        </p:attrNameLst>
                                      </p:cBhvr>
                                      <p:tavLst>
                                        <p:tav tm="0">
                                          <p:val>
                                            <p:fltVal val="90"/>
                                          </p:val>
                                        </p:tav>
                                        <p:tav tm="100000">
                                          <p:val>
                                            <p:fltVal val="0"/>
                                          </p:val>
                                        </p:tav>
                                      </p:tavLst>
                                    </p:anim>
                                    <p:animEffect transition="in" filter="fade">
                                      <p:cBhvr>
                                        <p:cTn id="35" dur="1000"/>
                                        <p:tgtEl>
                                          <p:spTgt spid="69"/>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grpId="0"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randombar(horizontal)">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14" presetClass="entr" presetSubtype="10"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randombar(horizontal)">
                                      <p:cBhvr>
                                        <p:cTn id="45" dur="500"/>
                                        <p:tgtEl>
                                          <p:spTgt spid="17"/>
                                        </p:tgtEl>
                                      </p:cBhvr>
                                    </p:animEffect>
                                  </p:childTnLst>
                                </p:cTn>
                              </p:par>
                            </p:childTnLst>
                          </p:cTn>
                        </p:par>
                      </p:childTnLst>
                    </p:cTn>
                  </p:par>
                  <p:par>
                    <p:cTn id="46" fill="hold">
                      <p:stCondLst>
                        <p:cond delay="indefinite"/>
                      </p:stCondLst>
                      <p:childTnLst>
                        <p:par>
                          <p:cTn id="47" fill="hold">
                            <p:stCondLst>
                              <p:cond delay="0"/>
                            </p:stCondLst>
                            <p:childTnLst>
                              <p:par>
                                <p:cTn id="48" presetID="14" presetClass="entr" presetSubtype="10" fill="hold" grpId="0" nodeType="click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randombar(horizontal)">
                                      <p:cBhvr>
                                        <p:cTn id="50" dur="500"/>
                                        <p:tgtEl>
                                          <p:spTgt spid="28"/>
                                        </p:tgtEl>
                                      </p:cBhvr>
                                    </p:animEffect>
                                  </p:childTnLst>
                                </p:cTn>
                              </p:par>
                            </p:childTnLst>
                          </p:cTn>
                        </p:par>
                      </p:childTnLst>
                    </p:cTn>
                  </p:par>
                  <p:par>
                    <p:cTn id="51" fill="hold">
                      <p:stCondLst>
                        <p:cond delay="indefinite"/>
                      </p:stCondLst>
                      <p:childTnLst>
                        <p:par>
                          <p:cTn id="52" fill="hold">
                            <p:stCondLst>
                              <p:cond delay="0"/>
                            </p:stCondLst>
                            <p:childTnLst>
                              <p:par>
                                <p:cTn id="53" presetID="14" presetClass="entr" presetSubtype="10" fill="hold" grpId="0" nodeType="click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randombar(horizontal)">
                                      <p:cBhvr>
                                        <p:cTn id="55" dur="500"/>
                                        <p:tgtEl>
                                          <p:spTgt spid="25"/>
                                        </p:tgtEl>
                                      </p:cBhvr>
                                    </p:animEffect>
                                  </p:childTnLst>
                                </p:cTn>
                              </p:par>
                            </p:childTnLst>
                          </p:cTn>
                        </p:par>
                      </p:childTnLst>
                    </p:cTn>
                  </p:par>
                  <p:par>
                    <p:cTn id="56" fill="hold">
                      <p:stCondLst>
                        <p:cond delay="indefinite"/>
                      </p:stCondLst>
                      <p:childTnLst>
                        <p:par>
                          <p:cTn id="57" fill="hold">
                            <p:stCondLst>
                              <p:cond delay="0"/>
                            </p:stCondLst>
                            <p:childTnLst>
                              <p:par>
                                <p:cTn id="58" presetID="14" presetClass="entr" presetSubtype="10" fill="hold" grpId="0" nodeType="click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randombar(horizontal)">
                                      <p:cBhvr>
                                        <p:cTn id="6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2" grpId="0"/>
      <p:bldP spid="25" grpId="0"/>
      <p:bldP spid="28" grpId="0"/>
      <p:bldP spid="6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a</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4815611"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Tác giả Thanh Hải</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sp>
        <p:nvSpPr>
          <p:cNvPr id="9" name="Google Shape;482;p27">
            <a:extLst>
              <a:ext uri="{FF2B5EF4-FFF2-40B4-BE49-F238E27FC236}">
                <a16:creationId xmlns:a16="http://schemas.microsoft.com/office/drawing/2014/main" id="{51CA6B11-F5E1-B8D3-7D38-00033D12911B}"/>
              </a:ext>
            </a:extLst>
          </p:cNvPr>
          <p:cNvSpPr/>
          <p:nvPr/>
        </p:nvSpPr>
        <p:spPr>
          <a:xfrm rot="10800000" flipH="1">
            <a:off x="5970490" y="1904760"/>
            <a:ext cx="417900" cy="7734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484;p27">
            <a:extLst>
              <a:ext uri="{FF2B5EF4-FFF2-40B4-BE49-F238E27FC236}">
                <a16:creationId xmlns:a16="http://schemas.microsoft.com/office/drawing/2014/main" id="{946CCDF4-7AB1-036D-B3B3-2E89A815B491}"/>
              </a:ext>
            </a:extLst>
          </p:cNvPr>
          <p:cNvSpPr/>
          <p:nvPr/>
        </p:nvSpPr>
        <p:spPr>
          <a:xfrm rot="10800000" flipH="1">
            <a:off x="2775955" y="1904760"/>
            <a:ext cx="417900" cy="7734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86;p27">
            <a:extLst>
              <a:ext uri="{FF2B5EF4-FFF2-40B4-BE49-F238E27FC236}">
                <a16:creationId xmlns:a16="http://schemas.microsoft.com/office/drawing/2014/main" id="{A673A337-D38E-1F95-6F1B-D2A41B15F105}"/>
              </a:ext>
            </a:extLst>
          </p:cNvPr>
          <p:cNvSpPr txBox="1"/>
          <p:nvPr/>
        </p:nvSpPr>
        <p:spPr>
          <a:xfrm>
            <a:off x="1080918" y="2543153"/>
            <a:ext cx="1295189" cy="641100"/>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Thanh Hải thường viết về thiên nhiên và lòng yêu cuộc sống.</a:t>
            </a:r>
            <a:endParaRPr lang="en-US" sz="1800">
              <a:effectLst/>
              <a:latin typeface=".VnTime"/>
              <a:ea typeface="Times New Roman" panose="02020603050405020304" pitchFamily="18" charset="0"/>
              <a:cs typeface="Times New Roman" panose="02020603050405020304" pitchFamily="18" charset="0"/>
            </a:endParaRPr>
          </a:p>
        </p:txBody>
      </p:sp>
      <p:sp>
        <p:nvSpPr>
          <p:cNvPr id="13" name="Google Shape;490;p27">
            <a:extLst>
              <a:ext uri="{FF2B5EF4-FFF2-40B4-BE49-F238E27FC236}">
                <a16:creationId xmlns:a16="http://schemas.microsoft.com/office/drawing/2014/main" id="{2979F986-AC78-DB9A-E954-3B62C005EACD}"/>
              </a:ext>
            </a:extLst>
          </p:cNvPr>
          <p:cNvSpPr txBox="1"/>
          <p:nvPr/>
        </p:nvSpPr>
        <p:spPr>
          <a:xfrm>
            <a:off x="6558584" y="2797794"/>
            <a:ext cx="1647900" cy="641100"/>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Thơ ông bình dị, nhẹ nhàng nhưng đậm chất triết lí về cuộc đời, thể hiện tình yêu cuộc sống tha thiết.</a:t>
            </a:r>
            <a:endParaRPr lang="en-US" sz="1800">
              <a:effectLst/>
              <a:latin typeface=".VnTime"/>
              <a:ea typeface="Times New Roman" panose="02020603050405020304" pitchFamily="18" charset="0"/>
              <a:cs typeface="Times New Roman" panose="02020603050405020304" pitchFamily="18" charset="0"/>
            </a:endParaRPr>
          </a:p>
        </p:txBody>
      </p:sp>
      <p:grpSp>
        <p:nvGrpSpPr>
          <p:cNvPr id="16" name="Google Shape;495;p27">
            <a:extLst>
              <a:ext uri="{FF2B5EF4-FFF2-40B4-BE49-F238E27FC236}">
                <a16:creationId xmlns:a16="http://schemas.microsoft.com/office/drawing/2014/main" id="{9A1B308B-17A7-2861-9819-5EB71207729B}"/>
              </a:ext>
            </a:extLst>
          </p:cNvPr>
          <p:cNvGrpSpPr/>
          <p:nvPr/>
        </p:nvGrpSpPr>
        <p:grpSpPr>
          <a:xfrm rot="10800000" flipH="1">
            <a:off x="2711841" y="1904895"/>
            <a:ext cx="576324" cy="1805956"/>
            <a:chOff x="2186986" y="1587359"/>
            <a:chExt cx="576324" cy="1805956"/>
          </a:xfrm>
        </p:grpSpPr>
        <p:sp>
          <p:nvSpPr>
            <p:cNvPr id="17" name="Google Shape;496;p27">
              <a:extLst>
                <a:ext uri="{FF2B5EF4-FFF2-40B4-BE49-F238E27FC236}">
                  <a16:creationId xmlns:a16="http://schemas.microsoft.com/office/drawing/2014/main" id="{756FD048-8067-7918-2EF6-BF5952FCC508}"/>
                </a:ext>
              </a:extLst>
            </p:cNvPr>
            <p:cNvSpPr/>
            <p:nvPr/>
          </p:nvSpPr>
          <p:spPr>
            <a:xfrm>
              <a:off x="2352225" y="1588675"/>
              <a:ext cx="242700" cy="168600"/>
            </a:xfrm>
            <a:prstGeom prst="triangle">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97;p27">
              <a:extLst>
                <a:ext uri="{FF2B5EF4-FFF2-40B4-BE49-F238E27FC236}">
                  <a16:creationId xmlns:a16="http://schemas.microsoft.com/office/drawing/2014/main" id="{4ABB047E-81EA-FE72-4656-13C95C323C8D}"/>
                </a:ext>
              </a:extLst>
            </p:cNvPr>
            <p:cNvSpPr/>
            <p:nvPr/>
          </p:nvSpPr>
          <p:spPr>
            <a:xfrm rot="10800000" flipH="1">
              <a:off x="2186986" y="1587359"/>
              <a:ext cx="576324" cy="1805956"/>
            </a:xfrm>
            <a:custGeom>
              <a:avLst/>
              <a:gdLst/>
              <a:ahLst/>
              <a:cxnLst/>
              <a:rect l="l" t="t" r="r" b="b"/>
              <a:pathLst>
                <a:path w="3002" h="9407" extrusionOk="0">
                  <a:moveTo>
                    <a:pt x="2739" y="1834"/>
                  </a:moveTo>
                  <a:lnTo>
                    <a:pt x="2739" y="7478"/>
                  </a:lnTo>
                  <a:lnTo>
                    <a:pt x="1453" y="9145"/>
                  </a:lnTo>
                  <a:lnTo>
                    <a:pt x="263" y="7597"/>
                  </a:lnTo>
                  <a:lnTo>
                    <a:pt x="1358" y="7597"/>
                  </a:lnTo>
                  <a:cubicBezTo>
                    <a:pt x="1429" y="7597"/>
                    <a:pt x="1453" y="7573"/>
                    <a:pt x="1453" y="7502"/>
                  </a:cubicBezTo>
                  <a:cubicBezTo>
                    <a:pt x="1453" y="7454"/>
                    <a:pt x="1406" y="7430"/>
                    <a:pt x="1358" y="7430"/>
                  </a:cubicBezTo>
                  <a:lnTo>
                    <a:pt x="167" y="7430"/>
                  </a:lnTo>
                  <a:lnTo>
                    <a:pt x="167" y="1834"/>
                  </a:lnTo>
                  <a:lnTo>
                    <a:pt x="1358" y="1834"/>
                  </a:lnTo>
                  <a:lnTo>
                    <a:pt x="1358" y="6239"/>
                  </a:lnTo>
                  <a:cubicBezTo>
                    <a:pt x="1358" y="6287"/>
                    <a:pt x="1406" y="6311"/>
                    <a:pt x="1453" y="6311"/>
                  </a:cubicBezTo>
                  <a:cubicBezTo>
                    <a:pt x="1525" y="6311"/>
                    <a:pt x="1549" y="6263"/>
                    <a:pt x="1549" y="6239"/>
                  </a:cubicBezTo>
                  <a:lnTo>
                    <a:pt x="1549" y="1834"/>
                  </a:lnTo>
                  <a:close/>
                  <a:moveTo>
                    <a:pt x="120" y="0"/>
                  </a:moveTo>
                  <a:cubicBezTo>
                    <a:pt x="48" y="0"/>
                    <a:pt x="24" y="72"/>
                    <a:pt x="24" y="95"/>
                  </a:cubicBezTo>
                  <a:lnTo>
                    <a:pt x="24" y="1000"/>
                  </a:lnTo>
                  <a:cubicBezTo>
                    <a:pt x="24" y="1048"/>
                    <a:pt x="96" y="1072"/>
                    <a:pt x="120" y="1072"/>
                  </a:cubicBezTo>
                  <a:cubicBezTo>
                    <a:pt x="167" y="1072"/>
                    <a:pt x="191" y="1048"/>
                    <a:pt x="191" y="1000"/>
                  </a:cubicBezTo>
                  <a:lnTo>
                    <a:pt x="191" y="214"/>
                  </a:lnTo>
                  <a:lnTo>
                    <a:pt x="2787" y="214"/>
                  </a:lnTo>
                  <a:lnTo>
                    <a:pt x="2787" y="1619"/>
                  </a:lnTo>
                  <a:lnTo>
                    <a:pt x="96" y="1619"/>
                  </a:lnTo>
                  <a:cubicBezTo>
                    <a:pt x="24" y="1619"/>
                    <a:pt x="1" y="1667"/>
                    <a:pt x="1" y="1715"/>
                  </a:cubicBezTo>
                  <a:lnTo>
                    <a:pt x="1" y="7502"/>
                  </a:lnTo>
                  <a:cubicBezTo>
                    <a:pt x="1" y="7549"/>
                    <a:pt x="1" y="7549"/>
                    <a:pt x="24" y="7573"/>
                  </a:cubicBezTo>
                  <a:lnTo>
                    <a:pt x="1406" y="9383"/>
                  </a:lnTo>
                  <a:cubicBezTo>
                    <a:pt x="1429" y="9407"/>
                    <a:pt x="1453" y="9407"/>
                    <a:pt x="1477" y="9407"/>
                  </a:cubicBezTo>
                  <a:cubicBezTo>
                    <a:pt x="1501" y="9407"/>
                    <a:pt x="1549" y="9407"/>
                    <a:pt x="1572" y="9383"/>
                  </a:cubicBezTo>
                  <a:lnTo>
                    <a:pt x="2977" y="7597"/>
                  </a:lnTo>
                  <a:cubicBezTo>
                    <a:pt x="2977" y="7573"/>
                    <a:pt x="3001" y="7573"/>
                    <a:pt x="3001" y="7549"/>
                  </a:cubicBezTo>
                  <a:lnTo>
                    <a:pt x="3001" y="1715"/>
                  </a:lnTo>
                  <a:cubicBezTo>
                    <a:pt x="3001" y="1667"/>
                    <a:pt x="3001" y="1667"/>
                    <a:pt x="2977" y="1643"/>
                  </a:cubicBezTo>
                  <a:cubicBezTo>
                    <a:pt x="2977" y="1619"/>
                    <a:pt x="3001" y="1619"/>
                    <a:pt x="3001" y="1596"/>
                  </a:cubicBezTo>
                  <a:lnTo>
                    <a:pt x="3001" y="95"/>
                  </a:lnTo>
                  <a:cubicBezTo>
                    <a:pt x="3001" y="48"/>
                    <a:pt x="2930" y="0"/>
                    <a:pt x="29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498;p27">
            <a:extLst>
              <a:ext uri="{FF2B5EF4-FFF2-40B4-BE49-F238E27FC236}">
                <a16:creationId xmlns:a16="http://schemas.microsoft.com/office/drawing/2014/main" id="{CA3853FB-43CF-F685-2BE6-7BEEF4C84321}"/>
              </a:ext>
            </a:extLst>
          </p:cNvPr>
          <p:cNvGrpSpPr/>
          <p:nvPr/>
        </p:nvGrpSpPr>
        <p:grpSpPr>
          <a:xfrm rot="10800000" flipH="1">
            <a:off x="5891282" y="1904895"/>
            <a:ext cx="576324" cy="1805956"/>
            <a:chOff x="4330355" y="1587359"/>
            <a:chExt cx="576324" cy="1805956"/>
          </a:xfrm>
        </p:grpSpPr>
        <p:sp>
          <p:nvSpPr>
            <p:cNvPr id="20" name="Google Shape;499;p27">
              <a:extLst>
                <a:ext uri="{FF2B5EF4-FFF2-40B4-BE49-F238E27FC236}">
                  <a16:creationId xmlns:a16="http://schemas.microsoft.com/office/drawing/2014/main" id="{51A1664F-E67E-804A-07DC-72F9EAB0DE28}"/>
                </a:ext>
              </a:extLst>
            </p:cNvPr>
            <p:cNvSpPr/>
            <p:nvPr/>
          </p:nvSpPr>
          <p:spPr>
            <a:xfrm>
              <a:off x="4497166" y="1588675"/>
              <a:ext cx="242700" cy="1686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00;p27">
              <a:extLst>
                <a:ext uri="{FF2B5EF4-FFF2-40B4-BE49-F238E27FC236}">
                  <a16:creationId xmlns:a16="http://schemas.microsoft.com/office/drawing/2014/main" id="{DA726BE4-A562-426C-EE4D-B27847E98882}"/>
                </a:ext>
              </a:extLst>
            </p:cNvPr>
            <p:cNvSpPr/>
            <p:nvPr/>
          </p:nvSpPr>
          <p:spPr>
            <a:xfrm rot="10800000" flipH="1">
              <a:off x="4330355" y="1587359"/>
              <a:ext cx="576324" cy="1805956"/>
            </a:xfrm>
            <a:custGeom>
              <a:avLst/>
              <a:gdLst/>
              <a:ahLst/>
              <a:cxnLst/>
              <a:rect l="l" t="t" r="r" b="b"/>
              <a:pathLst>
                <a:path w="3002" h="9407" extrusionOk="0">
                  <a:moveTo>
                    <a:pt x="2739" y="1834"/>
                  </a:moveTo>
                  <a:lnTo>
                    <a:pt x="2739" y="7478"/>
                  </a:lnTo>
                  <a:lnTo>
                    <a:pt x="1453" y="9145"/>
                  </a:lnTo>
                  <a:lnTo>
                    <a:pt x="263" y="7597"/>
                  </a:lnTo>
                  <a:lnTo>
                    <a:pt x="1358" y="7597"/>
                  </a:lnTo>
                  <a:cubicBezTo>
                    <a:pt x="1429" y="7597"/>
                    <a:pt x="1453" y="7573"/>
                    <a:pt x="1453" y="7502"/>
                  </a:cubicBezTo>
                  <a:cubicBezTo>
                    <a:pt x="1453" y="7454"/>
                    <a:pt x="1406" y="7430"/>
                    <a:pt x="1358" y="7430"/>
                  </a:cubicBezTo>
                  <a:lnTo>
                    <a:pt x="167" y="7430"/>
                  </a:lnTo>
                  <a:lnTo>
                    <a:pt x="167" y="1834"/>
                  </a:lnTo>
                  <a:lnTo>
                    <a:pt x="1358" y="1834"/>
                  </a:lnTo>
                  <a:lnTo>
                    <a:pt x="1358" y="6239"/>
                  </a:lnTo>
                  <a:cubicBezTo>
                    <a:pt x="1358" y="6287"/>
                    <a:pt x="1406" y="6311"/>
                    <a:pt x="1453" y="6311"/>
                  </a:cubicBezTo>
                  <a:cubicBezTo>
                    <a:pt x="1525" y="6311"/>
                    <a:pt x="1549" y="6263"/>
                    <a:pt x="1549" y="6239"/>
                  </a:cubicBezTo>
                  <a:lnTo>
                    <a:pt x="1549" y="1834"/>
                  </a:lnTo>
                  <a:close/>
                  <a:moveTo>
                    <a:pt x="120" y="0"/>
                  </a:moveTo>
                  <a:cubicBezTo>
                    <a:pt x="48" y="0"/>
                    <a:pt x="24" y="72"/>
                    <a:pt x="24" y="95"/>
                  </a:cubicBezTo>
                  <a:lnTo>
                    <a:pt x="24" y="1000"/>
                  </a:lnTo>
                  <a:cubicBezTo>
                    <a:pt x="24" y="1048"/>
                    <a:pt x="96" y="1072"/>
                    <a:pt x="120" y="1072"/>
                  </a:cubicBezTo>
                  <a:cubicBezTo>
                    <a:pt x="167" y="1072"/>
                    <a:pt x="191" y="1048"/>
                    <a:pt x="191" y="1000"/>
                  </a:cubicBezTo>
                  <a:lnTo>
                    <a:pt x="191" y="214"/>
                  </a:lnTo>
                  <a:lnTo>
                    <a:pt x="2787" y="214"/>
                  </a:lnTo>
                  <a:lnTo>
                    <a:pt x="2787" y="1619"/>
                  </a:lnTo>
                  <a:lnTo>
                    <a:pt x="96" y="1619"/>
                  </a:lnTo>
                  <a:cubicBezTo>
                    <a:pt x="24" y="1619"/>
                    <a:pt x="1" y="1667"/>
                    <a:pt x="1" y="1715"/>
                  </a:cubicBezTo>
                  <a:lnTo>
                    <a:pt x="1" y="7502"/>
                  </a:lnTo>
                  <a:cubicBezTo>
                    <a:pt x="1" y="7549"/>
                    <a:pt x="1" y="7549"/>
                    <a:pt x="24" y="7573"/>
                  </a:cubicBezTo>
                  <a:lnTo>
                    <a:pt x="1406" y="9383"/>
                  </a:lnTo>
                  <a:cubicBezTo>
                    <a:pt x="1429" y="9407"/>
                    <a:pt x="1453" y="9407"/>
                    <a:pt x="1477" y="9407"/>
                  </a:cubicBezTo>
                  <a:cubicBezTo>
                    <a:pt x="1501" y="9407"/>
                    <a:pt x="1549" y="9407"/>
                    <a:pt x="1572" y="9383"/>
                  </a:cubicBezTo>
                  <a:lnTo>
                    <a:pt x="2977" y="7597"/>
                  </a:lnTo>
                  <a:cubicBezTo>
                    <a:pt x="2977" y="7573"/>
                    <a:pt x="3001" y="7573"/>
                    <a:pt x="3001" y="7549"/>
                  </a:cubicBezTo>
                  <a:lnTo>
                    <a:pt x="3001" y="1715"/>
                  </a:lnTo>
                  <a:cubicBezTo>
                    <a:pt x="3001" y="1667"/>
                    <a:pt x="3001" y="1667"/>
                    <a:pt x="2977" y="1643"/>
                  </a:cubicBezTo>
                  <a:cubicBezTo>
                    <a:pt x="2977" y="1619"/>
                    <a:pt x="3001" y="1619"/>
                    <a:pt x="3001" y="1596"/>
                  </a:cubicBezTo>
                  <a:lnTo>
                    <a:pt x="3001" y="95"/>
                  </a:lnTo>
                  <a:cubicBezTo>
                    <a:pt x="3001" y="48"/>
                    <a:pt x="2930" y="0"/>
                    <a:pt x="29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 name="Picture 4" descr="Phân tích bài thơ mùa xuân nho nhỏ từ con mắt của người đọc">
            <a:extLst>
              <a:ext uri="{FF2B5EF4-FFF2-40B4-BE49-F238E27FC236}">
                <a16:creationId xmlns:a16="http://schemas.microsoft.com/office/drawing/2014/main" id="{415DCE63-4ED6-76A4-6BBC-32919E8FC09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66157" y="1463567"/>
            <a:ext cx="2700958" cy="2688612"/>
          </a:xfrm>
          <a:prstGeom prst="ellipse">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1531057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barn(inVertical)">
                                      <p:cBhvr>
                                        <p:cTn id="29" dur="500"/>
                                        <p:tgtEl>
                                          <p:spTgt spid="11"/>
                                        </p:tgtEl>
                                      </p:cBhvr>
                                    </p:animEffect>
                                  </p:childTnLst>
                                </p:cTn>
                              </p:par>
                              <p:par>
                                <p:cTn id="30" presetID="16" presetClass="entr" presetSubtype="21" fill="hold"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barn(inVertical)">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arn(inVertical)">
                                      <p:cBhvr>
                                        <p:cTn id="37" dur="500"/>
                                        <p:tgtEl>
                                          <p:spTgt spid="9"/>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barn(inVertical)">
                                      <p:cBhvr>
                                        <p:cTn id="40" dur="500"/>
                                        <p:tgtEl>
                                          <p:spTgt spid="13"/>
                                        </p:tgtEl>
                                      </p:cBhvr>
                                    </p:animEffect>
                                  </p:childTnLst>
                                </p:cTn>
                              </p:par>
                              <p:par>
                                <p:cTn id="41" presetID="16" presetClass="entr" presetSubtype="21"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arn(inVertical)">
                                      <p:cBhvr>
                                        <p:cTn id="4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p:bldP spid="1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b</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5233623"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Tác phẩm “Mùa xuân nho nhỏ”</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416059" y="169870"/>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9" name="图片 8">
            <a:extLst>
              <a:ext uri="{FF2B5EF4-FFF2-40B4-BE49-F238E27FC236}">
                <a16:creationId xmlns:a16="http://schemas.microsoft.com/office/drawing/2014/main" id="{3D4A1259-A5BC-4B20-4FB9-AF878F563597}"/>
              </a:ext>
            </a:extLst>
          </p:cNvPr>
          <p:cNvPicPr>
            <a:picLocks noChangeAspect="1"/>
          </p:cNvPicPr>
          <p:nvPr/>
        </p:nvPicPr>
        <p:blipFill rotWithShape="1">
          <a:blip r:embed="rId8">
            <a:extLst>
              <a:ext uri="{28A0092B-C50C-407E-A947-70E740481C1C}">
                <a14:useLocalDpi xmlns:a14="http://schemas.microsoft.com/office/drawing/2010/main" val="0"/>
              </a:ext>
            </a:extLst>
          </a:blip>
          <a:srcRect l="16830" t="18507" r="21214" b="27951"/>
          <a:stretch/>
        </p:blipFill>
        <p:spPr>
          <a:xfrm>
            <a:off x="1500728" y="1069294"/>
            <a:ext cx="6415363" cy="3786694"/>
          </a:xfrm>
          <a:prstGeom prst="rect">
            <a:avLst/>
          </a:prstGeom>
        </p:spPr>
      </p:pic>
      <p:sp>
        <p:nvSpPr>
          <p:cNvPr id="10" name="TextBox 3">
            <a:extLst>
              <a:ext uri="{FF2B5EF4-FFF2-40B4-BE49-F238E27FC236}">
                <a16:creationId xmlns:a16="http://schemas.microsoft.com/office/drawing/2014/main" id="{3E23B49E-BE84-B568-08AB-C8C6C1C2C3D0}"/>
              </a:ext>
            </a:extLst>
          </p:cNvPr>
          <p:cNvSpPr txBox="1"/>
          <p:nvPr/>
        </p:nvSpPr>
        <p:spPr>
          <a:xfrm>
            <a:off x="2670799" y="2177030"/>
            <a:ext cx="4032304" cy="2120068"/>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en-US" sz="18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Hoàn cảnh ra đời: Bài thơ được viết vào tháng 11/1980, không bao lâu trước khi nhà thơ qua đời, thể hiện niềm yêu mến cuộc sống đất nước thiết tha và ước nguyện của tác giả</a:t>
            </a:r>
            <a:endParaRPr lang="en-US" sz="1800">
              <a:solidFill>
                <a:schemeClr val="bg1"/>
              </a:solidFill>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8635718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drap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barn(inVertical)">
                                      <p:cBhvr>
                                        <p:cTn id="2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b</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5233623"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Tác phẩm “Mùa xuân nho nhỏ”</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416059" y="169870"/>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grpSp>
        <p:nvGrpSpPr>
          <p:cNvPr id="9" name="Google Shape;1606;p47">
            <a:extLst>
              <a:ext uri="{FF2B5EF4-FFF2-40B4-BE49-F238E27FC236}">
                <a16:creationId xmlns:a16="http://schemas.microsoft.com/office/drawing/2014/main" id="{66AE62F1-74CB-76A4-48B8-126C588FE19E}"/>
              </a:ext>
            </a:extLst>
          </p:cNvPr>
          <p:cNvGrpSpPr/>
          <p:nvPr/>
        </p:nvGrpSpPr>
        <p:grpSpPr>
          <a:xfrm>
            <a:off x="4378490" y="3171727"/>
            <a:ext cx="3390923" cy="1380140"/>
            <a:chOff x="4289482" y="3136750"/>
            <a:chExt cx="3821918" cy="1463100"/>
          </a:xfrm>
        </p:grpSpPr>
        <p:sp>
          <p:nvSpPr>
            <p:cNvPr id="10" name="Google Shape;1607;p47">
              <a:extLst>
                <a:ext uri="{FF2B5EF4-FFF2-40B4-BE49-F238E27FC236}">
                  <a16:creationId xmlns:a16="http://schemas.microsoft.com/office/drawing/2014/main" id="{09F8D8DE-F42F-D5CC-65F4-825B069E9530}"/>
                </a:ext>
              </a:extLst>
            </p:cNvPr>
            <p:cNvSpPr/>
            <p:nvPr/>
          </p:nvSpPr>
          <p:spPr>
            <a:xfrm>
              <a:off x="5672700" y="3136750"/>
              <a:ext cx="2438700" cy="1463100"/>
            </a:xfrm>
            <a:prstGeom prst="rect">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 name="Google Shape;1608;p47">
              <a:extLst>
                <a:ext uri="{FF2B5EF4-FFF2-40B4-BE49-F238E27FC236}">
                  <a16:creationId xmlns:a16="http://schemas.microsoft.com/office/drawing/2014/main" id="{1DD73341-CD3D-AD7C-8BC6-3E0E68EF6B9D}"/>
                </a:ext>
              </a:extLst>
            </p:cNvPr>
            <p:cNvSpPr/>
            <p:nvPr/>
          </p:nvSpPr>
          <p:spPr>
            <a:xfrm rot="5400000">
              <a:off x="5258746" y="2167486"/>
              <a:ext cx="1463040" cy="3401568"/>
            </a:xfrm>
            <a:prstGeom prst="flowChartOffpageConnector">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2" name="Google Shape;1609;p47">
            <a:extLst>
              <a:ext uri="{FF2B5EF4-FFF2-40B4-BE49-F238E27FC236}">
                <a16:creationId xmlns:a16="http://schemas.microsoft.com/office/drawing/2014/main" id="{37ED2C81-986E-3433-1356-1E64411B7A6C}"/>
              </a:ext>
            </a:extLst>
          </p:cNvPr>
          <p:cNvGrpSpPr/>
          <p:nvPr/>
        </p:nvGrpSpPr>
        <p:grpSpPr>
          <a:xfrm>
            <a:off x="4365020" y="1411085"/>
            <a:ext cx="3438374" cy="1711921"/>
            <a:chOff x="4274300" y="1270275"/>
            <a:chExt cx="3875400" cy="1814825"/>
          </a:xfrm>
        </p:grpSpPr>
        <p:sp>
          <p:nvSpPr>
            <p:cNvPr id="13" name="Google Shape;1610;p47">
              <a:extLst>
                <a:ext uri="{FF2B5EF4-FFF2-40B4-BE49-F238E27FC236}">
                  <a16:creationId xmlns:a16="http://schemas.microsoft.com/office/drawing/2014/main" id="{B7683731-CFE5-5F2F-4CD2-6DD635083D05}"/>
                </a:ext>
              </a:extLst>
            </p:cNvPr>
            <p:cNvSpPr/>
            <p:nvPr/>
          </p:nvSpPr>
          <p:spPr>
            <a:xfrm>
              <a:off x="4274300" y="1270275"/>
              <a:ext cx="3401700" cy="1463100"/>
            </a:xfrm>
            <a:prstGeom prst="chevron">
              <a:avLst>
                <a:gd name="adj" fmla="val 46419"/>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 name="Google Shape;1611;p47">
              <a:extLst>
                <a:ext uri="{FF2B5EF4-FFF2-40B4-BE49-F238E27FC236}">
                  <a16:creationId xmlns:a16="http://schemas.microsoft.com/office/drawing/2014/main" id="{6B9EE857-76B5-9507-EB30-9332230E013F}"/>
                </a:ext>
              </a:extLst>
            </p:cNvPr>
            <p:cNvSpPr/>
            <p:nvPr/>
          </p:nvSpPr>
          <p:spPr>
            <a:xfrm flipH="1">
              <a:off x="7013875" y="1270275"/>
              <a:ext cx="1135825" cy="1814825"/>
            </a:xfrm>
            <a:prstGeom prst="flowChartOffpageConnector">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6" name="Google Shape;1612;p47">
            <a:extLst>
              <a:ext uri="{FF2B5EF4-FFF2-40B4-BE49-F238E27FC236}">
                <a16:creationId xmlns:a16="http://schemas.microsoft.com/office/drawing/2014/main" id="{D548D829-E0B1-484E-A1D4-1954A5FACE06}"/>
              </a:ext>
            </a:extLst>
          </p:cNvPr>
          <p:cNvGrpSpPr/>
          <p:nvPr/>
        </p:nvGrpSpPr>
        <p:grpSpPr>
          <a:xfrm>
            <a:off x="1125231" y="3171727"/>
            <a:ext cx="3596988" cy="1380140"/>
            <a:chOff x="607675" y="3221825"/>
            <a:chExt cx="4054175" cy="1463100"/>
          </a:xfrm>
        </p:grpSpPr>
        <p:sp>
          <p:nvSpPr>
            <p:cNvPr id="17" name="Google Shape;1613;p47">
              <a:extLst>
                <a:ext uri="{FF2B5EF4-FFF2-40B4-BE49-F238E27FC236}">
                  <a16:creationId xmlns:a16="http://schemas.microsoft.com/office/drawing/2014/main" id="{CD5E1628-C273-F1D7-9950-F75DA04EE8CB}"/>
                </a:ext>
              </a:extLst>
            </p:cNvPr>
            <p:cNvSpPr/>
            <p:nvPr/>
          </p:nvSpPr>
          <p:spPr>
            <a:xfrm>
              <a:off x="607675" y="3221825"/>
              <a:ext cx="3405475" cy="1463100"/>
            </a:xfrm>
            <a:prstGeom prst="rect">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8" name="Google Shape;1614;p47">
              <a:extLst>
                <a:ext uri="{FF2B5EF4-FFF2-40B4-BE49-F238E27FC236}">
                  <a16:creationId xmlns:a16="http://schemas.microsoft.com/office/drawing/2014/main" id="{7E1C93C9-286D-3A8F-A192-3D71344EA5EF}"/>
                </a:ext>
              </a:extLst>
            </p:cNvPr>
            <p:cNvSpPr/>
            <p:nvPr/>
          </p:nvSpPr>
          <p:spPr>
            <a:xfrm flipH="1">
              <a:off x="3354150" y="3221825"/>
              <a:ext cx="1307700" cy="1463100"/>
            </a:xfrm>
            <a:prstGeom prst="chevron">
              <a:avLst>
                <a:gd name="adj" fmla="val 50404"/>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9" name="Google Shape;1615;p47">
            <a:extLst>
              <a:ext uri="{FF2B5EF4-FFF2-40B4-BE49-F238E27FC236}">
                <a16:creationId xmlns:a16="http://schemas.microsoft.com/office/drawing/2014/main" id="{B7FB9C2E-C05B-025D-4E99-89DF79302C0C}"/>
              </a:ext>
            </a:extLst>
          </p:cNvPr>
          <p:cNvSpPr/>
          <p:nvPr/>
        </p:nvSpPr>
        <p:spPr>
          <a:xfrm flipH="1">
            <a:off x="3857236" y="3181314"/>
            <a:ext cx="657423" cy="1360967"/>
          </a:xfrm>
          <a:custGeom>
            <a:avLst/>
            <a:gdLst/>
            <a:ahLst/>
            <a:cxnLst/>
            <a:rect l="l" t="t" r="r" b="b"/>
            <a:pathLst>
              <a:path w="27628" h="57711" extrusionOk="0">
                <a:moveTo>
                  <a:pt x="0" y="0"/>
                </a:moveTo>
                <a:lnTo>
                  <a:pt x="27628" y="29162"/>
                </a:lnTo>
                <a:lnTo>
                  <a:pt x="1842" y="57711"/>
                </a:lnTo>
              </a:path>
            </a:pathLst>
          </a:custGeom>
          <a:noFill/>
          <a:ln w="28575" cap="flat" cmpd="sng">
            <a:solidFill>
              <a:srgbClr val="58687A"/>
            </a:solidFill>
            <a:prstDash val="solid"/>
            <a:round/>
            <a:headEnd type="none" w="med" len="med"/>
            <a:tailEnd type="none" w="med" len="med"/>
          </a:ln>
        </p:spPr>
      </p:sp>
      <p:cxnSp>
        <p:nvCxnSpPr>
          <p:cNvPr id="20" name="Google Shape;1616;p47">
            <a:extLst>
              <a:ext uri="{FF2B5EF4-FFF2-40B4-BE49-F238E27FC236}">
                <a16:creationId xmlns:a16="http://schemas.microsoft.com/office/drawing/2014/main" id="{62821456-4BE0-A339-39DD-6E92C9917583}"/>
              </a:ext>
            </a:extLst>
          </p:cNvPr>
          <p:cNvCxnSpPr/>
          <p:nvPr/>
        </p:nvCxnSpPr>
        <p:spPr>
          <a:xfrm>
            <a:off x="7489208" y="3177670"/>
            <a:ext cx="0" cy="1368254"/>
          </a:xfrm>
          <a:prstGeom prst="straightConnector1">
            <a:avLst/>
          </a:prstGeom>
          <a:noFill/>
          <a:ln w="28575" cap="flat" cmpd="sng">
            <a:solidFill>
              <a:srgbClr val="BE3626"/>
            </a:solidFill>
            <a:prstDash val="solid"/>
            <a:round/>
            <a:headEnd type="none" w="med" len="med"/>
            <a:tailEnd type="none" w="med" len="med"/>
          </a:ln>
        </p:spPr>
      </p:cxnSp>
      <p:sp>
        <p:nvSpPr>
          <p:cNvPr id="21" name="Google Shape;1617;p47">
            <a:extLst>
              <a:ext uri="{FF2B5EF4-FFF2-40B4-BE49-F238E27FC236}">
                <a16:creationId xmlns:a16="http://schemas.microsoft.com/office/drawing/2014/main" id="{E7FE1C24-7E34-B150-01D8-A4D390079BA0}"/>
              </a:ext>
            </a:extLst>
          </p:cNvPr>
          <p:cNvSpPr/>
          <p:nvPr/>
        </p:nvSpPr>
        <p:spPr>
          <a:xfrm>
            <a:off x="4514652" y="1426626"/>
            <a:ext cx="657423" cy="1360967"/>
          </a:xfrm>
          <a:custGeom>
            <a:avLst/>
            <a:gdLst/>
            <a:ahLst/>
            <a:cxnLst/>
            <a:rect l="l" t="t" r="r" b="b"/>
            <a:pathLst>
              <a:path w="27628" h="57711" extrusionOk="0">
                <a:moveTo>
                  <a:pt x="0" y="0"/>
                </a:moveTo>
                <a:lnTo>
                  <a:pt x="27628" y="29162"/>
                </a:lnTo>
                <a:lnTo>
                  <a:pt x="1842" y="57711"/>
                </a:lnTo>
              </a:path>
            </a:pathLst>
          </a:custGeom>
          <a:noFill/>
          <a:ln w="28575" cap="flat" cmpd="sng">
            <a:solidFill>
              <a:srgbClr val="E7A33E"/>
            </a:solidFill>
            <a:prstDash val="solid"/>
            <a:round/>
            <a:headEnd type="none" w="med" len="med"/>
            <a:tailEnd type="none" w="med" len="med"/>
          </a:ln>
        </p:spPr>
      </p:sp>
      <p:grpSp>
        <p:nvGrpSpPr>
          <p:cNvPr id="22" name="Google Shape;1618;p47">
            <a:extLst>
              <a:ext uri="{FF2B5EF4-FFF2-40B4-BE49-F238E27FC236}">
                <a16:creationId xmlns:a16="http://schemas.microsoft.com/office/drawing/2014/main" id="{10E4A431-C0D9-EFDD-359A-F5FB7DB59A5D}"/>
              </a:ext>
            </a:extLst>
          </p:cNvPr>
          <p:cNvGrpSpPr/>
          <p:nvPr/>
        </p:nvGrpSpPr>
        <p:grpSpPr>
          <a:xfrm>
            <a:off x="1498289" y="1406793"/>
            <a:ext cx="3215501" cy="1380140"/>
            <a:chOff x="1043200" y="1265725"/>
            <a:chExt cx="3624200" cy="1463100"/>
          </a:xfrm>
        </p:grpSpPr>
        <p:sp>
          <p:nvSpPr>
            <p:cNvPr id="23" name="Google Shape;1619;p47">
              <a:extLst>
                <a:ext uri="{FF2B5EF4-FFF2-40B4-BE49-F238E27FC236}">
                  <a16:creationId xmlns:a16="http://schemas.microsoft.com/office/drawing/2014/main" id="{A42264F8-18AB-CE51-E158-3B4750018E19}"/>
                </a:ext>
              </a:extLst>
            </p:cNvPr>
            <p:cNvSpPr/>
            <p:nvPr/>
          </p:nvSpPr>
          <p:spPr>
            <a:xfrm>
              <a:off x="1043200" y="1265725"/>
              <a:ext cx="274200" cy="1463100"/>
            </a:xfrm>
            <a:prstGeom prst="rect">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4" name="Google Shape;1620;p47">
              <a:extLst>
                <a:ext uri="{FF2B5EF4-FFF2-40B4-BE49-F238E27FC236}">
                  <a16:creationId xmlns:a16="http://schemas.microsoft.com/office/drawing/2014/main" id="{EA0E39F3-2921-0CAE-2922-B147AB9640F9}"/>
                </a:ext>
              </a:extLst>
            </p:cNvPr>
            <p:cNvSpPr/>
            <p:nvPr/>
          </p:nvSpPr>
          <p:spPr>
            <a:xfrm rot="-5400000" flipH="1">
              <a:off x="2235388" y="296813"/>
              <a:ext cx="1458550" cy="3405475"/>
            </a:xfrm>
            <a:prstGeom prst="flowChartOffpageConnector">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5" name="Google Shape;1622;p47">
            <a:extLst>
              <a:ext uri="{FF2B5EF4-FFF2-40B4-BE49-F238E27FC236}">
                <a16:creationId xmlns:a16="http://schemas.microsoft.com/office/drawing/2014/main" id="{283428C5-44D6-5ECF-4F8F-98EF6C0B63EC}"/>
              </a:ext>
            </a:extLst>
          </p:cNvPr>
          <p:cNvSpPr txBox="1"/>
          <p:nvPr/>
        </p:nvSpPr>
        <p:spPr>
          <a:xfrm>
            <a:off x="4852603" y="3826258"/>
            <a:ext cx="1976610" cy="543340"/>
          </a:xfrm>
          <a:prstGeom prst="rect">
            <a:avLst/>
          </a:prstGeom>
          <a:noFill/>
          <a:ln>
            <a:noFill/>
          </a:ln>
        </p:spPr>
        <p:txBody>
          <a:bodyPr spcFirstLastPara="1" wrap="square" lIns="91425" tIns="91425" rIns="91425" bIns="91425" anchor="ctr" anchorCtr="0">
            <a:noAutofit/>
          </a:bodyPr>
          <a:lstStyle/>
          <a:p>
            <a:pPr algn="ctr"/>
            <a:r>
              <a:rPr lang="en-US" sz="1800">
                <a:effectLst/>
                <a:latin typeface="Times New Roman" panose="02020603050405020304" pitchFamily="18" charset="0"/>
                <a:ea typeface="Times New Roman" panose="02020603050405020304" pitchFamily="18" charset="0"/>
              </a:rPr>
              <a:t>Khổ 4 + 5: Ước nguyện của tác giả</a:t>
            </a:r>
            <a:endParaRPr sz="1200">
              <a:latin typeface="Roboto"/>
              <a:ea typeface="Roboto"/>
              <a:cs typeface="Roboto"/>
              <a:sym typeface="Roboto"/>
            </a:endParaRPr>
          </a:p>
        </p:txBody>
      </p:sp>
      <p:grpSp>
        <p:nvGrpSpPr>
          <p:cNvPr id="26" name="Google Shape;1623;p47">
            <a:extLst>
              <a:ext uri="{FF2B5EF4-FFF2-40B4-BE49-F238E27FC236}">
                <a16:creationId xmlns:a16="http://schemas.microsoft.com/office/drawing/2014/main" id="{9D083095-37C3-8EDF-B720-D5A3A358551C}"/>
              </a:ext>
            </a:extLst>
          </p:cNvPr>
          <p:cNvGrpSpPr/>
          <p:nvPr/>
        </p:nvGrpSpPr>
        <p:grpSpPr>
          <a:xfrm>
            <a:off x="2504560" y="1411085"/>
            <a:ext cx="1233433" cy="423635"/>
            <a:chOff x="2177370" y="1363975"/>
            <a:chExt cx="1390205" cy="449100"/>
          </a:xfrm>
        </p:grpSpPr>
        <p:sp>
          <p:nvSpPr>
            <p:cNvPr id="27" name="Google Shape;1624;p47">
              <a:extLst>
                <a:ext uri="{FF2B5EF4-FFF2-40B4-BE49-F238E27FC236}">
                  <a16:creationId xmlns:a16="http://schemas.microsoft.com/office/drawing/2014/main" id="{912DFDAA-CC7A-BC56-EAD6-F73BF0E399F1}"/>
                </a:ext>
              </a:extLst>
            </p:cNvPr>
            <p:cNvSpPr/>
            <p:nvPr/>
          </p:nvSpPr>
          <p:spPr>
            <a:xfrm flipH="1">
              <a:off x="2177370" y="1363975"/>
              <a:ext cx="1390205" cy="449100"/>
            </a:xfrm>
            <a:prstGeom prst="rect">
              <a:avLst/>
            </a:prstGeom>
            <a:solidFill>
              <a:srgbClr val="BE36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 name="Google Shape;1625;p47">
              <a:extLst>
                <a:ext uri="{FF2B5EF4-FFF2-40B4-BE49-F238E27FC236}">
                  <a16:creationId xmlns:a16="http://schemas.microsoft.com/office/drawing/2014/main" id="{FADB1382-AE73-6806-30E3-892EBE75A928}"/>
                </a:ext>
              </a:extLst>
            </p:cNvPr>
            <p:cNvSpPr txBox="1"/>
            <p:nvPr/>
          </p:nvSpPr>
          <p:spPr>
            <a:xfrm>
              <a:off x="2183850" y="1474725"/>
              <a:ext cx="1379700" cy="2526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Phần 1</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grpSp>
      <p:sp>
        <p:nvSpPr>
          <p:cNvPr id="29" name="Google Shape;1626;p47">
            <a:extLst>
              <a:ext uri="{FF2B5EF4-FFF2-40B4-BE49-F238E27FC236}">
                <a16:creationId xmlns:a16="http://schemas.microsoft.com/office/drawing/2014/main" id="{BB4EBE64-A846-ABE5-D004-7210060A6DD9}"/>
              </a:ext>
            </a:extLst>
          </p:cNvPr>
          <p:cNvSpPr txBox="1"/>
          <p:nvPr/>
        </p:nvSpPr>
        <p:spPr>
          <a:xfrm>
            <a:off x="2226173" y="2050335"/>
            <a:ext cx="1768694" cy="540227"/>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Khổ 1: Cảm xúc trước mùa xuân thiên nhiên.</a:t>
            </a:r>
            <a:endParaRPr lang="en-US" sz="1800">
              <a:effectLst/>
              <a:latin typeface=".VnTime"/>
              <a:ea typeface="Times New Roman" panose="02020603050405020304" pitchFamily="18" charset="0"/>
              <a:cs typeface="Times New Roman" panose="02020603050405020304" pitchFamily="18" charset="0"/>
            </a:endParaRPr>
          </a:p>
        </p:txBody>
      </p:sp>
      <p:sp>
        <p:nvSpPr>
          <p:cNvPr id="30" name="Google Shape;1627;p47">
            <a:extLst>
              <a:ext uri="{FF2B5EF4-FFF2-40B4-BE49-F238E27FC236}">
                <a16:creationId xmlns:a16="http://schemas.microsoft.com/office/drawing/2014/main" id="{D177A5C7-4DEB-663E-D51A-BDC30160982E}"/>
              </a:ext>
            </a:extLst>
          </p:cNvPr>
          <p:cNvSpPr txBox="1"/>
          <p:nvPr/>
        </p:nvSpPr>
        <p:spPr>
          <a:xfrm flipH="1">
            <a:off x="5542531" y="2051927"/>
            <a:ext cx="1770291" cy="543340"/>
          </a:xfrm>
          <a:prstGeom prst="rect">
            <a:avLst/>
          </a:prstGeom>
          <a:noFill/>
          <a:ln>
            <a:noFill/>
          </a:ln>
        </p:spPr>
        <p:txBody>
          <a:bodyPr spcFirstLastPara="1" wrap="square" lIns="91425" tIns="91425" rIns="91425" bIns="91425" anchor="ctr" anchorCtr="0">
            <a:noAutofit/>
          </a:bodyPr>
          <a:lstStyle/>
          <a:p>
            <a:pPr algn="just"/>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Khổ 2 + 3: Cảm xúc về mùa xuân của đất nước.</a:t>
            </a:r>
            <a:endParaRPr lang="en-US" sz="1800">
              <a:effectLst/>
              <a:latin typeface=".VnTime"/>
              <a:ea typeface="Times New Roman" panose="02020603050405020304" pitchFamily="18" charset="0"/>
              <a:cs typeface="Times New Roman" panose="02020603050405020304" pitchFamily="18" charset="0"/>
            </a:endParaRPr>
          </a:p>
        </p:txBody>
      </p:sp>
      <p:sp>
        <p:nvSpPr>
          <p:cNvPr id="31" name="Google Shape;1628;p47">
            <a:extLst>
              <a:ext uri="{FF2B5EF4-FFF2-40B4-BE49-F238E27FC236}">
                <a16:creationId xmlns:a16="http://schemas.microsoft.com/office/drawing/2014/main" id="{D8BC604B-7EF3-B880-632E-01986501974E}"/>
              </a:ext>
            </a:extLst>
          </p:cNvPr>
          <p:cNvSpPr txBox="1"/>
          <p:nvPr/>
        </p:nvSpPr>
        <p:spPr>
          <a:xfrm flipH="1">
            <a:off x="1189923" y="3826258"/>
            <a:ext cx="2350027" cy="543340"/>
          </a:xfrm>
          <a:prstGeom prst="rect">
            <a:avLst/>
          </a:prstGeom>
          <a:noFill/>
          <a:ln>
            <a:noFill/>
          </a:ln>
        </p:spPr>
        <p:txBody>
          <a:bodyPr spcFirstLastPara="1" wrap="square" lIns="91425" tIns="91425" rIns="91425" bIns="91425" anchor="ctr" anchorCtr="0">
            <a:noAutofit/>
          </a:bodyPr>
          <a:lstStyle/>
          <a:p>
            <a:pPr algn="ctr"/>
            <a:r>
              <a:rPr lang="en-US" sz="1800">
                <a:effectLst/>
                <a:latin typeface="Times New Roman" panose="02020603050405020304" pitchFamily="18" charset="0"/>
                <a:ea typeface="Times New Roman" panose="02020603050405020304" pitchFamily="18" charset="0"/>
              </a:rPr>
              <a:t>Khổ 6: Lời ngợi ca quê hương đất nước qua điệu dân ca xứ Huế.</a:t>
            </a:r>
            <a:endParaRPr sz="1200">
              <a:latin typeface="Roboto"/>
              <a:ea typeface="Roboto"/>
              <a:cs typeface="Roboto"/>
              <a:sym typeface="Roboto"/>
            </a:endParaRPr>
          </a:p>
        </p:txBody>
      </p:sp>
      <p:sp>
        <p:nvSpPr>
          <p:cNvPr id="32" name="Google Shape;1629;p47">
            <a:extLst>
              <a:ext uri="{FF2B5EF4-FFF2-40B4-BE49-F238E27FC236}">
                <a16:creationId xmlns:a16="http://schemas.microsoft.com/office/drawing/2014/main" id="{0B33860D-B21B-6D69-0D6A-9E6D74DF54FE}"/>
              </a:ext>
            </a:extLst>
          </p:cNvPr>
          <p:cNvSpPr/>
          <p:nvPr/>
        </p:nvSpPr>
        <p:spPr>
          <a:xfrm>
            <a:off x="4766736" y="1792225"/>
            <a:ext cx="587169" cy="609276"/>
          </a:xfrm>
          <a:prstGeom prst="ellipse">
            <a:avLst/>
          </a:prstGeom>
          <a:solidFill>
            <a:srgbClr val="FFFFFF"/>
          </a:solidFill>
          <a:ln w="28575" cap="flat" cmpd="sng">
            <a:solidFill>
              <a:srgbClr val="E7A33E"/>
            </a:solidFill>
            <a:prstDash val="solid"/>
            <a:round/>
            <a:headEnd type="none" w="sm" len="sm"/>
            <a:tailEnd type="none" w="sm" len="sm"/>
          </a:ln>
        </p:spPr>
        <p:txBody>
          <a:bodyPr spcFirstLastPara="1" wrap="square" lIns="0" tIns="0" rIns="0" bIns="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3000" b="1" i="0" u="none" strike="noStrike" kern="0" cap="none" spc="0" normalizeH="0" baseline="0" noProof="0">
                <a:ln>
                  <a:noFill/>
                </a:ln>
                <a:solidFill>
                  <a:srgbClr val="E7A33E"/>
                </a:solidFill>
                <a:effectLst/>
                <a:uLnTx/>
                <a:uFillTx/>
                <a:latin typeface="Fira Sans Extra Condensed"/>
                <a:ea typeface="Fira Sans Extra Condensed"/>
                <a:cs typeface="Fira Sans Extra Condensed"/>
                <a:sym typeface="Fira Sans Extra Condensed"/>
              </a:rPr>
              <a:t>2</a:t>
            </a:r>
            <a:endParaRPr kumimoji="0" sz="3000" b="1" i="0" u="none" strike="noStrike" kern="0" cap="none" spc="0" normalizeH="0" baseline="0" noProof="0">
              <a:ln>
                <a:noFill/>
              </a:ln>
              <a:solidFill>
                <a:srgbClr val="E7A33E"/>
              </a:solidFill>
              <a:effectLst/>
              <a:uLnTx/>
              <a:uFillTx/>
              <a:latin typeface="Fira Sans Extra Condensed"/>
              <a:ea typeface="Fira Sans Extra Condensed"/>
              <a:cs typeface="Fira Sans Extra Condensed"/>
              <a:sym typeface="Fira Sans Extra Condensed"/>
            </a:endParaRPr>
          </a:p>
        </p:txBody>
      </p:sp>
      <p:sp>
        <p:nvSpPr>
          <p:cNvPr id="33" name="Google Shape;1630;p47">
            <a:extLst>
              <a:ext uri="{FF2B5EF4-FFF2-40B4-BE49-F238E27FC236}">
                <a16:creationId xmlns:a16="http://schemas.microsoft.com/office/drawing/2014/main" id="{C209B516-ADC1-C36D-65DD-DD83B3E4DE48}"/>
              </a:ext>
            </a:extLst>
          </p:cNvPr>
          <p:cNvSpPr/>
          <p:nvPr/>
        </p:nvSpPr>
        <p:spPr>
          <a:xfrm>
            <a:off x="3660936" y="3557159"/>
            <a:ext cx="587169" cy="609276"/>
          </a:xfrm>
          <a:prstGeom prst="ellipse">
            <a:avLst/>
          </a:prstGeom>
          <a:solidFill>
            <a:srgbClr val="FFFFFF"/>
          </a:solidFill>
          <a:ln w="28575" cap="flat" cmpd="sng">
            <a:solidFill>
              <a:srgbClr val="58687A"/>
            </a:solidFill>
            <a:prstDash val="solid"/>
            <a:round/>
            <a:headEnd type="none" w="sm" len="sm"/>
            <a:tailEnd type="none" w="sm" len="sm"/>
          </a:ln>
        </p:spPr>
        <p:txBody>
          <a:bodyPr spcFirstLastPara="1" wrap="square" lIns="0" tIns="0" rIns="0" bIns="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3000" b="1" i="0" u="none" strike="noStrike" kern="0" cap="none" spc="0" normalizeH="0" baseline="0" noProof="0">
                <a:ln>
                  <a:noFill/>
                </a:ln>
                <a:solidFill>
                  <a:srgbClr val="58687A"/>
                </a:solidFill>
                <a:effectLst/>
                <a:uLnTx/>
                <a:uFillTx/>
                <a:latin typeface="Fira Sans Extra Condensed"/>
                <a:ea typeface="Fira Sans Extra Condensed"/>
                <a:cs typeface="Fira Sans Extra Condensed"/>
                <a:sym typeface="Fira Sans Extra Condensed"/>
              </a:rPr>
              <a:t>4</a:t>
            </a:r>
            <a:endParaRPr kumimoji="0" sz="3000" b="1" i="0" u="none" strike="noStrike" kern="0" cap="none" spc="0" normalizeH="0" baseline="0" noProof="0">
              <a:ln>
                <a:noFill/>
              </a:ln>
              <a:solidFill>
                <a:srgbClr val="58687A"/>
              </a:solidFill>
              <a:effectLst/>
              <a:uLnTx/>
              <a:uFillTx/>
              <a:latin typeface="Fira Sans Extra Condensed"/>
              <a:ea typeface="Fira Sans Extra Condensed"/>
              <a:cs typeface="Fira Sans Extra Condensed"/>
              <a:sym typeface="Fira Sans Extra Condensed"/>
            </a:endParaRPr>
          </a:p>
        </p:txBody>
      </p:sp>
      <p:sp>
        <p:nvSpPr>
          <p:cNvPr id="34" name="Google Shape;1631;p47">
            <a:extLst>
              <a:ext uri="{FF2B5EF4-FFF2-40B4-BE49-F238E27FC236}">
                <a16:creationId xmlns:a16="http://schemas.microsoft.com/office/drawing/2014/main" id="{DD5DCE55-457B-C471-692D-8B3D158A1692}"/>
              </a:ext>
            </a:extLst>
          </p:cNvPr>
          <p:cNvSpPr/>
          <p:nvPr/>
        </p:nvSpPr>
        <p:spPr>
          <a:xfrm>
            <a:off x="7048084" y="3557159"/>
            <a:ext cx="587169" cy="609276"/>
          </a:xfrm>
          <a:prstGeom prst="ellipse">
            <a:avLst/>
          </a:prstGeom>
          <a:solidFill>
            <a:srgbClr val="FFFFFF"/>
          </a:solidFill>
          <a:ln w="28575" cap="flat" cmpd="sng">
            <a:solidFill>
              <a:srgbClr val="BE3626"/>
            </a:solidFill>
            <a:prstDash val="solid"/>
            <a:round/>
            <a:headEnd type="none" w="sm" len="sm"/>
            <a:tailEnd type="none" w="sm" len="sm"/>
          </a:ln>
        </p:spPr>
        <p:txBody>
          <a:bodyPr spcFirstLastPara="1" wrap="square" lIns="0" tIns="0" rIns="0" bIns="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3000" b="1" i="0" u="none" strike="noStrike" kern="0" cap="none" spc="0" normalizeH="0" baseline="0" noProof="0">
                <a:ln>
                  <a:noFill/>
                </a:ln>
                <a:solidFill>
                  <a:srgbClr val="BE3626"/>
                </a:solidFill>
                <a:effectLst/>
                <a:uLnTx/>
                <a:uFillTx/>
                <a:latin typeface="Fira Sans Extra Condensed"/>
                <a:ea typeface="Fira Sans Extra Condensed"/>
                <a:cs typeface="Fira Sans Extra Condensed"/>
                <a:sym typeface="Fira Sans Extra Condensed"/>
              </a:rPr>
              <a:t>3</a:t>
            </a:r>
            <a:endParaRPr kumimoji="0" sz="3000" b="1" i="0" u="none" strike="noStrike" kern="0" cap="none" spc="0" normalizeH="0" baseline="0" noProof="0">
              <a:ln>
                <a:noFill/>
              </a:ln>
              <a:solidFill>
                <a:srgbClr val="BE3626"/>
              </a:solidFill>
              <a:effectLst/>
              <a:uLnTx/>
              <a:uFillTx/>
              <a:latin typeface="Fira Sans Extra Condensed"/>
              <a:ea typeface="Fira Sans Extra Condensed"/>
              <a:cs typeface="Fira Sans Extra Condensed"/>
              <a:sym typeface="Fira Sans Extra Condensed"/>
            </a:endParaRPr>
          </a:p>
        </p:txBody>
      </p:sp>
      <p:grpSp>
        <p:nvGrpSpPr>
          <p:cNvPr id="35" name="Google Shape;1632;p47">
            <a:extLst>
              <a:ext uri="{FF2B5EF4-FFF2-40B4-BE49-F238E27FC236}">
                <a16:creationId xmlns:a16="http://schemas.microsoft.com/office/drawing/2014/main" id="{5F59D9A7-FA01-ADD2-68C7-35A71D5ED85C}"/>
              </a:ext>
            </a:extLst>
          </p:cNvPr>
          <p:cNvGrpSpPr/>
          <p:nvPr/>
        </p:nvGrpSpPr>
        <p:grpSpPr>
          <a:xfrm flipH="1">
            <a:off x="5172067" y="3171727"/>
            <a:ext cx="1235180" cy="423635"/>
            <a:chOff x="5344425" y="3230456"/>
            <a:chExt cx="1392175" cy="449100"/>
          </a:xfrm>
        </p:grpSpPr>
        <p:sp>
          <p:nvSpPr>
            <p:cNvPr id="36" name="Google Shape;1633;p47">
              <a:extLst>
                <a:ext uri="{FF2B5EF4-FFF2-40B4-BE49-F238E27FC236}">
                  <a16:creationId xmlns:a16="http://schemas.microsoft.com/office/drawing/2014/main" id="{6A1106F8-A5A2-9A47-841E-069B6431DAA0}"/>
                </a:ext>
              </a:extLst>
            </p:cNvPr>
            <p:cNvSpPr/>
            <p:nvPr/>
          </p:nvSpPr>
          <p:spPr>
            <a:xfrm flipH="1">
              <a:off x="5344425" y="3230456"/>
              <a:ext cx="1388441" cy="449100"/>
            </a:xfrm>
            <a:prstGeom prst="rect">
              <a:avLst/>
            </a:prstGeom>
            <a:solidFill>
              <a:srgbClr val="BE36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7" name="Google Shape;1634;p47">
              <a:extLst>
                <a:ext uri="{FF2B5EF4-FFF2-40B4-BE49-F238E27FC236}">
                  <a16:creationId xmlns:a16="http://schemas.microsoft.com/office/drawing/2014/main" id="{ADB98EE5-6A9D-1284-E36F-FDFBA97F2C45}"/>
                </a:ext>
              </a:extLst>
            </p:cNvPr>
            <p:cNvSpPr txBox="1"/>
            <p:nvPr/>
          </p:nvSpPr>
          <p:spPr>
            <a:xfrm>
              <a:off x="5356900" y="3355700"/>
              <a:ext cx="1379700" cy="2526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Phần 3</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grpSp>
      <p:grpSp>
        <p:nvGrpSpPr>
          <p:cNvPr id="38" name="Google Shape;1635;p47">
            <a:extLst>
              <a:ext uri="{FF2B5EF4-FFF2-40B4-BE49-F238E27FC236}">
                <a16:creationId xmlns:a16="http://schemas.microsoft.com/office/drawing/2014/main" id="{215328D3-9B9D-0CFA-41A7-634759AB7438}"/>
              </a:ext>
            </a:extLst>
          </p:cNvPr>
          <p:cNvGrpSpPr/>
          <p:nvPr/>
        </p:nvGrpSpPr>
        <p:grpSpPr>
          <a:xfrm>
            <a:off x="5773075" y="1411085"/>
            <a:ext cx="1236470" cy="423635"/>
            <a:chOff x="5861322" y="1363975"/>
            <a:chExt cx="1393628" cy="449100"/>
          </a:xfrm>
        </p:grpSpPr>
        <p:sp>
          <p:nvSpPr>
            <p:cNvPr id="39" name="Google Shape;1636;p47">
              <a:extLst>
                <a:ext uri="{FF2B5EF4-FFF2-40B4-BE49-F238E27FC236}">
                  <a16:creationId xmlns:a16="http://schemas.microsoft.com/office/drawing/2014/main" id="{9D6FE42B-65A8-B383-436A-A0171E9F6E8E}"/>
                </a:ext>
              </a:extLst>
            </p:cNvPr>
            <p:cNvSpPr/>
            <p:nvPr/>
          </p:nvSpPr>
          <p:spPr>
            <a:xfrm flipH="1">
              <a:off x="5861322" y="1363975"/>
              <a:ext cx="1388441" cy="449100"/>
            </a:xfrm>
            <a:prstGeom prst="rect">
              <a:avLst/>
            </a:prstGeom>
            <a:solidFill>
              <a:srgbClr val="E7A3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0" name="Google Shape;1637;p47">
              <a:extLst>
                <a:ext uri="{FF2B5EF4-FFF2-40B4-BE49-F238E27FC236}">
                  <a16:creationId xmlns:a16="http://schemas.microsoft.com/office/drawing/2014/main" id="{F8EC66B8-2D55-3670-0144-5ECF8F8DB2BC}"/>
                </a:ext>
              </a:extLst>
            </p:cNvPr>
            <p:cNvSpPr txBox="1"/>
            <p:nvPr/>
          </p:nvSpPr>
          <p:spPr>
            <a:xfrm flipH="1">
              <a:off x="5875250" y="1474725"/>
              <a:ext cx="1379700" cy="2526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P</a:t>
              </a:r>
              <a:r>
                <a:rPr kumimoji="0" lang="en"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hần 2</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grpSp>
      <p:cxnSp>
        <p:nvCxnSpPr>
          <p:cNvPr id="41" name="Google Shape;1638;p47">
            <a:extLst>
              <a:ext uri="{FF2B5EF4-FFF2-40B4-BE49-F238E27FC236}">
                <a16:creationId xmlns:a16="http://schemas.microsoft.com/office/drawing/2014/main" id="{FD4329BF-6C0A-317C-D17E-7CEF1E82144C}"/>
              </a:ext>
            </a:extLst>
          </p:cNvPr>
          <p:cNvCxnSpPr/>
          <p:nvPr/>
        </p:nvCxnSpPr>
        <p:spPr>
          <a:xfrm>
            <a:off x="1791075" y="1426626"/>
            <a:ext cx="0" cy="1368254"/>
          </a:xfrm>
          <a:prstGeom prst="straightConnector1">
            <a:avLst/>
          </a:prstGeom>
          <a:noFill/>
          <a:ln w="28575" cap="flat" cmpd="sng">
            <a:solidFill>
              <a:srgbClr val="BE3626"/>
            </a:solidFill>
            <a:prstDash val="solid"/>
            <a:round/>
            <a:headEnd type="none" w="med" len="med"/>
            <a:tailEnd type="none" w="med" len="med"/>
          </a:ln>
        </p:spPr>
      </p:cxnSp>
      <p:sp>
        <p:nvSpPr>
          <p:cNvPr id="42" name="Google Shape;1639;p47">
            <a:extLst>
              <a:ext uri="{FF2B5EF4-FFF2-40B4-BE49-F238E27FC236}">
                <a16:creationId xmlns:a16="http://schemas.microsoft.com/office/drawing/2014/main" id="{97481B0D-75AE-7EEB-7444-1FF3CEE7CE7B}"/>
              </a:ext>
            </a:extLst>
          </p:cNvPr>
          <p:cNvSpPr/>
          <p:nvPr/>
        </p:nvSpPr>
        <p:spPr>
          <a:xfrm>
            <a:off x="1340606" y="1792225"/>
            <a:ext cx="587169" cy="609276"/>
          </a:xfrm>
          <a:prstGeom prst="ellipse">
            <a:avLst/>
          </a:prstGeom>
          <a:solidFill>
            <a:srgbClr val="FFFFFF"/>
          </a:solidFill>
          <a:ln w="28575" cap="flat" cmpd="sng">
            <a:solidFill>
              <a:srgbClr val="BE3626"/>
            </a:solidFill>
            <a:prstDash val="solid"/>
            <a:round/>
            <a:headEnd type="none" w="sm" len="sm"/>
            <a:tailEnd type="none" w="sm" len="sm"/>
          </a:ln>
        </p:spPr>
        <p:txBody>
          <a:bodyPr spcFirstLastPara="1" wrap="square" lIns="0" tIns="0" rIns="0" bIns="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3000" b="1" i="0" u="none" strike="noStrike" kern="0" cap="none" spc="0" normalizeH="0" baseline="0" noProof="0">
                <a:ln>
                  <a:noFill/>
                </a:ln>
                <a:solidFill>
                  <a:srgbClr val="BE3626"/>
                </a:solidFill>
                <a:effectLst/>
                <a:uLnTx/>
                <a:uFillTx/>
                <a:latin typeface="Fira Sans Extra Condensed"/>
                <a:ea typeface="Fira Sans Extra Condensed"/>
                <a:cs typeface="Fira Sans Extra Condensed"/>
                <a:sym typeface="Fira Sans Extra Condensed"/>
              </a:rPr>
              <a:t>1</a:t>
            </a:r>
            <a:endParaRPr kumimoji="0" sz="3000" b="1" i="0" u="none" strike="noStrike" kern="0" cap="none" spc="0" normalizeH="0" baseline="0" noProof="0">
              <a:ln>
                <a:noFill/>
              </a:ln>
              <a:solidFill>
                <a:srgbClr val="BE3626"/>
              </a:solidFill>
              <a:effectLst/>
              <a:uLnTx/>
              <a:uFillTx/>
              <a:latin typeface="Fira Sans Extra Condensed"/>
              <a:ea typeface="Fira Sans Extra Condensed"/>
              <a:cs typeface="Fira Sans Extra Condensed"/>
              <a:sym typeface="Fira Sans Extra Condensed"/>
            </a:endParaRPr>
          </a:p>
        </p:txBody>
      </p:sp>
      <p:grpSp>
        <p:nvGrpSpPr>
          <p:cNvPr id="43" name="Google Shape;1640;p47">
            <a:extLst>
              <a:ext uri="{FF2B5EF4-FFF2-40B4-BE49-F238E27FC236}">
                <a16:creationId xmlns:a16="http://schemas.microsoft.com/office/drawing/2014/main" id="{482060E2-AFC4-CB33-3C7D-2B2C97592777}"/>
              </a:ext>
            </a:extLst>
          </p:cNvPr>
          <p:cNvGrpSpPr/>
          <p:nvPr/>
        </p:nvGrpSpPr>
        <p:grpSpPr>
          <a:xfrm flipH="1">
            <a:off x="2006273" y="3171727"/>
            <a:ext cx="1247269" cy="423635"/>
            <a:chOff x="1802550" y="3239100"/>
            <a:chExt cx="1405800" cy="449100"/>
          </a:xfrm>
        </p:grpSpPr>
        <p:sp>
          <p:nvSpPr>
            <p:cNvPr id="44" name="Google Shape;1641;p47">
              <a:extLst>
                <a:ext uri="{FF2B5EF4-FFF2-40B4-BE49-F238E27FC236}">
                  <a16:creationId xmlns:a16="http://schemas.microsoft.com/office/drawing/2014/main" id="{017F1096-638E-A993-61A7-CA81573384D4}"/>
                </a:ext>
              </a:extLst>
            </p:cNvPr>
            <p:cNvSpPr/>
            <p:nvPr/>
          </p:nvSpPr>
          <p:spPr>
            <a:xfrm flipH="1">
              <a:off x="1820916" y="3239100"/>
              <a:ext cx="1387434" cy="449100"/>
            </a:xfrm>
            <a:prstGeom prst="rect">
              <a:avLst/>
            </a:prstGeom>
            <a:solidFill>
              <a:srgbClr val="58687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5" name="Google Shape;1642;p47">
              <a:extLst>
                <a:ext uri="{FF2B5EF4-FFF2-40B4-BE49-F238E27FC236}">
                  <a16:creationId xmlns:a16="http://schemas.microsoft.com/office/drawing/2014/main" id="{E4348837-2AB3-BF06-9CDC-5657E97B5471}"/>
                </a:ext>
              </a:extLst>
            </p:cNvPr>
            <p:cNvSpPr txBox="1"/>
            <p:nvPr/>
          </p:nvSpPr>
          <p:spPr>
            <a:xfrm>
              <a:off x="1802550" y="3355700"/>
              <a:ext cx="1405500" cy="2526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Phần 4</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grpSp>
    </p:spTree>
    <p:custDataLst>
      <p:tags r:id="rId1"/>
    </p:custDataLst>
    <p:extLst>
      <p:ext uri="{BB962C8B-B14F-4D97-AF65-F5344CB8AC3E}">
        <p14:creationId xmlns:p14="http://schemas.microsoft.com/office/powerpoint/2010/main" val="5569231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down)">
                                      <p:cBhvr>
                                        <p:cTn id="26" dur="500"/>
                                        <p:tgtEl>
                                          <p:spTgt spid="22"/>
                                        </p:tgtEl>
                                      </p:cBhvr>
                                    </p:animEffect>
                                  </p:childTnLst>
                                </p:cTn>
                              </p:par>
                              <p:par>
                                <p:cTn id="27" presetID="22" presetClass="entr" presetSubtype="4" fill="hold" nodeType="with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wipe(down)">
                                      <p:cBhvr>
                                        <p:cTn id="29" dur="500"/>
                                        <p:tgtEl>
                                          <p:spTgt spid="26"/>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00"/>
                                        <p:tgtEl>
                                          <p:spTgt spid="29"/>
                                        </p:tgtEl>
                                      </p:cBhvr>
                                    </p:animEffect>
                                  </p:childTnLst>
                                </p:cTn>
                              </p:par>
                              <p:par>
                                <p:cTn id="33" presetID="22" presetClass="entr" presetSubtype="4" fill="hold" nodeType="with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wipe(down)">
                                      <p:cBhvr>
                                        <p:cTn id="35" dur="500"/>
                                        <p:tgtEl>
                                          <p:spTgt spid="41"/>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42"/>
                                        </p:tgtEl>
                                        <p:attrNameLst>
                                          <p:attrName>style.visibility</p:attrName>
                                        </p:attrNameLst>
                                      </p:cBhvr>
                                      <p:to>
                                        <p:strVal val="visible"/>
                                      </p:to>
                                    </p:set>
                                    <p:animEffect transition="in" filter="wipe(down)">
                                      <p:cBhvr>
                                        <p:cTn id="38" dur="500"/>
                                        <p:tgtEl>
                                          <p:spTgt spid="42"/>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barn(inVertical)">
                                      <p:cBhvr>
                                        <p:cTn id="43" dur="500"/>
                                        <p:tgtEl>
                                          <p:spTgt spid="12"/>
                                        </p:tgtEl>
                                      </p:cBhvr>
                                    </p:animEffect>
                                  </p:childTnLst>
                                </p:cTn>
                              </p:par>
                              <p:par>
                                <p:cTn id="44" presetID="16" presetClass="entr" presetSubtype="21" fill="hold"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barn(inVertical)">
                                      <p:cBhvr>
                                        <p:cTn id="46" dur="500"/>
                                        <p:tgtEl>
                                          <p:spTgt spid="21"/>
                                        </p:tgtEl>
                                      </p:cBhvr>
                                    </p:animEffect>
                                  </p:childTnLst>
                                </p:cTn>
                              </p:par>
                              <p:par>
                                <p:cTn id="47" presetID="16" presetClass="entr" presetSubtype="21"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barn(inVertical)">
                                      <p:cBhvr>
                                        <p:cTn id="49" dur="500"/>
                                        <p:tgtEl>
                                          <p:spTgt spid="30"/>
                                        </p:tgtEl>
                                      </p:cBhvr>
                                    </p:animEffect>
                                  </p:childTnLst>
                                </p:cTn>
                              </p:par>
                              <p:par>
                                <p:cTn id="50" presetID="16" presetClass="entr" presetSubtype="21" fill="hold" grpId="0" nodeType="with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barn(inVertical)">
                                      <p:cBhvr>
                                        <p:cTn id="52" dur="500"/>
                                        <p:tgtEl>
                                          <p:spTgt spid="32"/>
                                        </p:tgtEl>
                                      </p:cBhvr>
                                    </p:animEffect>
                                  </p:childTnLst>
                                </p:cTn>
                              </p:par>
                              <p:par>
                                <p:cTn id="53" presetID="16" presetClass="entr" presetSubtype="21"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Effect transition="in" filter="barn(inVertical)">
                                      <p:cBhvr>
                                        <p:cTn id="55" dur="500"/>
                                        <p:tgtEl>
                                          <p:spTgt spid="38"/>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nodeType="click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down)">
                                      <p:cBhvr>
                                        <p:cTn id="60" dur="500"/>
                                        <p:tgtEl>
                                          <p:spTgt spid="9"/>
                                        </p:tgtEl>
                                      </p:cBhvr>
                                    </p:animEffect>
                                  </p:childTnLst>
                                </p:cTn>
                              </p:par>
                              <p:par>
                                <p:cTn id="61" presetID="22" presetClass="entr" presetSubtype="4" fill="hold" nodeType="with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down)">
                                      <p:cBhvr>
                                        <p:cTn id="63" dur="500"/>
                                        <p:tgtEl>
                                          <p:spTgt spid="2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wipe(down)">
                                      <p:cBhvr>
                                        <p:cTn id="66" dur="500"/>
                                        <p:tgtEl>
                                          <p:spTgt spid="25"/>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34"/>
                                        </p:tgtEl>
                                        <p:attrNameLst>
                                          <p:attrName>style.visibility</p:attrName>
                                        </p:attrNameLst>
                                      </p:cBhvr>
                                      <p:to>
                                        <p:strVal val="visible"/>
                                      </p:to>
                                    </p:set>
                                    <p:animEffect transition="in" filter="wipe(down)">
                                      <p:cBhvr>
                                        <p:cTn id="69" dur="500"/>
                                        <p:tgtEl>
                                          <p:spTgt spid="34"/>
                                        </p:tgtEl>
                                      </p:cBhvr>
                                    </p:animEffect>
                                  </p:childTnLst>
                                </p:cTn>
                              </p:par>
                              <p:par>
                                <p:cTn id="70" presetID="22" presetClass="entr" presetSubtype="4" fill="hold" nodeType="withEffect">
                                  <p:stCondLst>
                                    <p:cond delay="0"/>
                                  </p:stCondLst>
                                  <p:childTnLst>
                                    <p:set>
                                      <p:cBhvr>
                                        <p:cTn id="71" dur="1" fill="hold">
                                          <p:stCondLst>
                                            <p:cond delay="0"/>
                                          </p:stCondLst>
                                        </p:cTn>
                                        <p:tgtEl>
                                          <p:spTgt spid="35"/>
                                        </p:tgtEl>
                                        <p:attrNameLst>
                                          <p:attrName>style.visibility</p:attrName>
                                        </p:attrNameLst>
                                      </p:cBhvr>
                                      <p:to>
                                        <p:strVal val="visible"/>
                                      </p:to>
                                    </p:set>
                                    <p:animEffect transition="in" filter="wipe(down)">
                                      <p:cBhvr>
                                        <p:cTn id="72" dur="500"/>
                                        <p:tgtEl>
                                          <p:spTgt spid="35"/>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nodeType="clickEffect">
                                  <p:stCondLst>
                                    <p:cond delay="0"/>
                                  </p:stCondLst>
                                  <p:childTnLst>
                                    <p:set>
                                      <p:cBhvr>
                                        <p:cTn id="76" dur="1" fill="hold">
                                          <p:stCondLst>
                                            <p:cond delay="0"/>
                                          </p:stCondLst>
                                        </p:cTn>
                                        <p:tgtEl>
                                          <p:spTgt spid="16"/>
                                        </p:tgtEl>
                                        <p:attrNameLst>
                                          <p:attrName>style.visibility</p:attrName>
                                        </p:attrNameLst>
                                      </p:cBhvr>
                                      <p:to>
                                        <p:strVal val="visible"/>
                                      </p:to>
                                    </p:set>
                                    <p:animEffect transition="in" filter="wipe(down)">
                                      <p:cBhvr>
                                        <p:cTn id="77" dur="500"/>
                                        <p:tgtEl>
                                          <p:spTgt spid="16"/>
                                        </p:tgtEl>
                                      </p:cBhvr>
                                    </p:animEffect>
                                  </p:childTnLst>
                                </p:cTn>
                              </p:par>
                              <p:par>
                                <p:cTn id="78" presetID="22" presetClass="entr" presetSubtype="4" fill="hold" nodeType="with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down)">
                                      <p:cBhvr>
                                        <p:cTn id="80" dur="500"/>
                                        <p:tgtEl>
                                          <p:spTgt spid="19"/>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wipe(down)">
                                      <p:cBhvr>
                                        <p:cTn id="83" dur="500"/>
                                        <p:tgtEl>
                                          <p:spTgt spid="31"/>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33"/>
                                        </p:tgtEl>
                                        <p:attrNameLst>
                                          <p:attrName>style.visibility</p:attrName>
                                        </p:attrNameLst>
                                      </p:cBhvr>
                                      <p:to>
                                        <p:strVal val="visible"/>
                                      </p:to>
                                    </p:set>
                                    <p:animEffect transition="in" filter="wipe(down)">
                                      <p:cBhvr>
                                        <p:cTn id="86" dur="500"/>
                                        <p:tgtEl>
                                          <p:spTgt spid="33"/>
                                        </p:tgtEl>
                                      </p:cBhvr>
                                    </p:animEffect>
                                  </p:childTnLst>
                                </p:cTn>
                              </p:par>
                              <p:par>
                                <p:cTn id="87" presetID="22" presetClass="entr" presetSubtype="4" fill="hold" nodeType="withEffect">
                                  <p:stCondLst>
                                    <p:cond delay="0"/>
                                  </p:stCondLst>
                                  <p:childTnLst>
                                    <p:set>
                                      <p:cBhvr>
                                        <p:cTn id="88" dur="1" fill="hold">
                                          <p:stCondLst>
                                            <p:cond delay="0"/>
                                          </p:stCondLst>
                                        </p:cTn>
                                        <p:tgtEl>
                                          <p:spTgt spid="43"/>
                                        </p:tgtEl>
                                        <p:attrNameLst>
                                          <p:attrName>style.visibility</p:attrName>
                                        </p:attrNameLst>
                                      </p:cBhvr>
                                      <p:to>
                                        <p:strVal val="visible"/>
                                      </p:to>
                                    </p:set>
                                    <p:animEffect transition="in" filter="wipe(down)">
                                      <p:cBhvr>
                                        <p:cTn id="89"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9" grpId="0"/>
      <p:bldP spid="30" grpId="0"/>
      <p:bldP spid="31" grpId="0"/>
      <p:bldP spid="32" grpId="0" animBg="1"/>
      <p:bldP spid="33" grpId="0" animBg="1"/>
      <p:bldP spid="34" grpId="0" animBg="1"/>
      <p:bldP spid="4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b</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5233623" cy="523220"/>
          </a:xfrm>
          <a:prstGeom prst="rect">
            <a:avLst/>
          </a:prstGeom>
          <a:noFill/>
        </p:spPr>
        <p:txBody>
          <a:bodyPr wrap="square" rtlCol="0">
            <a:spAutoFit/>
          </a:bodyPr>
          <a:lstStyle/>
          <a:p>
            <a:pP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Tác phẩm “Mùa xuân nho nhỏ”</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416059" y="169870"/>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9" name="图片 11">
            <a:extLst>
              <a:ext uri="{FF2B5EF4-FFF2-40B4-BE49-F238E27FC236}">
                <a16:creationId xmlns:a16="http://schemas.microsoft.com/office/drawing/2014/main" id="{D8E1733B-0C47-41AF-A0AA-5FD25C2C729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899954" y="2483172"/>
            <a:ext cx="2955485" cy="2234354"/>
          </a:xfrm>
          <a:prstGeom prst="rect">
            <a:avLst/>
          </a:prstGeom>
        </p:spPr>
      </p:pic>
      <p:pic>
        <p:nvPicPr>
          <p:cNvPr id="10" name="图片 2">
            <a:extLst>
              <a:ext uri="{FF2B5EF4-FFF2-40B4-BE49-F238E27FC236}">
                <a16:creationId xmlns:a16="http://schemas.microsoft.com/office/drawing/2014/main" id="{FEA424E8-14B3-961E-C224-D3578C9C34E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03507" y="668786"/>
            <a:ext cx="2970590" cy="3084896"/>
          </a:xfrm>
          <a:prstGeom prst="rect">
            <a:avLst/>
          </a:prstGeom>
        </p:spPr>
      </p:pic>
      <p:sp>
        <p:nvSpPr>
          <p:cNvPr id="11" name="TextBox 22">
            <a:extLst>
              <a:ext uri="{FF2B5EF4-FFF2-40B4-BE49-F238E27FC236}">
                <a16:creationId xmlns:a16="http://schemas.microsoft.com/office/drawing/2014/main" id="{FDA25D62-CCFA-AB2E-F555-14551CFF9BB3}"/>
              </a:ext>
            </a:extLst>
          </p:cNvPr>
          <p:cNvSpPr txBox="1"/>
          <p:nvPr/>
        </p:nvSpPr>
        <p:spPr>
          <a:xfrm>
            <a:off x="933428" y="1679438"/>
            <a:ext cx="1910749" cy="1477328"/>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800">
                <a:effectLst/>
                <a:latin typeface="Times New Roman" panose="02020603050405020304" pitchFamily="18" charset="0"/>
                <a:ea typeface="Times New Roman" panose="02020603050405020304" pitchFamily="18" charset="0"/>
                <a:cs typeface="Times New Roman" panose="02020603050405020304" pitchFamily="18" charset="0"/>
              </a:rPr>
              <a:t>Thể loại: Văn bản Mùa xuân nho nhỏ thuộc thể loại thơ năm chữ</a:t>
            </a:r>
            <a:endParaRPr lang="en-US" sz="1800">
              <a:effectLst/>
              <a:latin typeface=".VnTime"/>
              <a:ea typeface="Times New Roman" panose="02020603050405020304" pitchFamily="18" charset="0"/>
              <a:cs typeface="Times New Roman" panose="02020603050405020304" pitchFamily="18" charset="0"/>
            </a:endParaRPr>
          </a:p>
          <a:p>
            <a:pPr algn="ctr"/>
            <a:endParaRPr lang="en-US" sz="1800">
              <a:effectLst/>
              <a:latin typeface=".VnTime"/>
              <a:ea typeface="Times New Roman" panose="02020603050405020304" pitchFamily="18" charset="0"/>
              <a:cs typeface="Times New Roman" panose="02020603050405020304" pitchFamily="18" charset="0"/>
            </a:endParaRPr>
          </a:p>
        </p:txBody>
      </p:sp>
      <p:pic>
        <p:nvPicPr>
          <p:cNvPr id="12" name="图片 2">
            <a:extLst>
              <a:ext uri="{FF2B5EF4-FFF2-40B4-BE49-F238E27FC236}">
                <a16:creationId xmlns:a16="http://schemas.microsoft.com/office/drawing/2014/main" id="{539C8CCA-0EBB-2676-1856-AB2AE98154D3}"/>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741265" y="1107642"/>
            <a:ext cx="2819716" cy="2928216"/>
          </a:xfrm>
          <a:prstGeom prst="rect">
            <a:avLst/>
          </a:prstGeom>
        </p:spPr>
      </p:pic>
      <p:sp>
        <p:nvSpPr>
          <p:cNvPr id="13" name="TextBox 22">
            <a:extLst>
              <a:ext uri="{FF2B5EF4-FFF2-40B4-BE49-F238E27FC236}">
                <a16:creationId xmlns:a16="http://schemas.microsoft.com/office/drawing/2014/main" id="{738AD5FA-F51D-C5D1-735C-90CD3E00101A}"/>
              </a:ext>
            </a:extLst>
          </p:cNvPr>
          <p:cNvSpPr txBox="1"/>
          <p:nvPr/>
        </p:nvSpPr>
        <p:spPr>
          <a:xfrm>
            <a:off x="6234486" y="2121869"/>
            <a:ext cx="1910749" cy="923330"/>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800">
                <a:effectLst/>
                <a:latin typeface="Times New Roman" panose="02020603050405020304" pitchFamily="18" charset="0"/>
                <a:ea typeface="Times New Roman" panose="02020603050405020304" pitchFamily="18" charset="0"/>
              </a:rPr>
              <a:t>Phương thức biểu đạt: biểu cảm kết hợp miêu tả</a:t>
            </a:r>
            <a:endParaRPr lang="en-US" sz="1800">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7645196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par>
                                <p:cTn id="27" presetID="22" presetClass="entr" presetSubtype="4" fill="hold" nodeType="with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500"/>
                                        <p:tgtEl>
                                          <p:spTgt spid="10"/>
                                        </p:tgtEl>
                                      </p:cBhvr>
                                    </p:animEffect>
                                  </p:childTnLst>
                                </p:cTn>
                              </p:par>
                              <p:par>
                                <p:cTn id="30" presetID="22" presetClass="entr" presetSubtype="4" fill="hold"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circle(in)">
                                      <p:cBhvr>
                                        <p:cTn id="37" dur="20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circle(in)">
                                      <p:cBhvr>
                                        <p:cTn id="4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8DB7B6E3-A6BE-47A7-8D88-FBCBFC01CFF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grpSp>
        <p:nvGrpSpPr>
          <p:cNvPr id="11" name="组合 10">
            <a:extLst>
              <a:ext uri="{FF2B5EF4-FFF2-40B4-BE49-F238E27FC236}">
                <a16:creationId xmlns:a16="http://schemas.microsoft.com/office/drawing/2014/main" id="{AE6D6197-B3F5-4EA2-81CD-C1806D04F2D2}"/>
              </a:ext>
            </a:extLst>
          </p:cNvPr>
          <p:cNvGrpSpPr/>
          <p:nvPr/>
        </p:nvGrpSpPr>
        <p:grpSpPr>
          <a:xfrm>
            <a:off x="1902692" y="313581"/>
            <a:ext cx="4838951" cy="2701020"/>
            <a:chOff x="2870033" y="544512"/>
            <a:chExt cx="6451934" cy="3601360"/>
          </a:xfrm>
        </p:grpSpPr>
        <p:sp>
          <p:nvSpPr>
            <p:cNvPr id="5" name="思想气泡: 云 4">
              <a:extLst>
                <a:ext uri="{FF2B5EF4-FFF2-40B4-BE49-F238E27FC236}">
                  <a16:creationId xmlns:a16="http://schemas.microsoft.com/office/drawing/2014/main" id="{D344D562-86E2-4622-B1DC-13C44A859631}"/>
                </a:ext>
              </a:extLst>
            </p:cNvPr>
            <p:cNvSpPr/>
            <p:nvPr/>
          </p:nvSpPr>
          <p:spPr>
            <a:xfrm>
              <a:off x="2870033" y="544512"/>
              <a:ext cx="6451934" cy="360136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6" name="文本框 5">
              <a:extLst>
                <a:ext uri="{FF2B5EF4-FFF2-40B4-BE49-F238E27FC236}">
                  <a16:creationId xmlns:a16="http://schemas.microsoft.com/office/drawing/2014/main" id="{B096DC4A-76A3-4991-A656-A9B4E79C86B4}"/>
                </a:ext>
              </a:extLst>
            </p:cNvPr>
            <p:cNvSpPr txBox="1"/>
            <p:nvPr/>
          </p:nvSpPr>
          <p:spPr>
            <a:xfrm>
              <a:off x="5175142" y="554216"/>
              <a:ext cx="3561348" cy="1231107"/>
            </a:xfrm>
            <a:prstGeom prst="rect">
              <a:avLst/>
            </a:prstGeom>
            <a:noFill/>
          </p:spPr>
          <p:txBody>
            <a:bodyPr wrap="square" rtlCol="0">
              <a:spAutoFit/>
            </a:bodyPr>
            <a:lstStyle/>
            <a:p>
              <a:pPr algn="ctr" defTabSz="685800">
                <a:buClrTx/>
              </a:pPr>
              <a:r>
                <a:rPr lang="en-US" altLang="zh-CN" sz="5400" b="1" kern="1200">
                  <a:solidFill>
                    <a:srgbClr val="9DBA20"/>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III.</a:t>
              </a:r>
              <a:endParaRPr lang="zh-CN" altLang="en-US" sz="5400" b="1" kern="1200" dirty="0">
                <a:solidFill>
                  <a:srgbClr val="9DBA20"/>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7">
              <a:extLst>
                <a:ext uri="{FF2B5EF4-FFF2-40B4-BE49-F238E27FC236}">
                  <a16:creationId xmlns:a16="http://schemas.microsoft.com/office/drawing/2014/main" id="{9D89CE9B-3BF6-46A4-B790-0D884AE1CD20}"/>
                </a:ext>
              </a:extLst>
            </p:cNvPr>
            <p:cNvSpPr txBox="1"/>
            <p:nvPr/>
          </p:nvSpPr>
          <p:spPr>
            <a:xfrm>
              <a:off x="3259268" y="1796636"/>
              <a:ext cx="5841170" cy="943848"/>
            </a:xfrm>
            <a:prstGeom prst="rect">
              <a:avLst/>
            </a:prstGeom>
            <a:noFill/>
          </p:spPr>
          <p:txBody>
            <a:bodyPr wrap="square" rtlCol="0">
              <a:spAutoFit/>
            </a:bodyPr>
            <a:lstStyle/>
            <a:p>
              <a:pPr algn="ctr" defTabSz="685800">
                <a:buClrTx/>
              </a:pPr>
              <a:r>
                <a:rPr lang="en-US" altLang="zh-CN" sz="40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Khám phá văn bản</a:t>
              </a:r>
              <a:endParaRPr lang="zh-CN" altLang="en-US" sz="40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grpSp>
      <p:sp>
        <p:nvSpPr>
          <p:cNvPr id="10" name="文本框 9">
            <a:extLst>
              <a:ext uri="{FF2B5EF4-FFF2-40B4-BE49-F238E27FC236}">
                <a16:creationId xmlns:a16="http://schemas.microsoft.com/office/drawing/2014/main" id="{626E16D4-81F0-4B85-8A2A-A102C5E682FE}"/>
              </a:ext>
            </a:extLst>
          </p:cNvPr>
          <p:cNvSpPr txBox="1"/>
          <p:nvPr/>
        </p:nvSpPr>
        <p:spPr>
          <a:xfrm>
            <a:off x="3862388" y="-243640"/>
            <a:ext cx="184731" cy="300082"/>
          </a:xfrm>
          <a:prstGeom prst="rect">
            <a:avLst/>
          </a:prstGeom>
          <a:noFill/>
        </p:spPr>
        <p:txBody>
          <a:bodyPr wrap="none" rtlCol="0">
            <a:spAutoFit/>
          </a:bodyPr>
          <a:lstStyle/>
          <a:p>
            <a:pPr defTabSz="685800">
              <a:buClrTx/>
            </a:pPr>
            <a:endParaRPr lang="zh-CN" altLang="en-US" sz="1350" kern="1200" dirty="0">
              <a:solidFill>
                <a:prstClr val="black"/>
              </a:solidFill>
              <a:latin typeface="Calibri"/>
              <a:ea typeface="微软雅黑" panose="020B0503020204020204" pitchFamily="34" charset="-122"/>
              <a:cs typeface="+mn-cs"/>
            </a:endParaRPr>
          </a:p>
        </p:txBody>
      </p:sp>
      <p:pic>
        <p:nvPicPr>
          <p:cNvPr id="12"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773580" y="365690"/>
            <a:ext cx="1057910" cy="835660"/>
          </a:xfrm>
          <a:prstGeom prst="rect">
            <a:avLst/>
          </a:prstGeom>
        </p:spPr>
      </p:pic>
      <p:pic>
        <p:nvPicPr>
          <p:cNvPr id="13"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843132" y="3095490"/>
            <a:ext cx="670560" cy="529590"/>
          </a:xfrm>
          <a:prstGeom prst="rect">
            <a:avLst/>
          </a:prstGeom>
        </p:spPr>
      </p:pic>
      <p:pic>
        <p:nvPicPr>
          <p:cNvPr id="14" name="图片 6">
            <a:extLst>
              <a:ext uri="{FF2B5EF4-FFF2-40B4-BE49-F238E27FC236}">
                <a16:creationId xmlns:a16="http://schemas.microsoft.com/office/drawing/2014/main" id="{E9551449-0AE9-521B-9980-EED1F746B6F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209090" y="0"/>
            <a:ext cx="2934910" cy="3262745"/>
          </a:xfrm>
          <a:prstGeom prst="rect">
            <a:avLst/>
          </a:prstGeom>
        </p:spPr>
      </p:pic>
      <p:pic>
        <p:nvPicPr>
          <p:cNvPr id="15" name="图片 4">
            <a:extLst>
              <a:ext uri="{FF2B5EF4-FFF2-40B4-BE49-F238E27FC236}">
                <a16:creationId xmlns:a16="http://schemas.microsoft.com/office/drawing/2014/main" id="{DCAD4FEB-5AD0-94A2-E02B-DD85F230C3AB}"/>
              </a:ext>
            </a:extLst>
          </p:cNvPr>
          <p:cNvPicPr>
            <a:picLocks noChangeAspect="1"/>
          </p:cNvPicPr>
          <p:nvPr/>
        </p:nvPicPr>
        <p:blipFill>
          <a:blip r:embed="rId7"/>
          <a:stretch>
            <a:fillRect/>
          </a:stretch>
        </p:blipFill>
        <p:spPr>
          <a:xfrm>
            <a:off x="4377208" y="2297341"/>
            <a:ext cx="2846159" cy="2846159"/>
          </a:xfrm>
          <a:prstGeom prst="rect">
            <a:avLst/>
          </a:prstGeom>
        </p:spPr>
      </p:pic>
    </p:spTree>
    <p:custDataLst>
      <p:tags r:id="rId1"/>
    </p:custDataLst>
    <p:extLst>
      <p:ext uri="{BB962C8B-B14F-4D97-AF65-F5344CB8AC3E}">
        <p14:creationId xmlns:p14="http://schemas.microsoft.com/office/powerpoint/2010/main" val="39682499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1000" fill="hold"/>
                                        <p:tgtEl>
                                          <p:spTgt spid="11"/>
                                        </p:tgtEl>
                                        <p:attrNameLst>
                                          <p:attrName>ppt_w</p:attrName>
                                        </p:attrNameLst>
                                      </p:cBhvr>
                                      <p:tavLst>
                                        <p:tav tm="0">
                                          <p:val>
                                            <p:fltVal val="0"/>
                                          </p:val>
                                        </p:tav>
                                        <p:tav tm="100000">
                                          <p:val>
                                            <p:strVal val="#ppt_w"/>
                                          </p:val>
                                        </p:tav>
                                      </p:tavLst>
                                    </p:anim>
                                    <p:anim calcmode="lin" valueType="num">
                                      <p:cBhvr>
                                        <p:cTn id="27" dur="1000" fill="hold"/>
                                        <p:tgtEl>
                                          <p:spTgt spid="11"/>
                                        </p:tgtEl>
                                        <p:attrNameLst>
                                          <p:attrName>ppt_h</p:attrName>
                                        </p:attrNameLst>
                                      </p:cBhvr>
                                      <p:tavLst>
                                        <p:tav tm="0">
                                          <p:val>
                                            <p:fltVal val="0"/>
                                          </p:val>
                                        </p:tav>
                                        <p:tav tm="100000">
                                          <p:val>
                                            <p:strVal val="#ppt_h"/>
                                          </p:val>
                                        </p:tav>
                                      </p:tavLst>
                                    </p:anim>
                                    <p:anim calcmode="lin" valueType="num">
                                      <p:cBhvr>
                                        <p:cTn id="28" dur="1000" fill="hold"/>
                                        <p:tgtEl>
                                          <p:spTgt spid="11"/>
                                        </p:tgtEl>
                                        <p:attrNameLst>
                                          <p:attrName>style.rotation</p:attrName>
                                        </p:attrNameLst>
                                      </p:cBhvr>
                                      <p:tavLst>
                                        <p:tav tm="0">
                                          <p:val>
                                            <p:fltVal val="90"/>
                                          </p:val>
                                        </p:tav>
                                        <p:tav tm="100000">
                                          <p:val>
                                            <p:fltVal val="0"/>
                                          </p:val>
                                        </p:tav>
                                      </p:tavLst>
                                    </p:anim>
                                    <p:animEffect transition="in" filter="fade">
                                      <p:cBhvr>
                                        <p:cTn id="29"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482"/>
        <p:cNvGrpSpPr/>
        <p:nvPr/>
      </p:nvGrpSpPr>
      <p:grpSpPr>
        <a:xfrm>
          <a:off x="0" y="0"/>
          <a:ext cx="0" cy="0"/>
          <a:chOff x="0" y="0"/>
          <a:chExt cx="0" cy="0"/>
        </a:xfrm>
      </p:grpSpPr>
      <p:sp>
        <p:nvSpPr>
          <p:cNvPr id="7483" name="Google Shape;7483;p43"/>
          <p:cNvSpPr/>
          <p:nvPr/>
        </p:nvSpPr>
        <p:spPr>
          <a:xfrm>
            <a:off x="4108789" y="215185"/>
            <a:ext cx="1396411" cy="1207352"/>
          </a:xfrm>
          <a:prstGeom prst="ellipse">
            <a:avLst/>
          </a:prstGeom>
          <a:noFill/>
          <a:ln w="57150" cap="rnd" cmpd="sng">
            <a:solidFill>
              <a:schemeClr val="lt2"/>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43"/>
          <p:cNvSpPr txBox="1">
            <a:spLocks noGrp="1"/>
          </p:cNvSpPr>
          <p:nvPr>
            <p:ph type="title" idx="2"/>
          </p:nvPr>
        </p:nvSpPr>
        <p:spPr>
          <a:xfrm>
            <a:off x="2082133" y="1274263"/>
            <a:ext cx="6147465" cy="1503900"/>
          </a:xfrm>
          <a:prstGeom prst="rect">
            <a:avLst/>
          </a:prstGeom>
        </p:spPr>
        <p:txBody>
          <a:bodyPr spcFirstLastPara="1" wrap="square" lIns="91425" tIns="91425" rIns="91425" bIns="91425" anchor="t" anchorCtr="0">
            <a:noAutofit/>
          </a:bodyPr>
          <a:lstStyle/>
          <a:p>
            <a:pPr>
              <a:spcAft>
                <a:spcPts val="800"/>
              </a:spcAft>
            </a:pPr>
            <a:r>
              <a:rPr lang="en-US" sz="4000" b="1">
                <a:effectLst/>
                <a:latin typeface="Times New Roman" panose="02020603050405020304" pitchFamily="18" charset="0"/>
                <a:ea typeface="Calibri" panose="020F0502020204030204" pitchFamily="34" charset="0"/>
                <a:cs typeface="Times New Roman" panose="02020603050405020304" pitchFamily="18" charset="0"/>
              </a:rPr>
              <a:t>Cảm xúc trước mùa xuân của thiên nhiên</a:t>
            </a:r>
            <a:endParaRPr lang="en-US" sz="4000">
              <a:effectLst/>
              <a:latin typeface=".VnTime"/>
              <a:ea typeface="Times New Roman" panose="02020603050405020304" pitchFamily="18" charset="0"/>
              <a:cs typeface="Times New Roman" panose="02020603050405020304" pitchFamily="18" charset="0"/>
            </a:endParaRPr>
          </a:p>
        </p:txBody>
      </p:sp>
      <p:sp>
        <p:nvSpPr>
          <p:cNvPr id="7485" name="Google Shape;7485;p43"/>
          <p:cNvSpPr txBox="1">
            <a:spLocks noGrp="1"/>
          </p:cNvSpPr>
          <p:nvPr>
            <p:ph type="title"/>
          </p:nvPr>
        </p:nvSpPr>
        <p:spPr>
          <a:xfrm>
            <a:off x="4031945" y="113861"/>
            <a:ext cx="1550100" cy="141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pic>
        <p:nvPicPr>
          <p:cNvPr id="7" name="Picture 6" descr="A yellow bird with a black background&#10;&#10;Description automatically generated with low confidence">
            <a:extLst>
              <a:ext uri="{FF2B5EF4-FFF2-40B4-BE49-F238E27FC236}">
                <a16:creationId xmlns:a16="http://schemas.microsoft.com/office/drawing/2014/main" id="{77F63E01-448B-873A-3245-17C4F647DA7B}"/>
              </a:ext>
            </a:extLst>
          </p:cNvPr>
          <p:cNvPicPr>
            <a:picLocks noChangeAspect="1"/>
          </p:cNvPicPr>
          <p:nvPr/>
        </p:nvPicPr>
        <p:blipFill>
          <a:blip r:embed="rId3"/>
          <a:stretch>
            <a:fillRect/>
          </a:stretch>
        </p:blipFill>
        <p:spPr>
          <a:xfrm>
            <a:off x="7708719" y="1523861"/>
            <a:ext cx="1642654" cy="1642654"/>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483"/>
                                        </p:tgtEl>
                                        <p:attrNameLst>
                                          <p:attrName>style.visibility</p:attrName>
                                        </p:attrNameLst>
                                      </p:cBhvr>
                                      <p:to>
                                        <p:strVal val="visible"/>
                                      </p:to>
                                    </p:set>
                                    <p:anim calcmode="lin" valueType="num">
                                      <p:cBhvr additive="base">
                                        <p:cTn id="7" dur="500" fill="hold"/>
                                        <p:tgtEl>
                                          <p:spTgt spid="7483"/>
                                        </p:tgtEl>
                                        <p:attrNameLst>
                                          <p:attrName>ppt_x</p:attrName>
                                        </p:attrNameLst>
                                      </p:cBhvr>
                                      <p:tavLst>
                                        <p:tav tm="0">
                                          <p:val>
                                            <p:strVal val="#ppt_x"/>
                                          </p:val>
                                        </p:tav>
                                        <p:tav tm="100000">
                                          <p:val>
                                            <p:strVal val="#ppt_x"/>
                                          </p:val>
                                        </p:tav>
                                      </p:tavLst>
                                    </p:anim>
                                    <p:anim calcmode="lin" valueType="num">
                                      <p:cBhvr additive="base">
                                        <p:cTn id="8" dur="500" fill="hold"/>
                                        <p:tgtEl>
                                          <p:spTgt spid="748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85"/>
                                        </p:tgtEl>
                                        <p:attrNameLst>
                                          <p:attrName>style.visibility</p:attrName>
                                        </p:attrNameLst>
                                      </p:cBhvr>
                                      <p:to>
                                        <p:strVal val="visible"/>
                                      </p:to>
                                    </p:set>
                                    <p:anim calcmode="lin" valueType="num">
                                      <p:cBhvr additive="base">
                                        <p:cTn id="11" dur="500" fill="hold"/>
                                        <p:tgtEl>
                                          <p:spTgt spid="7485"/>
                                        </p:tgtEl>
                                        <p:attrNameLst>
                                          <p:attrName>ppt_x</p:attrName>
                                        </p:attrNameLst>
                                      </p:cBhvr>
                                      <p:tavLst>
                                        <p:tav tm="0">
                                          <p:val>
                                            <p:strVal val="#ppt_x"/>
                                          </p:val>
                                        </p:tav>
                                        <p:tav tm="100000">
                                          <p:val>
                                            <p:strVal val="#ppt_x"/>
                                          </p:val>
                                        </p:tav>
                                      </p:tavLst>
                                    </p:anim>
                                    <p:anim calcmode="lin" valueType="num">
                                      <p:cBhvr additive="base">
                                        <p:cTn id="12" dur="500" fill="hold"/>
                                        <p:tgtEl>
                                          <p:spTgt spid="748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484"/>
                                        </p:tgtEl>
                                        <p:attrNameLst>
                                          <p:attrName>style.visibility</p:attrName>
                                        </p:attrNameLst>
                                      </p:cBhvr>
                                      <p:to>
                                        <p:strVal val="visible"/>
                                      </p:to>
                                    </p:set>
                                    <p:anim calcmode="lin" valueType="num">
                                      <p:cBhvr additive="base">
                                        <p:cTn id="15" dur="500" fill="hold"/>
                                        <p:tgtEl>
                                          <p:spTgt spid="7484"/>
                                        </p:tgtEl>
                                        <p:attrNameLst>
                                          <p:attrName>ppt_x</p:attrName>
                                        </p:attrNameLst>
                                      </p:cBhvr>
                                      <p:tavLst>
                                        <p:tav tm="0">
                                          <p:val>
                                            <p:strVal val="#ppt_x"/>
                                          </p:val>
                                        </p:tav>
                                        <p:tav tm="100000">
                                          <p:val>
                                            <p:strVal val="#ppt_x"/>
                                          </p:val>
                                        </p:tav>
                                      </p:tavLst>
                                    </p:anim>
                                    <p:anim calcmode="lin" valueType="num">
                                      <p:cBhvr additive="base">
                                        <p:cTn id="16" dur="500" fill="hold"/>
                                        <p:tgtEl>
                                          <p:spTgt spid="74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3" grpId="0" animBg="1"/>
      <p:bldP spid="7484" grpId="0"/>
      <p:bldP spid="748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1</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5769200" cy="461665"/>
          </a:xfrm>
          <a:prstGeom prst="rect">
            <a:avLst/>
          </a:prstGeom>
          <a:noFill/>
        </p:spPr>
        <p:txBody>
          <a:bodyPr wrap="square" rtlCol="0">
            <a:spAutoFit/>
          </a:bodyPr>
          <a:lstStyle/>
          <a:p>
            <a:pPr defTabSz="685800">
              <a:buClrTx/>
            </a:pPr>
            <a:r>
              <a:rPr lang="en-US" altLang="zh-CN" sz="24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Cảm xúc trước mùa xuân của thiên nhiên</a:t>
            </a:r>
            <a:endParaRPr lang="zh-CN" altLang="en-US"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9" name="图片 24">
            <a:extLst>
              <a:ext uri="{FF2B5EF4-FFF2-40B4-BE49-F238E27FC236}">
                <a16:creationId xmlns:a16="http://schemas.microsoft.com/office/drawing/2014/main" id="{44AFAFFE-F6FF-5A0B-677A-C44C4D166D3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974923" y="584418"/>
            <a:ext cx="3761922" cy="3514847"/>
          </a:xfrm>
          <a:prstGeom prst="rect">
            <a:avLst/>
          </a:prstGeom>
        </p:spPr>
      </p:pic>
      <p:sp>
        <p:nvSpPr>
          <p:cNvPr id="10" name="TextBox 23">
            <a:extLst>
              <a:ext uri="{FF2B5EF4-FFF2-40B4-BE49-F238E27FC236}">
                <a16:creationId xmlns:a16="http://schemas.microsoft.com/office/drawing/2014/main" id="{522B4C7C-33C1-02A2-7D8D-99EB05E27E53}"/>
              </a:ext>
            </a:extLst>
          </p:cNvPr>
          <p:cNvSpPr txBox="1"/>
          <p:nvPr/>
        </p:nvSpPr>
        <p:spPr>
          <a:xfrm>
            <a:off x="4697422" y="1793947"/>
            <a:ext cx="2386856" cy="1477328"/>
          </a:xfrm>
          <a:prstGeom prst="rect">
            <a:avLst/>
          </a:prstGeom>
          <a:noFill/>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800" i="1">
                <a:solidFill>
                  <a:srgbClr val="000000"/>
                </a:solidFill>
                <a:effectLst/>
                <a:latin typeface="Times New Roman" panose="02020603050405020304" pitchFamily="18" charset="0"/>
                <a:ea typeface="Times New Roman" panose="02020603050405020304" pitchFamily="18" charset="0"/>
              </a:rPr>
              <a:t>Gv phát PHT số 1, Hs thảo luận nhóm 4-6 em để tìm hiểu về </a:t>
            </a:r>
            <a:r>
              <a:rPr lang="en-US" sz="1800" i="1">
                <a:effectLst/>
                <a:latin typeface="Times New Roman" panose="02020603050405020304" pitchFamily="18" charset="0"/>
                <a:ea typeface="Calibri" panose="020F0502020204030204" pitchFamily="34" charset="0"/>
              </a:rPr>
              <a:t>cảm xúc trước mùa xuân của thiên nhiên</a:t>
            </a:r>
            <a:endParaRPr lang="en-US" sz="1800">
              <a:effectLst/>
              <a:latin typeface=".VnTime"/>
              <a:ea typeface="Times New Roman" panose="02020603050405020304" pitchFamily="18" charset="0"/>
              <a:cs typeface="Times New Roman" panose="02020603050405020304" pitchFamily="18" charset="0"/>
            </a:endParaRPr>
          </a:p>
        </p:txBody>
      </p:sp>
      <p:pic>
        <p:nvPicPr>
          <p:cNvPr id="11" name="图片 10">
            <a:extLst>
              <a:ext uri="{FF2B5EF4-FFF2-40B4-BE49-F238E27FC236}">
                <a16:creationId xmlns:a16="http://schemas.microsoft.com/office/drawing/2014/main" id="{30B32558-38C9-4B4F-B6F6-BC67E1E5A44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45025" y="2149741"/>
            <a:ext cx="2407372" cy="2577304"/>
          </a:xfrm>
          <a:prstGeom prst="rect">
            <a:avLst/>
          </a:prstGeom>
        </p:spPr>
      </p:pic>
    </p:spTree>
    <p:custDataLst>
      <p:tags r:id="rId1"/>
    </p:custDataLst>
    <p:extLst>
      <p:ext uri="{BB962C8B-B14F-4D97-AF65-F5344CB8AC3E}">
        <p14:creationId xmlns:p14="http://schemas.microsoft.com/office/powerpoint/2010/main" val="373606068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500"/>
                                        <p:tgtEl>
                                          <p:spTgt spid="11"/>
                                        </p:tgtEl>
                                      </p:cBhvr>
                                    </p:animEffect>
                                  </p:childTnLst>
                                </p:cTn>
                              </p:par>
                              <p:par>
                                <p:cTn id="27" presetID="22" presetClass="entr" presetSubtype="4"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down)">
                                      <p:cBhvr>
                                        <p:cTn id="29" dur="500"/>
                                        <p:tgtEl>
                                          <p:spTgt spid="9"/>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1</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5769200" cy="461665"/>
          </a:xfrm>
          <a:prstGeom prst="rect">
            <a:avLst/>
          </a:prstGeom>
          <a:noFill/>
        </p:spPr>
        <p:txBody>
          <a:bodyPr wrap="square" rtlCol="0">
            <a:spAutoFit/>
          </a:bodyPr>
          <a:lstStyle/>
          <a:p>
            <a:pPr defTabSz="685800">
              <a:buClrTx/>
            </a:pPr>
            <a:r>
              <a:rPr lang="en-US" altLang="zh-CN" sz="24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Cảm xúc trước mùa xuân của thiên nhiên</a:t>
            </a:r>
            <a:endParaRPr lang="zh-CN" altLang="en-US"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9" name="Picture 8">
            <a:extLst>
              <a:ext uri="{FF2B5EF4-FFF2-40B4-BE49-F238E27FC236}">
                <a16:creationId xmlns:a16="http://schemas.microsoft.com/office/drawing/2014/main" id="{75E59A41-A671-1412-FA8A-14CB5BBAA247}"/>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272972" y="1139089"/>
            <a:ext cx="6367508" cy="3529106"/>
          </a:xfrm>
          <a:prstGeom prst="rect">
            <a:avLst/>
          </a:prstGeom>
          <a:noFill/>
          <a:ln>
            <a:noFill/>
          </a:ln>
        </p:spPr>
      </p:pic>
    </p:spTree>
    <p:custDataLst>
      <p:tags r:id="rId1"/>
    </p:custDataLst>
    <p:extLst>
      <p:ext uri="{BB962C8B-B14F-4D97-AF65-F5344CB8AC3E}">
        <p14:creationId xmlns:p14="http://schemas.microsoft.com/office/powerpoint/2010/main" val="31327532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down)">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A</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97701" y="425959"/>
            <a:ext cx="4605866" cy="584775"/>
          </a:xfrm>
          <a:prstGeom prst="rect">
            <a:avLst/>
          </a:prstGeom>
          <a:noFill/>
        </p:spPr>
        <p:txBody>
          <a:bodyPr wrap="square" rtlCol="0">
            <a:spAutoFit/>
          </a:bodyPr>
          <a:lstStyle/>
          <a:p>
            <a:pPr defTabSz="685800">
              <a:buClrTx/>
            </a:pPr>
            <a:r>
              <a:rPr lang="en-US" altLang="zh-CN" sz="32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Hoạt động khởi động</a:t>
            </a:r>
            <a:endParaRPr lang="zh-CN" altLang="en-US" sz="32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0" name="图片 9">
            <a:extLst>
              <a:ext uri="{FF2B5EF4-FFF2-40B4-BE49-F238E27FC236}">
                <a16:creationId xmlns:a16="http://schemas.microsoft.com/office/drawing/2014/main" id="{36040399-074E-404B-A491-F3ECA2D9A65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1305"/>
          <a:stretch/>
        </p:blipFill>
        <p:spPr>
          <a:xfrm>
            <a:off x="641684" y="1427295"/>
            <a:ext cx="3258950" cy="3216950"/>
          </a:xfrm>
          <a:prstGeom prst="rect">
            <a:avLst/>
          </a:prstGeom>
        </p:spPr>
      </p:pic>
      <p:pic>
        <p:nvPicPr>
          <p:cNvPr id="8" name="图片 1">
            <a:extLst>
              <a:ext uri="{FF2B5EF4-FFF2-40B4-BE49-F238E27FC236}">
                <a16:creationId xmlns:a16="http://schemas.microsoft.com/office/drawing/2014/main" id="{17D4A371-F1F1-D552-8EAD-9127CCCC5DA7}"/>
              </a:ext>
            </a:extLst>
          </p:cNvPr>
          <p:cNvPicPr>
            <a:picLocks noChangeAspect="1"/>
          </p:cNvPicPr>
          <p:nvPr/>
        </p:nvPicPr>
        <p:blipFill>
          <a:blip r:embed="rId5">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14" name="图片 2">
            <a:extLst>
              <a:ext uri="{FF2B5EF4-FFF2-40B4-BE49-F238E27FC236}">
                <a16:creationId xmlns:a16="http://schemas.microsoft.com/office/drawing/2014/main" id="{75C24B86-1872-959C-EC1E-BDE35CB072B6}"/>
              </a:ext>
            </a:extLst>
          </p:cNvPr>
          <p:cNvPicPr>
            <a:picLocks noChangeAspect="1"/>
          </p:cNvPicPr>
          <p:nvPr/>
        </p:nvPicPr>
        <p:blipFill>
          <a:blip r:embed="rId6"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sp>
        <p:nvSpPr>
          <p:cNvPr id="105" name="Google Shape;1629;p31">
            <a:extLst>
              <a:ext uri="{FF2B5EF4-FFF2-40B4-BE49-F238E27FC236}">
                <a16:creationId xmlns:a16="http://schemas.microsoft.com/office/drawing/2014/main" id="{085F237D-38FC-A280-3DB6-2C21B88703B5}"/>
              </a:ext>
            </a:extLst>
          </p:cNvPr>
          <p:cNvSpPr/>
          <p:nvPr/>
        </p:nvSpPr>
        <p:spPr>
          <a:xfrm>
            <a:off x="4036131" y="1254096"/>
            <a:ext cx="3795300" cy="1411230"/>
          </a:xfrm>
          <a:prstGeom prst="roundRect">
            <a:avLst>
              <a:gd name="adj" fmla="val 5263"/>
            </a:avLst>
          </a:prstGeom>
          <a:solidFill>
            <a:schemeClr val="accent4">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 name="Google Shape;1632;p31">
            <a:extLst>
              <a:ext uri="{FF2B5EF4-FFF2-40B4-BE49-F238E27FC236}">
                <a16:creationId xmlns:a16="http://schemas.microsoft.com/office/drawing/2014/main" id="{30B5F288-DA6F-EC88-022B-CE067AAC78A7}"/>
              </a:ext>
            </a:extLst>
          </p:cNvPr>
          <p:cNvSpPr/>
          <p:nvPr/>
        </p:nvSpPr>
        <p:spPr>
          <a:xfrm>
            <a:off x="4572000" y="3035770"/>
            <a:ext cx="3795600" cy="1476710"/>
          </a:xfrm>
          <a:prstGeom prst="roundRect">
            <a:avLst>
              <a:gd name="adj" fmla="val 6340"/>
            </a:avLst>
          </a:prstGeom>
          <a:solidFill>
            <a:schemeClr val="accent6">
              <a:lumMod val="20000"/>
              <a:lumOff val="8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 name="Google Shape;1641;p31">
            <a:extLst>
              <a:ext uri="{FF2B5EF4-FFF2-40B4-BE49-F238E27FC236}">
                <a16:creationId xmlns:a16="http://schemas.microsoft.com/office/drawing/2014/main" id="{328DA5C2-6C97-511F-B9E9-61F40CDAF02F}"/>
              </a:ext>
            </a:extLst>
          </p:cNvPr>
          <p:cNvSpPr txBox="1"/>
          <p:nvPr/>
        </p:nvSpPr>
        <p:spPr>
          <a:xfrm>
            <a:off x="5874885" y="2948491"/>
            <a:ext cx="2395232" cy="750000"/>
          </a:xfrm>
          <a:prstGeom prst="rect">
            <a:avLst/>
          </a:prstGeom>
          <a:noFill/>
          <a:ln>
            <a:noFill/>
          </a:ln>
        </p:spPr>
        <p:txBody>
          <a:bodyPr spcFirstLastPara="1" wrap="square" lIns="91425" tIns="91425" rIns="91425" bIns="91425" anchor="t" anchorCtr="0">
            <a:noAutofit/>
          </a:bodyPr>
          <a:lstStyle/>
          <a:p>
            <a:pPr algn="just">
              <a:buSzPts val="1100"/>
            </a:pPr>
            <a:r>
              <a:rPr lang="en-US" sz="2400" i="1">
                <a:effectLst/>
                <a:latin typeface="Times New Roman" panose="02020603050405020304" pitchFamily="18" charset="0"/>
                <a:ea typeface="Times New Roman" panose="02020603050405020304" pitchFamily="18" charset="0"/>
              </a:rPr>
              <a:t>Hãy đọc một vài đoạn thơ mà em yêu thích viết về mùa xuân.</a:t>
            </a:r>
            <a:endParaRPr sz="1600">
              <a:latin typeface="Barlow"/>
              <a:ea typeface="Barlow"/>
              <a:cs typeface="Barlow"/>
              <a:sym typeface="Barlow"/>
            </a:endParaRPr>
          </a:p>
        </p:txBody>
      </p:sp>
      <p:sp>
        <p:nvSpPr>
          <p:cNvPr id="112" name="Google Shape;1644;p31">
            <a:extLst>
              <a:ext uri="{FF2B5EF4-FFF2-40B4-BE49-F238E27FC236}">
                <a16:creationId xmlns:a16="http://schemas.microsoft.com/office/drawing/2014/main" id="{886661BB-F295-AE58-90BA-24E20F084924}"/>
              </a:ext>
            </a:extLst>
          </p:cNvPr>
          <p:cNvSpPr txBox="1"/>
          <p:nvPr/>
        </p:nvSpPr>
        <p:spPr>
          <a:xfrm>
            <a:off x="4139428" y="1309172"/>
            <a:ext cx="2471219" cy="753900"/>
          </a:xfrm>
          <a:prstGeom prst="rect">
            <a:avLst/>
          </a:prstGeom>
          <a:noFill/>
          <a:ln>
            <a:noFill/>
          </a:ln>
        </p:spPr>
        <p:txBody>
          <a:bodyPr spcFirstLastPara="1" wrap="square" lIns="91425" tIns="91425" rIns="91425" bIns="91425" anchor="t" anchorCtr="0">
            <a:noAutofit/>
          </a:bodyPr>
          <a:lstStyle/>
          <a:p>
            <a:pPr algn="just"/>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Mùa xuân trong cảm nhận của em có gì đáng nhớ?</a:t>
            </a:r>
            <a:endParaRPr lang="en-US" sz="2400">
              <a:effectLst/>
              <a:latin typeface=".VnTime"/>
              <a:ea typeface="Times New Roman" panose="02020603050405020304" pitchFamily="18" charset="0"/>
              <a:cs typeface="Times New Roman" panose="02020603050405020304" pitchFamily="18" charset="0"/>
            </a:endParaRPr>
          </a:p>
          <a:p>
            <a:pPr algn="just"/>
            <a:endParaRPr sz="1600">
              <a:latin typeface="Barlow"/>
              <a:ea typeface="Barlow"/>
              <a:cs typeface="Barlow"/>
              <a:sym typeface="Barlow"/>
            </a:endParaRPr>
          </a:p>
        </p:txBody>
      </p:sp>
      <p:grpSp>
        <p:nvGrpSpPr>
          <p:cNvPr id="113" name="Google Shape;1645;p31">
            <a:extLst>
              <a:ext uri="{FF2B5EF4-FFF2-40B4-BE49-F238E27FC236}">
                <a16:creationId xmlns:a16="http://schemas.microsoft.com/office/drawing/2014/main" id="{79DD3A96-0331-9E8C-2D8F-D201030BF31C}"/>
              </a:ext>
            </a:extLst>
          </p:cNvPr>
          <p:cNvGrpSpPr/>
          <p:nvPr/>
        </p:nvGrpSpPr>
        <p:grpSpPr>
          <a:xfrm>
            <a:off x="6746144" y="1528559"/>
            <a:ext cx="831490" cy="849520"/>
            <a:chOff x="-831485" y="3330888"/>
            <a:chExt cx="831490" cy="849520"/>
          </a:xfrm>
        </p:grpSpPr>
        <p:grpSp>
          <p:nvGrpSpPr>
            <p:cNvPr id="114" name="Google Shape;1646;p31">
              <a:extLst>
                <a:ext uri="{FF2B5EF4-FFF2-40B4-BE49-F238E27FC236}">
                  <a16:creationId xmlns:a16="http://schemas.microsoft.com/office/drawing/2014/main" id="{CC86AD4F-B019-1197-67B0-8E046A01CF6B}"/>
                </a:ext>
              </a:extLst>
            </p:cNvPr>
            <p:cNvGrpSpPr/>
            <p:nvPr/>
          </p:nvGrpSpPr>
          <p:grpSpPr>
            <a:xfrm>
              <a:off x="-831485" y="3330888"/>
              <a:ext cx="831490" cy="849520"/>
              <a:chOff x="-831485" y="3330888"/>
              <a:chExt cx="831490" cy="849520"/>
            </a:xfrm>
          </p:grpSpPr>
          <p:sp>
            <p:nvSpPr>
              <p:cNvPr id="141" name="Google Shape;1647;p31">
                <a:extLst>
                  <a:ext uri="{FF2B5EF4-FFF2-40B4-BE49-F238E27FC236}">
                    <a16:creationId xmlns:a16="http://schemas.microsoft.com/office/drawing/2014/main" id="{94384F12-A6CD-148C-7A05-DC0401B16226}"/>
                  </a:ext>
                </a:extLst>
              </p:cNvPr>
              <p:cNvSpPr/>
              <p:nvPr/>
            </p:nvSpPr>
            <p:spPr>
              <a:xfrm>
                <a:off x="-509946" y="3330888"/>
                <a:ext cx="188382" cy="174702"/>
              </a:xfrm>
              <a:custGeom>
                <a:avLst/>
                <a:gdLst/>
                <a:ahLst/>
                <a:cxnLst/>
                <a:rect l="l" t="t" r="r" b="b"/>
                <a:pathLst>
                  <a:path w="6321" h="5862" extrusionOk="0">
                    <a:moveTo>
                      <a:pt x="3161" y="0"/>
                    </a:moveTo>
                    <a:lnTo>
                      <a:pt x="2850" y="17"/>
                    </a:lnTo>
                    <a:lnTo>
                      <a:pt x="2309" y="311"/>
                    </a:lnTo>
                    <a:lnTo>
                      <a:pt x="2113" y="541"/>
                    </a:lnTo>
                    <a:lnTo>
                      <a:pt x="1867" y="377"/>
                    </a:lnTo>
                    <a:lnTo>
                      <a:pt x="1262" y="246"/>
                    </a:lnTo>
                    <a:lnTo>
                      <a:pt x="951" y="295"/>
                    </a:lnTo>
                    <a:lnTo>
                      <a:pt x="705" y="393"/>
                    </a:lnTo>
                    <a:lnTo>
                      <a:pt x="312" y="704"/>
                    </a:lnTo>
                    <a:lnTo>
                      <a:pt x="66" y="1130"/>
                    </a:lnTo>
                    <a:lnTo>
                      <a:pt x="1" y="1638"/>
                    </a:lnTo>
                    <a:lnTo>
                      <a:pt x="50" y="1883"/>
                    </a:lnTo>
                    <a:lnTo>
                      <a:pt x="66" y="1932"/>
                    </a:lnTo>
                    <a:lnTo>
                      <a:pt x="83" y="1965"/>
                    </a:lnTo>
                    <a:lnTo>
                      <a:pt x="1425" y="5862"/>
                    </a:lnTo>
                    <a:lnTo>
                      <a:pt x="4896" y="5862"/>
                    </a:lnTo>
                    <a:lnTo>
                      <a:pt x="5879" y="3013"/>
                    </a:lnTo>
                    <a:lnTo>
                      <a:pt x="6239" y="1965"/>
                    </a:lnTo>
                    <a:lnTo>
                      <a:pt x="6255" y="1932"/>
                    </a:lnTo>
                    <a:lnTo>
                      <a:pt x="6272" y="1883"/>
                    </a:lnTo>
                    <a:lnTo>
                      <a:pt x="6321" y="1638"/>
                    </a:lnTo>
                    <a:lnTo>
                      <a:pt x="6255" y="1130"/>
                    </a:lnTo>
                    <a:lnTo>
                      <a:pt x="6010" y="704"/>
                    </a:lnTo>
                    <a:lnTo>
                      <a:pt x="5617" y="393"/>
                    </a:lnTo>
                    <a:lnTo>
                      <a:pt x="5371" y="295"/>
                    </a:lnTo>
                    <a:lnTo>
                      <a:pt x="5060" y="246"/>
                    </a:lnTo>
                    <a:lnTo>
                      <a:pt x="4471" y="377"/>
                    </a:lnTo>
                    <a:lnTo>
                      <a:pt x="4209" y="541"/>
                    </a:lnTo>
                    <a:lnTo>
                      <a:pt x="4029" y="311"/>
                    </a:lnTo>
                    <a:lnTo>
                      <a:pt x="3488" y="17"/>
                    </a:lnTo>
                    <a:lnTo>
                      <a:pt x="3161"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2" name="Google Shape;1648;p31">
                <a:extLst>
                  <a:ext uri="{FF2B5EF4-FFF2-40B4-BE49-F238E27FC236}">
                    <a16:creationId xmlns:a16="http://schemas.microsoft.com/office/drawing/2014/main" id="{8986351F-EC62-A5AB-D40B-1770D2174E26}"/>
                  </a:ext>
                </a:extLst>
              </p:cNvPr>
              <p:cNvSpPr/>
              <p:nvPr/>
            </p:nvSpPr>
            <p:spPr>
              <a:xfrm>
                <a:off x="-721692" y="3378214"/>
                <a:ext cx="201048" cy="205458"/>
              </a:xfrm>
              <a:custGeom>
                <a:avLst/>
                <a:gdLst/>
                <a:ahLst/>
                <a:cxnLst/>
                <a:rect l="l" t="t" r="r" b="b"/>
                <a:pathLst>
                  <a:path w="6746" h="6894" extrusionOk="0">
                    <a:moveTo>
                      <a:pt x="4110" y="0"/>
                    </a:moveTo>
                    <a:lnTo>
                      <a:pt x="3864" y="82"/>
                    </a:lnTo>
                    <a:lnTo>
                      <a:pt x="3570" y="213"/>
                    </a:lnTo>
                    <a:lnTo>
                      <a:pt x="3160" y="672"/>
                    </a:lnTo>
                    <a:lnTo>
                      <a:pt x="3062" y="950"/>
                    </a:lnTo>
                    <a:lnTo>
                      <a:pt x="2767" y="885"/>
                    </a:lnTo>
                    <a:lnTo>
                      <a:pt x="2162" y="966"/>
                    </a:lnTo>
                    <a:lnTo>
                      <a:pt x="1883" y="1130"/>
                    </a:lnTo>
                    <a:lnTo>
                      <a:pt x="1654" y="1343"/>
                    </a:lnTo>
                    <a:lnTo>
                      <a:pt x="1376" y="1883"/>
                    </a:lnTo>
                    <a:lnTo>
                      <a:pt x="1359" y="2194"/>
                    </a:lnTo>
                    <a:lnTo>
                      <a:pt x="1048" y="2194"/>
                    </a:lnTo>
                    <a:lnTo>
                      <a:pt x="492" y="2440"/>
                    </a:lnTo>
                    <a:lnTo>
                      <a:pt x="279" y="2669"/>
                    </a:lnTo>
                    <a:lnTo>
                      <a:pt x="131" y="2898"/>
                    </a:lnTo>
                    <a:lnTo>
                      <a:pt x="0" y="3373"/>
                    </a:lnTo>
                    <a:lnTo>
                      <a:pt x="49" y="3864"/>
                    </a:lnTo>
                    <a:lnTo>
                      <a:pt x="295" y="4306"/>
                    </a:lnTo>
                    <a:lnTo>
                      <a:pt x="492" y="4486"/>
                    </a:lnTo>
                    <a:lnTo>
                      <a:pt x="524" y="4519"/>
                    </a:lnTo>
                    <a:lnTo>
                      <a:pt x="557" y="4536"/>
                    </a:lnTo>
                    <a:lnTo>
                      <a:pt x="3946" y="6893"/>
                    </a:lnTo>
                    <a:lnTo>
                      <a:pt x="6746" y="4863"/>
                    </a:lnTo>
                    <a:lnTo>
                      <a:pt x="5862" y="1965"/>
                    </a:lnTo>
                    <a:lnTo>
                      <a:pt x="5551" y="917"/>
                    </a:lnTo>
                    <a:lnTo>
                      <a:pt x="5534" y="868"/>
                    </a:lnTo>
                    <a:lnTo>
                      <a:pt x="5518" y="835"/>
                    </a:lnTo>
                    <a:lnTo>
                      <a:pt x="5403" y="590"/>
                    </a:lnTo>
                    <a:lnTo>
                      <a:pt x="5059" y="230"/>
                    </a:lnTo>
                    <a:lnTo>
                      <a:pt x="4617" y="17"/>
                    </a:lnTo>
                    <a:lnTo>
                      <a:pt x="4110"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3" name="Google Shape;1649;p31">
                <a:extLst>
                  <a:ext uri="{FF2B5EF4-FFF2-40B4-BE49-F238E27FC236}">
                    <a16:creationId xmlns:a16="http://schemas.microsoft.com/office/drawing/2014/main" id="{9517FA45-9FC4-5928-2231-8EAD66E86AAD}"/>
                  </a:ext>
                </a:extLst>
              </p:cNvPr>
              <p:cNvSpPr/>
              <p:nvPr/>
            </p:nvSpPr>
            <p:spPr>
              <a:xfrm>
                <a:off x="-831485" y="3547045"/>
                <a:ext cx="194223" cy="182987"/>
              </a:xfrm>
              <a:custGeom>
                <a:avLst/>
                <a:gdLst/>
                <a:ahLst/>
                <a:cxnLst/>
                <a:rect l="l" t="t" r="r" b="b"/>
                <a:pathLst>
                  <a:path w="6517" h="6140" extrusionOk="0">
                    <a:moveTo>
                      <a:pt x="2440" y="0"/>
                    </a:moveTo>
                    <a:lnTo>
                      <a:pt x="1949" y="98"/>
                    </a:lnTo>
                    <a:lnTo>
                      <a:pt x="1523" y="377"/>
                    </a:lnTo>
                    <a:lnTo>
                      <a:pt x="1359" y="590"/>
                    </a:lnTo>
                    <a:lnTo>
                      <a:pt x="1212" y="868"/>
                    </a:lnTo>
                    <a:lnTo>
                      <a:pt x="1147" y="1474"/>
                    </a:lnTo>
                    <a:lnTo>
                      <a:pt x="1245" y="1752"/>
                    </a:lnTo>
                    <a:lnTo>
                      <a:pt x="950" y="1867"/>
                    </a:lnTo>
                    <a:lnTo>
                      <a:pt x="525" y="2292"/>
                    </a:lnTo>
                    <a:lnTo>
                      <a:pt x="394" y="2587"/>
                    </a:lnTo>
                    <a:lnTo>
                      <a:pt x="328" y="2898"/>
                    </a:lnTo>
                    <a:lnTo>
                      <a:pt x="426" y="3504"/>
                    </a:lnTo>
                    <a:lnTo>
                      <a:pt x="590" y="3766"/>
                    </a:lnTo>
                    <a:lnTo>
                      <a:pt x="344" y="3946"/>
                    </a:lnTo>
                    <a:lnTo>
                      <a:pt x="33" y="4470"/>
                    </a:lnTo>
                    <a:lnTo>
                      <a:pt x="1" y="4797"/>
                    </a:lnTo>
                    <a:lnTo>
                      <a:pt x="1" y="5059"/>
                    </a:lnTo>
                    <a:lnTo>
                      <a:pt x="181" y="5518"/>
                    </a:lnTo>
                    <a:lnTo>
                      <a:pt x="525" y="5894"/>
                    </a:lnTo>
                    <a:lnTo>
                      <a:pt x="967" y="6107"/>
                    </a:lnTo>
                    <a:lnTo>
                      <a:pt x="1229" y="6140"/>
                    </a:lnTo>
                    <a:lnTo>
                      <a:pt x="1310" y="6140"/>
                    </a:lnTo>
                    <a:lnTo>
                      <a:pt x="5453" y="6058"/>
                    </a:lnTo>
                    <a:lnTo>
                      <a:pt x="6517" y="2767"/>
                    </a:lnTo>
                    <a:lnTo>
                      <a:pt x="4110" y="933"/>
                    </a:lnTo>
                    <a:lnTo>
                      <a:pt x="3226" y="262"/>
                    </a:lnTo>
                    <a:lnTo>
                      <a:pt x="3193" y="246"/>
                    </a:lnTo>
                    <a:lnTo>
                      <a:pt x="3160" y="213"/>
                    </a:lnTo>
                    <a:lnTo>
                      <a:pt x="2931" y="82"/>
                    </a:lnTo>
                    <a:lnTo>
                      <a:pt x="2440"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4" name="Google Shape;1650;p31">
                <a:extLst>
                  <a:ext uri="{FF2B5EF4-FFF2-40B4-BE49-F238E27FC236}">
                    <a16:creationId xmlns:a16="http://schemas.microsoft.com/office/drawing/2014/main" id="{D244F089-3742-4297-ED11-8BA0591FB1BA}"/>
                  </a:ext>
                </a:extLst>
              </p:cNvPr>
              <p:cNvSpPr/>
              <p:nvPr/>
            </p:nvSpPr>
            <p:spPr>
              <a:xfrm>
                <a:off x="-831485" y="3781233"/>
                <a:ext cx="194223" cy="183017"/>
              </a:xfrm>
              <a:custGeom>
                <a:avLst/>
                <a:gdLst/>
                <a:ahLst/>
                <a:cxnLst/>
                <a:rect l="l" t="t" r="r" b="b"/>
                <a:pathLst>
                  <a:path w="6517" h="6141" extrusionOk="0">
                    <a:moveTo>
                      <a:pt x="1229" y="1"/>
                    </a:moveTo>
                    <a:lnTo>
                      <a:pt x="967" y="34"/>
                    </a:lnTo>
                    <a:lnTo>
                      <a:pt x="525" y="247"/>
                    </a:lnTo>
                    <a:lnTo>
                      <a:pt x="181" y="607"/>
                    </a:lnTo>
                    <a:lnTo>
                      <a:pt x="1" y="1082"/>
                    </a:lnTo>
                    <a:lnTo>
                      <a:pt x="1" y="1344"/>
                    </a:lnTo>
                    <a:lnTo>
                      <a:pt x="33" y="1671"/>
                    </a:lnTo>
                    <a:lnTo>
                      <a:pt x="344" y="2195"/>
                    </a:lnTo>
                    <a:lnTo>
                      <a:pt x="590" y="2375"/>
                    </a:lnTo>
                    <a:lnTo>
                      <a:pt x="426" y="2637"/>
                    </a:lnTo>
                    <a:lnTo>
                      <a:pt x="328" y="3226"/>
                    </a:lnTo>
                    <a:lnTo>
                      <a:pt x="394" y="3537"/>
                    </a:lnTo>
                    <a:lnTo>
                      <a:pt x="525" y="3832"/>
                    </a:lnTo>
                    <a:lnTo>
                      <a:pt x="950" y="4258"/>
                    </a:lnTo>
                    <a:lnTo>
                      <a:pt x="1245" y="4372"/>
                    </a:lnTo>
                    <a:lnTo>
                      <a:pt x="1147" y="4667"/>
                    </a:lnTo>
                    <a:lnTo>
                      <a:pt x="1212" y="5273"/>
                    </a:lnTo>
                    <a:lnTo>
                      <a:pt x="1359" y="5551"/>
                    </a:lnTo>
                    <a:lnTo>
                      <a:pt x="1523" y="5764"/>
                    </a:lnTo>
                    <a:lnTo>
                      <a:pt x="1949" y="6042"/>
                    </a:lnTo>
                    <a:lnTo>
                      <a:pt x="2440" y="6141"/>
                    </a:lnTo>
                    <a:lnTo>
                      <a:pt x="2931" y="6042"/>
                    </a:lnTo>
                    <a:lnTo>
                      <a:pt x="3160" y="5911"/>
                    </a:lnTo>
                    <a:lnTo>
                      <a:pt x="3193" y="5895"/>
                    </a:lnTo>
                    <a:lnTo>
                      <a:pt x="3226" y="5862"/>
                    </a:lnTo>
                    <a:lnTo>
                      <a:pt x="6517" y="3374"/>
                    </a:lnTo>
                    <a:lnTo>
                      <a:pt x="5453" y="83"/>
                    </a:lnTo>
                    <a:lnTo>
                      <a:pt x="2424" y="17"/>
                    </a:lnTo>
                    <a:lnTo>
                      <a:pt x="1310"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5" name="Google Shape;1651;p31">
                <a:extLst>
                  <a:ext uri="{FF2B5EF4-FFF2-40B4-BE49-F238E27FC236}">
                    <a16:creationId xmlns:a16="http://schemas.microsoft.com/office/drawing/2014/main" id="{B9BDCE55-D865-74BB-4FB9-14EE8FB062DD}"/>
                  </a:ext>
                </a:extLst>
              </p:cNvPr>
              <p:cNvSpPr/>
              <p:nvPr/>
            </p:nvSpPr>
            <p:spPr>
              <a:xfrm>
                <a:off x="-721692" y="3927146"/>
                <a:ext cx="201048" cy="205935"/>
              </a:xfrm>
              <a:custGeom>
                <a:avLst/>
                <a:gdLst/>
                <a:ahLst/>
                <a:cxnLst/>
                <a:rect l="l" t="t" r="r" b="b"/>
                <a:pathLst>
                  <a:path w="6746" h="6910" extrusionOk="0">
                    <a:moveTo>
                      <a:pt x="3946" y="0"/>
                    </a:moveTo>
                    <a:lnTo>
                      <a:pt x="1457" y="1736"/>
                    </a:lnTo>
                    <a:lnTo>
                      <a:pt x="557" y="2374"/>
                    </a:lnTo>
                    <a:lnTo>
                      <a:pt x="524" y="2391"/>
                    </a:lnTo>
                    <a:lnTo>
                      <a:pt x="492" y="2407"/>
                    </a:lnTo>
                    <a:lnTo>
                      <a:pt x="295" y="2587"/>
                    </a:lnTo>
                    <a:lnTo>
                      <a:pt x="49" y="3029"/>
                    </a:lnTo>
                    <a:lnTo>
                      <a:pt x="0" y="3520"/>
                    </a:lnTo>
                    <a:lnTo>
                      <a:pt x="131" y="4012"/>
                    </a:lnTo>
                    <a:lnTo>
                      <a:pt x="279" y="4224"/>
                    </a:lnTo>
                    <a:lnTo>
                      <a:pt x="492" y="4454"/>
                    </a:lnTo>
                    <a:lnTo>
                      <a:pt x="1048" y="4699"/>
                    </a:lnTo>
                    <a:lnTo>
                      <a:pt x="1359" y="4716"/>
                    </a:lnTo>
                    <a:lnTo>
                      <a:pt x="1376" y="5010"/>
                    </a:lnTo>
                    <a:lnTo>
                      <a:pt x="1654" y="5567"/>
                    </a:lnTo>
                    <a:lnTo>
                      <a:pt x="1883" y="5780"/>
                    </a:lnTo>
                    <a:lnTo>
                      <a:pt x="2162" y="5944"/>
                    </a:lnTo>
                    <a:lnTo>
                      <a:pt x="2767" y="6025"/>
                    </a:lnTo>
                    <a:lnTo>
                      <a:pt x="3062" y="5944"/>
                    </a:lnTo>
                    <a:lnTo>
                      <a:pt x="3160" y="6238"/>
                    </a:lnTo>
                    <a:lnTo>
                      <a:pt x="3570" y="6697"/>
                    </a:lnTo>
                    <a:lnTo>
                      <a:pt x="3864" y="6828"/>
                    </a:lnTo>
                    <a:lnTo>
                      <a:pt x="4110" y="6909"/>
                    </a:lnTo>
                    <a:lnTo>
                      <a:pt x="4617" y="6877"/>
                    </a:lnTo>
                    <a:lnTo>
                      <a:pt x="5059" y="6680"/>
                    </a:lnTo>
                    <a:lnTo>
                      <a:pt x="5403" y="6304"/>
                    </a:lnTo>
                    <a:lnTo>
                      <a:pt x="5518" y="6074"/>
                    </a:lnTo>
                    <a:lnTo>
                      <a:pt x="5534" y="6025"/>
                    </a:lnTo>
                    <a:lnTo>
                      <a:pt x="5551" y="5993"/>
                    </a:lnTo>
                    <a:lnTo>
                      <a:pt x="6746" y="2047"/>
                    </a:lnTo>
                    <a:lnTo>
                      <a:pt x="3946"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6" name="Google Shape;1652;p31">
                <a:extLst>
                  <a:ext uri="{FF2B5EF4-FFF2-40B4-BE49-F238E27FC236}">
                    <a16:creationId xmlns:a16="http://schemas.microsoft.com/office/drawing/2014/main" id="{66EAC5A1-6E27-6092-749B-BBABF9183104}"/>
                  </a:ext>
                </a:extLst>
              </p:cNvPr>
              <p:cNvSpPr/>
              <p:nvPr/>
            </p:nvSpPr>
            <p:spPr>
              <a:xfrm>
                <a:off x="-509946" y="4005199"/>
                <a:ext cx="188382" cy="175209"/>
              </a:xfrm>
              <a:custGeom>
                <a:avLst/>
                <a:gdLst/>
                <a:ahLst/>
                <a:cxnLst/>
                <a:rect l="l" t="t" r="r" b="b"/>
                <a:pathLst>
                  <a:path w="6321" h="5879" extrusionOk="0">
                    <a:moveTo>
                      <a:pt x="1425" y="1"/>
                    </a:moveTo>
                    <a:lnTo>
                      <a:pt x="443" y="2866"/>
                    </a:lnTo>
                    <a:lnTo>
                      <a:pt x="83" y="3914"/>
                    </a:lnTo>
                    <a:lnTo>
                      <a:pt x="66" y="3947"/>
                    </a:lnTo>
                    <a:lnTo>
                      <a:pt x="50" y="3979"/>
                    </a:lnTo>
                    <a:lnTo>
                      <a:pt x="1" y="4241"/>
                    </a:lnTo>
                    <a:lnTo>
                      <a:pt x="66" y="4749"/>
                    </a:lnTo>
                    <a:lnTo>
                      <a:pt x="312" y="5175"/>
                    </a:lnTo>
                    <a:lnTo>
                      <a:pt x="705" y="5486"/>
                    </a:lnTo>
                    <a:lnTo>
                      <a:pt x="951" y="5568"/>
                    </a:lnTo>
                    <a:lnTo>
                      <a:pt x="1262" y="5633"/>
                    </a:lnTo>
                    <a:lnTo>
                      <a:pt x="1867" y="5502"/>
                    </a:lnTo>
                    <a:lnTo>
                      <a:pt x="2113" y="5338"/>
                    </a:lnTo>
                    <a:lnTo>
                      <a:pt x="2309" y="5568"/>
                    </a:lnTo>
                    <a:lnTo>
                      <a:pt x="2850" y="5846"/>
                    </a:lnTo>
                    <a:lnTo>
                      <a:pt x="3161" y="5879"/>
                    </a:lnTo>
                    <a:lnTo>
                      <a:pt x="3488" y="5846"/>
                    </a:lnTo>
                    <a:lnTo>
                      <a:pt x="4029" y="5568"/>
                    </a:lnTo>
                    <a:lnTo>
                      <a:pt x="4209" y="5338"/>
                    </a:lnTo>
                    <a:lnTo>
                      <a:pt x="4471" y="5502"/>
                    </a:lnTo>
                    <a:lnTo>
                      <a:pt x="5060" y="5633"/>
                    </a:lnTo>
                    <a:lnTo>
                      <a:pt x="5371" y="5568"/>
                    </a:lnTo>
                    <a:lnTo>
                      <a:pt x="5617" y="5486"/>
                    </a:lnTo>
                    <a:lnTo>
                      <a:pt x="6010" y="5175"/>
                    </a:lnTo>
                    <a:lnTo>
                      <a:pt x="6255" y="4749"/>
                    </a:lnTo>
                    <a:lnTo>
                      <a:pt x="6321" y="4241"/>
                    </a:lnTo>
                    <a:lnTo>
                      <a:pt x="6272" y="3979"/>
                    </a:lnTo>
                    <a:lnTo>
                      <a:pt x="6255" y="3947"/>
                    </a:lnTo>
                    <a:lnTo>
                      <a:pt x="6239" y="3914"/>
                    </a:lnTo>
                    <a:lnTo>
                      <a:pt x="4896"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7" name="Google Shape;1653;p31">
                <a:extLst>
                  <a:ext uri="{FF2B5EF4-FFF2-40B4-BE49-F238E27FC236}">
                    <a16:creationId xmlns:a16="http://schemas.microsoft.com/office/drawing/2014/main" id="{337146A0-9F8B-0D80-EA6F-3650FFCB5841}"/>
                  </a:ext>
                </a:extLst>
              </p:cNvPr>
              <p:cNvSpPr/>
              <p:nvPr/>
            </p:nvSpPr>
            <p:spPr>
              <a:xfrm>
                <a:off x="-310358" y="3927146"/>
                <a:ext cx="201048" cy="205935"/>
              </a:xfrm>
              <a:custGeom>
                <a:avLst/>
                <a:gdLst/>
                <a:ahLst/>
                <a:cxnLst/>
                <a:rect l="l" t="t" r="r" b="b"/>
                <a:pathLst>
                  <a:path w="6746" h="6910" extrusionOk="0">
                    <a:moveTo>
                      <a:pt x="2784" y="0"/>
                    </a:moveTo>
                    <a:lnTo>
                      <a:pt x="0" y="2047"/>
                    </a:lnTo>
                    <a:lnTo>
                      <a:pt x="868" y="4928"/>
                    </a:lnTo>
                    <a:lnTo>
                      <a:pt x="1195" y="5993"/>
                    </a:lnTo>
                    <a:lnTo>
                      <a:pt x="1195" y="6025"/>
                    </a:lnTo>
                    <a:lnTo>
                      <a:pt x="1212" y="6074"/>
                    </a:lnTo>
                    <a:lnTo>
                      <a:pt x="1326" y="6304"/>
                    </a:lnTo>
                    <a:lnTo>
                      <a:pt x="1670" y="6680"/>
                    </a:lnTo>
                    <a:lnTo>
                      <a:pt x="2112" y="6877"/>
                    </a:lnTo>
                    <a:lnTo>
                      <a:pt x="2620" y="6909"/>
                    </a:lnTo>
                    <a:lnTo>
                      <a:pt x="2882" y="6828"/>
                    </a:lnTo>
                    <a:lnTo>
                      <a:pt x="3160" y="6697"/>
                    </a:lnTo>
                    <a:lnTo>
                      <a:pt x="3569" y="6238"/>
                    </a:lnTo>
                    <a:lnTo>
                      <a:pt x="3668" y="5944"/>
                    </a:lnTo>
                    <a:lnTo>
                      <a:pt x="3962" y="6025"/>
                    </a:lnTo>
                    <a:lnTo>
                      <a:pt x="4568" y="5944"/>
                    </a:lnTo>
                    <a:lnTo>
                      <a:pt x="4846" y="5780"/>
                    </a:lnTo>
                    <a:lnTo>
                      <a:pt x="5092" y="5567"/>
                    </a:lnTo>
                    <a:lnTo>
                      <a:pt x="5354" y="5010"/>
                    </a:lnTo>
                    <a:lnTo>
                      <a:pt x="5370" y="4716"/>
                    </a:lnTo>
                    <a:lnTo>
                      <a:pt x="5681" y="4699"/>
                    </a:lnTo>
                    <a:lnTo>
                      <a:pt x="6238" y="4454"/>
                    </a:lnTo>
                    <a:lnTo>
                      <a:pt x="6451" y="4224"/>
                    </a:lnTo>
                    <a:lnTo>
                      <a:pt x="6598" y="4012"/>
                    </a:lnTo>
                    <a:lnTo>
                      <a:pt x="6746" y="3520"/>
                    </a:lnTo>
                    <a:lnTo>
                      <a:pt x="6680" y="3029"/>
                    </a:lnTo>
                    <a:lnTo>
                      <a:pt x="6435" y="2587"/>
                    </a:lnTo>
                    <a:lnTo>
                      <a:pt x="6238" y="2407"/>
                    </a:lnTo>
                    <a:lnTo>
                      <a:pt x="6205" y="2391"/>
                    </a:lnTo>
                    <a:lnTo>
                      <a:pt x="6173" y="2374"/>
                    </a:lnTo>
                    <a:lnTo>
                      <a:pt x="2784"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8" name="Google Shape;1654;p31">
                <a:extLst>
                  <a:ext uri="{FF2B5EF4-FFF2-40B4-BE49-F238E27FC236}">
                    <a16:creationId xmlns:a16="http://schemas.microsoft.com/office/drawing/2014/main" id="{C1F6B8DD-03A4-2055-C574-027C08E72362}"/>
                  </a:ext>
                </a:extLst>
              </p:cNvPr>
              <p:cNvSpPr/>
              <p:nvPr/>
            </p:nvSpPr>
            <p:spPr>
              <a:xfrm>
                <a:off x="-194248" y="3781233"/>
                <a:ext cx="194253" cy="183017"/>
              </a:xfrm>
              <a:custGeom>
                <a:avLst/>
                <a:gdLst/>
                <a:ahLst/>
                <a:cxnLst/>
                <a:rect l="l" t="t" r="r" b="b"/>
                <a:pathLst>
                  <a:path w="6518" h="6141" extrusionOk="0">
                    <a:moveTo>
                      <a:pt x="5207" y="1"/>
                    </a:moveTo>
                    <a:lnTo>
                      <a:pt x="1081" y="83"/>
                    </a:lnTo>
                    <a:lnTo>
                      <a:pt x="1" y="3374"/>
                    </a:lnTo>
                    <a:lnTo>
                      <a:pt x="2408" y="5207"/>
                    </a:lnTo>
                    <a:lnTo>
                      <a:pt x="3292" y="5862"/>
                    </a:lnTo>
                    <a:lnTo>
                      <a:pt x="3324" y="5895"/>
                    </a:lnTo>
                    <a:lnTo>
                      <a:pt x="3357" y="5911"/>
                    </a:lnTo>
                    <a:lnTo>
                      <a:pt x="3586" y="6042"/>
                    </a:lnTo>
                    <a:lnTo>
                      <a:pt x="4094" y="6141"/>
                    </a:lnTo>
                    <a:lnTo>
                      <a:pt x="4569" y="6042"/>
                    </a:lnTo>
                    <a:lnTo>
                      <a:pt x="4994" y="5764"/>
                    </a:lnTo>
                    <a:lnTo>
                      <a:pt x="5158" y="5551"/>
                    </a:lnTo>
                    <a:lnTo>
                      <a:pt x="5305" y="5273"/>
                    </a:lnTo>
                    <a:lnTo>
                      <a:pt x="5371" y="4667"/>
                    </a:lnTo>
                    <a:lnTo>
                      <a:pt x="5289" y="4372"/>
                    </a:lnTo>
                    <a:lnTo>
                      <a:pt x="5567" y="4258"/>
                    </a:lnTo>
                    <a:lnTo>
                      <a:pt x="5993" y="3832"/>
                    </a:lnTo>
                    <a:lnTo>
                      <a:pt x="6124" y="3537"/>
                    </a:lnTo>
                    <a:lnTo>
                      <a:pt x="6206" y="3226"/>
                    </a:lnTo>
                    <a:lnTo>
                      <a:pt x="6091" y="2637"/>
                    </a:lnTo>
                    <a:lnTo>
                      <a:pt x="5928" y="2375"/>
                    </a:lnTo>
                    <a:lnTo>
                      <a:pt x="6173" y="2195"/>
                    </a:lnTo>
                    <a:lnTo>
                      <a:pt x="6484" y="1671"/>
                    </a:lnTo>
                    <a:lnTo>
                      <a:pt x="6517" y="1344"/>
                    </a:lnTo>
                    <a:lnTo>
                      <a:pt x="6517" y="1082"/>
                    </a:lnTo>
                    <a:lnTo>
                      <a:pt x="6337" y="607"/>
                    </a:lnTo>
                    <a:lnTo>
                      <a:pt x="6009" y="247"/>
                    </a:lnTo>
                    <a:lnTo>
                      <a:pt x="5551" y="34"/>
                    </a:lnTo>
                    <a:lnTo>
                      <a:pt x="5289"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9" name="Google Shape;1655;p31">
                <a:extLst>
                  <a:ext uri="{FF2B5EF4-FFF2-40B4-BE49-F238E27FC236}">
                    <a16:creationId xmlns:a16="http://schemas.microsoft.com/office/drawing/2014/main" id="{9BFFB131-E101-C9A5-E05E-2A27EF3C6900}"/>
                  </a:ext>
                </a:extLst>
              </p:cNvPr>
              <p:cNvSpPr/>
              <p:nvPr/>
            </p:nvSpPr>
            <p:spPr>
              <a:xfrm>
                <a:off x="-194248" y="3547045"/>
                <a:ext cx="194253" cy="182987"/>
              </a:xfrm>
              <a:custGeom>
                <a:avLst/>
                <a:gdLst/>
                <a:ahLst/>
                <a:cxnLst/>
                <a:rect l="l" t="t" r="r" b="b"/>
                <a:pathLst>
                  <a:path w="6518" h="6140" extrusionOk="0">
                    <a:moveTo>
                      <a:pt x="4094" y="0"/>
                    </a:moveTo>
                    <a:lnTo>
                      <a:pt x="3586" y="82"/>
                    </a:lnTo>
                    <a:lnTo>
                      <a:pt x="3357" y="213"/>
                    </a:lnTo>
                    <a:lnTo>
                      <a:pt x="3324" y="246"/>
                    </a:lnTo>
                    <a:lnTo>
                      <a:pt x="3292" y="262"/>
                    </a:lnTo>
                    <a:lnTo>
                      <a:pt x="1" y="2767"/>
                    </a:lnTo>
                    <a:lnTo>
                      <a:pt x="1081" y="6058"/>
                    </a:lnTo>
                    <a:lnTo>
                      <a:pt x="4094" y="6107"/>
                    </a:lnTo>
                    <a:lnTo>
                      <a:pt x="5207" y="6140"/>
                    </a:lnTo>
                    <a:lnTo>
                      <a:pt x="5289" y="6140"/>
                    </a:lnTo>
                    <a:lnTo>
                      <a:pt x="5551" y="6107"/>
                    </a:lnTo>
                    <a:lnTo>
                      <a:pt x="6009" y="5894"/>
                    </a:lnTo>
                    <a:lnTo>
                      <a:pt x="6337" y="5518"/>
                    </a:lnTo>
                    <a:lnTo>
                      <a:pt x="6517" y="5059"/>
                    </a:lnTo>
                    <a:lnTo>
                      <a:pt x="6517" y="4797"/>
                    </a:lnTo>
                    <a:lnTo>
                      <a:pt x="6484" y="4470"/>
                    </a:lnTo>
                    <a:lnTo>
                      <a:pt x="6173" y="3946"/>
                    </a:lnTo>
                    <a:lnTo>
                      <a:pt x="5928" y="3766"/>
                    </a:lnTo>
                    <a:lnTo>
                      <a:pt x="6091" y="3504"/>
                    </a:lnTo>
                    <a:lnTo>
                      <a:pt x="6206" y="2898"/>
                    </a:lnTo>
                    <a:lnTo>
                      <a:pt x="6124" y="2587"/>
                    </a:lnTo>
                    <a:lnTo>
                      <a:pt x="5993" y="2292"/>
                    </a:lnTo>
                    <a:lnTo>
                      <a:pt x="5567" y="1867"/>
                    </a:lnTo>
                    <a:lnTo>
                      <a:pt x="5289" y="1752"/>
                    </a:lnTo>
                    <a:lnTo>
                      <a:pt x="5371" y="1474"/>
                    </a:lnTo>
                    <a:lnTo>
                      <a:pt x="5305" y="868"/>
                    </a:lnTo>
                    <a:lnTo>
                      <a:pt x="5158" y="590"/>
                    </a:lnTo>
                    <a:lnTo>
                      <a:pt x="4994" y="377"/>
                    </a:lnTo>
                    <a:lnTo>
                      <a:pt x="4569" y="98"/>
                    </a:lnTo>
                    <a:lnTo>
                      <a:pt x="4094"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0" name="Google Shape;1656;p31">
                <a:extLst>
                  <a:ext uri="{FF2B5EF4-FFF2-40B4-BE49-F238E27FC236}">
                    <a16:creationId xmlns:a16="http://schemas.microsoft.com/office/drawing/2014/main" id="{1EFFD852-107E-8278-7395-ED821907FAFF}"/>
                  </a:ext>
                </a:extLst>
              </p:cNvPr>
              <p:cNvSpPr/>
              <p:nvPr/>
            </p:nvSpPr>
            <p:spPr>
              <a:xfrm>
                <a:off x="-310865" y="3378214"/>
                <a:ext cx="201554" cy="205458"/>
              </a:xfrm>
              <a:custGeom>
                <a:avLst/>
                <a:gdLst/>
                <a:ahLst/>
                <a:cxnLst/>
                <a:rect l="l" t="t" r="r" b="b"/>
                <a:pathLst>
                  <a:path w="6763" h="6894" extrusionOk="0">
                    <a:moveTo>
                      <a:pt x="2637" y="0"/>
                    </a:moveTo>
                    <a:lnTo>
                      <a:pt x="2129" y="17"/>
                    </a:lnTo>
                    <a:lnTo>
                      <a:pt x="1687" y="230"/>
                    </a:lnTo>
                    <a:lnTo>
                      <a:pt x="1343" y="590"/>
                    </a:lnTo>
                    <a:lnTo>
                      <a:pt x="1229" y="835"/>
                    </a:lnTo>
                    <a:lnTo>
                      <a:pt x="1212" y="868"/>
                    </a:lnTo>
                    <a:lnTo>
                      <a:pt x="1212" y="917"/>
                    </a:lnTo>
                    <a:lnTo>
                      <a:pt x="1" y="4863"/>
                    </a:lnTo>
                    <a:lnTo>
                      <a:pt x="2801" y="6893"/>
                    </a:lnTo>
                    <a:lnTo>
                      <a:pt x="5289" y="5174"/>
                    </a:lnTo>
                    <a:lnTo>
                      <a:pt x="6190" y="4536"/>
                    </a:lnTo>
                    <a:lnTo>
                      <a:pt x="6222" y="4519"/>
                    </a:lnTo>
                    <a:lnTo>
                      <a:pt x="6255" y="4486"/>
                    </a:lnTo>
                    <a:lnTo>
                      <a:pt x="6452" y="4306"/>
                    </a:lnTo>
                    <a:lnTo>
                      <a:pt x="6697" y="3864"/>
                    </a:lnTo>
                    <a:lnTo>
                      <a:pt x="6763" y="3373"/>
                    </a:lnTo>
                    <a:lnTo>
                      <a:pt x="6615" y="2898"/>
                    </a:lnTo>
                    <a:lnTo>
                      <a:pt x="6468" y="2669"/>
                    </a:lnTo>
                    <a:lnTo>
                      <a:pt x="6255" y="2440"/>
                    </a:lnTo>
                    <a:lnTo>
                      <a:pt x="5698" y="2194"/>
                    </a:lnTo>
                    <a:lnTo>
                      <a:pt x="5387" y="2194"/>
                    </a:lnTo>
                    <a:lnTo>
                      <a:pt x="5371" y="1883"/>
                    </a:lnTo>
                    <a:lnTo>
                      <a:pt x="5109" y="1343"/>
                    </a:lnTo>
                    <a:lnTo>
                      <a:pt x="4863" y="1130"/>
                    </a:lnTo>
                    <a:lnTo>
                      <a:pt x="4585" y="966"/>
                    </a:lnTo>
                    <a:lnTo>
                      <a:pt x="3979" y="885"/>
                    </a:lnTo>
                    <a:lnTo>
                      <a:pt x="3685" y="950"/>
                    </a:lnTo>
                    <a:lnTo>
                      <a:pt x="3586" y="672"/>
                    </a:lnTo>
                    <a:lnTo>
                      <a:pt x="3177" y="213"/>
                    </a:lnTo>
                    <a:lnTo>
                      <a:pt x="2899" y="82"/>
                    </a:lnTo>
                    <a:lnTo>
                      <a:pt x="2637"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15" name="Google Shape;1657;p31">
              <a:extLst>
                <a:ext uri="{FF2B5EF4-FFF2-40B4-BE49-F238E27FC236}">
                  <a16:creationId xmlns:a16="http://schemas.microsoft.com/office/drawing/2014/main" id="{F86F0472-57DA-BA88-BE67-0AF0CF607232}"/>
                </a:ext>
              </a:extLst>
            </p:cNvPr>
            <p:cNvSpPr/>
            <p:nvPr/>
          </p:nvSpPr>
          <p:spPr>
            <a:xfrm>
              <a:off x="-564574" y="3601673"/>
              <a:ext cx="297667" cy="307919"/>
            </a:xfrm>
            <a:custGeom>
              <a:avLst/>
              <a:gdLst/>
              <a:ahLst/>
              <a:cxnLst/>
              <a:rect l="l" t="t" r="r" b="b"/>
              <a:pathLst>
                <a:path w="9988" h="10332" extrusionOk="0">
                  <a:moveTo>
                    <a:pt x="4994" y="1"/>
                  </a:moveTo>
                  <a:lnTo>
                    <a:pt x="4781" y="17"/>
                  </a:lnTo>
                  <a:lnTo>
                    <a:pt x="4355" y="116"/>
                  </a:lnTo>
                  <a:lnTo>
                    <a:pt x="3995" y="312"/>
                  </a:lnTo>
                  <a:lnTo>
                    <a:pt x="3684" y="590"/>
                  </a:lnTo>
                  <a:lnTo>
                    <a:pt x="3569" y="770"/>
                  </a:lnTo>
                  <a:lnTo>
                    <a:pt x="3373" y="705"/>
                  </a:lnTo>
                  <a:lnTo>
                    <a:pt x="2964" y="656"/>
                  </a:lnTo>
                  <a:lnTo>
                    <a:pt x="2538" y="705"/>
                  </a:lnTo>
                  <a:lnTo>
                    <a:pt x="2145" y="869"/>
                  </a:lnTo>
                  <a:lnTo>
                    <a:pt x="1965" y="983"/>
                  </a:lnTo>
                  <a:lnTo>
                    <a:pt x="1785" y="1131"/>
                  </a:lnTo>
                  <a:lnTo>
                    <a:pt x="1523" y="1458"/>
                  </a:lnTo>
                  <a:lnTo>
                    <a:pt x="1343" y="1835"/>
                  </a:lnTo>
                  <a:lnTo>
                    <a:pt x="1261" y="2244"/>
                  </a:lnTo>
                  <a:lnTo>
                    <a:pt x="1261" y="2440"/>
                  </a:lnTo>
                  <a:lnTo>
                    <a:pt x="1048" y="2506"/>
                  </a:lnTo>
                  <a:lnTo>
                    <a:pt x="688" y="2719"/>
                  </a:lnTo>
                  <a:lnTo>
                    <a:pt x="393" y="2997"/>
                  </a:lnTo>
                  <a:lnTo>
                    <a:pt x="164" y="3357"/>
                  </a:lnTo>
                  <a:lnTo>
                    <a:pt x="82" y="3570"/>
                  </a:lnTo>
                  <a:lnTo>
                    <a:pt x="33" y="3783"/>
                  </a:lnTo>
                  <a:lnTo>
                    <a:pt x="0" y="4209"/>
                  </a:lnTo>
                  <a:lnTo>
                    <a:pt x="82" y="4618"/>
                  </a:lnTo>
                  <a:lnTo>
                    <a:pt x="246" y="4995"/>
                  </a:lnTo>
                  <a:lnTo>
                    <a:pt x="377" y="5158"/>
                  </a:lnTo>
                  <a:lnTo>
                    <a:pt x="246" y="5338"/>
                  </a:lnTo>
                  <a:lnTo>
                    <a:pt x="82" y="5715"/>
                  </a:lnTo>
                  <a:lnTo>
                    <a:pt x="0" y="6124"/>
                  </a:lnTo>
                  <a:lnTo>
                    <a:pt x="33" y="6550"/>
                  </a:lnTo>
                  <a:lnTo>
                    <a:pt x="82" y="6763"/>
                  </a:lnTo>
                  <a:lnTo>
                    <a:pt x="164" y="6959"/>
                  </a:lnTo>
                  <a:lnTo>
                    <a:pt x="393" y="7319"/>
                  </a:lnTo>
                  <a:lnTo>
                    <a:pt x="688" y="7614"/>
                  </a:lnTo>
                  <a:lnTo>
                    <a:pt x="1048" y="7811"/>
                  </a:lnTo>
                  <a:lnTo>
                    <a:pt x="1261" y="7876"/>
                  </a:lnTo>
                  <a:lnTo>
                    <a:pt x="1261" y="8089"/>
                  </a:lnTo>
                  <a:lnTo>
                    <a:pt x="1343" y="8498"/>
                  </a:lnTo>
                  <a:lnTo>
                    <a:pt x="1523" y="8875"/>
                  </a:lnTo>
                  <a:lnTo>
                    <a:pt x="1785" y="9202"/>
                  </a:lnTo>
                  <a:lnTo>
                    <a:pt x="1965" y="9333"/>
                  </a:lnTo>
                  <a:lnTo>
                    <a:pt x="2145" y="9464"/>
                  </a:lnTo>
                  <a:lnTo>
                    <a:pt x="2538" y="9612"/>
                  </a:lnTo>
                  <a:lnTo>
                    <a:pt x="2964" y="9677"/>
                  </a:lnTo>
                  <a:lnTo>
                    <a:pt x="3373" y="9628"/>
                  </a:lnTo>
                  <a:lnTo>
                    <a:pt x="3569" y="9562"/>
                  </a:lnTo>
                  <a:lnTo>
                    <a:pt x="3684" y="9726"/>
                  </a:lnTo>
                  <a:lnTo>
                    <a:pt x="3995" y="10004"/>
                  </a:lnTo>
                  <a:lnTo>
                    <a:pt x="4355" y="10217"/>
                  </a:lnTo>
                  <a:lnTo>
                    <a:pt x="4781" y="10316"/>
                  </a:lnTo>
                  <a:lnTo>
                    <a:pt x="4994" y="10332"/>
                  </a:lnTo>
                  <a:lnTo>
                    <a:pt x="5223" y="10316"/>
                  </a:lnTo>
                  <a:lnTo>
                    <a:pt x="5632" y="10217"/>
                  </a:lnTo>
                  <a:lnTo>
                    <a:pt x="5993" y="10004"/>
                  </a:lnTo>
                  <a:lnTo>
                    <a:pt x="6304" y="9726"/>
                  </a:lnTo>
                  <a:lnTo>
                    <a:pt x="6418" y="9562"/>
                  </a:lnTo>
                  <a:lnTo>
                    <a:pt x="6615" y="9628"/>
                  </a:lnTo>
                  <a:lnTo>
                    <a:pt x="7040" y="9677"/>
                  </a:lnTo>
                  <a:lnTo>
                    <a:pt x="7450" y="9612"/>
                  </a:lnTo>
                  <a:lnTo>
                    <a:pt x="7843" y="9464"/>
                  </a:lnTo>
                  <a:lnTo>
                    <a:pt x="8023" y="9333"/>
                  </a:lnTo>
                  <a:lnTo>
                    <a:pt x="8203" y="9202"/>
                  </a:lnTo>
                  <a:lnTo>
                    <a:pt x="8481" y="8875"/>
                  </a:lnTo>
                  <a:lnTo>
                    <a:pt x="8661" y="8498"/>
                  </a:lnTo>
                  <a:lnTo>
                    <a:pt x="8743" y="8089"/>
                  </a:lnTo>
                  <a:lnTo>
                    <a:pt x="8743" y="7876"/>
                  </a:lnTo>
                  <a:lnTo>
                    <a:pt x="8940" y="7811"/>
                  </a:lnTo>
                  <a:lnTo>
                    <a:pt x="9300" y="7614"/>
                  </a:lnTo>
                  <a:lnTo>
                    <a:pt x="9594" y="7319"/>
                  </a:lnTo>
                  <a:lnTo>
                    <a:pt x="9824" y="6959"/>
                  </a:lnTo>
                  <a:lnTo>
                    <a:pt x="9906" y="6763"/>
                  </a:lnTo>
                  <a:lnTo>
                    <a:pt x="9971" y="6550"/>
                  </a:lnTo>
                  <a:lnTo>
                    <a:pt x="9987" y="6124"/>
                  </a:lnTo>
                  <a:lnTo>
                    <a:pt x="9906" y="5715"/>
                  </a:lnTo>
                  <a:lnTo>
                    <a:pt x="9742" y="5338"/>
                  </a:lnTo>
                  <a:lnTo>
                    <a:pt x="9627" y="5158"/>
                  </a:lnTo>
                  <a:lnTo>
                    <a:pt x="9742" y="4995"/>
                  </a:lnTo>
                  <a:lnTo>
                    <a:pt x="9906" y="4618"/>
                  </a:lnTo>
                  <a:lnTo>
                    <a:pt x="9987" y="4209"/>
                  </a:lnTo>
                  <a:lnTo>
                    <a:pt x="9971" y="3783"/>
                  </a:lnTo>
                  <a:lnTo>
                    <a:pt x="9906" y="3570"/>
                  </a:lnTo>
                  <a:lnTo>
                    <a:pt x="9824" y="3357"/>
                  </a:lnTo>
                  <a:lnTo>
                    <a:pt x="9594" y="2997"/>
                  </a:lnTo>
                  <a:lnTo>
                    <a:pt x="9300" y="2719"/>
                  </a:lnTo>
                  <a:lnTo>
                    <a:pt x="8940" y="2506"/>
                  </a:lnTo>
                  <a:lnTo>
                    <a:pt x="8743" y="2440"/>
                  </a:lnTo>
                  <a:lnTo>
                    <a:pt x="8743" y="2244"/>
                  </a:lnTo>
                  <a:lnTo>
                    <a:pt x="8661" y="1835"/>
                  </a:lnTo>
                  <a:lnTo>
                    <a:pt x="8481" y="1458"/>
                  </a:lnTo>
                  <a:lnTo>
                    <a:pt x="8203" y="1131"/>
                  </a:lnTo>
                  <a:lnTo>
                    <a:pt x="8023" y="983"/>
                  </a:lnTo>
                  <a:lnTo>
                    <a:pt x="7843" y="869"/>
                  </a:lnTo>
                  <a:lnTo>
                    <a:pt x="7450" y="705"/>
                  </a:lnTo>
                  <a:lnTo>
                    <a:pt x="7040" y="656"/>
                  </a:lnTo>
                  <a:lnTo>
                    <a:pt x="6615" y="705"/>
                  </a:lnTo>
                  <a:lnTo>
                    <a:pt x="6418" y="770"/>
                  </a:lnTo>
                  <a:lnTo>
                    <a:pt x="6304" y="590"/>
                  </a:lnTo>
                  <a:lnTo>
                    <a:pt x="5993" y="312"/>
                  </a:lnTo>
                  <a:lnTo>
                    <a:pt x="5632" y="116"/>
                  </a:lnTo>
                  <a:lnTo>
                    <a:pt x="5223" y="17"/>
                  </a:lnTo>
                  <a:lnTo>
                    <a:pt x="4994" y="1"/>
                  </a:lnTo>
                  <a:close/>
                </a:path>
              </a:pathLst>
            </a:custGeom>
            <a:solidFill>
              <a:srgbClr val="F43B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16" name="Google Shape;1658;p31">
              <a:extLst>
                <a:ext uri="{FF2B5EF4-FFF2-40B4-BE49-F238E27FC236}">
                  <a16:creationId xmlns:a16="http://schemas.microsoft.com/office/drawing/2014/main" id="{E38BD320-80C5-B36D-D9C9-1567F1553874}"/>
                </a:ext>
              </a:extLst>
            </p:cNvPr>
            <p:cNvGrpSpPr/>
            <p:nvPr/>
          </p:nvGrpSpPr>
          <p:grpSpPr>
            <a:xfrm>
              <a:off x="-482863" y="3688164"/>
              <a:ext cx="134221" cy="134238"/>
              <a:chOff x="-502137" y="3669027"/>
              <a:chExt cx="172765" cy="172765"/>
            </a:xfrm>
          </p:grpSpPr>
          <p:sp>
            <p:nvSpPr>
              <p:cNvPr id="139" name="Google Shape;1659;p31">
                <a:extLst>
                  <a:ext uri="{FF2B5EF4-FFF2-40B4-BE49-F238E27FC236}">
                    <a16:creationId xmlns:a16="http://schemas.microsoft.com/office/drawing/2014/main" id="{64012472-7980-8470-8362-0CF2A82EBC3D}"/>
                  </a:ext>
                </a:extLst>
              </p:cNvPr>
              <p:cNvSpPr/>
              <p:nvPr/>
            </p:nvSpPr>
            <p:spPr>
              <a:xfrm>
                <a:off x="-415770" y="3669027"/>
                <a:ext cx="86397" cy="172765"/>
              </a:xfrm>
              <a:custGeom>
                <a:avLst/>
                <a:gdLst/>
                <a:ahLst/>
                <a:cxnLst/>
                <a:rect l="l" t="t" r="r" b="b"/>
                <a:pathLst>
                  <a:path w="2899" h="5797" extrusionOk="0">
                    <a:moveTo>
                      <a:pt x="1" y="0"/>
                    </a:moveTo>
                    <a:lnTo>
                      <a:pt x="1" y="5796"/>
                    </a:lnTo>
                    <a:lnTo>
                      <a:pt x="296" y="5796"/>
                    </a:lnTo>
                    <a:lnTo>
                      <a:pt x="869" y="5682"/>
                    </a:lnTo>
                    <a:lnTo>
                      <a:pt x="1392" y="5452"/>
                    </a:lnTo>
                    <a:lnTo>
                      <a:pt x="1851" y="5141"/>
                    </a:lnTo>
                    <a:lnTo>
                      <a:pt x="2244" y="4748"/>
                    </a:lnTo>
                    <a:lnTo>
                      <a:pt x="2555" y="4290"/>
                    </a:lnTo>
                    <a:lnTo>
                      <a:pt x="2768" y="3766"/>
                    </a:lnTo>
                    <a:lnTo>
                      <a:pt x="2882" y="3209"/>
                    </a:lnTo>
                    <a:lnTo>
                      <a:pt x="2899" y="2898"/>
                    </a:lnTo>
                    <a:lnTo>
                      <a:pt x="2882" y="2604"/>
                    </a:lnTo>
                    <a:lnTo>
                      <a:pt x="2768" y="2047"/>
                    </a:lnTo>
                    <a:lnTo>
                      <a:pt x="2555" y="1523"/>
                    </a:lnTo>
                    <a:lnTo>
                      <a:pt x="2244" y="1065"/>
                    </a:lnTo>
                    <a:lnTo>
                      <a:pt x="1851" y="672"/>
                    </a:lnTo>
                    <a:lnTo>
                      <a:pt x="1392" y="361"/>
                    </a:lnTo>
                    <a:lnTo>
                      <a:pt x="869" y="131"/>
                    </a:lnTo>
                    <a:lnTo>
                      <a:pt x="296" y="17"/>
                    </a:lnTo>
                    <a:lnTo>
                      <a:pt x="1" y="0"/>
                    </a:lnTo>
                    <a:close/>
                  </a:path>
                </a:pathLst>
              </a:custGeom>
              <a:solidFill>
                <a:srgbClr val="0430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40" name="Google Shape;1660;p31">
                <a:extLst>
                  <a:ext uri="{FF2B5EF4-FFF2-40B4-BE49-F238E27FC236}">
                    <a16:creationId xmlns:a16="http://schemas.microsoft.com/office/drawing/2014/main" id="{5D56EC4F-D8E4-58F7-F496-1DADFE0FC881}"/>
                  </a:ext>
                </a:extLst>
              </p:cNvPr>
              <p:cNvSpPr/>
              <p:nvPr/>
            </p:nvSpPr>
            <p:spPr>
              <a:xfrm>
                <a:off x="-502137" y="3669027"/>
                <a:ext cx="121535" cy="172765"/>
              </a:xfrm>
              <a:custGeom>
                <a:avLst/>
                <a:gdLst/>
                <a:ahLst/>
                <a:cxnLst/>
                <a:rect l="l" t="t" r="r" b="b"/>
                <a:pathLst>
                  <a:path w="4078" h="5797" extrusionOk="0">
                    <a:moveTo>
                      <a:pt x="2899" y="0"/>
                    </a:moveTo>
                    <a:lnTo>
                      <a:pt x="2604" y="17"/>
                    </a:lnTo>
                    <a:lnTo>
                      <a:pt x="2031" y="131"/>
                    </a:lnTo>
                    <a:lnTo>
                      <a:pt x="1524" y="361"/>
                    </a:lnTo>
                    <a:lnTo>
                      <a:pt x="1049" y="672"/>
                    </a:lnTo>
                    <a:lnTo>
                      <a:pt x="656" y="1065"/>
                    </a:lnTo>
                    <a:lnTo>
                      <a:pt x="345" y="1523"/>
                    </a:lnTo>
                    <a:lnTo>
                      <a:pt x="132" y="2047"/>
                    </a:lnTo>
                    <a:lnTo>
                      <a:pt x="17" y="2604"/>
                    </a:lnTo>
                    <a:lnTo>
                      <a:pt x="1" y="2898"/>
                    </a:lnTo>
                    <a:lnTo>
                      <a:pt x="17" y="3209"/>
                    </a:lnTo>
                    <a:lnTo>
                      <a:pt x="132" y="3766"/>
                    </a:lnTo>
                    <a:lnTo>
                      <a:pt x="345" y="4290"/>
                    </a:lnTo>
                    <a:lnTo>
                      <a:pt x="656" y="4748"/>
                    </a:lnTo>
                    <a:lnTo>
                      <a:pt x="1049" y="5141"/>
                    </a:lnTo>
                    <a:lnTo>
                      <a:pt x="1524" y="5452"/>
                    </a:lnTo>
                    <a:lnTo>
                      <a:pt x="2031" y="5682"/>
                    </a:lnTo>
                    <a:lnTo>
                      <a:pt x="2604" y="5796"/>
                    </a:lnTo>
                    <a:lnTo>
                      <a:pt x="3013" y="5796"/>
                    </a:lnTo>
                    <a:lnTo>
                      <a:pt x="3243" y="5682"/>
                    </a:lnTo>
                    <a:lnTo>
                      <a:pt x="3570" y="5321"/>
                    </a:lnTo>
                    <a:lnTo>
                      <a:pt x="3881" y="4535"/>
                    </a:lnTo>
                    <a:lnTo>
                      <a:pt x="4061" y="3488"/>
                    </a:lnTo>
                    <a:lnTo>
                      <a:pt x="4078" y="2898"/>
                    </a:lnTo>
                    <a:lnTo>
                      <a:pt x="4061" y="2309"/>
                    </a:lnTo>
                    <a:lnTo>
                      <a:pt x="3881" y="1277"/>
                    </a:lnTo>
                    <a:lnTo>
                      <a:pt x="3570" y="492"/>
                    </a:lnTo>
                    <a:lnTo>
                      <a:pt x="3243" y="131"/>
                    </a:lnTo>
                    <a:lnTo>
                      <a:pt x="3013" y="17"/>
                    </a:lnTo>
                    <a:lnTo>
                      <a:pt x="2899" y="0"/>
                    </a:lnTo>
                    <a:close/>
                  </a:path>
                </a:pathLst>
              </a:custGeom>
              <a:solidFill>
                <a:srgbClr val="043025"/>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17" name="Google Shape;1661;p31">
              <a:extLst>
                <a:ext uri="{FF2B5EF4-FFF2-40B4-BE49-F238E27FC236}">
                  <a16:creationId xmlns:a16="http://schemas.microsoft.com/office/drawing/2014/main" id="{325F7011-BFCC-169A-BDDB-3535FE55D79A}"/>
                </a:ext>
              </a:extLst>
            </p:cNvPr>
            <p:cNvGrpSpPr/>
            <p:nvPr/>
          </p:nvGrpSpPr>
          <p:grpSpPr>
            <a:xfrm>
              <a:off x="-657766" y="3516289"/>
              <a:ext cx="484529" cy="478718"/>
              <a:chOff x="-657766" y="3516289"/>
              <a:chExt cx="484529" cy="478718"/>
            </a:xfrm>
          </p:grpSpPr>
          <p:sp>
            <p:nvSpPr>
              <p:cNvPr id="129" name="Google Shape;1662;p31">
                <a:extLst>
                  <a:ext uri="{FF2B5EF4-FFF2-40B4-BE49-F238E27FC236}">
                    <a16:creationId xmlns:a16="http://schemas.microsoft.com/office/drawing/2014/main" id="{4BDFC29C-D147-8791-A31A-F844F5B42C4B}"/>
                  </a:ext>
                </a:extLst>
              </p:cNvPr>
              <p:cNvSpPr/>
              <p:nvPr/>
            </p:nvSpPr>
            <p:spPr>
              <a:xfrm>
                <a:off x="-463573" y="3516289"/>
                <a:ext cx="95666" cy="85414"/>
              </a:xfrm>
              <a:custGeom>
                <a:avLst/>
                <a:gdLst/>
                <a:ahLst/>
                <a:cxnLst/>
                <a:rect l="l" t="t" r="r" b="b"/>
                <a:pathLst>
                  <a:path w="3210" h="2866" extrusionOk="0">
                    <a:moveTo>
                      <a:pt x="0" y="1"/>
                    </a:moveTo>
                    <a:lnTo>
                      <a:pt x="786" y="2293"/>
                    </a:lnTo>
                    <a:lnTo>
                      <a:pt x="852" y="2408"/>
                    </a:lnTo>
                    <a:lnTo>
                      <a:pt x="999" y="2620"/>
                    </a:lnTo>
                    <a:lnTo>
                      <a:pt x="1212" y="2768"/>
                    </a:lnTo>
                    <a:lnTo>
                      <a:pt x="1474" y="2866"/>
                    </a:lnTo>
                    <a:lnTo>
                      <a:pt x="1752" y="2866"/>
                    </a:lnTo>
                    <a:lnTo>
                      <a:pt x="1998" y="2768"/>
                    </a:lnTo>
                    <a:lnTo>
                      <a:pt x="2211" y="2620"/>
                    </a:lnTo>
                    <a:lnTo>
                      <a:pt x="2374" y="2408"/>
                    </a:lnTo>
                    <a:lnTo>
                      <a:pt x="2423" y="2293"/>
                    </a:lnTo>
                    <a:lnTo>
                      <a:pt x="3209" y="1"/>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0" name="Google Shape;1663;p31">
                <a:extLst>
                  <a:ext uri="{FF2B5EF4-FFF2-40B4-BE49-F238E27FC236}">
                    <a16:creationId xmlns:a16="http://schemas.microsoft.com/office/drawing/2014/main" id="{DEAF4040-53FA-49E4-367D-CAEA611A1E3B}"/>
                  </a:ext>
                </a:extLst>
              </p:cNvPr>
              <p:cNvSpPr/>
              <p:nvPr/>
            </p:nvSpPr>
            <p:spPr>
              <a:xfrm>
                <a:off x="-594823" y="3533873"/>
                <a:ext cx="99064" cy="102014"/>
              </a:xfrm>
              <a:custGeom>
                <a:avLst/>
                <a:gdLst/>
                <a:ahLst/>
                <a:cxnLst/>
                <a:rect l="l" t="t" r="r" b="b"/>
                <a:pathLst>
                  <a:path w="3324" h="3423" extrusionOk="0">
                    <a:moveTo>
                      <a:pt x="2587" y="0"/>
                    </a:moveTo>
                    <a:lnTo>
                      <a:pt x="0" y="1883"/>
                    </a:lnTo>
                    <a:lnTo>
                      <a:pt x="1981" y="3275"/>
                    </a:lnTo>
                    <a:lnTo>
                      <a:pt x="2096" y="3340"/>
                    </a:lnTo>
                    <a:lnTo>
                      <a:pt x="2341" y="3422"/>
                    </a:lnTo>
                    <a:lnTo>
                      <a:pt x="2603" y="3422"/>
                    </a:lnTo>
                    <a:lnTo>
                      <a:pt x="2865" y="3340"/>
                    </a:lnTo>
                    <a:lnTo>
                      <a:pt x="2980" y="3258"/>
                    </a:lnTo>
                    <a:lnTo>
                      <a:pt x="3078" y="3176"/>
                    </a:lnTo>
                    <a:lnTo>
                      <a:pt x="3242" y="2964"/>
                    </a:lnTo>
                    <a:lnTo>
                      <a:pt x="3324" y="2702"/>
                    </a:lnTo>
                    <a:lnTo>
                      <a:pt x="3324" y="2440"/>
                    </a:lnTo>
                    <a:lnTo>
                      <a:pt x="3291" y="2325"/>
                    </a:lnTo>
                    <a:lnTo>
                      <a:pt x="2587"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1" name="Google Shape;1664;p31">
                <a:extLst>
                  <a:ext uri="{FF2B5EF4-FFF2-40B4-BE49-F238E27FC236}">
                    <a16:creationId xmlns:a16="http://schemas.microsoft.com/office/drawing/2014/main" id="{FB500BF4-8DFE-B902-7477-B20277CED259}"/>
                  </a:ext>
                </a:extLst>
              </p:cNvPr>
              <p:cNvSpPr/>
              <p:nvPr/>
            </p:nvSpPr>
            <p:spPr>
              <a:xfrm>
                <a:off x="-657766" y="3636334"/>
                <a:ext cx="96620" cy="90778"/>
              </a:xfrm>
              <a:custGeom>
                <a:avLst/>
                <a:gdLst/>
                <a:ahLst/>
                <a:cxnLst/>
                <a:rect l="l" t="t" r="r" b="b"/>
                <a:pathLst>
                  <a:path w="3242" h="3046" extrusionOk="0">
                    <a:moveTo>
                      <a:pt x="982" y="0"/>
                    </a:moveTo>
                    <a:lnTo>
                      <a:pt x="0" y="3046"/>
                    </a:lnTo>
                    <a:lnTo>
                      <a:pt x="2407" y="2997"/>
                    </a:lnTo>
                    <a:lnTo>
                      <a:pt x="2538" y="2997"/>
                    </a:lnTo>
                    <a:lnTo>
                      <a:pt x="2800" y="2898"/>
                    </a:lnTo>
                    <a:lnTo>
                      <a:pt x="3013" y="2751"/>
                    </a:lnTo>
                    <a:lnTo>
                      <a:pt x="3160" y="2538"/>
                    </a:lnTo>
                    <a:lnTo>
                      <a:pt x="3209" y="2407"/>
                    </a:lnTo>
                    <a:lnTo>
                      <a:pt x="3242" y="2276"/>
                    </a:lnTo>
                    <a:lnTo>
                      <a:pt x="3242" y="1998"/>
                    </a:lnTo>
                    <a:lnTo>
                      <a:pt x="3160" y="1752"/>
                    </a:lnTo>
                    <a:lnTo>
                      <a:pt x="3013" y="1539"/>
                    </a:lnTo>
                    <a:lnTo>
                      <a:pt x="2914" y="1458"/>
                    </a:lnTo>
                    <a:lnTo>
                      <a:pt x="982"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2" name="Google Shape;1665;p31">
                <a:extLst>
                  <a:ext uri="{FF2B5EF4-FFF2-40B4-BE49-F238E27FC236}">
                    <a16:creationId xmlns:a16="http://schemas.microsoft.com/office/drawing/2014/main" id="{E9CF2BE0-DE8B-FFAB-E000-C3BFF22B1BDC}"/>
                  </a:ext>
                </a:extLst>
              </p:cNvPr>
              <p:cNvSpPr/>
              <p:nvPr/>
            </p:nvSpPr>
            <p:spPr>
              <a:xfrm>
                <a:off x="-657766" y="3784184"/>
                <a:ext cx="96620" cy="90778"/>
              </a:xfrm>
              <a:custGeom>
                <a:avLst/>
                <a:gdLst/>
                <a:ahLst/>
                <a:cxnLst/>
                <a:rect l="l" t="t" r="r" b="b"/>
                <a:pathLst>
                  <a:path w="3242" h="3046" extrusionOk="0">
                    <a:moveTo>
                      <a:pt x="0" y="0"/>
                    </a:moveTo>
                    <a:lnTo>
                      <a:pt x="982" y="3045"/>
                    </a:lnTo>
                    <a:lnTo>
                      <a:pt x="2914" y="1588"/>
                    </a:lnTo>
                    <a:lnTo>
                      <a:pt x="3013" y="1506"/>
                    </a:lnTo>
                    <a:lnTo>
                      <a:pt x="3160" y="1294"/>
                    </a:lnTo>
                    <a:lnTo>
                      <a:pt x="3242" y="1032"/>
                    </a:lnTo>
                    <a:lnTo>
                      <a:pt x="3242" y="770"/>
                    </a:lnTo>
                    <a:lnTo>
                      <a:pt x="3209" y="639"/>
                    </a:lnTo>
                    <a:lnTo>
                      <a:pt x="3160" y="508"/>
                    </a:lnTo>
                    <a:lnTo>
                      <a:pt x="3013" y="295"/>
                    </a:lnTo>
                    <a:lnTo>
                      <a:pt x="2800" y="131"/>
                    </a:lnTo>
                    <a:lnTo>
                      <a:pt x="2538" y="49"/>
                    </a:lnTo>
                    <a:lnTo>
                      <a:pt x="2407" y="49"/>
                    </a:lnTo>
                    <a:lnTo>
                      <a:pt x="0"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3" name="Google Shape;1666;p31">
                <a:extLst>
                  <a:ext uri="{FF2B5EF4-FFF2-40B4-BE49-F238E27FC236}">
                    <a16:creationId xmlns:a16="http://schemas.microsoft.com/office/drawing/2014/main" id="{BDB042D7-9741-C561-EFE3-E4F51EC3738D}"/>
                  </a:ext>
                </a:extLst>
              </p:cNvPr>
              <p:cNvSpPr/>
              <p:nvPr/>
            </p:nvSpPr>
            <p:spPr>
              <a:xfrm>
                <a:off x="-594823" y="3875409"/>
                <a:ext cx="99064" cy="101537"/>
              </a:xfrm>
              <a:custGeom>
                <a:avLst/>
                <a:gdLst/>
                <a:ahLst/>
                <a:cxnLst/>
                <a:rect l="l" t="t" r="r" b="b"/>
                <a:pathLst>
                  <a:path w="3324" h="3407" extrusionOk="0">
                    <a:moveTo>
                      <a:pt x="2341" y="1"/>
                    </a:moveTo>
                    <a:lnTo>
                      <a:pt x="2096" y="83"/>
                    </a:lnTo>
                    <a:lnTo>
                      <a:pt x="1981" y="148"/>
                    </a:lnTo>
                    <a:lnTo>
                      <a:pt x="0" y="1523"/>
                    </a:lnTo>
                    <a:lnTo>
                      <a:pt x="2587" y="3406"/>
                    </a:lnTo>
                    <a:lnTo>
                      <a:pt x="3291" y="1098"/>
                    </a:lnTo>
                    <a:lnTo>
                      <a:pt x="3324" y="967"/>
                    </a:lnTo>
                    <a:lnTo>
                      <a:pt x="3324" y="705"/>
                    </a:lnTo>
                    <a:lnTo>
                      <a:pt x="3242" y="459"/>
                    </a:lnTo>
                    <a:lnTo>
                      <a:pt x="3078" y="246"/>
                    </a:lnTo>
                    <a:lnTo>
                      <a:pt x="2980" y="148"/>
                    </a:lnTo>
                    <a:lnTo>
                      <a:pt x="2865" y="83"/>
                    </a:lnTo>
                    <a:lnTo>
                      <a:pt x="2603" y="1"/>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4" name="Google Shape;1667;p31">
                <a:extLst>
                  <a:ext uri="{FF2B5EF4-FFF2-40B4-BE49-F238E27FC236}">
                    <a16:creationId xmlns:a16="http://schemas.microsoft.com/office/drawing/2014/main" id="{6CC90B2A-C97D-8D61-F072-2187F41B998C}"/>
                  </a:ext>
                </a:extLst>
              </p:cNvPr>
              <p:cNvSpPr/>
              <p:nvPr/>
            </p:nvSpPr>
            <p:spPr>
              <a:xfrm>
                <a:off x="-463573" y="3909563"/>
                <a:ext cx="95666" cy="85444"/>
              </a:xfrm>
              <a:custGeom>
                <a:avLst/>
                <a:gdLst/>
                <a:ahLst/>
                <a:cxnLst/>
                <a:rect l="l" t="t" r="r" b="b"/>
                <a:pathLst>
                  <a:path w="3210" h="2867" extrusionOk="0">
                    <a:moveTo>
                      <a:pt x="1474" y="1"/>
                    </a:moveTo>
                    <a:lnTo>
                      <a:pt x="1212" y="83"/>
                    </a:lnTo>
                    <a:lnTo>
                      <a:pt x="999" y="247"/>
                    </a:lnTo>
                    <a:lnTo>
                      <a:pt x="852" y="443"/>
                    </a:lnTo>
                    <a:lnTo>
                      <a:pt x="803" y="574"/>
                    </a:lnTo>
                    <a:lnTo>
                      <a:pt x="0" y="2866"/>
                    </a:lnTo>
                    <a:lnTo>
                      <a:pt x="3209" y="2850"/>
                    </a:lnTo>
                    <a:lnTo>
                      <a:pt x="2423" y="574"/>
                    </a:lnTo>
                    <a:lnTo>
                      <a:pt x="2374" y="443"/>
                    </a:lnTo>
                    <a:lnTo>
                      <a:pt x="2211" y="247"/>
                    </a:lnTo>
                    <a:lnTo>
                      <a:pt x="1998" y="83"/>
                    </a:lnTo>
                    <a:lnTo>
                      <a:pt x="1752" y="1"/>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5" name="Google Shape;1668;p31">
                <a:extLst>
                  <a:ext uri="{FF2B5EF4-FFF2-40B4-BE49-F238E27FC236}">
                    <a16:creationId xmlns:a16="http://schemas.microsoft.com/office/drawing/2014/main" id="{3D9C5925-66AF-C4B6-3115-1E0E6B2849EE}"/>
                  </a:ext>
                </a:extLst>
              </p:cNvPr>
              <p:cNvSpPr/>
              <p:nvPr/>
            </p:nvSpPr>
            <p:spPr>
              <a:xfrm>
                <a:off x="-335750" y="3875409"/>
                <a:ext cx="99093" cy="102014"/>
              </a:xfrm>
              <a:custGeom>
                <a:avLst/>
                <a:gdLst/>
                <a:ahLst/>
                <a:cxnLst/>
                <a:rect l="l" t="t" r="r" b="b"/>
                <a:pathLst>
                  <a:path w="3325" h="3423" extrusionOk="0">
                    <a:moveTo>
                      <a:pt x="721" y="1"/>
                    </a:moveTo>
                    <a:lnTo>
                      <a:pt x="476" y="83"/>
                    </a:lnTo>
                    <a:lnTo>
                      <a:pt x="345" y="148"/>
                    </a:lnTo>
                    <a:lnTo>
                      <a:pt x="246" y="246"/>
                    </a:lnTo>
                    <a:lnTo>
                      <a:pt x="83" y="459"/>
                    </a:lnTo>
                    <a:lnTo>
                      <a:pt x="1" y="705"/>
                    </a:lnTo>
                    <a:lnTo>
                      <a:pt x="1" y="967"/>
                    </a:lnTo>
                    <a:lnTo>
                      <a:pt x="34" y="1098"/>
                    </a:lnTo>
                    <a:lnTo>
                      <a:pt x="738" y="3423"/>
                    </a:lnTo>
                    <a:lnTo>
                      <a:pt x="3324" y="1523"/>
                    </a:lnTo>
                    <a:lnTo>
                      <a:pt x="1343" y="148"/>
                    </a:lnTo>
                    <a:lnTo>
                      <a:pt x="1229" y="66"/>
                    </a:lnTo>
                    <a:lnTo>
                      <a:pt x="983" y="1"/>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6" name="Google Shape;1669;p31">
                <a:extLst>
                  <a:ext uri="{FF2B5EF4-FFF2-40B4-BE49-F238E27FC236}">
                    <a16:creationId xmlns:a16="http://schemas.microsoft.com/office/drawing/2014/main" id="{511C6B3D-E651-F688-561D-539D1A91011D}"/>
                  </a:ext>
                </a:extLst>
              </p:cNvPr>
              <p:cNvSpPr/>
              <p:nvPr/>
            </p:nvSpPr>
            <p:spPr>
              <a:xfrm>
                <a:off x="-270363" y="3783677"/>
                <a:ext cx="97126" cy="91285"/>
              </a:xfrm>
              <a:custGeom>
                <a:avLst/>
                <a:gdLst/>
                <a:ahLst/>
                <a:cxnLst/>
                <a:rect l="l" t="t" r="r" b="b"/>
                <a:pathLst>
                  <a:path w="3259" h="3063" extrusionOk="0">
                    <a:moveTo>
                      <a:pt x="3259" y="1"/>
                    </a:moveTo>
                    <a:lnTo>
                      <a:pt x="836" y="50"/>
                    </a:lnTo>
                    <a:lnTo>
                      <a:pt x="705" y="66"/>
                    </a:lnTo>
                    <a:lnTo>
                      <a:pt x="459" y="148"/>
                    </a:lnTo>
                    <a:lnTo>
                      <a:pt x="246" y="312"/>
                    </a:lnTo>
                    <a:lnTo>
                      <a:pt x="83" y="525"/>
                    </a:lnTo>
                    <a:lnTo>
                      <a:pt x="34" y="656"/>
                    </a:lnTo>
                    <a:lnTo>
                      <a:pt x="1" y="787"/>
                    </a:lnTo>
                    <a:lnTo>
                      <a:pt x="1" y="1049"/>
                    </a:lnTo>
                    <a:lnTo>
                      <a:pt x="83" y="1311"/>
                    </a:lnTo>
                    <a:lnTo>
                      <a:pt x="230" y="1523"/>
                    </a:lnTo>
                    <a:lnTo>
                      <a:pt x="328" y="1605"/>
                    </a:lnTo>
                    <a:lnTo>
                      <a:pt x="2260" y="3062"/>
                    </a:lnTo>
                    <a:lnTo>
                      <a:pt x="3259" y="1"/>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7" name="Google Shape;1670;p31">
                <a:extLst>
                  <a:ext uri="{FF2B5EF4-FFF2-40B4-BE49-F238E27FC236}">
                    <a16:creationId xmlns:a16="http://schemas.microsoft.com/office/drawing/2014/main" id="{E56AE13B-4FFF-A32F-1F7A-17D749C70E36}"/>
                  </a:ext>
                </a:extLst>
              </p:cNvPr>
              <p:cNvSpPr/>
              <p:nvPr/>
            </p:nvSpPr>
            <p:spPr>
              <a:xfrm>
                <a:off x="-270363" y="3636334"/>
                <a:ext cx="97126" cy="90778"/>
              </a:xfrm>
              <a:custGeom>
                <a:avLst/>
                <a:gdLst/>
                <a:ahLst/>
                <a:cxnLst/>
                <a:rect l="l" t="t" r="r" b="b"/>
                <a:pathLst>
                  <a:path w="3259" h="3046" extrusionOk="0">
                    <a:moveTo>
                      <a:pt x="2260" y="0"/>
                    </a:moveTo>
                    <a:lnTo>
                      <a:pt x="328" y="1458"/>
                    </a:lnTo>
                    <a:lnTo>
                      <a:pt x="230" y="1539"/>
                    </a:lnTo>
                    <a:lnTo>
                      <a:pt x="83" y="1752"/>
                    </a:lnTo>
                    <a:lnTo>
                      <a:pt x="1" y="1998"/>
                    </a:lnTo>
                    <a:lnTo>
                      <a:pt x="1" y="2276"/>
                    </a:lnTo>
                    <a:lnTo>
                      <a:pt x="34" y="2407"/>
                    </a:lnTo>
                    <a:lnTo>
                      <a:pt x="83" y="2538"/>
                    </a:lnTo>
                    <a:lnTo>
                      <a:pt x="246" y="2751"/>
                    </a:lnTo>
                    <a:lnTo>
                      <a:pt x="459" y="2898"/>
                    </a:lnTo>
                    <a:lnTo>
                      <a:pt x="705" y="2997"/>
                    </a:lnTo>
                    <a:lnTo>
                      <a:pt x="836" y="2997"/>
                    </a:lnTo>
                    <a:lnTo>
                      <a:pt x="3259" y="3046"/>
                    </a:lnTo>
                    <a:lnTo>
                      <a:pt x="2260"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38" name="Google Shape;1671;p31">
                <a:extLst>
                  <a:ext uri="{FF2B5EF4-FFF2-40B4-BE49-F238E27FC236}">
                    <a16:creationId xmlns:a16="http://schemas.microsoft.com/office/drawing/2014/main" id="{47981D20-2D11-E49B-AD29-FBDD19D653D5}"/>
                  </a:ext>
                </a:extLst>
              </p:cNvPr>
              <p:cNvSpPr/>
              <p:nvPr/>
            </p:nvSpPr>
            <p:spPr>
              <a:xfrm>
                <a:off x="-335750" y="3533873"/>
                <a:ext cx="99570" cy="102014"/>
              </a:xfrm>
              <a:custGeom>
                <a:avLst/>
                <a:gdLst/>
                <a:ahLst/>
                <a:cxnLst/>
                <a:rect l="l" t="t" r="r" b="b"/>
                <a:pathLst>
                  <a:path w="3341" h="3423" extrusionOk="0">
                    <a:moveTo>
                      <a:pt x="738" y="0"/>
                    </a:moveTo>
                    <a:lnTo>
                      <a:pt x="34" y="2325"/>
                    </a:lnTo>
                    <a:lnTo>
                      <a:pt x="1" y="2440"/>
                    </a:lnTo>
                    <a:lnTo>
                      <a:pt x="1" y="2702"/>
                    </a:lnTo>
                    <a:lnTo>
                      <a:pt x="83" y="2964"/>
                    </a:lnTo>
                    <a:lnTo>
                      <a:pt x="246" y="3176"/>
                    </a:lnTo>
                    <a:lnTo>
                      <a:pt x="345" y="3258"/>
                    </a:lnTo>
                    <a:lnTo>
                      <a:pt x="476" y="3340"/>
                    </a:lnTo>
                    <a:lnTo>
                      <a:pt x="721" y="3422"/>
                    </a:lnTo>
                    <a:lnTo>
                      <a:pt x="983" y="3422"/>
                    </a:lnTo>
                    <a:lnTo>
                      <a:pt x="1229" y="3340"/>
                    </a:lnTo>
                    <a:lnTo>
                      <a:pt x="1343" y="3275"/>
                    </a:lnTo>
                    <a:lnTo>
                      <a:pt x="3341" y="1883"/>
                    </a:lnTo>
                    <a:lnTo>
                      <a:pt x="738" y="0"/>
                    </a:lnTo>
                    <a:close/>
                  </a:path>
                </a:pathLst>
              </a:custGeom>
              <a:solidFill>
                <a:srgbClr val="F4AF9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18" name="Google Shape;1672;p31">
              <a:extLst>
                <a:ext uri="{FF2B5EF4-FFF2-40B4-BE49-F238E27FC236}">
                  <a16:creationId xmlns:a16="http://schemas.microsoft.com/office/drawing/2014/main" id="{46C86FB4-327F-5E33-29DE-88B383B5A66B}"/>
                </a:ext>
              </a:extLst>
            </p:cNvPr>
            <p:cNvGrpSpPr/>
            <p:nvPr/>
          </p:nvGrpSpPr>
          <p:grpSpPr>
            <a:xfrm>
              <a:off x="-725120" y="3433349"/>
              <a:ext cx="618730" cy="644598"/>
              <a:chOff x="-725120" y="3433349"/>
              <a:chExt cx="618730" cy="644598"/>
            </a:xfrm>
          </p:grpSpPr>
          <p:sp>
            <p:nvSpPr>
              <p:cNvPr id="119" name="Google Shape;1673;p31">
                <a:extLst>
                  <a:ext uri="{FF2B5EF4-FFF2-40B4-BE49-F238E27FC236}">
                    <a16:creationId xmlns:a16="http://schemas.microsoft.com/office/drawing/2014/main" id="{AE138490-FFFE-BFB6-F520-C706EFD7071E}"/>
                  </a:ext>
                </a:extLst>
              </p:cNvPr>
              <p:cNvSpPr/>
              <p:nvPr/>
            </p:nvSpPr>
            <p:spPr>
              <a:xfrm>
                <a:off x="-470398" y="3433349"/>
                <a:ext cx="109316" cy="117124"/>
              </a:xfrm>
              <a:custGeom>
                <a:avLst/>
                <a:gdLst/>
                <a:ahLst/>
                <a:cxnLst/>
                <a:rect l="l" t="t" r="r" b="b"/>
                <a:pathLst>
                  <a:path w="3668" h="3930" extrusionOk="0">
                    <a:moveTo>
                      <a:pt x="1834" y="0"/>
                    </a:moveTo>
                    <a:lnTo>
                      <a:pt x="1605" y="17"/>
                    </a:lnTo>
                    <a:lnTo>
                      <a:pt x="1179" y="115"/>
                    </a:lnTo>
                    <a:lnTo>
                      <a:pt x="802" y="312"/>
                    </a:lnTo>
                    <a:lnTo>
                      <a:pt x="475" y="590"/>
                    </a:lnTo>
                    <a:lnTo>
                      <a:pt x="229" y="934"/>
                    </a:lnTo>
                    <a:lnTo>
                      <a:pt x="66" y="1327"/>
                    </a:lnTo>
                    <a:lnTo>
                      <a:pt x="0" y="1752"/>
                    </a:lnTo>
                    <a:lnTo>
                      <a:pt x="33" y="2194"/>
                    </a:lnTo>
                    <a:lnTo>
                      <a:pt x="98" y="2407"/>
                    </a:lnTo>
                    <a:lnTo>
                      <a:pt x="98" y="2424"/>
                    </a:lnTo>
                    <a:lnTo>
                      <a:pt x="164" y="2604"/>
                    </a:lnTo>
                    <a:lnTo>
                      <a:pt x="229" y="2784"/>
                    </a:lnTo>
                    <a:lnTo>
                      <a:pt x="328" y="3029"/>
                    </a:lnTo>
                    <a:lnTo>
                      <a:pt x="639" y="3455"/>
                    </a:lnTo>
                    <a:lnTo>
                      <a:pt x="1064" y="3750"/>
                    </a:lnTo>
                    <a:lnTo>
                      <a:pt x="1572" y="3913"/>
                    </a:lnTo>
                    <a:lnTo>
                      <a:pt x="1834" y="3930"/>
                    </a:lnTo>
                    <a:lnTo>
                      <a:pt x="2112" y="3913"/>
                    </a:lnTo>
                    <a:lnTo>
                      <a:pt x="2603" y="3750"/>
                    </a:lnTo>
                    <a:lnTo>
                      <a:pt x="3029" y="3455"/>
                    </a:lnTo>
                    <a:lnTo>
                      <a:pt x="3340" y="3029"/>
                    </a:lnTo>
                    <a:lnTo>
                      <a:pt x="3438" y="2784"/>
                    </a:lnTo>
                    <a:lnTo>
                      <a:pt x="3504" y="2604"/>
                    </a:lnTo>
                    <a:lnTo>
                      <a:pt x="3569" y="2424"/>
                    </a:lnTo>
                    <a:lnTo>
                      <a:pt x="3569" y="2407"/>
                    </a:lnTo>
                    <a:lnTo>
                      <a:pt x="3635" y="2194"/>
                    </a:lnTo>
                    <a:lnTo>
                      <a:pt x="3668" y="1752"/>
                    </a:lnTo>
                    <a:lnTo>
                      <a:pt x="3602" y="1327"/>
                    </a:lnTo>
                    <a:lnTo>
                      <a:pt x="3438" y="934"/>
                    </a:lnTo>
                    <a:lnTo>
                      <a:pt x="3193" y="590"/>
                    </a:lnTo>
                    <a:lnTo>
                      <a:pt x="2882" y="312"/>
                    </a:lnTo>
                    <a:lnTo>
                      <a:pt x="2489" y="115"/>
                    </a:lnTo>
                    <a:lnTo>
                      <a:pt x="2063" y="17"/>
                    </a:lnTo>
                    <a:lnTo>
                      <a:pt x="1834"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0" name="Google Shape;1674;p31">
                <a:extLst>
                  <a:ext uri="{FF2B5EF4-FFF2-40B4-BE49-F238E27FC236}">
                    <a16:creationId xmlns:a16="http://schemas.microsoft.com/office/drawing/2014/main" id="{36247261-73C5-34B4-A8C2-71A38C97E65B}"/>
                  </a:ext>
                </a:extLst>
              </p:cNvPr>
              <p:cNvSpPr/>
              <p:nvPr/>
            </p:nvSpPr>
            <p:spPr>
              <a:xfrm>
                <a:off x="-627516" y="3484103"/>
                <a:ext cx="111759" cy="114680"/>
              </a:xfrm>
              <a:custGeom>
                <a:avLst/>
                <a:gdLst/>
                <a:ahLst/>
                <a:cxnLst/>
                <a:rect l="l" t="t" r="r" b="b"/>
                <a:pathLst>
                  <a:path w="3750" h="3848" extrusionOk="0">
                    <a:moveTo>
                      <a:pt x="1785" y="0"/>
                    </a:moveTo>
                    <a:lnTo>
                      <a:pt x="1359" y="66"/>
                    </a:lnTo>
                    <a:lnTo>
                      <a:pt x="950" y="229"/>
                    </a:lnTo>
                    <a:lnTo>
                      <a:pt x="753" y="360"/>
                    </a:lnTo>
                    <a:lnTo>
                      <a:pt x="573" y="508"/>
                    </a:lnTo>
                    <a:lnTo>
                      <a:pt x="279" y="852"/>
                    </a:lnTo>
                    <a:lnTo>
                      <a:pt x="98" y="1228"/>
                    </a:lnTo>
                    <a:lnTo>
                      <a:pt x="0" y="1637"/>
                    </a:lnTo>
                    <a:lnTo>
                      <a:pt x="0" y="2063"/>
                    </a:lnTo>
                    <a:lnTo>
                      <a:pt x="98" y="2472"/>
                    </a:lnTo>
                    <a:lnTo>
                      <a:pt x="295" y="2849"/>
                    </a:lnTo>
                    <a:lnTo>
                      <a:pt x="590" y="3193"/>
                    </a:lnTo>
                    <a:lnTo>
                      <a:pt x="770" y="3340"/>
                    </a:lnTo>
                    <a:lnTo>
                      <a:pt x="786" y="3340"/>
                    </a:lnTo>
                    <a:lnTo>
                      <a:pt x="933" y="3455"/>
                    </a:lnTo>
                    <a:lnTo>
                      <a:pt x="1097" y="3553"/>
                    </a:lnTo>
                    <a:lnTo>
                      <a:pt x="1326" y="3700"/>
                    </a:lnTo>
                    <a:lnTo>
                      <a:pt x="1818" y="3848"/>
                    </a:lnTo>
                    <a:lnTo>
                      <a:pt x="2341" y="3848"/>
                    </a:lnTo>
                    <a:lnTo>
                      <a:pt x="2833" y="3684"/>
                    </a:lnTo>
                    <a:lnTo>
                      <a:pt x="3062" y="3537"/>
                    </a:lnTo>
                    <a:lnTo>
                      <a:pt x="3275" y="3373"/>
                    </a:lnTo>
                    <a:lnTo>
                      <a:pt x="3586" y="2947"/>
                    </a:lnTo>
                    <a:lnTo>
                      <a:pt x="3749" y="2456"/>
                    </a:lnTo>
                    <a:lnTo>
                      <a:pt x="3749" y="1932"/>
                    </a:lnTo>
                    <a:lnTo>
                      <a:pt x="3684" y="1670"/>
                    </a:lnTo>
                    <a:lnTo>
                      <a:pt x="3635" y="1490"/>
                    </a:lnTo>
                    <a:lnTo>
                      <a:pt x="3586" y="1310"/>
                    </a:lnTo>
                    <a:lnTo>
                      <a:pt x="3569" y="1294"/>
                    </a:lnTo>
                    <a:lnTo>
                      <a:pt x="3488" y="1081"/>
                    </a:lnTo>
                    <a:lnTo>
                      <a:pt x="3258" y="704"/>
                    </a:lnTo>
                    <a:lnTo>
                      <a:pt x="2964" y="393"/>
                    </a:lnTo>
                    <a:lnTo>
                      <a:pt x="2603" y="180"/>
                    </a:lnTo>
                    <a:lnTo>
                      <a:pt x="2194" y="49"/>
                    </a:lnTo>
                    <a:lnTo>
                      <a:pt x="1785"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1" name="Google Shape;1675;p31">
                <a:extLst>
                  <a:ext uri="{FF2B5EF4-FFF2-40B4-BE49-F238E27FC236}">
                    <a16:creationId xmlns:a16="http://schemas.microsoft.com/office/drawing/2014/main" id="{BA6E8F61-F334-8D6C-8227-66F1665F8DAB}"/>
                  </a:ext>
                </a:extLst>
              </p:cNvPr>
              <p:cNvSpPr/>
              <p:nvPr/>
            </p:nvSpPr>
            <p:spPr>
              <a:xfrm>
                <a:off x="-725120" y="3618273"/>
                <a:ext cx="116647" cy="109345"/>
              </a:xfrm>
              <a:custGeom>
                <a:avLst/>
                <a:gdLst/>
                <a:ahLst/>
                <a:cxnLst/>
                <a:rect l="l" t="t" r="r" b="b"/>
                <a:pathLst>
                  <a:path w="3914" h="3669" extrusionOk="0">
                    <a:moveTo>
                      <a:pt x="1900" y="1"/>
                    </a:moveTo>
                    <a:lnTo>
                      <a:pt x="1491" y="33"/>
                    </a:lnTo>
                    <a:lnTo>
                      <a:pt x="1081" y="164"/>
                    </a:lnTo>
                    <a:lnTo>
                      <a:pt x="721" y="377"/>
                    </a:lnTo>
                    <a:lnTo>
                      <a:pt x="410" y="672"/>
                    </a:lnTo>
                    <a:lnTo>
                      <a:pt x="181" y="1048"/>
                    </a:lnTo>
                    <a:lnTo>
                      <a:pt x="99" y="1261"/>
                    </a:lnTo>
                    <a:lnTo>
                      <a:pt x="33" y="1490"/>
                    </a:lnTo>
                    <a:lnTo>
                      <a:pt x="1" y="1933"/>
                    </a:lnTo>
                    <a:lnTo>
                      <a:pt x="83" y="2358"/>
                    </a:lnTo>
                    <a:lnTo>
                      <a:pt x="246" y="2735"/>
                    </a:lnTo>
                    <a:lnTo>
                      <a:pt x="492" y="3079"/>
                    </a:lnTo>
                    <a:lnTo>
                      <a:pt x="819" y="3357"/>
                    </a:lnTo>
                    <a:lnTo>
                      <a:pt x="1196" y="3553"/>
                    </a:lnTo>
                    <a:lnTo>
                      <a:pt x="1622" y="3652"/>
                    </a:lnTo>
                    <a:lnTo>
                      <a:pt x="1851" y="3668"/>
                    </a:lnTo>
                    <a:lnTo>
                      <a:pt x="1884" y="3668"/>
                    </a:lnTo>
                    <a:lnTo>
                      <a:pt x="2064" y="3652"/>
                    </a:lnTo>
                    <a:lnTo>
                      <a:pt x="2260" y="3652"/>
                    </a:lnTo>
                    <a:lnTo>
                      <a:pt x="2522" y="3635"/>
                    </a:lnTo>
                    <a:lnTo>
                      <a:pt x="3013" y="3472"/>
                    </a:lnTo>
                    <a:lnTo>
                      <a:pt x="3439" y="3160"/>
                    </a:lnTo>
                    <a:lnTo>
                      <a:pt x="3734" y="2735"/>
                    </a:lnTo>
                    <a:lnTo>
                      <a:pt x="3832" y="2473"/>
                    </a:lnTo>
                    <a:lnTo>
                      <a:pt x="3914" y="2227"/>
                    </a:lnTo>
                    <a:lnTo>
                      <a:pt x="3914" y="1703"/>
                    </a:lnTo>
                    <a:lnTo>
                      <a:pt x="3750" y="1196"/>
                    </a:lnTo>
                    <a:lnTo>
                      <a:pt x="3455" y="770"/>
                    </a:lnTo>
                    <a:lnTo>
                      <a:pt x="3242" y="606"/>
                    </a:lnTo>
                    <a:lnTo>
                      <a:pt x="3095" y="492"/>
                    </a:lnTo>
                    <a:lnTo>
                      <a:pt x="2948" y="377"/>
                    </a:lnTo>
                    <a:lnTo>
                      <a:pt x="2931" y="361"/>
                    </a:lnTo>
                    <a:lnTo>
                      <a:pt x="2735" y="230"/>
                    </a:lnTo>
                    <a:lnTo>
                      <a:pt x="2326" y="66"/>
                    </a:lnTo>
                    <a:lnTo>
                      <a:pt x="1900"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2" name="Google Shape;1676;p31">
                <a:extLst>
                  <a:ext uri="{FF2B5EF4-FFF2-40B4-BE49-F238E27FC236}">
                    <a16:creationId xmlns:a16="http://schemas.microsoft.com/office/drawing/2014/main" id="{42248F5C-DC5D-5AA2-A249-7CB8F4A61A10}"/>
                  </a:ext>
                </a:extLst>
              </p:cNvPr>
              <p:cNvSpPr/>
              <p:nvPr/>
            </p:nvSpPr>
            <p:spPr>
              <a:xfrm>
                <a:off x="-725120" y="3783677"/>
                <a:ext cx="116647" cy="109345"/>
              </a:xfrm>
              <a:custGeom>
                <a:avLst/>
                <a:gdLst/>
                <a:ahLst/>
                <a:cxnLst/>
                <a:rect l="l" t="t" r="r" b="b"/>
                <a:pathLst>
                  <a:path w="3914" h="3669" extrusionOk="0">
                    <a:moveTo>
                      <a:pt x="1622" y="1"/>
                    </a:moveTo>
                    <a:lnTo>
                      <a:pt x="1196" y="115"/>
                    </a:lnTo>
                    <a:lnTo>
                      <a:pt x="819" y="312"/>
                    </a:lnTo>
                    <a:lnTo>
                      <a:pt x="492" y="590"/>
                    </a:lnTo>
                    <a:lnTo>
                      <a:pt x="246" y="918"/>
                    </a:lnTo>
                    <a:lnTo>
                      <a:pt x="83" y="1311"/>
                    </a:lnTo>
                    <a:lnTo>
                      <a:pt x="1" y="1736"/>
                    </a:lnTo>
                    <a:lnTo>
                      <a:pt x="33" y="2178"/>
                    </a:lnTo>
                    <a:lnTo>
                      <a:pt x="99" y="2391"/>
                    </a:lnTo>
                    <a:lnTo>
                      <a:pt x="181" y="2620"/>
                    </a:lnTo>
                    <a:lnTo>
                      <a:pt x="410" y="2997"/>
                    </a:lnTo>
                    <a:lnTo>
                      <a:pt x="721" y="3292"/>
                    </a:lnTo>
                    <a:lnTo>
                      <a:pt x="1081" y="3505"/>
                    </a:lnTo>
                    <a:lnTo>
                      <a:pt x="1491" y="3636"/>
                    </a:lnTo>
                    <a:lnTo>
                      <a:pt x="1900" y="3668"/>
                    </a:lnTo>
                    <a:lnTo>
                      <a:pt x="2326" y="3603"/>
                    </a:lnTo>
                    <a:lnTo>
                      <a:pt x="2735" y="3439"/>
                    </a:lnTo>
                    <a:lnTo>
                      <a:pt x="2931" y="3308"/>
                    </a:lnTo>
                    <a:lnTo>
                      <a:pt x="2931" y="3292"/>
                    </a:lnTo>
                    <a:lnTo>
                      <a:pt x="2948" y="3292"/>
                    </a:lnTo>
                    <a:lnTo>
                      <a:pt x="3095" y="3177"/>
                    </a:lnTo>
                    <a:lnTo>
                      <a:pt x="3242" y="3062"/>
                    </a:lnTo>
                    <a:lnTo>
                      <a:pt x="3455" y="2882"/>
                    </a:lnTo>
                    <a:lnTo>
                      <a:pt x="3750" y="2457"/>
                    </a:lnTo>
                    <a:lnTo>
                      <a:pt x="3914" y="1966"/>
                    </a:lnTo>
                    <a:lnTo>
                      <a:pt x="3914" y="1442"/>
                    </a:lnTo>
                    <a:lnTo>
                      <a:pt x="3832" y="1180"/>
                    </a:lnTo>
                    <a:lnTo>
                      <a:pt x="3734" y="934"/>
                    </a:lnTo>
                    <a:lnTo>
                      <a:pt x="3439" y="508"/>
                    </a:lnTo>
                    <a:lnTo>
                      <a:pt x="3013" y="197"/>
                    </a:lnTo>
                    <a:lnTo>
                      <a:pt x="2522" y="34"/>
                    </a:lnTo>
                    <a:lnTo>
                      <a:pt x="2260" y="17"/>
                    </a:lnTo>
                    <a:lnTo>
                      <a:pt x="2064"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3" name="Google Shape;1677;p31">
                <a:extLst>
                  <a:ext uri="{FF2B5EF4-FFF2-40B4-BE49-F238E27FC236}">
                    <a16:creationId xmlns:a16="http://schemas.microsoft.com/office/drawing/2014/main" id="{38BAACC4-6227-E395-30B1-26DCCD89A1D5}"/>
                  </a:ext>
                </a:extLst>
              </p:cNvPr>
              <p:cNvSpPr/>
              <p:nvPr/>
            </p:nvSpPr>
            <p:spPr>
              <a:xfrm>
                <a:off x="-627516" y="3912007"/>
                <a:ext cx="111759" cy="114710"/>
              </a:xfrm>
              <a:custGeom>
                <a:avLst/>
                <a:gdLst/>
                <a:ahLst/>
                <a:cxnLst/>
                <a:rect l="l" t="t" r="r" b="b"/>
                <a:pathLst>
                  <a:path w="3750" h="3849" extrusionOk="0">
                    <a:moveTo>
                      <a:pt x="1818" y="1"/>
                    </a:moveTo>
                    <a:lnTo>
                      <a:pt x="1326" y="165"/>
                    </a:lnTo>
                    <a:lnTo>
                      <a:pt x="1097" y="295"/>
                    </a:lnTo>
                    <a:lnTo>
                      <a:pt x="933" y="410"/>
                    </a:lnTo>
                    <a:lnTo>
                      <a:pt x="786" y="508"/>
                    </a:lnTo>
                    <a:lnTo>
                      <a:pt x="770" y="525"/>
                    </a:lnTo>
                    <a:lnTo>
                      <a:pt x="590" y="672"/>
                    </a:lnTo>
                    <a:lnTo>
                      <a:pt x="295" y="1000"/>
                    </a:lnTo>
                    <a:lnTo>
                      <a:pt x="98" y="1392"/>
                    </a:lnTo>
                    <a:lnTo>
                      <a:pt x="0" y="1802"/>
                    </a:lnTo>
                    <a:lnTo>
                      <a:pt x="0" y="2211"/>
                    </a:lnTo>
                    <a:lnTo>
                      <a:pt x="98" y="2637"/>
                    </a:lnTo>
                    <a:lnTo>
                      <a:pt x="279" y="3013"/>
                    </a:lnTo>
                    <a:lnTo>
                      <a:pt x="573" y="3357"/>
                    </a:lnTo>
                    <a:lnTo>
                      <a:pt x="753" y="3504"/>
                    </a:lnTo>
                    <a:lnTo>
                      <a:pt x="950" y="3619"/>
                    </a:lnTo>
                    <a:lnTo>
                      <a:pt x="1359" y="3799"/>
                    </a:lnTo>
                    <a:lnTo>
                      <a:pt x="1785" y="3848"/>
                    </a:lnTo>
                    <a:lnTo>
                      <a:pt x="2194" y="3816"/>
                    </a:lnTo>
                    <a:lnTo>
                      <a:pt x="2603" y="3685"/>
                    </a:lnTo>
                    <a:lnTo>
                      <a:pt x="2964" y="3455"/>
                    </a:lnTo>
                    <a:lnTo>
                      <a:pt x="3258" y="3161"/>
                    </a:lnTo>
                    <a:lnTo>
                      <a:pt x="3488" y="2784"/>
                    </a:lnTo>
                    <a:lnTo>
                      <a:pt x="3569" y="2571"/>
                    </a:lnTo>
                    <a:lnTo>
                      <a:pt x="3569" y="2555"/>
                    </a:lnTo>
                    <a:lnTo>
                      <a:pt x="3586" y="2555"/>
                    </a:lnTo>
                    <a:lnTo>
                      <a:pt x="3635" y="2375"/>
                    </a:lnTo>
                    <a:lnTo>
                      <a:pt x="3684" y="2195"/>
                    </a:lnTo>
                    <a:lnTo>
                      <a:pt x="3749" y="1933"/>
                    </a:lnTo>
                    <a:lnTo>
                      <a:pt x="3749" y="1409"/>
                    </a:lnTo>
                    <a:lnTo>
                      <a:pt x="3586" y="918"/>
                    </a:lnTo>
                    <a:lnTo>
                      <a:pt x="3275" y="492"/>
                    </a:lnTo>
                    <a:lnTo>
                      <a:pt x="3062" y="312"/>
                    </a:lnTo>
                    <a:lnTo>
                      <a:pt x="2833" y="181"/>
                    </a:lnTo>
                    <a:lnTo>
                      <a:pt x="2341" y="17"/>
                    </a:lnTo>
                    <a:lnTo>
                      <a:pt x="1818"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4" name="Google Shape;1678;p31">
                <a:extLst>
                  <a:ext uri="{FF2B5EF4-FFF2-40B4-BE49-F238E27FC236}">
                    <a16:creationId xmlns:a16="http://schemas.microsoft.com/office/drawing/2014/main" id="{039BE249-2BB9-13B0-A175-E14FD298F50C}"/>
                  </a:ext>
                </a:extLst>
              </p:cNvPr>
              <p:cNvSpPr/>
              <p:nvPr/>
            </p:nvSpPr>
            <p:spPr>
              <a:xfrm>
                <a:off x="-470398" y="3960823"/>
                <a:ext cx="109316" cy="117124"/>
              </a:xfrm>
              <a:custGeom>
                <a:avLst/>
                <a:gdLst/>
                <a:ahLst/>
                <a:cxnLst/>
                <a:rect l="l" t="t" r="r" b="b"/>
                <a:pathLst>
                  <a:path w="3668" h="3930" extrusionOk="0">
                    <a:moveTo>
                      <a:pt x="1834" y="0"/>
                    </a:moveTo>
                    <a:lnTo>
                      <a:pt x="1572" y="16"/>
                    </a:lnTo>
                    <a:lnTo>
                      <a:pt x="1064" y="164"/>
                    </a:lnTo>
                    <a:lnTo>
                      <a:pt x="639" y="475"/>
                    </a:lnTo>
                    <a:lnTo>
                      <a:pt x="328" y="884"/>
                    </a:lnTo>
                    <a:lnTo>
                      <a:pt x="229" y="1146"/>
                    </a:lnTo>
                    <a:lnTo>
                      <a:pt x="164" y="1310"/>
                    </a:lnTo>
                    <a:lnTo>
                      <a:pt x="98" y="1490"/>
                    </a:lnTo>
                    <a:lnTo>
                      <a:pt x="98" y="1506"/>
                    </a:lnTo>
                    <a:lnTo>
                      <a:pt x="33" y="1735"/>
                    </a:lnTo>
                    <a:lnTo>
                      <a:pt x="0" y="2178"/>
                    </a:lnTo>
                    <a:lnTo>
                      <a:pt x="66" y="2603"/>
                    </a:lnTo>
                    <a:lnTo>
                      <a:pt x="229" y="2980"/>
                    </a:lnTo>
                    <a:lnTo>
                      <a:pt x="475" y="3324"/>
                    </a:lnTo>
                    <a:lnTo>
                      <a:pt x="802" y="3602"/>
                    </a:lnTo>
                    <a:lnTo>
                      <a:pt x="1179" y="3815"/>
                    </a:lnTo>
                    <a:lnTo>
                      <a:pt x="1605" y="3913"/>
                    </a:lnTo>
                    <a:lnTo>
                      <a:pt x="1834" y="3929"/>
                    </a:lnTo>
                    <a:lnTo>
                      <a:pt x="2063" y="3913"/>
                    </a:lnTo>
                    <a:lnTo>
                      <a:pt x="2489" y="3815"/>
                    </a:lnTo>
                    <a:lnTo>
                      <a:pt x="2882" y="3602"/>
                    </a:lnTo>
                    <a:lnTo>
                      <a:pt x="3193" y="3324"/>
                    </a:lnTo>
                    <a:lnTo>
                      <a:pt x="3438" y="2980"/>
                    </a:lnTo>
                    <a:lnTo>
                      <a:pt x="3602" y="2603"/>
                    </a:lnTo>
                    <a:lnTo>
                      <a:pt x="3668" y="2178"/>
                    </a:lnTo>
                    <a:lnTo>
                      <a:pt x="3635" y="1735"/>
                    </a:lnTo>
                    <a:lnTo>
                      <a:pt x="3569" y="1506"/>
                    </a:lnTo>
                    <a:lnTo>
                      <a:pt x="3569" y="1490"/>
                    </a:lnTo>
                    <a:lnTo>
                      <a:pt x="3504" y="1310"/>
                    </a:lnTo>
                    <a:lnTo>
                      <a:pt x="3438" y="1146"/>
                    </a:lnTo>
                    <a:lnTo>
                      <a:pt x="3340" y="884"/>
                    </a:lnTo>
                    <a:lnTo>
                      <a:pt x="3029" y="475"/>
                    </a:lnTo>
                    <a:lnTo>
                      <a:pt x="2603" y="164"/>
                    </a:lnTo>
                    <a:lnTo>
                      <a:pt x="2112" y="16"/>
                    </a:lnTo>
                    <a:lnTo>
                      <a:pt x="1834"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5" name="Google Shape;1679;p31">
                <a:extLst>
                  <a:ext uri="{FF2B5EF4-FFF2-40B4-BE49-F238E27FC236}">
                    <a16:creationId xmlns:a16="http://schemas.microsoft.com/office/drawing/2014/main" id="{51CCDC64-960A-1771-42EF-5C88E0873CE0}"/>
                  </a:ext>
                </a:extLst>
              </p:cNvPr>
              <p:cNvSpPr/>
              <p:nvPr/>
            </p:nvSpPr>
            <p:spPr>
              <a:xfrm>
                <a:off x="-315723" y="3912007"/>
                <a:ext cx="111759" cy="114710"/>
              </a:xfrm>
              <a:custGeom>
                <a:avLst/>
                <a:gdLst/>
                <a:ahLst/>
                <a:cxnLst/>
                <a:rect l="l" t="t" r="r" b="b"/>
                <a:pathLst>
                  <a:path w="3750" h="3849" extrusionOk="0">
                    <a:moveTo>
                      <a:pt x="1932" y="1"/>
                    </a:moveTo>
                    <a:lnTo>
                      <a:pt x="1408" y="17"/>
                    </a:lnTo>
                    <a:lnTo>
                      <a:pt x="917" y="181"/>
                    </a:lnTo>
                    <a:lnTo>
                      <a:pt x="688" y="312"/>
                    </a:lnTo>
                    <a:lnTo>
                      <a:pt x="475" y="492"/>
                    </a:lnTo>
                    <a:lnTo>
                      <a:pt x="180" y="918"/>
                    </a:lnTo>
                    <a:lnTo>
                      <a:pt x="17" y="1409"/>
                    </a:lnTo>
                    <a:lnTo>
                      <a:pt x="0" y="1933"/>
                    </a:lnTo>
                    <a:lnTo>
                      <a:pt x="66" y="2195"/>
                    </a:lnTo>
                    <a:lnTo>
                      <a:pt x="115" y="2375"/>
                    </a:lnTo>
                    <a:lnTo>
                      <a:pt x="180" y="2555"/>
                    </a:lnTo>
                    <a:lnTo>
                      <a:pt x="180" y="2571"/>
                    </a:lnTo>
                    <a:lnTo>
                      <a:pt x="262" y="2784"/>
                    </a:lnTo>
                    <a:lnTo>
                      <a:pt x="491" y="3161"/>
                    </a:lnTo>
                    <a:lnTo>
                      <a:pt x="786" y="3455"/>
                    </a:lnTo>
                    <a:lnTo>
                      <a:pt x="1146" y="3685"/>
                    </a:lnTo>
                    <a:lnTo>
                      <a:pt x="1556" y="3816"/>
                    </a:lnTo>
                    <a:lnTo>
                      <a:pt x="1965" y="3848"/>
                    </a:lnTo>
                    <a:lnTo>
                      <a:pt x="2390" y="3799"/>
                    </a:lnTo>
                    <a:lnTo>
                      <a:pt x="2800" y="3619"/>
                    </a:lnTo>
                    <a:lnTo>
                      <a:pt x="2996" y="3504"/>
                    </a:lnTo>
                    <a:lnTo>
                      <a:pt x="3176" y="3357"/>
                    </a:lnTo>
                    <a:lnTo>
                      <a:pt x="3471" y="3013"/>
                    </a:lnTo>
                    <a:lnTo>
                      <a:pt x="3651" y="2637"/>
                    </a:lnTo>
                    <a:lnTo>
                      <a:pt x="3749" y="2211"/>
                    </a:lnTo>
                    <a:lnTo>
                      <a:pt x="3749" y="1802"/>
                    </a:lnTo>
                    <a:lnTo>
                      <a:pt x="3651" y="1392"/>
                    </a:lnTo>
                    <a:lnTo>
                      <a:pt x="3455" y="1000"/>
                    </a:lnTo>
                    <a:lnTo>
                      <a:pt x="3176" y="672"/>
                    </a:lnTo>
                    <a:lnTo>
                      <a:pt x="2980" y="525"/>
                    </a:lnTo>
                    <a:lnTo>
                      <a:pt x="2980" y="508"/>
                    </a:lnTo>
                    <a:lnTo>
                      <a:pt x="2816" y="410"/>
                    </a:lnTo>
                    <a:lnTo>
                      <a:pt x="2669" y="295"/>
                    </a:lnTo>
                    <a:lnTo>
                      <a:pt x="2440" y="165"/>
                    </a:lnTo>
                    <a:lnTo>
                      <a:pt x="1932"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6" name="Google Shape;1680;p31">
                <a:extLst>
                  <a:ext uri="{FF2B5EF4-FFF2-40B4-BE49-F238E27FC236}">
                    <a16:creationId xmlns:a16="http://schemas.microsoft.com/office/drawing/2014/main" id="{E5AABB4F-960A-E01A-C4F4-28F80233AE96}"/>
                  </a:ext>
                </a:extLst>
              </p:cNvPr>
              <p:cNvSpPr/>
              <p:nvPr/>
            </p:nvSpPr>
            <p:spPr>
              <a:xfrm>
                <a:off x="-222530" y="3783677"/>
                <a:ext cx="116140" cy="109345"/>
              </a:xfrm>
              <a:custGeom>
                <a:avLst/>
                <a:gdLst/>
                <a:ahLst/>
                <a:cxnLst/>
                <a:rect l="l" t="t" r="r" b="b"/>
                <a:pathLst>
                  <a:path w="3897" h="3669" extrusionOk="0">
                    <a:moveTo>
                      <a:pt x="1834" y="1"/>
                    </a:moveTo>
                    <a:lnTo>
                      <a:pt x="1654" y="17"/>
                    </a:lnTo>
                    <a:lnTo>
                      <a:pt x="1376" y="34"/>
                    </a:lnTo>
                    <a:lnTo>
                      <a:pt x="884" y="197"/>
                    </a:lnTo>
                    <a:lnTo>
                      <a:pt x="475" y="508"/>
                    </a:lnTo>
                    <a:lnTo>
                      <a:pt x="164" y="934"/>
                    </a:lnTo>
                    <a:lnTo>
                      <a:pt x="66" y="1180"/>
                    </a:lnTo>
                    <a:lnTo>
                      <a:pt x="0" y="1442"/>
                    </a:lnTo>
                    <a:lnTo>
                      <a:pt x="0" y="1966"/>
                    </a:lnTo>
                    <a:lnTo>
                      <a:pt x="148" y="2457"/>
                    </a:lnTo>
                    <a:lnTo>
                      <a:pt x="442" y="2882"/>
                    </a:lnTo>
                    <a:lnTo>
                      <a:pt x="655" y="3062"/>
                    </a:lnTo>
                    <a:lnTo>
                      <a:pt x="802" y="3177"/>
                    </a:lnTo>
                    <a:lnTo>
                      <a:pt x="950" y="3292"/>
                    </a:lnTo>
                    <a:lnTo>
                      <a:pt x="966" y="3292"/>
                    </a:lnTo>
                    <a:lnTo>
                      <a:pt x="966" y="3308"/>
                    </a:lnTo>
                    <a:lnTo>
                      <a:pt x="1163" y="3439"/>
                    </a:lnTo>
                    <a:lnTo>
                      <a:pt x="1572" y="3603"/>
                    </a:lnTo>
                    <a:lnTo>
                      <a:pt x="1998" y="3668"/>
                    </a:lnTo>
                    <a:lnTo>
                      <a:pt x="2407" y="3636"/>
                    </a:lnTo>
                    <a:lnTo>
                      <a:pt x="2816" y="3505"/>
                    </a:lnTo>
                    <a:lnTo>
                      <a:pt x="3176" y="3292"/>
                    </a:lnTo>
                    <a:lnTo>
                      <a:pt x="3488" y="2997"/>
                    </a:lnTo>
                    <a:lnTo>
                      <a:pt x="3717" y="2620"/>
                    </a:lnTo>
                    <a:lnTo>
                      <a:pt x="3799" y="2391"/>
                    </a:lnTo>
                    <a:lnTo>
                      <a:pt x="3864" y="2178"/>
                    </a:lnTo>
                    <a:lnTo>
                      <a:pt x="3897" y="1736"/>
                    </a:lnTo>
                    <a:lnTo>
                      <a:pt x="3815" y="1311"/>
                    </a:lnTo>
                    <a:lnTo>
                      <a:pt x="3651" y="918"/>
                    </a:lnTo>
                    <a:lnTo>
                      <a:pt x="3406" y="590"/>
                    </a:lnTo>
                    <a:lnTo>
                      <a:pt x="3078" y="312"/>
                    </a:lnTo>
                    <a:lnTo>
                      <a:pt x="2702" y="115"/>
                    </a:lnTo>
                    <a:lnTo>
                      <a:pt x="2276" y="17"/>
                    </a:lnTo>
                    <a:lnTo>
                      <a:pt x="2047"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7" name="Google Shape;1681;p31">
                <a:extLst>
                  <a:ext uri="{FF2B5EF4-FFF2-40B4-BE49-F238E27FC236}">
                    <a16:creationId xmlns:a16="http://schemas.microsoft.com/office/drawing/2014/main" id="{E53624FE-C912-F49D-3174-A605919356B4}"/>
                  </a:ext>
                </a:extLst>
              </p:cNvPr>
              <p:cNvSpPr/>
              <p:nvPr/>
            </p:nvSpPr>
            <p:spPr>
              <a:xfrm>
                <a:off x="-222530" y="3618273"/>
                <a:ext cx="116140" cy="109345"/>
              </a:xfrm>
              <a:custGeom>
                <a:avLst/>
                <a:gdLst/>
                <a:ahLst/>
                <a:cxnLst/>
                <a:rect l="l" t="t" r="r" b="b"/>
                <a:pathLst>
                  <a:path w="3897" h="3669" extrusionOk="0">
                    <a:moveTo>
                      <a:pt x="1998" y="1"/>
                    </a:moveTo>
                    <a:lnTo>
                      <a:pt x="1572" y="66"/>
                    </a:lnTo>
                    <a:lnTo>
                      <a:pt x="1163" y="230"/>
                    </a:lnTo>
                    <a:lnTo>
                      <a:pt x="966" y="361"/>
                    </a:lnTo>
                    <a:lnTo>
                      <a:pt x="950" y="377"/>
                    </a:lnTo>
                    <a:lnTo>
                      <a:pt x="802" y="492"/>
                    </a:lnTo>
                    <a:lnTo>
                      <a:pt x="655" y="606"/>
                    </a:lnTo>
                    <a:lnTo>
                      <a:pt x="442" y="770"/>
                    </a:lnTo>
                    <a:lnTo>
                      <a:pt x="148" y="1196"/>
                    </a:lnTo>
                    <a:lnTo>
                      <a:pt x="0" y="1703"/>
                    </a:lnTo>
                    <a:lnTo>
                      <a:pt x="0" y="2227"/>
                    </a:lnTo>
                    <a:lnTo>
                      <a:pt x="66" y="2473"/>
                    </a:lnTo>
                    <a:lnTo>
                      <a:pt x="164" y="2735"/>
                    </a:lnTo>
                    <a:lnTo>
                      <a:pt x="475" y="3160"/>
                    </a:lnTo>
                    <a:lnTo>
                      <a:pt x="884" y="3455"/>
                    </a:lnTo>
                    <a:lnTo>
                      <a:pt x="1376" y="3635"/>
                    </a:lnTo>
                    <a:lnTo>
                      <a:pt x="1654" y="3652"/>
                    </a:lnTo>
                    <a:lnTo>
                      <a:pt x="1834" y="3652"/>
                    </a:lnTo>
                    <a:lnTo>
                      <a:pt x="2030" y="3668"/>
                    </a:lnTo>
                    <a:lnTo>
                      <a:pt x="2047" y="3668"/>
                    </a:lnTo>
                    <a:lnTo>
                      <a:pt x="2276" y="3652"/>
                    </a:lnTo>
                    <a:lnTo>
                      <a:pt x="2702" y="3553"/>
                    </a:lnTo>
                    <a:lnTo>
                      <a:pt x="3078" y="3357"/>
                    </a:lnTo>
                    <a:lnTo>
                      <a:pt x="3406" y="3079"/>
                    </a:lnTo>
                    <a:lnTo>
                      <a:pt x="3651" y="2735"/>
                    </a:lnTo>
                    <a:lnTo>
                      <a:pt x="3815" y="2358"/>
                    </a:lnTo>
                    <a:lnTo>
                      <a:pt x="3897" y="1933"/>
                    </a:lnTo>
                    <a:lnTo>
                      <a:pt x="3864" y="1490"/>
                    </a:lnTo>
                    <a:lnTo>
                      <a:pt x="3799" y="1261"/>
                    </a:lnTo>
                    <a:lnTo>
                      <a:pt x="3717" y="1048"/>
                    </a:lnTo>
                    <a:lnTo>
                      <a:pt x="3488" y="672"/>
                    </a:lnTo>
                    <a:lnTo>
                      <a:pt x="3176" y="377"/>
                    </a:lnTo>
                    <a:lnTo>
                      <a:pt x="2816" y="164"/>
                    </a:lnTo>
                    <a:lnTo>
                      <a:pt x="2407" y="33"/>
                    </a:lnTo>
                    <a:lnTo>
                      <a:pt x="1998"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28" name="Google Shape;1682;p31">
                <a:extLst>
                  <a:ext uri="{FF2B5EF4-FFF2-40B4-BE49-F238E27FC236}">
                    <a16:creationId xmlns:a16="http://schemas.microsoft.com/office/drawing/2014/main" id="{8D892B90-ED32-2509-9CCF-1E52AB8FF48E}"/>
                  </a:ext>
                </a:extLst>
              </p:cNvPr>
              <p:cNvSpPr/>
              <p:nvPr/>
            </p:nvSpPr>
            <p:spPr>
              <a:xfrm>
                <a:off x="-315723" y="3484103"/>
                <a:ext cx="111759" cy="114680"/>
              </a:xfrm>
              <a:custGeom>
                <a:avLst/>
                <a:gdLst/>
                <a:ahLst/>
                <a:cxnLst/>
                <a:rect l="l" t="t" r="r" b="b"/>
                <a:pathLst>
                  <a:path w="3750" h="3848" extrusionOk="0">
                    <a:moveTo>
                      <a:pt x="1965" y="0"/>
                    </a:moveTo>
                    <a:lnTo>
                      <a:pt x="1556" y="49"/>
                    </a:lnTo>
                    <a:lnTo>
                      <a:pt x="1146" y="180"/>
                    </a:lnTo>
                    <a:lnTo>
                      <a:pt x="786" y="393"/>
                    </a:lnTo>
                    <a:lnTo>
                      <a:pt x="491" y="704"/>
                    </a:lnTo>
                    <a:lnTo>
                      <a:pt x="262" y="1081"/>
                    </a:lnTo>
                    <a:lnTo>
                      <a:pt x="180" y="1294"/>
                    </a:lnTo>
                    <a:lnTo>
                      <a:pt x="180" y="1310"/>
                    </a:lnTo>
                    <a:lnTo>
                      <a:pt x="115" y="1490"/>
                    </a:lnTo>
                    <a:lnTo>
                      <a:pt x="66" y="1670"/>
                    </a:lnTo>
                    <a:lnTo>
                      <a:pt x="0" y="1932"/>
                    </a:lnTo>
                    <a:lnTo>
                      <a:pt x="17" y="2456"/>
                    </a:lnTo>
                    <a:lnTo>
                      <a:pt x="180" y="2947"/>
                    </a:lnTo>
                    <a:lnTo>
                      <a:pt x="475" y="3373"/>
                    </a:lnTo>
                    <a:lnTo>
                      <a:pt x="688" y="3537"/>
                    </a:lnTo>
                    <a:lnTo>
                      <a:pt x="917" y="3684"/>
                    </a:lnTo>
                    <a:lnTo>
                      <a:pt x="1408" y="3848"/>
                    </a:lnTo>
                    <a:lnTo>
                      <a:pt x="1932" y="3848"/>
                    </a:lnTo>
                    <a:lnTo>
                      <a:pt x="2440" y="3700"/>
                    </a:lnTo>
                    <a:lnTo>
                      <a:pt x="2669" y="3553"/>
                    </a:lnTo>
                    <a:lnTo>
                      <a:pt x="2816" y="3455"/>
                    </a:lnTo>
                    <a:lnTo>
                      <a:pt x="2980" y="3340"/>
                    </a:lnTo>
                    <a:lnTo>
                      <a:pt x="3176" y="3193"/>
                    </a:lnTo>
                    <a:lnTo>
                      <a:pt x="3455" y="2849"/>
                    </a:lnTo>
                    <a:lnTo>
                      <a:pt x="3651" y="2472"/>
                    </a:lnTo>
                    <a:lnTo>
                      <a:pt x="3749" y="2063"/>
                    </a:lnTo>
                    <a:lnTo>
                      <a:pt x="3749" y="1637"/>
                    </a:lnTo>
                    <a:lnTo>
                      <a:pt x="3651" y="1228"/>
                    </a:lnTo>
                    <a:lnTo>
                      <a:pt x="3471" y="852"/>
                    </a:lnTo>
                    <a:lnTo>
                      <a:pt x="3176" y="508"/>
                    </a:lnTo>
                    <a:lnTo>
                      <a:pt x="2996" y="360"/>
                    </a:lnTo>
                    <a:lnTo>
                      <a:pt x="2800" y="229"/>
                    </a:lnTo>
                    <a:lnTo>
                      <a:pt x="2390" y="66"/>
                    </a:lnTo>
                    <a:lnTo>
                      <a:pt x="1965"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151" name="Google Shape;1704;p31">
            <a:extLst>
              <a:ext uri="{FF2B5EF4-FFF2-40B4-BE49-F238E27FC236}">
                <a16:creationId xmlns:a16="http://schemas.microsoft.com/office/drawing/2014/main" id="{89C649EC-5040-CD26-C233-ABB4B397462C}"/>
              </a:ext>
            </a:extLst>
          </p:cNvPr>
          <p:cNvGrpSpPr/>
          <p:nvPr/>
        </p:nvGrpSpPr>
        <p:grpSpPr>
          <a:xfrm>
            <a:off x="4876809" y="3322264"/>
            <a:ext cx="849520" cy="849520"/>
            <a:chOff x="-2798360" y="3314288"/>
            <a:chExt cx="849520" cy="849520"/>
          </a:xfrm>
        </p:grpSpPr>
        <p:grpSp>
          <p:nvGrpSpPr>
            <p:cNvPr id="152" name="Google Shape;1705;p31">
              <a:extLst>
                <a:ext uri="{FF2B5EF4-FFF2-40B4-BE49-F238E27FC236}">
                  <a16:creationId xmlns:a16="http://schemas.microsoft.com/office/drawing/2014/main" id="{AEC8F85E-BEC3-2DC3-5EE9-F525AC2FB98C}"/>
                </a:ext>
              </a:extLst>
            </p:cNvPr>
            <p:cNvGrpSpPr/>
            <p:nvPr/>
          </p:nvGrpSpPr>
          <p:grpSpPr>
            <a:xfrm>
              <a:off x="-2772492" y="3339650"/>
              <a:ext cx="798290" cy="798320"/>
              <a:chOff x="-2772492" y="3339650"/>
              <a:chExt cx="798290" cy="798320"/>
            </a:xfrm>
          </p:grpSpPr>
          <p:sp>
            <p:nvSpPr>
              <p:cNvPr id="172" name="Google Shape;1706;p31">
                <a:extLst>
                  <a:ext uri="{FF2B5EF4-FFF2-40B4-BE49-F238E27FC236}">
                    <a16:creationId xmlns:a16="http://schemas.microsoft.com/office/drawing/2014/main" id="{CBD32FAA-669E-5CE4-5C6F-CFFD2E3B6545}"/>
                  </a:ext>
                </a:extLst>
              </p:cNvPr>
              <p:cNvSpPr/>
              <p:nvPr/>
            </p:nvSpPr>
            <p:spPr>
              <a:xfrm>
                <a:off x="-2375314" y="3339650"/>
                <a:ext cx="101030" cy="342103"/>
              </a:xfrm>
              <a:custGeom>
                <a:avLst/>
                <a:gdLst/>
                <a:ahLst/>
                <a:cxnLst/>
                <a:rect l="l" t="t" r="r" b="b"/>
                <a:pathLst>
                  <a:path w="3390" h="11479" extrusionOk="0">
                    <a:moveTo>
                      <a:pt x="2506" y="1"/>
                    </a:moveTo>
                    <a:lnTo>
                      <a:pt x="2309" y="17"/>
                    </a:lnTo>
                    <a:lnTo>
                      <a:pt x="1965" y="181"/>
                    </a:lnTo>
                    <a:lnTo>
                      <a:pt x="1834" y="312"/>
                    </a:lnTo>
                    <a:lnTo>
                      <a:pt x="1359" y="869"/>
                    </a:lnTo>
                    <a:lnTo>
                      <a:pt x="1" y="11478"/>
                    </a:lnTo>
                    <a:lnTo>
                      <a:pt x="852" y="11478"/>
                    </a:lnTo>
                    <a:lnTo>
                      <a:pt x="2604" y="7270"/>
                    </a:lnTo>
                    <a:lnTo>
                      <a:pt x="2784" y="6812"/>
                    </a:lnTo>
                    <a:lnTo>
                      <a:pt x="3079" y="5830"/>
                    </a:lnTo>
                    <a:lnTo>
                      <a:pt x="3275" y="4847"/>
                    </a:lnTo>
                    <a:lnTo>
                      <a:pt x="3373" y="3832"/>
                    </a:lnTo>
                    <a:lnTo>
                      <a:pt x="3390" y="3325"/>
                    </a:lnTo>
                    <a:lnTo>
                      <a:pt x="3390" y="901"/>
                    </a:lnTo>
                    <a:lnTo>
                      <a:pt x="3373" y="705"/>
                    </a:lnTo>
                    <a:lnTo>
                      <a:pt x="3242" y="394"/>
                    </a:lnTo>
                    <a:lnTo>
                      <a:pt x="2997" y="148"/>
                    </a:lnTo>
                    <a:lnTo>
                      <a:pt x="2686" y="17"/>
                    </a:lnTo>
                    <a:lnTo>
                      <a:pt x="2506"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3" name="Google Shape;1707;p31">
                <a:extLst>
                  <a:ext uri="{FF2B5EF4-FFF2-40B4-BE49-F238E27FC236}">
                    <a16:creationId xmlns:a16="http://schemas.microsoft.com/office/drawing/2014/main" id="{953A148C-1A02-4A25-1645-5AEDF27667B8}"/>
                  </a:ext>
                </a:extLst>
              </p:cNvPr>
              <p:cNvSpPr/>
              <p:nvPr/>
            </p:nvSpPr>
            <p:spPr>
              <a:xfrm>
                <a:off x="-2611976" y="3398212"/>
                <a:ext cx="214727" cy="301571"/>
              </a:xfrm>
              <a:custGeom>
                <a:avLst/>
                <a:gdLst/>
                <a:ahLst/>
                <a:cxnLst/>
                <a:rect l="l" t="t" r="r" b="b"/>
                <a:pathLst>
                  <a:path w="7205" h="10119" extrusionOk="0">
                    <a:moveTo>
                      <a:pt x="705" y="1"/>
                    </a:moveTo>
                    <a:lnTo>
                      <a:pt x="394" y="132"/>
                    </a:lnTo>
                    <a:lnTo>
                      <a:pt x="263" y="246"/>
                    </a:lnTo>
                    <a:lnTo>
                      <a:pt x="132" y="394"/>
                    </a:lnTo>
                    <a:lnTo>
                      <a:pt x="1" y="737"/>
                    </a:lnTo>
                    <a:lnTo>
                      <a:pt x="1" y="934"/>
                    </a:lnTo>
                    <a:lnTo>
                      <a:pt x="50" y="1654"/>
                    </a:lnTo>
                    <a:lnTo>
                      <a:pt x="6599" y="10119"/>
                    </a:lnTo>
                    <a:lnTo>
                      <a:pt x="7205" y="9513"/>
                    </a:lnTo>
                    <a:lnTo>
                      <a:pt x="5469" y="5305"/>
                    </a:lnTo>
                    <a:lnTo>
                      <a:pt x="5257" y="4847"/>
                    </a:lnTo>
                    <a:lnTo>
                      <a:pt x="4782" y="3946"/>
                    </a:lnTo>
                    <a:lnTo>
                      <a:pt x="4225" y="3111"/>
                    </a:lnTo>
                    <a:lnTo>
                      <a:pt x="3587" y="2326"/>
                    </a:lnTo>
                    <a:lnTo>
                      <a:pt x="3226" y="1965"/>
                    </a:lnTo>
                    <a:lnTo>
                      <a:pt x="1507" y="246"/>
                    </a:lnTo>
                    <a:lnTo>
                      <a:pt x="1376" y="132"/>
                    </a:lnTo>
                    <a:lnTo>
                      <a:pt x="1049"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4" name="Google Shape;1708;p31">
                <a:extLst>
                  <a:ext uri="{FF2B5EF4-FFF2-40B4-BE49-F238E27FC236}">
                    <a16:creationId xmlns:a16="http://schemas.microsoft.com/office/drawing/2014/main" id="{93423038-DEFA-4575-2B61-5C4C30F93DDE}"/>
                  </a:ext>
                </a:extLst>
              </p:cNvPr>
              <p:cNvSpPr/>
              <p:nvPr/>
            </p:nvSpPr>
            <p:spPr>
              <a:xfrm>
                <a:off x="-2772492" y="3640238"/>
                <a:ext cx="342073" cy="100554"/>
              </a:xfrm>
              <a:custGeom>
                <a:avLst/>
                <a:gdLst/>
                <a:ahLst/>
                <a:cxnLst/>
                <a:rect l="l" t="t" r="r" b="b"/>
                <a:pathLst>
                  <a:path w="11478" h="3374" extrusionOk="0">
                    <a:moveTo>
                      <a:pt x="705" y="0"/>
                    </a:moveTo>
                    <a:lnTo>
                      <a:pt x="377" y="131"/>
                    </a:lnTo>
                    <a:lnTo>
                      <a:pt x="148" y="377"/>
                    </a:lnTo>
                    <a:lnTo>
                      <a:pt x="0" y="704"/>
                    </a:lnTo>
                    <a:lnTo>
                      <a:pt x="0" y="884"/>
                    </a:lnTo>
                    <a:lnTo>
                      <a:pt x="17" y="1065"/>
                    </a:lnTo>
                    <a:lnTo>
                      <a:pt x="164" y="1408"/>
                    </a:lnTo>
                    <a:lnTo>
                      <a:pt x="295" y="1556"/>
                    </a:lnTo>
                    <a:lnTo>
                      <a:pt x="852" y="2031"/>
                    </a:lnTo>
                    <a:lnTo>
                      <a:pt x="11477" y="3373"/>
                    </a:lnTo>
                    <a:lnTo>
                      <a:pt x="11477" y="2522"/>
                    </a:lnTo>
                    <a:lnTo>
                      <a:pt x="7270" y="786"/>
                    </a:lnTo>
                    <a:lnTo>
                      <a:pt x="6795" y="590"/>
                    </a:lnTo>
                    <a:lnTo>
                      <a:pt x="5829" y="295"/>
                    </a:lnTo>
                    <a:lnTo>
                      <a:pt x="4830" y="99"/>
                    </a:lnTo>
                    <a:lnTo>
                      <a:pt x="3815"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5" name="Google Shape;1709;p31">
                <a:extLst>
                  <a:ext uri="{FF2B5EF4-FFF2-40B4-BE49-F238E27FC236}">
                    <a16:creationId xmlns:a16="http://schemas.microsoft.com/office/drawing/2014/main" id="{DC278A7E-83B4-1C16-02CF-4E8F56F443CB}"/>
                  </a:ext>
                </a:extLst>
              </p:cNvPr>
              <p:cNvSpPr/>
              <p:nvPr/>
            </p:nvSpPr>
            <p:spPr>
              <a:xfrm>
                <a:off x="-2714437" y="3762696"/>
                <a:ext cx="302078" cy="214727"/>
              </a:xfrm>
              <a:custGeom>
                <a:avLst/>
                <a:gdLst/>
                <a:ahLst/>
                <a:cxnLst/>
                <a:rect l="l" t="t" r="r" b="b"/>
                <a:pathLst>
                  <a:path w="10136" h="7205" extrusionOk="0">
                    <a:moveTo>
                      <a:pt x="9529" y="1"/>
                    </a:moveTo>
                    <a:lnTo>
                      <a:pt x="5322" y="1736"/>
                    </a:lnTo>
                    <a:lnTo>
                      <a:pt x="4847" y="1949"/>
                    </a:lnTo>
                    <a:lnTo>
                      <a:pt x="3963" y="2424"/>
                    </a:lnTo>
                    <a:lnTo>
                      <a:pt x="3112" y="2981"/>
                    </a:lnTo>
                    <a:lnTo>
                      <a:pt x="2326" y="3636"/>
                    </a:lnTo>
                    <a:lnTo>
                      <a:pt x="1965" y="3979"/>
                    </a:lnTo>
                    <a:lnTo>
                      <a:pt x="246" y="5698"/>
                    </a:lnTo>
                    <a:lnTo>
                      <a:pt x="132" y="5829"/>
                    </a:lnTo>
                    <a:lnTo>
                      <a:pt x="1" y="6157"/>
                    </a:lnTo>
                    <a:lnTo>
                      <a:pt x="1" y="6501"/>
                    </a:lnTo>
                    <a:lnTo>
                      <a:pt x="132" y="6812"/>
                    </a:lnTo>
                    <a:lnTo>
                      <a:pt x="246" y="6959"/>
                    </a:lnTo>
                    <a:lnTo>
                      <a:pt x="394" y="7074"/>
                    </a:lnTo>
                    <a:lnTo>
                      <a:pt x="754" y="7205"/>
                    </a:lnTo>
                    <a:lnTo>
                      <a:pt x="934" y="7205"/>
                    </a:lnTo>
                    <a:lnTo>
                      <a:pt x="1671" y="7156"/>
                    </a:lnTo>
                    <a:lnTo>
                      <a:pt x="10135" y="607"/>
                    </a:lnTo>
                    <a:lnTo>
                      <a:pt x="9529"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6" name="Google Shape;1710;p31">
                <a:extLst>
                  <a:ext uri="{FF2B5EF4-FFF2-40B4-BE49-F238E27FC236}">
                    <a16:creationId xmlns:a16="http://schemas.microsoft.com/office/drawing/2014/main" id="{9DBBAA0F-2020-FD31-92AB-66FE2C06D870}"/>
                  </a:ext>
                </a:extLst>
              </p:cNvPr>
              <p:cNvSpPr/>
              <p:nvPr/>
            </p:nvSpPr>
            <p:spPr>
              <a:xfrm>
                <a:off x="-2472410" y="3796373"/>
                <a:ext cx="101030" cy="341596"/>
              </a:xfrm>
              <a:custGeom>
                <a:avLst/>
                <a:gdLst/>
                <a:ahLst/>
                <a:cxnLst/>
                <a:rect l="l" t="t" r="r" b="b"/>
                <a:pathLst>
                  <a:path w="3390" h="11462" extrusionOk="0">
                    <a:moveTo>
                      <a:pt x="2522" y="1"/>
                    </a:moveTo>
                    <a:lnTo>
                      <a:pt x="786" y="4208"/>
                    </a:lnTo>
                    <a:lnTo>
                      <a:pt x="590" y="4667"/>
                    </a:lnTo>
                    <a:lnTo>
                      <a:pt x="295" y="5649"/>
                    </a:lnTo>
                    <a:lnTo>
                      <a:pt x="99" y="6631"/>
                    </a:lnTo>
                    <a:lnTo>
                      <a:pt x="0" y="7646"/>
                    </a:lnTo>
                    <a:lnTo>
                      <a:pt x="0" y="8154"/>
                    </a:lnTo>
                    <a:lnTo>
                      <a:pt x="0" y="10577"/>
                    </a:lnTo>
                    <a:lnTo>
                      <a:pt x="17" y="10757"/>
                    </a:lnTo>
                    <a:lnTo>
                      <a:pt x="148" y="11085"/>
                    </a:lnTo>
                    <a:lnTo>
                      <a:pt x="377" y="11330"/>
                    </a:lnTo>
                    <a:lnTo>
                      <a:pt x="704" y="11461"/>
                    </a:lnTo>
                    <a:lnTo>
                      <a:pt x="1081" y="11461"/>
                    </a:lnTo>
                    <a:lnTo>
                      <a:pt x="1408" y="11297"/>
                    </a:lnTo>
                    <a:lnTo>
                      <a:pt x="1556" y="11166"/>
                    </a:lnTo>
                    <a:lnTo>
                      <a:pt x="2031" y="10610"/>
                    </a:lnTo>
                    <a:lnTo>
                      <a:pt x="3390"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7" name="Google Shape;1711;p31">
                <a:extLst>
                  <a:ext uri="{FF2B5EF4-FFF2-40B4-BE49-F238E27FC236}">
                    <a16:creationId xmlns:a16="http://schemas.microsoft.com/office/drawing/2014/main" id="{130E9B95-0BDA-6793-060F-AB0FD5A5AFB5}"/>
                  </a:ext>
                </a:extLst>
              </p:cNvPr>
              <p:cNvSpPr/>
              <p:nvPr/>
            </p:nvSpPr>
            <p:spPr>
              <a:xfrm>
                <a:off x="-2349952" y="3778313"/>
                <a:ext cx="215234" cy="301571"/>
              </a:xfrm>
              <a:custGeom>
                <a:avLst/>
                <a:gdLst/>
                <a:ahLst/>
                <a:cxnLst/>
                <a:rect l="l" t="t" r="r" b="b"/>
                <a:pathLst>
                  <a:path w="7222" h="10119" extrusionOk="0">
                    <a:moveTo>
                      <a:pt x="607" y="1"/>
                    </a:moveTo>
                    <a:lnTo>
                      <a:pt x="1" y="607"/>
                    </a:lnTo>
                    <a:lnTo>
                      <a:pt x="1753" y="4814"/>
                    </a:lnTo>
                    <a:lnTo>
                      <a:pt x="1949" y="5273"/>
                    </a:lnTo>
                    <a:lnTo>
                      <a:pt x="2424" y="6173"/>
                    </a:lnTo>
                    <a:lnTo>
                      <a:pt x="2997" y="7008"/>
                    </a:lnTo>
                    <a:lnTo>
                      <a:pt x="3636" y="7794"/>
                    </a:lnTo>
                    <a:lnTo>
                      <a:pt x="3979" y="8154"/>
                    </a:lnTo>
                    <a:lnTo>
                      <a:pt x="5698" y="9873"/>
                    </a:lnTo>
                    <a:lnTo>
                      <a:pt x="5846" y="9988"/>
                    </a:lnTo>
                    <a:lnTo>
                      <a:pt x="6157" y="10119"/>
                    </a:lnTo>
                    <a:lnTo>
                      <a:pt x="6501" y="10119"/>
                    </a:lnTo>
                    <a:lnTo>
                      <a:pt x="6828" y="9988"/>
                    </a:lnTo>
                    <a:lnTo>
                      <a:pt x="6959" y="9873"/>
                    </a:lnTo>
                    <a:lnTo>
                      <a:pt x="7090" y="9726"/>
                    </a:lnTo>
                    <a:lnTo>
                      <a:pt x="7221" y="9382"/>
                    </a:lnTo>
                    <a:lnTo>
                      <a:pt x="7221" y="9186"/>
                    </a:lnTo>
                    <a:lnTo>
                      <a:pt x="7156" y="8449"/>
                    </a:lnTo>
                    <a:lnTo>
                      <a:pt x="607"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8" name="Google Shape;1712;p31">
                <a:extLst>
                  <a:ext uri="{FF2B5EF4-FFF2-40B4-BE49-F238E27FC236}">
                    <a16:creationId xmlns:a16="http://schemas.microsoft.com/office/drawing/2014/main" id="{113E5EF7-50C9-9B19-12C1-CA65477F76E8}"/>
                  </a:ext>
                </a:extLst>
              </p:cNvPr>
              <p:cNvSpPr/>
              <p:nvPr/>
            </p:nvSpPr>
            <p:spPr>
              <a:xfrm>
                <a:off x="-2316275" y="3736858"/>
                <a:ext cx="342073" cy="101030"/>
              </a:xfrm>
              <a:custGeom>
                <a:avLst/>
                <a:gdLst/>
                <a:ahLst/>
                <a:cxnLst/>
                <a:rect l="l" t="t" r="r" b="b"/>
                <a:pathLst>
                  <a:path w="11478" h="3390" extrusionOk="0">
                    <a:moveTo>
                      <a:pt x="1" y="0"/>
                    </a:moveTo>
                    <a:lnTo>
                      <a:pt x="1" y="868"/>
                    </a:lnTo>
                    <a:lnTo>
                      <a:pt x="4208" y="2603"/>
                    </a:lnTo>
                    <a:lnTo>
                      <a:pt x="4683" y="2800"/>
                    </a:lnTo>
                    <a:lnTo>
                      <a:pt x="5649" y="3094"/>
                    </a:lnTo>
                    <a:lnTo>
                      <a:pt x="6648" y="3291"/>
                    </a:lnTo>
                    <a:lnTo>
                      <a:pt x="7646" y="3389"/>
                    </a:lnTo>
                    <a:lnTo>
                      <a:pt x="10774" y="3389"/>
                    </a:lnTo>
                    <a:lnTo>
                      <a:pt x="11085" y="3242"/>
                    </a:lnTo>
                    <a:lnTo>
                      <a:pt x="11330" y="3013"/>
                    </a:lnTo>
                    <a:lnTo>
                      <a:pt x="11461" y="2685"/>
                    </a:lnTo>
                    <a:lnTo>
                      <a:pt x="11478" y="2505"/>
                    </a:lnTo>
                    <a:lnTo>
                      <a:pt x="11461" y="2325"/>
                    </a:lnTo>
                    <a:lnTo>
                      <a:pt x="11298" y="1981"/>
                    </a:lnTo>
                    <a:lnTo>
                      <a:pt x="11167" y="1834"/>
                    </a:lnTo>
                    <a:lnTo>
                      <a:pt x="10610" y="1359"/>
                    </a:lnTo>
                    <a:lnTo>
                      <a:pt x="1" y="0"/>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9" name="Google Shape;1713;p31">
                <a:extLst>
                  <a:ext uri="{FF2B5EF4-FFF2-40B4-BE49-F238E27FC236}">
                    <a16:creationId xmlns:a16="http://schemas.microsoft.com/office/drawing/2014/main" id="{920C735C-C3D3-B499-919C-EE729A653984}"/>
                  </a:ext>
                </a:extLst>
              </p:cNvPr>
              <p:cNvSpPr/>
              <p:nvPr/>
            </p:nvSpPr>
            <p:spPr>
              <a:xfrm>
                <a:off x="-2334335" y="3500673"/>
                <a:ext cx="302078" cy="214727"/>
              </a:xfrm>
              <a:custGeom>
                <a:avLst/>
                <a:gdLst/>
                <a:ahLst/>
                <a:cxnLst/>
                <a:rect l="l" t="t" r="r" b="b"/>
                <a:pathLst>
                  <a:path w="10136" h="7205" extrusionOk="0">
                    <a:moveTo>
                      <a:pt x="9186" y="1"/>
                    </a:moveTo>
                    <a:lnTo>
                      <a:pt x="8465" y="50"/>
                    </a:lnTo>
                    <a:lnTo>
                      <a:pt x="1" y="6599"/>
                    </a:lnTo>
                    <a:lnTo>
                      <a:pt x="607" y="7205"/>
                    </a:lnTo>
                    <a:lnTo>
                      <a:pt x="4814" y="5469"/>
                    </a:lnTo>
                    <a:lnTo>
                      <a:pt x="5273" y="5256"/>
                    </a:lnTo>
                    <a:lnTo>
                      <a:pt x="6173" y="4782"/>
                    </a:lnTo>
                    <a:lnTo>
                      <a:pt x="7008" y="4225"/>
                    </a:lnTo>
                    <a:lnTo>
                      <a:pt x="7794" y="3570"/>
                    </a:lnTo>
                    <a:lnTo>
                      <a:pt x="8154" y="3226"/>
                    </a:lnTo>
                    <a:lnTo>
                      <a:pt x="9873" y="1507"/>
                    </a:lnTo>
                    <a:lnTo>
                      <a:pt x="10004" y="1360"/>
                    </a:lnTo>
                    <a:lnTo>
                      <a:pt x="10135" y="1049"/>
                    </a:lnTo>
                    <a:lnTo>
                      <a:pt x="10135" y="705"/>
                    </a:lnTo>
                    <a:lnTo>
                      <a:pt x="10004" y="394"/>
                    </a:lnTo>
                    <a:lnTo>
                      <a:pt x="9873" y="246"/>
                    </a:lnTo>
                    <a:lnTo>
                      <a:pt x="9742" y="132"/>
                    </a:lnTo>
                    <a:lnTo>
                      <a:pt x="9382" y="1"/>
                    </a:lnTo>
                    <a:close/>
                  </a:path>
                </a:pathLst>
              </a:custGeom>
              <a:solidFill>
                <a:srgbClr val="F9786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153" name="Google Shape;1714;p31">
              <a:extLst>
                <a:ext uri="{FF2B5EF4-FFF2-40B4-BE49-F238E27FC236}">
                  <a16:creationId xmlns:a16="http://schemas.microsoft.com/office/drawing/2014/main" id="{DB76962B-8A61-AA78-DA6B-6A468BE65641}"/>
                </a:ext>
              </a:extLst>
            </p:cNvPr>
            <p:cNvGrpSpPr/>
            <p:nvPr/>
          </p:nvGrpSpPr>
          <p:grpSpPr>
            <a:xfrm>
              <a:off x="-2798360" y="3314288"/>
              <a:ext cx="849520" cy="849520"/>
              <a:chOff x="-2798360" y="3314288"/>
              <a:chExt cx="849520" cy="849520"/>
            </a:xfrm>
          </p:grpSpPr>
          <p:sp>
            <p:nvSpPr>
              <p:cNvPr id="164" name="Google Shape;1715;p31">
                <a:extLst>
                  <a:ext uri="{FF2B5EF4-FFF2-40B4-BE49-F238E27FC236}">
                    <a16:creationId xmlns:a16="http://schemas.microsoft.com/office/drawing/2014/main" id="{CC5B6867-ECA3-2E03-B0F1-597381D1EA10}"/>
                  </a:ext>
                </a:extLst>
              </p:cNvPr>
              <p:cNvSpPr/>
              <p:nvPr/>
            </p:nvSpPr>
            <p:spPr>
              <a:xfrm>
                <a:off x="-2472410" y="3314288"/>
                <a:ext cx="146897" cy="367465"/>
              </a:xfrm>
              <a:custGeom>
                <a:avLst/>
                <a:gdLst/>
                <a:ahLst/>
                <a:cxnLst/>
                <a:rect l="l" t="t" r="r" b="b"/>
                <a:pathLst>
                  <a:path w="4929" h="12330" extrusionOk="0">
                    <a:moveTo>
                      <a:pt x="3177" y="1"/>
                    </a:moveTo>
                    <a:lnTo>
                      <a:pt x="2915" y="99"/>
                    </a:lnTo>
                    <a:lnTo>
                      <a:pt x="2686" y="246"/>
                    </a:lnTo>
                    <a:lnTo>
                      <a:pt x="2505" y="475"/>
                    </a:lnTo>
                    <a:lnTo>
                      <a:pt x="2440" y="606"/>
                    </a:lnTo>
                    <a:lnTo>
                      <a:pt x="2031" y="1720"/>
                    </a:lnTo>
                    <a:lnTo>
                      <a:pt x="1556" y="1163"/>
                    </a:lnTo>
                    <a:lnTo>
                      <a:pt x="1408" y="1032"/>
                    </a:lnTo>
                    <a:lnTo>
                      <a:pt x="1081" y="868"/>
                    </a:lnTo>
                    <a:lnTo>
                      <a:pt x="885" y="852"/>
                    </a:lnTo>
                    <a:lnTo>
                      <a:pt x="704" y="868"/>
                    </a:lnTo>
                    <a:lnTo>
                      <a:pt x="377" y="999"/>
                    </a:lnTo>
                    <a:lnTo>
                      <a:pt x="148" y="1245"/>
                    </a:lnTo>
                    <a:lnTo>
                      <a:pt x="17" y="1556"/>
                    </a:lnTo>
                    <a:lnTo>
                      <a:pt x="0" y="1752"/>
                    </a:lnTo>
                    <a:lnTo>
                      <a:pt x="0" y="4176"/>
                    </a:lnTo>
                    <a:lnTo>
                      <a:pt x="0" y="4683"/>
                    </a:lnTo>
                    <a:lnTo>
                      <a:pt x="99" y="5698"/>
                    </a:lnTo>
                    <a:lnTo>
                      <a:pt x="295" y="6681"/>
                    </a:lnTo>
                    <a:lnTo>
                      <a:pt x="590" y="7663"/>
                    </a:lnTo>
                    <a:lnTo>
                      <a:pt x="786" y="8121"/>
                    </a:lnTo>
                    <a:lnTo>
                      <a:pt x="2522" y="12329"/>
                    </a:lnTo>
                    <a:lnTo>
                      <a:pt x="4110" y="12329"/>
                    </a:lnTo>
                    <a:lnTo>
                      <a:pt x="4667" y="8121"/>
                    </a:lnTo>
                    <a:lnTo>
                      <a:pt x="4781" y="7172"/>
                    </a:lnTo>
                    <a:lnTo>
                      <a:pt x="4912" y="5191"/>
                    </a:lnTo>
                    <a:lnTo>
                      <a:pt x="4929" y="4176"/>
                    </a:lnTo>
                    <a:lnTo>
                      <a:pt x="4929" y="2604"/>
                    </a:lnTo>
                    <a:lnTo>
                      <a:pt x="4896" y="2244"/>
                    </a:lnTo>
                    <a:lnTo>
                      <a:pt x="4781" y="1867"/>
                    </a:lnTo>
                    <a:lnTo>
                      <a:pt x="4667" y="1736"/>
                    </a:lnTo>
                    <a:lnTo>
                      <a:pt x="4617" y="1720"/>
                    </a:lnTo>
                    <a:lnTo>
                      <a:pt x="4192" y="606"/>
                    </a:lnTo>
                    <a:lnTo>
                      <a:pt x="4126" y="475"/>
                    </a:lnTo>
                    <a:lnTo>
                      <a:pt x="3963" y="246"/>
                    </a:lnTo>
                    <a:lnTo>
                      <a:pt x="3733" y="99"/>
                    </a:lnTo>
                    <a:lnTo>
                      <a:pt x="3471"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5" name="Google Shape;1716;p31">
                <a:extLst>
                  <a:ext uri="{FF2B5EF4-FFF2-40B4-BE49-F238E27FC236}">
                    <a16:creationId xmlns:a16="http://schemas.microsoft.com/office/drawing/2014/main" id="{1A099A84-F654-6462-92A0-B834C6DA7B87}"/>
                  </a:ext>
                </a:extLst>
              </p:cNvPr>
              <p:cNvSpPr/>
              <p:nvPr/>
            </p:nvSpPr>
            <p:spPr>
              <a:xfrm>
                <a:off x="-2714437" y="3430428"/>
                <a:ext cx="317188" cy="284972"/>
              </a:xfrm>
              <a:custGeom>
                <a:avLst/>
                <a:gdLst/>
                <a:ahLst/>
                <a:cxnLst/>
                <a:rect l="l" t="t" r="r" b="b"/>
                <a:pathLst>
                  <a:path w="10643" h="9562" extrusionOk="0">
                    <a:moveTo>
                      <a:pt x="1998" y="0"/>
                    </a:moveTo>
                    <a:lnTo>
                      <a:pt x="1720" y="49"/>
                    </a:lnTo>
                    <a:lnTo>
                      <a:pt x="1474" y="180"/>
                    </a:lnTo>
                    <a:lnTo>
                      <a:pt x="1360" y="279"/>
                    </a:lnTo>
                    <a:lnTo>
                      <a:pt x="1261" y="377"/>
                    </a:lnTo>
                    <a:lnTo>
                      <a:pt x="1130" y="639"/>
                    </a:lnTo>
                    <a:lnTo>
                      <a:pt x="1081" y="901"/>
                    </a:lnTo>
                    <a:lnTo>
                      <a:pt x="1114" y="1179"/>
                    </a:lnTo>
                    <a:lnTo>
                      <a:pt x="1180" y="1326"/>
                    </a:lnTo>
                    <a:lnTo>
                      <a:pt x="1671" y="2407"/>
                    </a:lnTo>
                    <a:lnTo>
                      <a:pt x="934" y="2358"/>
                    </a:lnTo>
                    <a:lnTo>
                      <a:pt x="754" y="2358"/>
                    </a:lnTo>
                    <a:lnTo>
                      <a:pt x="394" y="2489"/>
                    </a:lnTo>
                    <a:lnTo>
                      <a:pt x="246" y="2603"/>
                    </a:lnTo>
                    <a:lnTo>
                      <a:pt x="132" y="2751"/>
                    </a:lnTo>
                    <a:lnTo>
                      <a:pt x="1" y="3062"/>
                    </a:lnTo>
                    <a:lnTo>
                      <a:pt x="1" y="3406"/>
                    </a:lnTo>
                    <a:lnTo>
                      <a:pt x="132" y="3717"/>
                    </a:lnTo>
                    <a:lnTo>
                      <a:pt x="246" y="3864"/>
                    </a:lnTo>
                    <a:lnTo>
                      <a:pt x="1965" y="5583"/>
                    </a:lnTo>
                    <a:lnTo>
                      <a:pt x="2326" y="5927"/>
                    </a:lnTo>
                    <a:lnTo>
                      <a:pt x="3112" y="6582"/>
                    </a:lnTo>
                    <a:lnTo>
                      <a:pt x="3963" y="7139"/>
                    </a:lnTo>
                    <a:lnTo>
                      <a:pt x="4847" y="7613"/>
                    </a:lnTo>
                    <a:lnTo>
                      <a:pt x="5322" y="7826"/>
                    </a:lnTo>
                    <a:lnTo>
                      <a:pt x="9513" y="9562"/>
                    </a:lnTo>
                    <a:lnTo>
                      <a:pt x="10643" y="8432"/>
                    </a:lnTo>
                    <a:lnTo>
                      <a:pt x="8072" y="5076"/>
                    </a:lnTo>
                    <a:lnTo>
                      <a:pt x="7467" y="4323"/>
                    </a:lnTo>
                    <a:lnTo>
                      <a:pt x="6157" y="2816"/>
                    </a:lnTo>
                    <a:lnTo>
                      <a:pt x="5453" y="2096"/>
                    </a:lnTo>
                    <a:lnTo>
                      <a:pt x="4339" y="983"/>
                    </a:lnTo>
                    <a:lnTo>
                      <a:pt x="4078" y="753"/>
                    </a:lnTo>
                    <a:lnTo>
                      <a:pt x="3717" y="573"/>
                    </a:lnTo>
                    <a:lnTo>
                      <a:pt x="3537" y="541"/>
                    </a:lnTo>
                    <a:lnTo>
                      <a:pt x="3488" y="573"/>
                    </a:lnTo>
                    <a:lnTo>
                      <a:pt x="2408" y="82"/>
                    </a:lnTo>
                    <a:lnTo>
                      <a:pt x="2277" y="33"/>
                    </a:lnTo>
                    <a:lnTo>
                      <a:pt x="1998"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6" name="Google Shape;1717;p31">
                <a:extLst>
                  <a:ext uri="{FF2B5EF4-FFF2-40B4-BE49-F238E27FC236}">
                    <a16:creationId xmlns:a16="http://schemas.microsoft.com/office/drawing/2014/main" id="{62E7E799-FD27-2F8D-298C-18B4744ACD45}"/>
                  </a:ext>
                </a:extLst>
              </p:cNvPr>
              <p:cNvSpPr/>
              <p:nvPr/>
            </p:nvSpPr>
            <p:spPr>
              <a:xfrm>
                <a:off x="-2798360" y="3691468"/>
                <a:ext cx="367942" cy="146420"/>
              </a:xfrm>
              <a:custGeom>
                <a:avLst/>
                <a:gdLst/>
                <a:ahLst/>
                <a:cxnLst/>
                <a:rect l="l" t="t" r="r" b="b"/>
                <a:pathLst>
                  <a:path w="12346" h="4913" extrusionOk="0">
                    <a:moveTo>
                      <a:pt x="2604" y="0"/>
                    </a:moveTo>
                    <a:lnTo>
                      <a:pt x="2260" y="17"/>
                    </a:lnTo>
                    <a:lnTo>
                      <a:pt x="1867" y="131"/>
                    </a:lnTo>
                    <a:lnTo>
                      <a:pt x="1736" y="246"/>
                    </a:lnTo>
                    <a:lnTo>
                      <a:pt x="1720" y="312"/>
                    </a:lnTo>
                    <a:lnTo>
                      <a:pt x="607" y="721"/>
                    </a:lnTo>
                    <a:lnTo>
                      <a:pt x="476" y="786"/>
                    </a:lnTo>
                    <a:lnTo>
                      <a:pt x="246" y="950"/>
                    </a:lnTo>
                    <a:lnTo>
                      <a:pt x="99" y="1179"/>
                    </a:lnTo>
                    <a:lnTo>
                      <a:pt x="17" y="1458"/>
                    </a:lnTo>
                    <a:lnTo>
                      <a:pt x="1" y="1589"/>
                    </a:lnTo>
                    <a:lnTo>
                      <a:pt x="17" y="1736"/>
                    </a:lnTo>
                    <a:lnTo>
                      <a:pt x="99" y="2014"/>
                    </a:lnTo>
                    <a:lnTo>
                      <a:pt x="246" y="2243"/>
                    </a:lnTo>
                    <a:lnTo>
                      <a:pt x="476" y="2407"/>
                    </a:lnTo>
                    <a:lnTo>
                      <a:pt x="607" y="2473"/>
                    </a:lnTo>
                    <a:lnTo>
                      <a:pt x="1720" y="2882"/>
                    </a:lnTo>
                    <a:lnTo>
                      <a:pt x="1163" y="3357"/>
                    </a:lnTo>
                    <a:lnTo>
                      <a:pt x="1032" y="3504"/>
                    </a:lnTo>
                    <a:lnTo>
                      <a:pt x="885" y="3848"/>
                    </a:lnTo>
                    <a:lnTo>
                      <a:pt x="868" y="4028"/>
                    </a:lnTo>
                    <a:lnTo>
                      <a:pt x="868" y="4208"/>
                    </a:lnTo>
                    <a:lnTo>
                      <a:pt x="1016" y="4536"/>
                    </a:lnTo>
                    <a:lnTo>
                      <a:pt x="1245" y="4765"/>
                    </a:lnTo>
                    <a:lnTo>
                      <a:pt x="1573" y="4912"/>
                    </a:lnTo>
                    <a:lnTo>
                      <a:pt x="4683" y="4912"/>
                    </a:lnTo>
                    <a:lnTo>
                      <a:pt x="5698" y="4814"/>
                    </a:lnTo>
                    <a:lnTo>
                      <a:pt x="6697" y="4617"/>
                    </a:lnTo>
                    <a:lnTo>
                      <a:pt x="7663" y="4323"/>
                    </a:lnTo>
                    <a:lnTo>
                      <a:pt x="8138" y="4126"/>
                    </a:lnTo>
                    <a:lnTo>
                      <a:pt x="12345" y="2391"/>
                    </a:lnTo>
                    <a:lnTo>
                      <a:pt x="12345" y="803"/>
                    </a:lnTo>
                    <a:lnTo>
                      <a:pt x="8138" y="246"/>
                    </a:lnTo>
                    <a:lnTo>
                      <a:pt x="7188" y="131"/>
                    </a:lnTo>
                    <a:lnTo>
                      <a:pt x="5191"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7" name="Google Shape;1718;p31">
                <a:extLst>
                  <a:ext uri="{FF2B5EF4-FFF2-40B4-BE49-F238E27FC236}">
                    <a16:creationId xmlns:a16="http://schemas.microsoft.com/office/drawing/2014/main" id="{4323EC94-E27A-A46F-D354-B38B4056522F}"/>
                  </a:ext>
                </a:extLst>
              </p:cNvPr>
              <p:cNvSpPr/>
              <p:nvPr/>
            </p:nvSpPr>
            <p:spPr>
              <a:xfrm>
                <a:off x="-2682220" y="3762696"/>
                <a:ext cx="284972" cy="317188"/>
              </a:xfrm>
              <a:custGeom>
                <a:avLst/>
                <a:gdLst/>
                <a:ahLst/>
                <a:cxnLst/>
                <a:rect l="l" t="t" r="r" b="b"/>
                <a:pathLst>
                  <a:path w="9562" h="10643" extrusionOk="0">
                    <a:moveTo>
                      <a:pt x="8448" y="1"/>
                    </a:moveTo>
                    <a:lnTo>
                      <a:pt x="5076" y="2588"/>
                    </a:lnTo>
                    <a:lnTo>
                      <a:pt x="4323" y="3177"/>
                    </a:lnTo>
                    <a:lnTo>
                      <a:pt x="2833" y="4487"/>
                    </a:lnTo>
                    <a:lnTo>
                      <a:pt x="2096" y="5191"/>
                    </a:lnTo>
                    <a:lnTo>
                      <a:pt x="983" y="6304"/>
                    </a:lnTo>
                    <a:lnTo>
                      <a:pt x="754" y="6566"/>
                    </a:lnTo>
                    <a:lnTo>
                      <a:pt x="573" y="6926"/>
                    </a:lnTo>
                    <a:lnTo>
                      <a:pt x="557" y="7106"/>
                    </a:lnTo>
                    <a:lnTo>
                      <a:pt x="590" y="7156"/>
                    </a:lnTo>
                    <a:lnTo>
                      <a:pt x="99" y="8236"/>
                    </a:lnTo>
                    <a:lnTo>
                      <a:pt x="33" y="8367"/>
                    </a:lnTo>
                    <a:lnTo>
                      <a:pt x="0" y="8662"/>
                    </a:lnTo>
                    <a:lnTo>
                      <a:pt x="49" y="8924"/>
                    </a:lnTo>
                    <a:lnTo>
                      <a:pt x="180" y="9169"/>
                    </a:lnTo>
                    <a:lnTo>
                      <a:pt x="279" y="9284"/>
                    </a:lnTo>
                    <a:lnTo>
                      <a:pt x="393" y="9382"/>
                    </a:lnTo>
                    <a:lnTo>
                      <a:pt x="639" y="9513"/>
                    </a:lnTo>
                    <a:lnTo>
                      <a:pt x="917" y="9562"/>
                    </a:lnTo>
                    <a:lnTo>
                      <a:pt x="1196" y="9530"/>
                    </a:lnTo>
                    <a:lnTo>
                      <a:pt x="1327" y="9480"/>
                    </a:lnTo>
                    <a:lnTo>
                      <a:pt x="2407" y="8973"/>
                    </a:lnTo>
                    <a:lnTo>
                      <a:pt x="2358" y="9710"/>
                    </a:lnTo>
                    <a:lnTo>
                      <a:pt x="2358" y="9906"/>
                    </a:lnTo>
                    <a:lnTo>
                      <a:pt x="2489" y="10250"/>
                    </a:lnTo>
                    <a:lnTo>
                      <a:pt x="2620" y="10397"/>
                    </a:lnTo>
                    <a:lnTo>
                      <a:pt x="2751" y="10512"/>
                    </a:lnTo>
                    <a:lnTo>
                      <a:pt x="3062" y="10643"/>
                    </a:lnTo>
                    <a:lnTo>
                      <a:pt x="3406" y="10643"/>
                    </a:lnTo>
                    <a:lnTo>
                      <a:pt x="3733" y="10512"/>
                    </a:lnTo>
                    <a:lnTo>
                      <a:pt x="3864" y="10397"/>
                    </a:lnTo>
                    <a:lnTo>
                      <a:pt x="5583" y="8678"/>
                    </a:lnTo>
                    <a:lnTo>
                      <a:pt x="5944" y="8318"/>
                    </a:lnTo>
                    <a:lnTo>
                      <a:pt x="6582" y="7532"/>
                    </a:lnTo>
                    <a:lnTo>
                      <a:pt x="7139" y="6697"/>
                    </a:lnTo>
                    <a:lnTo>
                      <a:pt x="7614" y="5797"/>
                    </a:lnTo>
                    <a:lnTo>
                      <a:pt x="7826" y="5338"/>
                    </a:lnTo>
                    <a:lnTo>
                      <a:pt x="9562" y="1131"/>
                    </a:lnTo>
                    <a:lnTo>
                      <a:pt x="8448"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8" name="Google Shape;1719;p31">
                <a:extLst>
                  <a:ext uri="{FF2B5EF4-FFF2-40B4-BE49-F238E27FC236}">
                    <a16:creationId xmlns:a16="http://schemas.microsoft.com/office/drawing/2014/main" id="{361E778D-BC4D-DFFF-3967-3E7CD04AD4FF}"/>
                  </a:ext>
                </a:extLst>
              </p:cNvPr>
              <p:cNvSpPr/>
              <p:nvPr/>
            </p:nvSpPr>
            <p:spPr>
              <a:xfrm>
                <a:off x="-2421180" y="3796373"/>
                <a:ext cx="146897" cy="367435"/>
              </a:xfrm>
              <a:custGeom>
                <a:avLst/>
                <a:gdLst/>
                <a:ahLst/>
                <a:cxnLst/>
                <a:rect l="l" t="t" r="r" b="b"/>
                <a:pathLst>
                  <a:path w="4929" h="12329" extrusionOk="0">
                    <a:moveTo>
                      <a:pt x="803" y="1"/>
                    </a:moveTo>
                    <a:lnTo>
                      <a:pt x="246" y="4208"/>
                    </a:lnTo>
                    <a:lnTo>
                      <a:pt x="132" y="5158"/>
                    </a:lnTo>
                    <a:lnTo>
                      <a:pt x="17" y="7139"/>
                    </a:lnTo>
                    <a:lnTo>
                      <a:pt x="1" y="8154"/>
                    </a:lnTo>
                    <a:lnTo>
                      <a:pt x="1" y="9726"/>
                    </a:lnTo>
                    <a:lnTo>
                      <a:pt x="17" y="10086"/>
                    </a:lnTo>
                    <a:lnTo>
                      <a:pt x="148" y="10462"/>
                    </a:lnTo>
                    <a:lnTo>
                      <a:pt x="246" y="10593"/>
                    </a:lnTo>
                    <a:lnTo>
                      <a:pt x="312" y="10610"/>
                    </a:lnTo>
                    <a:lnTo>
                      <a:pt x="721" y="11723"/>
                    </a:lnTo>
                    <a:lnTo>
                      <a:pt x="786" y="11854"/>
                    </a:lnTo>
                    <a:lnTo>
                      <a:pt x="967" y="12083"/>
                    </a:lnTo>
                    <a:lnTo>
                      <a:pt x="1196" y="12231"/>
                    </a:lnTo>
                    <a:lnTo>
                      <a:pt x="1458" y="12329"/>
                    </a:lnTo>
                    <a:lnTo>
                      <a:pt x="1752" y="12329"/>
                    </a:lnTo>
                    <a:lnTo>
                      <a:pt x="2014" y="12231"/>
                    </a:lnTo>
                    <a:lnTo>
                      <a:pt x="2244" y="12083"/>
                    </a:lnTo>
                    <a:lnTo>
                      <a:pt x="2407" y="11854"/>
                    </a:lnTo>
                    <a:lnTo>
                      <a:pt x="2473" y="11723"/>
                    </a:lnTo>
                    <a:lnTo>
                      <a:pt x="2898" y="10610"/>
                    </a:lnTo>
                    <a:lnTo>
                      <a:pt x="3373" y="11166"/>
                    </a:lnTo>
                    <a:lnTo>
                      <a:pt x="3504" y="11297"/>
                    </a:lnTo>
                    <a:lnTo>
                      <a:pt x="3848" y="11461"/>
                    </a:lnTo>
                    <a:lnTo>
                      <a:pt x="4225" y="11461"/>
                    </a:lnTo>
                    <a:lnTo>
                      <a:pt x="4536" y="11314"/>
                    </a:lnTo>
                    <a:lnTo>
                      <a:pt x="4781" y="11085"/>
                    </a:lnTo>
                    <a:lnTo>
                      <a:pt x="4912" y="10757"/>
                    </a:lnTo>
                    <a:lnTo>
                      <a:pt x="4929" y="10577"/>
                    </a:lnTo>
                    <a:lnTo>
                      <a:pt x="4929" y="8154"/>
                    </a:lnTo>
                    <a:lnTo>
                      <a:pt x="4912" y="7646"/>
                    </a:lnTo>
                    <a:lnTo>
                      <a:pt x="4814" y="6631"/>
                    </a:lnTo>
                    <a:lnTo>
                      <a:pt x="4618" y="5649"/>
                    </a:lnTo>
                    <a:lnTo>
                      <a:pt x="4323" y="4667"/>
                    </a:lnTo>
                    <a:lnTo>
                      <a:pt x="4143" y="4208"/>
                    </a:lnTo>
                    <a:lnTo>
                      <a:pt x="2391"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9" name="Google Shape;1720;p31">
                <a:extLst>
                  <a:ext uri="{FF2B5EF4-FFF2-40B4-BE49-F238E27FC236}">
                    <a16:creationId xmlns:a16="http://schemas.microsoft.com/office/drawing/2014/main" id="{2B3634FE-755B-4E54-77F2-4D7EB7641925}"/>
                  </a:ext>
                </a:extLst>
              </p:cNvPr>
              <p:cNvSpPr/>
              <p:nvPr/>
            </p:nvSpPr>
            <p:spPr>
              <a:xfrm>
                <a:off x="-2349952" y="3762696"/>
                <a:ext cx="317695" cy="285001"/>
              </a:xfrm>
              <a:custGeom>
                <a:avLst/>
                <a:gdLst/>
                <a:ahLst/>
                <a:cxnLst/>
                <a:rect l="l" t="t" r="r" b="b"/>
                <a:pathLst>
                  <a:path w="10660" h="9563" extrusionOk="0">
                    <a:moveTo>
                      <a:pt x="1131" y="1"/>
                    </a:moveTo>
                    <a:lnTo>
                      <a:pt x="1" y="1131"/>
                    </a:lnTo>
                    <a:lnTo>
                      <a:pt x="2588" y="4487"/>
                    </a:lnTo>
                    <a:lnTo>
                      <a:pt x="3177" y="5240"/>
                    </a:lnTo>
                    <a:lnTo>
                      <a:pt x="4487" y="6730"/>
                    </a:lnTo>
                    <a:lnTo>
                      <a:pt x="5207" y="7467"/>
                    </a:lnTo>
                    <a:lnTo>
                      <a:pt x="6321" y="8580"/>
                    </a:lnTo>
                    <a:lnTo>
                      <a:pt x="6583" y="8809"/>
                    </a:lnTo>
                    <a:lnTo>
                      <a:pt x="6943" y="8989"/>
                    </a:lnTo>
                    <a:lnTo>
                      <a:pt x="7107" y="9006"/>
                    </a:lnTo>
                    <a:lnTo>
                      <a:pt x="7156" y="8973"/>
                    </a:lnTo>
                    <a:lnTo>
                      <a:pt x="8253" y="9480"/>
                    </a:lnTo>
                    <a:lnTo>
                      <a:pt x="8384" y="9530"/>
                    </a:lnTo>
                    <a:lnTo>
                      <a:pt x="8662" y="9562"/>
                    </a:lnTo>
                    <a:lnTo>
                      <a:pt x="8940" y="9513"/>
                    </a:lnTo>
                    <a:lnTo>
                      <a:pt x="9186" y="9382"/>
                    </a:lnTo>
                    <a:lnTo>
                      <a:pt x="9284" y="9284"/>
                    </a:lnTo>
                    <a:lnTo>
                      <a:pt x="9382" y="9169"/>
                    </a:lnTo>
                    <a:lnTo>
                      <a:pt x="9513" y="8924"/>
                    </a:lnTo>
                    <a:lnTo>
                      <a:pt x="9562" y="8662"/>
                    </a:lnTo>
                    <a:lnTo>
                      <a:pt x="9530" y="8383"/>
                    </a:lnTo>
                    <a:lnTo>
                      <a:pt x="9481" y="8236"/>
                    </a:lnTo>
                    <a:lnTo>
                      <a:pt x="8989" y="7156"/>
                    </a:lnTo>
                    <a:lnTo>
                      <a:pt x="9710" y="7205"/>
                    </a:lnTo>
                    <a:lnTo>
                      <a:pt x="9906" y="7205"/>
                    </a:lnTo>
                    <a:lnTo>
                      <a:pt x="10266" y="7074"/>
                    </a:lnTo>
                    <a:lnTo>
                      <a:pt x="10397" y="6959"/>
                    </a:lnTo>
                    <a:lnTo>
                      <a:pt x="10528" y="6812"/>
                    </a:lnTo>
                    <a:lnTo>
                      <a:pt x="10659" y="6501"/>
                    </a:lnTo>
                    <a:lnTo>
                      <a:pt x="10659" y="6157"/>
                    </a:lnTo>
                    <a:lnTo>
                      <a:pt x="10528" y="5829"/>
                    </a:lnTo>
                    <a:lnTo>
                      <a:pt x="10397" y="5698"/>
                    </a:lnTo>
                    <a:lnTo>
                      <a:pt x="8678" y="3979"/>
                    </a:lnTo>
                    <a:lnTo>
                      <a:pt x="8318" y="3636"/>
                    </a:lnTo>
                    <a:lnTo>
                      <a:pt x="7532" y="2981"/>
                    </a:lnTo>
                    <a:lnTo>
                      <a:pt x="6697" y="2424"/>
                    </a:lnTo>
                    <a:lnTo>
                      <a:pt x="5797" y="1949"/>
                    </a:lnTo>
                    <a:lnTo>
                      <a:pt x="5338" y="1736"/>
                    </a:lnTo>
                    <a:lnTo>
                      <a:pt x="1131"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0" name="Google Shape;1721;p31">
                <a:extLst>
                  <a:ext uri="{FF2B5EF4-FFF2-40B4-BE49-F238E27FC236}">
                    <a16:creationId xmlns:a16="http://schemas.microsoft.com/office/drawing/2014/main" id="{91DF1714-956C-4376-A870-9BC92C86416E}"/>
                  </a:ext>
                </a:extLst>
              </p:cNvPr>
              <p:cNvSpPr/>
              <p:nvPr/>
            </p:nvSpPr>
            <p:spPr>
              <a:xfrm>
                <a:off x="-2316275" y="3640238"/>
                <a:ext cx="367435" cy="146420"/>
              </a:xfrm>
              <a:custGeom>
                <a:avLst/>
                <a:gdLst/>
                <a:ahLst/>
                <a:cxnLst/>
                <a:rect l="l" t="t" r="r" b="b"/>
                <a:pathLst>
                  <a:path w="12329" h="4913" extrusionOk="0">
                    <a:moveTo>
                      <a:pt x="7646" y="0"/>
                    </a:moveTo>
                    <a:lnTo>
                      <a:pt x="6648" y="99"/>
                    </a:lnTo>
                    <a:lnTo>
                      <a:pt x="5649" y="295"/>
                    </a:lnTo>
                    <a:lnTo>
                      <a:pt x="4683" y="590"/>
                    </a:lnTo>
                    <a:lnTo>
                      <a:pt x="4208" y="786"/>
                    </a:lnTo>
                    <a:lnTo>
                      <a:pt x="1" y="2522"/>
                    </a:lnTo>
                    <a:lnTo>
                      <a:pt x="1" y="4110"/>
                    </a:lnTo>
                    <a:lnTo>
                      <a:pt x="4208" y="4666"/>
                    </a:lnTo>
                    <a:lnTo>
                      <a:pt x="5158" y="4781"/>
                    </a:lnTo>
                    <a:lnTo>
                      <a:pt x="7139" y="4912"/>
                    </a:lnTo>
                    <a:lnTo>
                      <a:pt x="9726" y="4912"/>
                    </a:lnTo>
                    <a:lnTo>
                      <a:pt x="10086" y="4896"/>
                    </a:lnTo>
                    <a:lnTo>
                      <a:pt x="10463" y="4781"/>
                    </a:lnTo>
                    <a:lnTo>
                      <a:pt x="10594" y="4666"/>
                    </a:lnTo>
                    <a:lnTo>
                      <a:pt x="10610" y="4601"/>
                    </a:lnTo>
                    <a:lnTo>
                      <a:pt x="11723" y="4192"/>
                    </a:lnTo>
                    <a:lnTo>
                      <a:pt x="11854" y="4126"/>
                    </a:lnTo>
                    <a:lnTo>
                      <a:pt x="12083" y="3962"/>
                    </a:lnTo>
                    <a:lnTo>
                      <a:pt x="12247" y="3733"/>
                    </a:lnTo>
                    <a:lnTo>
                      <a:pt x="12329" y="3455"/>
                    </a:lnTo>
                    <a:lnTo>
                      <a:pt x="12329" y="3308"/>
                    </a:lnTo>
                    <a:lnTo>
                      <a:pt x="12329" y="3177"/>
                    </a:lnTo>
                    <a:lnTo>
                      <a:pt x="12247" y="2898"/>
                    </a:lnTo>
                    <a:lnTo>
                      <a:pt x="12083" y="2669"/>
                    </a:lnTo>
                    <a:lnTo>
                      <a:pt x="11854" y="2505"/>
                    </a:lnTo>
                    <a:lnTo>
                      <a:pt x="11723" y="2440"/>
                    </a:lnTo>
                    <a:lnTo>
                      <a:pt x="10610" y="2031"/>
                    </a:lnTo>
                    <a:lnTo>
                      <a:pt x="11167" y="1539"/>
                    </a:lnTo>
                    <a:lnTo>
                      <a:pt x="11298" y="1408"/>
                    </a:lnTo>
                    <a:lnTo>
                      <a:pt x="11461" y="1065"/>
                    </a:lnTo>
                    <a:lnTo>
                      <a:pt x="11478" y="884"/>
                    </a:lnTo>
                    <a:lnTo>
                      <a:pt x="11461" y="704"/>
                    </a:lnTo>
                    <a:lnTo>
                      <a:pt x="11330" y="377"/>
                    </a:lnTo>
                    <a:lnTo>
                      <a:pt x="11085" y="131"/>
                    </a:lnTo>
                    <a:lnTo>
                      <a:pt x="10774" y="0"/>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71" name="Google Shape;1722;p31">
                <a:extLst>
                  <a:ext uri="{FF2B5EF4-FFF2-40B4-BE49-F238E27FC236}">
                    <a16:creationId xmlns:a16="http://schemas.microsoft.com/office/drawing/2014/main" id="{6C07271D-FB77-2C29-3D9B-66CF3702621A}"/>
                  </a:ext>
                </a:extLst>
              </p:cNvPr>
              <p:cNvSpPr/>
              <p:nvPr/>
            </p:nvSpPr>
            <p:spPr>
              <a:xfrm>
                <a:off x="-2349952" y="3398212"/>
                <a:ext cx="285001" cy="317188"/>
              </a:xfrm>
              <a:custGeom>
                <a:avLst/>
                <a:gdLst/>
                <a:ahLst/>
                <a:cxnLst/>
                <a:rect l="l" t="t" r="r" b="b"/>
                <a:pathLst>
                  <a:path w="9563" h="10643" extrusionOk="0">
                    <a:moveTo>
                      <a:pt x="6157" y="1"/>
                    </a:moveTo>
                    <a:lnTo>
                      <a:pt x="5846" y="132"/>
                    </a:lnTo>
                    <a:lnTo>
                      <a:pt x="5698" y="246"/>
                    </a:lnTo>
                    <a:lnTo>
                      <a:pt x="3979" y="1965"/>
                    </a:lnTo>
                    <a:lnTo>
                      <a:pt x="3636" y="2326"/>
                    </a:lnTo>
                    <a:lnTo>
                      <a:pt x="2997" y="3111"/>
                    </a:lnTo>
                    <a:lnTo>
                      <a:pt x="2424" y="3946"/>
                    </a:lnTo>
                    <a:lnTo>
                      <a:pt x="1949" y="4847"/>
                    </a:lnTo>
                    <a:lnTo>
                      <a:pt x="1753" y="5305"/>
                    </a:lnTo>
                    <a:lnTo>
                      <a:pt x="1" y="9513"/>
                    </a:lnTo>
                    <a:lnTo>
                      <a:pt x="1131" y="10643"/>
                    </a:lnTo>
                    <a:lnTo>
                      <a:pt x="4503" y="8056"/>
                    </a:lnTo>
                    <a:lnTo>
                      <a:pt x="5256" y="7466"/>
                    </a:lnTo>
                    <a:lnTo>
                      <a:pt x="6746" y="6157"/>
                    </a:lnTo>
                    <a:lnTo>
                      <a:pt x="7467" y="5453"/>
                    </a:lnTo>
                    <a:lnTo>
                      <a:pt x="8580" y="4339"/>
                    </a:lnTo>
                    <a:lnTo>
                      <a:pt x="8809" y="4061"/>
                    </a:lnTo>
                    <a:lnTo>
                      <a:pt x="9006" y="3717"/>
                    </a:lnTo>
                    <a:lnTo>
                      <a:pt x="9022" y="3537"/>
                    </a:lnTo>
                    <a:lnTo>
                      <a:pt x="8989" y="3488"/>
                    </a:lnTo>
                    <a:lnTo>
                      <a:pt x="9481" y="2407"/>
                    </a:lnTo>
                    <a:lnTo>
                      <a:pt x="9530" y="2260"/>
                    </a:lnTo>
                    <a:lnTo>
                      <a:pt x="9562" y="1982"/>
                    </a:lnTo>
                    <a:lnTo>
                      <a:pt x="9513" y="1720"/>
                    </a:lnTo>
                    <a:lnTo>
                      <a:pt x="9382" y="1458"/>
                    </a:lnTo>
                    <a:lnTo>
                      <a:pt x="9284" y="1360"/>
                    </a:lnTo>
                    <a:lnTo>
                      <a:pt x="9186" y="1261"/>
                    </a:lnTo>
                    <a:lnTo>
                      <a:pt x="8940" y="1130"/>
                    </a:lnTo>
                    <a:lnTo>
                      <a:pt x="8662" y="1081"/>
                    </a:lnTo>
                    <a:lnTo>
                      <a:pt x="8384" y="1114"/>
                    </a:lnTo>
                    <a:lnTo>
                      <a:pt x="8253" y="1163"/>
                    </a:lnTo>
                    <a:lnTo>
                      <a:pt x="7156" y="1654"/>
                    </a:lnTo>
                    <a:lnTo>
                      <a:pt x="7221" y="934"/>
                    </a:lnTo>
                    <a:lnTo>
                      <a:pt x="7221" y="737"/>
                    </a:lnTo>
                    <a:lnTo>
                      <a:pt x="7090" y="394"/>
                    </a:lnTo>
                    <a:lnTo>
                      <a:pt x="6959" y="246"/>
                    </a:lnTo>
                    <a:lnTo>
                      <a:pt x="6828" y="132"/>
                    </a:lnTo>
                    <a:lnTo>
                      <a:pt x="6501" y="1"/>
                    </a:lnTo>
                    <a:close/>
                  </a:path>
                </a:pathLst>
              </a:custGeom>
              <a:solidFill>
                <a:srgbClr val="F9B53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54" name="Google Shape;1723;p31">
              <a:extLst>
                <a:ext uri="{FF2B5EF4-FFF2-40B4-BE49-F238E27FC236}">
                  <a16:creationId xmlns:a16="http://schemas.microsoft.com/office/drawing/2014/main" id="{2238D472-6ACB-6E05-BF6E-8DA1483232DD}"/>
                </a:ext>
              </a:extLst>
            </p:cNvPr>
            <p:cNvSpPr/>
            <p:nvPr/>
          </p:nvSpPr>
          <p:spPr>
            <a:xfrm>
              <a:off x="-2440701" y="3671948"/>
              <a:ext cx="134230" cy="134201"/>
            </a:xfrm>
            <a:custGeom>
              <a:avLst/>
              <a:gdLst/>
              <a:ahLst/>
              <a:cxnLst/>
              <a:rect l="l" t="t" r="r" b="b"/>
              <a:pathLst>
                <a:path w="4504" h="4503" extrusionOk="0">
                  <a:moveTo>
                    <a:pt x="2260" y="1"/>
                  </a:moveTo>
                  <a:lnTo>
                    <a:pt x="2031" y="17"/>
                  </a:lnTo>
                  <a:lnTo>
                    <a:pt x="1589" y="99"/>
                  </a:lnTo>
                  <a:lnTo>
                    <a:pt x="1179" y="279"/>
                  </a:lnTo>
                  <a:lnTo>
                    <a:pt x="819" y="508"/>
                  </a:lnTo>
                  <a:lnTo>
                    <a:pt x="525" y="819"/>
                  </a:lnTo>
                  <a:lnTo>
                    <a:pt x="279" y="1179"/>
                  </a:lnTo>
                  <a:lnTo>
                    <a:pt x="99" y="1589"/>
                  </a:lnTo>
                  <a:lnTo>
                    <a:pt x="17" y="2014"/>
                  </a:lnTo>
                  <a:lnTo>
                    <a:pt x="1" y="2244"/>
                  </a:lnTo>
                  <a:lnTo>
                    <a:pt x="17" y="2489"/>
                  </a:lnTo>
                  <a:lnTo>
                    <a:pt x="99" y="2915"/>
                  </a:lnTo>
                  <a:lnTo>
                    <a:pt x="279" y="3324"/>
                  </a:lnTo>
                  <a:lnTo>
                    <a:pt x="525" y="3684"/>
                  </a:lnTo>
                  <a:lnTo>
                    <a:pt x="819" y="3995"/>
                  </a:lnTo>
                  <a:lnTo>
                    <a:pt x="1179" y="4225"/>
                  </a:lnTo>
                  <a:lnTo>
                    <a:pt x="1589" y="4405"/>
                  </a:lnTo>
                  <a:lnTo>
                    <a:pt x="2031" y="4487"/>
                  </a:lnTo>
                  <a:lnTo>
                    <a:pt x="2260" y="4503"/>
                  </a:lnTo>
                  <a:lnTo>
                    <a:pt x="2489" y="4487"/>
                  </a:lnTo>
                  <a:lnTo>
                    <a:pt x="2931" y="4405"/>
                  </a:lnTo>
                  <a:lnTo>
                    <a:pt x="3324" y="4225"/>
                  </a:lnTo>
                  <a:lnTo>
                    <a:pt x="3684" y="3995"/>
                  </a:lnTo>
                  <a:lnTo>
                    <a:pt x="3996" y="3684"/>
                  </a:lnTo>
                  <a:lnTo>
                    <a:pt x="4241" y="3324"/>
                  </a:lnTo>
                  <a:lnTo>
                    <a:pt x="4405" y="2915"/>
                  </a:lnTo>
                  <a:lnTo>
                    <a:pt x="4503" y="2489"/>
                  </a:lnTo>
                  <a:lnTo>
                    <a:pt x="4503" y="2244"/>
                  </a:lnTo>
                  <a:lnTo>
                    <a:pt x="4503" y="2014"/>
                  </a:lnTo>
                  <a:lnTo>
                    <a:pt x="4405" y="1589"/>
                  </a:lnTo>
                  <a:lnTo>
                    <a:pt x="4241" y="1179"/>
                  </a:lnTo>
                  <a:lnTo>
                    <a:pt x="3996" y="819"/>
                  </a:lnTo>
                  <a:lnTo>
                    <a:pt x="3684" y="508"/>
                  </a:lnTo>
                  <a:lnTo>
                    <a:pt x="3324" y="279"/>
                  </a:lnTo>
                  <a:lnTo>
                    <a:pt x="2931" y="99"/>
                  </a:lnTo>
                  <a:lnTo>
                    <a:pt x="2489" y="17"/>
                  </a:lnTo>
                  <a:lnTo>
                    <a:pt x="2260" y="1"/>
                  </a:lnTo>
                  <a:close/>
                </a:path>
              </a:pathLst>
            </a:custGeom>
            <a:solidFill>
              <a:srgbClr val="FAEC8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155" name="Google Shape;1724;p31">
              <a:extLst>
                <a:ext uri="{FF2B5EF4-FFF2-40B4-BE49-F238E27FC236}">
                  <a16:creationId xmlns:a16="http://schemas.microsoft.com/office/drawing/2014/main" id="{582BD0A0-072E-2A46-DB3E-CD4D36D5B119}"/>
                </a:ext>
              </a:extLst>
            </p:cNvPr>
            <p:cNvGrpSpPr/>
            <p:nvPr/>
          </p:nvGrpSpPr>
          <p:grpSpPr>
            <a:xfrm>
              <a:off x="-2466062" y="3646586"/>
              <a:ext cx="185431" cy="184954"/>
              <a:chOff x="-2466062" y="3646586"/>
              <a:chExt cx="185431" cy="184954"/>
            </a:xfrm>
          </p:grpSpPr>
          <p:sp>
            <p:nvSpPr>
              <p:cNvPr id="156" name="Google Shape;1725;p31">
                <a:extLst>
                  <a:ext uri="{FF2B5EF4-FFF2-40B4-BE49-F238E27FC236}">
                    <a16:creationId xmlns:a16="http://schemas.microsoft.com/office/drawing/2014/main" id="{DB6CCB86-7573-ADC6-F6CC-C82E96EF1516}"/>
                  </a:ext>
                </a:extLst>
              </p:cNvPr>
              <p:cNvSpPr/>
              <p:nvPr/>
            </p:nvSpPr>
            <p:spPr>
              <a:xfrm>
                <a:off x="-2399215" y="3646586"/>
                <a:ext cx="51260" cy="51260"/>
              </a:xfrm>
              <a:custGeom>
                <a:avLst/>
                <a:gdLst/>
                <a:ahLst/>
                <a:cxnLst/>
                <a:rect l="l" t="t" r="r" b="b"/>
                <a:pathLst>
                  <a:path w="1720" h="1720" extrusionOk="0">
                    <a:moveTo>
                      <a:pt x="688" y="0"/>
                    </a:moveTo>
                    <a:lnTo>
                      <a:pt x="377" y="131"/>
                    </a:lnTo>
                    <a:lnTo>
                      <a:pt x="148" y="377"/>
                    </a:lnTo>
                    <a:lnTo>
                      <a:pt x="17" y="671"/>
                    </a:lnTo>
                    <a:lnTo>
                      <a:pt x="0" y="852"/>
                    </a:lnTo>
                    <a:lnTo>
                      <a:pt x="17" y="1032"/>
                    </a:lnTo>
                    <a:lnTo>
                      <a:pt x="148" y="1343"/>
                    </a:lnTo>
                    <a:lnTo>
                      <a:pt x="377" y="1572"/>
                    </a:lnTo>
                    <a:lnTo>
                      <a:pt x="688" y="1703"/>
                    </a:lnTo>
                    <a:lnTo>
                      <a:pt x="868" y="1719"/>
                    </a:lnTo>
                    <a:lnTo>
                      <a:pt x="1032" y="1703"/>
                    </a:lnTo>
                    <a:lnTo>
                      <a:pt x="1343" y="1572"/>
                    </a:lnTo>
                    <a:lnTo>
                      <a:pt x="1588" y="1343"/>
                    </a:lnTo>
                    <a:lnTo>
                      <a:pt x="1719" y="1032"/>
                    </a:lnTo>
                    <a:lnTo>
                      <a:pt x="1719" y="852"/>
                    </a:lnTo>
                    <a:lnTo>
                      <a:pt x="1719" y="671"/>
                    </a:lnTo>
                    <a:lnTo>
                      <a:pt x="1588" y="377"/>
                    </a:lnTo>
                    <a:lnTo>
                      <a:pt x="1343" y="131"/>
                    </a:lnTo>
                    <a:lnTo>
                      <a:pt x="1032" y="0"/>
                    </a:lnTo>
                    <a:close/>
                  </a:path>
                </a:pathLst>
              </a:custGeom>
              <a:solidFill>
                <a:srgbClr val="F43B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7" name="Google Shape;1726;p31">
                <a:extLst>
                  <a:ext uri="{FF2B5EF4-FFF2-40B4-BE49-F238E27FC236}">
                    <a16:creationId xmlns:a16="http://schemas.microsoft.com/office/drawing/2014/main" id="{97C7C865-2A66-C54B-F84B-640DF582E574}"/>
                  </a:ext>
                </a:extLst>
              </p:cNvPr>
              <p:cNvSpPr/>
              <p:nvPr/>
            </p:nvSpPr>
            <p:spPr>
              <a:xfrm>
                <a:off x="-2446542" y="3666106"/>
                <a:ext cx="51260" cy="51260"/>
              </a:xfrm>
              <a:custGeom>
                <a:avLst/>
                <a:gdLst/>
                <a:ahLst/>
                <a:cxnLst/>
                <a:rect l="l" t="t" r="r" b="b"/>
                <a:pathLst>
                  <a:path w="1720" h="1720" extrusionOk="0">
                    <a:moveTo>
                      <a:pt x="868" y="0"/>
                    </a:moveTo>
                    <a:lnTo>
                      <a:pt x="688" y="16"/>
                    </a:lnTo>
                    <a:lnTo>
                      <a:pt x="377" y="147"/>
                    </a:lnTo>
                    <a:lnTo>
                      <a:pt x="148" y="377"/>
                    </a:lnTo>
                    <a:lnTo>
                      <a:pt x="17" y="688"/>
                    </a:lnTo>
                    <a:lnTo>
                      <a:pt x="0" y="851"/>
                    </a:lnTo>
                    <a:lnTo>
                      <a:pt x="17" y="1032"/>
                    </a:lnTo>
                    <a:lnTo>
                      <a:pt x="148" y="1343"/>
                    </a:lnTo>
                    <a:lnTo>
                      <a:pt x="377" y="1572"/>
                    </a:lnTo>
                    <a:lnTo>
                      <a:pt x="688" y="1703"/>
                    </a:lnTo>
                    <a:lnTo>
                      <a:pt x="868" y="1719"/>
                    </a:lnTo>
                    <a:lnTo>
                      <a:pt x="1032" y="1703"/>
                    </a:lnTo>
                    <a:lnTo>
                      <a:pt x="1343" y="1572"/>
                    </a:lnTo>
                    <a:lnTo>
                      <a:pt x="1572" y="1343"/>
                    </a:lnTo>
                    <a:lnTo>
                      <a:pt x="1703" y="1032"/>
                    </a:lnTo>
                    <a:lnTo>
                      <a:pt x="1719" y="851"/>
                    </a:lnTo>
                    <a:lnTo>
                      <a:pt x="1703" y="688"/>
                    </a:lnTo>
                    <a:lnTo>
                      <a:pt x="1572" y="377"/>
                    </a:lnTo>
                    <a:lnTo>
                      <a:pt x="1343" y="147"/>
                    </a:lnTo>
                    <a:lnTo>
                      <a:pt x="1032" y="16"/>
                    </a:lnTo>
                    <a:lnTo>
                      <a:pt x="868" y="0"/>
                    </a:lnTo>
                    <a:close/>
                  </a:path>
                </a:pathLst>
              </a:custGeom>
              <a:solidFill>
                <a:srgbClr val="F43B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8" name="Google Shape;1727;p31">
                <a:extLst>
                  <a:ext uri="{FF2B5EF4-FFF2-40B4-BE49-F238E27FC236}">
                    <a16:creationId xmlns:a16="http://schemas.microsoft.com/office/drawing/2014/main" id="{0A42B819-7C09-7E05-0F6C-678F78DC081C}"/>
                  </a:ext>
                </a:extLst>
              </p:cNvPr>
              <p:cNvSpPr/>
              <p:nvPr/>
            </p:nvSpPr>
            <p:spPr>
              <a:xfrm>
                <a:off x="-2466062" y="3713433"/>
                <a:ext cx="51260" cy="51260"/>
              </a:xfrm>
              <a:custGeom>
                <a:avLst/>
                <a:gdLst/>
                <a:ahLst/>
                <a:cxnLst/>
                <a:rect l="l" t="t" r="r" b="b"/>
                <a:pathLst>
                  <a:path w="1720" h="1720" extrusionOk="0">
                    <a:moveTo>
                      <a:pt x="852" y="0"/>
                    </a:moveTo>
                    <a:lnTo>
                      <a:pt x="688" y="17"/>
                    </a:lnTo>
                    <a:lnTo>
                      <a:pt x="377" y="148"/>
                    </a:lnTo>
                    <a:lnTo>
                      <a:pt x="148" y="377"/>
                    </a:lnTo>
                    <a:lnTo>
                      <a:pt x="17" y="688"/>
                    </a:lnTo>
                    <a:lnTo>
                      <a:pt x="0" y="852"/>
                    </a:lnTo>
                    <a:lnTo>
                      <a:pt x="17" y="1032"/>
                    </a:lnTo>
                    <a:lnTo>
                      <a:pt x="148" y="1343"/>
                    </a:lnTo>
                    <a:lnTo>
                      <a:pt x="377" y="1572"/>
                    </a:lnTo>
                    <a:lnTo>
                      <a:pt x="688" y="1703"/>
                    </a:lnTo>
                    <a:lnTo>
                      <a:pt x="852" y="1719"/>
                    </a:lnTo>
                    <a:lnTo>
                      <a:pt x="1032" y="1703"/>
                    </a:lnTo>
                    <a:lnTo>
                      <a:pt x="1343" y="1572"/>
                    </a:lnTo>
                    <a:lnTo>
                      <a:pt x="1572" y="1343"/>
                    </a:lnTo>
                    <a:lnTo>
                      <a:pt x="1703" y="1032"/>
                    </a:lnTo>
                    <a:lnTo>
                      <a:pt x="1719" y="852"/>
                    </a:lnTo>
                    <a:lnTo>
                      <a:pt x="1703" y="688"/>
                    </a:lnTo>
                    <a:lnTo>
                      <a:pt x="1572" y="377"/>
                    </a:lnTo>
                    <a:lnTo>
                      <a:pt x="1343" y="148"/>
                    </a:lnTo>
                    <a:lnTo>
                      <a:pt x="1032" y="17"/>
                    </a:lnTo>
                    <a:lnTo>
                      <a:pt x="852" y="0"/>
                    </a:lnTo>
                    <a:close/>
                  </a:path>
                </a:pathLst>
              </a:custGeom>
              <a:solidFill>
                <a:srgbClr val="F43B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59" name="Google Shape;1728;p31">
                <a:extLst>
                  <a:ext uri="{FF2B5EF4-FFF2-40B4-BE49-F238E27FC236}">
                    <a16:creationId xmlns:a16="http://schemas.microsoft.com/office/drawing/2014/main" id="{B8076AD7-2BD5-1CF2-404B-91C12EAEDE3A}"/>
                  </a:ext>
                </a:extLst>
              </p:cNvPr>
              <p:cNvSpPr/>
              <p:nvPr/>
            </p:nvSpPr>
            <p:spPr>
              <a:xfrm>
                <a:off x="-2446542" y="3760759"/>
                <a:ext cx="51260" cy="51260"/>
              </a:xfrm>
              <a:custGeom>
                <a:avLst/>
                <a:gdLst/>
                <a:ahLst/>
                <a:cxnLst/>
                <a:rect l="l" t="t" r="r" b="b"/>
                <a:pathLst>
                  <a:path w="1720" h="1720" extrusionOk="0">
                    <a:moveTo>
                      <a:pt x="868" y="0"/>
                    </a:moveTo>
                    <a:lnTo>
                      <a:pt x="688" y="17"/>
                    </a:lnTo>
                    <a:lnTo>
                      <a:pt x="377" y="148"/>
                    </a:lnTo>
                    <a:lnTo>
                      <a:pt x="148" y="377"/>
                    </a:lnTo>
                    <a:lnTo>
                      <a:pt x="17" y="688"/>
                    </a:lnTo>
                    <a:lnTo>
                      <a:pt x="0" y="868"/>
                    </a:lnTo>
                    <a:lnTo>
                      <a:pt x="17" y="1032"/>
                    </a:lnTo>
                    <a:lnTo>
                      <a:pt x="148" y="1343"/>
                    </a:lnTo>
                    <a:lnTo>
                      <a:pt x="377" y="1572"/>
                    </a:lnTo>
                    <a:lnTo>
                      <a:pt x="688" y="1703"/>
                    </a:lnTo>
                    <a:lnTo>
                      <a:pt x="868" y="1719"/>
                    </a:lnTo>
                    <a:lnTo>
                      <a:pt x="1032" y="1703"/>
                    </a:lnTo>
                    <a:lnTo>
                      <a:pt x="1343" y="1572"/>
                    </a:lnTo>
                    <a:lnTo>
                      <a:pt x="1572" y="1343"/>
                    </a:lnTo>
                    <a:lnTo>
                      <a:pt x="1703" y="1032"/>
                    </a:lnTo>
                    <a:lnTo>
                      <a:pt x="1719" y="868"/>
                    </a:lnTo>
                    <a:lnTo>
                      <a:pt x="1703" y="688"/>
                    </a:lnTo>
                    <a:lnTo>
                      <a:pt x="1572" y="377"/>
                    </a:lnTo>
                    <a:lnTo>
                      <a:pt x="1343" y="148"/>
                    </a:lnTo>
                    <a:lnTo>
                      <a:pt x="1032" y="17"/>
                    </a:lnTo>
                    <a:lnTo>
                      <a:pt x="868" y="0"/>
                    </a:lnTo>
                    <a:close/>
                  </a:path>
                </a:pathLst>
              </a:custGeom>
              <a:solidFill>
                <a:srgbClr val="F43B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0" name="Google Shape;1729;p31">
                <a:extLst>
                  <a:ext uri="{FF2B5EF4-FFF2-40B4-BE49-F238E27FC236}">
                    <a16:creationId xmlns:a16="http://schemas.microsoft.com/office/drawing/2014/main" id="{C4580025-FC4D-4F90-4B04-5A371CF1D00C}"/>
                  </a:ext>
                </a:extLst>
              </p:cNvPr>
              <p:cNvSpPr/>
              <p:nvPr/>
            </p:nvSpPr>
            <p:spPr>
              <a:xfrm>
                <a:off x="-2399215" y="3780280"/>
                <a:ext cx="51260" cy="51260"/>
              </a:xfrm>
              <a:custGeom>
                <a:avLst/>
                <a:gdLst/>
                <a:ahLst/>
                <a:cxnLst/>
                <a:rect l="l" t="t" r="r" b="b"/>
                <a:pathLst>
                  <a:path w="1720" h="1720" extrusionOk="0">
                    <a:moveTo>
                      <a:pt x="868" y="0"/>
                    </a:moveTo>
                    <a:lnTo>
                      <a:pt x="688" y="17"/>
                    </a:lnTo>
                    <a:lnTo>
                      <a:pt x="377" y="148"/>
                    </a:lnTo>
                    <a:lnTo>
                      <a:pt x="148" y="377"/>
                    </a:lnTo>
                    <a:lnTo>
                      <a:pt x="17" y="688"/>
                    </a:lnTo>
                    <a:lnTo>
                      <a:pt x="0" y="868"/>
                    </a:lnTo>
                    <a:lnTo>
                      <a:pt x="17" y="1048"/>
                    </a:lnTo>
                    <a:lnTo>
                      <a:pt x="148" y="1343"/>
                    </a:lnTo>
                    <a:lnTo>
                      <a:pt x="377" y="1588"/>
                    </a:lnTo>
                    <a:lnTo>
                      <a:pt x="688" y="1719"/>
                    </a:lnTo>
                    <a:lnTo>
                      <a:pt x="1032" y="1719"/>
                    </a:lnTo>
                    <a:lnTo>
                      <a:pt x="1343" y="1588"/>
                    </a:lnTo>
                    <a:lnTo>
                      <a:pt x="1588" y="1343"/>
                    </a:lnTo>
                    <a:lnTo>
                      <a:pt x="1719" y="1048"/>
                    </a:lnTo>
                    <a:lnTo>
                      <a:pt x="1719" y="868"/>
                    </a:lnTo>
                    <a:lnTo>
                      <a:pt x="1719" y="688"/>
                    </a:lnTo>
                    <a:lnTo>
                      <a:pt x="1588" y="377"/>
                    </a:lnTo>
                    <a:lnTo>
                      <a:pt x="1343" y="148"/>
                    </a:lnTo>
                    <a:lnTo>
                      <a:pt x="1032" y="17"/>
                    </a:lnTo>
                    <a:lnTo>
                      <a:pt x="868" y="0"/>
                    </a:lnTo>
                    <a:close/>
                  </a:path>
                </a:pathLst>
              </a:custGeom>
              <a:solidFill>
                <a:srgbClr val="F43B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1" name="Google Shape;1730;p31">
                <a:extLst>
                  <a:ext uri="{FF2B5EF4-FFF2-40B4-BE49-F238E27FC236}">
                    <a16:creationId xmlns:a16="http://schemas.microsoft.com/office/drawing/2014/main" id="{F935B3BA-F80C-AF3F-A5E6-E61702304449}"/>
                  </a:ext>
                </a:extLst>
              </p:cNvPr>
              <p:cNvSpPr/>
              <p:nvPr/>
            </p:nvSpPr>
            <p:spPr>
              <a:xfrm>
                <a:off x="-2351889" y="3760759"/>
                <a:ext cx="51260" cy="51260"/>
              </a:xfrm>
              <a:custGeom>
                <a:avLst/>
                <a:gdLst/>
                <a:ahLst/>
                <a:cxnLst/>
                <a:rect l="l" t="t" r="r" b="b"/>
                <a:pathLst>
                  <a:path w="1720" h="1720" extrusionOk="0">
                    <a:moveTo>
                      <a:pt x="868" y="0"/>
                    </a:moveTo>
                    <a:lnTo>
                      <a:pt x="688" y="17"/>
                    </a:lnTo>
                    <a:lnTo>
                      <a:pt x="377" y="148"/>
                    </a:lnTo>
                    <a:lnTo>
                      <a:pt x="148" y="377"/>
                    </a:lnTo>
                    <a:lnTo>
                      <a:pt x="17" y="688"/>
                    </a:lnTo>
                    <a:lnTo>
                      <a:pt x="0" y="868"/>
                    </a:lnTo>
                    <a:lnTo>
                      <a:pt x="17" y="1032"/>
                    </a:lnTo>
                    <a:lnTo>
                      <a:pt x="148" y="1343"/>
                    </a:lnTo>
                    <a:lnTo>
                      <a:pt x="377" y="1572"/>
                    </a:lnTo>
                    <a:lnTo>
                      <a:pt x="688" y="1703"/>
                    </a:lnTo>
                    <a:lnTo>
                      <a:pt x="868" y="1719"/>
                    </a:lnTo>
                    <a:lnTo>
                      <a:pt x="1048" y="1703"/>
                    </a:lnTo>
                    <a:lnTo>
                      <a:pt x="1343" y="1572"/>
                    </a:lnTo>
                    <a:lnTo>
                      <a:pt x="1589" y="1343"/>
                    </a:lnTo>
                    <a:lnTo>
                      <a:pt x="1720" y="1032"/>
                    </a:lnTo>
                    <a:lnTo>
                      <a:pt x="1720" y="868"/>
                    </a:lnTo>
                    <a:lnTo>
                      <a:pt x="1720" y="688"/>
                    </a:lnTo>
                    <a:lnTo>
                      <a:pt x="1589" y="377"/>
                    </a:lnTo>
                    <a:lnTo>
                      <a:pt x="1343" y="148"/>
                    </a:lnTo>
                    <a:lnTo>
                      <a:pt x="1048" y="17"/>
                    </a:lnTo>
                    <a:lnTo>
                      <a:pt x="868" y="0"/>
                    </a:lnTo>
                    <a:close/>
                  </a:path>
                </a:pathLst>
              </a:custGeom>
              <a:solidFill>
                <a:srgbClr val="F43B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2" name="Google Shape;1731;p31">
                <a:extLst>
                  <a:ext uri="{FF2B5EF4-FFF2-40B4-BE49-F238E27FC236}">
                    <a16:creationId xmlns:a16="http://schemas.microsoft.com/office/drawing/2014/main" id="{F8D7946C-2527-A20D-04C2-B0689EFA4F82}"/>
                  </a:ext>
                </a:extLst>
              </p:cNvPr>
              <p:cNvSpPr/>
              <p:nvPr/>
            </p:nvSpPr>
            <p:spPr>
              <a:xfrm>
                <a:off x="-2331892" y="3713433"/>
                <a:ext cx="51260" cy="51260"/>
              </a:xfrm>
              <a:custGeom>
                <a:avLst/>
                <a:gdLst/>
                <a:ahLst/>
                <a:cxnLst/>
                <a:rect l="l" t="t" r="r" b="b"/>
                <a:pathLst>
                  <a:path w="1720" h="1720" extrusionOk="0">
                    <a:moveTo>
                      <a:pt x="852" y="0"/>
                    </a:moveTo>
                    <a:lnTo>
                      <a:pt x="672" y="17"/>
                    </a:lnTo>
                    <a:lnTo>
                      <a:pt x="361" y="148"/>
                    </a:lnTo>
                    <a:lnTo>
                      <a:pt x="132" y="377"/>
                    </a:lnTo>
                    <a:lnTo>
                      <a:pt x="1" y="688"/>
                    </a:lnTo>
                    <a:lnTo>
                      <a:pt x="1" y="852"/>
                    </a:lnTo>
                    <a:lnTo>
                      <a:pt x="1" y="1032"/>
                    </a:lnTo>
                    <a:lnTo>
                      <a:pt x="132" y="1343"/>
                    </a:lnTo>
                    <a:lnTo>
                      <a:pt x="361" y="1572"/>
                    </a:lnTo>
                    <a:lnTo>
                      <a:pt x="672" y="1703"/>
                    </a:lnTo>
                    <a:lnTo>
                      <a:pt x="852" y="1719"/>
                    </a:lnTo>
                    <a:lnTo>
                      <a:pt x="1032" y="1703"/>
                    </a:lnTo>
                    <a:lnTo>
                      <a:pt x="1343" y="1572"/>
                    </a:lnTo>
                    <a:lnTo>
                      <a:pt x="1572" y="1343"/>
                    </a:lnTo>
                    <a:lnTo>
                      <a:pt x="1703" y="1032"/>
                    </a:lnTo>
                    <a:lnTo>
                      <a:pt x="1720" y="852"/>
                    </a:lnTo>
                    <a:lnTo>
                      <a:pt x="1703" y="688"/>
                    </a:lnTo>
                    <a:lnTo>
                      <a:pt x="1572" y="377"/>
                    </a:lnTo>
                    <a:lnTo>
                      <a:pt x="1343" y="148"/>
                    </a:lnTo>
                    <a:lnTo>
                      <a:pt x="1032" y="17"/>
                    </a:lnTo>
                    <a:lnTo>
                      <a:pt x="852" y="0"/>
                    </a:lnTo>
                    <a:close/>
                  </a:path>
                </a:pathLst>
              </a:custGeom>
              <a:solidFill>
                <a:srgbClr val="F43B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63" name="Google Shape;1732;p31">
                <a:extLst>
                  <a:ext uri="{FF2B5EF4-FFF2-40B4-BE49-F238E27FC236}">
                    <a16:creationId xmlns:a16="http://schemas.microsoft.com/office/drawing/2014/main" id="{9AF42E29-2A8B-C18A-044D-CA4BDCC66496}"/>
                  </a:ext>
                </a:extLst>
              </p:cNvPr>
              <p:cNvSpPr/>
              <p:nvPr/>
            </p:nvSpPr>
            <p:spPr>
              <a:xfrm>
                <a:off x="-2351889" y="3666106"/>
                <a:ext cx="51260" cy="51260"/>
              </a:xfrm>
              <a:custGeom>
                <a:avLst/>
                <a:gdLst/>
                <a:ahLst/>
                <a:cxnLst/>
                <a:rect l="l" t="t" r="r" b="b"/>
                <a:pathLst>
                  <a:path w="1720" h="1720" extrusionOk="0">
                    <a:moveTo>
                      <a:pt x="868" y="0"/>
                    </a:moveTo>
                    <a:lnTo>
                      <a:pt x="688" y="16"/>
                    </a:lnTo>
                    <a:lnTo>
                      <a:pt x="377" y="147"/>
                    </a:lnTo>
                    <a:lnTo>
                      <a:pt x="148" y="377"/>
                    </a:lnTo>
                    <a:lnTo>
                      <a:pt x="17" y="688"/>
                    </a:lnTo>
                    <a:lnTo>
                      <a:pt x="0" y="851"/>
                    </a:lnTo>
                    <a:lnTo>
                      <a:pt x="17" y="1032"/>
                    </a:lnTo>
                    <a:lnTo>
                      <a:pt x="148" y="1343"/>
                    </a:lnTo>
                    <a:lnTo>
                      <a:pt x="377" y="1572"/>
                    </a:lnTo>
                    <a:lnTo>
                      <a:pt x="688" y="1703"/>
                    </a:lnTo>
                    <a:lnTo>
                      <a:pt x="868" y="1719"/>
                    </a:lnTo>
                    <a:lnTo>
                      <a:pt x="1048" y="1703"/>
                    </a:lnTo>
                    <a:lnTo>
                      <a:pt x="1343" y="1572"/>
                    </a:lnTo>
                    <a:lnTo>
                      <a:pt x="1589" y="1343"/>
                    </a:lnTo>
                    <a:lnTo>
                      <a:pt x="1720" y="1032"/>
                    </a:lnTo>
                    <a:lnTo>
                      <a:pt x="1720" y="851"/>
                    </a:lnTo>
                    <a:lnTo>
                      <a:pt x="1720" y="688"/>
                    </a:lnTo>
                    <a:lnTo>
                      <a:pt x="1589" y="377"/>
                    </a:lnTo>
                    <a:lnTo>
                      <a:pt x="1343" y="147"/>
                    </a:lnTo>
                    <a:lnTo>
                      <a:pt x="1048" y="16"/>
                    </a:lnTo>
                    <a:lnTo>
                      <a:pt x="868" y="0"/>
                    </a:lnTo>
                    <a:close/>
                  </a:path>
                </a:pathLst>
              </a:custGeom>
              <a:solidFill>
                <a:srgbClr val="F43B3B"/>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Tree>
    <p:custDataLst>
      <p:tags r:id="rId1"/>
    </p:custDataLst>
    <p:extLst>
      <p:ext uri="{BB962C8B-B14F-4D97-AF65-F5344CB8AC3E}">
        <p14:creationId xmlns:p14="http://schemas.microsoft.com/office/powerpoint/2010/main" val="9757342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47" presetClass="entr" presetSubtype="0"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05"/>
                                        </p:tgtEl>
                                        <p:attrNameLst>
                                          <p:attrName>style.visibility</p:attrName>
                                        </p:attrNameLst>
                                      </p:cBhvr>
                                      <p:to>
                                        <p:strVal val="visible"/>
                                      </p:to>
                                    </p:set>
                                    <p:animEffect transition="in" filter="wipe(down)">
                                      <p:cBhvr>
                                        <p:cTn id="32" dur="500"/>
                                        <p:tgtEl>
                                          <p:spTgt spid="105"/>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12"/>
                                        </p:tgtEl>
                                        <p:attrNameLst>
                                          <p:attrName>style.visibility</p:attrName>
                                        </p:attrNameLst>
                                      </p:cBhvr>
                                      <p:to>
                                        <p:strVal val="visible"/>
                                      </p:to>
                                    </p:set>
                                    <p:animEffect transition="in" filter="wipe(down)">
                                      <p:cBhvr>
                                        <p:cTn id="35" dur="500"/>
                                        <p:tgtEl>
                                          <p:spTgt spid="112"/>
                                        </p:tgtEl>
                                      </p:cBhvr>
                                    </p:animEffect>
                                  </p:childTnLst>
                                </p:cTn>
                              </p:par>
                              <p:par>
                                <p:cTn id="36" presetID="22" presetClass="entr" presetSubtype="4" fill="hold" nodeType="withEffect">
                                  <p:stCondLst>
                                    <p:cond delay="0"/>
                                  </p:stCondLst>
                                  <p:childTnLst>
                                    <p:set>
                                      <p:cBhvr>
                                        <p:cTn id="37" dur="1" fill="hold">
                                          <p:stCondLst>
                                            <p:cond delay="0"/>
                                          </p:stCondLst>
                                        </p:cTn>
                                        <p:tgtEl>
                                          <p:spTgt spid="113"/>
                                        </p:tgtEl>
                                        <p:attrNameLst>
                                          <p:attrName>style.visibility</p:attrName>
                                        </p:attrNameLst>
                                      </p:cBhvr>
                                      <p:to>
                                        <p:strVal val="visible"/>
                                      </p:to>
                                    </p:set>
                                    <p:animEffect transition="in" filter="wipe(down)">
                                      <p:cBhvr>
                                        <p:cTn id="38" dur="500"/>
                                        <p:tgtEl>
                                          <p:spTgt spid="113"/>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106"/>
                                        </p:tgtEl>
                                        <p:attrNameLst>
                                          <p:attrName>style.visibility</p:attrName>
                                        </p:attrNameLst>
                                      </p:cBhvr>
                                      <p:to>
                                        <p:strVal val="visible"/>
                                      </p:to>
                                    </p:set>
                                    <p:animEffect transition="in" filter="wipe(down)">
                                      <p:cBhvr>
                                        <p:cTn id="43" dur="500"/>
                                        <p:tgtEl>
                                          <p:spTgt spid="10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109"/>
                                        </p:tgtEl>
                                        <p:attrNameLst>
                                          <p:attrName>style.visibility</p:attrName>
                                        </p:attrNameLst>
                                      </p:cBhvr>
                                      <p:to>
                                        <p:strVal val="visible"/>
                                      </p:to>
                                    </p:set>
                                    <p:animEffect transition="in" filter="wipe(down)">
                                      <p:cBhvr>
                                        <p:cTn id="46" dur="500"/>
                                        <p:tgtEl>
                                          <p:spTgt spid="109"/>
                                        </p:tgtEl>
                                      </p:cBhvr>
                                    </p:animEffect>
                                  </p:childTnLst>
                                </p:cTn>
                              </p:par>
                              <p:par>
                                <p:cTn id="47" presetID="22" presetClass="entr" presetSubtype="4" fill="hold" nodeType="withEffect">
                                  <p:stCondLst>
                                    <p:cond delay="0"/>
                                  </p:stCondLst>
                                  <p:childTnLst>
                                    <p:set>
                                      <p:cBhvr>
                                        <p:cTn id="48" dur="1" fill="hold">
                                          <p:stCondLst>
                                            <p:cond delay="0"/>
                                          </p:stCondLst>
                                        </p:cTn>
                                        <p:tgtEl>
                                          <p:spTgt spid="151"/>
                                        </p:tgtEl>
                                        <p:attrNameLst>
                                          <p:attrName>style.visibility</p:attrName>
                                        </p:attrNameLst>
                                      </p:cBhvr>
                                      <p:to>
                                        <p:strVal val="visible"/>
                                      </p:to>
                                    </p:set>
                                    <p:animEffect transition="in" filter="wipe(down)">
                                      <p:cBhvr>
                                        <p:cTn id="49"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6" grpId="0" animBg="1"/>
      <p:bldP spid="109" grpId="0"/>
      <p:bldP spid="11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1</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5769200" cy="461665"/>
          </a:xfrm>
          <a:prstGeom prst="rect">
            <a:avLst/>
          </a:prstGeom>
          <a:noFill/>
        </p:spPr>
        <p:txBody>
          <a:bodyPr wrap="square" rtlCol="0">
            <a:spAutoFit/>
          </a:bodyPr>
          <a:lstStyle/>
          <a:p>
            <a:pPr defTabSz="685800">
              <a:buClrTx/>
            </a:pPr>
            <a:r>
              <a:rPr lang="en-US" altLang="zh-CN" sz="24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Cảm xúc trước mùa xuân của thiên nhiên</a:t>
            </a:r>
            <a:endParaRPr lang="zh-CN" altLang="en-US"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grpSp>
        <p:nvGrpSpPr>
          <p:cNvPr id="9" name="组合 30">
            <a:extLst>
              <a:ext uri="{FF2B5EF4-FFF2-40B4-BE49-F238E27FC236}">
                <a16:creationId xmlns:a16="http://schemas.microsoft.com/office/drawing/2014/main" id="{4387F032-ECE2-FA52-F011-BBA090563DB8}"/>
              </a:ext>
            </a:extLst>
          </p:cNvPr>
          <p:cNvGrpSpPr/>
          <p:nvPr/>
        </p:nvGrpSpPr>
        <p:grpSpPr>
          <a:xfrm>
            <a:off x="2758029" y="1042985"/>
            <a:ext cx="3397491" cy="1377854"/>
            <a:chOff x="6175" y="-493"/>
            <a:chExt cx="5351" cy="2170"/>
          </a:xfrm>
        </p:grpSpPr>
        <p:grpSp>
          <p:nvGrpSpPr>
            <p:cNvPr id="10" name="组合 31">
              <a:extLst>
                <a:ext uri="{FF2B5EF4-FFF2-40B4-BE49-F238E27FC236}">
                  <a16:creationId xmlns:a16="http://schemas.microsoft.com/office/drawing/2014/main" id="{35BE4DC1-7EF9-C572-C153-5FA92086A9EE}"/>
                </a:ext>
              </a:extLst>
            </p:cNvPr>
            <p:cNvGrpSpPr/>
            <p:nvPr/>
          </p:nvGrpSpPr>
          <p:grpSpPr>
            <a:xfrm>
              <a:off x="6175" y="-493"/>
              <a:ext cx="5351" cy="2170"/>
              <a:chOff x="3975" y="2670"/>
              <a:chExt cx="8082" cy="3273"/>
            </a:xfrm>
          </p:grpSpPr>
          <p:grpSp>
            <p:nvGrpSpPr>
              <p:cNvPr id="12" name="组合 33">
                <a:extLst>
                  <a:ext uri="{FF2B5EF4-FFF2-40B4-BE49-F238E27FC236}">
                    <a16:creationId xmlns:a16="http://schemas.microsoft.com/office/drawing/2014/main" id="{A3383107-8634-E942-EFF6-B3388D5EDB77}"/>
                  </a:ext>
                </a:extLst>
              </p:cNvPr>
              <p:cNvGrpSpPr/>
              <p:nvPr/>
            </p:nvGrpSpPr>
            <p:grpSpPr>
              <a:xfrm>
                <a:off x="7164" y="2670"/>
                <a:ext cx="1197" cy="1142"/>
                <a:chOff x="7656" y="2238"/>
                <a:chExt cx="991" cy="945"/>
              </a:xfrm>
            </p:grpSpPr>
            <p:sp>
              <p:nvSpPr>
                <p:cNvPr id="14" name="矩形 35">
                  <a:extLst>
                    <a:ext uri="{FF2B5EF4-FFF2-40B4-BE49-F238E27FC236}">
                      <a16:creationId xmlns:a16="http://schemas.microsoft.com/office/drawing/2014/main" id="{7053C4A4-9858-0FF3-9826-69F0F8C0361D}"/>
                    </a:ext>
                  </a:extLst>
                </p:cNvPr>
                <p:cNvSpPr/>
                <p:nvPr/>
              </p:nvSpPr>
              <p:spPr>
                <a:xfrm>
                  <a:off x="7656" y="2238"/>
                  <a:ext cx="945" cy="945"/>
                </a:xfrm>
                <a:prstGeom prst="rect">
                  <a:avLst/>
                </a:prstGeom>
                <a:solidFill>
                  <a:srgbClr val="1D7F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文本框 36">
                  <a:extLst>
                    <a:ext uri="{FF2B5EF4-FFF2-40B4-BE49-F238E27FC236}">
                      <a16:creationId xmlns:a16="http://schemas.microsoft.com/office/drawing/2014/main" id="{46EB5FF3-1060-BC75-820F-359DBA6E83EB}"/>
                    </a:ext>
                  </a:extLst>
                </p:cNvPr>
                <p:cNvSpPr txBox="1"/>
                <p:nvPr/>
              </p:nvSpPr>
              <p:spPr>
                <a:xfrm>
                  <a:off x="7656" y="2238"/>
                  <a:ext cx="991" cy="908"/>
                </a:xfrm>
                <a:prstGeom prst="rect">
                  <a:avLst/>
                </a:prstGeom>
                <a:noFill/>
              </p:spPr>
              <p:txBody>
                <a:bodyPr wrap="square" rtlCol="0">
                  <a:spAutoFit/>
                </a:bodyPr>
                <a:lstStyle/>
                <a:p>
                  <a:pPr algn="ctr"/>
                  <a:r>
                    <a:rPr lang="en-US" altLang="zh-CN" sz="2400" b="1">
                      <a:solidFill>
                        <a:schemeClr val="bg1"/>
                      </a:solidFill>
                      <a:effectLst>
                        <a:outerShdw blurRad="38100" dist="38100" dir="2700000" algn="tl">
                          <a:srgbClr val="000000">
                            <a:alpha val="43137"/>
                          </a:srgbClr>
                        </a:outerShdw>
                      </a:effectLst>
                      <a:latin typeface="Times New Roman" panose="02020603050405020304" pitchFamily="18" charset="0"/>
                      <a:ea typeface="义启紫水晶体" panose="02000500000000000000" charset="-128"/>
                      <a:cs typeface="Times New Roman" panose="02020603050405020304" pitchFamily="18" charset="0"/>
                    </a:rPr>
                    <a:t>a</a:t>
                  </a:r>
                  <a:endParaRPr lang="en-US" altLang="zh-CN" sz="2400" b="1" dirty="0">
                    <a:solidFill>
                      <a:schemeClr val="bg1"/>
                    </a:solidFill>
                    <a:effectLst>
                      <a:outerShdw blurRad="38100" dist="38100" dir="2700000" algn="tl">
                        <a:srgbClr val="000000">
                          <a:alpha val="43137"/>
                        </a:srgbClr>
                      </a:outerShdw>
                    </a:effectLst>
                    <a:latin typeface="Times New Roman" panose="02020603050405020304" pitchFamily="18" charset="0"/>
                    <a:ea typeface="义启紫水晶体" panose="02000500000000000000" charset="-128"/>
                    <a:cs typeface="Times New Roman" panose="02020603050405020304" pitchFamily="18" charset="0"/>
                  </a:endParaRPr>
                </a:p>
              </p:txBody>
            </p:sp>
          </p:grpSp>
          <p:sp>
            <p:nvSpPr>
              <p:cNvPr id="13" name="文本框 34">
                <a:extLst>
                  <a:ext uri="{FF2B5EF4-FFF2-40B4-BE49-F238E27FC236}">
                    <a16:creationId xmlns:a16="http://schemas.microsoft.com/office/drawing/2014/main" id="{6C71CA89-94A9-6927-2757-2C9151BD5D81}"/>
                  </a:ext>
                </a:extLst>
              </p:cNvPr>
              <p:cNvSpPr txBox="1"/>
              <p:nvPr/>
            </p:nvSpPr>
            <p:spPr>
              <a:xfrm>
                <a:off x="3975" y="4261"/>
                <a:ext cx="8082" cy="1682"/>
              </a:xfrm>
              <a:prstGeom prst="rect">
                <a:avLst/>
              </a:prstGeom>
              <a:noFill/>
            </p:spPr>
            <p:txBody>
              <a:bodyPr wrap="square" rtlCol="0">
                <a:spAutoFit/>
              </a:bodyPr>
              <a:lstStyle/>
              <a:p>
                <a:pPr algn="ctr"/>
                <a:r>
                  <a:rPr lang="en-US" altLang="zh-CN" sz="2000">
                    <a:solidFill>
                      <a:schemeClr val="tx1">
                        <a:lumMod val="75000"/>
                        <a:lumOff val="25000"/>
                      </a:schemeClr>
                    </a:solidFill>
                    <a:latin typeface="Times New Roman" panose="02020603050405020304" pitchFamily="18" charset="0"/>
                    <a:ea typeface="义启紫水晶体" panose="02000500000000000000" charset="-128"/>
                    <a:cs typeface="Times New Roman" panose="02020603050405020304" pitchFamily="18" charset="0"/>
                  </a:rPr>
                  <a:t>Bức tranh thiên nhiên tươi đẹp mùa xuân</a:t>
                </a:r>
                <a:endParaRPr lang="zh-CN" altLang="en-US" sz="2000">
                  <a:solidFill>
                    <a:schemeClr val="tx1">
                      <a:lumMod val="75000"/>
                      <a:lumOff val="25000"/>
                    </a:schemeClr>
                  </a:solidFill>
                  <a:latin typeface="Times New Roman" panose="02020603050405020304" pitchFamily="18" charset="0"/>
                  <a:ea typeface="义启紫水晶体" panose="02000500000000000000" charset="-128"/>
                  <a:cs typeface="Times New Roman" panose="02020603050405020304" pitchFamily="18" charset="0"/>
                </a:endParaRPr>
              </a:p>
            </p:txBody>
          </p:sp>
        </p:grpSp>
        <p:pic>
          <p:nvPicPr>
            <p:cNvPr id="11" name="图片 32" descr="5b4cccd3aa809">
              <a:extLst>
                <a:ext uri="{FF2B5EF4-FFF2-40B4-BE49-F238E27FC236}">
                  <a16:creationId xmlns:a16="http://schemas.microsoft.com/office/drawing/2014/main" id="{3217D331-1F8B-1039-3D55-FF2A3E701856}"/>
                </a:ext>
              </a:extLst>
            </p:cNvPr>
            <p:cNvPicPr>
              <a:picLocks noChangeAspect="1"/>
            </p:cNvPicPr>
            <p:nvPr/>
          </p:nvPicPr>
          <p:blipFill>
            <a:blip r:embed="rId8"/>
            <a:stretch>
              <a:fillRect/>
            </a:stretch>
          </p:blipFill>
          <p:spPr>
            <a:xfrm>
              <a:off x="7687" y="-450"/>
              <a:ext cx="1991" cy="1405"/>
            </a:xfrm>
            <a:prstGeom prst="rect">
              <a:avLst/>
            </a:prstGeom>
          </p:spPr>
        </p:pic>
      </p:grpSp>
      <p:grpSp>
        <p:nvGrpSpPr>
          <p:cNvPr id="47" name="Google Shape;1606;p47">
            <a:extLst>
              <a:ext uri="{FF2B5EF4-FFF2-40B4-BE49-F238E27FC236}">
                <a16:creationId xmlns:a16="http://schemas.microsoft.com/office/drawing/2014/main" id="{A2D4E382-782F-A5A5-3472-99CD12E6D57A}"/>
              </a:ext>
            </a:extLst>
          </p:cNvPr>
          <p:cNvGrpSpPr/>
          <p:nvPr/>
        </p:nvGrpSpPr>
        <p:grpSpPr>
          <a:xfrm>
            <a:off x="4157301" y="2985098"/>
            <a:ext cx="3821918" cy="1463100"/>
            <a:chOff x="4289482" y="3136750"/>
            <a:chExt cx="3821918" cy="1463100"/>
          </a:xfrm>
        </p:grpSpPr>
        <p:sp>
          <p:nvSpPr>
            <p:cNvPr id="48" name="Google Shape;1607;p47">
              <a:extLst>
                <a:ext uri="{FF2B5EF4-FFF2-40B4-BE49-F238E27FC236}">
                  <a16:creationId xmlns:a16="http://schemas.microsoft.com/office/drawing/2014/main" id="{932DE1AC-4BB1-D043-67E0-EA1DAFD8C0DB}"/>
                </a:ext>
              </a:extLst>
            </p:cNvPr>
            <p:cNvSpPr/>
            <p:nvPr/>
          </p:nvSpPr>
          <p:spPr>
            <a:xfrm>
              <a:off x="5672700" y="3136750"/>
              <a:ext cx="2438700" cy="1463100"/>
            </a:xfrm>
            <a:prstGeom prst="rect">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49" name="Google Shape;1608;p47">
              <a:extLst>
                <a:ext uri="{FF2B5EF4-FFF2-40B4-BE49-F238E27FC236}">
                  <a16:creationId xmlns:a16="http://schemas.microsoft.com/office/drawing/2014/main" id="{7BCD7F5B-32DB-44BE-1D7F-886C62689605}"/>
                </a:ext>
              </a:extLst>
            </p:cNvPr>
            <p:cNvSpPr/>
            <p:nvPr/>
          </p:nvSpPr>
          <p:spPr>
            <a:xfrm rot="5400000">
              <a:off x="5258746" y="2167486"/>
              <a:ext cx="1463040" cy="3401568"/>
            </a:xfrm>
            <a:prstGeom prst="flowChartOffpageConnector">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cxnSp>
        <p:nvCxnSpPr>
          <p:cNvPr id="50" name="Google Shape;1616;p47">
            <a:extLst>
              <a:ext uri="{FF2B5EF4-FFF2-40B4-BE49-F238E27FC236}">
                <a16:creationId xmlns:a16="http://schemas.microsoft.com/office/drawing/2014/main" id="{1F465234-B9EC-2506-2C33-B52B68D4863E}"/>
              </a:ext>
            </a:extLst>
          </p:cNvPr>
          <p:cNvCxnSpPr/>
          <p:nvPr/>
        </p:nvCxnSpPr>
        <p:spPr>
          <a:xfrm>
            <a:off x="7663399" y="2991398"/>
            <a:ext cx="0" cy="1450500"/>
          </a:xfrm>
          <a:prstGeom prst="straightConnector1">
            <a:avLst/>
          </a:prstGeom>
          <a:noFill/>
          <a:ln w="28575" cap="flat" cmpd="sng">
            <a:solidFill>
              <a:schemeClr val="accent4"/>
            </a:solidFill>
            <a:prstDash val="solid"/>
            <a:round/>
            <a:headEnd type="none" w="med" len="med"/>
            <a:tailEnd type="none" w="med" len="med"/>
          </a:ln>
        </p:spPr>
      </p:cxnSp>
      <p:grpSp>
        <p:nvGrpSpPr>
          <p:cNvPr id="51" name="Google Shape;1618;p47">
            <a:extLst>
              <a:ext uri="{FF2B5EF4-FFF2-40B4-BE49-F238E27FC236}">
                <a16:creationId xmlns:a16="http://schemas.microsoft.com/office/drawing/2014/main" id="{C1841586-CD8D-2A3D-D1B3-EE74A9B9D53C}"/>
              </a:ext>
            </a:extLst>
          </p:cNvPr>
          <p:cNvGrpSpPr/>
          <p:nvPr/>
        </p:nvGrpSpPr>
        <p:grpSpPr>
          <a:xfrm>
            <a:off x="837214" y="2337543"/>
            <a:ext cx="3624200" cy="1463100"/>
            <a:chOff x="1043200" y="1265725"/>
            <a:chExt cx="3624200" cy="1463100"/>
          </a:xfrm>
        </p:grpSpPr>
        <p:sp>
          <p:nvSpPr>
            <p:cNvPr id="52" name="Google Shape;1619;p47">
              <a:extLst>
                <a:ext uri="{FF2B5EF4-FFF2-40B4-BE49-F238E27FC236}">
                  <a16:creationId xmlns:a16="http://schemas.microsoft.com/office/drawing/2014/main" id="{391A218A-1021-C873-B8B9-09E6E73DB4FD}"/>
                </a:ext>
              </a:extLst>
            </p:cNvPr>
            <p:cNvSpPr/>
            <p:nvPr/>
          </p:nvSpPr>
          <p:spPr>
            <a:xfrm>
              <a:off x="1043200" y="1265725"/>
              <a:ext cx="274200" cy="1463100"/>
            </a:xfrm>
            <a:prstGeom prst="rect">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3" name="Google Shape;1620;p47">
              <a:extLst>
                <a:ext uri="{FF2B5EF4-FFF2-40B4-BE49-F238E27FC236}">
                  <a16:creationId xmlns:a16="http://schemas.microsoft.com/office/drawing/2014/main" id="{9BC9EC60-3C27-E031-82E0-DBB76223B1AC}"/>
                </a:ext>
              </a:extLst>
            </p:cNvPr>
            <p:cNvSpPr/>
            <p:nvPr/>
          </p:nvSpPr>
          <p:spPr>
            <a:xfrm rot="-5400000" flipH="1">
              <a:off x="2235388" y="296813"/>
              <a:ext cx="1458550" cy="3405475"/>
            </a:xfrm>
            <a:prstGeom prst="flowChartOffpageConnector">
              <a:avLst/>
            </a:prstGeom>
            <a:solidFill>
              <a:srgbClr val="EEEEE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54" name="Google Shape;1622;p47">
            <a:extLst>
              <a:ext uri="{FF2B5EF4-FFF2-40B4-BE49-F238E27FC236}">
                <a16:creationId xmlns:a16="http://schemas.microsoft.com/office/drawing/2014/main" id="{7FA2E2C2-4890-E787-A100-0E89FAC319B8}"/>
              </a:ext>
            </a:extLst>
          </p:cNvPr>
          <p:cNvSpPr txBox="1"/>
          <p:nvPr/>
        </p:nvSpPr>
        <p:spPr>
          <a:xfrm>
            <a:off x="4649038" y="3639201"/>
            <a:ext cx="2827913" cy="576000"/>
          </a:xfrm>
          <a:prstGeom prst="rect">
            <a:avLst/>
          </a:prstGeom>
          <a:noFill/>
          <a:ln>
            <a:noFill/>
          </a:ln>
        </p:spPr>
        <p:txBody>
          <a:bodyPr spcFirstLastPara="1" wrap="square" lIns="91425" tIns="91425" rIns="91425" bIns="91425" anchor="ctr" anchorCtr="0">
            <a:noAutofit/>
          </a:bodyPr>
          <a:lstStyle/>
          <a:p>
            <a:pPr algn="just">
              <a:spcAft>
                <a:spcPts val="8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tiếng chim chiền chiện.</a:t>
            </a:r>
            <a:endParaRPr lang="en-US" sz="2000">
              <a:effectLst/>
              <a:latin typeface=".VnTime"/>
              <a:ea typeface="Times New Roman" panose="02020603050405020304" pitchFamily="18" charset="0"/>
              <a:cs typeface="Times New Roman" panose="02020603050405020304" pitchFamily="18" charset="0"/>
            </a:endParaRPr>
          </a:p>
        </p:txBody>
      </p:sp>
      <p:grpSp>
        <p:nvGrpSpPr>
          <p:cNvPr id="55" name="Google Shape;1623;p47">
            <a:extLst>
              <a:ext uri="{FF2B5EF4-FFF2-40B4-BE49-F238E27FC236}">
                <a16:creationId xmlns:a16="http://schemas.microsoft.com/office/drawing/2014/main" id="{AA38A90C-7F0B-E88B-B4BD-D87CAE49CEAD}"/>
              </a:ext>
            </a:extLst>
          </p:cNvPr>
          <p:cNvGrpSpPr/>
          <p:nvPr/>
        </p:nvGrpSpPr>
        <p:grpSpPr>
          <a:xfrm>
            <a:off x="1971384" y="2342093"/>
            <a:ext cx="1390205" cy="449100"/>
            <a:chOff x="2177370" y="1363975"/>
            <a:chExt cx="1390205" cy="449100"/>
          </a:xfrm>
        </p:grpSpPr>
        <p:sp>
          <p:nvSpPr>
            <p:cNvPr id="56" name="Google Shape;1624;p47">
              <a:extLst>
                <a:ext uri="{FF2B5EF4-FFF2-40B4-BE49-F238E27FC236}">
                  <a16:creationId xmlns:a16="http://schemas.microsoft.com/office/drawing/2014/main" id="{CB5F7F5B-0EF1-E7A2-84E7-C475C7CDE9EA}"/>
                </a:ext>
              </a:extLst>
            </p:cNvPr>
            <p:cNvSpPr/>
            <p:nvPr/>
          </p:nvSpPr>
          <p:spPr>
            <a:xfrm flipH="1">
              <a:off x="2177370" y="1363975"/>
              <a:ext cx="1390205" cy="449100"/>
            </a:xfrm>
            <a:prstGeom prst="rect">
              <a:avLst/>
            </a:prstGeom>
            <a:solidFill>
              <a:srgbClr val="BE362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7" name="Google Shape;1625;p47">
              <a:extLst>
                <a:ext uri="{FF2B5EF4-FFF2-40B4-BE49-F238E27FC236}">
                  <a16:creationId xmlns:a16="http://schemas.microsoft.com/office/drawing/2014/main" id="{413AFB9A-3A12-ED0D-30BF-0E182BEDC0F3}"/>
                </a:ext>
              </a:extLst>
            </p:cNvPr>
            <p:cNvSpPr txBox="1"/>
            <p:nvPr/>
          </p:nvSpPr>
          <p:spPr>
            <a:xfrm>
              <a:off x="2183850" y="1474725"/>
              <a:ext cx="1379700" cy="2526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H</a:t>
              </a:r>
              <a:r>
                <a:rPr kumimoji="0" lang="en"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ình ảnh</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grpSp>
      <p:sp>
        <p:nvSpPr>
          <p:cNvPr id="58" name="Google Shape;1626;p47">
            <a:extLst>
              <a:ext uri="{FF2B5EF4-FFF2-40B4-BE49-F238E27FC236}">
                <a16:creationId xmlns:a16="http://schemas.microsoft.com/office/drawing/2014/main" id="{0BDA3605-9C52-FF4A-DC75-7BE569D3CD28}"/>
              </a:ext>
            </a:extLst>
          </p:cNvPr>
          <p:cNvSpPr txBox="1"/>
          <p:nvPr/>
        </p:nvSpPr>
        <p:spPr>
          <a:xfrm>
            <a:off x="1373355" y="3048428"/>
            <a:ext cx="2827913" cy="572700"/>
          </a:xfrm>
          <a:prstGeom prst="rect">
            <a:avLst/>
          </a:prstGeom>
          <a:noFill/>
          <a:ln>
            <a:noFill/>
          </a:ln>
        </p:spPr>
        <p:txBody>
          <a:bodyPr spcFirstLastPara="1" wrap="square" lIns="91425" tIns="91425" rIns="91425" bIns="91425" anchor="ctr" anchorCtr="0">
            <a:noAutofit/>
          </a:bodyPr>
          <a:lstStyle/>
          <a:p>
            <a:pPr algn="just">
              <a:spcAft>
                <a:spcPts val="800"/>
              </a:spcAft>
            </a:pPr>
            <a:r>
              <a:rPr lang="en-US" sz="2000">
                <a:effectLst/>
                <a:latin typeface="Times New Roman" panose="02020603050405020304" pitchFamily="18" charset="0"/>
                <a:ea typeface="Calibri" panose="020F0502020204030204" pitchFamily="34" charset="0"/>
                <a:cs typeface="Times New Roman" panose="02020603050405020304" pitchFamily="18" charset="0"/>
              </a:rPr>
              <a:t>hoa tím, sông xanh, bầu trời cao rộng, chim chiền chiện, giọt long lanh</a:t>
            </a:r>
            <a:endParaRPr lang="en-US" sz="2000">
              <a:effectLst/>
              <a:latin typeface=".VnTime"/>
              <a:ea typeface="Times New Roman" panose="02020603050405020304" pitchFamily="18" charset="0"/>
              <a:cs typeface="Times New Roman" panose="02020603050405020304" pitchFamily="18" charset="0"/>
            </a:endParaRPr>
          </a:p>
        </p:txBody>
      </p:sp>
      <p:sp>
        <p:nvSpPr>
          <p:cNvPr id="59" name="Google Shape;1631;p47">
            <a:extLst>
              <a:ext uri="{FF2B5EF4-FFF2-40B4-BE49-F238E27FC236}">
                <a16:creationId xmlns:a16="http://schemas.microsoft.com/office/drawing/2014/main" id="{ABFFB24C-D5B9-50B3-E61E-A41CD539CD97}"/>
              </a:ext>
            </a:extLst>
          </p:cNvPr>
          <p:cNvSpPr/>
          <p:nvPr/>
        </p:nvSpPr>
        <p:spPr>
          <a:xfrm>
            <a:off x="7166207" y="3393698"/>
            <a:ext cx="661800" cy="645900"/>
          </a:xfrm>
          <a:prstGeom prst="ellipse">
            <a:avLst/>
          </a:prstGeom>
          <a:solidFill>
            <a:srgbClr val="FFFFFF"/>
          </a:solidFill>
          <a:ln w="28575" cap="flat" cmpd="sng">
            <a:solidFill>
              <a:schemeClr val="accent4"/>
            </a:solidFill>
            <a:prstDash val="solid"/>
            <a:round/>
            <a:headEnd type="none" w="sm" len="sm"/>
            <a:tailEnd type="none" w="sm" len="sm"/>
          </a:ln>
        </p:spPr>
        <p:txBody>
          <a:bodyPr spcFirstLastPara="1" wrap="square" lIns="0" tIns="0" rIns="0" bIns="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3000" b="1" i="0" u="none" strike="noStrike" kern="0" cap="none" spc="0" normalizeH="0" baseline="0" noProof="0">
                <a:ln>
                  <a:noFill/>
                </a:ln>
                <a:solidFill>
                  <a:schemeClr val="accent4"/>
                </a:solidFill>
                <a:effectLst/>
                <a:uLnTx/>
                <a:uFillTx/>
                <a:latin typeface="Fira Sans Extra Condensed"/>
                <a:ea typeface="Fira Sans Extra Condensed"/>
                <a:cs typeface="Fira Sans Extra Condensed"/>
                <a:sym typeface="Fira Sans Extra Condensed"/>
              </a:rPr>
              <a:t>2</a:t>
            </a:r>
            <a:endParaRPr kumimoji="0" sz="3000" b="1" i="0" u="none" strike="noStrike" kern="0" cap="none" spc="0" normalizeH="0" baseline="0" noProof="0">
              <a:ln>
                <a:noFill/>
              </a:ln>
              <a:solidFill>
                <a:schemeClr val="accent4"/>
              </a:solidFill>
              <a:effectLst/>
              <a:uLnTx/>
              <a:uFillTx/>
              <a:latin typeface="Fira Sans Extra Condensed"/>
              <a:ea typeface="Fira Sans Extra Condensed"/>
              <a:cs typeface="Fira Sans Extra Condensed"/>
              <a:sym typeface="Fira Sans Extra Condensed"/>
            </a:endParaRPr>
          </a:p>
        </p:txBody>
      </p:sp>
      <p:grpSp>
        <p:nvGrpSpPr>
          <p:cNvPr id="60" name="Google Shape;1632;p47">
            <a:extLst>
              <a:ext uri="{FF2B5EF4-FFF2-40B4-BE49-F238E27FC236}">
                <a16:creationId xmlns:a16="http://schemas.microsoft.com/office/drawing/2014/main" id="{C366783F-6B0D-A99D-21DF-1E9173011DA4}"/>
              </a:ext>
            </a:extLst>
          </p:cNvPr>
          <p:cNvGrpSpPr/>
          <p:nvPr/>
        </p:nvGrpSpPr>
        <p:grpSpPr>
          <a:xfrm flipH="1">
            <a:off x="5051744" y="2985098"/>
            <a:ext cx="1392175" cy="449100"/>
            <a:chOff x="5344425" y="3230456"/>
            <a:chExt cx="1392175" cy="449100"/>
          </a:xfrm>
          <a:solidFill>
            <a:schemeClr val="accent4"/>
          </a:solidFill>
        </p:grpSpPr>
        <p:sp>
          <p:nvSpPr>
            <p:cNvPr id="61" name="Google Shape;1633;p47">
              <a:extLst>
                <a:ext uri="{FF2B5EF4-FFF2-40B4-BE49-F238E27FC236}">
                  <a16:creationId xmlns:a16="http://schemas.microsoft.com/office/drawing/2014/main" id="{690761BC-1197-D3AE-19ED-665294AD9115}"/>
                </a:ext>
              </a:extLst>
            </p:cNvPr>
            <p:cNvSpPr/>
            <p:nvPr/>
          </p:nvSpPr>
          <p:spPr>
            <a:xfrm flipH="1">
              <a:off x="5344425" y="3230456"/>
              <a:ext cx="1388441" cy="449100"/>
            </a:xfrm>
            <a:prstGeom prst="rect">
              <a:avLst/>
            </a:prstGeom>
            <a:grp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62" name="Google Shape;1634;p47">
              <a:extLst>
                <a:ext uri="{FF2B5EF4-FFF2-40B4-BE49-F238E27FC236}">
                  <a16:creationId xmlns:a16="http://schemas.microsoft.com/office/drawing/2014/main" id="{E6F5E322-E1FC-4B1E-48FA-8A0C6F880BD8}"/>
                </a:ext>
              </a:extLst>
            </p:cNvPr>
            <p:cNvSpPr txBox="1"/>
            <p:nvPr/>
          </p:nvSpPr>
          <p:spPr>
            <a:xfrm>
              <a:off x="5356900" y="3355700"/>
              <a:ext cx="1379700" cy="252600"/>
            </a:xfrm>
            <a:prstGeom prst="rect">
              <a:avLst/>
            </a:prstGeom>
            <a:grp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en" sz="2000" b="1">
                  <a:solidFill>
                    <a:srgbClr val="FFFFFF"/>
                  </a:solidFill>
                  <a:latin typeface="Fira Sans Extra Condensed"/>
                  <a:ea typeface="Fira Sans Extra Condensed"/>
                  <a:cs typeface="Fira Sans Extra Condensed"/>
                  <a:sym typeface="Fira Sans Extra Condensed"/>
                </a:rPr>
                <a:t>Âm thanh</a:t>
              </a:r>
              <a:endParaRPr kumimoji="0" sz="20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grpSp>
      <p:cxnSp>
        <p:nvCxnSpPr>
          <p:cNvPr id="63" name="Google Shape;1638;p47">
            <a:extLst>
              <a:ext uri="{FF2B5EF4-FFF2-40B4-BE49-F238E27FC236}">
                <a16:creationId xmlns:a16="http://schemas.microsoft.com/office/drawing/2014/main" id="{5259B617-38BF-5ED6-CDCC-A3DE83F963BA}"/>
              </a:ext>
            </a:extLst>
          </p:cNvPr>
          <p:cNvCxnSpPr/>
          <p:nvPr/>
        </p:nvCxnSpPr>
        <p:spPr>
          <a:xfrm>
            <a:off x="1167214" y="2358568"/>
            <a:ext cx="0" cy="1450500"/>
          </a:xfrm>
          <a:prstGeom prst="straightConnector1">
            <a:avLst/>
          </a:prstGeom>
          <a:noFill/>
          <a:ln w="28575" cap="flat" cmpd="sng">
            <a:solidFill>
              <a:srgbClr val="BE3626"/>
            </a:solidFill>
            <a:prstDash val="solid"/>
            <a:round/>
            <a:headEnd type="none" w="med" len="med"/>
            <a:tailEnd type="none" w="med" len="med"/>
          </a:ln>
        </p:spPr>
      </p:cxnSp>
      <p:sp>
        <p:nvSpPr>
          <p:cNvPr id="64" name="Google Shape;1639;p47">
            <a:extLst>
              <a:ext uri="{FF2B5EF4-FFF2-40B4-BE49-F238E27FC236}">
                <a16:creationId xmlns:a16="http://schemas.microsoft.com/office/drawing/2014/main" id="{67041C95-88CE-583E-B72E-29F8CD3C2324}"/>
              </a:ext>
            </a:extLst>
          </p:cNvPr>
          <p:cNvSpPr/>
          <p:nvPr/>
        </p:nvSpPr>
        <p:spPr>
          <a:xfrm>
            <a:off x="659489" y="2746143"/>
            <a:ext cx="661800" cy="645900"/>
          </a:xfrm>
          <a:prstGeom prst="ellipse">
            <a:avLst/>
          </a:prstGeom>
          <a:solidFill>
            <a:srgbClr val="FFFFFF"/>
          </a:solidFill>
          <a:ln w="28575" cap="flat" cmpd="sng">
            <a:solidFill>
              <a:srgbClr val="BE3626"/>
            </a:solidFill>
            <a:prstDash val="solid"/>
            <a:round/>
            <a:headEnd type="none" w="sm" len="sm"/>
            <a:tailEnd type="none" w="sm" len="sm"/>
          </a:ln>
        </p:spPr>
        <p:txBody>
          <a:bodyPr spcFirstLastPara="1" wrap="square" lIns="0" tIns="0" rIns="0" bIns="0"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 sz="3000" b="1" i="0" u="none" strike="noStrike" kern="0" cap="none" spc="0" normalizeH="0" baseline="0" noProof="0">
                <a:ln>
                  <a:noFill/>
                </a:ln>
                <a:solidFill>
                  <a:srgbClr val="BE3626"/>
                </a:solidFill>
                <a:effectLst/>
                <a:uLnTx/>
                <a:uFillTx/>
                <a:latin typeface="Fira Sans Extra Condensed"/>
                <a:ea typeface="Fira Sans Extra Condensed"/>
                <a:cs typeface="Fira Sans Extra Condensed"/>
                <a:sym typeface="Fira Sans Extra Condensed"/>
              </a:rPr>
              <a:t>1</a:t>
            </a:r>
            <a:endParaRPr kumimoji="0" sz="3000" b="1" i="0" u="none" strike="noStrike" kern="0" cap="none" spc="0" normalizeH="0" baseline="0" noProof="0">
              <a:ln>
                <a:noFill/>
              </a:ln>
              <a:solidFill>
                <a:srgbClr val="BE3626"/>
              </a:solidFill>
              <a:effectLst/>
              <a:uLnTx/>
              <a:uFillTx/>
              <a:latin typeface="Fira Sans Extra Condensed"/>
              <a:ea typeface="Fira Sans Extra Condensed"/>
              <a:cs typeface="Fira Sans Extra Condensed"/>
              <a:sym typeface="Fira Sans Extra Condensed"/>
            </a:endParaRPr>
          </a:p>
        </p:txBody>
      </p:sp>
      <p:sp>
        <p:nvSpPr>
          <p:cNvPr id="66" name="TextBox 65">
            <a:extLst>
              <a:ext uri="{FF2B5EF4-FFF2-40B4-BE49-F238E27FC236}">
                <a16:creationId xmlns:a16="http://schemas.microsoft.com/office/drawing/2014/main" id="{659D2BE2-AF37-80B8-8504-6B04DFA619B3}"/>
              </a:ext>
            </a:extLst>
          </p:cNvPr>
          <p:cNvSpPr txBox="1"/>
          <p:nvPr/>
        </p:nvSpPr>
        <p:spPr>
          <a:xfrm>
            <a:off x="847257" y="3975960"/>
            <a:ext cx="3368446" cy="646331"/>
          </a:xfrm>
          <a:prstGeom prst="rect">
            <a:avLst/>
          </a:prstGeom>
          <a:solidFill>
            <a:schemeClr val="accent6"/>
          </a:solidFill>
        </p:spPr>
        <p:txBody>
          <a:bodyPr wrap="square">
            <a:spAutoFit/>
          </a:bodyPr>
          <a:lstStyle/>
          <a:p>
            <a:pPr algn="just">
              <a:spcAft>
                <a:spcPts val="800"/>
              </a:spcAft>
            </a:pP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=&gt;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Bức</a:t>
            </a: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tranh</a:t>
            </a: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mùa</a:t>
            </a: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xuân</a:t>
            </a: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trong</a:t>
            </a: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sáng</a:t>
            </a: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tràn</a:t>
            </a: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đầy</a:t>
            </a: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sức</a:t>
            </a:r>
            <a:r>
              <a:rPr lang="en-US" sz="1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sống</a:t>
            </a:r>
            <a:endParaRPr lang="en-US" sz="1600" dirty="0">
              <a:solidFill>
                <a:schemeClr val="bg1"/>
              </a:solidFill>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3740059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1000"/>
                                        <p:tgtEl>
                                          <p:spTgt spid="9"/>
                                        </p:tgtEl>
                                      </p:cBhvr>
                                    </p:animEffect>
                                    <p:anim calcmode="lin" valueType="num">
                                      <p:cBhvr>
                                        <p:cTn id="25" dur="1000" fill="hold"/>
                                        <p:tgtEl>
                                          <p:spTgt spid="9"/>
                                        </p:tgtEl>
                                        <p:attrNameLst>
                                          <p:attrName>ppt_x</p:attrName>
                                        </p:attrNameLst>
                                      </p:cBhvr>
                                      <p:tavLst>
                                        <p:tav tm="0">
                                          <p:val>
                                            <p:strVal val="#ppt_x"/>
                                          </p:val>
                                        </p:tav>
                                        <p:tav tm="100000">
                                          <p:val>
                                            <p:strVal val="#ppt_x"/>
                                          </p:val>
                                        </p:tav>
                                      </p:tavLst>
                                    </p:anim>
                                    <p:anim calcmode="lin" valueType="num">
                                      <p:cBhvr>
                                        <p:cTn id="2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6" presetClass="entr" presetSubtype="16" fill="hold" nodeType="clickEffect">
                                  <p:stCondLst>
                                    <p:cond delay="0"/>
                                  </p:stCondLst>
                                  <p:childTnLst>
                                    <p:set>
                                      <p:cBhvr>
                                        <p:cTn id="30" dur="1" fill="hold">
                                          <p:stCondLst>
                                            <p:cond delay="0"/>
                                          </p:stCondLst>
                                        </p:cTn>
                                        <p:tgtEl>
                                          <p:spTgt spid="51"/>
                                        </p:tgtEl>
                                        <p:attrNameLst>
                                          <p:attrName>style.visibility</p:attrName>
                                        </p:attrNameLst>
                                      </p:cBhvr>
                                      <p:to>
                                        <p:strVal val="visible"/>
                                      </p:to>
                                    </p:set>
                                    <p:animEffect transition="in" filter="circle(in)">
                                      <p:cBhvr>
                                        <p:cTn id="31" dur="2000"/>
                                        <p:tgtEl>
                                          <p:spTgt spid="51"/>
                                        </p:tgtEl>
                                      </p:cBhvr>
                                    </p:animEffect>
                                  </p:childTnLst>
                                </p:cTn>
                              </p:par>
                              <p:par>
                                <p:cTn id="32" presetID="6" presetClass="entr" presetSubtype="16" fill="hold" nodeType="withEffect">
                                  <p:stCondLst>
                                    <p:cond delay="0"/>
                                  </p:stCondLst>
                                  <p:childTnLst>
                                    <p:set>
                                      <p:cBhvr>
                                        <p:cTn id="33" dur="1" fill="hold">
                                          <p:stCondLst>
                                            <p:cond delay="0"/>
                                          </p:stCondLst>
                                        </p:cTn>
                                        <p:tgtEl>
                                          <p:spTgt spid="55"/>
                                        </p:tgtEl>
                                        <p:attrNameLst>
                                          <p:attrName>style.visibility</p:attrName>
                                        </p:attrNameLst>
                                      </p:cBhvr>
                                      <p:to>
                                        <p:strVal val="visible"/>
                                      </p:to>
                                    </p:set>
                                    <p:animEffect transition="in" filter="circle(in)">
                                      <p:cBhvr>
                                        <p:cTn id="34" dur="2000"/>
                                        <p:tgtEl>
                                          <p:spTgt spid="55"/>
                                        </p:tgtEl>
                                      </p:cBhvr>
                                    </p:animEffect>
                                  </p:childTnLst>
                                </p:cTn>
                              </p:par>
                              <p:par>
                                <p:cTn id="35" presetID="6" presetClass="entr" presetSubtype="16" fill="hold" grpId="0" nodeType="withEffect">
                                  <p:stCondLst>
                                    <p:cond delay="0"/>
                                  </p:stCondLst>
                                  <p:childTnLst>
                                    <p:set>
                                      <p:cBhvr>
                                        <p:cTn id="36" dur="1" fill="hold">
                                          <p:stCondLst>
                                            <p:cond delay="0"/>
                                          </p:stCondLst>
                                        </p:cTn>
                                        <p:tgtEl>
                                          <p:spTgt spid="58"/>
                                        </p:tgtEl>
                                        <p:attrNameLst>
                                          <p:attrName>style.visibility</p:attrName>
                                        </p:attrNameLst>
                                      </p:cBhvr>
                                      <p:to>
                                        <p:strVal val="visible"/>
                                      </p:to>
                                    </p:set>
                                    <p:animEffect transition="in" filter="circle(in)">
                                      <p:cBhvr>
                                        <p:cTn id="37" dur="2000"/>
                                        <p:tgtEl>
                                          <p:spTgt spid="58"/>
                                        </p:tgtEl>
                                      </p:cBhvr>
                                    </p:animEffect>
                                  </p:childTnLst>
                                </p:cTn>
                              </p:par>
                              <p:par>
                                <p:cTn id="38" presetID="6" presetClass="entr" presetSubtype="16" fill="hold" nodeType="with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circle(in)">
                                      <p:cBhvr>
                                        <p:cTn id="40" dur="2000"/>
                                        <p:tgtEl>
                                          <p:spTgt spid="63"/>
                                        </p:tgtEl>
                                      </p:cBhvr>
                                    </p:animEffect>
                                  </p:childTnLst>
                                </p:cTn>
                              </p:par>
                              <p:par>
                                <p:cTn id="41" presetID="6" presetClass="entr" presetSubtype="16"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circle(in)">
                                      <p:cBhvr>
                                        <p:cTn id="43" dur="2000"/>
                                        <p:tgtEl>
                                          <p:spTgt spid="64"/>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barn(inVertical)">
                                      <p:cBhvr>
                                        <p:cTn id="48" dur="500"/>
                                        <p:tgtEl>
                                          <p:spTgt spid="47"/>
                                        </p:tgtEl>
                                      </p:cBhvr>
                                    </p:animEffect>
                                  </p:childTnLst>
                                </p:cTn>
                              </p:par>
                              <p:par>
                                <p:cTn id="49" presetID="16" presetClass="entr" presetSubtype="21" fill="hold" nodeType="withEffect">
                                  <p:stCondLst>
                                    <p:cond delay="0"/>
                                  </p:stCondLst>
                                  <p:childTnLst>
                                    <p:set>
                                      <p:cBhvr>
                                        <p:cTn id="50" dur="1" fill="hold">
                                          <p:stCondLst>
                                            <p:cond delay="0"/>
                                          </p:stCondLst>
                                        </p:cTn>
                                        <p:tgtEl>
                                          <p:spTgt spid="50"/>
                                        </p:tgtEl>
                                        <p:attrNameLst>
                                          <p:attrName>style.visibility</p:attrName>
                                        </p:attrNameLst>
                                      </p:cBhvr>
                                      <p:to>
                                        <p:strVal val="visible"/>
                                      </p:to>
                                    </p:set>
                                    <p:animEffect transition="in" filter="barn(inVertical)">
                                      <p:cBhvr>
                                        <p:cTn id="51" dur="500"/>
                                        <p:tgtEl>
                                          <p:spTgt spid="50"/>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barn(inVertical)">
                                      <p:cBhvr>
                                        <p:cTn id="54" dur="500"/>
                                        <p:tgtEl>
                                          <p:spTgt spid="54"/>
                                        </p:tgtEl>
                                      </p:cBhvr>
                                    </p:animEffect>
                                  </p:childTnLst>
                                </p:cTn>
                              </p:par>
                              <p:par>
                                <p:cTn id="55" presetID="16" presetClass="entr" presetSubtype="21" fill="hold" grpId="0" nodeType="withEffect">
                                  <p:stCondLst>
                                    <p:cond delay="0"/>
                                  </p:stCondLst>
                                  <p:childTnLst>
                                    <p:set>
                                      <p:cBhvr>
                                        <p:cTn id="56" dur="1" fill="hold">
                                          <p:stCondLst>
                                            <p:cond delay="0"/>
                                          </p:stCondLst>
                                        </p:cTn>
                                        <p:tgtEl>
                                          <p:spTgt spid="59"/>
                                        </p:tgtEl>
                                        <p:attrNameLst>
                                          <p:attrName>style.visibility</p:attrName>
                                        </p:attrNameLst>
                                      </p:cBhvr>
                                      <p:to>
                                        <p:strVal val="visible"/>
                                      </p:to>
                                    </p:set>
                                    <p:animEffect transition="in" filter="barn(inVertical)">
                                      <p:cBhvr>
                                        <p:cTn id="57" dur="500"/>
                                        <p:tgtEl>
                                          <p:spTgt spid="59"/>
                                        </p:tgtEl>
                                      </p:cBhvr>
                                    </p:animEffect>
                                  </p:childTnLst>
                                </p:cTn>
                              </p:par>
                              <p:par>
                                <p:cTn id="58" presetID="16" presetClass="entr" presetSubtype="21" fill="hold" nodeType="withEffect">
                                  <p:stCondLst>
                                    <p:cond delay="0"/>
                                  </p:stCondLst>
                                  <p:childTnLst>
                                    <p:set>
                                      <p:cBhvr>
                                        <p:cTn id="59" dur="1" fill="hold">
                                          <p:stCondLst>
                                            <p:cond delay="0"/>
                                          </p:stCondLst>
                                        </p:cTn>
                                        <p:tgtEl>
                                          <p:spTgt spid="60"/>
                                        </p:tgtEl>
                                        <p:attrNameLst>
                                          <p:attrName>style.visibility</p:attrName>
                                        </p:attrNameLst>
                                      </p:cBhvr>
                                      <p:to>
                                        <p:strVal val="visible"/>
                                      </p:to>
                                    </p:set>
                                    <p:animEffect transition="in" filter="barn(inVertical)">
                                      <p:cBhvr>
                                        <p:cTn id="60" dur="500"/>
                                        <p:tgtEl>
                                          <p:spTgt spid="60"/>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66"/>
                                        </p:tgtEl>
                                        <p:attrNameLst>
                                          <p:attrName>style.visibility</p:attrName>
                                        </p:attrNameLst>
                                      </p:cBhvr>
                                      <p:to>
                                        <p:strVal val="visible"/>
                                      </p:to>
                                    </p:set>
                                    <p:anim calcmode="lin" valueType="num">
                                      <p:cBhvr additive="base">
                                        <p:cTn id="65" dur="500" fill="hold"/>
                                        <p:tgtEl>
                                          <p:spTgt spid="66"/>
                                        </p:tgtEl>
                                        <p:attrNameLst>
                                          <p:attrName>ppt_x</p:attrName>
                                        </p:attrNameLst>
                                      </p:cBhvr>
                                      <p:tavLst>
                                        <p:tav tm="0">
                                          <p:val>
                                            <p:strVal val="#ppt_x"/>
                                          </p:val>
                                        </p:tav>
                                        <p:tav tm="100000">
                                          <p:val>
                                            <p:strVal val="#ppt_x"/>
                                          </p:val>
                                        </p:tav>
                                      </p:tavLst>
                                    </p:anim>
                                    <p:anim calcmode="lin" valueType="num">
                                      <p:cBhvr additive="base">
                                        <p:cTn id="6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8" grpId="0"/>
      <p:bldP spid="59" grpId="0" animBg="1"/>
      <p:bldP spid="64" grpId="0" animBg="1"/>
      <p:bldP spid="6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b</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72126" y="504292"/>
            <a:ext cx="5769200" cy="461665"/>
          </a:xfrm>
          <a:prstGeom prst="rect">
            <a:avLst/>
          </a:prstGeom>
          <a:noFill/>
        </p:spPr>
        <p:txBody>
          <a:bodyPr wrap="square" rtlCol="0">
            <a:spAutoFit/>
          </a:bodyPr>
          <a:lstStyle/>
          <a:p>
            <a:pPr defTabSz="685800">
              <a:buClrTx/>
            </a:pPr>
            <a:r>
              <a:rPr lang="en-US" altLang="zh-CN" sz="24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Cảm xúc của tác giả</a:t>
            </a:r>
            <a:endParaRPr lang="zh-CN" altLang="en-US"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7" name="图片 1">
            <a:extLst>
              <a:ext uri="{FF2B5EF4-FFF2-40B4-BE49-F238E27FC236}">
                <a16:creationId xmlns:a16="http://schemas.microsoft.com/office/drawing/2014/main" id="{36F18ABB-0080-78B7-74B5-53D9C8007AD3}"/>
              </a:ext>
            </a:extLst>
          </p:cNvPr>
          <p:cNvPicPr>
            <a:picLocks noChangeAspect="1"/>
          </p:cNvPicPr>
          <p:nvPr/>
        </p:nvPicPr>
        <p:blipFill>
          <a:blip r:embed="rId6">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8" name="图片 2">
            <a:extLst>
              <a:ext uri="{FF2B5EF4-FFF2-40B4-BE49-F238E27FC236}">
                <a16:creationId xmlns:a16="http://schemas.microsoft.com/office/drawing/2014/main" id="{80034CB9-C078-E259-DCDE-F700F714E83E}"/>
              </a:ext>
            </a:extLst>
          </p:cNvPr>
          <p:cNvPicPr>
            <a:picLocks noChangeAspect="1"/>
          </p:cNvPicPr>
          <p:nvPr/>
        </p:nvPicPr>
        <p:blipFill>
          <a:blip r:embed="rId7"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grpSp>
        <p:nvGrpSpPr>
          <p:cNvPr id="252" name="Google Shape;1905;p34">
            <a:extLst>
              <a:ext uri="{FF2B5EF4-FFF2-40B4-BE49-F238E27FC236}">
                <a16:creationId xmlns:a16="http://schemas.microsoft.com/office/drawing/2014/main" id="{898E393D-3AEB-B34F-962D-95022B57D769}"/>
              </a:ext>
            </a:extLst>
          </p:cNvPr>
          <p:cNvGrpSpPr/>
          <p:nvPr/>
        </p:nvGrpSpPr>
        <p:grpSpPr>
          <a:xfrm>
            <a:off x="6503085" y="2456716"/>
            <a:ext cx="2114408" cy="1465254"/>
            <a:chOff x="6250983" y="2446715"/>
            <a:chExt cx="2114408" cy="1465254"/>
          </a:xfrm>
        </p:grpSpPr>
        <p:cxnSp>
          <p:nvCxnSpPr>
            <p:cNvPr id="253" name="Google Shape;1906;p34">
              <a:extLst>
                <a:ext uri="{FF2B5EF4-FFF2-40B4-BE49-F238E27FC236}">
                  <a16:creationId xmlns:a16="http://schemas.microsoft.com/office/drawing/2014/main" id="{D8BEFD35-1892-E910-2921-13B7D242A2F6}"/>
                </a:ext>
              </a:extLst>
            </p:cNvPr>
            <p:cNvCxnSpPr>
              <a:stCxn id="255" idx="4"/>
            </p:cNvCxnSpPr>
            <p:nvPr/>
          </p:nvCxnSpPr>
          <p:spPr>
            <a:xfrm>
              <a:off x="7784326" y="3461369"/>
              <a:ext cx="300" cy="450600"/>
            </a:xfrm>
            <a:prstGeom prst="straightConnector1">
              <a:avLst/>
            </a:prstGeom>
            <a:noFill/>
            <a:ln w="28575" cap="flat" cmpd="sng">
              <a:solidFill>
                <a:schemeClr val="accent5">
                  <a:lumMod val="75000"/>
                </a:schemeClr>
              </a:solidFill>
              <a:prstDash val="solid"/>
              <a:round/>
              <a:headEnd type="none" w="med" len="med"/>
              <a:tailEnd type="oval" w="med" len="med"/>
            </a:ln>
          </p:spPr>
        </p:cxnSp>
        <p:sp>
          <p:nvSpPr>
            <p:cNvPr id="254" name="Google Shape;1908;p34">
              <a:extLst>
                <a:ext uri="{FF2B5EF4-FFF2-40B4-BE49-F238E27FC236}">
                  <a16:creationId xmlns:a16="http://schemas.microsoft.com/office/drawing/2014/main" id="{842651DF-EB27-F78E-6CE2-B9CDFA6B2054}"/>
                </a:ext>
              </a:extLst>
            </p:cNvPr>
            <p:cNvSpPr/>
            <p:nvPr/>
          </p:nvSpPr>
          <p:spPr>
            <a:xfrm>
              <a:off x="7202891" y="2446715"/>
              <a:ext cx="1162500" cy="1163100"/>
            </a:xfrm>
            <a:prstGeom prst="ellipse">
              <a:avLst/>
            </a:prstGeom>
            <a:noFill/>
            <a:ln w="2857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5" name="Google Shape;1907;p34">
              <a:extLst>
                <a:ext uri="{FF2B5EF4-FFF2-40B4-BE49-F238E27FC236}">
                  <a16:creationId xmlns:a16="http://schemas.microsoft.com/office/drawing/2014/main" id="{0A7EB86B-E015-C437-7F8D-EEDA6AA49FBD}"/>
                </a:ext>
              </a:extLst>
            </p:cNvPr>
            <p:cNvSpPr/>
            <p:nvPr/>
          </p:nvSpPr>
          <p:spPr>
            <a:xfrm>
              <a:off x="7351426" y="2595569"/>
              <a:ext cx="865800" cy="865800"/>
            </a:xfrm>
            <a:prstGeom prst="ellipse">
              <a:avLst/>
            </a:prstGeom>
            <a:solidFill>
              <a:srgbClr val="FFFFFF"/>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256" name="Google Shape;1909;p34">
              <a:extLst>
                <a:ext uri="{FF2B5EF4-FFF2-40B4-BE49-F238E27FC236}">
                  <a16:creationId xmlns:a16="http://schemas.microsoft.com/office/drawing/2014/main" id="{9C3BFDD0-C251-C19F-0863-41BF85D1D0D2}"/>
                </a:ext>
              </a:extLst>
            </p:cNvPr>
            <p:cNvCxnSpPr>
              <a:stCxn id="285" idx="6"/>
              <a:endCxn id="254" idx="0"/>
            </p:cNvCxnSpPr>
            <p:nvPr/>
          </p:nvCxnSpPr>
          <p:spPr>
            <a:xfrm flipV="1">
              <a:off x="6250983" y="2446715"/>
              <a:ext cx="1785260" cy="581550"/>
            </a:xfrm>
            <a:prstGeom prst="bentConnector4">
              <a:avLst>
                <a:gd name="adj1" fmla="val 33721"/>
                <a:gd name="adj2" fmla="val 139309"/>
              </a:avLst>
            </a:prstGeom>
            <a:noFill/>
            <a:ln w="28575" cap="flat" cmpd="sng">
              <a:solidFill>
                <a:schemeClr val="accent5">
                  <a:lumMod val="75000"/>
                </a:schemeClr>
              </a:solidFill>
              <a:prstDash val="solid"/>
              <a:round/>
              <a:headEnd type="none" w="med" len="med"/>
              <a:tailEnd type="oval" w="med" len="med"/>
            </a:ln>
          </p:spPr>
        </p:cxnSp>
        <p:grpSp>
          <p:nvGrpSpPr>
            <p:cNvPr id="257" name="Google Shape;1911;p34">
              <a:extLst>
                <a:ext uri="{FF2B5EF4-FFF2-40B4-BE49-F238E27FC236}">
                  <a16:creationId xmlns:a16="http://schemas.microsoft.com/office/drawing/2014/main" id="{D1788E30-8991-CB34-6FF2-EF96591BC6CD}"/>
                </a:ext>
              </a:extLst>
            </p:cNvPr>
            <p:cNvGrpSpPr/>
            <p:nvPr/>
          </p:nvGrpSpPr>
          <p:grpSpPr>
            <a:xfrm>
              <a:off x="7502161" y="2704115"/>
              <a:ext cx="564634" cy="647711"/>
              <a:chOff x="-4234984" y="2194154"/>
              <a:chExt cx="739728" cy="848567"/>
            </a:xfrm>
          </p:grpSpPr>
          <p:sp>
            <p:nvSpPr>
              <p:cNvPr id="258" name="Google Shape;1912;p34">
                <a:extLst>
                  <a:ext uri="{FF2B5EF4-FFF2-40B4-BE49-F238E27FC236}">
                    <a16:creationId xmlns:a16="http://schemas.microsoft.com/office/drawing/2014/main" id="{A4996F1C-7006-6089-7E7B-3CFADF1A5235}"/>
                  </a:ext>
                </a:extLst>
              </p:cNvPr>
              <p:cNvSpPr/>
              <p:nvPr/>
            </p:nvSpPr>
            <p:spPr>
              <a:xfrm>
                <a:off x="-4234984" y="2373238"/>
                <a:ext cx="356706" cy="269385"/>
              </a:xfrm>
              <a:custGeom>
                <a:avLst/>
                <a:gdLst/>
                <a:ahLst/>
                <a:cxnLst/>
                <a:rect l="l" t="t" r="r" b="b"/>
                <a:pathLst>
                  <a:path w="11969" h="9039" extrusionOk="0">
                    <a:moveTo>
                      <a:pt x="5878" y="1"/>
                    </a:moveTo>
                    <a:lnTo>
                      <a:pt x="4961" y="17"/>
                    </a:lnTo>
                    <a:lnTo>
                      <a:pt x="4060" y="181"/>
                    </a:lnTo>
                    <a:lnTo>
                      <a:pt x="3635" y="328"/>
                    </a:lnTo>
                    <a:lnTo>
                      <a:pt x="2751" y="656"/>
                    </a:lnTo>
                    <a:lnTo>
                      <a:pt x="2161" y="656"/>
                    </a:lnTo>
                    <a:lnTo>
                      <a:pt x="950" y="770"/>
                    </a:lnTo>
                    <a:lnTo>
                      <a:pt x="344" y="901"/>
                    </a:lnTo>
                    <a:lnTo>
                      <a:pt x="164" y="967"/>
                    </a:lnTo>
                    <a:lnTo>
                      <a:pt x="0" y="1261"/>
                    </a:lnTo>
                    <a:lnTo>
                      <a:pt x="33" y="1458"/>
                    </a:lnTo>
                    <a:lnTo>
                      <a:pt x="229" y="2031"/>
                    </a:lnTo>
                    <a:lnTo>
                      <a:pt x="720" y="3128"/>
                    </a:lnTo>
                    <a:lnTo>
                      <a:pt x="1015" y="3652"/>
                    </a:lnTo>
                    <a:lnTo>
                      <a:pt x="1179" y="4585"/>
                    </a:lnTo>
                    <a:lnTo>
                      <a:pt x="1261" y="5027"/>
                    </a:lnTo>
                    <a:lnTo>
                      <a:pt x="1572" y="5895"/>
                    </a:lnTo>
                    <a:lnTo>
                      <a:pt x="2014" y="6681"/>
                    </a:lnTo>
                    <a:lnTo>
                      <a:pt x="2587" y="7401"/>
                    </a:lnTo>
                    <a:lnTo>
                      <a:pt x="2914" y="7712"/>
                    </a:lnTo>
                    <a:lnTo>
                      <a:pt x="3389" y="8089"/>
                    </a:lnTo>
                    <a:lnTo>
                      <a:pt x="4421" y="8645"/>
                    </a:lnTo>
                    <a:lnTo>
                      <a:pt x="5567" y="8973"/>
                    </a:lnTo>
                    <a:lnTo>
                      <a:pt x="6745" y="9038"/>
                    </a:lnTo>
                    <a:lnTo>
                      <a:pt x="7335" y="8956"/>
                    </a:lnTo>
                    <a:lnTo>
                      <a:pt x="11543" y="8236"/>
                    </a:lnTo>
                    <a:lnTo>
                      <a:pt x="11968" y="7483"/>
                    </a:lnTo>
                    <a:lnTo>
                      <a:pt x="10511" y="3472"/>
                    </a:lnTo>
                    <a:lnTo>
                      <a:pt x="10282" y="2915"/>
                    </a:lnTo>
                    <a:lnTo>
                      <a:pt x="9627" y="1933"/>
                    </a:lnTo>
                    <a:lnTo>
                      <a:pt x="8776" y="1098"/>
                    </a:lnTo>
                    <a:lnTo>
                      <a:pt x="7777" y="492"/>
                    </a:lnTo>
                    <a:lnTo>
                      <a:pt x="7204" y="263"/>
                    </a:lnTo>
                    <a:lnTo>
                      <a:pt x="6762" y="132"/>
                    </a:lnTo>
                    <a:lnTo>
                      <a:pt x="5878" y="1"/>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59" name="Google Shape;1913;p34">
                <a:extLst>
                  <a:ext uri="{FF2B5EF4-FFF2-40B4-BE49-F238E27FC236}">
                    <a16:creationId xmlns:a16="http://schemas.microsoft.com/office/drawing/2014/main" id="{ED880973-184E-DA56-3EE8-D6373527ADB8}"/>
                  </a:ext>
                </a:extLst>
              </p:cNvPr>
              <p:cNvSpPr/>
              <p:nvPr/>
            </p:nvSpPr>
            <p:spPr>
              <a:xfrm>
                <a:off x="-3995908" y="2640626"/>
                <a:ext cx="261577" cy="402095"/>
              </a:xfrm>
              <a:custGeom>
                <a:avLst/>
                <a:gdLst/>
                <a:ahLst/>
                <a:cxnLst/>
                <a:rect l="l" t="t" r="r" b="b"/>
                <a:pathLst>
                  <a:path w="8777" h="13492" extrusionOk="0">
                    <a:moveTo>
                      <a:pt x="3946" y="1"/>
                    </a:moveTo>
                    <a:lnTo>
                      <a:pt x="1228" y="3275"/>
                    </a:lnTo>
                    <a:lnTo>
                      <a:pt x="852" y="3766"/>
                    </a:lnTo>
                    <a:lnTo>
                      <a:pt x="312" y="4814"/>
                    </a:lnTo>
                    <a:lnTo>
                      <a:pt x="33" y="5960"/>
                    </a:lnTo>
                    <a:lnTo>
                      <a:pt x="0" y="7139"/>
                    </a:lnTo>
                    <a:lnTo>
                      <a:pt x="99" y="7745"/>
                    </a:lnTo>
                    <a:lnTo>
                      <a:pt x="197" y="8187"/>
                    </a:lnTo>
                    <a:lnTo>
                      <a:pt x="524" y="9038"/>
                    </a:lnTo>
                    <a:lnTo>
                      <a:pt x="983" y="9808"/>
                    </a:lnTo>
                    <a:lnTo>
                      <a:pt x="1589" y="10512"/>
                    </a:lnTo>
                    <a:lnTo>
                      <a:pt x="1932" y="10806"/>
                    </a:lnTo>
                    <a:lnTo>
                      <a:pt x="2653" y="11412"/>
                    </a:lnTo>
                    <a:lnTo>
                      <a:pt x="2948" y="11920"/>
                    </a:lnTo>
                    <a:lnTo>
                      <a:pt x="3652" y="12902"/>
                    </a:lnTo>
                    <a:lnTo>
                      <a:pt x="4061" y="13377"/>
                    </a:lnTo>
                    <a:lnTo>
                      <a:pt x="4208" y="13492"/>
                    </a:lnTo>
                    <a:lnTo>
                      <a:pt x="4568" y="13492"/>
                    </a:lnTo>
                    <a:lnTo>
                      <a:pt x="4699" y="13377"/>
                    </a:lnTo>
                    <a:lnTo>
                      <a:pt x="5109" y="12902"/>
                    </a:lnTo>
                    <a:lnTo>
                      <a:pt x="5813" y="11920"/>
                    </a:lnTo>
                    <a:lnTo>
                      <a:pt x="6107" y="11412"/>
                    </a:lnTo>
                    <a:lnTo>
                      <a:pt x="6844" y="10806"/>
                    </a:lnTo>
                    <a:lnTo>
                      <a:pt x="7188" y="10512"/>
                    </a:lnTo>
                    <a:lnTo>
                      <a:pt x="7777" y="9808"/>
                    </a:lnTo>
                    <a:lnTo>
                      <a:pt x="8252" y="9038"/>
                    </a:lnTo>
                    <a:lnTo>
                      <a:pt x="8580" y="8187"/>
                    </a:lnTo>
                    <a:lnTo>
                      <a:pt x="8678" y="7745"/>
                    </a:lnTo>
                    <a:lnTo>
                      <a:pt x="8776" y="7139"/>
                    </a:lnTo>
                    <a:lnTo>
                      <a:pt x="8743" y="5960"/>
                    </a:lnTo>
                    <a:lnTo>
                      <a:pt x="8449" y="4814"/>
                    </a:lnTo>
                    <a:lnTo>
                      <a:pt x="7908" y="3766"/>
                    </a:lnTo>
                    <a:lnTo>
                      <a:pt x="7548" y="3275"/>
                    </a:lnTo>
                    <a:lnTo>
                      <a:pt x="4814" y="1"/>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0" name="Google Shape;1914;p34">
                <a:extLst>
                  <a:ext uri="{FF2B5EF4-FFF2-40B4-BE49-F238E27FC236}">
                    <a16:creationId xmlns:a16="http://schemas.microsoft.com/office/drawing/2014/main" id="{A0AA2526-F447-AFDA-03EA-7B9E05219335}"/>
                  </a:ext>
                </a:extLst>
              </p:cNvPr>
              <p:cNvSpPr/>
              <p:nvPr/>
            </p:nvSpPr>
            <p:spPr>
              <a:xfrm>
                <a:off x="-3852468" y="2373238"/>
                <a:ext cx="357213" cy="269385"/>
              </a:xfrm>
              <a:custGeom>
                <a:avLst/>
                <a:gdLst/>
                <a:ahLst/>
                <a:cxnLst/>
                <a:rect l="l" t="t" r="r" b="b"/>
                <a:pathLst>
                  <a:path w="11986" h="9039" extrusionOk="0">
                    <a:moveTo>
                      <a:pt x="6108" y="1"/>
                    </a:moveTo>
                    <a:lnTo>
                      <a:pt x="5207" y="132"/>
                    </a:lnTo>
                    <a:lnTo>
                      <a:pt x="4765" y="263"/>
                    </a:lnTo>
                    <a:lnTo>
                      <a:pt x="4209" y="492"/>
                    </a:lnTo>
                    <a:lnTo>
                      <a:pt x="3194" y="1098"/>
                    </a:lnTo>
                    <a:lnTo>
                      <a:pt x="2359" y="1933"/>
                    </a:lnTo>
                    <a:lnTo>
                      <a:pt x="1704" y="2915"/>
                    </a:lnTo>
                    <a:lnTo>
                      <a:pt x="1474" y="3472"/>
                    </a:lnTo>
                    <a:lnTo>
                      <a:pt x="1" y="7483"/>
                    </a:lnTo>
                    <a:lnTo>
                      <a:pt x="443" y="8236"/>
                    </a:lnTo>
                    <a:lnTo>
                      <a:pt x="4634" y="8956"/>
                    </a:lnTo>
                    <a:lnTo>
                      <a:pt x="5240" y="9038"/>
                    </a:lnTo>
                    <a:lnTo>
                      <a:pt x="6419" y="8973"/>
                    </a:lnTo>
                    <a:lnTo>
                      <a:pt x="7549" y="8645"/>
                    </a:lnTo>
                    <a:lnTo>
                      <a:pt x="8596" y="8089"/>
                    </a:lnTo>
                    <a:lnTo>
                      <a:pt x="9071" y="7712"/>
                    </a:lnTo>
                    <a:lnTo>
                      <a:pt x="9399" y="7401"/>
                    </a:lnTo>
                    <a:lnTo>
                      <a:pt x="9972" y="6681"/>
                    </a:lnTo>
                    <a:lnTo>
                      <a:pt x="10414" y="5895"/>
                    </a:lnTo>
                    <a:lnTo>
                      <a:pt x="10708" y="5027"/>
                    </a:lnTo>
                    <a:lnTo>
                      <a:pt x="10807" y="4585"/>
                    </a:lnTo>
                    <a:lnTo>
                      <a:pt x="10954" y="3652"/>
                    </a:lnTo>
                    <a:lnTo>
                      <a:pt x="11249" y="3128"/>
                    </a:lnTo>
                    <a:lnTo>
                      <a:pt x="11756" y="2031"/>
                    </a:lnTo>
                    <a:lnTo>
                      <a:pt x="11953" y="1458"/>
                    </a:lnTo>
                    <a:lnTo>
                      <a:pt x="11985" y="1261"/>
                    </a:lnTo>
                    <a:lnTo>
                      <a:pt x="11805" y="967"/>
                    </a:lnTo>
                    <a:lnTo>
                      <a:pt x="11642" y="901"/>
                    </a:lnTo>
                    <a:lnTo>
                      <a:pt x="11036" y="770"/>
                    </a:lnTo>
                    <a:lnTo>
                      <a:pt x="9824" y="656"/>
                    </a:lnTo>
                    <a:lnTo>
                      <a:pt x="9235" y="656"/>
                    </a:lnTo>
                    <a:lnTo>
                      <a:pt x="8351" y="328"/>
                    </a:lnTo>
                    <a:lnTo>
                      <a:pt x="7909" y="181"/>
                    </a:lnTo>
                    <a:lnTo>
                      <a:pt x="7025" y="17"/>
                    </a:lnTo>
                    <a:lnTo>
                      <a:pt x="6108" y="1"/>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1" name="Google Shape;1915;p34">
                <a:extLst>
                  <a:ext uri="{FF2B5EF4-FFF2-40B4-BE49-F238E27FC236}">
                    <a16:creationId xmlns:a16="http://schemas.microsoft.com/office/drawing/2014/main" id="{D6AB1FC6-E496-E5A5-B67B-0E48007CC15E}"/>
                  </a:ext>
                </a:extLst>
              </p:cNvPr>
              <p:cNvSpPr/>
              <p:nvPr/>
            </p:nvSpPr>
            <p:spPr>
              <a:xfrm>
                <a:off x="-3995908" y="2194154"/>
                <a:ext cx="261577" cy="402095"/>
              </a:xfrm>
              <a:custGeom>
                <a:avLst/>
                <a:gdLst/>
                <a:ahLst/>
                <a:cxnLst/>
                <a:rect l="l" t="t" r="r" b="b"/>
                <a:pathLst>
                  <a:path w="8777" h="13492" extrusionOk="0">
                    <a:moveTo>
                      <a:pt x="4208" y="1"/>
                    </a:moveTo>
                    <a:lnTo>
                      <a:pt x="4061" y="132"/>
                    </a:lnTo>
                    <a:lnTo>
                      <a:pt x="3652" y="590"/>
                    </a:lnTo>
                    <a:lnTo>
                      <a:pt x="2964" y="1573"/>
                    </a:lnTo>
                    <a:lnTo>
                      <a:pt x="2653" y="2080"/>
                    </a:lnTo>
                    <a:lnTo>
                      <a:pt x="1932" y="2686"/>
                    </a:lnTo>
                    <a:lnTo>
                      <a:pt x="1589" y="2997"/>
                    </a:lnTo>
                    <a:lnTo>
                      <a:pt x="983" y="3685"/>
                    </a:lnTo>
                    <a:lnTo>
                      <a:pt x="524" y="4454"/>
                    </a:lnTo>
                    <a:lnTo>
                      <a:pt x="197" y="5306"/>
                    </a:lnTo>
                    <a:lnTo>
                      <a:pt x="99" y="5764"/>
                    </a:lnTo>
                    <a:lnTo>
                      <a:pt x="0" y="6353"/>
                    </a:lnTo>
                    <a:lnTo>
                      <a:pt x="33" y="7532"/>
                    </a:lnTo>
                    <a:lnTo>
                      <a:pt x="312" y="8678"/>
                    </a:lnTo>
                    <a:lnTo>
                      <a:pt x="852" y="9743"/>
                    </a:lnTo>
                    <a:lnTo>
                      <a:pt x="1228" y="10217"/>
                    </a:lnTo>
                    <a:lnTo>
                      <a:pt x="3946" y="13492"/>
                    </a:lnTo>
                    <a:lnTo>
                      <a:pt x="4814" y="13492"/>
                    </a:lnTo>
                    <a:lnTo>
                      <a:pt x="7548" y="10217"/>
                    </a:lnTo>
                    <a:lnTo>
                      <a:pt x="7908" y="9743"/>
                    </a:lnTo>
                    <a:lnTo>
                      <a:pt x="8449" y="8678"/>
                    </a:lnTo>
                    <a:lnTo>
                      <a:pt x="8743" y="7532"/>
                    </a:lnTo>
                    <a:lnTo>
                      <a:pt x="8776" y="6353"/>
                    </a:lnTo>
                    <a:lnTo>
                      <a:pt x="8678" y="5764"/>
                    </a:lnTo>
                    <a:lnTo>
                      <a:pt x="8580" y="5306"/>
                    </a:lnTo>
                    <a:lnTo>
                      <a:pt x="8252" y="4454"/>
                    </a:lnTo>
                    <a:lnTo>
                      <a:pt x="7777" y="3685"/>
                    </a:lnTo>
                    <a:lnTo>
                      <a:pt x="7188" y="2997"/>
                    </a:lnTo>
                    <a:lnTo>
                      <a:pt x="6844" y="2686"/>
                    </a:lnTo>
                    <a:lnTo>
                      <a:pt x="6107" y="2097"/>
                    </a:lnTo>
                    <a:lnTo>
                      <a:pt x="5813" y="1573"/>
                    </a:lnTo>
                    <a:lnTo>
                      <a:pt x="5109" y="590"/>
                    </a:lnTo>
                    <a:lnTo>
                      <a:pt x="4699" y="132"/>
                    </a:lnTo>
                    <a:lnTo>
                      <a:pt x="4568" y="1"/>
                    </a:lnTo>
                    <a:close/>
                  </a:path>
                </a:pathLst>
              </a:custGeom>
              <a:solidFill>
                <a:srgbClr val="FB6449"/>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2" name="Google Shape;1916;p34">
                <a:extLst>
                  <a:ext uri="{FF2B5EF4-FFF2-40B4-BE49-F238E27FC236}">
                    <a16:creationId xmlns:a16="http://schemas.microsoft.com/office/drawing/2014/main" id="{CA8B1DAE-5370-53BD-0A23-E00485670F92}"/>
                  </a:ext>
                </a:extLst>
              </p:cNvPr>
              <p:cNvSpPr/>
              <p:nvPr/>
            </p:nvSpPr>
            <p:spPr>
              <a:xfrm>
                <a:off x="-4234984" y="2594283"/>
                <a:ext cx="356706" cy="269355"/>
              </a:xfrm>
              <a:custGeom>
                <a:avLst/>
                <a:gdLst/>
                <a:ahLst/>
                <a:cxnLst/>
                <a:rect l="l" t="t" r="r" b="b"/>
                <a:pathLst>
                  <a:path w="11969" h="9038" extrusionOk="0">
                    <a:moveTo>
                      <a:pt x="6745" y="0"/>
                    </a:moveTo>
                    <a:lnTo>
                      <a:pt x="5567" y="66"/>
                    </a:lnTo>
                    <a:lnTo>
                      <a:pt x="4421" y="393"/>
                    </a:lnTo>
                    <a:lnTo>
                      <a:pt x="3389" y="950"/>
                    </a:lnTo>
                    <a:lnTo>
                      <a:pt x="2914" y="1343"/>
                    </a:lnTo>
                    <a:lnTo>
                      <a:pt x="2587" y="1654"/>
                    </a:lnTo>
                    <a:lnTo>
                      <a:pt x="2014" y="2358"/>
                    </a:lnTo>
                    <a:lnTo>
                      <a:pt x="1572" y="3144"/>
                    </a:lnTo>
                    <a:lnTo>
                      <a:pt x="1261" y="4012"/>
                    </a:lnTo>
                    <a:lnTo>
                      <a:pt x="1179" y="4454"/>
                    </a:lnTo>
                    <a:lnTo>
                      <a:pt x="1015" y="5387"/>
                    </a:lnTo>
                    <a:lnTo>
                      <a:pt x="720" y="5911"/>
                    </a:lnTo>
                    <a:lnTo>
                      <a:pt x="229" y="7008"/>
                    </a:lnTo>
                    <a:lnTo>
                      <a:pt x="33" y="7597"/>
                    </a:lnTo>
                    <a:lnTo>
                      <a:pt x="0" y="7777"/>
                    </a:lnTo>
                    <a:lnTo>
                      <a:pt x="180" y="8072"/>
                    </a:lnTo>
                    <a:lnTo>
                      <a:pt x="344" y="8137"/>
                    </a:lnTo>
                    <a:lnTo>
                      <a:pt x="950" y="8268"/>
                    </a:lnTo>
                    <a:lnTo>
                      <a:pt x="2145" y="8383"/>
                    </a:lnTo>
                    <a:lnTo>
                      <a:pt x="2751" y="8383"/>
                    </a:lnTo>
                    <a:lnTo>
                      <a:pt x="3635" y="8710"/>
                    </a:lnTo>
                    <a:lnTo>
                      <a:pt x="4060" y="8858"/>
                    </a:lnTo>
                    <a:lnTo>
                      <a:pt x="4961" y="9038"/>
                    </a:lnTo>
                    <a:lnTo>
                      <a:pt x="5878" y="9038"/>
                    </a:lnTo>
                    <a:lnTo>
                      <a:pt x="6762" y="8907"/>
                    </a:lnTo>
                    <a:lnTo>
                      <a:pt x="7204" y="8776"/>
                    </a:lnTo>
                    <a:lnTo>
                      <a:pt x="7777" y="8563"/>
                    </a:lnTo>
                    <a:lnTo>
                      <a:pt x="8776" y="7941"/>
                    </a:lnTo>
                    <a:lnTo>
                      <a:pt x="9627" y="7106"/>
                    </a:lnTo>
                    <a:lnTo>
                      <a:pt x="10282" y="6124"/>
                    </a:lnTo>
                    <a:lnTo>
                      <a:pt x="10495" y="5567"/>
                    </a:lnTo>
                    <a:lnTo>
                      <a:pt x="11968" y="1556"/>
                    </a:lnTo>
                    <a:lnTo>
                      <a:pt x="11543" y="819"/>
                    </a:lnTo>
                    <a:lnTo>
                      <a:pt x="7335" y="82"/>
                    </a:lnTo>
                    <a:lnTo>
                      <a:pt x="6745" y="0"/>
                    </a:lnTo>
                    <a:close/>
                  </a:path>
                </a:pathLst>
              </a:custGeom>
              <a:solidFill>
                <a:srgbClr val="FB6449"/>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3" name="Google Shape;1917;p34">
                <a:extLst>
                  <a:ext uri="{FF2B5EF4-FFF2-40B4-BE49-F238E27FC236}">
                    <a16:creationId xmlns:a16="http://schemas.microsoft.com/office/drawing/2014/main" id="{9EB70030-C37F-72DB-BE1A-F2AF01F5E14F}"/>
                  </a:ext>
                </a:extLst>
              </p:cNvPr>
              <p:cNvSpPr/>
              <p:nvPr/>
            </p:nvSpPr>
            <p:spPr>
              <a:xfrm>
                <a:off x="-3852468" y="2594283"/>
                <a:ext cx="357213" cy="269862"/>
              </a:xfrm>
              <a:custGeom>
                <a:avLst/>
                <a:gdLst/>
                <a:ahLst/>
                <a:cxnLst/>
                <a:rect l="l" t="t" r="r" b="b"/>
                <a:pathLst>
                  <a:path w="11986" h="9055" extrusionOk="0">
                    <a:moveTo>
                      <a:pt x="5240" y="0"/>
                    </a:moveTo>
                    <a:lnTo>
                      <a:pt x="4634" y="82"/>
                    </a:lnTo>
                    <a:lnTo>
                      <a:pt x="443" y="819"/>
                    </a:lnTo>
                    <a:lnTo>
                      <a:pt x="1" y="1556"/>
                    </a:lnTo>
                    <a:lnTo>
                      <a:pt x="1474" y="5567"/>
                    </a:lnTo>
                    <a:lnTo>
                      <a:pt x="1704" y="6124"/>
                    </a:lnTo>
                    <a:lnTo>
                      <a:pt x="2359" y="7106"/>
                    </a:lnTo>
                    <a:lnTo>
                      <a:pt x="3194" y="7941"/>
                    </a:lnTo>
                    <a:lnTo>
                      <a:pt x="4209" y="8563"/>
                    </a:lnTo>
                    <a:lnTo>
                      <a:pt x="4765" y="8776"/>
                    </a:lnTo>
                    <a:lnTo>
                      <a:pt x="5207" y="8907"/>
                    </a:lnTo>
                    <a:lnTo>
                      <a:pt x="6108" y="9054"/>
                    </a:lnTo>
                    <a:lnTo>
                      <a:pt x="7025" y="9038"/>
                    </a:lnTo>
                    <a:lnTo>
                      <a:pt x="7909" y="8858"/>
                    </a:lnTo>
                    <a:lnTo>
                      <a:pt x="8351" y="8710"/>
                    </a:lnTo>
                    <a:lnTo>
                      <a:pt x="9235" y="8383"/>
                    </a:lnTo>
                    <a:lnTo>
                      <a:pt x="9824" y="8383"/>
                    </a:lnTo>
                    <a:lnTo>
                      <a:pt x="11036" y="8268"/>
                    </a:lnTo>
                    <a:lnTo>
                      <a:pt x="11642" y="8137"/>
                    </a:lnTo>
                    <a:lnTo>
                      <a:pt x="11805" y="8072"/>
                    </a:lnTo>
                    <a:lnTo>
                      <a:pt x="11985" y="7777"/>
                    </a:lnTo>
                    <a:lnTo>
                      <a:pt x="11953" y="7597"/>
                    </a:lnTo>
                    <a:lnTo>
                      <a:pt x="11756" y="7008"/>
                    </a:lnTo>
                    <a:lnTo>
                      <a:pt x="11249" y="5911"/>
                    </a:lnTo>
                    <a:lnTo>
                      <a:pt x="10954" y="5387"/>
                    </a:lnTo>
                    <a:lnTo>
                      <a:pt x="10807" y="4454"/>
                    </a:lnTo>
                    <a:lnTo>
                      <a:pt x="10708" y="4012"/>
                    </a:lnTo>
                    <a:lnTo>
                      <a:pt x="10414" y="3144"/>
                    </a:lnTo>
                    <a:lnTo>
                      <a:pt x="9972" y="2358"/>
                    </a:lnTo>
                    <a:lnTo>
                      <a:pt x="9399" y="1654"/>
                    </a:lnTo>
                    <a:lnTo>
                      <a:pt x="9071" y="1343"/>
                    </a:lnTo>
                    <a:lnTo>
                      <a:pt x="8596" y="950"/>
                    </a:lnTo>
                    <a:lnTo>
                      <a:pt x="7549" y="393"/>
                    </a:lnTo>
                    <a:lnTo>
                      <a:pt x="6419" y="66"/>
                    </a:lnTo>
                    <a:lnTo>
                      <a:pt x="5240" y="0"/>
                    </a:lnTo>
                    <a:close/>
                  </a:path>
                </a:pathLst>
              </a:custGeom>
              <a:solidFill>
                <a:srgbClr val="FB6449"/>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4" name="Google Shape;1918;p34">
                <a:extLst>
                  <a:ext uri="{FF2B5EF4-FFF2-40B4-BE49-F238E27FC236}">
                    <a16:creationId xmlns:a16="http://schemas.microsoft.com/office/drawing/2014/main" id="{2130FA7F-C59C-DD6A-2E66-05F42367C3CD}"/>
                  </a:ext>
                </a:extLst>
              </p:cNvPr>
              <p:cNvSpPr/>
              <p:nvPr/>
            </p:nvSpPr>
            <p:spPr>
              <a:xfrm>
                <a:off x="-3899288" y="2365429"/>
                <a:ext cx="67830" cy="229867"/>
              </a:xfrm>
              <a:custGeom>
                <a:avLst/>
                <a:gdLst/>
                <a:ahLst/>
                <a:cxnLst/>
                <a:rect l="l" t="t" r="r" b="b"/>
                <a:pathLst>
                  <a:path w="2276" h="7713" extrusionOk="0">
                    <a:moveTo>
                      <a:pt x="1146" y="1"/>
                    </a:moveTo>
                    <a:lnTo>
                      <a:pt x="868" y="394"/>
                    </a:lnTo>
                    <a:lnTo>
                      <a:pt x="442" y="1278"/>
                    </a:lnTo>
                    <a:lnTo>
                      <a:pt x="164" y="2227"/>
                    </a:lnTo>
                    <a:lnTo>
                      <a:pt x="17" y="3242"/>
                    </a:lnTo>
                    <a:lnTo>
                      <a:pt x="0" y="4257"/>
                    </a:lnTo>
                    <a:lnTo>
                      <a:pt x="98" y="5289"/>
                    </a:lnTo>
                    <a:lnTo>
                      <a:pt x="279" y="6304"/>
                    </a:lnTo>
                    <a:lnTo>
                      <a:pt x="541" y="7254"/>
                    </a:lnTo>
                    <a:lnTo>
                      <a:pt x="688" y="7712"/>
                    </a:lnTo>
                    <a:lnTo>
                      <a:pt x="1588" y="7712"/>
                    </a:lnTo>
                    <a:lnTo>
                      <a:pt x="1752" y="7254"/>
                    </a:lnTo>
                    <a:lnTo>
                      <a:pt x="2014" y="6304"/>
                    </a:lnTo>
                    <a:lnTo>
                      <a:pt x="2194" y="5289"/>
                    </a:lnTo>
                    <a:lnTo>
                      <a:pt x="2276" y="4257"/>
                    </a:lnTo>
                    <a:lnTo>
                      <a:pt x="2260" y="3242"/>
                    </a:lnTo>
                    <a:lnTo>
                      <a:pt x="2129" y="2227"/>
                    </a:lnTo>
                    <a:lnTo>
                      <a:pt x="1850" y="1278"/>
                    </a:lnTo>
                    <a:lnTo>
                      <a:pt x="1425" y="394"/>
                    </a:lnTo>
                    <a:lnTo>
                      <a:pt x="1146" y="1"/>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5" name="Google Shape;1919;p34">
                <a:extLst>
                  <a:ext uri="{FF2B5EF4-FFF2-40B4-BE49-F238E27FC236}">
                    <a16:creationId xmlns:a16="http://schemas.microsoft.com/office/drawing/2014/main" id="{D808771A-1C9A-4D9F-43A7-AB37592D6389}"/>
                  </a:ext>
                </a:extLst>
              </p:cNvPr>
              <p:cNvSpPr/>
              <p:nvPr/>
            </p:nvSpPr>
            <p:spPr>
              <a:xfrm>
                <a:off x="-3851962" y="2490332"/>
                <a:ext cx="205935" cy="128359"/>
              </a:xfrm>
              <a:custGeom>
                <a:avLst/>
                <a:gdLst/>
                <a:ahLst/>
                <a:cxnLst/>
                <a:rect l="l" t="t" r="r" b="b"/>
                <a:pathLst>
                  <a:path w="6910" h="4307" extrusionOk="0">
                    <a:moveTo>
                      <a:pt x="6418" y="1"/>
                    </a:moveTo>
                    <a:lnTo>
                      <a:pt x="5452" y="83"/>
                    </a:lnTo>
                    <a:lnTo>
                      <a:pt x="4486" y="328"/>
                    </a:lnTo>
                    <a:lnTo>
                      <a:pt x="3553" y="705"/>
                    </a:lnTo>
                    <a:lnTo>
                      <a:pt x="2653" y="1196"/>
                    </a:lnTo>
                    <a:lnTo>
                      <a:pt x="1801" y="1786"/>
                    </a:lnTo>
                    <a:lnTo>
                      <a:pt x="1015" y="2457"/>
                    </a:lnTo>
                    <a:lnTo>
                      <a:pt x="328" y="3161"/>
                    </a:lnTo>
                    <a:lnTo>
                      <a:pt x="0" y="3521"/>
                    </a:lnTo>
                    <a:lnTo>
                      <a:pt x="459" y="4307"/>
                    </a:lnTo>
                    <a:lnTo>
                      <a:pt x="934" y="4209"/>
                    </a:lnTo>
                    <a:lnTo>
                      <a:pt x="1883" y="3947"/>
                    </a:lnTo>
                    <a:lnTo>
                      <a:pt x="2849" y="3603"/>
                    </a:lnTo>
                    <a:lnTo>
                      <a:pt x="3782" y="3177"/>
                    </a:lnTo>
                    <a:lnTo>
                      <a:pt x="4666" y="2637"/>
                    </a:lnTo>
                    <a:lnTo>
                      <a:pt x="5469" y="2015"/>
                    </a:lnTo>
                    <a:lnTo>
                      <a:pt x="6156" y="1311"/>
                    </a:lnTo>
                    <a:lnTo>
                      <a:pt x="6713" y="492"/>
                    </a:lnTo>
                    <a:lnTo>
                      <a:pt x="6909" y="50"/>
                    </a:lnTo>
                    <a:lnTo>
                      <a:pt x="6418" y="1"/>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6" name="Google Shape;1920;p34">
                <a:extLst>
                  <a:ext uri="{FF2B5EF4-FFF2-40B4-BE49-F238E27FC236}">
                    <a16:creationId xmlns:a16="http://schemas.microsoft.com/office/drawing/2014/main" id="{2BDC3C24-CBA2-2224-CED7-E4CA27658487}"/>
                  </a:ext>
                </a:extLst>
              </p:cNvPr>
              <p:cNvSpPr/>
              <p:nvPr/>
            </p:nvSpPr>
            <p:spPr>
              <a:xfrm>
                <a:off x="-3851962" y="2618661"/>
                <a:ext cx="205935" cy="127883"/>
              </a:xfrm>
              <a:custGeom>
                <a:avLst/>
                <a:gdLst/>
                <a:ahLst/>
                <a:cxnLst/>
                <a:rect l="l" t="t" r="r" b="b"/>
                <a:pathLst>
                  <a:path w="6910" h="4291" extrusionOk="0">
                    <a:moveTo>
                      <a:pt x="459" y="1"/>
                    </a:moveTo>
                    <a:lnTo>
                      <a:pt x="0" y="770"/>
                    </a:lnTo>
                    <a:lnTo>
                      <a:pt x="328" y="1131"/>
                    </a:lnTo>
                    <a:lnTo>
                      <a:pt x="1015" y="1835"/>
                    </a:lnTo>
                    <a:lnTo>
                      <a:pt x="1801" y="2506"/>
                    </a:lnTo>
                    <a:lnTo>
                      <a:pt x="2653" y="3095"/>
                    </a:lnTo>
                    <a:lnTo>
                      <a:pt x="3553" y="3586"/>
                    </a:lnTo>
                    <a:lnTo>
                      <a:pt x="4486" y="3979"/>
                    </a:lnTo>
                    <a:lnTo>
                      <a:pt x="5452" y="4209"/>
                    </a:lnTo>
                    <a:lnTo>
                      <a:pt x="6418" y="4290"/>
                    </a:lnTo>
                    <a:lnTo>
                      <a:pt x="6909" y="4241"/>
                    </a:lnTo>
                    <a:lnTo>
                      <a:pt x="6713" y="3799"/>
                    </a:lnTo>
                    <a:lnTo>
                      <a:pt x="6156" y="2981"/>
                    </a:lnTo>
                    <a:lnTo>
                      <a:pt x="5469" y="2277"/>
                    </a:lnTo>
                    <a:lnTo>
                      <a:pt x="4666" y="1655"/>
                    </a:lnTo>
                    <a:lnTo>
                      <a:pt x="3782" y="1114"/>
                    </a:lnTo>
                    <a:lnTo>
                      <a:pt x="2849" y="689"/>
                    </a:lnTo>
                    <a:lnTo>
                      <a:pt x="1883" y="345"/>
                    </a:lnTo>
                    <a:lnTo>
                      <a:pt x="934" y="83"/>
                    </a:lnTo>
                    <a:lnTo>
                      <a:pt x="459" y="1"/>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7" name="Google Shape;1921;p34">
                <a:extLst>
                  <a:ext uri="{FF2B5EF4-FFF2-40B4-BE49-F238E27FC236}">
                    <a16:creationId xmlns:a16="http://schemas.microsoft.com/office/drawing/2014/main" id="{626ACC94-9FC6-553E-11BB-F6E578DD9E8B}"/>
                  </a:ext>
                </a:extLst>
              </p:cNvPr>
              <p:cNvSpPr/>
              <p:nvPr/>
            </p:nvSpPr>
            <p:spPr>
              <a:xfrm>
                <a:off x="-3899288" y="2641609"/>
                <a:ext cx="67830" cy="230344"/>
              </a:xfrm>
              <a:custGeom>
                <a:avLst/>
                <a:gdLst/>
                <a:ahLst/>
                <a:cxnLst/>
                <a:rect l="l" t="t" r="r" b="b"/>
                <a:pathLst>
                  <a:path w="2276" h="7729" extrusionOk="0">
                    <a:moveTo>
                      <a:pt x="688" y="0"/>
                    </a:moveTo>
                    <a:lnTo>
                      <a:pt x="541" y="459"/>
                    </a:lnTo>
                    <a:lnTo>
                      <a:pt x="279" y="1425"/>
                    </a:lnTo>
                    <a:lnTo>
                      <a:pt x="98" y="2424"/>
                    </a:lnTo>
                    <a:lnTo>
                      <a:pt x="0" y="3455"/>
                    </a:lnTo>
                    <a:lnTo>
                      <a:pt x="17" y="4486"/>
                    </a:lnTo>
                    <a:lnTo>
                      <a:pt x="164" y="5485"/>
                    </a:lnTo>
                    <a:lnTo>
                      <a:pt x="442" y="6435"/>
                    </a:lnTo>
                    <a:lnTo>
                      <a:pt x="868" y="7319"/>
                    </a:lnTo>
                    <a:lnTo>
                      <a:pt x="1146" y="7728"/>
                    </a:lnTo>
                    <a:lnTo>
                      <a:pt x="1425" y="7319"/>
                    </a:lnTo>
                    <a:lnTo>
                      <a:pt x="1850" y="6435"/>
                    </a:lnTo>
                    <a:lnTo>
                      <a:pt x="2129" y="5485"/>
                    </a:lnTo>
                    <a:lnTo>
                      <a:pt x="2260" y="4486"/>
                    </a:lnTo>
                    <a:lnTo>
                      <a:pt x="2276" y="3455"/>
                    </a:lnTo>
                    <a:lnTo>
                      <a:pt x="2194" y="2424"/>
                    </a:lnTo>
                    <a:lnTo>
                      <a:pt x="2014" y="1425"/>
                    </a:lnTo>
                    <a:lnTo>
                      <a:pt x="1752" y="459"/>
                    </a:lnTo>
                    <a:lnTo>
                      <a:pt x="1588" y="0"/>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8" name="Google Shape;1922;p34">
                <a:extLst>
                  <a:ext uri="{FF2B5EF4-FFF2-40B4-BE49-F238E27FC236}">
                    <a16:creationId xmlns:a16="http://schemas.microsoft.com/office/drawing/2014/main" id="{B6C8FA6C-FF63-EA99-CDA6-B8D99D414A8F}"/>
                  </a:ext>
                </a:extLst>
              </p:cNvPr>
              <p:cNvSpPr/>
              <p:nvPr/>
            </p:nvSpPr>
            <p:spPr>
              <a:xfrm>
                <a:off x="-4084719" y="2618661"/>
                <a:ext cx="205935" cy="127883"/>
              </a:xfrm>
              <a:custGeom>
                <a:avLst/>
                <a:gdLst/>
                <a:ahLst/>
                <a:cxnLst/>
                <a:rect l="l" t="t" r="r" b="b"/>
                <a:pathLst>
                  <a:path w="6910" h="4291" extrusionOk="0">
                    <a:moveTo>
                      <a:pt x="6468" y="1"/>
                    </a:moveTo>
                    <a:lnTo>
                      <a:pt x="5993" y="83"/>
                    </a:lnTo>
                    <a:lnTo>
                      <a:pt x="5027" y="345"/>
                    </a:lnTo>
                    <a:lnTo>
                      <a:pt x="4061" y="689"/>
                    </a:lnTo>
                    <a:lnTo>
                      <a:pt x="3128" y="1131"/>
                    </a:lnTo>
                    <a:lnTo>
                      <a:pt x="2260" y="1655"/>
                    </a:lnTo>
                    <a:lnTo>
                      <a:pt x="1458" y="2277"/>
                    </a:lnTo>
                    <a:lnTo>
                      <a:pt x="770" y="2981"/>
                    </a:lnTo>
                    <a:lnTo>
                      <a:pt x="214" y="3799"/>
                    </a:lnTo>
                    <a:lnTo>
                      <a:pt x="1" y="4241"/>
                    </a:lnTo>
                    <a:lnTo>
                      <a:pt x="492" y="4290"/>
                    </a:lnTo>
                    <a:lnTo>
                      <a:pt x="1474" y="4209"/>
                    </a:lnTo>
                    <a:lnTo>
                      <a:pt x="2440" y="3979"/>
                    </a:lnTo>
                    <a:lnTo>
                      <a:pt x="3373" y="3586"/>
                    </a:lnTo>
                    <a:lnTo>
                      <a:pt x="4274" y="3095"/>
                    </a:lnTo>
                    <a:lnTo>
                      <a:pt x="5125" y="2506"/>
                    </a:lnTo>
                    <a:lnTo>
                      <a:pt x="5895" y="1835"/>
                    </a:lnTo>
                    <a:lnTo>
                      <a:pt x="6599" y="1131"/>
                    </a:lnTo>
                    <a:lnTo>
                      <a:pt x="6910" y="770"/>
                    </a:lnTo>
                    <a:lnTo>
                      <a:pt x="6468" y="1"/>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69" name="Google Shape;1923;p34">
                <a:extLst>
                  <a:ext uri="{FF2B5EF4-FFF2-40B4-BE49-F238E27FC236}">
                    <a16:creationId xmlns:a16="http://schemas.microsoft.com/office/drawing/2014/main" id="{B5A49036-5F05-64AE-BA18-5A90B34B317D}"/>
                  </a:ext>
                </a:extLst>
              </p:cNvPr>
              <p:cNvSpPr/>
              <p:nvPr/>
            </p:nvSpPr>
            <p:spPr>
              <a:xfrm>
                <a:off x="-4084719" y="2490838"/>
                <a:ext cx="205935" cy="127853"/>
              </a:xfrm>
              <a:custGeom>
                <a:avLst/>
                <a:gdLst/>
                <a:ahLst/>
                <a:cxnLst/>
                <a:rect l="l" t="t" r="r" b="b"/>
                <a:pathLst>
                  <a:path w="6910" h="4290" extrusionOk="0">
                    <a:moveTo>
                      <a:pt x="492" y="0"/>
                    </a:moveTo>
                    <a:lnTo>
                      <a:pt x="1" y="33"/>
                    </a:lnTo>
                    <a:lnTo>
                      <a:pt x="214" y="475"/>
                    </a:lnTo>
                    <a:lnTo>
                      <a:pt x="770" y="1294"/>
                    </a:lnTo>
                    <a:lnTo>
                      <a:pt x="1458" y="1998"/>
                    </a:lnTo>
                    <a:lnTo>
                      <a:pt x="2260" y="2620"/>
                    </a:lnTo>
                    <a:lnTo>
                      <a:pt x="3128" y="3160"/>
                    </a:lnTo>
                    <a:lnTo>
                      <a:pt x="4061" y="3586"/>
                    </a:lnTo>
                    <a:lnTo>
                      <a:pt x="5027" y="3930"/>
                    </a:lnTo>
                    <a:lnTo>
                      <a:pt x="5993" y="4192"/>
                    </a:lnTo>
                    <a:lnTo>
                      <a:pt x="6468" y="4290"/>
                    </a:lnTo>
                    <a:lnTo>
                      <a:pt x="6910" y="3504"/>
                    </a:lnTo>
                    <a:lnTo>
                      <a:pt x="6599" y="3144"/>
                    </a:lnTo>
                    <a:lnTo>
                      <a:pt x="5895" y="2440"/>
                    </a:lnTo>
                    <a:lnTo>
                      <a:pt x="5125" y="1769"/>
                    </a:lnTo>
                    <a:lnTo>
                      <a:pt x="4274" y="1179"/>
                    </a:lnTo>
                    <a:lnTo>
                      <a:pt x="3373" y="688"/>
                    </a:lnTo>
                    <a:lnTo>
                      <a:pt x="2440" y="311"/>
                    </a:lnTo>
                    <a:lnTo>
                      <a:pt x="1474" y="66"/>
                    </a:lnTo>
                    <a:lnTo>
                      <a:pt x="492" y="0"/>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0" name="Google Shape;1924;p34">
                <a:extLst>
                  <a:ext uri="{FF2B5EF4-FFF2-40B4-BE49-F238E27FC236}">
                    <a16:creationId xmlns:a16="http://schemas.microsoft.com/office/drawing/2014/main" id="{BE2F7BAF-4637-0CB0-FC5C-A3EB13A25B02}"/>
                  </a:ext>
                </a:extLst>
              </p:cNvPr>
              <p:cNvSpPr/>
              <p:nvPr/>
            </p:nvSpPr>
            <p:spPr>
              <a:xfrm>
                <a:off x="-3891003" y="2592316"/>
                <a:ext cx="51767" cy="52244"/>
              </a:xfrm>
              <a:custGeom>
                <a:avLst/>
                <a:gdLst/>
                <a:ahLst/>
                <a:cxnLst/>
                <a:rect l="l" t="t" r="r" b="b"/>
                <a:pathLst>
                  <a:path w="1737" h="1753" extrusionOk="0">
                    <a:moveTo>
                      <a:pt x="868" y="1"/>
                    </a:moveTo>
                    <a:lnTo>
                      <a:pt x="688" y="17"/>
                    </a:lnTo>
                    <a:lnTo>
                      <a:pt x="377" y="148"/>
                    </a:lnTo>
                    <a:lnTo>
                      <a:pt x="132" y="394"/>
                    </a:lnTo>
                    <a:lnTo>
                      <a:pt x="1" y="705"/>
                    </a:lnTo>
                    <a:lnTo>
                      <a:pt x="1" y="885"/>
                    </a:lnTo>
                    <a:lnTo>
                      <a:pt x="1" y="1049"/>
                    </a:lnTo>
                    <a:lnTo>
                      <a:pt x="132" y="1376"/>
                    </a:lnTo>
                    <a:lnTo>
                      <a:pt x="377" y="1605"/>
                    </a:lnTo>
                    <a:lnTo>
                      <a:pt x="688" y="1736"/>
                    </a:lnTo>
                    <a:lnTo>
                      <a:pt x="868" y="1753"/>
                    </a:lnTo>
                    <a:lnTo>
                      <a:pt x="1048" y="1736"/>
                    </a:lnTo>
                    <a:lnTo>
                      <a:pt x="1359" y="1605"/>
                    </a:lnTo>
                    <a:lnTo>
                      <a:pt x="1589" y="1376"/>
                    </a:lnTo>
                    <a:lnTo>
                      <a:pt x="1720" y="1049"/>
                    </a:lnTo>
                    <a:lnTo>
                      <a:pt x="1736" y="885"/>
                    </a:lnTo>
                    <a:lnTo>
                      <a:pt x="1720" y="705"/>
                    </a:lnTo>
                    <a:lnTo>
                      <a:pt x="1589" y="394"/>
                    </a:lnTo>
                    <a:lnTo>
                      <a:pt x="1359" y="148"/>
                    </a:lnTo>
                    <a:lnTo>
                      <a:pt x="1048" y="17"/>
                    </a:lnTo>
                    <a:lnTo>
                      <a:pt x="868" y="1"/>
                    </a:lnTo>
                    <a:close/>
                  </a:path>
                </a:pathLst>
              </a:custGeom>
              <a:solidFill>
                <a:srgbClr val="043025"/>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71" name="Google Shape;1925;p34">
            <a:extLst>
              <a:ext uri="{FF2B5EF4-FFF2-40B4-BE49-F238E27FC236}">
                <a16:creationId xmlns:a16="http://schemas.microsoft.com/office/drawing/2014/main" id="{793267B5-4043-7D8F-7821-28EA2E4B7ECA}"/>
              </a:ext>
            </a:extLst>
          </p:cNvPr>
          <p:cNvGrpSpPr/>
          <p:nvPr/>
        </p:nvGrpSpPr>
        <p:grpSpPr>
          <a:xfrm>
            <a:off x="3185081" y="2456286"/>
            <a:ext cx="1163400" cy="1465800"/>
            <a:chOff x="2932979" y="2446285"/>
            <a:chExt cx="1163400" cy="1465800"/>
          </a:xfrm>
        </p:grpSpPr>
        <p:cxnSp>
          <p:nvCxnSpPr>
            <p:cNvPr id="272" name="Google Shape;1926;p34">
              <a:extLst>
                <a:ext uri="{FF2B5EF4-FFF2-40B4-BE49-F238E27FC236}">
                  <a16:creationId xmlns:a16="http://schemas.microsoft.com/office/drawing/2014/main" id="{07479F50-57C2-F63C-92A4-A0096E0BC271}"/>
                </a:ext>
              </a:extLst>
            </p:cNvPr>
            <p:cNvCxnSpPr>
              <a:stCxn id="273" idx="4"/>
            </p:cNvCxnSpPr>
            <p:nvPr/>
          </p:nvCxnSpPr>
          <p:spPr>
            <a:xfrm flipH="1">
              <a:off x="3513779" y="3609685"/>
              <a:ext cx="900" cy="302400"/>
            </a:xfrm>
            <a:prstGeom prst="straightConnector1">
              <a:avLst/>
            </a:prstGeom>
            <a:noFill/>
            <a:ln w="28575" cap="flat" cmpd="sng">
              <a:solidFill>
                <a:schemeClr val="accent5">
                  <a:lumMod val="75000"/>
                </a:schemeClr>
              </a:solidFill>
              <a:prstDash val="solid"/>
              <a:round/>
              <a:headEnd type="none" w="med" len="med"/>
              <a:tailEnd type="oval" w="med" len="med"/>
            </a:ln>
          </p:spPr>
        </p:cxnSp>
        <p:sp>
          <p:nvSpPr>
            <p:cNvPr id="273" name="Google Shape;1927;p34">
              <a:extLst>
                <a:ext uri="{FF2B5EF4-FFF2-40B4-BE49-F238E27FC236}">
                  <a16:creationId xmlns:a16="http://schemas.microsoft.com/office/drawing/2014/main" id="{27E991C9-3CCF-814C-5179-9CCD1CA714A3}"/>
                </a:ext>
              </a:extLst>
            </p:cNvPr>
            <p:cNvSpPr/>
            <p:nvPr/>
          </p:nvSpPr>
          <p:spPr>
            <a:xfrm>
              <a:off x="2932979" y="2446285"/>
              <a:ext cx="1163400" cy="1163400"/>
            </a:xfrm>
            <a:prstGeom prst="ellipse">
              <a:avLst/>
            </a:prstGeom>
            <a:noFill/>
            <a:ln w="2857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4" name="Google Shape;1928;p34">
              <a:extLst>
                <a:ext uri="{FF2B5EF4-FFF2-40B4-BE49-F238E27FC236}">
                  <a16:creationId xmlns:a16="http://schemas.microsoft.com/office/drawing/2014/main" id="{9C59568C-F85C-D23D-E9DB-F761C87E85F0}"/>
                </a:ext>
              </a:extLst>
            </p:cNvPr>
            <p:cNvSpPr/>
            <p:nvPr/>
          </p:nvSpPr>
          <p:spPr>
            <a:xfrm>
              <a:off x="3081496" y="2594819"/>
              <a:ext cx="867300" cy="867300"/>
            </a:xfrm>
            <a:prstGeom prst="ellipse">
              <a:avLst/>
            </a:prstGeom>
            <a:solidFill>
              <a:srgbClr val="FFFFFF"/>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275" name="Google Shape;1929;p34">
              <a:extLst>
                <a:ext uri="{FF2B5EF4-FFF2-40B4-BE49-F238E27FC236}">
                  <a16:creationId xmlns:a16="http://schemas.microsoft.com/office/drawing/2014/main" id="{A5272599-B01D-9E72-2584-AFAD1561895C}"/>
                </a:ext>
              </a:extLst>
            </p:cNvPr>
            <p:cNvGrpSpPr/>
            <p:nvPr/>
          </p:nvGrpSpPr>
          <p:grpSpPr>
            <a:xfrm>
              <a:off x="3190287" y="2715858"/>
              <a:ext cx="648803" cy="624235"/>
              <a:chOff x="-3122952" y="2040879"/>
              <a:chExt cx="849997" cy="817810"/>
            </a:xfrm>
          </p:grpSpPr>
          <p:sp>
            <p:nvSpPr>
              <p:cNvPr id="276" name="Google Shape;1930;p34">
                <a:extLst>
                  <a:ext uri="{FF2B5EF4-FFF2-40B4-BE49-F238E27FC236}">
                    <a16:creationId xmlns:a16="http://schemas.microsoft.com/office/drawing/2014/main" id="{C4E35C35-FF49-6986-0D1E-025ED210FBFD}"/>
                  </a:ext>
                </a:extLst>
              </p:cNvPr>
              <p:cNvSpPr/>
              <p:nvPr/>
            </p:nvSpPr>
            <p:spPr>
              <a:xfrm>
                <a:off x="-2878035" y="2504904"/>
                <a:ext cx="134707" cy="353785"/>
              </a:xfrm>
              <a:custGeom>
                <a:avLst/>
                <a:gdLst/>
                <a:ahLst/>
                <a:cxnLst/>
                <a:rect l="l" t="t" r="r" b="b"/>
                <a:pathLst>
                  <a:path w="4520" h="11871" extrusionOk="0">
                    <a:moveTo>
                      <a:pt x="4520" y="0"/>
                    </a:moveTo>
                    <a:lnTo>
                      <a:pt x="509" y="6615"/>
                    </a:lnTo>
                    <a:lnTo>
                      <a:pt x="279" y="7024"/>
                    </a:lnTo>
                    <a:lnTo>
                      <a:pt x="17" y="7924"/>
                    </a:lnTo>
                    <a:lnTo>
                      <a:pt x="1" y="8416"/>
                    </a:lnTo>
                    <a:lnTo>
                      <a:pt x="17" y="8776"/>
                    </a:lnTo>
                    <a:lnTo>
                      <a:pt x="148" y="9447"/>
                    </a:lnTo>
                    <a:lnTo>
                      <a:pt x="410" y="10069"/>
                    </a:lnTo>
                    <a:lnTo>
                      <a:pt x="787" y="10610"/>
                    </a:lnTo>
                    <a:lnTo>
                      <a:pt x="1262" y="11084"/>
                    </a:lnTo>
                    <a:lnTo>
                      <a:pt x="1802" y="11461"/>
                    </a:lnTo>
                    <a:lnTo>
                      <a:pt x="2424" y="11723"/>
                    </a:lnTo>
                    <a:lnTo>
                      <a:pt x="3095" y="11854"/>
                    </a:lnTo>
                    <a:lnTo>
                      <a:pt x="3456" y="11870"/>
                    </a:lnTo>
                    <a:lnTo>
                      <a:pt x="4520" y="0"/>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7" name="Google Shape;1931;p34">
                <a:extLst>
                  <a:ext uri="{FF2B5EF4-FFF2-40B4-BE49-F238E27FC236}">
                    <a16:creationId xmlns:a16="http://schemas.microsoft.com/office/drawing/2014/main" id="{3F15F9D6-BE74-2B34-C11E-A43269D49E2E}"/>
                  </a:ext>
                </a:extLst>
              </p:cNvPr>
              <p:cNvSpPr/>
              <p:nvPr/>
            </p:nvSpPr>
            <p:spPr>
              <a:xfrm>
                <a:off x="-3122952" y="2362895"/>
                <a:ext cx="351819" cy="134707"/>
              </a:xfrm>
              <a:custGeom>
                <a:avLst/>
                <a:gdLst/>
                <a:ahLst/>
                <a:cxnLst/>
                <a:rect l="l" t="t" r="r" b="b"/>
                <a:pathLst>
                  <a:path w="11805" h="4520" extrusionOk="0">
                    <a:moveTo>
                      <a:pt x="3815" y="1"/>
                    </a:moveTo>
                    <a:lnTo>
                      <a:pt x="2865" y="34"/>
                    </a:lnTo>
                    <a:lnTo>
                      <a:pt x="2407" y="165"/>
                    </a:lnTo>
                    <a:lnTo>
                      <a:pt x="2063" y="296"/>
                    </a:lnTo>
                    <a:lnTo>
                      <a:pt x="1474" y="623"/>
                    </a:lnTo>
                    <a:lnTo>
                      <a:pt x="966" y="1065"/>
                    </a:lnTo>
                    <a:lnTo>
                      <a:pt x="557" y="1589"/>
                    </a:lnTo>
                    <a:lnTo>
                      <a:pt x="246" y="2178"/>
                    </a:lnTo>
                    <a:lnTo>
                      <a:pt x="66" y="2833"/>
                    </a:lnTo>
                    <a:lnTo>
                      <a:pt x="0" y="3488"/>
                    </a:lnTo>
                    <a:lnTo>
                      <a:pt x="82" y="4176"/>
                    </a:lnTo>
                    <a:lnTo>
                      <a:pt x="180" y="4520"/>
                    </a:lnTo>
                    <a:lnTo>
                      <a:pt x="11805" y="1867"/>
                    </a:lnTo>
                    <a:lnTo>
                      <a:pt x="4257" y="99"/>
                    </a:lnTo>
                    <a:lnTo>
                      <a:pt x="3815" y="1"/>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8" name="Google Shape;1932;p34">
                <a:extLst>
                  <a:ext uri="{FF2B5EF4-FFF2-40B4-BE49-F238E27FC236}">
                    <a16:creationId xmlns:a16="http://schemas.microsoft.com/office/drawing/2014/main" id="{84B510E8-1F0C-D9D6-92A2-3539F0551D92}"/>
                  </a:ext>
                </a:extLst>
              </p:cNvPr>
              <p:cNvSpPr/>
              <p:nvPr/>
            </p:nvSpPr>
            <p:spPr>
              <a:xfrm>
                <a:off x="-2879972" y="2040879"/>
                <a:ext cx="182034" cy="324490"/>
              </a:xfrm>
              <a:custGeom>
                <a:avLst/>
                <a:gdLst/>
                <a:ahLst/>
                <a:cxnLst/>
                <a:rect l="l" t="t" r="r" b="b"/>
                <a:pathLst>
                  <a:path w="6108" h="10888" extrusionOk="0">
                    <a:moveTo>
                      <a:pt x="2243" y="0"/>
                    </a:moveTo>
                    <a:lnTo>
                      <a:pt x="1572" y="16"/>
                    </a:lnTo>
                    <a:lnTo>
                      <a:pt x="917" y="164"/>
                    </a:lnTo>
                    <a:lnTo>
                      <a:pt x="295" y="459"/>
                    </a:lnTo>
                    <a:lnTo>
                      <a:pt x="0" y="655"/>
                    </a:lnTo>
                    <a:lnTo>
                      <a:pt x="6107" y="10888"/>
                    </a:lnTo>
                    <a:lnTo>
                      <a:pt x="5469" y="3160"/>
                    </a:lnTo>
                    <a:lnTo>
                      <a:pt x="5420" y="2718"/>
                    </a:lnTo>
                    <a:lnTo>
                      <a:pt x="5092" y="1834"/>
                    </a:lnTo>
                    <a:lnTo>
                      <a:pt x="4830" y="1424"/>
                    </a:lnTo>
                    <a:lnTo>
                      <a:pt x="4601" y="1146"/>
                    </a:lnTo>
                    <a:lnTo>
                      <a:pt x="4094" y="671"/>
                    </a:lnTo>
                    <a:lnTo>
                      <a:pt x="3521" y="328"/>
                    </a:lnTo>
                    <a:lnTo>
                      <a:pt x="2898" y="98"/>
                    </a:lnTo>
                    <a:lnTo>
                      <a:pt x="2243" y="0"/>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79" name="Google Shape;1933;p34">
                <a:extLst>
                  <a:ext uri="{FF2B5EF4-FFF2-40B4-BE49-F238E27FC236}">
                    <a16:creationId xmlns:a16="http://schemas.microsoft.com/office/drawing/2014/main" id="{E70F329A-05A5-8825-E5D5-24E0B2500D56}"/>
                  </a:ext>
                </a:extLst>
              </p:cNvPr>
              <p:cNvSpPr/>
              <p:nvPr/>
            </p:nvSpPr>
            <p:spPr>
              <a:xfrm>
                <a:off x="-2624773" y="2151148"/>
                <a:ext cx="276686" cy="267418"/>
              </a:xfrm>
              <a:custGeom>
                <a:avLst/>
                <a:gdLst/>
                <a:ahLst/>
                <a:cxnLst/>
                <a:rect l="l" t="t" r="r" b="b"/>
                <a:pathLst>
                  <a:path w="9284" h="8973" extrusionOk="0">
                    <a:moveTo>
                      <a:pt x="7859" y="0"/>
                    </a:moveTo>
                    <a:lnTo>
                      <a:pt x="0" y="8972"/>
                    </a:lnTo>
                    <a:lnTo>
                      <a:pt x="0" y="8972"/>
                    </a:lnTo>
                    <a:lnTo>
                      <a:pt x="7155" y="5976"/>
                    </a:lnTo>
                    <a:lnTo>
                      <a:pt x="7564" y="5780"/>
                    </a:lnTo>
                    <a:lnTo>
                      <a:pt x="8317" y="5207"/>
                    </a:lnTo>
                    <a:lnTo>
                      <a:pt x="8612" y="4830"/>
                    </a:lnTo>
                    <a:lnTo>
                      <a:pt x="8809" y="4535"/>
                    </a:lnTo>
                    <a:lnTo>
                      <a:pt x="9103" y="3913"/>
                    </a:lnTo>
                    <a:lnTo>
                      <a:pt x="9251" y="3242"/>
                    </a:lnTo>
                    <a:lnTo>
                      <a:pt x="9283" y="2587"/>
                    </a:lnTo>
                    <a:lnTo>
                      <a:pt x="9169" y="1932"/>
                    </a:lnTo>
                    <a:lnTo>
                      <a:pt x="8940" y="1310"/>
                    </a:lnTo>
                    <a:lnTo>
                      <a:pt x="8596" y="721"/>
                    </a:lnTo>
                    <a:lnTo>
                      <a:pt x="8137" y="213"/>
                    </a:lnTo>
                    <a:lnTo>
                      <a:pt x="7859" y="0"/>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0" name="Google Shape;1934;p34">
                <a:extLst>
                  <a:ext uri="{FF2B5EF4-FFF2-40B4-BE49-F238E27FC236}">
                    <a16:creationId xmlns:a16="http://schemas.microsoft.com/office/drawing/2014/main" id="{61C0236A-FEBB-AD6E-A2CF-1418E4D80AD2}"/>
                  </a:ext>
                </a:extLst>
              </p:cNvPr>
              <p:cNvSpPr/>
              <p:nvPr/>
            </p:nvSpPr>
            <p:spPr>
              <a:xfrm>
                <a:off x="-2652609" y="2504904"/>
                <a:ext cx="326963" cy="210823"/>
              </a:xfrm>
              <a:custGeom>
                <a:avLst/>
                <a:gdLst/>
                <a:ahLst/>
                <a:cxnLst/>
                <a:rect l="l" t="t" r="r" b="b"/>
                <a:pathLst>
                  <a:path w="10971" h="7074" extrusionOk="0">
                    <a:moveTo>
                      <a:pt x="1" y="0"/>
                    </a:moveTo>
                    <a:lnTo>
                      <a:pt x="5060" y="5878"/>
                    </a:lnTo>
                    <a:lnTo>
                      <a:pt x="5371" y="6205"/>
                    </a:lnTo>
                    <a:lnTo>
                      <a:pt x="6157" y="6729"/>
                    </a:lnTo>
                    <a:lnTo>
                      <a:pt x="6615" y="6909"/>
                    </a:lnTo>
                    <a:lnTo>
                      <a:pt x="6943" y="7008"/>
                    </a:lnTo>
                    <a:lnTo>
                      <a:pt x="7630" y="7073"/>
                    </a:lnTo>
                    <a:lnTo>
                      <a:pt x="8302" y="7024"/>
                    </a:lnTo>
                    <a:lnTo>
                      <a:pt x="8940" y="6844"/>
                    </a:lnTo>
                    <a:lnTo>
                      <a:pt x="9530" y="6533"/>
                    </a:lnTo>
                    <a:lnTo>
                      <a:pt x="10054" y="6123"/>
                    </a:lnTo>
                    <a:lnTo>
                      <a:pt x="10496" y="5616"/>
                    </a:lnTo>
                    <a:lnTo>
                      <a:pt x="10839" y="5027"/>
                    </a:lnTo>
                    <a:lnTo>
                      <a:pt x="10970" y="4683"/>
                    </a:lnTo>
                    <a:lnTo>
                      <a:pt x="1" y="0"/>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1" name="Google Shape;1935;p34">
                <a:extLst>
                  <a:ext uri="{FF2B5EF4-FFF2-40B4-BE49-F238E27FC236}">
                    <a16:creationId xmlns:a16="http://schemas.microsoft.com/office/drawing/2014/main" id="{9CFE25D6-9148-F5A1-A412-798153334407}"/>
                  </a:ext>
                </a:extLst>
              </p:cNvPr>
              <p:cNvSpPr/>
              <p:nvPr/>
            </p:nvSpPr>
            <p:spPr>
              <a:xfrm>
                <a:off x="-3119048" y="2040879"/>
                <a:ext cx="846093" cy="817810"/>
              </a:xfrm>
              <a:custGeom>
                <a:avLst/>
                <a:gdLst/>
                <a:ahLst/>
                <a:cxnLst/>
                <a:rect l="l" t="t" r="r" b="b"/>
                <a:pathLst>
                  <a:path w="28390" h="27441" extrusionOk="0">
                    <a:moveTo>
                      <a:pt x="17993" y="0"/>
                    </a:moveTo>
                    <a:lnTo>
                      <a:pt x="17338" y="98"/>
                    </a:lnTo>
                    <a:lnTo>
                      <a:pt x="16716" y="328"/>
                    </a:lnTo>
                    <a:lnTo>
                      <a:pt x="16143" y="671"/>
                    </a:lnTo>
                    <a:lnTo>
                      <a:pt x="15636" y="1130"/>
                    </a:lnTo>
                    <a:lnTo>
                      <a:pt x="15423" y="1424"/>
                    </a:lnTo>
                    <a:lnTo>
                      <a:pt x="15144" y="1817"/>
                    </a:lnTo>
                    <a:lnTo>
                      <a:pt x="14833" y="2702"/>
                    </a:lnTo>
                    <a:lnTo>
                      <a:pt x="14768" y="3160"/>
                    </a:lnTo>
                    <a:lnTo>
                      <a:pt x="14129" y="10888"/>
                    </a:lnTo>
                    <a:lnTo>
                      <a:pt x="16585" y="12672"/>
                    </a:lnTo>
                    <a:lnTo>
                      <a:pt x="15652" y="15570"/>
                    </a:lnTo>
                    <a:lnTo>
                      <a:pt x="21186" y="19991"/>
                    </a:lnTo>
                    <a:lnTo>
                      <a:pt x="21530" y="20236"/>
                    </a:lnTo>
                    <a:lnTo>
                      <a:pt x="22332" y="20678"/>
                    </a:lnTo>
                    <a:lnTo>
                      <a:pt x="22790" y="20842"/>
                    </a:lnTo>
                    <a:lnTo>
                      <a:pt x="23462" y="21039"/>
                    </a:lnTo>
                    <a:lnTo>
                      <a:pt x="24722" y="21170"/>
                    </a:lnTo>
                    <a:lnTo>
                      <a:pt x="25525" y="21071"/>
                    </a:lnTo>
                    <a:lnTo>
                      <a:pt x="25967" y="20908"/>
                    </a:lnTo>
                    <a:lnTo>
                      <a:pt x="26310" y="20695"/>
                    </a:lnTo>
                    <a:lnTo>
                      <a:pt x="26556" y="20416"/>
                    </a:lnTo>
                    <a:lnTo>
                      <a:pt x="26621" y="20253"/>
                    </a:lnTo>
                    <a:lnTo>
                      <a:pt x="26720" y="19893"/>
                    </a:lnTo>
                    <a:lnTo>
                      <a:pt x="26785" y="19139"/>
                    </a:lnTo>
                    <a:lnTo>
                      <a:pt x="26703" y="18419"/>
                    </a:lnTo>
                    <a:lnTo>
                      <a:pt x="26474" y="17748"/>
                    </a:lnTo>
                    <a:lnTo>
                      <a:pt x="26294" y="17437"/>
                    </a:lnTo>
                    <a:lnTo>
                      <a:pt x="26621" y="17273"/>
                    </a:lnTo>
                    <a:lnTo>
                      <a:pt x="27211" y="16864"/>
                    </a:lnTo>
                    <a:lnTo>
                      <a:pt x="27702" y="16323"/>
                    </a:lnTo>
                    <a:lnTo>
                      <a:pt x="28079" y="15685"/>
                    </a:lnTo>
                    <a:lnTo>
                      <a:pt x="28210" y="15325"/>
                    </a:lnTo>
                    <a:lnTo>
                      <a:pt x="28308" y="14981"/>
                    </a:lnTo>
                    <a:lnTo>
                      <a:pt x="28390" y="14293"/>
                    </a:lnTo>
                    <a:lnTo>
                      <a:pt x="28341" y="13622"/>
                    </a:lnTo>
                    <a:lnTo>
                      <a:pt x="28144" y="12983"/>
                    </a:lnTo>
                    <a:lnTo>
                      <a:pt x="27849" y="12394"/>
                    </a:lnTo>
                    <a:lnTo>
                      <a:pt x="27440" y="11870"/>
                    </a:lnTo>
                    <a:lnTo>
                      <a:pt x="26933" y="11428"/>
                    </a:lnTo>
                    <a:lnTo>
                      <a:pt x="26327" y="11084"/>
                    </a:lnTo>
                    <a:lnTo>
                      <a:pt x="25999" y="10970"/>
                    </a:lnTo>
                    <a:lnTo>
                      <a:pt x="25525" y="10839"/>
                    </a:lnTo>
                    <a:lnTo>
                      <a:pt x="24591" y="10806"/>
                    </a:lnTo>
                    <a:lnTo>
                      <a:pt x="24133" y="10888"/>
                    </a:lnTo>
                    <a:lnTo>
                      <a:pt x="16602" y="12672"/>
                    </a:lnTo>
                    <a:lnTo>
                      <a:pt x="16602" y="12672"/>
                    </a:lnTo>
                    <a:lnTo>
                      <a:pt x="22496" y="8792"/>
                    </a:lnTo>
                    <a:lnTo>
                      <a:pt x="22856" y="8546"/>
                    </a:lnTo>
                    <a:lnTo>
                      <a:pt x="23511" y="7908"/>
                    </a:lnTo>
                    <a:lnTo>
                      <a:pt x="23805" y="7515"/>
                    </a:lnTo>
                    <a:lnTo>
                      <a:pt x="24198" y="6926"/>
                    </a:lnTo>
                    <a:lnTo>
                      <a:pt x="24722" y="5780"/>
                    </a:lnTo>
                    <a:lnTo>
                      <a:pt x="24870" y="4977"/>
                    </a:lnTo>
                    <a:lnTo>
                      <a:pt x="24870" y="4519"/>
                    </a:lnTo>
                    <a:lnTo>
                      <a:pt x="24771" y="4126"/>
                    </a:lnTo>
                    <a:lnTo>
                      <a:pt x="24575" y="3815"/>
                    </a:lnTo>
                    <a:lnTo>
                      <a:pt x="24444" y="3700"/>
                    </a:lnTo>
                    <a:lnTo>
                      <a:pt x="24116" y="3487"/>
                    </a:lnTo>
                    <a:lnTo>
                      <a:pt x="23445" y="3193"/>
                    </a:lnTo>
                    <a:lnTo>
                      <a:pt x="22725" y="3045"/>
                    </a:lnTo>
                    <a:lnTo>
                      <a:pt x="22004" y="3062"/>
                    </a:lnTo>
                    <a:lnTo>
                      <a:pt x="21661" y="3127"/>
                    </a:lnTo>
                    <a:lnTo>
                      <a:pt x="21612" y="2767"/>
                    </a:lnTo>
                    <a:lnTo>
                      <a:pt x="21399" y="2079"/>
                    </a:lnTo>
                    <a:lnTo>
                      <a:pt x="21038" y="1441"/>
                    </a:lnTo>
                    <a:lnTo>
                      <a:pt x="20547" y="884"/>
                    </a:lnTo>
                    <a:lnTo>
                      <a:pt x="20236" y="655"/>
                    </a:lnTo>
                    <a:lnTo>
                      <a:pt x="19942" y="459"/>
                    </a:lnTo>
                    <a:lnTo>
                      <a:pt x="19319" y="164"/>
                    </a:lnTo>
                    <a:lnTo>
                      <a:pt x="18664" y="16"/>
                    </a:lnTo>
                    <a:lnTo>
                      <a:pt x="17993" y="0"/>
                    </a:lnTo>
                    <a:close/>
                    <a:moveTo>
                      <a:pt x="8530" y="475"/>
                    </a:moveTo>
                    <a:lnTo>
                      <a:pt x="8170" y="557"/>
                    </a:lnTo>
                    <a:lnTo>
                      <a:pt x="8022" y="655"/>
                    </a:lnTo>
                    <a:lnTo>
                      <a:pt x="7711" y="884"/>
                    </a:lnTo>
                    <a:lnTo>
                      <a:pt x="7220" y="1441"/>
                    </a:lnTo>
                    <a:lnTo>
                      <a:pt x="6876" y="2079"/>
                    </a:lnTo>
                    <a:lnTo>
                      <a:pt x="6664" y="2767"/>
                    </a:lnTo>
                    <a:lnTo>
                      <a:pt x="6614" y="3127"/>
                    </a:lnTo>
                    <a:lnTo>
                      <a:pt x="6254" y="3062"/>
                    </a:lnTo>
                    <a:lnTo>
                      <a:pt x="5534" y="3045"/>
                    </a:lnTo>
                    <a:lnTo>
                      <a:pt x="4830" y="3193"/>
                    </a:lnTo>
                    <a:lnTo>
                      <a:pt x="4142" y="3487"/>
                    </a:lnTo>
                    <a:lnTo>
                      <a:pt x="3831" y="3700"/>
                    </a:lnTo>
                    <a:lnTo>
                      <a:pt x="3553" y="3913"/>
                    </a:lnTo>
                    <a:lnTo>
                      <a:pt x="3078" y="4437"/>
                    </a:lnTo>
                    <a:lnTo>
                      <a:pt x="2734" y="5010"/>
                    </a:lnTo>
                    <a:lnTo>
                      <a:pt x="2505" y="5632"/>
                    </a:lnTo>
                    <a:lnTo>
                      <a:pt x="2407" y="6287"/>
                    </a:lnTo>
                    <a:lnTo>
                      <a:pt x="2423" y="6958"/>
                    </a:lnTo>
                    <a:lnTo>
                      <a:pt x="2571" y="7613"/>
                    </a:lnTo>
                    <a:lnTo>
                      <a:pt x="2865" y="8235"/>
                    </a:lnTo>
                    <a:lnTo>
                      <a:pt x="3062" y="8530"/>
                    </a:lnTo>
                    <a:lnTo>
                      <a:pt x="3373" y="8907"/>
                    </a:lnTo>
                    <a:lnTo>
                      <a:pt x="4110" y="9496"/>
                    </a:lnTo>
                    <a:lnTo>
                      <a:pt x="4519" y="9693"/>
                    </a:lnTo>
                    <a:lnTo>
                      <a:pt x="11674" y="12672"/>
                    </a:lnTo>
                    <a:lnTo>
                      <a:pt x="11674" y="12672"/>
                    </a:lnTo>
                    <a:lnTo>
                      <a:pt x="4601" y="12345"/>
                    </a:lnTo>
                    <a:lnTo>
                      <a:pt x="4175" y="12345"/>
                    </a:lnTo>
                    <a:lnTo>
                      <a:pt x="3275" y="12476"/>
                    </a:lnTo>
                    <a:lnTo>
                      <a:pt x="2800" y="12607"/>
                    </a:lnTo>
                    <a:lnTo>
                      <a:pt x="2145" y="12852"/>
                    </a:lnTo>
                    <a:lnTo>
                      <a:pt x="1048" y="13491"/>
                    </a:lnTo>
                    <a:lnTo>
                      <a:pt x="458" y="14031"/>
                    </a:lnTo>
                    <a:lnTo>
                      <a:pt x="180" y="14408"/>
                    </a:lnTo>
                    <a:lnTo>
                      <a:pt x="33" y="14784"/>
                    </a:lnTo>
                    <a:lnTo>
                      <a:pt x="0" y="15161"/>
                    </a:lnTo>
                    <a:lnTo>
                      <a:pt x="49" y="15325"/>
                    </a:lnTo>
                    <a:lnTo>
                      <a:pt x="180" y="15685"/>
                    </a:lnTo>
                    <a:lnTo>
                      <a:pt x="557" y="16323"/>
                    </a:lnTo>
                    <a:lnTo>
                      <a:pt x="1048" y="16864"/>
                    </a:lnTo>
                    <a:lnTo>
                      <a:pt x="1637" y="17273"/>
                    </a:lnTo>
                    <a:lnTo>
                      <a:pt x="1965" y="17437"/>
                    </a:lnTo>
                    <a:lnTo>
                      <a:pt x="1801" y="17748"/>
                    </a:lnTo>
                    <a:lnTo>
                      <a:pt x="1555" y="18419"/>
                    </a:lnTo>
                    <a:lnTo>
                      <a:pt x="1474" y="19156"/>
                    </a:lnTo>
                    <a:lnTo>
                      <a:pt x="1555" y="19893"/>
                    </a:lnTo>
                    <a:lnTo>
                      <a:pt x="1654" y="20253"/>
                    </a:lnTo>
                    <a:lnTo>
                      <a:pt x="1768" y="20597"/>
                    </a:lnTo>
                    <a:lnTo>
                      <a:pt x="2112" y="21186"/>
                    </a:lnTo>
                    <a:lnTo>
                      <a:pt x="2554" y="21693"/>
                    </a:lnTo>
                    <a:lnTo>
                      <a:pt x="3078" y="22103"/>
                    </a:lnTo>
                    <a:lnTo>
                      <a:pt x="3667" y="22414"/>
                    </a:lnTo>
                    <a:lnTo>
                      <a:pt x="4306" y="22594"/>
                    </a:lnTo>
                    <a:lnTo>
                      <a:pt x="4977" y="22659"/>
                    </a:lnTo>
                    <a:lnTo>
                      <a:pt x="5665" y="22578"/>
                    </a:lnTo>
                    <a:lnTo>
                      <a:pt x="6009" y="22479"/>
                    </a:lnTo>
                    <a:lnTo>
                      <a:pt x="6467" y="22299"/>
                    </a:lnTo>
                    <a:lnTo>
                      <a:pt x="7253" y="21775"/>
                    </a:lnTo>
                    <a:lnTo>
                      <a:pt x="7564" y="21448"/>
                    </a:lnTo>
                    <a:lnTo>
                      <a:pt x="12607" y="15570"/>
                    </a:lnTo>
                    <a:lnTo>
                      <a:pt x="10118" y="22185"/>
                    </a:lnTo>
                    <a:lnTo>
                      <a:pt x="9987" y="22594"/>
                    </a:lnTo>
                    <a:lnTo>
                      <a:pt x="9823" y="23494"/>
                    </a:lnTo>
                    <a:lnTo>
                      <a:pt x="9807" y="23986"/>
                    </a:lnTo>
                    <a:lnTo>
                      <a:pt x="9840" y="24690"/>
                    </a:lnTo>
                    <a:lnTo>
                      <a:pt x="10102" y="25934"/>
                    </a:lnTo>
                    <a:lnTo>
                      <a:pt x="10446" y="26654"/>
                    </a:lnTo>
                    <a:lnTo>
                      <a:pt x="10708" y="27031"/>
                    </a:lnTo>
                    <a:lnTo>
                      <a:pt x="11019" y="27293"/>
                    </a:lnTo>
                    <a:lnTo>
                      <a:pt x="11362" y="27424"/>
                    </a:lnTo>
                    <a:lnTo>
                      <a:pt x="11543" y="27440"/>
                    </a:lnTo>
                    <a:lnTo>
                      <a:pt x="11919" y="27424"/>
                    </a:lnTo>
                    <a:lnTo>
                      <a:pt x="12656" y="27260"/>
                    </a:lnTo>
                    <a:lnTo>
                      <a:pt x="13311" y="26965"/>
                    </a:lnTo>
                    <a:lnTo>
                      <a:pt x="13884" y="26523"/>
                    </a:lnTo>
                    <a:lnTo>
                      <a:pt x="14129" y="26261"/>
                    </a:lnTo>
                    <a:lnTo>
                      <a:pt x="14375" y="26523"/>
                    </a:lnTo>
                    <a:lnTo>
                      <a:pt x="14964" y="26965"/>
                    </a:lnTo>
                    <a:lnTo>
                      <a:pt x="15619" y="27260"/>
                    </a:lnTo>
                    <a:lnTo>
                      <a:pt x="16340" y="27424"/>
                    </a:lnTo>
                    <a:lnTo>
                      <a:pt x="16733" y="27440"/>
                    </a:lnTo>
                    <a:lnTo>
                      <a:pt x="17076" y="27424"/>
                    </a:lnTo>
                    <a:lnTo>
                      <a:pt x="17764" y="27293"/>
                    </a:lnTo>
                    <a:lnTo>
                      <a:pt x="18370" y="27031"/>
                    </a:lnTo>
                    <a:lnTo>
                      <a:pt x="18926" y="26654"/>
                    </a:lnTo>
                    <a:lnTo>
                      <a:pt x="19401" y="26180"/>
                    </a:lnTo>
                    <a:lnTo>
                      <a:pt x="19778" y="25639"/>
                    </a:lnTo>
                    <a:lnTo>
                      <a:pt x="20040" y="25017"/>
                    </a:lnTo>
                    <a:lnTo>
                      <a:pt x="20171" y="24346"/>
                    </a:lnTo>
                    <a:lnTo>
                      <a:pt x="20187" y="23986"/>
                    </a:lnTo>
                    <a:lnTo>
                      <a:pt x="20154" y="23494"/>
                    </a:lnTo>
                    <a:lnTo>
                      <a:pt x="19909" y="22594"/>
                    </a:lnTo>
                    <a:lnTo>
                      <a:pt x="19680" y="22185"/>
                    </a:lnTo>
                    <a:lnTo>
                      <a:pt x="15652" y="15570"/>
                    </a:lnTo>
                    <a:lnTo>
                      <a:pt x="12623" y="15570"/>
                    </a:lnTo>
                    <a:lnTo>
                      <a:pt x="11674" y="12672"/>
                    </a:lnTo>
                    <a:lnTo>
                      <a:pt x="14129" y="10888"/>
                    </a:lnTo>
                    <a:lnTo>
                      <a:pt x="12263" y="4060"/>
                    </a:lnTo>
                    <a:lnTo>
                      <a:pt x="12132" y="3651"/>
                    </a:lnTo>
                    <a:lnTo>
                      <a:pt x="11739" y="2833"/>
                    </a:lnTo>
                    <a:lnTo>
                      <a:pt x="11461" y="2423"/>
                    </a:lnTo>
                    <a:lnTo>
                      <a:pt x="11019" y="1883"/>
                    </a:lnTo>
                    <a:lnTo>
                      <a:pt x="10085" y="1032"/>
                    </a:lnTo>
                    <a:lnTo>
                      <a:pt x="9381" y="639"/>
                    </a:lnTo>
                    <a:lnTo>
                      <a:pt x="8939" y="508"/>
                    </a:lnTo>
                    <a:lnTo>
                      <a:pt x="8530" y="475"/>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2" name="Google Shape;1936;p34">
                <a:extLst>
                  <a:ext uri="{FF2B5EF4-FFF2-40B4-BE49-F238E27FC236}">
                    <a16:creationId xmlns:a16="http://schemas.microsoft.com/office/drawing/2014/main" id="{74A41495-9C90-245E-585B-DC50B34709C3}"/>
                  </a:ext>
                </a:extLst>
              </p:cNvPr>
              <p:cNvSpPr/>
              <p:nvPr/>
            </p:nvSpPr>
            <p:spPr>
              <a:xfrm>
                <a:off x="-2774590" y="2365338"/>
                <a:ext cx="153751" cy="154228"/>
              </a:xfrm>
              <a:custGeom>
                <a:avLst/>
                <a:gdLst/>
                <a:ahLst/>
                <a:cxnLst/>
                <a:rect l="l" t="t" r="r" b="b"/>
                <a:pathLst>
                  <a:path w="5159" h="5175" extrusionOk="0">
                    <a:moveTo>
                      <a:pt x="2571" y="1"/>
                    </a:moveTo>
                    <a:lnTo>
                      <a:pt x="2309" y="17"/>
                    </a:lnTo>
                    <a:lnTo>
                      <a:pt x="1802" y="115"/>
                    </a:lnTo>
                    <a:lnTo>
                      <a:pt x="1343" y="312"/>
                    </a:lnTo>
                    <a:lnTo>
                      <a:pt x="934" y="590"/>
                    </a:lnTo>
                    <a:lnTo>
                      <a:pt x="590" y="934"/>
                    </a:lnTo>
                    <a:lnTo>
                      <a:pt x="312" y="1360"/>
                    </a:lnTo>
                    <a:lnTo>
                      <a:pt x="116" y="1818"/>
                    </a:lnTo>
                    <a:lnTo>
                      <a:pt x="1" y="2326"/>
                    </a:lnTo>
                    <a:lnTo>
                      <a:pt x="1" y="2588"/>
                    </a:lnTo>
                    <a:lnTo>
                      <a:pt x="1" y="2850"/>
                    </a:lnTo>
                    <a:lnTo>
                      <a:pt x="116" y="3357"/>
                    </a:lnTo>
                    <a:lnTo>
                      <a:pt x="312" y="3815"/>
                    </a:lnTo>
                    <a:lnTo>
                      <a:pt x="590" y="4241"/>
                    </a:lnTo>
                    <a:lnTo>
                      <a:pt x="934" y="4585"/>
                    </a:lnTo>
                    <a:lnTo>
                      <a:pt x="1343" y="4863"/>
                    </a:lnTo>
                    <a:lnTo>
                      <a:pt x="1802" y="5060"/>
                    </a:lnTo>
                    <a:lnTo>
                      <a:pt x="2309" y="5158"/>
                    </a:lnTo>
                    <a:lnTo>
                      <a:pt x="2571" y="5174"/>
                    </a:lnTo>
                    <a:lnTo>
                      <a:pt x="2850" y="5158"/>
                    </a:lnTo>
                    <a:lnTo>
                      <a:pt x="3341" y="5060"/>
                    </a:lnTo>
                    <a:lnTo>
                      <a:pt x="3816" y="4863"/>
                    </a:lnTo>
                    <a:lnTo>
                      <a:pt x="4225" y="4585"/>
                    </a:lnTo>
                    <a:lnTo>
                      <a:pt x="4569" y="4241"/>
                    </a:lnTo>
                    <a:lnTo>
                      <a:pt x="4847" y="3815"/>
                    </a:lnTo>
                    <a:lnTo>
                      <a:pt x="5044" y="3357"/>
                    </a:lnTo>
                    <a:lnTo>
                      <a:pt x="5142" y="2850"/>
                    </a:lnTo>
                    <a:lnTo>
                      <a:pt x="5158" y="2588"/>
                    </a:lnTo>
                    <a:lnTo>
                      <a:pt x="5142" y="2326"/>
                    </a:lnTo>
                    <a:lnTo>
                      <a:pt x="5044" y="1818"/>
                    </a:lnTo>
                    <a:lnTo>
                      <a:pt x="4847" y="1360"/>
                    </a:lnTo>
                    <a:lnTo>
                      <a:pt x="4569" y="934"/>
                    </a:lnTo>
                    <a:lnTo>
                      <a:pt x="4225" y="590"/>
                    </a:lnTo>
                    <a:lnTo>
                      <a:pt x="3816" y="312"/>
                    </a:lnTo>
                    <a:lnTo>
                      <a:pt x="3341" y="115"/>
                    </a:lnTo>
                    <a:lnTo>
                      <a:pt x="2850" y="17"/>
                    </a:lnTo>
                    <a:lnTo>
                      <a:pt x="2571" y="1"/>
                    </a:lnTo>
                    <a:close/>
                  </a:path>
                </a:pathLst>
              </a:custGeom>
              <a:solidFill>
                <a:srgbClr val="043025"/>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83" name="Google Shape;1937;p34">
            <a:extLst>
              <a:ext uri="{FF2B5EF4-FFF2-40B4-BE49-F238E27FC236}">
                <a16:creationId xmlns:a16="http://schemas.microsoft.com/office/drawing/2014/main" id="{818FBB87-5D66-96DA-02E1-EFD758E5B0EC}"/>
              </a:ext>
            </a:extLst>
          </p:cNvPr>
          <p:cNvGrpSpPr/>
          <p:nvPr/>
        </p:nvGrpSpPr>
        <p:grpSpPr>
          <a:xfrm>
            <a:off x="4348481" y="2034616"/>
            <a:ext cx="1902502" cy="1585200"/>
            <a:chOff x="4348481" y="2024615"/>
            <a:chExt cx="1902502" cy="1585200"/>
          </a:xfrm>
        </p:grpSpPr>
        <p:cxnSp>
          <p:nvCxnSpPr>
            <p:cNvPr id="284" name="Google Shape;1938;p34">
              <a:extLst>
                <a:ext uri="{FF2B5EF4-FFF2-40B4-BE49-F238E27FC236}">
                  <a16:creationId xmlns:a16="http://schemas.microsoft.com/office/drawing/2014/main" id="{4C3A5816-FE21-3FE0-F323-B7B335F143BF}"/>
                </a:ext>
              </a:extLst>
            </p:cNvPr>
            <p:cNvCxnSpPr>
              <a:stCxn id="285" idx="0"/>
            </p:cNvCxnSpPr>
            <p:nvPr/>
          </p:nvCxnSpPr>
          <p:spPr>
            <a:xfrm rot="10800000" flipH="1">
              <a:off x="5669733" y="2024615"/>
              <a:ext cx="300" cy="422100"/>
            </a:xfrm>
            <a:prstGeom prst="straightConnector1">
              <a:avLst/>
            </a:prstGeom>
            <a:noFill/>
            <a:ln w="28575" cap="flat" cmpd="sng">
              <a:solidFill>
                <a:schemeClr val="accent5">
                  <a:lumMod val="75000"/>
                </a:schemeClr>
              </a:solidFill>
              <a:prstDash val="solid"/>
              <a:round/>
              <a:headEnd type="none" w="med" len="med"/>
              <a:tailEnd type="oval" w="med" len="med"/>
            </a:ln>
          </p:spPr>
        </p:cxnSp>
        <p:sp>
          <p:nvSpPr>
            <p:cNvPr id="285" name="Google Shape;1910;p34">
              <a:extLst>
                <a:ext uri="{FF2B5EF4-FFF2-40B4-BE49-F238E27FC236}">
                  <a16:creationId xmlns:a16="http://schemas.microsoft.com/office/drawing/2014/main" id="{A63637C7-954D-6425-5B02-E4F9721C3429}"/>
                </a:ext>
              </a:extLst>
            </p:cNvPr>
            <p:cNvSpPr/>
            <p:nvPr/>
          </p:nvSpPr>
          <p:spPr>
            <a:xfrm>
              <a:off x="5088483" y="2446715"/>
              <a:ext cx="1162500" cy="1163100"/>
            </a:xfrm>
            <a:prstGeom prst="ellipse">
              <a:avLst/>
            </a:prstGeom>
            <a:noFill/>
            <a:ln w="2857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86" name="Google Shape;1939;p34">
              <a:extLst>
                <a:ext uri="{FF2B5EF4-FFF2-40B4-BE49-F238E27FC236}">
                  <a16:creationId xmlns:a16="http://schemas.microsoft.com/office/drawing/2014/main" id="{5C6279BD-3901-E4A0-18B6-A33F42E06A8C}"/>
                </a:ext>
              </a:extLst>
            </p:cNvPr>
            <p:cNvSpPr/>
            <p:nvPr/>
          </p:nvSpPr>
          <p:spPr>
            <a:xfrm>
              <a:off x="5237019" y="2595569"/>
              <a:ext cx="865800" cy="865800"/>
            </a:xfrm>
            <a:prstGeom prst="ellipse">
              <a:avLst/>
            </a:prstGeom>
            <a:solidFill>
              <a:srgbClr val="FFFFFF"/>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287" name="Google Shape;1940;p34">
              <a:extLst>
                <a:ext uri="{FF2B5EF4-FFF2-40B4-BE49-F238E27FC236}">
                  <a16:creationId xmlns:a16="http://schemas.microsoft.com/office/drawing/2014/main" id="{660F2378-2F84-59EF-1A4D-97585339760B}"/>
                </a:ext>
              </a:extLst>
            </p:cNvPr>
            <p:cNvCxnSpPr>
              <a:stCxn id="273" idx="6"/>
              <a:endCxn id="285" idx="4"/>
            </p:cNvCxnSpPr>
            <p:nvPr/>
          </p:nvCxnSpPr>
          <p:spPr>
            <a:xfrm>
              <a:off x="4348481" y="2819746"/>
              <a:ext cx="1321252" cy="790069"/>
            </a:xfrm>
            <a:prstGeom prst="bentConnector4">
              <a:avLst>
                <a:gd name="adj1" fmla="val 28004"/>
                <a:gd name="adj2" fmla="val 128934"/>
              </a:avLst>
            </a:prstGeom>
            <a:noFill/>
            <a:ln w="28575" cap="flat" cmpd="sng">
              <a:solidFill>
                <a:schemeClr val="accent5">
                  <a:lumMod val="75000"/>
                </a:schemeClr>
              </a:solidFill>
              <a:prstDash val="solid"/>
              <a:round/>
              <a:headEnd type="none" w="med" len="med"/>
              <a:tailEnd type="oval" w="med" len="med"/>
            </a:ln>
          </p:spPr>
        </p:cxnSp>
        <p:grpSp>
          <p:nvGrpSpPr>
            <p:cNvPr id="288" name="Google Shape;1941;p34">
              <a:extLst>
                <a:ext uri="{FF2B5EF4-FFF2-40B4-BE49-F238E27FC236}">
                  <a16:creationId xmlns:a16="http://schemas.microsoft.com/office/drawing/2014/main" id="{224981CC-7544-EF9F-1B0E-43C853012DAD}"/>
                </a:ext>
              </a:extLst>
            </p:cNvPr>
            <p:cNvGrpSpPr/>
            <p:nvPr/>
          </p:nvGrpSpPr>
          <p:grpSpPr>
            <a:xfrm>
              <a:off x="5345502" y="2704252"/>
              <a:ext cx="648439" cy="648439"/>
              <a:chOff x="-4344765" y="1102577"/>
              <a:chExt cx="849520" cy="849520"/>
            </a:xfrm>
          </p:grpSpPr>
          <p:grpSp>
            <p:nvGrpSpPr>
              <p:cNvPr id="289" name="Google Shape;1942;p34">
                <a:extLst>
                  <a:ext uri="{FF2B5EF4-FFF2-40B4-BE49-F238E27FC236}">
                    <a16:creationId xmlns:a16="http://schemas.microsoft.com/office/drawing/2014/main" id="{22B29673-C7CD-4577-38C4-F9C2D5CF379E}"/>
                  </a:ext>
                </a:extLst>
              </p:cNvPr>
              <p:cNvGrpSpPr/>
              <p:nvPr/>
            </p:nvGrpSpPr>
            <p:grpSpPr>
              <a:xfrm>
                <a:off x="-4344765" y="1102577"/>
                <a:ext cx="849520" cy="849520"/>
                <a:chOff x="-4344765" y="1102577"/>
                <a:chExt cx="849520" cy="849520"/>
              </a:xfrm>
            </p:grpSpPr>
            <p:sp>
              <p:nvSpPr>
                <p:cNvPr id="302" name="Google Shape;1943;p34">
                  <a:extLst>
                    <a:ext uri="{FF2B5EF4-FFF2-40B4-BE49-F238E27FC236}">
                      <a16:creationId xmlns:a16="http://schemas.microsoft.com/office/drawing/2014/main" id="{449471E9-81C2-2C1C-A97A-1746C8931155}"/>
                    </a:ext>
                  </a:extLst>
                </p:cNvPr>
                <p:cNvSpPr/>
                <p:nvPr/>
              </p:nvSpPr>
              <p:spPr>
                <a:xfrm>
                  <a:off x="-3876836" y="1570983"/>
                  <a:ext cx="292810" cy="292780"/>
                </a:xfrm>
                <a:custGeom>
                  <a:avLst/>
                  <a:gdLst/>
                  <a:ahLst/>
                  <a:cxnLst/>
                  <a:rect l="l" t="t" r="r" b="b"/>
                  <a:pathLst>
                    <a:path w="9825" h="9824" extrusionOk="0">
                      <a:moveTo>
                        <a:pt x="2064" y="0"/>
                      </a:moveTo>
                      <a:lnTo>
                        <a:pt x="1867" y="82"/>
                      </a:lnTo>
                      <a:lnTo>
                        <a:pt x="1769" y="164"/>
                      </a:lnTo>
                      <a:lnTo>
                        <a:pt x="165" y="1769"/>
                      </a:lnTo>
                      <a:lnTo>
                        <a:pt x="83" y="1851"/>
                      </a:lnTo>
                      <a:lnTo>
                        <a:pt x="1" y="2063"/>
                      </a:lnTo>
                      <a:lnTo>
                        <a:pt x="1" y="2276"/>
                      </a:lnTo>
                      <a:lnTo>
                        <a:pt x="83" y="2489"/>
                      </a:lnTo>
                      <a:lnTo>
                        <a:pt x="165" y="2571"/>
                      </a:lnTo>
                      <a:lnTo>
                        <a:pt x="607" y="3046"/>
                      </a:lnTo>
                      <a:lnTo>
                        <a:pt x="1245" y="3881"/>
                      </a:lnTo>
                      <a:lnTo>
                        <a:pt x="1818" y="4994"/>
                      </a:lnTo>
                      <a:lnTo>
                        <a:pt x="2064" y="5698"/>
                      </a:lnTo>
                      <a:lnTo>
                        <a:pt x="2293" y="6386"/>
                      </a:lnTo>
                      <a:lnTo>
                        <a:pt x="2833" y="7450"/>
                      </a:lnTo>
                      <a:lnTo>
                        <a:pt x="3406" y="8219"/>
                      </a:lnTo>
                      <a:lnTo>
                        <a:pt x="3783" y="8629"/>
                      </a:lnTo>
                      <a:lnTo>
                        <a:pt x="4209" y="9022"/>
                      </a:lnTo>
                      <a:lnTo>
                        <a:pt x="5060" y="9578"/>
                      </a:lnTo>
                      <a:lnTo>
                        <a:pt x="5928" y="9824"/>
                      </a:lnTo>
                      <a:lnTo>
                        <a:pt x="6779" y="9775"/>
                      </a:lnTo>
                      <a:lnTo>
                        <a:pt x="7221" y="9627"/>
                      </a:lnTo>
                      <a:lnTo>
                        <a:pt x="7565" y="9464"/>
                      </a:lnTo>
                      <a:lnTo>
                        <a:pt x="8269" y="8956"/>
                      </a:lnTo>
                      <a:lnTo>
                        <a:pt x="8629" y="8629"/>
                      </a:lnTo>
                      <a:lnTo>
                        <a:pt x="8907" y="8334"/>
                      </a:lnTo>
                      <a:lnTo>
                        <a:pt x="9366" y="7728"/>
                      </a:lnTo>
                      <a:lnTo>
                        <a:pt x="9661" y="7122"/>
                      </a:lnTo>
                      <a:lnTo>
                        <a:pt x="9808" y="6517"/>
                      </a:lnTo>
                      <a:lnTo>
                        <a:pt x="9824" y="5911"/>
                      </a:lnTo>
                      <a:lnTo>
                        <a:pt x="9661" y="5305"/>
                      </a:lnTo>
                      <a:lnTo>
                        <a:pt x="9366" y="4699"/>
                      </a:lnTo>
                      <a:lnTo>
                        <a:pt x="8907" y="4094"/>
                      </a:lnTo>
                      <a:lnTo>
                        <a:pt x="8629" y="3799"/>
                      </a:lnTo>
                      <a:lnTo>
                        <a:pt x="8220" y="3406"/>
                      </a:lnTo>
                      <a:lnTo>
                        <a:pt x="7450" y="2833"/>
                      </a:lnTo>
                      <a:lnTo>
                        <a:pt x="6386" y="2293"/>
                      </a:lnTo>
                      <a:lnTo>
                        <a:pt x="5715" y="2063"/>
                      </a:lnTo>
                      <a:lnTo>
                        <a:pt x="4994" y="1818"/>
                      </a:lnTo>
                      <a:lnTo>
                        <a:pt x="3881" y="1245"/>
                      </a:lnTo>
                      <a:lnTo>
                        <a:pt x="3046" y="606"/>
                      </a:lnTo>
                      <a:lnTo>
                        <a:pt x="2588" y="164"/>
                      </a:lnTo>
                      <a:lnTo>
                        <a:pt x="2489" y="82"/>
                      </a:lnTo>
                      <a:lnTo>
                        <a:pt x="2293" y="0"/>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nvGrpSpPr>
                <p:cNvPr id="303" name="Google Shape;1944;p34">
                  <a:extLst>
                    <a:ext uri="{FF2B5EF4-FFF2-40B4-BE49-F238E27FC236}">
                      <a16:creationId xmlns:a16="http://schemas.microsoft.com/office/drawing/2014/main" id="{E0A9BE9D-DB9C-E29C-B160-10B1530D7E8D}"/>
                    </a:ext>
                  </a:extLst>
                </p:cNvPr>
                <p:cNvGrpSpPr/>
                <p:nvPr/>
              </p:nvGrpSpPr>
              <p:grpSpPr>
                <a:xfrm>
                  <a:off x="-4344765" y="1102577"/>
                  <a:ext cx="849520" cy="849520"/>
                  <a:chOff x="-4344765" y="1102577"/>
                  <a:chExt cx="849520" cy="849520"/>
                </a:xfrm>
              </p:grpSpPr>
              <p:sp>
                <p:nvSpPr>
                  <p:cNvPr id="304" name="Google Shape;1945;p34">
                    <a:extLst>
                      <a:ext uri="{FF2B5EF4-FFF2-40B4-BE49-F238E27FC236}">
                        <a16:creationId xmlns:a16="http://schemas.microsoft.com/office/drawing/2014/main" id="{437C582B-65A6-D5EE-5B4D-10BEDED7B895}"/>
                      </a:ext>
                    </a:extLst>
                  </p:cNvPr>
                  <p:cNvSpPr/>
                  <p:nvPr/>
                </p:nvSpPr>
                <p:spPr>
                  <a:xfrm>
                    <a:off x="-4255477" y="1191358"/>
                    <a:ext cx="292303" cy="293286"/>
                  </a:xfrm>
                  <a:custGeom>
                    <a:avLst/>
                    <a:gdLst/>
                    <a:ahLst/>
                    <a:cxnLst/>
                    <a:rect l="l" t="t" r="r" b="b"/>
                    <a:pathLst>
                      <a:path w="9808" h="9841" extrusionOk="0">
                        <a:moveTo>
                          <a:pt x="3308" y="1"/>
                        </a:moveTo>
                        <a:lnTo>
                          <a:pt x="2702" y="148"/>
                        </a:lnTo>
                        <a:lnTo>
                          <a:pt x="2097" y="459"/>
                        </a:lnTo>
                        <a:lnTo>
                          <a:pt x="1491" y="901"/>
                        </a:lnTo>
                        <a:lnTo>
                          <a:pt x="1196" y="1196"/>
                        </a:lnTo>
                        <a:lnTo>
                          <a:pt x="901" y="1491"/>
                        </a:lnTo>
                        <a:lnTo>
                          <a:pt x="443" y="2096"/>
                        </a:lnTo>
                        <a:lnTo>
                          <a:pt x="148" y="2702"/>
                        </a:lnTo>
                        <a:lnTo>
                          <a:pt x="1" y="3308"/>
                        </a:lnTo>
                        <a:lnTo>
                          <a:pt x="1" y="3914"/>
                        </a:lnTo>
                        <a:lnTo>
                          <a:pt x="148" y="4520"/>
                        </a:lnTo>
                        <a:lnTo>
                          <a:pt x="443" y="5125"/>
                        </a:lnTo>
                        <a:lnTo>
                          <a:pt x="901" y="5731"/>
                        </a:lnTo>
                        <a:lnTo>
                          <a:pt x="1180" y="6026"/>
                        </a:lnTo>
                        <a:lnTo>
                          <a:pt x="1589" y="6419"/>
                        </a:lnTo>
                        <a:lnTo>
                          <a:pt x="2359" y="6992"/>
                        </a:lnTo>
                        <a:lnTo>
                          <a:pt x="3423" y="7532"/>
                        </a:lnTo>
                        <a:lnTo>
                          <a:pt x="4110" y="7761"/>
                        </a:lnTo>
                        <a:lnTo>
                          <a:pt x="4814" y="8007"/>
                        </a:lnTo>
                        <a:lnTo>
                          <a:pt x="5928" y="8580"/>
                        </a:lnTo>
                        <a:lnTo>
                          <a:pt x="6763" y="9218"/>
                        </a:lnTo>
                        <a:lnTo>
                          <a:pt x="7221" y="9660"/>
                        </a:lnTo>
                        <a:lnTo>
                          <a:pt x="7368" y="9775"/>
                        </a:lnTo>
                        <a:lnTo>
                          <a:pt x="7696" y="9841"/>
                        </a:lnTo>
                        <a:lnTo>
                          <a:pt x="7843" y="9791"/>
                        </a:lnTo>
                        <a:lnTo>
                          <a:pt x="7941" y="9742"/>
                        </a:lnTo>
                        <a:lnTo>
                          <a:pt x="8040" y="9660"/>
                        </a:lnTo>
                        <a:lnTo>
                          <a:pt x="9644" y="8056"/>
                        </a:lnTo>
                        <a:lnTo>
                          <a:pt x="9726" y="7974"/>
                        </a:lnTo>
                        <a:lnTo>
                          <a:pt x="9808" y="7761"/>
                        </a:lnTo>
                        <a:lnTo>
                          <a:pt x="9808" y="7548"/>
                        </a:lnTo>
                        <a:lnTo>
                          <a:pt x="9726" y="7336"/>
                        </a:lnTo>
                        <a:lnTo>
                          <a:pt x="9644" y="7254"/>
                        </a:lnTo>
                        <a:lnTo>
                          <a:pt x="9202" y="6779"/>
                        </a:lnTo>
                        <a:lnTo>
                          <a:pt x="8564" y="5944"/>
                        </a:lnTo>
                        <a:lnTo>
                          <a:pt x="7991" y="4831"/>
                        </a:lnTo>
                        <a:lnTo>
                          <a:pt x="7745" y="4127"/>
                        </a:lnTo>
                        <a:lnTo>
                          <a:pt x="7516" y="3439"/>
                        </a:lnTo>
                        <a:lnTo>
                          <a:pt x="6976" y="2375"/>
                        </a:lnTo>
                        <a:lnTo>
                          <a:pt x="6419" y="1605"/>
                        </a:lnTo>
                        <a:lnTo>
                          <a:pt x="6026" y="1196"/>
                        </a:lnTo>
                        <a:lnTo>
                          <a:pt x="5731" y="901"/>
                        </a:lnTo>
                        <a:lnTo>
                          <a:pt x="5125" y="459"/>
                        </a:lnTo>
                        <a:lnTo>
                          <a:pt x="4520" y="148"/>
                        </a:lnTo>
                        <a:lnTo>
                          <a:pt x="3914" y="1"/>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5" name="Google Shape;1946;p34">
                    <a:extLst>
                      <a:ext uri="{FF2B5EF4-FFF2-40B4-BE49-F238E27FC236}">
                        <a16:creationId xmlns:a16="http://schemas.microsoft.com/office/drawing/2014/main" id="{204EAB0C-43AF-1C96-B645-AA86B0467E90}"/>
                      </a:ext>
                    </a:extLst>
                  </p:cNvPr>
                  <p:cNvSpPr/>
                  <p:nvPr/>
                </p:nvSpPr>
                <p:spPr>
                  <a:xfrm>
                    <a:off x="-4255953" y="1570506"/>
                    <a:ext cx="292780" cy="292780"/>
                  </a:xfrm>
                  <a:custGeom>
                    <a:avLst/>
                    <a:gdLst/>
                    <a:ahLst/>
                    <a:cxnLst/>
                    <a:rect l="l" t="t" r="r" b="b"/>
                    <a:pathLst>
                      <a:path w="9824" h="9824" extrusionOk="0">
                        <a:moveTo>
                          <a:pt x="7532" y="0"/>
                        </a:moveTo>
                        <a:lnTo>
                          <a:pt x="7335" y="98"/>
                        </a:lnTo>
                        <a:lnTo>
                          <a:pt x="7237" y="164"/>
                        </a:lnTo>
                        <a:lnTo>
                          <a:pt x="6779" y="606"/>
                        </a:lnTo>
                        <a:lnTo>
                          <a:pt x="5944" y="1244"/>
                        </a:lnTo>
                        <a:lnTo>
                          <a:pt x="4830" y="1834"/>
                        </a:lnTo>
                        <a:lnTo>
                          <a:pt x="4110" y="2063"/>
                        </a:lnTo>
                        <a:lnTo>
                          <a:pt x="3439" y="2309"/>
                        </a:lnTo>
                        <a:lnTo>
                          <a:pt x="2358" y="2833"/>
                        </a:lnTo>
                        <a:lnTo>
                          <a:pt x="1605" y="3406"/>
                        </a:lnTo>
                        <a:lnTo>
                          <a:pt x="1196" y="3799"/>
                        </a:lnTo>
                        <a:lnTo>
                          <a:pt x="901" y="4093"/>
                        </a:lnTo>
                        <a:lnTo>
                          <a:pt x="459" y="4699"/>
                        </a:lnTo>
                        <a:lnTo>
                          <a:pt x="148" y="5305"/>
                        </a:lnTo>
                        <a:lnTo>
                          <a:pt x="1" y="5911"/>
                        </a:lnTo>
                        <a:lnTo>
                          <a:pt x="1" y="6516"/>
                        </a:lnTo>
                        <a:lnTo>
                          <a:pt x="148" y="7122"/>
                        </a:lnTo>
                        <a:lnTo>
                          <a:pt x="443" y="7728"/>
                        </a:lnTo>
                        <a:lnTo>
                          <a:pt x="901" y="8334"/>
                        </a:lnTo>
                        <a:lnTo>
                          <a:pt x="1196" y="8628"/>
                        </a:lnTo>
                        <a:lnTo>
                          <a:pt x="1621" y="9038"/>
                        </a:lnTo>
                        <a:lnTo>
                          <a:pt x="2473" y="9578"/>
                        </a:lnTo>
                        <a:lnTo>
                          <a:pt x="3324" y="9824"/>
                        </a:lnTo>
                        <a:lnTo>
                          <a:pt x="4192" y="9774"/>
                        </a:lnTo>
                        <a:lnTo>
                          <a:pt x="4618" y="9627"/>
                        </a:lnTo>
                        <a:lnTo>
                          <a:pt x="4961" y="9463"/>
                        </a:lnTo>
                        <a:lnTo>
                          <a:pt x="5682" y="8972"/>
                        </a:lnTo>
                        <a:lnTo>
                          <a:pt x="6026" y="8628"/>
                        </a:lnTo>
                        <a:lnTo>
                          <a:pt x="6419" y="8219"/>
                        </a:lnTo>
                        <a:lnTo>
                          <a:pt x="6975" y="7466"/>
                        </a:lnTo>
                        <a:lnTo>
                          <a:pt x="7515" y="6385"/>
                        </a:lnTo>
                        <a:lnTo>
                          <a:pt x="7745" y="5714"/>
                        </a:lnTo>
                        <a:lnTo>
                          <a:pt x="7990" y="5010"/>
                        </a:lnTo>
                        <a:lnTo>
                          <a:pt x="8580" y="3880"/>
                        </a:lnTo>
                        <a:lnTo>
                          <a:pt x="9218" y="3045"/>
                        </a:lnTo>
                        <a:lnTo>
                          <a:pt x="9660" y="2587"/>
                        </a:lnTo>
                        <a:lnTo>
                          <a:pt x="9742" y="2505"/>
                        </a:lnTo>
                        <a:lnTo>
                          <a:pt x="9824" y="2292"/>
                        </a:lnTo>
                        <a:lnTo>
                          <a:pt x="9824" y="2079"/>
                        </a:lnTo>
                        <a:lnTo>
                          <a:pt x="9742" y="1867"/>
                        </a:lnTo>
                        <a:lnTo>
                          <a:pt x="9660" y="1785"/>
                        </a:lnTo>
                        <a:lnTo>
                          <a:pt x="8056" y="164"/>
                        </a:lnTo>
                        <a:lnTo>
                          <a:pt x="7957" y="98"/>
                        </a:lnTo>
                        <a:lnTo>
                          <a:pt x="7761" y="0"/>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6" name="Google Shape;1947;p34">
                    <a:extLst>
                      <a:ext uri="{FF2B5EF4-FFF2-40B4-BE49-F238E27FC236}">
                        <a16:creationId xmlns:a16="http://schemas.microsoft.com/office/drawing/2014/main" id="{0DAD86D3-CA52-1EAD-09A2-65CCD8938939}"/>
                      </a:ext>
                    </a:extLst>
                  </p:cNvPr>
                  <p:cNvSpPr/>
                  <p:nvPr/>
                </p:nvSpPr>
                <p:spPr>
                  <a:xfrm>
                    <a:off x="-3876836" y="1191865"/>
                    <a:ext cx="292810" cy="292780"/>
                  </a:xfrm>
                  <a:custGeom>
                    <a:avLst/>
                    <a:gdLst/>
                    <a:ahLst/>
                    <a:cxnLst/>
                    <a:rect l="l" t="t" r="r" b="b"/>
                    <a:pathLst>
                      <a:path w="9825" h="9824" extrusionOk="0">
                        <a:moveTo>
                          <a:pt x="5911" y="0"/>
                        </a:moveTo>
                        <a:lnTo>
                          <a:pt x="5305" y="148"/>
                        </a:lnTo>
                        <a:lnTo>
                          <a:pt x="4700" y="442"/>
                        </a:lnTo>
                        <a:lnTo>
                          <a:pt x="4110" y="901"/>
                        </a:lnTo>
                        <a:lnTo>
                          <a:pt x="3799" y="1195"/>
                        </a:lnTo>
                        <a:lnTo>
                          <a:pt x="3406" y="1588"/>
                        </a:lnTo>
                        <a:lnTo>
                          <a:pt x="2850" y="2358"/>
                        </a:lnTo>
                        <a:lnTo>
                          <a:pt x="2309" y="3438"/>
                        </a:lnTo>
                        <a:lnTo>
                          <a:pt x="2080" y="4110"/>
                        </a:lnTo>
                        <a:lnTo>
                          <a:pt x="1835" y="4814"/>
                        </a:lnTo>
                        <a:lnTo>
                          <a:pt x="1262" y="5943"/>
                        </a:lnTo>
                        <a:lnTo>
                          <a:pt x="623" y="6762"/>
                        </a:lnTo>
                        <a:lnTo>
                          <a:pt x="165" y="7237"/>
                        </a:lnTo>
                        <a:lnTo>
                          <a:pt x="99" y="7319"/>
                        </a:lnTo>
                        <a:lnTo>
                          <a:pt x="1" y="7531"/>
                        </a:lnTo>
                        <a:lnTo>
                          <a:pt x="1" y="7744"/>
                        </a:lnTo>
                        <a:lnTo>
                          <a:pt x="99" y="7957"/>
                        </a:lnTo>
                        <a:lnTo>
                          <a:pt x="165" y="8039"/>
                        </a:lnTo>
                        <a:lnTo>
                          <a:pt x="1785" y="9660"/>
                        </a:lnTo>
                        <a:lnTo>
                          <a:pt x="1916" y="9758"/>
                        </a:lnTo>
                        <a:lnTo>
                          <a:pt x="2244" y="9824"/>
                        </a:lnTo>
                        <a:lnTo>
                          <a:pt x="2408" y="9774"/>
                        </a:lnTo>
                        <a:lnTo>
                          <a:pt x="2506" y="9725"/>
                        </a:lnTo>
                        <a:lnTo>
                          <a:pt x="2588" y="9660"/>
                        </a:lnTo>
                        <a:lnTo>
                          <a:pt x="3046" y="9201"/>
                        </a:lnTo>
                        <a:lnTo>
                          <a:pt x="3881" y="8579"/>
                        </a:lnTo>
                        <a:lnTo>
                          <a:pt x="5011" y="7990"/>
                        </a:lnTo>
                        <a:lnTo>
                          <a:pt x="5715" y="7744"/>
                        </a:lnTo>
                        <a:lnTo>
                          <a:pt x="6386" y="7515"/>
                        </a:lnTo>
                        <a:lnTo>
                          <a:pt x="7467" y="6991"/>
                        </a:lnTo>
                        <a:lnTo>
                          <a:pt x="8236" y="6418"/>
                        </a:lnTo>
                        <a:lnTo>
                          <a:pt x="8629" y="6025"/>
                        </a:lnTo>
                        <a:lnTo>
                          <a:pt x="8924" y="5730"/>
                        </a:lnTo>
                        <a:lnTo>
                          <a:pt x="9382" y="5125"/>
                        </a:lnTo>
                        <a:lnTo>
                          <a:pt x="9677" y="4519"/>
                        </a:lnTo>
                        <a:lnTo>
                          <a:pt x="9824" y="3913"/>
                        </a:lnTo>
                        <a:lnTo>
                          <a:pt x="9824" y="3307"/>
                        </a:lnTo>
                        <a:lnTo>
                          <a:pt x="9677" y="2702"/>
                        </a:lnTo>
                        <a:lnTo>
                          <a:pt x="9382" y="2096"/>
                        </a:lnTo>
                        <a:lnTo>
                          <a:pt x="8924" y="1490"/>
                        </a:lnTo>
                        <a:lnTo>
                          <a:pt x="8645" y="1195"/>
                        </a:lnTo>
                        <a:lnTo>
                          <a:pt x="8334" y="901"/>
                        </a:lnTo>
                        <a:lnTo>
                          <a:pt x="7729" y="459"/>
                        </a:lnTo>
                        <a:lnTo>
                          <a:pt x="7139" y="148"/>
                        </a:lnTo>
                        <a:lnTo>
                          <a:pt x="6533" y="0"/>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7" name="Google Shape;1948;p34">
                    <a:extLst>
                      <a:ext uri="{FF2B5EF4-FFF2-40B4-BE49-F238E27FC236}">
                        <a16:creationId xmlns:a16="http://schemas.microsoft.com/office/drawing/2014/main" id="{4414B6F0-F5A4-047A-5291-38854BD158C2}"/>
                      </a:ext>
                    </a:extLst>
                  </p:cNvPr>
                  <p:cNvSpPr/>
                  <p:nvPr/>
                </p:nvSpPr>
                <p:spPr>
                  <a:xfrm>
                    <a:off x="-4344765" y="1425099"/>
                    <a:ext cx="323059" cy="203968"/>
                  </a:xfrm>
                  <a:custGeom>
                    <a:avLst/>
                    <a:gdLst/>
                    <a:ahLst/>
                    <a:cxnLst/>
                    <a:rect l="l" t="t" r="r" b="b"/>
                    <a:pathLst>
                      <a:path w="10840" h="6844" extrusionOk="0">
                        <a:moveTo>
                          <a:pt x="3423" y="0"/>
                        </a:moveTo>
                        <a:lnTo>
                          <a:pt x="3013" y="17"/>
                        </a:lnTo>
                        <a:lnTo>
                          <a:pt x="2260" y="131"/>
                        </a:lnTo>
                        <a:lnTo>
                          <a:pt x="1622" y="344"/>
                        </a:lnTo>
                        <a:lnTo>
                          <a:pt x="1081" y="655"/>
                        </a:lnTo>
                        <a:lnTo>
                          <a:pt x="656" y="1081"/>
                        </a:lnTo>
                        <a:lnTo>
                          <a:pt x="328" y="1621"/>
                        </a:lnTo>
                        <a:lnTo>
                          <a:pt x="115" y="2260"/>
                        </a:lnTo>
                        <a:lnTo>
                          <a:pt x="17" y="3013"/>
                        </a:lnTo>
                        <a:lnTo>
                          <a:pt x="1" y="3422"/>
                        </a:lnTo>
                        <a:lnTo>
                          <a:pt x="17" y="3848"/>
                        </a:lnTo>
                        <a:lnTo>
                          <a:pt x="115" y="4584"/>
                        </a:lnTo>
                        <a:lnTo>
                          <a:pt x="328" y="5223"/>
                        </a:lnTo>
                        <a:lnTo>
                          <a:pt x="656" y="5763"/>
                        </a:lnTo>
                        <a:lnTo>
                          <a:pt x="1081" y="6189"/>
                        </a:lnTo>
                        <a:lnTo>
                          <a:pt x="1622" y="6516"/>
                        </a:lnTo>
                        <a:lnTo>
                          <a:pt x="2260" y="6729"/>
                        </a:lnTo>
                        <a:lnTo>
                          <a:pt x="2997" y="6844"/>
                        </a:lnTo>
                        <a:lnTo>
                          <a:pt x="3979" y="6844"/>
                        </a:lnTo>
                        <a:lnTo>
                          <a:pt x="4929" y="6696"/>
                        </a:lnTo>
                        <a:lnTo>
                          <a:pt x="6059" y="6320"/>
                        </a:lnTo>
                        <a:lnTo>
                          <a:pt x="6697" y="6009"/>
                        </a:lnTo>
                        <a:lnTo>
                          <a:pt x="7385" y="5681"/>
                        </a:lnTo>
                        <a:lnTo>
                          <a:pt x="8580" y="5288"/>
                        </a:lnTo>
                        <a:lnTo>
                          <a:pt x="9611" y="5157"/>
                        </a:lnTo>
                        <a:lnTo>
                          <a:pt x="10266" y="5141"/>
                        </a:lnTo>
                        <a:lnTo>
                          <a:pt x="10381" y="5141"/>
                        </a:lnTo>
                        <a:lnTo>
                          <a:pt x="10479" y="5108"/>
                        </a:lnTo>
                        <a:lnTo>
                          <a:pt x="10626" y="5026"/>
                        </a:lnTo>
                        <a:lnTo>
                          <a:pt x="10807" y="4748"/>
                        </a:lnTo>
                        <a:lnTo>
                          <a:pt x="10839" y="4568"/>
                        </a:lnTo>
                        <a:lnTo>
                          <a:pt x="10839" y="2292"/>
                        </a:lnTo>
                        <a:lnTo>
                          <a:pt x="10823" y="2178"/>
                        </a:lnTo>
                        <a:lnTo>
                          <a:pt x="10741" y="1981"/>
                        </a:lnTo>
                        <a:lnTo>
                          <a:pt x="10594" y="1817"/>
                        </a:lnTo>
                        <a:lnTo>
                          <a:pt x="10381" y="1736"/>
                        </a:lnTo>
                        <a:lnTo>
                          <a:pt x="10266" y="1719"/>
                        </a:lnTo>
                        <a:lnTo>
                          <a:pt x="9628" y="1703"/>
                        </a:lnTo>
                        <a:lnTo>
                          <a:pt x="8580" y="1572"/>
                        </a:lnTo>
                        <a:lnTo>
                          <a:pt x="7385" y="1195"/>
                        </a:lnTo>
                        <a:lnTo>
                          <a:pt x="6713" y="852"/>
                        </a:lnTo>
                        <a:lnTo>
                          <a:pt x="6059" y="540"/>
                        </a:lnTo>
                        <a:lnTo>
                          <a:pt x="4929" y="164"/>
                        </a:lnTo>
                        <a:lnTo>
                          <a:pt x="3979" y="17"/>
                        </a:lnTo>
                        <a:lnTo>
                          <a:pt x="3423" y="0"/>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8" name="Google Shape;1949;p34">
                    <a:extLst>
                      <a:ext uri="{FF2B5EF4-FFF2-40B4-BE49-F238E27FC236}">
                        <a16:creationId xmlns:a16="http://schemas.microsoft.com/office/drawing/2014/main" id="{94C5D1C4-B2B6-A24E-88D6-22711BF043EB}"/>
                      </a:ext>
                    </a:extLst>
                  </p:cNvPr>
                  <p:cNvSpPr/>
                  <p:nvPr/>
                </p:nvSpPr>
                <p:spPr>
                  <a:xfrm>
                    <a:off x="-3818274" y="1426053"/>
                    <a:ext cx="323029" cy="203521"/>
                  </a:xfrm>
                  <a:custGeom>
                    <a:avLst/>
                    <a:gdLst/>
                    <a:ahLst/>
                    <a:cxnLst/>
                    <a:rect l="l" t="t" r="r" b="b"/>
                    <a:pathLst>
                      <a:path w="10839" h="6829" extrusionOk="0">
                        <a:moveTo>
                          <a:pt x="6861" y="1"/>
                        </a:moveTo>
                        <a:lnTo>
                          <a:pt x="5927" y="148"/>
                        </a:lnTo>
                        <a:lnTo>
                          <a:pt x="4781" y="525"/>
                        </a:lnTo>
                        <a:lnTo>
                          <a:pt x="4143" y="836"/>
                        </a:lnTo>
                        <a:lnTo>
                          <a:pt x="3471" y="1163"/>
                        </a:lnTo>
                        <a:lnTo>
                          <a:pt x="2260" y="1540"/>
                        </a:lnTo>
                        <a:lnTo>
                          <a:pt x="1228" y="1687"/>
                        </a:lnTo>
                        <a:lnTo>
                          <a:pt x="574" y="1704"/>
                        </a:lnTo>
                        <a:lnTo>
                          <a:pt x="459" y="1704"/>
                        </a:lnTo>
                        <a:lnTo>
                          <a:pt x="262" y="1785"/>
                        </a:lnTo>
                        <a:lnTo>
                          <a:pt x="99" y="1949"/>
                        </a:lnTo>
                        <a:lnTo>
                          <a:pt x="17" y="2146"/>
                        </a:lnTo>
                        <a:lnTo>
                          <a:pt x="17" y="2260"/>
                        </a:lnTo>
                        <a:lnTo>
                          <a:pt x="1" y="4552"/>
                        </a:lnTo>
                        <a:lnTo>
                          <a:pt x="17" y="4667"/>
                        </a:lnTo>
                        <a:lnTo>
                          <a:pt x="99" y="4863"/>
                        </a:lnTo>
                        <a:lnTo>
                          <a:pt x="262" y="5027"/>
                        </a:lnTo>
                        <a:lnTo>
                          <a:pt x="459" y="5109"/>
                        </a:lnTo>
                        <a:lnTo>
                          <a:pt x="574" y="5125"/>
                        </a:lnTo>
                        <a:lnTo>
                          <a:pt x="1228" y="5125"/>
                        </a:lnTo>
                        <a:lnTo>
                          <a:pt x="2260" y="5273"/>
                        </a:lnTo>
                        <a:lnTo>
                          <a:pt x="3455" y="5649"/>
                        </a:lnTo>
                        <a:lnTo>
                          <a:pt x="4126" y="5977"/>
                        </a:lnTo>
                        <a:lnTo>
                          <a:pt x="4781" y="6304"/>
                        </a:lnTo>
                        <a:lnTo>
                          <a:pt x="5911" y="6681"/>
                        </a:lnTo>
                        <a:lnTo>
                          <a:pt x="6861" y="6828"/>
                        </a:lnTo>
                        <a:lnTo>
                          <a:pt x="7908" y="6828"/>
                        </a:lnTo>
                        <a:lnTo>
                          <a:pt x="8760" y="6681"/>
                        </a:lnTo>
                        <a:lnTo>
                          <a:pt x="9120" y="6550"/>
                        </a:lnTo>
                        <a:lnTo>
                          <a:pt x="9529" y="6353"/>
                        </a:lnTo>
                        <a:lnTo>
                          <a:pt x="10168" y="5780"/>
                        </a:lnTo>
                        <a:lnTo>
                          <a:pt x="10610" y="4994"/>
                        </a:lnTo>
                        <a:lnTo>
                          <a:pt x="10823" y="3996"/>
                        </a:lnTo>
                        <a:lnTo>
                          <a:pt x="10839" y="3423"/>
                        </a:lnTo>
                        <a:lnTo>
                          <a:pt x="10839" y="2997"/>
                        </a:lnTo>
                        <a:lnTo>
                          <a:pt x="10724" y="2260"/>
                        </a:lnTo>
                        <a:lnTo>
                          <a:pt x="10512" y="1605"/>
                        </a:lnTo>
                        <a:lnTo>
                          <a:pt x="10184" y="1081"/>
                        </a:lnTo>
                        <a:lnTo>
                          <a:pt x="9758" y="656"/>
                        </a:lnTo>
                        <a:lnTo>
                          <a:pt x="9218" y="328"/>
                        </a:lnTo>
                        <a:lnTo>
                          <a:pt x="8580" y="115"/>
                        </a:lnTo>
                        <a:lnTo>
                          <a:pt x="7843" y="1"/>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9" name="Google Shape;1950;p34">
                    <a:extLst>
                      <a:ext uri="{FF2B5EF4-FFF2-40B4-BE49-F238E27FC236}">
                        <a16:creationId xmlns:a16="http://schemas.microsoft.com/office/drawing/2014/main" id="{6A6AB765-2712-1C93-BE6A-3BBE9E4E5B08}"/>
                      </a:ext>
                    </a:extLst>
                  </p:cNvPr>
                  <p:cNvSpPr/>
                  <p:nvPr/>
                </p:nvSpPr>
                <p:spPr>
                  <a:xfrm>
                    <a:off x="-4022242" y="1629545"/>
                    <a:ext cx="203998" cy="322552"/>
                  </a:xfrm>
                  <a:custGeom>
                    <a:avLst/>
                    <a:gdLst/>
                    <a:ahLst/>
                    <a:cxnLst/>
                    <a:rect l="l" t="t" r="r" b="b"/>
                    <a:pathLst>
                      <a:path w="6845" h="10823" extrusionOk="0">
                        <a:moveTo>
                          <a:pt x="2178" y="0"/>
                        </a:moveTo>
                        <a:lnTo>
                          <a:pt x="1966" y="98"/>
                        </a:lnTo>
                        <a:lnTo>
                          <a:pt x="1818" y="246"/>
                        </a:lnTo>
                        <a:lnTo>
                          <a:pt x="1720" y="459"/>
                        </a:lnTo>
                        <a:lnTo>
                          <a:pt x="1720" y="573"/>
                        </a:lnTo>
                        <a:lnTo>
                          <a:pt x="1704" y="1212"/>
                        </a:lnTo>
                        <a:lnTo>
                          <a:pt x="1573" y="2260"/>
                        </a:lnTo>
                        <a:lnTo>
                          <a:pt x="1180" y="3455"/>
                        </a:lnTo>
                        <a:lnTo>
                          <a:pt x="852" y="4126"/>
                        </a:lnTo>
                        <a:lnTo>
                          <a:pt x="541" y="4765"/>
                        </a:lnTo>
                        <a:lnTo>
                          <a:pt x="165" y="5911"/>
                        </a:lnTo>
                        <a:lnTo>
                          <a:pt x="17" y="6844"/>
                        </a:lnTo>
                        <a:lnTo>
                          <a:pt x="1" y="7400"/>
                        </a:lnTo>
                        <a:lnTo>
                          <a:pt x="17" y="7908"/>
                        </a:lnTo>
                        <a:lnTo>
                          <a:pt x="165" y="8792"/>
                        </a:lnTo>
                        <a:lnTo>
                          <a:pt x="410" y="9382"/>
                        </a:lnTo>
                        <a:lnTo>
                          <a:pt x="590" y="9660"/>
                        </a:lnTo>
                        <a:lnTo>
                          <a:pt x="820" y="9938"/>
                        </a:lnTo>
                        <a:lnTo>
                          <a:pt x="1376" y="10380"/>
                        </a:lnTo>
                        <a:lnTo>
                          <a:pt x="2080" y="10675"/>
                        </a:lnTo>
                        <a:lnTo>
                          <a:pt x="2932" y="10822"/>
                        </a:lnTo>
                        <a:lnTo>
                          <a:pt x="3898" y="10822"/>
                        </a:lnTo>
                        <a:lnTo>
                          <a:pt x="4749" y="10675"/>
                        </a:lnTo>
                        <a:lnTo>
                          <a:pt x="5125" y="10544"/>
                        </a:lnTo>
                        <a:lnTo>
                          <a:pt x="5535" y="10348"/>
                        </a:lnTo>
                        <a:lnTo>
                          <a:pt x="6173" y="9774"/>
                        </a:lnTo>
                        <a:lnTo>
                          <a:pt x="6615" y="8989"/>
                        </a:lnTo>
                        <a:lnTo>
                          <a:pt x="6828" y="7990"/>
                        </a:lnTo>
                        <a:lnTo>
                          <a:pt x="6845" y="7417"/>
                        </a:lnTo>
                        <a:lnTo>
                          <a:pt x="6828" y="6844"/>
                        </a:lnTo>
                        <a:lnTo>
                          <a:pt x="6697" y="5911"/>
                        </a:lnTo>
                        <a:lnTo>
                          <a:pt x="6321" y="4765"/>
                        </a:lnTo>
                        <a:lnTo>
                          <a:pt x="5993" y="4126"/>
                        </a:lnTo>
                        <a:lnTo>
                          <a:pt x="5666" y="3455"/>
                        </a:lnTo>
                        <a:lnTo>
                          <a:pt x="5289" y="2260"/>
                        </a:lnTo>
                        <a:lnTo>
                          <a:pt x="5158" y="1212"/>
                        </a:lnTo>
                        <a:lnTo>
                          <a:pt x="5142" y="573"/>
                        </a:lnTo>
                        <a:lnTo>
                          <a:pt x="5125" y="459"/>
                        </a:lnTo>
                        <a:lnTo>
                          <a:pt x="5044" y="246"/>
                        </a:lnTo>
                        <a:lnTo>
                          <a:pt x="4896" y="98"/>
                        </a:lnTo>
                        <a:lnTo>
                          <a:pt x="4683" y="0"/>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0" name="Google Shape;1951;p34">
                    <a:extLst>
                      <a:ext uri="{FF2B5EF4-FFF2-40B4-BE49-F238E27FC236}">
                        <a16:creationId xmlns:a16="http://schemas.microsoft.com/office/drawing/2014/main" id="{94620E4E-8F9C-0EFC-3FF6-5AAED51C1A4A}"/>
                      </a:ext>
                    </a:extLst>
                  </p:cNvPr>
                  <p:cNvSpPr/>
                  <p:nvPr/>
                </p:nvSpPr>
                <p:spPr>
                  <a:xfrm>
                    <a:off x="-4021736" y="1102577"/>
                    <a:ext cx="203968" cy="323029"/>
                  </a:xfrm>
                  <a:custGeom>
                    <a:avLst/>
                    <a:gdLst/>
                    <a:ahLst/>
                    <a:cxnLst/>
                    <a:rect l="l" t="t" r="r" b="b"/>
                    <a:pathLst>
                      <a:path w="6844" h="10839" extrusionOk="0">
                        <a:moveTo>
                          <a:pt x="3422" y="0"/>
                        </a:moveTo>
                        <a:lnTo>
                          <a:pt x="3013" y="16"/>
                        </a:lnTo>
                        <a:lnTo>
                          <a:pt x="2260" y="115"/>
                        </a:lnTo>
                        <a:lnTo>
                          <a:pt x="1621" y="344"/>
                        </a:lnTo>
                        <a:lnTo>
                          <a:pt x="1081" y="655"/>
                        </a:lnTo>
                        <a:lnTo>
                          <a:pt x="655" y="1081"/>
                        </a:lnTo>
                        <a:lnTo>
                          <a:pt x="344" y="1621"/>
                        </a:lnTo>
                        <a:lnTo>
                          <a:pt x="115" y="2259"/>
                        </a:lnTo>
                        <a:lnTo>
                          <a:pt x="17" y="3013"/>
                        </a:lnTo>
                        <a:lnTo>
                          <a:pt x="0" y="3422"/>
                        </a:lnTo>
                        <a:lnTo>
                          <a:pt x="17" y="3978"/>
                        </a:lnTo>
                        <a:lnTo>
                          <a:pt x="164" y="4928"/>
                        </a:lnTo>
                        <a:lnTo>
                          <a:pt x="541" y="6074"/>
                        </a:lnTo>
                        <a:lnTo>
                          <a:pt x="852" y="6713"/>
                        </a:lnTo>
                        <a:lnTo>
                          <a:pt x="1179" y="7384"/>
                        </a:lnTo>
                        <a:lnTo>
                          <a:pt x="1556" y="8579"/>
                        </a:lnTo>
                        <a:lnTo>
                          <a:pt x="1703" y="9627"/>
                        </a:lnTo>
                        <a:lnTo>
                          <a:pt x="1703" y="10265"/>
                        </a:lnTo>
                        <a:lnTo>
                          <a:pt x="1719" y="10380"/>
                        </a:lnTo>
                        <a:lnTo>
                          <a:pt x="1801" y="10593"/>
                        </a:lnTo>
                        <a:lnTo>
                          <a:pt x="1965" y="10740"/>
                        </a:lnTo>
                        <a:lnTo>
                          <a:pt x="2161" y="10822"/>
                        </a:lnTo>
                        <a:lnTo>
                          <a:pt x="2276" y="10839"/>
                        </a:lnTo>
                        <a:lnTo>
                          <a:pt x="4666" y="10839"/>
                        </a:lnTo>
                        <a:lnTo>
                          <a:pt x="4781" y="10789"/>
                        </a:lnTo>
                        <a:lnTo>
                          <a:pt x="4928" y="10724"/>
                        </a:lnTo>
                        <a:lnTo>
                          <a:pt x="5108" y="10446"/>
                        </a:lnTo>
                        <a:lnTo>
                          <a:pt x="5125" y="10265"/>
                        </a:lnTo>
                        <a:lnTo>
                          <a:pt x="5141" y="9627"/>
                        </a:lnTo>
                        <a:lnTo>
                          <a:pt x="5289" y="8579"/>
                        </a:lnTo>
                        <a:lnTo>
                          <a:pt x="5665" y="7384"/>
                        </a:lnTo>
                        <a:lnTo>
                          <a:pt x="5993" y="6713"/>
                        </a:lnTo>
                        <a:lnTo>
                          <a:pt x="6304" y="6074"/>
                        </a:lnTo>
                        <a:lnTo>
                          <a:pt x="6697" y="4928"/>
                        </a:lnTo>
                        <a:lnTo>
                          <a:pt x="6828" y="3995"/>
                        </a:lnTo>
                        <a:lnTo>
                          <a:pt x="6844" y="3438"/>
                        </a:lnTo>
                        <a:lnTo>
                          <a:pt x="6844" y="3013"/>
                        </a:lnTo>
                        <a:lnTo>
                          <a:pt x="6729" y="2259"/>
                        </a:lnTo>
                        <a:lnTo>
                          <a:pt x="6516" y="1621"/>
                        </a:lnTo>
                        <a:lnTo>
                          <a:pt x="6189" y="1097"/>
                        </a:lnTo>
                        <a:lnTo>
                          <a:pt x="5763" y="655"/>
                        </a:lnTo>
                        <a:lnTo>
                          <a:pt x="5223" y="344"/>
                        </a:lnTo>
                        <a:lnTo>
                          <a:pt x="4585" y="131"/>
                        </a:lnTo>
                        <a:lnTo>
                          <a:pt x="3848" y="16"/>
                        </a:lnTo>
                        <a:lnTo>
                          <a:pt x="3422" y="0"/>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290" name="Google Shape;1952;p34">
                <a:extLst>
                  <a:ext uri="{FF2B5EF4-FFF2-40B4-BE49-F238E27FC236}">
                    <a16:creationId xmlns:a16="http://schemas.microsoft.com/office/drawing/2014/main" id="{B7317749-CEC9-06C2-CF45-12DD8C25A9D8}"/>
                  </a:ext>
                </a:extLst>
              </p:cNvPr>
              <p:cNvGrpSpPr/>
              <p:nvPr/>
            </p:nvGrpSpPr>
            <p:grpSpPr>
              <a:xfrm>
                <a:off x="-4268143" y="1179169"/>
                <a:ext cx="696306" cy="696306"/>
                <a:chOff x="-4268143" y="1179169"/>
                <a:chExt cx="696306" cy="696306"/>
              </a:xfrm>
            </p:grpSpPr>
            <p:sp>
              <p:nvSpPr>
                <p:cNvPr id="298" name="Google Shape;1953;p34">
                  <a:extLst>
                    <a:ext uri="{FF2B5EF4-FFF2-40B4-BE49-F238E27FC236}">
                      <a16:creationId xmlns:a16="http://schemas.microsoft.com/office/drawing/2014/main" id="{05D1C805-3444-C422-F0CA-EFFC08462B21}"/>
                    </a:ext>
                  </a:extLst>
                </p:cNvPr>
                <p:cNvSpPr/>
                <p:nvPr/>
              </p:nvSpPr>
              <p:spPr>
                <a:xfrm>
                  <a:off x="-4117372" y="1179169"/>
                  <a:ext cx="200064" cy="279607"/>
                </a:xfrm>
                <a:custGeom>
                  <a:avLst/>
                  <a:gdLst/>
                  <a:ahLst/>
                  <a:cxnLst/>
                  <a:rect l="l" t="t" r="r" b="b"/>
                  <a:pathLst>
                    <a:path w="6713" h="9382" extrusionOk="0">
                      <a:moveTo>
                        <a:pt x="3471" y="0"/>
                      </a:moveTo>
                      <a:lnTo>
                        <a:pt x="2882" y="50"/>
                      </a:lnTo>
                      <a:lnTo>
                        <a:pt x="2260" y="213"/>
                      </a:lnTo>
                      <a:lnTo>
                        <a:pt x="1916" y="344"/>
                      </a:lnTo>
                      <a:lnTo>
                        <a:pt x="1588" y="475"/>
                      </a:lnTo>
                      <a:lnTo>
                        <a:pt x="1032" y="819"/>
                      </a:lnTo>
                      <a:lnTo>
                        <a:pt x="590" y="1196"/>
                      </a:lnTo>
                      <a:lnTo>
                        <a:pt x="279" y="1621"/>
                      </a:lnTo>
                      <a:lnTo>
                        <a:pt x="82" y="2113"/>
                      </a:lnTo>
                      <a:lnTo>
                        <a:pt x="0" y="2636"/>
                      </a:lnTo>
                      <a:lnTo>
                        <a:pt x="33" y="3226"/>
                      </a:lnTo>
                      <a:lnTo>
                        <a:pt x="197" y="3848"/>
                      </a:lnTo>
                      <a:lnTo>
                        <a:pt x="328" y="4192"/>
                      </a:lnTo>
                      <a:lnTo>
                        <a:pt x="524" y="4634"/>
                      </a:lnTo>
                      <a:lnTo>
                        <a:pt x="950" y="5338"/>
                      </a:lnTo>
                      <a:lnTo>
                        <a:pt x="1621" y="6124"/>
                      </a:lnTo>
                      <a:lnTo>
                        <a:pt x="2080" y="6533"/>
                      </a:lnTo>
                      <a:lnTo>
                        <a:pt x="2571" y="6959"/>
                      </a:lnTo>
                      <a:lnTo>
                        <a:pt x="3275" y="7777"/>
                      </a:lnTo>
                      <a:lnTo>
                        <a:pt x="3717" y="8563"/>
                      </a:lnTo>
                      <a:lnTo>
                        <a:pt x="3946" y="9071"/>
                      </a:lnTo>
                      <a:lnTo>
                        <a:pt x="4012" y="9202"/>
                      </a:lnTo>
                      <a:lnTo>
                        <a:pt x="4257" y="9365"/>
                      </a:lnTo>
                      <a:lnTo>
                        <a:pt x="4404" y="9382"/>
                      </a:lnTo>
                      <a:lnTo>
                        <a:pt x="4486" y="9365"/>
                      </a:lnTo>
                      <a:lnTo>
                        <a:pt x="4585" y="9349"/>
                      </a:lnTo>
                      <a:lnTo>
                        <a:pt x="6402" y="8596"/>
                      </a:lnTo>
                      <a:lnTo>
                        <a:pt x="6582" y="8481"/>
                      </a:lnTo>
                      <a:lnTo>
                        <a:pt x="6713" y="8138"/>
                      </a:lnTo>
                      <a:lnTo>
                        <a:pt x="6664" y="7941"/>
                      </a:lnTo>
                      <a:lnTo>
                        <a:pt x="6467" y="7434"/>
                      </a:lnTo>
                      <a:lnTo>
                        <a:pt x="6238" y="6549"/>
                      </a:lnTo>
                      <a:lnTo>
                        <a:pt x="6140" y="5469"/>
                      </a:lnTo>
                      <a:lnTo>
                        <a:pt x="6189" y="4830"/>
                      </a:lnTo>
                      <a:lnTo>
                        <a:pt x="6222" y="4208"/>
                      </a:lnTo>
                      <a:lnTo>
                        <a:pt x="6140" y="3177"/>
                      </a:lnTo>
                      <a:lnTo>
                        <a:pt x="5943" y="2391"/>
                      </a:lnTo>
                      <a:lnTo>
                        <a:pt x="5780" y="1932"/>
                      </a:lnTo>
                      <a:lnTo>
                        <a:pt x="5632" y="1605"/>
                      </a:lnTo>
                      <a:lnTo>
                        <a:pt x="5305" y="1048"/>
                      </a:lnTo>
                      <a:lnTo>
                        <a:pt x="4912" y="606"/>
                      </a:lnTo>
                      <a:lnTo>
                        <a:pt x="4486" y="295"/>
                      </a:lnTo>
                      <a:lnTo>
                        <a:pt x="3995" y="82"/>
                      </a:lnTo>
                      <a:lnTo>
                        <a:pt x="3471" y="0"/>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9" name="Google Shape;1954;p34">
                  <a:extLst>
                    <a:ext uri="{FF2B5EF4-FFF2-40B4-BE49-F238E27FC236}">
                      <a16:creationId xmlns:a16="http://schemas.microsoft.com/office/drawing/2014/main" id="{1027CAB3-0F3E-71CA-E0AF-F188A71A9689}"/>
                    </a:ext>
                  </a:extLst>
                </p:cNvPr>
                <p:cNvSpPr/>
                <p:nvPr/>
              </p:nvSpPr>
              <p:spPr>
                <a:xfrm>
                  <a:off x="-3922702" y="1595868"/>
                  <a:ext cx="200094" cy="279607"/>
                </a:xfrm>
                <a:custGeom>
                  <a:avLst/>
                  <a:gdLst/>
                  <a:ahLst/>
                  <a:cxnLst/>
                  <a:rect l="l" t="t" r="r" b="b"/>
                  <a:pathLst>
                    <a:path w="6714" h="9382" extrusionOk="0">
                      <a:moveTo>
                        <a:pt x="2326" y="0"/>
                      </a:moveTo>
                      <a:lnTo>
                        <a:pt x="2129" y="50"/>
                      </a:lnTo>
                      <a:lnTo>
                        <a:pt x="312" y="803"/>
                      </a:lnTo>
                      <a:lnTo>
                        <a:pt x="148" y="901"/>
                      </a:lnTo>
                      <a:lnTo>
                        <a:pt x="1" y="1261"/>
                      </a:lnTo>
                      <a:lnTo>
                        <a:pt x="50" y="1458"/>
                      </a:lnTo>
                      <a:lnTo>
                        <a:pt x="246" y="1965"/>
                      </a:lnTo>
                      <a:lnTo>
                        <a:pt x="476" y="2849"/>
                      </a:lnTo>
                      <a:lnTo>
                        <a:pt x="574" y="3930"/>
                      </a:lnTo>
                      <a:lnTo>
                        <a:pt x="541" y="4568"/>
                      </a:lnTo>
                      <a:lnTo>
                        <a:pt x="492" y="5191"/>
                      </a:lnTo>
                      <a:lnTo>
                        <a:pt x="574" y="6222"/>
                      </a:lnTo>
                      <a:lnTo>
                        <a:pt x="770" y="7008"/>
                      </a:lnTo>
                      <a:lnTo>
                        <a:pt x="934" y="7466"/>
                      </a:lnTo>
                      <a:lnTo>
                        <a:pt x="1147" y="7925"/>
                      </a:lnTo>
                      <a:lnTo>
                        <a:pt x="1654" y="8645"/>
                      </a:lnTo>
                      <a:lnTo>
                        <a:pt x="2244" y="9120"/>
                      </a:lnTo>
                      <a:lnTo>
                        <a:pt x="2948" y="9365"/>
                      </a:lnTo>
                      <a:lnTo>
                        <a:pt x="3341" y="9382"/>
                      </a:lnTo>
                      <a:lnTo>
                        <a:pt x="3685" y="9365"/>
                      </a:lnTo>
                      <a:lnTo>
                        <a:pt x="4405" y="9202"/>
                      </a:lnTo>
                      <a:lnTo>
                        <a:pt x="4798" y="9054"/>
                      </a:lnTo>
                      <a:lnTo>
                        <a:pt x="5125" y="8907"/>
                      </a:lnTo>
                      <a:lnTo>
                        <a:pt x="5682" y="8580"/>
                      </a:lnTo>
                      <a:lnTo>
                        <a:pt x="6124" y="8203"/>
                      </a:lnTo>
                      <a:lnTo>
                        <a:pt x="6435" y="7761"/>
                      </a:lnTo>
                      <a:lnTo>
                        <a:pt x="6648" y="7286"/>
                      </a:lnTo>
                      <a:lnTo>
                        <a:pt x="6713" y="6746"/>
                      </a:lnTo>
                      <a:lnTo>
                        <a:pt x="6681" y="6173"/>
                      </a:lnTo>
                      <a:lnTo>
                        <a:pt x="6517" y="5534"/>
                      </a:lnTo>
                      <a:lnTo>
                        <a:pt x="6386" y="5207"/>
                      </a:lnTo>
                      <a:lnTo>
                        <a:pt x="6190" y="4765"/>
                      </a:lnTo>
                      <a:lnTo>
                        <a:pt x="5764" y="4061"/>
                      </a:lnTo>
                      <a:lnTo>
                        <a:pt x="5093" y="3275"/>
                      </a:lnTo>
                      <a:lnTo>
                        <a:pt x="4634" y="2866"/>
                      </a:lnTo>
                      <a:lnTo>
                        <a:pt x="4143" y="2440"/>
                      </a:lnTo>
                      <a:lnTo>
                        <a:pt x="3455" y="1621"/>
                      </a:lnTo>
                      <a:lnTo>
                        <a:pt x="2997" y="835"/>
                      </a:lnTo>
                      <a:lnTo>
                        <a:pt x="2768" y="328"/>
                      </a:lnTo>
                      <a:lnTo>
                        <a:pt x="2670" y="148"/>
                      </a:lnTo>
                      <a:lnTo>
                        <a:pt x="2326" y="0"/>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0" name="Google Shape;1955;p34">
                  <a:extLst>
                    <a:ext uri="{FF2B5EF4-FFF2-40B4-BE49-F238E27FC236}">
                      <a16:creationId xmlns:a16="http://schemas.microsoft.com/office/drawing/2014/main" id="{F90544DB-E308-EC98-6D33-53E8C2F68E57}"/>
                    </a:ext>
                  </a:extLst>
                </p:cNvPr>
                <p:cNvSpPr/>
                <p:nvPr/>
              </p:nvSpPr>
              <p:spPr>
                <a:xfrm>
                  <a:off x="-4268143" y="1524640"/>
                  <a:ext cx="279607" cy="200571"/>
                </a:xfrm>
                <a:custGeom>
                  <a:avLst/>
                  <a:gdLst/>
                  <a:ahLst/>
                  <a:cxnLst/>
                  <a:rect l="l" t="t" r="r" b="b"/>
                  <a:pathLst>
                    <a:path w="9382" h="6730" extrusionOk="0">
                      <a:moveTo>
                        <a:pt x="8137" y="0"/>
                      </a:moveTo>
                      <a:lnTo>
                        <a:pt x="7941" y="49"/>
                      </a:lnTo>
                      <a:lnTo>
                        <a:pt x="7417" y="246"/>
                      </a:lnTo>
                      <a:lnTo>
                        <a:pt x="6549" y="491"/>
                      </a:lnTo>
                      <a:lnTo>
                        <a:pt x="5469" y="573"/>
                      </a:lnTo>
                      <a:lnTo>
                        <a:pt x="4830" y="540"/>
                      </a:lnTo>
                      <a:lnTo>
                        <a:pt x="4208" y="508"/>
                      </a:lnTo>
                      <a:lnTo>
                        <a:pt x="3176" y="573"/>
                      </a:lnTo>
                      <a:lnTo>
                        <a:pt x="2374" y="770"/>
                      </a:lnTo>
                      <a:lnTo>
                        <a:pt x="1932" y="950"/>
                      </a:lnTo>
                      <a:lnTo>
                        <a:pt x="1605" y="1097"/>
                      </a:lnTo>
                      <a:lnTo>
                        <a:pt x="1032" y="1425"/>
                      </a:lnTo>
                      <a:lnTo>
                        <a:pt x="606" y="1801"/>
                      </a:lnTo>
                      <a:lnTo>
                        <a:pt x="279" y="2243"/>
                      </a:lnTo>
                      <a:lnTo>
                        <a:pt x="82" y="2718"/>
                      </a:lnTo>
                      <a:lnTo>
                        <a:pt x="0" y="3258"/>
                      </a:lnTo>
                      <a:lnTo>
                        <a:pt x="33" y="3831"/>
                      </a:lnTo>
                      <a:lnTo>
                        <a:pt x="197" y="4470"/>
                      </a:lnTo>
                      <a:lnTo>
                        <a:pt x="328" y="4797"/>
                      </a:lnTo>
                      <a:lnTo>
                        <a:pt x="541" y="5256"/>
                      </a:lnTo>
                      <a:lnTo>
                        <a:pt x="1032" y="5976"/>
                      </a:lnTo>
                      <a:lnTo>
                        <a:pt x="1637" y="6467"/>
                      </a:lnTo>
                      <a:lnTo>
                        <a:pt x="2341" y="6696"/>
                      </a:lnTo>
                      <a:lnTo>
                        <a:pt x="2734" y="6729"/>
                      </a:lnTo>
                      <a:lnTo>
                        <a:pt x="3062" y="6713"/>
                      </a:lnTo>
                      <a:lnTo>
                        <a:pt x="3799" y="6549"/>
                      </a:lnTo>
                      <a:lnTo>
                        <a:pt x="4192" y="6402"/>
                      </a:lnTo>
                      <a:lnTo>
                        <a:pt x="4634" y="6205"/>
                      </a:lnTo>
                      <a:lnTo>
                        <a:pt x="5338" y="5780"/>
                      </a:lnTo>
                      <a:lnTo>
                        <a:pt x="6107" y="5092"/>
                      </a:lnTo>
                      <a:lnTo>
                        <a:pt x="6516" y="4633"/>
                      </a:lnTo>
                      <a:lnTo>
                        <a:pt x="6942" y="4159"/>
                      </a:lnTo>
                      <a:lnTo>
                        <a:pt x="7777" y="3455"/>
                      </a:lnTo>
                      <a:lnTo>
                        <a:pt x="8563" y="2996"/>
                      </a:lnTo>
                      <a:lnTo>
                        <a:pt x="9071" y="2783"/>
                      </a:lnTo>
                      <a:lnTo>
                        <a:pt x="9234" y="2669"/>
                      </a:lnTo>
                      <a:lnTo>
                        <a:pt x="9382" y="2325"/>
                      </a:lnTo>
                      <a:lnTo>
                        <a:pt x="9332" y="2129"/>
                      </a:lnTo>
                      <a:lnTo>
                        <a:pt x="8579" y="311"/>
                      </a:lnTo>
                      <a:lnTo>
                        <a:pt x="8481" y="147"/>
                      </a:lnTo>
                      <a:lnTo>
                        <a:pt x="8137" y="0"/>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01" name="Google Shape;1956;p34">
                  <a:extLst>
                    <a:ext uri="{FF2B5EF4-FFF2-40B4-BE49-F238E27FC236}">
                      <a16:creationId xmlns:a16="http://schemas.microsoft.com/office/drawing/2014/main" id="{9BF224D9-ADE4-4D2F-ED14-940033C8C8B4}"/>
                    </a:ext>
                  </a:extLst>
                </p:cNvPr>
                <p:cNvSpPr/>
                <p:nvPr/>
              </p:nvSpPr>
              <p:spPr>
                <a:xfrm>
                  <a:off x="-3851444" y="1329940"/>
                  <a:ext cx="279607" cy="200094"/>
                </a:xfrm>
                <a:custGeom>
                  <a:avLst/>
                  <a:gdLst/>
                  <a:ahLst/>
                  <a:cxnLst/>
                  <a:rect l="l" t="t" r="r" b="b"/>
                  <a:pathLst>
                    <a:path w="9382" h="6714" extrusionOk="0">
                      <a:moveTo>
                        <a:pt x="6746" y="1"/>
                      </a:moveTo>
                      <a:lnTo>
                        <a:pt x="6173" y="50"/>
                      </a:lnTo>
                      <a:lnTo>
                        <a:pt x="5534" y="197"/>
                      </a:lnTo>
                      <a:lnTo>
                        <a:pt x="5207" y="328"/>
                      </a:lnTo>
                      <a:lnTo>
                        <a:pt x="4765" y="524"/>
                      </a:lnTo>
                      <a:lnTo>
                        <a:pt x="4061" y="950"/>
                      </a:lnTo>
                      <a:lnTo>
                        <a:pt x="3275" y="1621"/>
                      </a:lnTo>
                      <a:lnTo>
                        <a:pt x="2865" y="2096"/>
                      </a:lnTo>
                      <a:lnTo>
                        <a:pt x="2440" y="2571"/>
                      </a:lnTo>
                      <a:lnTo>
                        <a:pt x="1605" y="3275"/>
                      </a:lnTo>
                      <a:lnTo>
                        <a:pt x="819" y="3733"/>
                      </a:lnTo>
                      <a:lnTo>
                        <a:pt x="311" y="3946"/>
                      </a:lnTo>
                      <a:lnTo>
                        <a:pt x="148" y="4045"/>
                      </a:lnTo>
                      <a:lnTo>
                        <a:pt x="0" y="4405"/>
                      </a:lnTo>
                      <a:lnTo>
                        <a:pt x="49" y="4601"/>
                      </a:lnTo>
                      <a:lnTo>
                        <a:pt x="802" y="6402"/>
                      </a:lnTo>
                      <a:lnTo>
                        <a:pt x="868" y="6549"/>
                      </a:lnTo>
                      <a:lnTo>
                        <a:pt x="1114" y="6697"/>
                      </a:lnTo>
                      <a:lnTo>
                        <a:pt x="1261" y="6713"/>
                      </a:lnTo>
                      <a:lnTo>
                        <a:pt x="1343" y="6713"/>
                      </a:lnTo>
                      <a:lnTo>
                        <a:pt x="1441" y="6680"/>
                      </a:lnTo>
                      <a:lnTo>
                        <a:pt x="1965" y="6468"/>
                      </a:lnTo>
                      <a:lnTo>
                        <a:pt x="2833" y="6238"/>
                      </a:lnTo>
                      <a:lnTo>
                        <a:pt x="3913" y="6157"/>
                      </a:lnTo>
                      <a:lnTo>
                        <a:pt x="4568" y="6189"/>
                      </a:lnTo>
                      <a:lnTo>
                        <a:pt x="5174" y="6222"/>
                      </a:lnTo>
                      <a:lnTo>
                        <a:pt x="6205" y="6157"/>
                      </a:lnTo>
                      <a:lnTo>
                        <a:pt x="7008" y="5960"/>
                      </a:lnTo>
                      <a:lnTo>
                        <a:pt x="7450" y="5780"/>
                      </a:lnTo>
                      <a:lnTo>
                        <a:pt x="7793" y="5633"/>
                      </a:lnTo>
                      <a:lnTo>
                        <a:pt x="8350" y="5305"/>
                      </a:lnTo>
                      <a:lnTo>
                        <a:pt x="8776" y="4929"/>
                      </a:lnTo>
                      <a:lnTo>
                        <a:pt x="9103" y="4487"/>
                      </a:lnTo>
                      <a:lnTo>
                        <a:pt x="9300" y="4012"/>
                      </a:lnTo>
                      <a:lnTo>
                        <a:pt x="9382" y="3471"/>
                      </a:lnTo>
                      <a:lnTo>
                        <a:pt x="9349" y="2898"/>
                      </a:lnTo>
                      <a:lnTo>
                        <a:pt x="9185" y="2260"/>
                      </a:lnTo>
                      <a:lnTo>
                        <a:pt x="9054" y="1932"/>
                      </a:lnTo>
                      <a:lnTo>
                        <a:pt x="8907" y="1605"/>
                      </a:lnTo>
                      <a:lnTo>
                        <a:pt x="8579" y="1048"/>
                      </a:lnTo>
                      <a:lnTo>
                        <a:pt x="8186" y="606"/>
                      </a:lnTo>
                      <a:lnTo>
                        <a:pt x="7761" y="279"/>
                      </a:lnTo>
                      <a:lnTo>
                        <a:pt x="7286" y="82"/>
                      </a:lnTo>
                      <a:lnTo>
                        <a:pt x="6746" y="1"/>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nvGrpSpPr>
              <p:cNvPr id="291" name="Google Shape;1957;p34">
                <a:extLst>
                  <a:ext uri="{FF2B5EF4-FFF2-40B4-BE49-F238E27FC236}">
                    <a16:creationId xmlns:a16="http://schemas.microsoft.com/office/drawing/2014/main" id="{7D3E8C64-1704-85FB-F0EE-2C098EC14187}"/>
                  </a:ext>
                </a:extLst>
              </p:cNvPr>
              <p:cNvGrpSpPr/>
              <p:nvPr/>
            </p:nvGrpSpPr>
            <p:grpSpPr>
              <a:xfrm>
                <a:off x="-4268143" y="1179169"/>
                <a:ext cx="696306" cy="696306"/>
                <a:chOff x="-4268143" y="1179169"/>
                <a:chExt cx="696306" cy="696306"/>
              </a:xfrm>
            </p:grpSpPr>
            <p:sp>
              <p:nvSpPr>
                <p:cNvPr id="294" name="Google Shape;1958;p34">
                  <a:extLst>
                    <a:ext uri="{FF2B5EF4-FFF2-40B4-BE49-F238E27FC236}">
                      <a16:creationId xmlns:a16="http://schemas.microsoft.com/office/drawing/2014/main" id="{CF3E0DCC-6028-2E54-EF82-A23720BFDDEC}"/>
                    </a:ext>
                  </a:extLst>
                </p:cNvPr>
                <p:cNvSpPr/>
                <p:nvPr/>
              </p:nvSpPr>
              <p:spPr>
                <a:xfrm>
                  <a:off x="-4268143" y="1329940"/>
                  <a:ext cx="279607" cy="200094"/>
                </a:xfrm>
                <a:custGeom>
                  <a:avLst/>
                  <a:gdLst/>
                  <a:ahLst/>
                  <a:cxnLst/>
                  <a:rect l="l" t="t" r="r" b="b"/>
                  <a:pathLst>
                    <a:path w="9382" h="6714" extrusionOk="0">
                      <a:moveTo>
                        <a:pt x="2636" y="1"/>
                      </a:moveTo>
                      <a:lnTo>
                        <a:pt x="2112" y="82"/>
                      </a:lnTo>
                      <a:lnTo>
                        <a:pt x="1621" y="279"/>
                      </a:lnTo>
                      <a:lnTo>
                        <a:pt x="1195" y="606"/>
                      </a:lnTo>
                      <a:lnTo>
                        <a:pt x="802" y="1048"/>
                      </a:lnTo>
                      <a:lnTo>
                        <a:pt x="475" y="1605"/>
                      </a:lnTo>
                      <a:lnTo>
                        <a:pt x="328" y="1932"/>
                      </a:lnTo>
                      <a:lnTo>
                        <a:pt x="197" y="2260"/>
                      </a:lnTo>
                      <a:lnTo>
                        <a:pt x="33" y="2898"/>
                      </a:lnTo>
                      <a:lnTo>
                        <a:pt x="0" y="3471"/>
                      </a:lnTo>
                      <a:lnTo>
                        <a:pt x="82" y="4012"/>
                      </a:lnTo>
                      <a:lnTo>
                        <a:pt x="279" y="4487"/>
                      </a:lnTo>
                      <a:lnTo>
                        <a:pt x="606" y="4929"/>
                      </a:lnTo>
                      <a:lnTo>
                        <a:pt x="1032" y="5305"/>
                      </a:lnTo>
                      <a:lnTo>
                        <a:pt x="1605" y="5633"/>
                      </a:lnTo>
                      <a:lnTo>
                        <a:pt x="1932" y="5780"/>
                      </a:lnTo>
                      <a:lnTo>
                        <a:pt x="2374" y="5960"/>
                      </a:lnTo>
                      <a:lnTo>
                        <a:pt x="3176" y="6157"/>
                      </a:lnTo>
                      <a:lnTo>
                        <a:pt x="4208" y="6222"/>
                      </a:lnTo>
                      <a:lnTo>
                        <a:pt x="4830" y="6189"/>
                      </a:lnTo>
                      <a:lnTo>
                        <a:pt x="5469" y="6157"/>
                      </a:lnTo>
                      <a:lnTo>
                        <a:pt x="6549" y="6238"/>
                      </a:lnTo>
                      <a:lnTo>
                        <a:pt x="7417" y="6468"/>
                      </a:lnTo>
                      <a:lnTo>
                        <a:pt x="7941" y="6680"/>
                      </a:lnTo>
                      <a:lnTo>
                        <a:pt x="8039" y="6713"/>
                      </a:lnTo>
                      <a:lnTo>
                        <a:pt x="8121" y="6713"/>
                      </a:lnTo>
                      <a:lnTo>
                        <a:pt x="8268" y="6697"/>
                      </a:lnTo>
                      <a:lnTo>
                        <a:pt x="8514" y="6549"/>
                      </a:lnTo>
                      <a:lnTo>
                        <a:pt x="8579" y="6402"/>
                      </a:lnTo>
                      <a:lnTo>
                        <a:pt x="9332" y="4601"/>
                      </a:lnTo>
                      <a:lnTo>
                        <a:pt x="9382" y="4405"/>
                      </a:lnTo>
                      <a:lnTo>
                        <a:pt x="9234" y="4045"/>
                      </a:lnTo>
                      <a:lnTo>
                        <a:pt x="9071" y="3946"/>
                      </a:lnTo>
                      <a:lnTo>
                        <a:pt x="8563" y="3733"/>
                      </a:lnTo>
                      <a:lnTo>
                        <a:pt x="7777" y="3275"/>
                      </a:lnTo>
                      <a:lnTo>
                        <a:pt x="6942" y="2571"/>
                      </a:lnTo>
                      <a:lnTo>
                        <a:pt x="6516" y="2096"/>
                      </a:lnTo>
                      <a:lnTo>
                        <a:pt x="6107" y="1621"/>
                      </a:lnTo>
                      <a:lnTo>
                        <a:pt x="5338" y="950"/>
                      </a:lnTo>
                      <a:lnTo>
                        <a:pt x="4634" y="524"/>
                      </a:lnTo>
                      <a:lnTo>
                        <a:pt x="4192" y="328"/>
                      </a:lnTo>
                      <a:lnTo>
                        <a:pt x="3848" y="197"/>
                      </a:lnTo>
                      <a:lnTo>
                        <a:pt x="3226" y="33"/>
                      </a:lnTo>
                      <a:lnTo>
                        <a:pt x="2636" y="1"/>
                      </a:lnTo>
                      <a:close/>
                    </a:path>
                  </a:pathLst>
                </a:custGeom>
                <a:solidFill>
                  <a:srgbClr val="F9786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5" name="Google Shape;1959;p34">
                  <a:extLst>
                    <a:ext uri="{FF2B5EF4-FFF2-40B4-BE49-F238E27FC236}">
                      <a16:creationId xmlns:a16="http://schemas.microsoft.com/office/drawing/2014/main" id="{EC307414-5C84-B146-3306-EBF1079A8DA2}"/>
                    </a:ext>
                  </a:extLst>
                </p:cNvPr>
                <p:cNvSpPr/>
                <p:nvPr/>
              </p:nvSpPr>
              <p:spPr>
                <a:xfrm>
                  <a:off x="-3851444" y="1524640"/>
                  <a:ext cx="279607" cy="200571"/>
                </a:xfrm>
                <a:custGeom>
                  <a:avLst/>
                  <a:gdLst/>
                  <a:ahLst/>
                  <a:cxnLst/>
                  <a:rect l="l" t="t" r="r" b="b"/>
                  <a:pathLst>
                    <a:path w="9382" h="6730" extrusionOk="0">
                      <a:moveTo>
                        <a:pt x="1245" y="0"/>
                      </a:moveTo>
                      <a:lnTo>
                        <a:pt x="901" y="147"/>
                      </a:lnTo>
                      <a:lnTo>
                        <a:pt x="802" y="311"/>
                      </a:lnTo>
                      <a:lnTo>
                        <a:pt x="49" y="2129"/>
                      </a:lnTo>
                      <a:lnTo>
                        <a:pt x="0" y="2325"/>
                      </a:lnTo>
                      <a:lnTo>
                        <a:pt x="148" y="2669"/>
                      </a:lnTo>
                      <a:lnTo>
                        <a:pt x="311" y="2783"/>
                      </a:lnTo>
                      <a:lnTo>
                        <a:pt x="819" y="2996"/>
                      </a:lnTo>
                      <a:lnTo>
                        <a:pt x="1605" y="3455"/>
                      </a:lnTo>
                      <a:lnTo>
                        <a:pt x="2440" y="4159"/>
                      </a:lnTo>
                      <a:lnTo>
                        <a:pt x="2865" y="4633"/>
                      </a:lnTo>
                      <a:lnTo>
                        <a:pt x="3275" y="5092"/>
                      </a:lnTo>
                      <a:lnTo>
                        <a:pt x="4061" y="5780"/>
                      </a:lnTo>
                      <a:lnTo>
                        <a:pt x="4765" y="6205"/>
                      </a:lnTo>
                      <a:lnTo>
                        <a:pt x="5207" y="6402"/>
                      </a:lnTo>
                      <a:lnTo>
                        <a:pt x="5583" y="6549"/>
                      </a:lnTo>
                      <a:lnTo>
                        <a:pt x="6320" y="6713"/>
                      </a:lnTo>
                      <a:lnTo>
                        <a:pt x="6647" y="6729"/>
                      </a:lnTo>
                      <a:lnTo>
                        <a:pt x="7040" y="6696"/>
                      </a:lnTo>
                      <a:lnTo>
                        <a:pt x="7744" y="6467"/>
                      </a:lnTo>
                      <a:lnTo>
                        <a:pt x="8350" y="5976"/>
                      </a:lnTo>
                      <a:lnTo>
                        <a:pt x="8841" y="5256"/>
                      </a:lnTo>
                      <a:lnTo>
                        <a:pt x="9054" y="4797"/>
                      </a:lnTo>
                      <a:lnTo>
                        <a:pt x="9185" y="4470"/>
                      </a:lnTo>
                      <a:lnTo>
                        <a:pt x="9349" y="3831"/>
                      </a:lnTo>
                      <a:lnTo>
                        <a:pt x="9382" y="3258"/>
                      </a:lnTo>
                      <a:lnTo>
                        <a:pt x="9300" y="2718"/>
                      </a:lnTo>
                      <a:lnTo>
                        <a:pt x="9103" y="2243"/>
                      </a:lnTo>
                      <a:lnTo>
                        <a:pt x="8776" y="1801"/>
                      </a:lnTo>
                      <a:lnTo>
                        <a:pt x="8350" y="1425"/>
                      </a:lnTo>
                      <a:lnTo>
                        <a:pt x="7793" y="1097"/>
                      </a:lnTo>
                      <a:lnTo>
                        <a:pt x="7450" y="950"/>
                      </a:lnTo>
                      <a:lnTo>
                        <a:pt x="7008" y="770"/>
                      </a:lnTo>
                      <a:lnTo>
                        <a:pt x="6205" y="573"/>
                      </a:lnTo>
                      <a:lnTo>
                        <a:pt x="5174" y="508"/>
                      </a:lnTo>
                      <a:lnTo>
                        <a:pt x="4568" y="540"/>
                      </a:lnTo>
                      <a:lnTo>
                        <a:pt x="3913" y="573"/>
                      </a:lnTo>
                      <a:lnTo>
                        <a:pt x="2833" y="491"/>
                      </a:lnTo>
                      <a:lnTo>
                        <a:pt x="1965" y="262"/>
                      </a:lnTo>
                      <a:lnTo>
                        <a:pt x="1441" y="49"/>
                      </a:lnTo>
                      <a:lnTo>
                        <a:pt x="1245" y="0"/>
                      </a:lnTo>
                      <a:close/>
                    </a:path>
                  </a:pathLst>
                </a:custGeom>
                <a:solidFill>
                  <a:srgbClr val="F9786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6" name="Google Shape;1960;p34">
                  <a:extLst>
                    <a:ext uri="{FF2B5EF4-FFF2-40B4-BE49-F238E27FC236}">
                      <a16:creationId xmlns:a16="http://schemas.microsoft.com/office/drawing/2014/main" id="{E0748A5A-1316-F357-B6F2-6851451FFDBD}"/>
                    </a:ext>
                  </a:extLst>
                </p:cNvPr>
                <p:cNvSpPr/>
                <p:nvPr/>
              </p:nvSpPr>
              <p:spPr>
                <a:xfrm>
                  <a:off x="-4117372" y="1595868"/>
                  <a:ext cx="200064" cy="279607"/>
                </a:xfrm>
                <a:custGeom>
                  <a:avLst/>
                  <a:gdLst/>
                  <a:ahLst/>
                  <a:cxnLst/>
                  <a:rect l="l" t="t" r="r" b="b"/>
                  <a:pathLst>
                    <a:path w="6713" h="9382" extrusionOk="0">
                      <a:moveTo>
                        <a:pt x="4388" y="0"/>
                      </a:moveTo>
                      <a:lnTo>
                        <a:pt x="4044" y="148"/>
                      </a:lnTo>
                      <a:lnTo>
                        <a:pt x="3946" y="328"/>
                      </a:lnTo>
                      <a:lnTo>
                        <a:pt x="3717" y="835"/>
                      </a:lnTo>
                      <a:lnTo>
                        <a:pt x="3275" y="1621"/>
                      </a:lnTo>
                      <a:lnTo>
                        <a:pt x="2571" y="2440"/>
                      </a:lnTo>
                      <a:lnTo>
                        <a:pt x="2080" y="2866"/>
                      </a:lnTo>
                      <a:lnTo>
                        <a:pt x="1621" y="3275"/>
                      </a:lnTo>
                      <a:lnTo>
                        <a:pt x="950" y="4061"/>
                      </a:lnTo>
                      <a:lnTo>
                        <a:pt x="524" y="4765"/>
                      </a:lnTo>
                      <a:lnTo>
                        <a:pt x="328" y="5207"/>
                      </a:lnTo>
                      <a:lnTo>
                        <a:pt x="164" y="5600"/>
                      </a:lnTo>
                      <a:lnTo>
                        <a:pt x="0" y="6369"/>
                      </a:lnTo>
                      <a:lnTo>
                        <a:pt x="0" y="6910"/>
                      </a:lnTo>
                      <a:lnTo>
                        <a:pt x="49" y="7204"/>
                      </a:lnTo>
                      <a:lnTo>
                        <a:pt x="131" y="7499"/>
                      </a:lnTo>
                      <a:lnTo>
                        <a:pt x="442" y="8023"/>
                      </a:lnTo>
                      <a:lnTo>
                        <a:pt x="917" y="8498"/>
                      </a:lnTo>
                      <a:lnTo>
                        <a:pt x="1539" y="8891"/>
                      </a:lnTo>
                      <a:lnTo>
                        <a:pt x="1916" y="9054"/>
                      </a:lnTo>
                      <a:lnTo>
                        <a:pt x="2309" y="9202"/>
                      </a:lnTo>
                      <a:lnTo>
                        <a:pt x="3029" y="9365"/>
                      </a:lnTo>
                      <a:lnTo>
                        <a:pt x="3373" y="9382"/>
                      </a:lnTo>
                      <a:lnTo>
                        <a:pt x="3766" y="9365"/>
                      </a:lnTo>
                      <a:lnTo>
                        <a:pt x="4470" y="9120"/>
                      </a:lnTo>
                      <a:lnTo>
                        <a:pt x="5059" y="8645"/>
                      </a:lnTo>
                      <a:lnTo>
                        <a:pt x="5567" y="7925"/>
                      </a:lnTo>
                      <a:lnTo>
                        <a:pt x="5780" y="7466"/>
                      </a:lnTo>
                      <a:lnTo>
                        <a:pt x="5943" y="7008"/>
                      </a:lnTo>
                      <a:lnTo>
                        <a:pt x="6140" y="6222"/>
                      </a:lnTo>
                      <a:lnTo>
                        <a:pt x="6222" y="5191"/>
                      </a:lnTo>
                      <a:lnTo>
                        <a:pt x="6189" y="4568"/>
                      </a:lnTo>
                      <a:lnTo>
                        <a:pt x="6140" y="3930"/>
                      </a:lnTo>
                      <a:lnTo>
                        <a:pt x="6238" y="2849"/>
                      </a:lnTo>
                      <a:lnTo>
                        <a:pt x="6467" y="1965"/>
                      </a:lnTo>
                      <a:lnTo>
                        <a:pt x="6664" y="1458"/>
                      </a:lnTo>
                      <a:lnTo>
                        <a:pt x="6713" y="1261"/>
                      </a:lnTo>
                      <a:lnTo>
                        <a:pt x="6582" y="901"/>
                      </a:lnTo>
                      <a:lnTo>
                        <a:pt x="6402" y="803"/>
                      </a:lnTo>
                      <a:lnTo>
                        <a:pt x="4585" y="50"/>
                      </a:lnTo>
                      <a:lnTo>
                        <a:pt x="4388" y="0"/>
                      </a:lnTo>
                      <a:close/>
                    </a:path>
                  </a:pathLst>
                </a:custGeom>
                <a:solidFill>
                  <a:srgbClr val="F9786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7" name="Google Shape;1961;p34">
                  <a:extLst>
                    <a:ext uri="{FF2B5EF4-FFF2-40B4-BE49-F238E27FC236}">
                      <a16:creationId xmlns:a16="http://schemas.microsoft.com/office/drawing/2014/main" id="{6F4C74F4-B865-EED1-D6E6-737BDE155A82}"/>
                    </a:ext>
                  </a:extLst>
                </p:cNvPr>
                <p:cNvSpPr/>
                <p:nvPr/>
              </p:nvSpPr>
              <p:spPr>
                <a:xfrm>
                  <a:off x="-3922702" y="1179169"/>
                  <a:ext cx="200094" cy="279607"/>
                </a:xfrm>
                <a:custGeom>
                  <a:avLst/>
                  <a:gdLst/>
                  <a:ahLst/>
                  <a:cxnLst/>
                  <a:rect l="l" t="t" r="r" b="b"/>
                  <a:pathLst>
                    <a:path w="6714" h="9382" extrusionOk="0">
                      <a:moveTo>
                        <a:pt x="3243" y="0"/>
                      </a:moveTo>
                      <a:lnTo>
                        <a:pt x="2719" y="82"/>
                      </a:lnTo>
                      <a:lnTo>
                        <a:pt x="2227" y="279"/>
                      </a:lnTo>
                      <a:lnTo>
                        <a:pt x="1802" y="606"/>
                      </a:lnTo>
                      <a:lnTo>
                        <a:pt x="1425" y="1048"/>
                      </a:lnTo>
                      <a:lnTo>
                        <a:pt x="1081" y="1605"/>
                      </a:lnTo>
                      <a:lnTo>
                        <a:pt x="934" y="1932"/>
                      </a:lnTo>
                      <a:lnTo>
                        <a:pt x="770" y="2391"/>
                      </a:lnTo>
                      <a:lnTo>
                        <a:pt x="574" y="3177"/>
                      </a:lnTo>
                      <a:lnTo>
                        <a:pt x="492" y="4208"/>
                      </a:lnTo>
                      <a:lnTo>
                        <a:pt x="541" y="4830"/>
                      </a:lnTo>
                      <a:lnTo>
                        <a:pt x="574" y="5469"/>
                      </a:lnTo>
                      <a:lnTo>
                        <a:pt x="476" y="6549"/>
                      </a:lnTo>
                      <a:lnTo>
                        <a:pt x="246" y="7434"/>
                      </a:lnTo>
                      <a:lnTo>
                        <a:pt x="50" y="7941"/>
                      </a:lnTo>
                      <a:lnTo>
                        <a:pt x="1" y="8138"/>
                      </a:lnTo>
                      <a:lnTo>
                        <a:pt x="148" y="8481"/>
                      </a:lnTo>
                      <a:lnTo>
                        <a:pt x="312" y="8596"/>
                      </a:lnTo>
                      <a:lnTo>
                        <a:pt x="2129" y="9349"/>
                      </a:lnTo>
                      <a:lnTo>
                        <a:pt x="2227" y="9365"/>
                      </a:lnTo>
                      <a:lnTo>
                        <a:pt x="2309" y="9382"/>
                      </a:lnTo>
                      <a:lnTo>
                        <a:pt x="2457" y="9365"/>
                      </a:lnTo>
                      <a:lnTo>
                        <a:pt x="2702" y="9202"/>
                      </a:lnTo>
                      <a:lnTo>
                        <a:pt x="2768" y="9071"/>
                      </a:lnTo>
                      <a:lnTo>
                        <a:pt x="2997" y="8563"/>
                      </a:lnTo>
                      <a:lnTo>
                        <a:pt x="3455" y="7777"/>
                      </a:lnTo>
                      <a:lnTo>
                        <a:pt x="4143" y="6959"/>
                      </a:lnTo>
                      <a:lnTo>
                        <a:pt x="4634" y="6533"/>
                      </a:lnTo>
                      <a:lnTo>
                        <a:pt x="5093" y="6124"/>
                      </a:lnTo>
                      <a:lnTo>
                        <a:pt x="5764" y="5338"/>
                      </a:lnTo>
                      <a:lnTo>
                        <a:pt x="6190" y="4634"/>
                      </a:lnTo>
                      <a:lnTo>
                        <a:pt x="6386" y="4192"/>
                      </a:lnTo>
                      <a:lnTo>
                        <a:pt x="6517" y="3848"/>
                      </a:lnTo>
                      <a:lnTo>
                        <a:pt x="6681" y="3226"/>
                      </a:lnTo>
                      <a:lnTo>
                        <a:pt x="6713" y="2653"/>
                      </a:lnTo>
                      <a:lnTo>
                        <a:pt x="6648" y="2113"/>
                      </a:lnTo>
                      <a:lnTo>
                        <a:pt x="6435" y="1638"/>
                      </a:lnTo>
                      <a:lnTo>
                        <a:pt x="6124" y="1196"/>
                      </a:lnTo>
                      <a:lnTo>
                        <a:pt x="5682" y="819"/>
                      </a:lnTo>
                      <a:lnTo>
                        <a:pt x="5125" y="475"/>
                      </a:lnTo>
                      <a:lnTo>
                        <a:pt x="4798" y="344"/>
                      </a:lnTo>
                      <a:lnTo>
                        <a:pt x="4454" y="213"/>
                      </a:lnTo>
                      <a:lnTo>
                        <a:pt x="3832" y="50"/>
                      </a:lnTo>
                      <a:lnTo>
                        <a:pt x="3243" y="0"/>
                      </a:lnTo>
                      <a:close/>
                    </a:path>
                  </a:pathLst>
                </a:custGeom>
                <a:solidFill>
                  <a:srgbClr val="F9786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292" name="Google Shape;1962;p34">
                <a:extLst>
                  <a:ext uri="{FF2B5EF4-FFF2-40B4-BE49-F238E27FC236}">
                    <a16:creationId xmlns:a16="http://schemas.microsoft.com/office/drawing/2014/main" id="{560F79EE-AB20-8961-4C78-60B4CE942AE9}"/>
                  </a:ext>
                </a:extLst>
              </p:cNvPr>
              <p:cNvSpPr/>
              <p:nvPr/>
            </p:nvSpPr>
            <p:spPr>
              <a:xfrm>
                <a:off x="-4020224" y="1427075"/>
                <a:ext cx="200950" cy="201003"/>
              </a:xfrm>
              <a:custGeom>
                <a:avLst/>
                <a:gdLst/>
                <a:ahLst/>
                <a:cxnLst/>
                <a:rect l="l" t="t" r="r" b="b"/>
                <a:pathLst>
                  <a:path w="4912" h="4913" extrusionOk="0">
                    <a:moveTo>
                      <a:pt x="2194" y="0"/>
                    </a:moveTo>
                    <a:lnTo>
                      <a:pt x="1719" y="99"/>
                    </a:lnTo>
                    <a:lnTo>
                      <a:pt x="1277" y="295"/>
                    </a:lnTo>
                    <a:lnTo>
                      <a:pt x="884" y="557"/>
                    </a:lnTo>
                    <a:lnTo>
                      <a:pt x="557" y="885"/>
                    </a:lnTo>
                    <a:lnTo>
                      <a:pt x="279" y="1278"/>
                    </a:lnTo>
                    <a:lnTo>
                      <a:pt x="98" y="1720"/>
                    </a:lnTo>
                    <a:lnTo>
                      <a:pt x="0" y="2211"/>
                    </a:lnTo>
                    <a:lnTo>
                      <a:pt x="0" y="2456"/>
                    </a:lnTo>
                    <a:lnTo>
                      <a:pt x="0" y="2702"/>
                    </a:lnTo>
                    <a:lnTo>
                      <a:pt x="98" y="3193"/>
                    </a:lnTo>
                    <a:lnTo>
                      <a:pt x="279" y="3635"/>
                    </a:lnTo>
                    <a:lnTo>
                      <a:pt x="557" y="4028"/>
                    </a:lnTo>
                    <a:lnTo>
                      <a:pt x="884" y="4356"/>
                    </a:lnTo>
                    <a:lnTo>
                      <a:pt x="1277" y="4617"/>
                    </a:lnTo>
                    <a:lnTo>
                      <a:pt x="1719" y="4798"/>
                    </a:lnTo>
                    <a:lnTo>
                      <a:pt x="2194" y="4896"/>
                    </a:lnTo>
                    <a:lnTo>
                      <a:pt x="2456" y="4912"/>
                    </a:lnTo>
                    <a:lnTo>
                      <a:pt x="2702" y="4896"/>
                    </a:lnTo>
                    <a:lnTo>
                      <a:pt x="3176" y="4798"/>
                    </a:lnTo>
                    <a:lnTo>
                      <a:pt x="3619" y="4617"/>
                    </a:lnTo>
                    <a:lnTo>
                      <a:pt x="4011" y="4356"/>
                    </a:lnTo>
                    <a:lnTo>
                      <a:pt x="4355" y="4028"/>
                    </a:lnTo>
                    <a:lnTo>
                      <a:pt x="4617" y="3635"/>
                    </a:lnTo>
                    <a:lnTo>
                      <a:pt x="4797" y="3193"/>
                    </a:lnTo>
                    <a:lnTo>
                      <a:pt x="4896" y="2702"/>
                    </a:lnTo>
                    <a:lnTo>
                      <a:pt x="4912" y="2456"/>
                    </a:lnTo>
                    <a:lnTo>
                      <a:pt x="4896" y="2211"/>
                    </a:lnTo>
                    <a:lnTo>
                      <a:pt x="4797" y="1720"/>
                    </a:lnTo>
                    <a:lnTo>
                      <a:pt x="4617" y="1278"/>
                    </a:lnTo>
                    <a:lnTo>
                      <a:pt x="4355" y="885"/>
                    </a:lnTo>
                    <a:lnTo>
                      <a:pt x="4011" y="557"/>
                    </a:lnTo>
                    <a:lnTo>
                      <a:pt x="3619" y="295"/>
                    </a:lnTo>
                    <a:lnTo>
                      <a:pt x="3176" y="99"/>
                    </a:lnTo>
                    <a:lnTo>
                      <a:pt x="2702" y="0"/>
                    </a:lnTo>
                    <a:close/>
                  </a:path>
                </a:pathLst>
              </a:custGeom>
              <a:solidFill>
                <a:srgbClr val="FFE597"/>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293" name="Google Shape;1963;p34">
                <a:extLst>
                  <a:ext uri="{FF2B5EF4-FFF2-40B4-BE49-F238E27FC236}">
                    <a16:creationId xmlns:a16="http://schemas.microsoft.com/office/drawing/2014/main" id="{FFCD456A-6844-CD13-FB41-FCFA6D871B37}"/>
                  </a:ext>
                </a:extLst>
              </p:cNvPr>
              <p:cNvSpPr/>
              <p:nvPr/>
            </p:nvSpPr>
            <p:spPr>
              <a:xfrm>
                <a:off x="-3988087" y="1459471"/>
                <a:ext cx="136173" cy="136213"/>
              </a:xfrm>
              <a:custGeom>
                <a:avLst/>
                <a:gdLst/>
                <a:ahLst/>
                <a:cxnLst/>
                <a:rect l="l" t="t" r="r" b="b"/>
                <a:pathLst>
                  <a:path w="4912" h="4913" extrusionOk="0">
                    <a:moveTo>
                      <a:pt x="2194" y="0"/>
                    </a:moveTo>
                    <a:lnTo>
                      <a:pt x="1719" y="99"/>
                    </a:lnTo>
                    <a:lnTo>
                      <a:pt x="1277" y="295"/>
                    </a:lnTo>
                    <a:lnTo>
                      <a:pt x="884" y="557"/>
                    </a:lnTo>
                    <a:lnTo>
                      <a:pt x="557" y="885"/>
                    </a:lnTo>
                    <a:lnTo>
                      <a:pt x="279" y="1278"/>
                    </a:lnTo>
                    <a:lnTo>
                      <a:pt x="98" y="1720"/>
                    </a:lnTo>
                    <a:lnTo>
                      <a:pt x="0" y="2211"/>
                    </a:lnTo>
                    <a:lnTo>
                      <a:pt x="0" y="2456"/>
                    </a:lnTo>
                    <a:lnTo>
                      <a:pt x="0" y="2702"/>
                    </a:lnTo>
                    <a:lnTo>
                      <a:pt x="98" y="3193"/>
                    </a:lnTo>
                    <a:lnTo>
                      <a:pt x="279" y="3635"/>
                    </a:lnTo>
                    <a:lnTo>
                      <a:pt x="557" y="4028"/>
                    </a:lnTo>
                    <a:lnTo>
                      <a:pt x="884" y="4356"/>
                    </a:lnTo>
                    <a:lnTo>
                      <a:pt x="1277" y="4617"/>
                    </a:lnTo>
                    <a:lnTo>
                      <a:pt x="1719" y="4798"/>
                    </a:lnTo>
                    <a:lnTo>
                      <a:pt x="2194" y="4896"/>
                    </a:lnTo>
                    <a:lnTo>
                      <a:pt x="2456" y="4912"/>
                    </a:lnTo>
                    <a:lnTo>
                      <a:pt x="2702" y="4896"/>
                    </a:lnTo>
                    <a:lnTo>
                      <a:pt x="3176" y="4798"/>
                    </a:lnTo>
                    <a:lnTo>
                      <a:pt x="3619" y="4617"/>
                    </a:lnTo>
                    <a:lnTo>
                      <a:pt x="4011" y="4356"/>
                    </a:lnTo>
                    <a:lnTo>
                      <a:pt x="4355" y="4028"/>
                    </a:lnTo>
                    <a:lnTo>
                      <a:pt x="4617" y="3635"/>
                    </a:lnTo>
                    <a:lnTo>
                      <a:pt x="4797" y="3193"/>
                    </a:lnTo>
                    <a:lnTo>
                      <a:pt x="4896" y="2702"/>
                    </a:lnTo>
                    <a:lnTo>
                      <a:pt x="4912" y="2456"/>
                    </a:lnTo>
                    <a:lnTo>
                      <a:pt x="4896" y="2211"/>
                    </a:lnTo>
                    <a:lnTo>
                      <a:pt x="4797" y="1720"/>
                    </a:lnTo>
                    <a:lnTo>
                      <a:pt x="4617" y="1278"/>
                    </a:lnTo>
                    <a:lnTo>
                      <a:pt x="4355" y="885"/>
                    </a:lnTo>
                    <a:lnTo>
                      <a:pt x="4011" y="557"/>
                    </a:lnTo>
                    <a:lnTo>
                      <a:pt x="3619" y="295"/>
                    </a:lnTo>
                    <a:lnTo>
                      <a:pt x="3176" y="99"/>
                    </a:lnTo>
                    <a:lnTo>
                      <a:pt x="2702" y="0"/>
                    </a:lnTo>
                    <a:close/>
                  </a:path>
                </a:pathLst>
              </a:custGeom>
              <a:solidFill>
                <a:srgbClr val="000000"/>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grpSp>
        <p:nvGrpSpPr>
          <p:cNvPr id="311" name="Google Shape;1964;p34">
            <a:extLst>
              <a:ext uri="{FF2B5EF4-FFF2-40B4-BE49-F238E27FC236}">
                <a16:creationId xmlns:a16="http://schemas.microsoft.com/office/drawing/2014/main" id="{28647BE4-771A-6872-8C74-01BBCF30DC75}"/>
              </a:ext>
            </a:extLst>
          </p:cNvPr>
          <p:cNvGrpSpPr/>
          <p:nvPr/>
        </p:nvGrpSpPr>
        <p:grpSpPr>
          <a:xfrm>
            <a:off x="1030498" y="2034616"/>
            <a:ext cx="2786220" cy="1585200"/>
            <a:chOff x="778396" y="2024615"/>
            <a:chExt cx="2786220" cy="1585200"/>
          </a:xfrm>
        </p:grpSpPr>
        <p:cxnSp>
          <p:nvCxnSpPr>
            <p:cNvPr id="312" name="Google Shape;1965;p34">
              <a:extLst>
                <a:ext uri="{FF2B5EF4-FFF2-40B4-BE49-F238E27FC236}">
                  <a16:creationId xmlns:a16="http://schemas.microsoft.com/office/drawing/2014/main" id="{803A09E6-2F5B-7C7C-94FF-F36C19D47FC1}"/>
                </a:ext>
              </a:extLst>
            </p:cNvPr>
            <p:cNvCxnSpPr>
              <a:stCxn id="313" idx="0"/>
            </p:cNvCxnSpPr>
            <p:nvPr/>
          </p:nvCxnSpPr>
          <p:spPr>
            <a:xfrm rot="10800000" flipH="1">
              <a:off x="1359646" y="2024615"/>
              <a:ext cx="300" cy="422100"/>
            </a:xfrm>
            <a:prstGeom prst="straightConnector1">
              <a:avLst/>
            </a:prstGeom>
            <a:noFill/>
            <a:ln w="28575" cap="flat" cmpd="sng">
              <a:solidFill>
                <a:schemeClr val="accent5">
                  <a:lumMod val="75000"/>
                </a:schemeClr>
              </a:solidFill>
              <a:prstDash val="solid"/>
              <a:round/>
              <a:headEnd type="none" w="med" len="med"/>
              <a:tailEnd type="oval" w="med" len="med"/>
            </a:ln>
          </p:spPr>
        </p:cxnSp>
        <p:sp>
          <p:nvSpPr>
            <p:cNvPr id="313" name="Google Shape;1966;p34">
              <a:extLst>
                <a:ext uri="{FF2B5EF4-FFF2-40B4-BE49-F238E27FC236}">
                  <a16:creationId xmlns:a16="http://schemas.microsoft.com/office/drawing/2014/main" id="{42422055-C438-A0D5-E09A-8D51B78A1DEF}"/>
                </a:ext>
              </a:extLst>
            </p:cNvPr>
            <p:cNvSpPr/>
            <p:nvPr/>
          </p:nvSpPr>
          <p:spPr>
            <a:xfrm>
              <a:off x="778396" y="2446715"/>
              <a:ext cx="1162500" cy="1163100"/>
            </a:xfrm>
            <a:prstGeom prst="ellipse">
              <a:avLst/>
            </a:prstGeom>
            <a:noFill/>
            <a:ln w="28575" cap="flat" cmpd="sng">
              <a:solidFill>
                <a:schemeClr val="accent5">
                  <a:lumMod val="75000"/>
                </a:schemeClr>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4" name="Google Shape;1967;p34">
              <a:extLst>
                <a:ext uri="{FF2B5EF4-FFF2-40B4-BE49-F238E27FC236}">
                  <a16:creationId xmlns:a16="http://schemas.microsoft.com/office/drawing/2014/main" id="{FD4AF07A-2530-3941-83DA-E6BB4BB903C7}"/>
                </a:ext>
              </a:extLst>
            </p:cNvPr>
            <p:cNvSpPr/>
            <p:nvPr/>
          </p:nvSpPr>
          <p:spPr>
            <a:xfrm>
              <a:off x="926931" y="2595569"/>
              <a:ext cx="865800" cy="865800"/>
            </a:xfrm>
            <a:prstGeom prst="ellipse">
              <a:avLst/>
            </a:prstGeom>
            <a:solidFill>
              <a:srgbClr val="FFFFFF"/>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cxnSp>
          <p:nvCxnSpPr>
            <p:cNvPr id="315" name="Google Shape;1968;p34">
              <a:extLst>
                <a:ext uri="{FF2B5EF4-FFF2-40B4-BE49-F238E27FC236}">
                  <a16:creationId xmlns:a16="http://schemas.microsoft.com/office/drawing/2014/main" id="{9CAB3567-1F57-7732-B045-9120275A2A66}"/>
                </a:ext>
              </a:extLst>
            </p:cNvPr>
            <p:cNvCxnSpPr>
              <a:stCxn id="313" idx="6"/>
              <a:endCxn id="273" idx="0"/>
            </p:cNvCxnSpPr>
            <p:nvPr/>
          </p:nvCxnSpPr>
          <p:spPr>
            <a:xfrm flipV="1">
              <a:off x="1940896" y="2238046"/>
              <a:ext cx="1623720" cy="790219"/>
            </a:xfrm>
            <a:prstGeom prst="bentConnector4">
              <a:avLst>
                <a:gd name="adj1" fmla="val 32087"/>
                <a:gd name="adj2" fmla="val 128929"/>
              </a:avLst>
            </a:prstGeom>
            <a:noFill/>
            <a:ln w="28575" cap="flat" cmpd="sng">
              <a:solidFill>
                <a:schemeClr val="accent5">
                  <a:lumMod val="75000"/>
                </a:schemeClr>
              </a:solidFill>
              <a:prstDash val="solid"/>
              <a:round/>
              <a:headEnd type="none" w="med" len="med"/>
              <a:tailEnd type="oval" w="med" len="med"/>
            </a:ln>
          </p:spPr>
        </p:cxnSp>
        <p:grpSp>
          <p:nvGrpSpPr>
            <p:cNvPr id="316" name="Google Shape;1969;p34">
              <a:extLst>
                <a:ext uri="{FF2B5EF4-FFF2-40B4-BE49-F238E27FC236}">
                  <a16:creationId xmlns:a16="http://schemas.microsoft.com/office/drawing/2014/main" id="{B6C7AAE7-06B7-BB6A-4512-5CF2954989F7}"/>
                </a:ext>
              </a:extLst>
            </p:cNvPr>
            <p:cNvGrpSpPr/>
            <p:nvPr/>
          </p:nvGrpSpPr>
          <p:grpSpPr>
            <a:xfrm>
              <a:off x="1035610" y="2704242"/>
              <a:ext cx="648439" cy="648462"/>
              <a:chOff x="-2829442" y="913484"/>
              <a:chExt cx="849520" cy="849550"/>
            </a:xfrm>
          </p:grpSpPr>
          <p:sp>
            <p:nvSpPr>
              <p:cNvPr id="317" name="Google Shape;1970;p34">
                <a:extLst>
                  <a:ext uri="{FF2B5EF4-FFF2-40B4-BE49-F238E27FC236}">
                    <a16:creationId xmlns:a16="http://schemas.microsoft.com/office/drawing/2014/main" id="{64F91F60-CE27-2B40-BEB3-A2D460980B8E}"/>
                  </a:ext>
                </a:extLst>
              </p:cNvPr>
              <p:cNvSpPr/>
              <p:nvPr/>
            </p:nvSpPr>
            <p:spPr>
              <a:xfrm>
                <a:off x="-2699653" y="1043274"/>
                <a:ext cx="589940" cy="589464"/>
              </a:xfrm>
              <a:custGeom>
                <a:avLst/>
                <a:gdLst/>
                <a:ahLst/>
                <a:cxnLst/>
                <a:rect l="l" t="t" r="r" b="b"/>
                <a:pathLst>
                  <a:path w="19795" h="19779" extrusionOk="0">
                    <a:moveTo>
                      <a:pt x="704" y="1"/>
                    </a:moveTo>
                    <a:lnTo>
                      <a:pt x="475" y="17"/>
                    </a:lnTo>
                    <a:lnTo>
                      <a:pt x="295" y="50"/>
                    </a:lnTo>
                    <a:lnTo>
                      <a:pt x="164" y="165"/>
                    </a:lnTo>
                    <a:lnTo>
                      <a:pt x="66" y="296"/>
                    </a:lnTo>
                    <a:lnTo>
                      <a:pt x="17" y="476"/>
                    </a:lnTo>
                    <a:lnTo>
                      <a:pt x="0" y="705"/>
                    </a:lnTo>
                    <a:lnTo>
                      <a:pt x="17" y="1900"/>
                    </a:lnTo>
                    <a:lnTo>
                      <a:pt x="99" y="3013"/>
                    </a:lnTo>
                    <a:lnTo>
                      <a:pt x="312" y="4274"/>
                    </a:lnTo>
                    <a:lnTo>
                      <a:pt x="672" y="5633"/>
                    </a:lnTo>
                    <a:lnTo>
                      <a:pt x="1245" y="6992"/>
                    </a:lnTo>
                    <a:lnTo>
                      <a:pt x="1851" y="7974"/>
                    </a:lnTo>
                    <a:lnTo>
                      <a:pt x="2325" y="8564"/>
                    </a:lnTo>
                    <a:lnTo>
                      <a:pt x="2604" y="8858"/>
                    </a:lnTo>
                    <a:lnTo>
                      <a:pt x="2915" y="9153"/>
                    </a:lnTo>
                    <a:lnTo>
                      <a:pt x="3619" y="9677"/>
                    </a:lnTo>
                    <a:lnTo>
                      <a:pt x="3979" y="9890"/>
                    </a:lnTo>
                    <a:lnTo>
                      <a:pt x="3619" y="10119"/>
                    </a:lnTo>
                    <a:lnTo>
                      <a:pt x="2915" y="10627"/>
                    </a:lnTo>
                    <a:lnTo>
                      <a:pt x="2604" y="10938"/>
                    </a:lnTo>
                    <a:lnTo>
                      <a:pt x="2325" y="11216"/>
                    </a:lnTo>
                    <a:lnTo>
                      <a:pt x="1851" y="11822"/>
                    </a:lnTo>
                    <a:lnTo>
                      <a:pt x="1245" y="12788"/>
                    </a:lnTo>
                    <a:lnTo>
                      <a:pt x="672" y="14147"/>
                    </a:lnTo>
                    <a:lnTo>
                      <a:pt x="312" y="15506"/>
                    </a:lnTo>
                    <a:lnTo>
                      <a:pt x="99" y="16783"/>
                    </a:lnTo>
                    <a:lnTo>
                      <a:pt x="17" y="17880"/>
                    </a:lnTo>
                    <a:lnTo>
                      <a:pt x="0" y="19075"/>
                    </a:lnTo>
                    <a:lnTo>
                      <a:pt x="17" y="19320"/>
                    </a:lnTo>
                    <a:lnTo>
                      <a:pt x="66" y="19484"/>
                    </a:lnTo>
                    <a:lnTo>
                      <a:pt x="164" y="19631"/>
                    </a:lnTo>
                    <a:lnTo>
                      <a:pt x="295" y="19730"/>
                    </a:lnTo>
                    <a:lnTo>
                      <a:pt x="475" y="19762"/>
                    </a:lnTo>
                    <a:lnTo>
                      <a:pt x="704" y="19779"/>
                    </a:lnTo>
                    <a:lnTo>
                      <a:pt x="1900" y="19779"/>
                    </a:lnTo>
                    <a:lnTo>
                      <a:pt x="3013" y="19697"/>
                    </a:lnTo>
                    <a:lnTo>
                      <a:pt x="4290" y="19484"/>
                    </a:lnTo>
                    <a:lnTo>
                      <a:pt x="5649" y="19107"/>
                    </a:lnTo>
                    <a:lnTo>
                      <a:pt x="7008" y="18534"/>
                    </a:lnTo>
                    <a:lnTo>
                      <a:pt x="7974" y="17945"/>
                    </a:lnTo>
                    <a:lnTo>
                      <a:pt x="8580" y="17470"/>
                    </a:lnTo>
                    <a:lnTo>
                      <a:pt x="8858" y="17192"/>
                    </a:lnTo>
                    <a:lnTo>
                      <a:pt x="9153" y="16881"/>
                    </a:lnTo>
                    <a:lnTo>
                      <a:pt x="9677" y="16177"/>
                    </a:lnTo>
                    <a:lnTo>
                      <a:pt x="9889" y="15800"/>
                    </a:lnTo>
                    <a:lnTo>
                      <a:pt x="10119" y="16177"/>
                    </a:lnTo>
                    <a:lnTo>
                      <a:pt x="10643" y="16881"/>
                    </a:lnTo>
                    <a:lnTo>
                      <a:pt x="10937" y="17192"/>
                    </a:lnTo>
                    <a:lnTo>
                      <a:pt x="11216" y="17470"/>
                    </a:lnTo>
                    <a:lnTo>
                      <a:pt x="11821" y="17945"/>
                    </a:lnTo>
                    <a:lnTo>
                      <a:pt x="12787" y="18534"/>
                    </a:lnTo>
                    <a:lnTo>
                      <a:pt x="14146" y="19107"/>
                    </a:lnTo>
                    <a:lnTo>
                      <a:pt x="15505" y="19484"/>
                    </a:lnTo>
                    <a:lnTo>
                      <a:pt x="16782" y="19697"/>
                    </a:lnTo>
                    <a:lnTo>
                      <a:pt x="17879" y="19779"/>
                    </a:lnTo>
                    <a:lnTo>
                      <a:pt x="19074" y="19779"/>
                    </a:lnTo>
                    <a:lnTo>
                      <a:pt x="19320" y="19762"/>
                    </a:lnTo>
                    <a:lnTo>
                      <a:pt x="19500" y="19730"/>
                    </a:lnTo>
                    <a:lnTo>
                      <a:pt x="19631" y="19631"/>
                    </a:lnTo>
                    <a:lnTo>
                      <a:pt x="19729" y="19484"/>
                    </a:lnTo>
                    <a:lnTo>
                      <a:pt x="19762" y="19320"/>
                    </a:lnTo>
                    <a:lnTo>
                      <a:pt x="19795" y="19075"/>
                    </a:lnTo>
                    <a:lnTo>
                      <a:pt x="19778" y="17880"/>
                    </a:lnTo>
                    <a:lnTo>
                      <a:pt x="19696" y="16783"/>
                    </a:lnTo>
                    <a:lnTo>
                      <a:pt x="19484" y="15506"/>
                    </a:lnTo>
                    <a:lnTo>
                      <a:pt x="19123" y="14147"/>
                    </a:lnTo>
                    <a:lnTo>
                      <a:pt x="18550" y="12788"/>
                    </a:lnTo>
                    <a:lnTo>
                      <a:pt x="17945" y="11822"/>
                    </a:lnTo>
                    <a:lnTo>
                      <a:pt x="17470" y="11216"/>
                    </a:lnTo>
                    <a:lnTo>
                      <a:pt x="17191" y="10938"/>
                    </a:lnTo>
                    <a:lnTo>
                      <a:pt x="16880" y="10627"/>
                    </a:lnTo>
                    <a:lnTo>
                      <a:pt x="16176" y="10119"/>
                    </a:lnTo>
                    <a:lnTo>
                      <a:pt x="15800" y="9890"/>
                    </a:lnTo>
                    <a:lnTo>
                      <a:pt x="16176" y="9677"/>
                    </a:lnTo>
                    <a:lnTo>
                      <a:pt x="16880" y="9153"/>
                    </a:lnTo>
                    <a:lnTo>
                      <a:pt x="17191" y="8858"/>
                    </a:lnTo>
                    <a:lnTo>
                      <a:pt x="17470" y="8564"/>
                    </a:lnTo>
                    <a:lnTo>
                      <a:pt x="17945" y="7974"/>
                    </a:lnTo>
                    <a:lnTo>
                      <a:pt x="18550" y="6992"/>
                    </a:lnTo>
                    <a:lnTo>
                      <a:pt x="19123" y="5633"/>
                    </a:lnTo>
                    <a:lnTo>
                      <a:pt x="19484" y="4274"/>
                    </a:lnTo>
                    <a:lnTo>
                      <a:pt x="19696" y="3013"/>
                    </a:lnTo>
                    <a:lnTo>
                      <a:pt x="19778" y="1900"/>
                    </a:lnTo>
                    <a:lnTo>
                      <a:pt x="19795" y="705"/>
                    </a:lnTo>
                    <a:lnTo>
                      <a:pt x="19762" y="476"/>
                    </a:lnTo>
                    <a:lnTo>
                      <a:pt x="19729" y="296"/>
                    </a:lnTo>
                    <a:lnTo>
                      <a:pt x="19631" y="165"/>
                    </a:lnTo>
                    <a:lnTo>
                      <a:pt x="19500" y="50"/>
                    </a:lnTo>
                    <a:lnTo>
                      <a:pt x="19320" y="17"/>
                    </a:lnTo>
                    <a:lnTo>
                      <a:pt x="19074" y="1"/>
                    </a:lnTo>
                    <a:lnTo>
                      <a:pt x="17879" y="17"/>
                    </a:lnTo>
                    <a:lnTo>
                      <a:pt x="16782" y="99"/>
                    </a:lnTo>
                    <a:lnTo>
                      <a:pt x="15505" y="312"/>
                    </a:lnTo>
                    <a:lnTo>
                      <a:pt x="14146" y="672"/>
                    </a:lnTo>
                    <a:lnTo>
                      <a:pt x="12787" y="1245"/>
                    </a:lnTo>
                    <a:lnTo>
                      <a:pt x="11821" y="1851"/>
                    </a:lnTo>
                    <a:lnTo>
                      <a:pt x="11216" y="2326"/>
                    </a:lnTo>
                    <a:lnTo>
                      <a:pt x="10937" y="2588"/>
                    </a:lnTo>
                    <a:lnTo>
                      <a:pt x="10643" y="2915"/>
                    </a:lnTo>
                    <a:lnTo>
                      <a:pt x="10119" y="3603"/>
                    </a:lnTo>
                    <a:lnTo>
                      <a:pt x="9889" y="3979"/>
                    </a:lnTo>
                    <a:lnTo>
                      <a:pt x="9677" y="3603"/>
                    </a:lnTo>
                    <a:lnTo>
                      <a:pt x="9153" y="2915"/>
                    </a:lnTo>
                    <a:lnTo>
                      <a:pt x="8858" y="2588"/>
                    </a:lnTo>
                    <a:lnTo>
                      <a:pt x="8580" y="2326"/>
                    </a:lnTo>
                    <a:lnTo>
                      <a:pt x="7974" y="1851"/>
                    </a:lnTo>
                    <a:lnTo>
                      <a:pt x="7008" y="1245"/>
                    </a:lnTo>
                    <a:lnTo>
                      <a:pt x="5649" y="672"/>
                    </a:lnTo>
                    <a:lnTo>
                      <a:pt x="4290" y="312"/>
                    </a:lnTo>
                    <a:lnTo>
                      <a:pt x="3013" y="99"/>
                    </a:lnTo>
                    <a:lnTo>
                      <a:pt x="1900" y="17"/>
                    </a:lnTo>
                    <a:lnTo>
                      <a:pt x="704" y="1"/>
                    </a:lnTo>
                    <a:close/>
                  </a:path>
                </a:pathLst>
              </a:custGeom>
              <a:solidFill>
                <a:srgbClr val="F43B3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8" name="Google Shape;1971;p34">
                <a:extLst>
                  <a:ext uri="{FF2B5EF4-FFF2-40B4-BE49-F238E27FC236}">
                    <a16:creationId xmlns:a16="http://schemas.microsoft.com/office/drawing/2014/main" id="{80F9B78E-0129-8DE3-6F1E-B1B4D1F980AB}"/>
                  </a:ext>
                </a:extLst>
              </p:cNvPr>
              <p:cNvSpPr/>
              <p:nvPr/>
            </p:nvSpPr>
            <p:spPr>
              <a:xfrm>
                <a:off x="-2814809" y="928147"/>
                <a:ext cx="820254" cy="820224"/>
              </a:xfrm>
              <a:custGeom>
                <a:avLst/>
                <a:gdLst/>
                <a:ahLst/>
                <a:cxnLst/>
                <a:rect l="l" t="t" r="r" b="b"/>
                <a:pathLst>
                  <a:path w="27523" h="27522" extrusionOk="0">
                    <a:moveTo>
                      <a:pt x="13753" y="0"/>
                    </a:moveTo>
                    <a:lnTo>
                      <a:pt x="13590" y="16"/>
                    </a:lnTo>
                    <a:lnTo>
                      <a:pt x="13442" y="115"/>
                    </a:lnTo>
                    <a:lnTo>
                      <a:pt x="13262" y="262"/>
                    </a:lnTo>
                    <a:lnTo>
                      <a:pt x="12427" y="1113"/>
                    </a:lnTo>
                    <a:lnTo>
                      <a:pt x="11707" y="1965"/>
                    </a:lnTo>
                    <a:lnTo>
                      <a:pt x="10954" y="3013"/>
                    </a:lnTo>
                    <a:lnTo>
                      <a:pt x="10250" y="4224"/>
                    </a:lnTo>
                    <a:lnTo>
                      <a:pt x="9693" y="5599"/>
                    </a:lnTo>
                    <a:lnTo>
                      <a:pt x="9431" y="6696"/>
                    </a:lnTo>
                    <a:lnTo>
                      <a:pt x="9349" y="7466"/>
                    </a:lnTo>
                    <a:lnTo>
                      <a:pt x="9333" y="7859"/>
                    </a:lnTo>
                    <a:lnTo>
                      <a:pt x="9349" y="8284"/>
                    </a:lnTo>
                    <a:lnTo>
                      <a:pt x="9398" y="8694"/>
                    </a:lnTo>
                    <a:lnTo>
                      <a:pt x="4372" y="3684"/>
                    </a:lnTo>
                    <a:lnTo>
                      <a:pt x="4225" y="3553"/>
                    </a:lnTo>
                    <a:lnTo>
                      <a:pt x="3848" y="3553"/>
                    </a:lnTo>
                    <a:lnTo>
                      <a:pt x="3684" y="3684"/>
                    </a:lnTo>
                    <a:lnTo>
                      <a:pt x="3570" y="3831"/>
                    </a:lnTo>
                    <a:lnTo>
                      <a:pt x="3570" y="4208"/>
                    </a:lnTo>
                    <a:lnTo>
                      <a:pt x="3684" y="4371"/>
                    </a:lnTo>
                    <a:lnTo>
                      <a:pt x="8694" y="9398"/>
                    </a:lnTo>
                    <a:lnTo>
                      <a:pt x="8285" y="9349"/>
                    </a:lnTo>
                    <a:lnTo>
                      <a:pt x="7859" y="9332"/>
                    </a:lnTo>
                    <a:lnTo>
                      <a:pt x="7466" y="9349"/>
                    </a:lnTo>
                    <a:lnTo>
                      <a:pt x="6713" y="9430"/>
                    </a:lnTo>
                    <a:lnTo>
                      <a:pt x="5600" y="9692"/>
                    </a:lnTo>
                    <a:lnTo>
                      <a:pt x="4225" y="10249"/>
                    </a:lnTo>
                    <a:lnTo>
                      <a:pt x="3013" y="10953"/>
                    </a:lnTo>
                    <a:lnTo>
                      <a:pt x="1965" y="11706"/>
                    </a:lnTo>
                    <a:lnTo>
                      <a:pt x="1130" y="12410"/>
                    </a:lnTo>
                    <a:lnTo>
                      <a:pt x="279" y="13262"/>
                    </a:lnTo>
                    <a:lnTo>
                      <a:pt x="115" y="13442"/>
                    </a:lnTo>
                    <a:lnTo>
                      <a:pt x="17" y="13589"/>
                    </a:lnTo>
                    <a:lnTo>
                      <a:pt x="1" y="13753"/>
                    </a:lnTo>
                    <a:lnTo>
                      <a:pt x="17" y="13933"/>
                    </a:lnTo>
                    <a:lnTo>
                      <a:pt x="115" y="14080"/>
                    </a:lnTo>
                    <a:lnTo>
                      <a:pt x="279" y="14260"/>
                    </a:lnTo>
                    <a:lnTo>
                      <a:pt x="1130" y="15095"/>
                    </a:lnTo>
                    <a:lnTo>
                      <a:pt x="1965" y="15816"/>
                    </a:lnTo>
                    <a:lnTo>
                      <a:pt x="3013" y="16569"/>
                    </a:lnTo>
                    <a:lnTo>
                      <a:pt x="4225" y="17273"/>
                    </a:lnTo>
                    <a:lnTo>
                      <a:pt x="5600" y="17830"/>
                    </a:lnTo>
                    <a:lnTo>
                      <a:pt x="6713" y="18091"/>
                    </a:lnTo>
                    <a:lnTo>
                      <a:pt x="7466" y="18173"/>
                    </a:lnTo>
                    <a:lnTo>
                      <a:pt x="8285" y="18173"/>
                    </a:lnTo>
                    <a:lnTo>
                      <a:pt x="8694" y="18124"/>
                    </a:lnTo>
                    <a:lnTo>
                      <a:pt x="3684" y="23134"/>
                    </a:lnTo>
                    <a:lnTo>
                      <a:pt x="3570" y="23298"/>
                    </a:lnTo>
                    <a:lnTo>
                      <a:pt x="3570" y="23674"/>
                    </a:lnTo>
                    <a:lnTo>
                      <a:pt x="3684" y="23838"/>
                    </a:lnTo>
                    <a:lnTo>
                      <a:pt x="3848" y="23953"/>
                    </a:lnTo>
                    <a:lnTo>
                      <a:pt x="4225" y="23953"/>
                    </a:lnTo>
                    <a:lnTo>
                      <a:pt x="4372" y="23838"/>
                    </a:lnTo>
                    <a:lnTo>
                      <a:pt x="9398" y="18812"/>
                    </a:lnTo>
                    <a:lnTo>
                      <a:pt x="9349" y="19238"/>
                    </a:lnTo>
                    <a:lnTo>
                      <a:pt x="9333" y="19647"/>
                    </a:lnTo>
                    <a:lnTo>
                      <a:pt x="9349" y="20040"/>
                    </a:lnTo>
                    <a:lnTo>
                      <a:pt x="9431" y="20809"/>
                    </a:lnTo>
                    <a:lnTo>
                      <a:pt x="9693" y="21923"/>
                    </a:lnTo>
                    <a:lnTo>
                      <a:pt x="10250" y="23282"/>
                    </a:lnTo>
                    <a:lnTo>
                      <a:pt x="10954" y="24509"/>
                    </a:lnTo>
                    <a:lnTo>
                      <a:pt x="11707" y="25557"/>
                    </a:lnTo>
                    <a:lnTo>
                      <a:pt x="12427" y="26392"/>
                    </a:lnTo>
                    <a:lnTo>
                      <a:pt x="13262" y="27244"/>
                    </a:lnTo>
                    <a:lnTo>
                      <a:pt x="13442" y="27407"/>
                    </a:lnTo>
                    <a:lnTo>
                      <a:pt x="13590" y="27506"/>
                    </a:lnTo>
                    <a:lnTo>
                      <a:pt x="13753" y="27522"/>
                    </a:lnTo>
                    <a:lnTo>
                      <a:pt x="13933" y="27506"/>
                    </a:lnTo>
                    <a:lnTo>
                      <a:pt x="14081" y="27407"/>
                    </a:lnTo>
                    <a:lnTo>
                      <a:pt x="14261" y="27244"/>
                    </a:lnTo>
                    <a:lnTo>
                      <a:pt x="15096" y="26392"/>
                    </a:lnTo>
                    <a:lnTo>
                      <a:pt x="15816" y="25557"/>
                    </a:lnTo>
                    <a:lnTo>
                      <a:pt x="16569" y="24509"/>
                    </a:lnTo>
                    <a:lnTo>
                      <a:pt x="17273" y="23282"/>
                    </a:lnTo>
                    <a:lnTo>
                      <a:pt x="17830" y="21923"/>
                    </a:lnTo>
                    <a:lnTo>
                      <a:pt x="18092" y="20809"/>
                    </a:lnTo>
                    <a:lnTo>
                      <a:pt x="18174" y="20040"/>
                    </a:lnTo>
                    <a:lnTo>
                      <a:pt x="18190" y="19647"/>
                    </a:lnTo>
                    <a:lnTo>
                      <a:pt x="18174" y="19238"/>
                    </a:lnTo>
                    <a:lnTo>
                      <a:pt x="18125" y="18812"/>
                    </a:lnTo>
                    <a:lnTo>
                      <a:pt x="23151" y="23838"/>
                    </a:lnTo>
                    <a:lnTo>
                      <a:pt x="23298" y="23953"/>
                    </a:lnTo>
                    <a:lnTo>
                      <a:pt x="23675" y="23953"/>
                    </a:lnTo>
                    <a:lnTo>
                      <a:pt x="23839" y="23838"/>
                    </a:lnTo>
                    <a:lnTo>
                      <a:pt x="23953" y="23674"/>
                    </a:lnTo>
                    <a:lnTo>
                      <a:pt x="23953" y="23298"/>
                    </a:lnTo>
                    <a:lnTo>
                      <a:pt x="23839" y="23134"/>
                    </a:lnTo>
                    <a:lnTo>
                      <a:pt x="18812" y="18124"/>
                    </a:lnTo>
                    <a:lnTo>
                      <a:pt x="18812" y="18124"/>
                    </a:lnTo>
                    <a:lnTo>
                      <a:pt x="19238" y="18173"/>
                    </a:lnTo>
                    <a:lnTo>
                      <a:pt x="20057" y="18173"/>
                    </a:lnTo>
                    <a:lnTo>
                      <a:pt x="20810" y="18091"/>
                    </a:lnTo>
                    <a:lnTo>
                      <a:pt x="21923" y="17830"/>
                    </a:lnTo>
                    <a:lnTo>
                      <a:pt x="23282" y="17273"/>
                    </a:lnTo>
                    <a:lnTo>
                      <a:pt x="24510" y="16569"/>
                    </a:lnTo>
                    <a:lnTo>
                      <a:pt x="25558" y="15816"/>
                    </a:lnTo>
                    <a:lnTo>
                      <a:pt x="26393" y="15095"/>
                    </a:lnTo>
                    <a:lnTo>
                      <a:pt x="27244" y="14260"/>
                    </a:lnTo>
                    <a:lnTo>
                      <a:pt x="27408" y="14080"/>
                    </a:lnTo>
                    <a:lnTo>
                      <a:pt x="27506" y="13933"/>
                    </a:lnTo>
                    <a:lnTo>
                      <a:pt x="27522" y="13753"/>
                    </a:lnTo>
                    <a:lnTo>
                      <a:pt x="27506" y="13589"/>
                    </a:lnTo>
                    <a:lnTo>
                      <a:pt x="27408" y="13442"/>
                    </a:lnTo>
                    <a:lnTo>
                      <a:pt x="27244" y="13262"/>
                    </a:lnTo>
                    <a:lnTo>
                      <a:pt x="26393" y="12410"/>
                    </a:lnTo>
                    <a:lnTo>
                      <a:pt x="25558" y="11706"/>
                    </a:lnTo>
                    <a:lnTo>
                      <a:pt x="24510" y="10953"/>
                    </a:lnTo>
                    <a:lnTo>
                      <a:pt x="23282" y="10249"/>
                    </a:lnTo>
                    <a:lnTo>
                      <a:pt x="21923" y="9692"/>
                    </a:lnTo>
                    <a:lnTo>
                      <a:pt x="20810" y="9430"/>
                    </a:lnTo>
                    <a:lnTo>
                      <a:pt x="20057" y="9349"/>
                    </a:lnTo>
                    <a:lnTo>
                      <a:pt x="19664" y="9332"/>
                    </a:lnTo>
                    <a:lnTo>
                      <a:pt x="19238" y="9349"/>
                    </a:lnTo>
                    <a:lnTo>
                      <a:pt x="18812" y="9398"/>
                    </a:lnTo>
                    <a:lnTo>
                      <a:pt x="23839" y="4371"/>
                    </a:lnTo>
                    <a:lnTo>
                      <a:pt x="23953" y="4208"/>
                    </a:lnTo>
                    <a:lnTo>
                      <a:pt x="23953" y="3831"/>
                    </a:lnTo>
                    <a:lnTo>
                      <a:pt x="23839" y="3684"/>
                    </a:lnTo>
                    <a:lnTo>
                      <a:pt x="23675" y="3553"/>
                    </a:lnTo>
                    <a:lnTo>
                      <a:pt x="23298" y="3553"/>
                    </a:lnTo>
                    <a:lnTo>
                      <a:pt x="23151" y="3684"/>
                    </a:lnTo>
                    <a:lnTo>
                      <a:pt x="18125" y="8694"/>
                    </a:lnTo>
                    <a:lnTo>
                      <a:pt x="18174" y="8284"/>
                    </a:lnTo>
                    <a:lnTo>
                      <a:pt x="18190" y="7859"/>
                    </a:lnTo>
                    <a:lnTo>
                      <a:pt x="18174" y="7466"/>
                    </a:lnTo>
                    <a:lnTo>
                      <a:pt x="18092" y="6696"/>
                    </a:lnTo>
                    <a:lnTo>
                      <a:pt x="17830" y="5599"/>
                    </a:lnTo>
                    <a:lnTo>
                      <a:pt x="17273" y="4224"/>
                    </a:lnTo>
                    <a:lnTo>
                      <a:pt x="16569" y="3013"/>
                    </a:lnTo>
                    <a:lnTo>
                      <a:pt x="15816" y="1965"/>
                    </a:lnTo>
                    <a:lnTo>
                      <a:pt x="15096" y="1113"/>
                    </a:lnTo>
                    <a:lnTo>
                      <a:pt x="14261" y="262"/>
                    </a:lnTo>
                    <a:lnTo>
                      <a:pt x="14081" y="115"/>
                    </a:lnTo>
                    <a:lnTo>
                      <a:pt x="13933" y="16"/>
                    </a:lnTo>
                    <a:lnTo>
                      <a:pt x="13753" y="0"/>
                    </a:lnTo>
                    <a:close/>
                  </a:path>
                </a:pathLst>
              </a:custGeom>
              <a:solidFill>
                <a:srgbClr val="F9B53D"/>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19" name="Google Shape;1972;p34">
                <a:extLst>
                  <a:ext uri="{FF2B5EF4-FFF2-40B4-BE49-F238E27FC236}">
                    <a16:creationId xmlns:a16="http://schemas.microsoft.com/office/drawing/2014/main" id="{11F35C41-4344-0E77-B916-482DEE502C8B}"/>
                  </a:ext>
                </a:extLst>
              </p:cNvPr>
              <p:cNvSpPr/>
              <p:nvPr/>
            </p:nvSpPr>
            <p:spPr>
              <a:xfrm>
                <a:off x="-2829442" y="913484"/>
                <a:ext cx="849520" cy="849550"/>
              </a:xfrm>
              <a:custGeom>
                <a:avLst/>
                <a:gdLst/>
                <a:ahLst/>
                <a:cxnLst/>
                <a:rect l="l" t="t" r="r" b="b"/>
                <a:pathLst>
                  <a:path w="28505" h="28506" extrusionOk="0">
                    <a:moveTo>
                      <a:pt x="14244" y="1"/>
                    </a:moveTo>
                    <a:lnTo>
                      <a:pt x="14048" y="17"/>
                    </a:lnTo>
                    <a:lnTo>
                      <a:pt x="13786" y="296"/>
                    </a:lnTo>
                    <a:lnTo>
                      <a:pt x="13753" y="492"/>
                    </a:lnTo>
                    <a:lnTo>
                      <a:pt x="13753" y="13754"/>
                    </a:lnTo>
                    <a:lnTo>
                      <a:pt x="492" y="13754"/>
                    </a:lnTo>
                    <a:lnTo>
                      <a:pt x="295" y="13786"/>
                    </a:lnTo>
                    <a:lnTo>
                      <a:pt x="33" y="14048"/>
                    </a:lnTo>
                    <a:lnTo>
                      <a:pt x="0" y="14245"/>
                    </a:lnTo>
                    <a:lnTo>
                      <a:pt x="33" y="14441"/>
                    </a:lnTo>
                    <a:lnTo>
                      <a:pt x="295" y="14720"/>
                    </a:lnTo>
                    <a:lnTo>
                      <a:pt x="492" y="14736"/>
                    </a:lnTo>
                    <a:lnTo>
                      <a:pt x="13753" y="14736"/>
                    </a:lnTo>
                    <a:lnTo>
                      <a:pt x="13753" y="28014"/>
                    </a:lnTo>
                    <a:lnTo>
                      <a:pt x="13786" y="28210"/>
                    </a:lnTo>
                    <a:lnTo>
                      <a:pt x="14048" y="28472"/>
                    </a:lnTo>
                    <a:lnTo>
                      <a:pt x="14244" y="28505"/>
                    </a:lnTo>
                    <a:lnTo>
                      <a:pt x="14441" y="28472"/>
                    </a:lnTo>
                    <a:lnTo>
                      <a:pt x="14719" y="28210"/>
                    </a:lnTo>
                    <a:lnTo>
                      <a:pt x="14736" y="28014"/>
                    </a:lnTo>
                    <a:lnTo>
                      <a:pt x="14736" y="14736"/>
                    </a:lnTo>
                    <a:lnTo>
                      <a:pt x="28013" y="14736"/>
                    </a:lnTo>
                    <a:lnTo>
                      <a:pt x="28210" y="14720"/>
                    </a:lnTo>
                    <a:lnTo>
                      <a:pt x="28472" y="14441"/>
                    </a:lnTo>
                    <a:lnTo>
                      <a:pt x="28505" y="14245"/>
                    </a:lnTo>
                    <a:lnTo>
                      <a:pt x="28472" y="14048"/>
                    </a:lnTo>
                    <a:lnTo>
                      <a:pt x="28210" y="13786"/>
                    </a:lnTo>
                    <a:lnTo>
                      <a:pt x="28013" y="13754"/>
                    </a:lnTo>
                    <a:lnTo>
                      <a:pt x="14736" y="13754"/>
                    </a:lnTo>
                    <a:lnTo>
                      <a:pt x="14736" y="492"/>
                    </a:lnTo>
                    <a:lnTo>
                      <a:pt x="14719" y="296"/>
                    </a:lnTo>
                    <a:lnTo>
                      <a:pt x="14441" y="17"/>
                    </a:lnTo>
                    <a:lnTo>
                      <a:pt x="14244" y="1"/>
                    </a:lnTo>
                    <a:close/>
                  </a:path>
                </a:pathLst>
              </a:custGeom>
              <a:solidFill>
                <a:srgbClr val="F9786B"/>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0" name="Google Shape;1973;p34">
                <a:extLst>
                  <a:ext uri="{FF2B5EF4-FFF2-40B4-BE49-F238E27FC236}">
                    <a16:creationId xmlns:a16="http://schemas.microsoft.com/office/drawing/2014/main" id="{E8FAC3AF-AA87-B027-D1AC-3F3CB2B8CDE7}"/>
                  </a:ext>
                </a:extLst>
              </p:cNvPr>
              <p:cNvSpPr/>
              <p:nvPr/>
            </p:nvSpPr>
            <p:spPr>
              <a:xfrm>
                <a:off x="-2536692" y="1205757"/>
                <a:ext cx="264020" cy="264020"/>
              </a:xfrm>
              <a:custGeom>
                <a:avLst/>
                <a:gdLst/>
                <a:ahLst/>
                <a:cxnLst/>
                <a:rect l="l" t="t" r="r" b="b"/>
                <a:pathLst>
                  <a:path w="8859" h="8859" extrusionOk="0">
                    <a:moveTo>
                      <a:pt x="2424" y="1"/>
                    </a:moveTo>
                    <a:lnTo>
                      <a:pt x="2244" y="66"/>
                    </a:lnTo>
                    <a:lnTo>
                      <a:pt x="2080" y="181"/>
                    </a:lnTo>
                    <a:lnTo>
                      <a:pt x="1966" y="541"/>
                    </a:lnTo>
                    <a:lnTo>
                      <a:pt x="2031" y="738"/>
                    </a:lnTo>
                    <a:lnTo>
                      <a:pt x="3324" y="3341"/>
                    </a:lnTo>
                    <a:lnTo>
                      <a:pt x="721" y="2031"/>
                    </a:lnTo>
                    <a:lnTo>
                      <a:pt x="525" y="1966"/>
                    </a:lnTo>
                    <a:lnTo>
                      <a:pt x="165" y="2097"/>
                    </a:lnTo>
                    <a:lnTo>
                      <a:pt x="50" y="2260"/>
                    </a:lnTo>
                    <a:lnTo>
                      <a:pt x="1" y="2440"/>
                    </a:lnTo>
                    <a:lnTo>
                      <a:pt x="115" y="2801"/>
                    </a:lnTo>
                    <a:lnTo>
                      <a:pt x="279" y="2915"/>
                    </a:lnTo>
                    <a:lnTo>
                      <a:pt x="3324" y="4438"/>
                    </a:lnTo>
                    <a:lnTo>
                      <a:pt x="279" y="5960"/>
                    </a:lnTo>
                    <a:lnTo>
                      <a:pt x="115" y="6075"/>
                    </a:lnTo>
                    <a:lnTo>
                      <a:pt x="1" y="6435"/>
                    </a:lnTo>
                    <a:lnTo>
                      <a:pt x="50" y="6632"/>
                    </a:lnTo>
                    <a:lnTo>
                      <a:pt x="132" y="6746"/>
                    </a:lnTo>
                    <a:lnTo>
                      <a:pt x="361" y="6894"/>
                    </a:lnTo>
                    <a:lnTo>
                      <a:pt x="607" y="6894"/>
                    </a:lnTo>
                    <a:lnTo>
                      <a:pt x="721" y="6845"/>
                    </a:lnTo>
                    <a:lnTo>
                      <a:pt x="3324" y="5535"/>
                    </a:lnTo>
                    <a:lnTo>
                      <a:pt x="2031" y="8154"/>
                    </a:lnTo>
                    <a:lnTo>
                      <a:pt x="1966" y="8334"/>
                    </a:lnTo>
                    <a:lnTo>
                      <a:pt x="2080" y="8695"/>
                    </a:lnTo>
                    <a:lnTo>
                      <a:pt x="2244" y="8809"/>
                    </a:lnTo>
                    <a:lnTo>
                      <a:pt x="2358" y="8858"/>
                    </a:lnTo>
                    <a:lnTo>
                      <a:pt x="2604" y="8858"/>
                    </a:lnTo>
                    <a:lnTo>
                      <a:pt x="2833" y="8711"/>
                    </a:lnTo>
                    <a:lnTo>
                      <a:pt x="2899" y="8596"/>
                    </a:lnTo>
                    <a:lnTo>
                      <a:pt x="4421" y="5535"/>
                    </a:lnTo>
                    <a:lnTo>
                      <a:pt x="5960" y="8596"/>
                    </a:lnTo>
                    <a:lnTo>
                      <a:pt x="6026" y="8711"/>
                    </a:lnTo>
                    <a:lnTo>
                      <a:pt x="6255" y="8858"/>
                    </a:lnTo>
                    <a:lnTo>
                      <a:pt x="6501" y="8858"/>
                    </a:lnTo>
                    <a:lnTo>
                      <a:pt x="6615" y="8809"/>
                    </a:lnTo>
                    <a:lnTo>
                      <a:pt x="6779" y="8695"/>
                    </a:lnTo>
                    <a:lnTo>
                      <a:pt x="6894" y="8334"/>
                    </a:lnTo>
                    <a:lnTo>
                      <a:pt x="6828" y="8154"/>
                    </a:lnTo>
                    <a:lnTo>
                      <a:pt x="5535" y="5535"/>
                    </a:lnTo>
                    <a:lnTo>
                      <a:pt x="8138" y="6845"/>
                    </a:lnTo>
                    <a:lnTo>
                      <a:pt x="8252" y="6894"/>
                    </a:lnTo>
                    <a:lnTo>
                      <a:pt x="8498" y="6894"/>
                    </a:lnTo>
                    <a:lnTo>
                      <a:pt x="8727" y="6746"/>
                    </a:lnTo>
                    <a:lnTo>
                      <a:pt x="8793" y="6632"/>
                    </a:lnTo>
                    <a:lnTo>
                      <a:pt x="8858" y="6435"/>
                    </a:lnTo>
                    <a:lnTo>
                      <a:pt x="8744" y="6075"/>
                    </a:lnTo>
                    <a:lnTo>
                      <a:pt x="8580" y="5960"/>
                    </a:lnTo>
                    <a:lnTo>
                      <a:pt x="5535" y="4438"/>
                    </a:lnTo>
                    <a:lnTo>
                      <a:pt x="8580" y="2915"/>
                    </a:lnTo>
                    <a:lnTo>
                      <a:pt x="8695" y="2833"/>
                    </a:lnTo>
                    <a:lnTo>
                      <a:pt x="8842" y="2604"/>
                    </a:lnTo>
                    <a:lnTo>
                      <a:pt x="8858" y="2473"/>
                    </a:lnTo>
                    <a:lnTo>
                      <a:pt x="8842" y="2359"/>
                    </a:lnTo>
                    <a:lnTo>
                      <a:pt x="8793" y="2260"/>
                    </a:lnTo>
                    <a:lnTo>
                      <a:pt x="8695" y="2097"/>
                    </a:lnTo>
                    <a:lnTo>
                      <a:pt x="8334" y="1966"/>
                    </a:lnTo>
                    <a:lnTo>
                      <a:pt x="8138" y="2031"/>
                    </a:lnTo>
                    <a:lnTo>
                      <a:pt x="5535" y="3341"/>
                    </a:lnTo>
                    <a:lnTo>
                      <a:pt x="6828" y="738"/>
                    </a:lnTo>
                    <a:lnTo>
                      <a:pt x="6877" y="623"/>
                    </a:lnTo>
                    <a:lnTo>
                      <a:pt x="6894" y="508"/>
                    </a:lnTo>
                    <a:lnTo>
                      <a:pt x="6877" y="377"/>
                    </a:lnTo>
                    <a:lnTo>
                      <a:pt x="6730" y="148"/>
                    </a:lnTo>
                    <a:lnTo>
                      <a:pt x="6615" y="66"/>
                    </a:lnTo>
                    <a:lnTo>
                      <a:pt x="6419" y="1"/>
                    </a:lnTo>
                    <a:lnTo>
                      <a:pt x="6075" y="132"/>
                    </a:lnTo>
                    <a:lnTo>
                      <a:pt x="5960" y="296"/>
                    </a:lnTo>
                    <a:lnTo>
                      <a:pt x="4421" y="3341"/>
                    </a:lnTo>
                    <a:lnTo>
                      <a:pt x="2899" y="296"/>
                    </a:lnTo>
                    <a:lnTo>
                      <a:pt x="2784" y="132"/>
                    </a:lnTo>
                    <a:lnTo>
                      <a:pt x="2424" y="1"/>
                    </a:lnTo>
                    <a:close/>
                  </a:path>
                </a:pathLst>
              </a:custGeom>
              <a:solidFill>
                <a:srgbClr val="FFE597"/>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321" name="Google Shape;1974;p34">
                <a:extLst>
                  <a:ext uri="{FF2B5EF4-FFF2-40B4-BE49-F238E27FC236}">
                    <a16:creationId xmlns:a16="http://schemas.microsoft.com/office/drawing/2014/main" id="{0C601EED-9852-A22E-3725-420E574A3FF2}"/>
                  </a:ext>
                </a:extLst>
              </p:cNvPr>
              <p:cNvSpPr/>
              <p:nvPr/>
            </p:nvSpPr>
            <p:spPr>
              <a:xfrm>
                <a:off x="-2461271" y="1280976"/>
                <a:ext cx="113201" cy="113552"/>
              </a:xfrm>
              <a:custGeom>
                <a:avLst/>
                <a:gdLst/>
                <a:ahLst/>
                <a:cxnLst/>
                <a:rect l="l" t="t" r="r" b="b"/>
                <a:pathLst>
                  <a:path w="5159" h="5175" extrusionOk="0">
                    <a:moveTo>
                      <a:pt x="2571" y="1"/>
                    </a:moveTo>
                    <a:lnTo>
                      <a:pt x="2309" y="17"/>
                    </a:lnTo>
                    <a:lnTo>
                      <a:pt x="1802" y="115"/>
                    </a:lnTo>
                    <a:lnTo>
                      <a:pt x="1343" y="312"/>
                    </a:lnTo>
                    <a:lnTo>
                      <a:pt x="934" y="590"/>
                    </a:lnTo>
                    <a:lnTo>
                      <a:pt x="590" y="934"/>
                    </a:lnTo>
                    <a:lnTo>
                      <a:pt x="312" y="1360"/>
                    </a:lnTo>
                    <a:lnTo>
                      <a:pt x="116" y="1818"/>
                    </a:lnTo>
                    <a:lnTo>
                      <a:pt x="1" y="2326"/>
                    </a:lnTo>
                    <a:lnTo>
                      <a:pt x="1" y="2588"/>
                    </a:lnTo>
                    <a:lnTo>
                      <a:pt x="1" y="2850"/>
                    </a:lnTo>
                    <a:lnTo>
                      <a:pt x="116" y="3357"/>
                    </a:lnTo>
                    <a:lnTo>
                      <a:pt x="312" y="3815"/>
                    </a:lnTo>
                    <a:lnTo>
                      <a:pt x="590" y="4241"/>
                    </a:lnTo>
                    <a:lnTo>
                      <a:pt x="934" y="4585"/>
                    </a:lnTo>
                    <a:lnTo>
                      <a:pt x="1343" y="4863"/>
                    </a:lnTo>
                    <a:lnTo>
                      <a:pt x="1802" y="5060"/>
                    </a:lnTo>
                    <a:lnTo>
                      <a:pt x="2309" y="5158"/>
                    </a:lnTo>
                    <a:lnTo>
                      <a:pt x="2571" y="5174"/>
                    </a:lnTo>
                    <a:lnTo>
                      <a:pt x="2850" y="5158"/>
                    </a:lnTo>
                    <a:lnTo>
                      <a:pt x="3341" y="5060"/>
                    </a:lnTo>
                    <a:lnTo>
                      <a:pt x="3816" y="4863"/>
                    </a:lnTo>
                    <a:lnTo>
                      <a:pt x="4225" y="4585"/>
                    </a:lnTo>
                    <a:lnTo>
                      <a:pt x="4569" y="4241"/>
                    </a:lnTo>
                    <a:lnTo>
                      <a:pt x="4847" y="3815"/>
                    </a:lnTo>
                    <a:lnTo>
                      <a:pt x="5044" y="3357"/>
                    </a:lnTo>
                    <a:lnTo>
                      <a:pt x="5142" y="2850"/>
                    </a:lnTo>
                    <a:lnTo>
                      <a:pt x="5158" y="2588"/>
                    </a:lnTo>
                    <a:lnTo>
                      <a:pt x="5142" y="2326"/>
                    </a:lnTo>
                    <a:lnTo>
                      <a:pt x="5044" y="1818"/>
                    </a:lnTo>
                    <a:lnTo>
                      <a:pt x="4847" y="1360"/>
                    </a:lnTo>
                    <a:lnTo>
                      <a:pt x="4569" y="934"/>
                    </a:lnTo>
                    <a:lnTo>
                      <a:pt x="4225" y="590"/>
                    </a:lnTo>
                    <a:lnTo>
                      <a:pt x="3816" y="312"/>
                    </a:lnTo>
                    <a:lnTo>
                      <a:pt x="3341" y="115"/>
                    </a:lnTo>
                    <a:lnTo>
                      <a:pt x="2850" y="17"/>
                    </a:lnTo>
                    <a:lnTo>
                      <a:pt x="2571" y="1"/>
                    </a:lnTo>
                    <a:close/>
                  </a:path>
                </a:pathLst>
              </a:custGeom>
              <a:solidFill>
                <a:srgbClr val="043025"/>
              </a:solidFill>
              <a:ln>
                <a:solidFill>
                  <a:schemeClr val="accent5">
                    <a:lumMod val="75000"/>
                  </a:schemeClr>
                </a:solid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grpSp>
      <p:sp>
        <p:nvSpPr>
          <p:cNvPr id="323" name="TextBox 322">
            <a:extLst>
              <a:ext uri="{FF2B5EF4-FFF2-40B4-BE49-F238E27FC236}">
                <a16:creationId xmlns:a16="http://schemas.microsoft.com/office/drawing/2014/main" id="{B99F76FF-20C4-7A8D-C835-2371239C4CC1}"/>
              </a:ext>
            </a:extLst>
          </p:cNvPr>
          <p:cNvSpPr txBox="1"/>
          <p:nvPr/>
        </p:nvSpPr>
        <p:spPr>
          <a:xfrm>
            <a:off x="611834" y="1093670"/>
            <a:ext cx="4911634" cy="1036181"/>
          </a:xfrm>
          <a:prstGeom prst="rect">
            <a:avLst/>
          </a:prstGeom>
          <a:noFill/>
        </p:spPr>
        <p:txBody>
          <a:bodyPr wrap="square">
            <a:spAutoFit/>
          </a:bodyPr>
          <a:lstStyle/>
          <a:p>
            <a:pPr algn="just">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Ơi con chim chiền chiện</a:t>
            </a:r>
            <a:endParaRPr lang="en-US">
              <a:effectLst/>
              <a:latin typeface=".VnTime"/>
              <a:ea typeface="Times New Roman" panose="02020603050405020304" pitchFamily="18" charset="0"/>
              <a:cs typeface="Times New Roman" panose="02020603050405020304" pitchFamily="18" charset="0"/>
            </a:endParaRPr>
          </a:p>
          <a:p>
            <a:pPr algn="just">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Hót chi mà vang trời</a:t>
            </a:r>
            <a:endParaRPr lang="en-US">
              <a:effectLst/>
              <a:latin typeface=".VnTime"/>
              <a:ea typeface="Times New Roman" panose="02020603050405020304" pitchFamily="18" charset="0"/>
              <a:cs typeface="Times New Roman" panose="02020603050405020304" pitchFamily="18" charset="0"/>
            </a:endParaRPr>
          </a:p>
          <a:p>
            <a:pPr algn="just">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-&gt; Bộc lộ niềm hân hoan</a:t>
            </a:r>
            <a:endParaRPr lang="en-US">
              <a:effectLst/>
              <a:latin typeface=".VnTime"/>
              <a:ea typeface="Times New Roman" panose="02020603050405020304" pitchFamily="18" charset="0"/>
              <a:cs typeface="Times New Roman" panose="02020603050405020304" pitchFamily="18" charset="0"/>
            </a:endParaRPr>
          </a:p>
        </p:txBody>
      </p:sp>
      <p:sp>
        <p:nvSpPr>
          <p:cNvPr id="325" name="TextBox 324">
            <a:extLst>
              <a:ext uri="{FF2B5EF4-FFF2-40B4-BE49-F238E27FC236}">
                <a16:creationId xmlns:a16="http://schemas.microsoft.com/office/drawing/2014/main" id="{C7A5B0CD-10A3-3517-ABB7-098C64280C36}"/>
              </a:ext>
            </a:extLst>
          </p:cNvPr>
          <p:cNvSpPr txBox="1"/>
          <p:nvPr/>
        </p:nvSpPr>
        <p:spPr>
          <a:xfrm>
            <a:off x="2044833" y="3979933"/>
            <a:ext cx="2886910" cy="584775"/>
          </a:xfrm>
          <a:prstGeom prst="rect">
            <a:avLst/>
          </a:prstGeom>
          <a:noFill/>
        </p:spPr>
        <p:txBody>
          <a:bodyPr wrap="square">
            <a:spAutoFit/>
          </a:bodyPr>
          <a:lstStyle/>
          <a:p>
            <a:pPr algn="ctr"/>
            <a:r>
              <a:rPr lang="en-US" sz="1600">
                <a:effectLst/>
                <a:latin typeface="Times New Roman" panose="02020603050405020304" pitchFamily="18" charset="0"/>
                <a:ea typeface="Calibri" panose="020F0502020204030204" pitchFamily="34" charset="0"/>
              </a:rPr>
              <a:t>say mê, ngây ngất sự nâng niu trân trọng vẻ đẹp đất trời.</a:t>
            </a:r>
            <a:endParaRPr lang="en-US" sz="1600"/>
          </a:p>
        </p:txBody>
      </p:sp>
      <p:sp>
        <p:nvSpPr>
          <p:cNvPr id="327" name="TextBox 326">
            <a:extLst>
              <a:ext uri="{FF2B5EF4-FFF2-40B4-BE49-F238E27FC236}">
                <a16:creationId xmlns:a16="http://schemas.microsoft.com/office/drawing/2014/main" id="{46AE17F3-5DFA-AB69-0DEA-4505E3876CE6}"/>
              </a:ext>
            </a:extLst>
          </p:cNvPr>
          <p:cNvSpPr txBox="1"/>
          <p:nvPr/>
        </p:nvSpPr>
        <p:spPr>
          <a:xfrm>
            <a:off x="4802076" y="1252408"/>
            <a:ext cx="1669390" cy="830997"/>
          </a:xfrm>
          <a:prstGeom prst="rect">
            <a:avLst/>
          </a:prstGeom>
          <a:noFill/>
        </p:spPr>
        <p:txBody>
          <a:bodyPr wrap="square">
            <a:spAutoFit/>
          </a:bodyPr>
          <a:lstStyle/>
          <a:p>
            <a:pPr algn="just">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Nghệ thuật đảo ngữ, hình tượng hóa tiếng chim.</a:t>
            </a:r>
            <a:endParaRPr lang="en-US">
              <a:effectLst/>
              <a:latin typeface=".VnTime"/>
              <a:ea typeface="Times New Roman" panose="02020603050405020304" pitchFamily="18" charset="0"/>
              <a:cs typeface="Times New Roman" panose="02020603050405020304" pitchFamily="18" charset="0"/>
            </a:endParaRPr>
          </a:p>
        </p:txBody>
      </p:sp>
      <p:sp>
        <p:nvSpPr>
          <p:cNvPr id="329" name="TextBox 328">
            <a:extLst>
              <a:ext uri="{FF2B5EF4-FFF2-40B4-BE49-F238E27FC236}">
                <a16:creationId xmlns:a16="http://schemas.microsoft.com/office/drawing/2014/main" id="{12CCD731-22A7-A58F-0837-0E388D7AB8A4}"/>
              </a:ext>
            </a:extLst>
          </p:cNvPr>
          <p:cNvSpPr txBox="1"/>
          <p:nvPr/>
        </p:nvSpPr>
        <p:spPr>
          <a:xfrm>
            <a:off x="5845806" y="3668148"/>
            <a:ext cx="2768987" cy="1077218"/>
          </a:xfrm>
          <a:prstGeom prst="rect">
            <a:avLst/>
          </a:prstGeom>
          <a:noFill/>
        </p:spPr>
        <p:txBody>
          <a:bodyPr wrap="square">
            <a:spAutoFit/>
          </a:bodyPr>
          <a:lstStyle/>
          <a:p>
            <a:pPr algn="just">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Cảnh thiên nhiên thơ mộng, tươi đẹp và tâm trạng ngây ngất, say sưa của tác giả trước cảnh đất nước vào xuân.</a:t>
            </a:r>
            <a:endParaRPr lang="en-US">
              <a:effectLst/>
              <a:latin typeface=".VnTime"/>
              <a:ea typeface="Times New Roman" panose="02020603050405020304" pitchFamily="18"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6096882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1000"/>
                                        <p:tgtEl>
                                          <p:spTgt spid="8"/>
                                        </p:tgtEl>
                                      </p:cBhvr>
                                    </p:animEffect>
                                    <p:anim calcmode="lin" valueType="num">
                                      <p:cBhvr>
                                        <p:cTn id="14" dur="1000" fill="hold"/>
                                        <p:tgtEl>
                                          <p:spTgt spid="8"/>
                                        </p:tgtEl>
                                        <p:attrNameLst>
                                          <p:attrName>ppt_x</p:attrName>
                                        </p:attrNameLst>
                                      </p:cBhvr>
                                      <p:tavLst>
                                        <p:tav tm="0">
                                          <p:val>
                                            <p:strVal val="#ppt_x"/>
                                          </p:val>
                                        </p:tav>
                                        <p:tav tm="100000">
                                          <p:val>
                                            <p:strVal val="#ppt_x"/>
                                          </p:val>
                                        </p:tav>
                                      </p:tavLst>
                                    </p:anim>
                                    <p:anim calcmode="lin" valueType="num">
                                      <p:cBhvr>
                                        <p:cTn id="15" dur="10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11"/>
                                        </p:tgtEl>
                                        <p:attrNameLst>
                                          <p:attrName>style.visibility</p:attrName>
                                        </p:attrNameLst>
                                      </p:cBhvr>
                                      <p:to>
                                        <p:strVal val="visible"/>
                                      </p:to>
                                    </p:set>
                                    <p:animEffect transition="in" filter="barn(inVertical)">
                                      <p:cBhvr>
                                        <p:cTn id="26" dur="500"/>
                                        <p:tgtEl>
                                          <p:spTgt spid="311"/>
                                        </p:tgtEl>
                                      </p:cBhvr>
                                    </p:animEffect>
                                  </p:childTnLst>
                                </p:cTn>
                              </p:par>
                              <p:par>
                                <p:cTn id="27" presetID="16" presetClass="entr" presetSubtype="21" fill="hold" nodeType="withEffect">
                                  <p:stCondLst>
                                    <p:cond delay="0"/>
                                  </p:stCondLst>
                                  <p:childTnLst>
                                    <p:set>
                                      <p:cBhvr>
                                        <p:cTn id="28" dur="1" fill="hold">
                                          <p:stCondLst>
                                            <p:cond delay="0"/>
                                          </p:stCondLst>
                                        </p:cTn>
                                        <p:tgtEl>
                                          <p:spTgt spid="271"/>
                                        </p:tgtEl>
                                        <p:attrNameLst>
                                          <p:attrName>style.visibility</p:attrName>
                                        </p:attrNameLst>
                                      </p:cBhvr>
                                      <p:to>
                                        <p:strVal val="visible"/>
                                      </p:to>
                                    </p:set>
                                    <p:animEffect transition="in" filter="barn(inVertical)">
                                      <p:cBhvr>
                                        <p:cTn id="29" dur="500"/>
                                        <p:tgtEl>
                                          <p:spTgt spid="271"/>
                                        </p:tgtEl>
                                      </p:cBhvr>
                                    </p:animEffect>
                                  </p:childTnLst>
                                </p:cTn>
                              </p:par>
                              <p:par>
                                <p:cTn id="30" presetID="16" presetClass="entr" presetSubtype="21" fill="hold" nodeType="withEffect">
                                  <p:stCondLst>
                                    <p:cond delay="0"/>
                                  </p:stCondLst>
                                  <p:childTnLst>
                                    <p:set>
                                      <p:cBhvr>
                                        <p:cTn id="31" dur="1" fill="hold">
                                          <p:stCondLst>
                                            <p:cond delay="0"/>
                                          </p:stCondLst>
                                        </p:cTn>
                                        <p:tgtEl>
                                          <p:spTgt spid="283"/>
                                        </p:tgtEl>
                                        <p:attrNameLst>
                                          <p:attrName>style.visibility</p:attrName>
                                        </p:attrNameLst>
                                      </p:cBhvr>
                                      <p:to>
                                        <p:strVal val="visible"/>
                                      </p:to>
                                    </p:set>
                                    <p:animEffect transition="in" filter="barn(inVertical)">
                                      <p:cBhvr>
                                        <p:cTn id="32" dur="500"/>
                                        <p:tgtEl>
                                          <p:spTgt spid="283"/>
                                        </p:tgtEl>
                                      </p:cBhvr>
                                    </p:animEffect>
                                  </p:childTnLst>
                                </p:cTn>
                              </p:par>
                              <p:par>
                                <p:cTn id="33" presetID="16" presetClass="entr" presetSubtype="21" fill="hold" nodeType="withEffect">
                                  <p:stCondLst>
                                    <p:cond delay="0"/>
                                  </p:stCondLst>
                                  <p:childTnLst>
                                    <p:set>
                                      <p:cBhvr>
                                        <p:cTn id="34" dur="1" fill="hold">
                                          <p:stCondLst>
                                            <p:cond delay="0"/>
                                          </p:stCondLst>
                                        </p:cTn>
                                        <p:tgtEl>
                                          <p:spTgt spid="252"/>
                                        </p:tgtEl>
                                        <p:attrNameLst>
                                          <p:attrName>style.visibility</p:attrName>
                                        </p:attrNameLst>
                                      </p:cBhvr>
                                      <p:to>
                                        <p:strVal val="visible"/>
                                      </p:to>
                                    </p:set>
                                    <p:animEffect transition="in" filter="barn(inVertical)">
                                      <p:cBhvr>
                                        <p:cTn id="35" dur="500"/>
                                        <p:tgtEl>
                                          <p:spTgt spid="252"/>
                                        </p:tgtEl>
                                      </p:cBhvr>
                                    </p:animEffect>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323"/>
                                        </p:tgtEl>
                                        <p:attrNameLst>
                                          <p:attrName>style.visibility</p:attrName>
                                        </p:attrNameLst>
                                      </p:cBhvr>
                                      <p:to>
                                        <p:strVal val="visible"/>
                                      </p:to>
                                    </p:set>
                                    <p:animEffect transition="in" filter="wipe(down)">
                                      <p:cBhvr>
                                        <p:cTn id="40" dur="580">
                                          <p:stCondLst>
                                            <p:cond delay="0"/>
                                          </p:stCondLst>
                                        </p:cTn>
                                        <p:tgtEl>
                                          <p:spTgt spid="323"/>
                                        </p:tgtEl>
                                      </p:cBhvr>
                                    </p:animEffect>
                                    <p:anim calcmode="lin" valueType="num">
                                      <p:cBhvr>
                                        <p:cTn id="41" dur="1822" tmFilter="0,0; 0.14,0.36; 0.43,0.73; 0.71,0.91; 1.0,1.0">
                                          <p:stCondLst>
                                            <p:cond delay="0"/>
                                          </p:stCondLst>
                                        </p:cTn>
                                        <p:tgtEl>
                                          <p:spTgt spid="323"/>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323"/>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323"/>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323"/>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323"/>
                                        </p:tgtEl>
                                        <p:attrNameLst>
                                          <p:attrName>ppt_y</p:attrName>
                                        </p:attrNameLst>
                                      </p:cBhvr>
                                      <p:tavLst>
                                        <p:tav tm="0" fmla="#ppt_y-sin(pi*$)/81">
                                          <p:val>
                                            <p:fltVal val="0"/>
                                          </p:val>
                                        </p:tav>
                                        <p:tav tm="100000">
                                          <p:val>
                                            <p:fltVal val="1"/>
                                          </p:val>
                                        </p:tav>
                                      </p:tavLst>
                                    </p:anim>
                                    <p:animScale>
                                      <p:cBhvr>
                                        <p:cTn id="46" dur="26">
                                          <p:stCondLst>
                                            <p:cond delay="650"/>
                                          </p:stCondLst>
                                        </p:cTn>
                                        <p:tgtEl>
                                          <p:spTgt spid="323"/>
                                        </p:tgtEl>
                                      </p:cBhvr>
                                      <p:to x="100000" y="60000"/>
                                    </p:animScale>
                                    <p:animScale>
                                      <p:cBhvr>
                                        <p:cTn id="47" dur="166" decel="50000">
                                          <p:stCondLst>
                                            <p:cond delay="676"/>
                                          </p:stCondLst>
                                        </p:cTn>
                                        <p:tgtEl>
                                          <p:spTgt spid="323"/>
                                        </p:tgtEl>
                                      </p:cBhvr>
                                      <p:to x="100000" y="100000"/>
                                    </p:animScale>
                                    <p:animScale>
                                      <p:cBhvr>
                                        <p:cTn id="48" dur="26">
                                          <p:stCondLst>
                                            <p:cond delay="1312"/>
                                          </p:stCondLst>
                                        </p:cTn>
                                        <p:tgtEl>
                                          <p:spTgt spid="323"/>
                                        </p:tgtEl>
                                      </p:cBhvr>
                                      <p:to x="100000" y="80000"/>
                                    </p:animScale>
                                    <p:animScale>
                                      <p:cBhvr>
                                        <p:cTn id="49" dur="166" decel="50000">
                                          <p:stCondLst>
                                            <p:cond delay="1338"/>
                                          </p:stCondLst>
                                        </p:cTn>
                                        <p:tgtEl>
                                          <p:spTgt spid="323"/>
                                        </p:tgtEl>
                                      </p:cBhvr>
                                      <p:to x="100000" y="100000"/>
                                    </p:animScale>
                                    <p:animScale>
                                      <p:cBhvr>
                                        <p:cTn id="50" dur="26">
                                          <p:stCondLst>
                                            <p:cond delay="1642"/>
                                          </p:stCondLst>
                                        </p:cTn>
                                        <p:tgtEl>
                                          <p:spTgt spid="323"/>
                                        </p:tgtEl>
                                      </p:cBhvr>
                                      <p:to x="100000" y="90000"/>
                                    </p:animScale>
                                    <p:animScale>
                                      <p:cBhvr>
                                        <p:cTn id="51" dur="166" decel="50000">
                                          <p:stCondLst>
                                            <p:cond delay="1668"/>
                                          </p:stCondLst>
                                        </p:cTn>
                                        <p:tgtEl>
                                          <p:spTgt spid="323"/>
                                        </p:tgtEl>
                                      </p:cBhvr>
                                      <p:to x="100000" y="100000"/>
                                    </p:animScale>
                                    <p:animScale>
                                      <p:cBhvr>
                                        <p:cTn id="52" dur="26">
                                          <p:stCondLst>
                                            <p:cond delay="1808"/>
                                          </p:stCondLst>
                                        </p:cTn>
                                        <p:tgtEl>
                                          <p:spTgt spid="323"/>
                                        </p:tgtEl>
                                      </p:cBhvr>
                                      <p:to x="100000" y="95000"/>
                                    </p:animScale>
                                    <p:animScale>
                                      <p:cBhvr>
                                        <p:cTn id="53" dur="166" decel="50000">
                                          <p:stCondLst>
                                            <p:cond delay="1834"/>
                                          </p:stCondLst>
                                        </p:cTn>
                                        <p:tgtEl>
                                          <p:spTgt spid="323"/>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down)">
                                      <p:cBhvr>
                                        <p:cTn id="58" dur="580">
                                          <p:stCondLst>
                                            <p:cond delay="0"/>
                                          </p:stCondLst>
                                        </p:cTn>
                                        <p:tgtEl>
                                          <p:spTgt spid="325"/>
                                        </p:tgtEl>
                                      </p:cBhvr>
                                    </p:animEffect>
                                    <p:anim calcmode="lin" valueType="num">
                                      <p:cBhvr>
                                        <p:cTn id="59" dur="1822" tmFilter="0,0; 0.14,0.36; 0.43,0.73; 0.71,0.91; 1.0,1.0">
                                          <p:stCondLst>
                                            <p:cond delay="0"/>
                                          </p:stCondLst>
                                        </p:cTn>
                                        <p:tgtEl>
                                          <p:spTgt spid="325"/>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325"/>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325"/>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325"/>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325"/>
                                        </p:tgtEl>
                                        <p:attrNameLst>
                                          <p:attrName>ppt_y</p:attrName>
                                        </p:attrNameLst>
                                      </p:cBhvr>
                                      <p:tavLst>
                                        <p:tav tm="0" fmla="#ppt_y-sin(pi*$)/81">
                                          <p:val>
                                            <p:fltVal val="0"/>
                                          </p:val>
                                        </p:tav>
                                        <p:tav tm="100000">
                                          <p:val>
                                            <p:fltVal val="1"/>
                                          </p:val>
                                        </p:tav>
                                      </p:tavLst>
                                    </p:anim>
                                    <p:animScale>
                                      <p:cBhvr>
                                        <p:cTn id="64" dur="26">
                                          <p:stCondLst>
                                            <p:cond delay="650"/>
                                          </p:stCondLst>
                                        </p:cTn>
                                        <p:tgtEl>
                                          <p:spTgt spid="325"/>
                                        </p:tgtEl>
                                      </p:cBhvr>
                                      <p:to x="100000" y="60000"/>
                                    </p:animScale>
                                    <p:animScale>
                                      <p:cBhvr>
                                        <p:cTn id="65" dur="166" decel="50000">
                                          <p:stCondLst>
                                            <p:cond delay="676"/>
                                          </p:stCondLst>
                                        </p:cTn>
                                        <p:tgtEl>
                                          <p:spTgt spid="325"/>
                                        </p:tgtEl>
                                      </p:cBhvr>
                                      <p:to x="100000" y="100000"/>
                                    </p:animScale>
                                    <p:animScale>
                                      <p:cBhvr>
                                        <p:cTn id="66" dur="26">
                                          <p:stCondLst>
                                            <p:cond delay="1312"/>
                                          </p:stCondLst>
                                        </p:cTn>
                                        <p:tgtEl>
                                          <p:spTgt spid="325"/>
                                        </p:tgtEl>
                                      </p:cBhvr>
                                      <p:to x="100000" y="80000"/>
                                    </p:animScale>
                                    <p:animScale>
                                      <p:cBhvr>
                                        <p:cTn id="67" dur="166" decel="50000">
                                          <p:stCondLst>
                                            <p:cond delay="1338"/>
                                          </p:stCondLst>
                                        </p:cTn>
                                        <p:tgtEl>
                                          <p:spTgt spid="325"/>
                                        </p:tgtEl>
                                      </p:cBhvr>
                                      <p:to x="100000" y="100000"/>
                                    </p:animScale>
                                    <p:animScale>
                                      <p:cBhvr>
                                        <p:cTn id="68" dur="26">
                                          <p:stCondLst>
                                            <p:cond delay="1642"/>
                                          </p:stCondLst>
                                        </p:cTn>
                                        <p:tgtEl>
                                          <p:spTgt spid="325"/>
                                        </p:tgtEl>
                                      </p:cBhvr>
                                      <p:to x="100000" y="90000"/>
                                    </p:animScale>
                                    <p:animScale>
                                      <p:cBhvr>
                                        <p:cTn id="69" dur="166" decel="50000">
                                          <p:stCondLst>
                                            <p:cond delay="1668"/>
                                          </p:stCondLst>
                                        </p:cTn>
                                        <p:tgtEl>
                                          <p:spTgt spid="325"/>
                                        </p:tgtEl>
                                      </p:cBhvr>
                                      <p:to x="100000" y="100000"/>
                                    </p:animScale>
                                    <p:animScale>
                                      <p:cBhvr>
                                        <p:cTn id="70" dur="26">
                                          <p:stCondLst>
                                            <p:cond delay="1808"/>
                                          </p:stCondLst>
                                        </p:cTn>
                                        <p:tgtEl>
                                          <p:spTgt spid="325"/>
                                        </p:tgtEl>
                                      </p:cBhvr>
                                      <p:to x="100000" y="95000"/>
                                    </p:animScale>
                                    <p:animScale>
                                      <p:cBhvr>
                                        <p:cTn id="71" dur="166" decel="50000">
                                          <p:stCondLst>
                                            <p:cond delay="1834"/>
                                          </p:stCondLst>
                                        </p:cTn>
                                        <p:tgtEl>
                                          <p:spTgt spid="325"/>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26" presetClass="entr" presetSubtype="0" fill="hold" grpId="0" nodeType="clickEffect">
                                  <p:stCondLst>
                                    <p:cond delay="0"/>
                                  </p:stCondLst>
                                  <p:childTnLst>
                                    <p:set>
                                      <p:cBhvr>
                                        <p:cTn id="75" dur="1" fill="hold">
                                          <p:stCondLst>
                                            <p:cond delay="0"/>
                                          </p:stCondLst>
                                        </p:cTn>
                                        <p:tgtEl>
                                          <p:spTgt spid="327"/>
                                        </p:tgtEl>
                                        <p:attrNameLst>
                                          <p:attrName>style.visibility</p:attrName>
                                        </p:attrNameLst>
                                      </p:cBhvr>
                                      <p:to>
                                        <p:strVal val="visible"/>
                                      </p:to>
                                    </p:set>
                                    <p:animEffect transition="in" filter="wipe(down)">
                                      <p:cBhvr>
                                        <p:cTn id="76" dur="580">
                                          <p:stCondLst>
                                            <p:cond delay="0"/>
                                          </p:stCondLst>
                                        </p:cTn>
                                        <p:tgtEl>
                                          <p:spTgt spid="327"/>
                                        </p:tgtEl>
                                      </p:cBhvr>
                                    </p:animEffect>
                                    <p:anim calcmode="lin" valueType="num">
                                      <p:cBhvr>
                                        <p:cTn id="77" dur="1822" tmFilter="0,0; 0.14,0.36; 0.43,0.73; 0.71,0.91; 1.0,1.0">
                                          <p:stCondLst>
                                            <p:cond delay="0"/>
                                          </p:stCondLst>
                                        </p:cTn>
                                        <p:tgtEl>
                                          <p:spTgt spid="327"/>
                                        </p:tgtEl>
                                        <p:attrNameLst>
                                          <p:attrName>ppt_x</p:attrName>
                                        </p:attrNameLst>
                                      </p:cBhvr>
                                      <p:tavLst>
                                        <p:tav tm="0">
                                          <p:val>
                                            <p:strVal val="#ppt_x-0.25"/>
                                          </p:val>
                                        </p:tav>
                                        <p:tav tm="100000">
                                          <p:val>
                                            <p:strVal val="#ppt_x"/>
                                          </p:val>
                                        </p:tav>
                                      </p:tavLst>
                                    </p:anim>
                                    <p:anim calcmode="lin" valueType="num">
                                      <p:cBhvr>
                                        <p:cTn id="78" dur="664" tmFilter="0.0,0.0; 0.25,0.07; 0.50,0.2; 0.75,0.467; 1.0,1.0">
                                          <p:stCondLst>
                                            <p:cond delay="0"/>
                                          </p:stCondLst>
                                        </p:cTn>
                                        <p:tgtEl>
                                          <p:spTgt spid="327"/>
                                        </p:tgtEl>
                                        <p:attrNameLst>
                                          <p:attrName>ppt_y</p:attrName>
                                        </p:attrNameLst>
                                      </p:cBhvr>
                                      <p:tavLst>
                                        <p:tav tm="0" fmla="#ppt_y-sin(pi*$)/3">
                                          <p:val>
                                            <p:fltVal val="0.5"/>
                                          </p:val>
                                        </p:tav>
                                        <p:tav tm="100000">
                                          <p:val>
                                            <p:fltVal val="1"/>
                                          </p:val>
                                        </p:tav>
                                      </p:tavLst>
                                    </p:anim>
                                    <p:anim calcmode="lin" valueType="num">
                                      <p:cBhvr>
                                        <p:cTn id="79" dur="664" tmFilter="0, 0; 0.125,0.2665; 0.25,0.4; 0.375,0.465; 0.5,0.5;  0.625,0.535; 0.75,0.6; 0.875,0.7335; 1,1">
                                          <p:stCondLst>
                                            <p:cond delay="664"/>
                                          </p:stCondLst>
                                        </p:cTn>
                                        <p:tgtEl>
                                          <p:spTgt spid="327"/>
                                        </p:tgtEl>
                                        <p:attrNameLst>
                                          <p:attrName>ppt_y</p:attrName>
                                        </p:attrNameLst>
                                      </p:cBhvr>
                                      <p:tavLst>
                                        <p:tav tm="0" fmla="#ppt_y-sin(pi*$)/9">
                                          <p:val>
                                            <p:fltVal val="0"/>
                                          </p:val>
                                        </p:tav>
                                        <p:tav tm="100000">
                                          <p:val>
                                            <p:fltVal val="1"/>
                                          </p:val>
                                        </p:tav>
                                      </p:tavLst>
                                    </p:anim>
                                    <p:anim calcmode="lin" valueType="num">
                                      <p:cBhvr>
                                        <p:cTn id="80" dur="332" tmFilter="0, 0; 0.125,0.2665; 0.25,0.4; 0.375,0.465; 0.5,0.5;  0.625,0.535; 0.75,0.6; 0.875,0.7335; 1,1">
                                          <p:stCondLst>
                                            <p:cond delay="1324"/>
                                          </p:stCondLst>
                                        </p:cTn>
                                        <p:tgtEl>
                                          <p:spTgt spid="327"/>
                                        </p:tgtEl>
                                        <p:attrNameLst>
                                          <p:attrName>ppt_y</p:attrName>
                                        </p:attrNameLst>
                                      </p:cBhvr>
                                      <p:tavLst>
                                        <p:tav tm="0" fmla="#ppt_y-sin(pi*$)/27">
                                          <p:val>
                                            <p:fltVal val="0"/>
                                          </p:val>
                                        </p:tav>
                                        <p:tav tm="100000">
                                          <p:val>
                                            <p:fltVal val="1"/>
                                          </p:val>
                                        </p:tav>
                                      </p:tavLst>
                                    </p:anim>
                                    <p:anim calcmode="lin" valueType="num">
                                      <p:cBhvr>
                                        <p:cTn id="81" dur="164" tmFilter="0, 0; 0.125,0.2665; 0.25,0.4; 0.375,0.465; 0.5,0.5;  0.625,0.535; 0.75,0.6; 0.875,0.7335; 1,1">
                                          <p:stCondLst>
                                            <p:cond delay="1656"/>
                                          </p:stCondLst>
                                        </p:cTn>
                                        <p:tgtEl>
                                          <p:spTgt spid="327"/>
                                        </p:tgtEl>
                                        <p:attrNameLst>
                                          <p:attrName>ppt_y</p:attrName>
                                        </p:attrNameLst>
                                      </p:cBhvr>
                                      <p:tavLst>
                                        <p:tav tm="0" fmla="#ppt_y-sin(pi*$)/81">
                                          <p:val>
                                            <p:fltVal val="0"/>
                                          </p:val>
                                        </p:tav>
                                        <p:tav tm="100000">
                                          <p:val>
                                            <p:fltVal val="1"/>
                                          </p:val>
                                        </p:tav>
                                      </p:tavLst>
                                    </p:anim>
                                    <p:animScale>
                                      <p:cBhvr>
                                        <p:cTn id="82" dur="26">
                                          <p:stCondLst>
                                            <p:cond delay="650"/>
                                          </p:stCondLst>
                                        </p:cTn>
                                        <p:tgtEl>
                                          <p:spTgt spid="327"/>
                                        </p:tgtEl>
                                      </p:cBhvr>
                                      <p:to x="100000" y="60000"/>
                                    </p:animScale>
                                    <p:animScale>
                                      <p:cBhvr>
                                        <p:cTn id="83" dur="166" decel="50000">
                                          <p:stCondLst>
                                            <p:cond delay="676"/>
                                          </p:stCondLst>
                                        </p:cTn>
                                        <p:tgtEl>
                                          <p:spTgt spid="327"/>
                                        </p:tgtEl>
                                      </p:cBhvr>
                                      <p:to x="100000" y="100000"/>
                                    </p:animScale>
                                    <p:animScale>
                                      <p:cBhvr>
                                        <p:cTn id="84" dur="26">
                                          <p:stCondLst>
                                            <p:cond delay="1312"/>
                                          </p:stCondLst>
                                        </p:cTn>
                                        <p:tgtEl>
                                          <p:spTgt spid="327"/>
                                        </p:tgtEl>
                                      </p:cBhvr>
                                      <p:to x="100000" y="80000"/>
                                    </p:animScale>
                                    <p:animScale>
                                      <p:cBhvr>
                                        <p:cTn id="85" dur="166" decel="50000">
                                          <p:stCondLst>
                                            <p:cond delay="1338"/>
                                          </p:stCondLst>
                                        </p:cTn>
                                        <p:tgtEl>
                                          <p:spTgt spid="327"/>
                                        </p:tgtEl>
                                      </p:cBhvr>
                                      <p:to x="100000" y="100000"/>
                                    </p:animScale>
                                    <p:animScale>
                                      <p:cBhvr>
                                        <p:cTn id="86" dur="26">
                                          <p:stCondLst>
                                            <p:cond delay="1642"/>
                                          </p:stCondLst>
                                        </p:cTn>
                                        <p:tgtEl>
                                          <p:spTgt spid="327"/>
                                        </p:tgtEl>
                                      </p:cBhvr>
                                      <p:to x="100000" y="90000"/>
                                    </p:animScale>
                                    <p:animScale>
                                      <p:cBhvr>
                                        <p:cTn id="87" dur="166" decel="50000">
                                          <p:stCondLst>
                                            <p:cond delay="1668"/>
                                          </p:stCondLst>
                                        </p:cTn>
                                        <p:tgtEl>
                                          <p:spTgt spid="327"/>
                                        </p:tgtEl>
                                      </p:cBhvr>
                                      <p:to x="100000" y="100000"/>
                                    </p:animScale>
                                    <p:animScale>
                                      <p:cBhvr>
                                        <p:cTn id="88" dur="26">
                                          <p:stCondLst>
                                            <p:cond delay="1808"/>
                                          </p:stCondLst>
                                        </p:cTn>
                                        <p:tgtEl>
                                          <p:spTgt spid="327"/>
                                        </p:tgtEl>
                                      </p:cBhvr>
                                      <p:to x="100000" y="95000"/>
                                    </p:animScale>
                                    <p:animScale>
                                      <p:cBhvr>
                                        <p:cTn id="89" dur="166" decel="50000">
                                          <p:stCondLst>
                                            <p:cond delay="1834"/>
                                          </p:stCondLst>
                                        </p:cTn>
                                        <p:tgtEl>
                                          <p:spTgt spid="327"/>
                                        </p:tgtEl>
                                      </p:cBhvr>
                                      <p:to x="100000" y="100000"/>
                                    </p:animScale>
                                  </p:childTnLst>
                                </p:cTn>
                              </p:par>
                            </p:childTnLst>
                          </p:cTn>
                        </p:par>
                      </p:childTnLst>
                    </p:cTn>
                  </p:par>
                  <p:par>
                    <p:cTn id="90" fill="hold">
                      <p:stCondLst>
                        <p:cond delay="indefinite"/>
                      </p:stCondLst>
                      <p:childTnLst>
                        <p:par>
                          <p:cTn id="91" fill="hold">
                            <p:stCondLst>
                              <p:cond delay="0"/>
                            </p:stCondLst>
                            <p:childTnLst>
                              <p:par>
                                <p:cTn id="92" presetID="26" presetClass="entr" presetSubtype="0" fill="hold" grpId="0" nodeType="clickEffect">
                                  <p:stCondLst>
                                    <p:cond delay="0"/>
                                  </p:stCondLst>
                                  <p:childTnLst>
                                    <p:set>
                                      <p:cBhvr>
                                        <p:cTn id="93" dur="1" fill="hold">
                                          <p:stCondLst>
                                            <p:cond delay="0"/>
                                          </p:stCondLst>
                                        </p:cTn>
                                        <p:tgtEl>
                                          <p:spTgt spid="329"/>
                                        </p:tgtEl>
                                        <p:attrNameLst>
                                          <p:attrName>style.visibility</p:attrName>
                                        </p:attrNameLst>
                                      </p:cBhvr>
                                      <p:to>
                                        <p:strVal val="visible"/>
                                      </p:to>
                                    </p:set>
                                    <p:animEffect transition="in" filter="wipe(down)">
                                      <p:cBhvr>
                                        <p:cTn id="94" dur="580">
                                          <p:stCondLst>
                                            <p:cond delay="0"/>
                                          </p:stCondLst>
                                        </p:cTn>
                                        <p:tgtEl>
                                          <p:spTgt spid="329"/>
                                        </p:tgtEl>
                                      </p:cBhvr>
                                    </p:animEffect>
                                    <p:anim calcmode="lin" valueType="num">
                                      <p:cBhvr>
                                        <p:cTn id="95" dur="1822" tmFilter="0,0; 0.14,0.36; 0.43,0.73; 0.71,0.91; 1.0,1.0">
                                          <p:stCondLst>
                                            <p:cond delay="0"/>
                                          </p:stCondLst>
                                        </p:cTn>
                                        <p:tgtEl>
                                          <p:spTgt spid="329"/>
                                        </p:tgtEl>
                                        <p:attrNameLst>
                                          <p:attrName>ppt_x</p:attrName>
                                        </p:attrNameLst>
                                      </p:cBhvr>
                                      <p:tavLst>
                                        <p:tav tm="0">
                                          <p:val>
                                            <p:strVal val="#ppt_x-0.25"/>
                                          </p:val>
                                        </p:tav>
                                        <p:tav tm="100000">
                                          <p:val>
                                            <p:strVal val="#ppt_x"/>
                                          </p:val>
                                        </p:tav>
                                      </p:tavLst>
                                    </p:anim>
                                    <p:anim calcmode="lin" valueType="num">
                                      <p:cBhvr>
                                        <p:cTn id="96" dur="664" tmFilter="0.0,0.0; 0.25,0.07; 0.50,0.2; 0.75,0.467; 1.0,1.0">
                                          <p:stCondLst>
                                            <p:cond delay="0"/>
                                          </p:stCondLst>
                                        </p:cTn>
                                        <p:tgtEl>
                                          <p:spTgt spid="329"/>
                                        </p:tgtEl>
                                        <p:attrNameLst>
                                          <p:attrName>ppt_y</p:attrName>
                                        </p:attrNameLst>
                                      </p:cBhvr>
                                      <p:tavLst>
                                        <p:tav tm="0" fmla="#ppt_y-sin(pi*$)/3">
                                          <p:val>
                                            <p:fltVal val="0.5"/>
                                          </p:val>
                                        </p:tav>
                                        <p:tav tm="100000">
                                          <p:val>
                                            <p:fltVal val="1"/>
                                          </p:val>
                                        </p:tav>
                                      </p:tavLst>
                                    </p:anim>
                                    <p:anim calcmode="lin" valueType="num">
                                      <p:cBhvr>
                                        <p:cTn id="97" dur="664" tmFilter="0, 0; 0.125,0.2665; 0.25,0.4; 0.375,0.465; 0.5,0.5;  0.625,0.535; 0.75,0.6; 0.875,0.7335; 1,1">
                                          <p:stCondLst>
                                            <p:cond delay="664"/>
                                          </p:stCondLst>
                                        </p:cTn>
                                        <p:tgtEl>
                                          <p:spTgt spid="329"/>
                                        </p:tgtEl>
                                        <p:attrNameLst>
                                          <p:attrName>ppt_y</p:attrName>
                                        </p:attrNameLst>
                                      </p:cBhvr>
                                      <p:tavLst>
                                        <p:tav tm="0" fmla="#ppt_y-sin(pi*$)/9">
                                          <p:val>
                                            <p:fltVal val="0"/>
                                          </p:val>
                                        </p:tav>
                                        <p:tav tm="100000">
                                          <p:val>
                                            <p:fltVal val="1"/>
                                          </p:val>
                                        </p:tav>
                                      </p:tavLst>
                                    </p:anim>
                                    <p:anim calcmode="lin" valueType="num">
                                      <p:cBhvr>
                                        <p:cTn id="98" dur="332" tmFilter="0, 0; 0.125,0.2665; 0.25,0.4; 0.375,0.465; 0.5,0.5;  0.625,0.535; 0.75,0.6; 0.875,0.7335; 1,1">
                                          <p:stCondLst>
                                            <p:cond delay="1324"/>
                                          </p:stCondLst>
                                        </p:cTn>
                                        <p:tgtEl>
                                          <p:spTgt spid="329"/>
                                        </p:tgtEl>
                                        <p:attrNameLst>
                                          <p:attrName>ppt_y</p:attrName>
                                        </p:attrNameLst>
                                      </p:cBhvr>
                                      <p:tavLst>
                                        <p:tav tm="0" fmla="#ppt_y-sin(pi*$)/27">
                                          <p:val>
                                            <p:fltVal val="0"/>
                                          </p:val>
                                        </p:tav>
                                        <p:tav tm="100000">
                                          <p:val>
                                            <p:fltVal val="1"/>
                                          </p:val>
                                        </p:tav>
                                      </p:tavLst>
                                    </p:anim>
                                    <p:anim calcmode="lin" valueType="num">
                                      <p:cBhvr>
                                        <p:cTn id="99" dur="164" tmFilter="0, 0; 0.125,0.2665; 0.25,0.4; 0.375,0.465; 0.5,0.5;  0.625,0.535; 0.75,0.6; 0.875,0.7335; 1,1">
                                          <p:stCondLst>
                                            <p:cond delay="1656"/>
                                          </p:stCondLst>
                                        </p:cTn>
                                        <p:tgtEl>
                                          <p:spTgt spid="329"/>
                                        </p:tgtEl>
                                        <p:attrNameLst>
                                          <p:attrName>ppt_y</p:attrName>
                                        </p:attrNameLst>
                                      </p:cBhvr>
                                      <p:tavLst>
                                        <p:tav tm="0" fmla="#ppt_y-sin(pi*$)/81">
                                          <p:val>
                                            <p:fltVal val="0"/>
                                          </p:val>
                                        </p:tav>
                                        <p:tav tm="100000">
                                          <p:val>
                                            <p:fltVal val="1"/>
                                          </p:val>
                                        </p:tav>
                                      </p:tavLst>
                                    </p:anim>
                                    <p:animScale>
                                      <p:cBhvr>
                                        <p:cTn id="100" dur="26">
                                          <p:stCondLst>
                                            <p:cond delay="650"/>
                                          </p:stCondLst>
                                        </p:cTn>
                                        <p:tgtEl>
                                          <p:spTgt spid="329"/>
                                        </p:tgtEl>
                                      </p:cBhvr>
                                      <p:to x="100000" y="60000"/>
                                    </p:animScale>
                                    <p:animScale>
                                      <p:cBhvr>
                                        <p:cTn id="101" dur="166" decel="50000">
                                          <p:stCondLst>
                                            <p:cond delay="676"/>
                                          </p:stCondLst>
                                        </p:cTn>
                                        <p:tgtEl>
                                          <p:spTgt spid="329"/>
                                        </p:tgtEl>
                                      </p:cBhvr>
                                      <p:to x="100000" y="100000"/>
                                    </p:animScale>
                                    <p:animScale>
                                      <p:cBhvr>
                                        <p:cTn id="102" dur="26">
                                          <p:stCondLst>
                                            <p:cond delay="1312"/>
                                          </p:stCondLst>
                                        </p:cTn>
                                        <p:tgtEl>
                                          <p:spTgt spid="329"/>
                                        </p:tgtEl>
                                      </p:cBhvr>
                                      <p:to x="100000" y="80000"/>
                                    </p:animScale>
                                    <p:animScale>
                                      <p:cBhvr>
                                        <p:cTn id="103" dur="166" decel="50000">
                                          <p:stCondLst>
                                            <p:cond delay="1338"/>
                                          </p:stCondLst>
                                        </p:cTn>
                                        <p:tgtEl>
                                          <p:spTgt spid="329"/>
                                        </p:tgtEl>
                                      </p:cBhvr>
                                      <p:to x="100000" y="100000"/>
                                    </p:animScale>
                                    <p:animScale>
                                      <p:cBhvr>
                                        <p:cTn id="104" dur="26">
                                          <p:stCondLst>
                                            <p:cond delay="1642"/>
                                          </p:stCondLst>
                                        </p:cTn>
                                        <p:tgtEl>
                                          <p:spTgt spid="329"/>
                                        </p:tgtEl>
                                      </p:cBhvr>
                                      <p:to x="100000" y="90000"/>
                                    </p:animScale>
                                    <p:animScale>
                                      <p:cBhvr>
                                        <p:cTn id="105" dur="166" decel="50000">
                                          <p:stCondLst>
                                            <p:cond delay="1668"/>
                                          </p:stCondLst>
                                        </p:cTn>
                                        <p:tgtEl>
                                          <p:spTgt spid="329"/>
                                        </p:tgtEl>
                                      </p:cBhvr>
                                      <p:to x="100000" y="100000"/>
                                    </p:animScale>
                                    <p:animScale>
                                      <p:cBhvr>
                                        <p:cTn id="106" dur="26">
                                          <p:stCondLst>
                                            <p:cond delay="1808"/>
                                          </p:stCondLst>
                                        </p:cTn>
                                        <p:tgtEl>
                                          <p:spTgt spid="329"/>
                                        </p:tgtEl>
                                      </p:cBhvr>
                                      <p:to x="100000" y="95000"/>
                                    </p:animScale>
                                    <p:animScale>
                                      <p:cBhvr>
                                        <p:cTn id="107" dur="166" decel="50000">
                                          <p:stCondLst>
                                            <p:cond delay="1834"/>
                                          </p:stCondLst>
                                        </p:cTn>
                                        <p:tgtEl>
                                          <p:spTgt spid="32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 grpId="0"/>
      <p:bldP spid="325" grpId="0"/>
      <p:bldP spid="327" grpId="0"/>
      <p:bldP spid="32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89452" y="0"/>
            <a:ext cx="8875644" cy="5068957"/>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kern="1200">
              <a:solidFill>
                <a:prstClr val="white"/>
              </a:solidFill>
              <a:latin typeface="Calibri"/>
              <a:ea typeface="微软雅黑" panose="020B0503020204020204" pitchFamily="34" charset="-122"/>
            </a:endParaRPr>
          </a:p>
        </p:txBody>
      </p:sp>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sp>
        <p:nvSpPr>
          <p:cNvPr id="17" name="TextBox 16">
            <a:extLst>
              <a:ext uri="{FF2B5EF4-FFF2-40B4-BE49-F238E27FC236}">
                <a16:creationId xmlns:a16="http://schemas.microsoft.com/office/drawing/2014/main" id="{8E9E3CB8-063E-982C-C88E-CB5163FADD95}"/>
              </a:ext>
            </a:extLst>
          </p:cNvPr>
          <p:cNvSpPr txBox="1"/>
          <p:nvPr/>
        </p:nvSpPr>
        <p:spPr>
          <a:xfrm>
            <a:off x="178904" y="934278"/>
            <a:ext cx="8656983" cy="2554545"/>
          </a:xfrm>
          <a:prstGeom prst="rect">
            <a:avLst/>
          </a:prstGeom>
          <a:noFill/>
        </p:spPr>
        <p:txBody>
          <a:bodyPr wrap="square">
            <a:spAutoFit/>
          </a:bodyPr>
          <a:lstStyle/>
          <a:p>
            <a:pPr algn="just"/>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NT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đảo</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trật</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tự</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cú</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pháp</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ẩn</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dụ</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chuyển</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đổi</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cảm</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giác</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Bức</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tranh</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mùa</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xuân</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trong</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sáng</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tràn</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đầy</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sức</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sống</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Tác</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giả</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bộc</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lộ</a:t>
            </a:r>
            <a:r>
              <a:rPr lang="en-US" sz="3200" dirty="0">
                <a:solidFill>
                  <a:schemeClr val="tx1"/>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chemeClr val="tx1"/>
                </a:solidFill>
                <a:latin typeface="Times New Roman" panose="02020603050405020304" pitchFamily="18" charset="0"/>
                <a:ea typeface="Calibri" panose="020F0502020204030204" pitchFamily="34" charset="0"/>
                <a:cs typeface="Times New Roman" panose="02020603050405020304" pitchFamily="18" charset="0"/>
              </a:rPr>
              <a:t>n</a:t>
            </a:r>
            <a:r>
              <a:rPr lang="en-US" sz="3200" dirty="0" err="1">
                <a:solidFill>
                  <a:schemeClr val="tx1"/>
                </a:solidFill>
                <a:effectLst/>
                <a:latin typeface="Times New Roman" panose="02020603050405020304" pitchFamily="18" charset="0"/>
                <a:ea typeface="Calibri" panose="020F0502020204030204" pitchFamily="34" charset="0"/>
              </a:rPr>
              <a:t>iềm</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vui</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sướng</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lạc</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quan</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yêu</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đời</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niềm</a:t>
            </a:r>
            <a:r>
              <a:rPr lang="en-US" sz="3200" dirty="0">
                <a:solidFill>
                  <a:schemeClr val="tx1"/>
                </a:solidFill>
                <a:effectLst/>
                <a:latin typeface="Times New Roman" panose="02020603050405020304" pitchFamily="18" charset="0"/>
                <a:ea typeface="Calibri" panose="020F0502020204030204" pitchFamily="34" charset="0"/>
              </a:rPr>
              <a:t> say </a:t>
            </a:r>
            <a:r>
              <a:rPr lang="en-US" sz="3200" dirty="0" err="1">
                <a:solidFill>
                  <a:schemeClr val="tx1"/>
                </a:solidFill>
                <a:effectLst/>
                <a:latin typeface="Times New Roman" panose="02020603050405020304" pitchFamily="18" charset="0"/>
                <a:ea typeface="Calibri" panose="020F0502020204030204" pitchFamily="34" charset="0"/>
              </a:rPr>
              <a:t>sưa</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ngây</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ngất</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trước</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trước</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vẻ</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đẹp</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của</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thiên</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nhiên</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đất</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trời</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lúc</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vào</a:t>
            </a:r>
            <a:r>
              <a:rPr lang="en-US" sz="3200" dirty="0">
                <a:solidFill>
                  <a:schemeClr val="tx1"/>
                </a:solidFill>
                <a:effectLst/>
                <a:latin typeface="Times New Roman" panose="02020603050405020304" pitchFamily="18" charset="0"/>
                <a:ea typeface="Calibri" panose="020F0502020204030204" pitchFamily="34" charset="0"/>
              </a:rPr>
              <a:t> </a:t>
            </a:r>
            <a:r>
              <a:rPr lang="en-US" sz="3200" dirty="0" err="1">
                <a:solidFill>
                  <a:schemeClr val="tx1"/>
                </a:solidFill>
                <a:effectLst/>
                <a:latin typeface="Times New Roman" panose="02020603050405020304" pitchFamily="18" charset="0"/>
                <a:ea typeface="Calibri" panose="020F0502020204030204" pitchFamily="34" charset="0"/>
              </a:rPr>
              <a:t>xuân</a:t>
            </a:r>
            <a:r>
              <a:rPr lang="en-US" sz="3200" dirty="0">
                <a:solidFill>
                  <a:schemeClr val="tx1"/>
                </a:solidFill>
                <a:effectLst/>
                <a:latin typeface="Times New Roman" panose="02020603050405020304" pitchFamily="18" charset="0"/>
                <a:ea typeface="Calibri" panose="020F0502020204030204" pitchFamily="34" charset="0"/>
              </a:rPr>
              <a:t>. </a:t>
            </a:r>
            <a:endParaRPr lang="en-US" sz="3200" dirty="0">
              <a:solidFill>
                <a:schemeClr val="tx1"/>
              </a:solidFill>
            </a:endParaRPr>
          </a:p>
        </p:txBody>
      </p:sp>
    </p:spTree>
    <p:custDataLst>
      <p:tags r:id="rId1"/>
    </p:custDataLst>
    <p:extLst>
      <p:ext uri="{BB962C8B-B14F-4D97-AF65-F5344CB8AC3E}">
        <p14:creationId xmlns:p14="http://schemas.microsoft.com/office/powerpoint/2010/main" val="40966794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482"/>
        <p:cNvGrpSpPr/>
        <p:nvPr/>
      </p:nvGrpSpPr>
      <p:grpSpPr>
        <a:xfrm>
          <a:off x="0" y="0"/>
          <a:ext cx="0" cy="0"/>
          <a:chOff x="0" y="0"/>
          <a:chExt cx="0" cy="0"/>
        </a:xfrm>
      </p:grpSpPr>
      <p:sp>
        <p:nvSpPr>
          <p:cNvPr id="7483" name="Google Shape;7483;p43"/>
          <p:cNvSpPr/>
          <p:nvPr/>
        </p:nvSpPr>
        <p:spPr>
          <a:xfrm>
            <a:off x="4108789" y="215185"/>
            <a:ext cx="1396411" cy="1207352"/>
          </a:xfrm>
          <a:prstGeom prst="ellipse">
            <a:avLst/>
          </a:prstGeom>
          <a:noFill/>
          <a:ln w="57150" cap="rnd" cmpd="sng">
            <a:solidFill>
              <a:schemeClr val="lt2"/>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43"/>
          <p:cNvSpPr txBox="1">
            <a:spLocks noGrp="1"/>
          </p:cNvSpPr>
          <p:nvPr>
            <p:ph type="title" idx="2"/>
          </p:nvPr>
        </p:nvSpPr>
        <p:spPr>
          <a:xfrm>
            <a:off x="2082133" y="1274263"/>
            <a:ext cx="6147465" cy="1503900"/>
          </a:xfrm>
          <a:prstGeom prst="rect">
            <a:avLst/>
          </a:prstGeom>
        </p:spPr>
        <p:txBody>
          <a:bodyPr spcFirstLastPara="1" wrap="square" lIns="91425" tIns="91425" rIns="91425" bIns="91425" anchor="t" anchorCtr="0">
            <a:noAutofit/>
          </a:bodyPr>
          <a:lstStyle/>
          <a:p>
            <a:pPr>
              <a:spcAft>
                <a:spcPts val="800"/>
              </a:spcAft>
            </a:pPr>
            <a:r>
              <a:rPr lang="en-US" sz="4000" b="1" dirty="0" err="1">
                <a:effectLst/>
                <a:latin typeface="Times New Roman" panose="02020603050405020304" pitchFamily="18" charset="0"/>
                <a:ea typeface="Calibri" panose="020F0502020204030204" pitchFamily="34" charset="0"/>
                <a:cs typeface="Times New Roman" panose="02020603050405020304" pitchFamily="18" charset="0"/>
              </a:rPr>
              <a:t>Cảm</a:t>
            </a:r>
            <a:r>
              <a:rPr lang="en-US" sz="4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4000" b="1" dirty="0" err="1">
                <a:effectLst/>
                <a:latin typeface="Times New Roman" panose="02020603050405020304" pitchFamily="18" charset="0"/>
                <a:ea typeface="Calibri" panose="020F0502020204030204" pitchFamily="34" charset="0"/>
                <a:cs typeface="Times New Roman" panose="02020603050405020304" pitchFamily="18" charset="0"/>
              </a:rPr>
              <a:t>xúc</a:t>
            </a:r>
            <a:r>
              <a:rPr lang="en-US" sz="4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4000" b="1" dirty="0" err="1">
                <a:effectLst/>
                <a:latin typeface="Times New Roman" panose="02020603050405020304" pitchFamily="18" charset="0"/>
                <a:ea typeface="Calibri" panose="020F0502020204030204" pitchFamily="34" charset="0"/>
                <a:cs typeface="Times New Roman" panose="02020603050405020304" pitchFamily="18" charset="0"/>
              </a:rPr>
              <a:t>trước</a:t>
            </a:r>
            <a:r>
              <a:rPr lang="en-US" sz="4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4000" b="1" dirty="0" err="1">
                <a:effectLst/>
                <a:latin typeface="Times New Roman" panose="02020603050405020304" pitchFamily="18" charset="0"/>
                <a:ea typeface="Calibri" panose="020F0502020204030204" pitchFamily="34" charset="0"/>
                <a:cs typeface="Times New Roman" panose="02020603050405020304" pitchFamily="18" charset="0"/>
              </a:rPr>
              <a:t>mùa</a:t>
            </a:r>
            <a:r>
              <a:rPr lang="en-US" sz="4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4000" b="1" dirty="0" err="1">
                <a:effectLst/>
                <a:latin typeface="Times New Roman" panose="02020603050405020304" pitchFamily="18" charset="0"/>
                <a:ea typeface="Calibri" panose="020F0502020204030204" pitchFamily="34" charset="0"/>
                <a:cs typeface="Times New Roman" panose="02020603050405020304" pitchFamily="18" charset="0"/>
              </a:rPr>
              <a:t>xuân</a:t>
            </a:r>
            <a:r>
              <a:rPr lang="en-US" sz="4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4000" b="1"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4000" b="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4000" dirty="0" err="1">
                <a:latin typeface="Times New Roman" panose="02020603050405020304" pitchFamily="18" charset="0"/>
                <a:ea typeface="Calibri" panose="020F0502020204030204" pitchFamily="34" charset="0"/>
                <a:cs typeface="Times New Roman" panose="02020603050405020304" pitchFamily="18" charset="0"/>
              </a:rPr>
              <a:t>đất</a:t>
            </a:r>
            <a:r>
              <a:rPr lang="en-US" sz="4000" dirty="0">
                <a:latin typeface="Times New Roman" panose="02020603050405020304" pitchFamily="18" charset="0"/>
                <a:ea typeface="Calibri" panose="020F0502020204030204" pitchFamily="34" charset="0"/>
                <a:cs typeface="Times New Roman" panose="02020603050405020304" pitchFamily="18" charset="0"/>
              </a:rPr>
              <a:t> </a:t>
            </a:r>
            <a:r>
              <a:rPr lang="en-US" sz="4000" dirty="0" err="1">
                <a:latin typeface="Times New Roman" panose="02020603050405020304" pitchFamily="18" charset="0"/>
                <a:ea typeface="Calibri" panose="020F0502020204030204" pitchFamily="34" charset="0"/>
                <a:cs typeface="Times New Roman" panose="02020603050405020304" pitchFamily="18" charset="0"/>
              </a:rPr>
              <a:t>nước</a:t>
            </a:r>
            <a:endParaRPr lang="en-US" sz="4000" dirty="0">
              <a:effectLst/>
              <a:latin typeface=".VnTime"/>
              <a:ea typeface="Times New Roman" panose="02020603050405020304" pitchFamily="18" charset="0"/>
              <a:cs typeface="Times New Roman" panose="02020603050405020304" pitchFamily="18" charset="0"/>
            </a:endParaRPr>
          </a:p>
        </p:txBody>
      </p:sp>
      <p:sp>
        <p:nvSpPr>
          <p:cNvPr id="7485" name="Google Shape;7485;p43"/>
          <p:cNvSpPr txBox="1">
            <a:spLocks noGrp="1"/>
          </p:cNvSpPr>
          <p:nvPr>
            <p:ph type="title"/>
          </p:nvPr>
        </p:nvSpPr>
        <p:spPr>
          <a:xfrm>
            <a:off x="4031945" y="113861"/>
            <a:ext cx="1550100" cy="141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pic>
        <p:nvPicPr>
          <p:cNvPr id="7" name="Picture 6" descr="A yellow bird with a black background&#10;&#10;Description automatically generated with low confidence">
            <a:extLst>
              <a:ext uri="{FF2B5EF4-FFF2-40B4-BE49-F238E27FC236}">
                <a16:creationId xmlns:a16="http://schemas.microsoft.com/office/drawing/2014/main" id="{77F63E01-448B-873A-3245-17C4F647DA7B}"/>
              </a:ext>
            </a:extLst>
          </p:cNvPr>
          <p:cNvPicPr>
            <a:picLocks noChangeAspect="1"/>
          </p:cNvPicPr>
          <p:nvPr/>
        </p:nvPicPr>
        <p:blipFill>
          <a:blip r:embed="rId3"/>
          <a:stretch>
            <a:fillRect/>
          </a:stretch>
        </p:blipFill>
        <p:spPr>
          <a:xfrm>
            <a:off x="7708719" y="1523861"/>
            <a:ext cx="1642654" cy="1642654"/>
          </a:xfrm>
          <a:prstGeom prst="rect">
            <a:avLst/>
          </a:prstGeom>
        </p:spPr>
      </p:pic>
    </p:spTree>
    <p:extLst>
      <p:ext uri="{BB962C8B-B14F-4D97-AF65-F5344CB8AC3E}">
        <p14:creationId xmlns:p14="http://schemas.microsoft.com/office/powerpoint/2010/main" val="32490768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483"/>
                                        </p:tgtEl>
                                        <p:attrNameLst>
                                          <p:attrName>style.visibility</p:attrName>
                                        </p:attrNameLst>
                                      </p:cBhvr>
                                      <p:to>
                                        <p:strVal val="visible"/>
                                      </p:to>
                                    </p:set>
                                    <p:anim calcmode="lin" valueType="num">
                                      <p:cBhvr additive="base">
                                        <p:cTn id="7" dur="500" fill="hold"/>
                                        <p:tgtEl>
                                          <p:spTgt spid="7483"/>
                                        </p:tgtEl>
                                        <p:attrNameLst>
                                          <p:attrName>ppt_x</p:attrName>
                                        </p:attrNameLst>
                                      </p:cBhvr>
                                      <p:tavLst>
                                        <p:tav tm="0">
                                          <p:val>
                                            <p:strVal val="#ppt_x"/>
                                          </p:val>
                                        </p:tav>
                                        <p:tav tm="100000">
                                          <p:val>
                                            <p:strVal val="#ppt_x"/>
                                          </p:val>
                                        </p:tav>
                                      </p:tavLst>
                                    </p:anim>
                                    <p:anim calcmode="lin" valueType="num">
                                      <p:cBhvr additive="base">
                                        <p:cTn id="8" dur="500" fill="hold"/>
                                        <p:tgtEl>
                                          <p:spTgt spid="748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85"/>
                                        </p:tgtEl>
                                        <p:attrNameLst>
                                          <p:attrName>style.visibility</p:attrName>
                                        </p:attrNameLst>
                                      </p:cBhvr>
                                      <p:to>
                                        <p:strVal val="visible"/>
                                      </p:to>
                                    </p:set>
                                    <p:anim calcmode="lin" valueType="num">
                                      <p:cBhvr additive="base">
                                        <p:cTn id="11" dur="500" fill="hold"/>
                                        <p:tgtEl>
                                          <p:spTgt spid="7485"/>
                                        </p:tgtEl>
                                        <p:attrNameLst>
                                          <p:attrName>ppt_x</p:attrName>
                                        </p:attrNameLst>
                                      </p:cBhvr>
                                      <p:tavLst>
                                        <p:tav tm="0">
                                          <p:val>
                                            <p:strVal val="#ppt_x"/>
                                          </p:val>
                                        </p:tav>
                                        <p:tav tm="100000">
                                          <p:val>
                                            <p:strVal val="#ppt_x"/>
                                          </p:val>
                                        </p:tav>
                                      </p:tavLst>
                                    </p:anim>
                                    <p:anim calcmode="lin" valueType="num">
                                      <p:cBhvr additive="base">
                                        <p:cTn id="12" dur="500" fill="hold"/>
                                        <p:tgtEl>
                                          <p:spTgt spid="748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484"/>
                                        </p:tgtEl>
                                        <p:attrNameLst>
                                          <p:attrName>style.visibility</p:attrName>
                                        </p:attrNameLst>
                                      </p:cBhvr>
                                      <p:to>
                                        <p:strVal val="visible"/>
                                      </p:to>
                                    </p:set>
                                    <p:anim calcmode="lin" valueType="num">
                                      <p:cBhvr additive="base">
                                        <p:cTn id="15" dur="500" fill="hold"/>
                                        <p:tgtEl>
                                          <p:spTgt spid="7484"/>
                                        </p:tgtEl>
                                        <p:attrNameLst>
                                          <p:attrName>ppt_x</p:attrName>
                                        </p:attrNameLst>
                                      </p:cBhvr>
                                      <p:tavLst>
                                        <p:tav tm="0">
                                          <p:val>
                                            <p:strVal val="#ppt_x"/>
                                          </p:val>
                                        </p:tav>
                                        <p:tav tm="100000">
                                          <p:val>
                                            <p:strVal val="#ppt_x"/>
                                          </p:val>
                                        </p:tav>
                                      </p:tavLst>
                                    </p:anim>
                                    <p:anim calcmode="lin" valueType="num">
                                      <p:cBhvr additive="base">
                                        <p:cTn id="16" dur="500" fill="hold"/>
                                        <p:tgtEl>
                                          <p:spTgt spid="74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3" grpId="0" animBg="1"/>
      <p:bldP spid="7484" grpId="0"/>
      <p:bldP spid="748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436"/>
        <p:cNvGrpSpPr/>
        <p:nvPr/>
      </p:nvGrpSpPr>
      <p:grpSpPr>
        <a:xfrm>
          <a:off x="0" y="0"/>
          <a:ext cx="0" cy="0"/>
          <a:chOff x="0" y="0"/>
          <a:chExt cx="0" cy="0"/>
        </a:xfrm>
      </p:grpSpPr>
      <p:sp>
        <p:nvSpPr>
          <p:cNvPr id="7" name="思想气泡: 云 3">
            <a:extLst>
              <a:ext uri="{FF2B5EF4-FFF2-40B4-BE49-F238E27FC236}">
                <a16:creationId xmlns:a16="http://schemas.microsoft.com/office/drawing/2014/main" id="{98979968-A136-1710-6312-31CDF4B9D75A}"/>
              </a:ext>
            </a:extLst>
          </p:cNvPr>
          <p:cNvSpPr/>
          <p:nvPr/>
        </p:nvSpPr>
        <p:spPr>
          <a:xfrm>
            <a:off x="564756" y="353273"/>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2</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5">
            <a:extLst>
              <a:ext uri="{FF2B5EF4-FFF2-40B4-BE49-F238E27FC236}">
                <a16:creationId xmlns:a16="http://schemas.microsoft.com/office/drawing/2014/main" id="{D8EAAF34-EA30-41C6-9DED-9E3356818EE3}"/>
              </a:ext>
            </a:extLst>
          </p:cNvPr>
          <p:cNvSpPr txBox="1"/>
          <p:nvPr/>
        </p:nvSpPr>
        <p:spPr>
          <a:xfrm>
            <a:off x="1495198" y="363994"/>
            <a:ext cx="5769200" cy="461665"/>
          </a:xfrm>
          <a:prstGeom prst="rect">
            <a:avLst/>
          </a:prstGeom>
          <a:noFill/>
        </p:spPr>
        <p:txBody>
          <a:bodyPr wrap="square" rtlCol="0">
            <a:spAutoFit/>
          </a:bodyPr>
          <a:lstStyle/>
          <a:p>
            <a:pPr defTabSz="685800">
              <a:buClrTx/>
            </a:pPr>
            <a:r>
              <a:rPr lang="en-US" altLang="zh-CN" sz="24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Cảm xúc trước mùa xuân của đất nước</a:t>
            </a:r>
            <a:endParaRPr lang="zh-CN" altLang="en-US"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9" name="图片 6">
            <a:extLst>
              <a:ext uri="{FF2B5EF4-FFF2-40B4-BE49-F238E27FC236}">
                <a16:creationId xmlns:a16="http://schemas.microsoft.com/office/drawing/2014/main" id="{6F096548-165C-4F65-5F51-E6DAA12452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10" name="图片 1">
            <a:extLst>
              <a:ext uri="{FF2B5EF4-FFF2-40B4-BE49-F238E27FC236}">
                <a16:creationId xmlns:a16="http://schemas.microsoft.com/office/drawing/2014/main" id="{FDA90D7C-6C65-5EC2-2A4B-6F2E66290934}"/>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11" name="图片 2">
            <a:extLst>
              <a:ext uri="{FF2B5EF4-FFF2-40B4-BE49-F238E27FC236}">
                <a16:creationId xmlns:a16="http://schemas.microsoft.com/office/drawing/2014/main" id="{9CCD6E93-9209-8105-692C-5BB1A1D1A5EA}"/>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12" name="图片 66" descr="微信截图_20220505112400">
            <a:extLst>
              <a:ext uri="{FF2B5EF4-FFF2-40B4-BE49-F238E27FC236}">
                <a16:creationId xmlns:a16="http://schemas.microsoft.com/office/drawing/2014/main" id="{F5B677D5-CF11-0F53-CEF5-E311C5E4785B}"/>
              </a:ext>
            </a:extLst>
          </p:cNvPr>
          <p:cNvPicPr>
            <a:picLocks noChangeAspect="1"/>
          </p:cNvPicPr>
          <p:nvPr/>
        </p:nvPicPr>
        <p:blipFill>
          <a:blip r:embed="rId6"/>
          <a:stretch>
            <a:fillRect/>
          </a:stretch>
        </p:blipFill>
        <p:spPr>
          <a:xfrm>
            <a:off x="7847513" y="1764067"/>
            <a:ext cx="1146603" cy="1225519"/>
          </a:xfrm>
          <a:prstGeom prst="rect">
            <a:avLst/>
          </a:prstGeom>
        </p:spPr>
      </p:pic>
      <p:pic>
        <p:nvPicPr>
          <p:cNvPr id="13" name="图片 2">
            <a:extLst>
              <a:ext uri="{FF2B5EF4-FFF2-40B4-BE49-F238E27FC236}">
                <a16:creationId xmlns:a16="http://schemas.microsoft.com/office/drawing/2014/main" id="{25A90C2A-7E44-427D-9C3D-D5DE7287BBF6}"/>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01170" y="1152394"/>
            <a:ext cx="5228956" cy="3692683"/>
          </a:xfrm>
          <a:prstGeom prst="rect">
            <a:avLst/>
          </a:prstGeom>
        </p:spPr>
      </p:pic>
      <p:sp>
        <p:nvSpPr>
          <p:cNvPr id="14" name="文本框 5">
            <a:extLst>
              <a:ext uri="{FF2B5EF4-FFF2-40B4-BE49-F238E27FC236}">
                <a16:creationId xmlns:a16="http://schemas.microsoft.com/office/drawing/2014/main" id="{C76EAF93-9B5E-4885-898E-A8C407CFF3F9}"/>
              </a:ext>
            </a:extLst>
          </p:cNvPr>
          <p:cNvSpPr txBox="1"/>
          <p:nvPr/>
        </p:nvSpPr>
        <p:spPr>
          <a:xfrm>
            <a:off x="1435398" y="1719465"/>
            <a:ext cx="2625053" cy="1704569"/>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en-US" sz="1800" i="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Gv phát PHT số 2, Hs thảo luận nhóm 4-6 em để tìm hiểu về </a:t>
            </a:r>
            <a:r>
              <a:rPr lang="en-US" sz="1800" i="1">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cảm xúc trước mùa xuân của đất nước</a:t>
            </a:r>
            <a:r>
              <a:rPr lang="en-US" sz="18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a:solidFill>
                <a:schemeClr val="bg1"/>
              </a:solidFill>
              <a:effectLst/>
              <a:latin typeface=".VnTime"/>
              <a:ea typeface="Times New Roman" panose="02020603050405020304" pitchFamily="18" charset="0"/>
              <a:cs typeface="Times New Roman" panose="02020603050405020304" pitchFamily="18" charset="0"/>
            </a:endParaRPr>
          </a:p>
        </p:txBody>
      </p:sp>
      <p:pic>
        <p:nvPicPr>
          <p:cNvPr id="15" name="图片 9" descr="图片包含 玩具, 玩偶&#10;&#10;自动生成的说明">
            <a:extLst>
              <a:ext uri="{FF2B5EF4-FFF2-40B4-BE49-F238E27FC236}">
                <a16:creationId xmlns:a16="http://schemas.microsoft.com/office/drawing/2014/main" id="{458D5723-F84B-44B7-9633-C110F1926A5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837527" y="2289797"/>
            <a:ext cx="4493502" cy="3365978"/>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0"/>
                                        <p:tgtEl>
                                          <p:spTgt spid="13"/>
                                        </p:tgtEl>
                                      </p:cBhvr>
                                    </p:animEffect>
                                    <p:anim calcmode="lin" valueType="num">
                                      <p:cBhvr>
                                        <p:cTn id="32" dur="1000" fill="hold"/>
                                        <p:tgtEl>
                                          <p:spTgt spid="13"/>
                                        </p:tgtEl>
                                        <p:attrNameLst>
                                          <p:attrName>ppt_x</p:attrName>
                                        </p:attrNameLst>
                                      </p:cBhvr>
                                      <p:tavLst>
                                        <p:tav tm="0">
                                          <p:val>
                                            <p:strVal val="#ppt_x"/>
                                          </p:val>
                                        </p:tav>
                                        <p:tav tm="100000">
                                          <p:val>
                                            <p:strVal val="#ppt_x"/>
                                          </p:val>
                                        </p:tav>
                                      </p:tavLst>
                                    </p:anim>
                                    <p:anim calcmode="lin" valueType="num">
                                      <p:cBhvr>
                                        <p:cTn id="3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436"/>
        <p:cNvGrpSpPr/>
        <p:nvPr/>
      </p:nvGrpSpPr>
      <p:grpSpPr>
        <a:xfrm>
          <a:off x="0" y="0"/>
          <a:ext cx="0" cy="0"/>
          <a:chOff x="0" y="0"/>
          <a:chExt cx="0" cy="0"/>
        </a:xfrm>
      </p:grpSpPr>
      <p:sp>
        <p:nvSpPr>
          <p:cNvPr id="7" name="思想气泡: 云 3">
            <a:extLst>
              <a:ext uri="{FF2B5EF4-FFF2-40B4-BE49-F238E27FC236}">
                <a16:creationId xmlns:a16="http://schemas.microsoft.com/office/drawing/2014/main" id="{98979968-A136-1710-6312-31CDF4B9D75A}"/>
              </a:ext>
            </a:extLst>
          </p:cNvPr>
          <p:cNvSpPr/>
          <p:nvPr/>
        </p:nvSpPr>
        <p:spPr>
          <a:xfrm>
            <a:off x="564756" y="353273"/>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2</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5">
            <a:extLst>
              <a:ext uri="{FF2B5EF4-FFF2-40B4-BE49-F238E27FC236}">
                <a16:creationId xmlns:a16="http://schemas.microsoft.com/office/drawing/2014/main" id="{D8EAAF34-EA30-41C6-9DED-9E3356818EE3}"/>
              </a:ext>
            </a:extLst>
          </p:cNvPr>
          <p:cNvSpPr txBox="1"/>
          <p:nvPr/>
        </p:nvSpPr>
        <p:spPr>
          <a:xfrm>
            <a:off x="1495198" y="363994"/>
            <a:ext cx="5769200" cy="461665"/>
          </a:xfrm>
          <a:prstGeom prst="rect">
            <a:avLst/>
          </a:prstGeom>
          <a:noFill/>
        </p:spPr>
        <p:txBody>
          <a:bodyPr wrap="square" rtlCol="0">
            <a:spAutoFit/>
          </a:bodyPr>
          <a:lstStyle/>
          <a:p>
            <a:pPr defTabSz="685800">
              <a:buClrTx/>
            </a:pPr>
            <a:r>
              <a:rPr lang="en-US" altLang="zh-CN" sz="2400" b="1" kern="1200" dirty="0" err="1">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Cảm</a:t>
            </a:r>
            <a:r>
              <a:rPr lang="en-US" altLang="zh-CN"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 </a:t>
            </a:r>
            <a:r>
              <a:rPr lang="en-US" altLang="zh-CN" sz="2400" b="1" kern="1200" dirty="0" err="1">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xúc</a:t>
            </a:r>
            <a:r>
              <a:rPr lang="en-US" altLang="zh-CN"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 </a:t>
            </a:r>
            <a:r>
              <a:rPr lang="en-US" altLang="zh-CN" sz="2400" b="1" kern="1200" dirty="0" err="1">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trước</a:t>
            </a:r>
            <a:r>
              <a:rPr lang="en-US" altLang="zh-CN"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 </a:t>
            </a:r>
            <a:r>
              <a:rPr lang="en-US" altLang="zh-CN" sz="2400" b="1" kern="1200" dirty="0" err="1">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mùa</a:t>
            </a:r>
            <a:r>
              <a:rPr lang="en-US" altLang="zh-CN"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 </a:t>
            </a:r>
            <a:r>
              <a:rPr lang="en-US" altLang="zh-CN" sz="2400" b="1" kern="1200" dirty="0" err="1">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xuân</a:t>
            </a:r>
            <a:r>
              <a:rPr lang="en-US" altLang="zh-CN"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 </a:t>
            </a:r>
            <a:r>
              <a:rPr lang="en-US" altLang="zh-CN" sz="2400" b="1" kern="1200" dirty="0" err="1">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của</a:t>
            </a:r>
            <a:r>
              <a:rPr lang="en-US" altLang="zh-CN"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 </a:t>
            </a:r>
            <a:r>
              <a:rPr lang="en-US" altLang="zh-CN" sz="2400" b="1" kern="1200" dirty="0" err="1">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đất</a:t>
            </a:r>
            <a:r>
              <a:rPr lang="en-US" altLang="zh-CN"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 </a:t>
            </a:r>
            <a:r>
              <a:rPr lang="en-US" altLang="zh-CN" sz="2400" b="1" kern="1200" dirty="0" err="1">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nước</a:t>
            </a:r>
            <a:endParaRPr lang="zh-CN" altLang="en-US"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graphicFrame>
        <p:nvGraphicFramePr>
          <p:cNvPr id="2" name="Table 1">
            <a:extLst>
              <a:ext uri="{FF2B5EF4-FFF2-40B4-BE49-F238E27FC236}">
                <a16:creationId xmlns:a16="http://schemas.microsoft.com/office/drawing/2014/main" id="{8E0918E7-BF15-E1BF-3AA9-91E7915DDB49}"/>
              </a:ext>
            </a:extLst>
          </p:cNvPr>
          <p:cNvGraphicFramePr>
            <a:graphicFrameLocks noGrp="1"/>
          </p:cNvGraphicFramePr>
          <p:nvPr>
            <p:extLst>
              <p:ext uri="{D42A27DB-BD31-4B8C-83A1-F6EECF244321}">
                <p14:modId xmlns:p14="http://schemas.microsoft.com/office/powerpoint/2010/main" val="1725494856"/>
              </p:ext>
            </p:extLst>
          </p:nvPr>
        </p:nvGraphicFramePr>
        <p:xfrm>
          <a:off x="417443" y="825659"/>
          <a:ext cx="8488019" cy="3953848"/>
        </p:xfrm>
        <a:graphic>
          <a:graphicData uri="http://schemas.openxmlformats.org/drawingml/2006/table">
            <a:tbl>
              <a:tblPr firstRow="1" firstCol="1" bandRow="1">
                <a:tableStyleId>{F4163D2C-7A4E-463B-9B25-3AB119ACD8FB}</a:tableStyleId>
              </a:tblPr>
              <a:tblGrid>
                <a:gridCol w="2447911">
                  <a:extLst>
                    <a:ext uri="{9D8B030D-6E8A-4147-A177-3AD203B41FA5}">
                      <a16:colId xmlns:a16="http://schemas.microsoft.com/office/drawing/2014/main" val="4259144305"/>
                    </a:ext>
                  </a:extLst>
                </a:gridCol>
                <a:gridCol w="1795190">
                  <a:extLst>
                    <a:ext uri="{9D8B030D-6E8A-4147-A177-3AD203B41FA5}">
                      <a16:colId xmlns:a16="http://schemas.microsoft.com/office/drawing/2014/main" val="3403325976"/>
                    </a:ext>
                  </a:extLst>
                </a:gridCol>
                <a:gridCol w="2122459">
                  <a:extLst>
                    <a:ext uri="{9D8B030D-6E8A-4147-A177-3AD203B41FA5}">
                      <a16:colId xmlns:a16="http://schemas.microsoft.com/office/drawing/2014/main" val="1532843516"/>
                    </a:ext>
                  </a:extLst>
                </a:gridCol>
                <a:gridCol w="2122459">
                  <a:extLst>
                    <a:ext uri="{9D8B030D-6E8A-4147-A177-3AD203B41FA5}">
                      <a16:colId xmlns:a16="http://schemas.microsoft.com/office/drawing/2014/main" val="3105966915"/>
                    </a:ext>
                  </a:extLst>
                </a:gridCol>
              </a:tblGrid>
              <a:tr h="443109">
                <a:tc gridSpan="4">
                  <a:txBody>
                    <a:bodyPr/>
                    <a:lstStyle/>
                    <a:p>
                      <a:pPr algn="ctr"/>
                      <a:r>
                        <a:rPr lang="en-US" sz="2400" b="1">
                          <a:solidFill>
                            <a:schemeClr val="bg1"/>
                          </a:solidFill>
                          <a:effectLst/>
                          <a:latin typeface="Times New Roman" panose="02020603050405020304" pitchFamily="18" charset="0"/>
                          <a:cs typeface="Times New Roman" panose="02020603050405020304" pitchFamily="18" charset="0"/>
                        </a:rPr>
                        <a:t>Cảm xúc trước mùa xuân của đất nước</a:t>
                      </a:r>
                      <a:endParaRPr lang="en-US" sz="2000" b="1">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5D9239"/>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007824812"/>
                  </a:ext>
                </a:extLst>
              </a:tr>
              <a:tr h="886217">
                <a:tc>
                  <a:txBody>
                    <a:bodyPr/>
                    <a:lstStyle/>
                    <a:p>
                      <a:pPr algn="ctr"/>
                      <a:r>
                        <a:rPr lang="en-US" sz="2400">
                          <a:solidFill>
                            <a:schemeClr val="bg1"/>
                          </a:solidFill>
                          <a:effectLst/>
                          <a:latin typeface="Times New Roman" panose="02020603050405020304" pitchFamily="18" charset="0"/>
                          <a:cs typeface="Times New Roman" panose="02020603050405020304" pitchFamily="18" charset="0"/>
                        </a:rPr>
                        <a:t> </a:t>
                      </a:r>
                      <a:endPar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E78241"/>
                    </a:solidFill>
                  </a:tcPr>
                </a:tc>
                <a:tc>
                  <a:txBody>
                    <a:bodyPr/>
                    <a:lstStyle/>
                    <a:p>
                      <a:pPr algn="ctr"/>
                      <a:r>
                        <a:rPr lang="en-US" sz="2400">
                          <a:solidFill>
                            <a:schemeClr val="bg1"/>
                          </a:solidFill>
                          <a:effectLst/>
                          <a:latin typeface="Times New Roman" panose="02020603050405020304" pitchFamily="18" charset="0"/>
                          <a:cs typeface="Times New Roman" panose="02020603050405020304" pitchFamily="18" charset="0"/>
                        </a:rPr>
                        <a:t>Biểu hiện</a:t>
                      </a:r>
                      <a:endPar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E78241"/>
                    </a:solidFill>
                  </a:tcPr>
                </a:tc>
                <a:tc>
                  <a:txBody>
                    <a:bodyPr/>
                    <a:lstStyle/>
                    <a:p>
                      <a:pPr algn="ctr"/>
                      <a:r>
                        <a:rPr lang="en-US" sz="2400">
                          <a:solidFill>
                            <a:schemeClr val="bg1"/>
                          </a:solidFill>
                          <a:effectLst/>
                          <a:latin typeface="Times New Roman" panose="02020603050405020304" pitchFamily="18" charset="0"/>
                          <a:cs typeface="Times New Roman" panose="02020603050405020304" pitchFamily="18" charset="0"/>
                        </a:rPr>
                        <a:t>Tác dụng</a:t>
                      </a:r>
                      <a:endPar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E78241"/>
                    </a:solidFill>
                  </a:tcPr>
                </a:tc>
                <a:tc>
                  <a:txBody>
                    <a:bodyPr/>
                    <a:lstStyle/>
                    <a:p>
                      <a:pPr algn="ctr"/>
                      <a:r>
                        <a:rPr lang="en-US" sz="2400">
                          <a:solidFill>
                            <a:schemeClr val="bg1"/>
                          </a:solidFill>
                          <a:effectLst/>
                          <a:latin typeface="Times New Roman" panose="02020603050405020304" pitchFamily="18" charset="0"/>
                          <a:cs typeface="Times New Roman" panose="02020603050405020304" pitchFamily="18" charset="0"/>
                        </a:rPr>
                        <a:t>Nhận xét chung</a:t>
                      </a:r>
                      <a:endPar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E78241"/>
                    </a:solidFill>
                  </a:tcPr>
                </a:tc>
                <a:extLst>
                  <a:ext uri="{0D108BD9-81ED-4DB2-BD59-A6C34878D82A}">
                    <a16:rowId xmlns:a16="http://schemas.microsoft.com/office/drawing/2014/main" val="1310231957"/>
                  </a:ext>
                </a:extLst>
              </a:tr>
              <a:tr h="647598">
                <a:tc>
                  <a:txBody>
                    <a:bodyPr/>
                    <a:lstStyle/>
                    <a:p>
                      <a:pPr algn="ctr"/>
                      <a:r>
                        <a:rPr lang="en-US" sz="2400">
                          <a:effectLst/>
                          <a:latin typeface="Times New Roman" panose="02020603050405020304" pitchFamily="18" charset="0"/>
                          <a:cs typeface="Times New Roman" panose="02020603050405020304" pitchFamily="18" charset="0"/>
                        </a:rPr>
                        <a:t>Hình ảnh</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rowSpan="4">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52655324"/>
                  </a:ext>
                </a:extLst>
              </a:tr>
              <a:tr h="443109">
                <a:tc>
                  <a:txBody>
                    <a:bodyPr/>
                    <a:lstStyle/>
                    <a:p>
                      <a:pPr algn="ctr"/>
                      <a:r>
                        <a:rPr lang="en-US" sz="2400">
                          <a:effectLst/>
                          <a:latin typeface="Times New Roman" panose="02020603050405020304" pitchFamily="18" charset="0"/>
                          <a:cs typeface="Times New Roman" panose="02020603050405020304" pitchFamily="18" charset="0"/>
                        </a:rPr>
                        <a:t>Từ ngữ</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4249120051"/>
                  </a:ext>
                </a:extLst>
              </a:tr>
              <a:tr h="647598">
                <a:tc>
                  <a:txBody>
                    <a:bodyPr/>
                    <a:lstStyle/>
                    <a:p>
                      <a:pPr algn="ctr"/>
                      <a:r>
                        <a:rPr lang="en-US" sz="2400">
                          <a:effectLst/>
                          <a:latin typeface="Times New Roman" panose="02020603050405020304" pitchFamily="18" charset="0"/>
                          <a:cs typeface="Times New Roman" panose="02020603050405020304" pitchFamily="18" charset="0"/>
                        </a:rPr>
                        <a:t>Biện pháp tu từ</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3802571876"/>
                  </a:ext>
                </a:extLst>
              </a:tr>
              <a:tr h="886217">
                <a:tc>
                  <a:txBody>
                    <a:bodyPr/>
                    <a:lstStyle/>
                    <a:p>
                      <a:pPr algn="ctr"/>
                      <a:r>
                        <a:rPr lang="en-US" sz="2400">
                          <a:effectLst/>
                          <a:latin typeface="Times New Roman" panose="02020603050405020304" pitchFamily="18" charset="0"/>
                          <a:cs typeface="Times New Roman" panose="02020603050405020304" pitchFamily="18" charset="0"/>
                        </a:rPr>
                        <a:t>Gieo vần, ngắt nhịp</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cs typeface="Times New Roman" panose="02020603050405020304" pitchFamily="18" charset="0"/>
                      </a:endParaRPr>
                    </a:p>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3963245168"/>
                  </a:ext>
                </a:extLst>
              </a:tr>
            </a:tbl>
          </a:graphicData>
        </a:graphic>
      </p:graphicFrame>
      <p:sp>
        <p:nvSpPr>
          <p:cNvPr id="3" name="Rectangle 1">
            <a:extLst>
              <a:ext uri="{FF2B5EF4-FFF2-40B4-BE49-F238E27FC236}">
                <a16:creationId xmlns:a16="http://schemas.microsoft.com/office/drawing/2014/main" id="{11225311-8272-9318-7C8F-04BC04FDA468}"/>
              </a:ext>
            </a:extLst>
          </p:cNvPr>
          <p:cNvSpPr>
            <a:spLocks noChangeArrowheads="1"/>
          </p:cNvSpPr>
          <p:nvPr/>
        </p:nvSpPr>
        <p:spPr bwMode="auto">
          <a:xfrm>
            <a:off x="1603375" y="185261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Tree>
    <p:extLst>
      <p:ext uri="{BB962C8B-B14F-4D97-AF65-F5344CB8AC3E}">
        <p14:creationId xmlns:p14="http://schemas.microsoft.com/office/powerpoint/2010/main" val="395371144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436"/>
        <p:cNvGrpSpPr/>
        <p:nvPr/>
      </p:nvGrpSpPr>
      <p:grpSpPr>
        <a:xfrm>
          <a:off x="0" y="0"/>
          <a:ext cx="0" cy="0"/>
          <a:chOff x="0" y="0"/>
          <a:chExt cx="0" cy="0"/>
        </a:xfrm>
      </p:grpSpPr>
      <p:sp>
        <p:nvSpPr>
          <p:cNvPr id="7" name="思想气泡: 云 3">
            <a:extLst>
              <a:ext uri="{FF2B5EF4-FFF2-40B4-BE49-F238E27FC236}">
                <a16:creationId xmlns:a16="http://schemas.microsoft.com/office/drawing/2014/main" id="{98979968-A136-1710-6312-31CDF4B9D75A}"/>
              </a:ext>
            </a:extLst>
          </p:cNvPr>
          <p:cNvSpPr/>
          <p:nvPr/>
        </p:nvSpPr>
        <p:spPr>
          <a:xfrm>
            <a:off x="564756" y="353273"/>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2</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5">
            <a:extLst>
              <a:ext uri="{FF2B5EF4-FFF2-40B4-BE49-F238E27FC236}">
                <a16:creationId xmlns:a16="http://schemas.microsoft.com/office/drawing/2014/main" id="{D8EAAF34-EA30-41C6-9DED-9E3356818EE3}"/>
              </a:ext>
            </a:extLst>
          </p:cNvPr>
          <p:cNvSpPr txBox="1"/>
          <p:nvPr/>
        </p:nvSpPr>
        <p:spPr>
          <a:xfrm>
            <a:off x="1495198" y="363994"/>
            <a:ext cx="5769200" cy="461665"/>
          </a:xfrm>
          <a:prstGeom prst="rect">
            <a:avLst/>
          </a:prstGeom>
          <a:noFill/>
        </p:spPr>
        <p:txBody>
          <a:bodyPr wrap="square" rtlCol="0">
            <a:spAutoFit/>
          </a:bodyPr>
          <a:lstStyle/>
          <a:p>
            <a:pPr defTabSz="685800">
              <a:buClrTx/>
            </a:pPr>
            <a:r>
              <a:rPr lang="en-US" altLang="zh-CN" sz="24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Cảm xúc trước mùa xuân của đất nước</a:t>
            </a:r>
            <a:endParaRPr lang="zh-CN" altLang="en-US"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9" name="图片 6">
            <a:extLst>
              <a:ext uri="{FF2B5EF4-FFF2-40B4-BE49-F238E27FC236}">
                <a16:creationId xmlns:a16="http://schemas.microsoft.com/office/drawing/2014/main" id="{6F096548-165C-4F65-5F51-E6DAA12452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10" name="图片 1">
            <a:extLst>
              <a:ext uri="{FF2B5EF4-FFF2-40B4-BE49-F238E27FC236}">
                <a16:creationId xmlns:a16="http://schemas.microsoft.com/office/drawing/2014/main" id="{FDA90D7C-6C65-5EC2-2A4B-6F2E66290934}"/>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11" name="图片 2">
            <a:extLst>
              <a:ext uri="{FF2B5EF4-FFF2-40B4-BE49-F238E27FC236}">
                <a16:creationId xmlns:a16="http://schemas.microsoft.com/office/drawing/2014/main" id="{9CCD6E93-9209-8105-692C-5BB1A1D1A5EA}"/>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sp>
        <p:nvSpPr>
          <p:cNvPr id="2" name="Google Shape;7623;p46">
            <a:extLst>
              <a:ext uri="{FF2B5EF4-FFF2-40B4-BE49-F238E27FC236}">
                <a16:creationId xmlns:a16="http://schemas.microsoft.com/office/drawing/2014/main" id="{0EDC4C51-BD1F-1E62-A6F9-419E66237B55}"/>
              </a:ext>
            </a:extLst>
          </p:cNvPr>
          <p:cNvSpPr txBox="1"/>
          <p:nvPr/>
        </p:nvSpPr>
        <p:spPr>
          <a:xfrm>
            <a:off x="811440" y="1526275"/>
            <a:ext cx="1640100" cy="466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rgbClr val="EA7734"/>
                </a:solidFill>
                <a:latin typeface="Baloo"/>
                <a:ea typeface="Baloo"/>
                <a:cs typeface="Baloo"/>
                <a:sym typeface="Baloo"/>
              </a:rPr>
              <a:t>a</a:t>
            </a:r>
            <a:endParaRPr sz="2800" b="1">
              <a:solidFill>
                <a:srgbClr val="8EC73E"/>
              </a:solidFill>
              <a:latin typeface="Baloo"/>
              <a:ea typeface="Baloo"/>
              <a:cs typeface="Baloo"/>
              <a:sym typeface="Baloo"/>
            </a:endParaRPr>
          </a:p>
        </p:txBody>
      </p:sp>
      <p:sp>
        <p:nvSpPr>
          <p:cNvPr id="3" name="Google Shape;7624;p46">
            <a:extLst>
              <a:ext uri="{FF2B5EF4-FFF2-40B4-BE49-F238E27FC236}">
                <a16:creationId xmlns:a16="http://schemas.microsoft.com/office/drawing/2014/main" id="{C473FD19-F420-CAD7-AC7E-F1C1398B3DAA}"/>
              </a:ext>
            </a:extLst>
          </p:cNvPr>
          <p:cNvSpPr txBox="1"/>
          <p:nvPr/>
        </p:nvSpPr>
        <p:spPr>
          <a:xfrm>
            <a:off x="811440" y="3639127"/>
            <a:ext cx="1640100" cy="60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tx1"/>
                </a:solidFill>
                <a:latin typeface="Antic Slab"/>
                <a:ea typeface="Antic Slab"/>
                <a:cs typeface="Antic Slab"/>
                <a:sym typeface="Antic Slab"/>
              </a:rPr>
              <a:t>Hình ảnh</a:t>
            </a:r>
            <a:endParaRPr sz="2000" b="1">
              <a:solidFill>
                <a:schemeClr val="tx1"/>
              </a:solidFill>
              <a:latin typeface="Antic Slab"/>
              <a:ea typeface="Antic Slab"/>
              <a:cs typeface="Antic Slab"/>
              <a:sym typeface="Antic Slab"/>
            </a:endParaRPr>
          </a:p>
        </p:txBody>
      </p:sp>
      <p:sp>
        <p:nvSpPr>
          <p:cNvPr id="4" name="Google Shape;7625;p46">
            <a:extLst>
              <a:ext uri="{FF2B5EF4-FFF2-40B4-BE49-F238E27FC236}">
                <a16:creationId xmlns:a16="http://schemas.microsoft.com/office/drawing/2014/main" id="{A2C3EBF1-64F7-A70E-BB96-9D9AEA21DAAE}"/>
              </a:ext>
            </a:extLst>
          </p:cNvPr>
          <p:cNvSpPr/>
          <p:nvPr/>
        </p:nvSpPr>
        <p:spPr>
          <a:xfrm>
            <a:off x="1107703" y="2292110"/>
            <a:ext cx="1047600" cy="1047600"/>
          </a:xfrm>
          <a:prstGeom prst="ellipse">
            <a:avLst/>
          </a:prstGeom>
          <a:noFill/>
          <a:ln w="19050" cap="rnd" cmpd="sng">
            <a:solidFill>
              <a:srgbClr val="FA9B35"/>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 name="Google Shape;7626;p46">
            <a:extLst>
              <a:ext uri="{FF2B5EF4-FFF2-40B4-BE49-F238E27FC236}">
                <a16:creationId xmlns:a16="http://schemas.microsoft.com/office/drawing/2014/main" id="{17AD04C1-9E88-4C5E-B622-9BE17839CA58}"/>
              </a:ext>
            </a:extLst>
          </p:cNvPr>
          <p:cNvCxnSpPr>
            <a:stCxn id="4" idx="0"/>
            <a:endCxn id="2" idx="2"/>
          </p:cNvCxnSpPr>
          <p:nvPr/>
        </p:nvCxnSpPr>
        <p:spPr>
          <a:xfrm rot="10800000">
            <a:off x="1631503" y="1992710"/>
            <a:ext cx="0" cy="299400"/>
          </a:xfrm>
          <a:prstGeom prst="straightConnector1">
            <a:avLst/>
          </a:prstGeom>
          <a:noFill/>
          <a:ln w="19050" cap="flat" cmpd="sng">
            <a:solidFill>
              <a:srgbClr val="FA9B35"/>
            </a:solidFill>
            <a:prstDash val="solid"/>
            <a:round/>
            <a:headEnd type="oval" w="med" len="med"/>
            <a:tailEnd type="oval" w="med" len="med"/>
          </a:ln>
        </p:spPr>
      </p:cxnSp>
      <p:cxnSp>
        <p:nvCxnSpPr>
          <p:cNvPr id="6" name="Google Shape;7627;p46">
            <a:extLst>
              <a:ext uri="{FF2B5EF4-FFF2-40B4-BE49-F238E27FC236}">
                <a16:creationId xmlns:a16="http://schemas.microsoft.com/office/drawing/2014/main" id="{98E44B51-C626-BDBE-BCC6-2E15FED5B735}"/>
              </a:ext>
            </a:extLst>
          </p:cNvPr>
          <p:cNvCxnSpPr>
            <a:stCxn id="4" idx="4"/>
            <a:endCxn id="3" idx="0"/>
          </p:cNvCxnSpPr>
          <p:nvPr/>
        </p:nvCxnSpPr>
        <p:spPr>
          <a:xfrm>
            <a:off x="1631503" y="3339710"/>
            <a:ext cx="0" cy="299400"/>
          </a:xfrm>
          <a:prstGeom prst="straightConnector1">
            <a:avLst/>
          </a:prstGeom>
          <a:noFill/>
          <a:ln w="19050" cap="flat" cmpd="sng">
            <a:solidFill>
              <a:srgbClr val="FA9B35"/>
            </a:solidFill>
            <a:prstDash val="solid"/>
            <a:round/>
            <a:headEnd type="oval" w="med" len="med"/>
            <a:tailEnd type="oval" w="med" len="med"/>
          </a:ln>
        </p:spPr>
      </p:cxnSp>
      <p:sp>
        <p:nvSpPr>
          <p:cNvPr id="12" name="Google Shape;7628;p46">
            <a:extLst>
              <a:ext uri="{FF2B5EF4-FFF2-40B4-BE49-F238E27FC236}">
                <a16:creationId xmlns:a16="http://schemas.microsoft.com/office/drawing/2014/main" id="{1EF25057-1773-15E0-DD1F-7BB16AF06133}"/>
              </a:ext>
            </a:extLst>
          </p:cNvPr>
          <p:cNvSpPr txBox="1"/>
          <p:nvPr/>
        </p:nvSpPr>
        <p:spPr>
          <a:xfrm>
            <a:off x="2832740" y="1526275"/>
            <a:ext cx="1640100" cy="466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chemeClr val="accent6"/>
                </a:solidFill>
                <a:latin typeface="Baloo"/>
                <a:ea typeface="Baloo"/>
                <a:cs typeface="Baloo"/>
                <a:sym typeface="Baloo"/>
              </a:rPr>
              <a:t>b</a:t>
            </a:r>
            <a:endParaRPr sz="2800" b="1">
              <a:solidFill>
                <a:schemeClr val="accent6"/>
              </a:solidFill>
              <a:latin typeface="Baloo"/>
              <a:ea typeface="Baloo"/>
              <a:cs typeface="Baloo"/>
              <a:sym typeface="Baloo"/>
            </a:endParaRPr>
          </a:p>
        </p:txBody>
      </p:sp>
      <p:sp>
        <p:nvSpPr>
          <p:cNvPr id="13" name="Google Shape;7629;p46">
            <a:extLst>
              <a:ext uri="{FF2B5EF4-FFF2-40B4-BE49-F238E27FC236}">
                <a16:creationId xmlns:a16="http://schemas.microsoft.com/office/drawing/2014/main" id="{5D117B76-5332-CD78-3AFC-BB0D7C515A38}"/>
              </a:ext>
            </a:extLst>
          </p:cNvPr>
          <p:cNvSpPr txBox="1"/>
          <p:nvPr/>
        </p:nvSpPr>
        <p:spPr>
          <a:xfrm>
            <a:off x="2832740" y="3639127"/>
            <a:ext cx="1640100" cy="60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tx1"/>
                </a:solidFill>
                <a:latin typeface="Antic Slab"/>
                <a:ea typeface="Antic Slab"/>
                <a:cs typeface="Antic Slab"/>
                <a:sym typeface="Antic Slab"/>
              </a:rPr>
              <a:t>Từ ngữ</a:t>
            </a:r>
            <a:endParaRPr sz="2000" b="1">
              <a:solidFill>
                <a:schemeClr val="tx1"/>
              </a:solidFill>
              <a:latin typeface="Antic Slab"/>
              <a:ea typeface="Antic Slab"/>
              <a:cs typeface="Antic Slab"/>
              <a:sym typeface="Antic Slab"/>
            </a:endParaRPr>
          </a:p>
        </p:txBody>
      </p:sp>
      <p:sp>
        <p:nvSpPr>
          <p:cNvPr id="14" name="Google Shape;7630;p46">
            <a:extLst>
              <a:ext uri="{FF2B5EF4-FFF2-40B4-BE49-F238E27FC236}">
                <a16:creationId xmlns:a16="http://schemas.microsoft.com/office/drawing/2014/main" id="{DD86864B-C58C-9B79-8FCE-54A5327AFB46}"/>
              </a:ext>
            </a:extLst>
          </p:cNvPr>
          <p:cNvSpPr/>
          <p:nvPr/>
        </p:nvSpPr>
        <p:spPr>
          <a:xfrm>
            <a:off x="3129003" y="2292110"/>
            <a:ext cx="1047600" cy="1047600"/>
          </a:xfrm>
          <a:prstGeom prst="ellipse">
            <a:avLst/>
          </a:prstGeom>
          <a:noFill/>
          <a:ln w="19050" cap="rnd" cmpd="sng">
            <a:solidFill>
              <a:srgbClr val="FA9B35"/>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 name="Google Shape;7631;p46">
            <a:extLst>
              <a:ext uri="{FF2B5EF4-FFF2-40B4-BE49-F238E27FC236}">
                <a16:creationId xmlns:a16="http://schemas.microsoft.com/office/drawing/2014/main" id="{82A07A07-AECD-2A3A-26B8-BEC06F612040}"/>
              </a:ext>
            </a:extLst>
          </p:cNvPr>
          <p:cNvCxnSpPr>
            <a:stCxn id="14" idx="0"/>
            <a:endCxn id="12" idx="2"/>
          </p:cNvCxnSpPr>
          <p:nvPr/>
        </p:nvCxnSpPr>
        <p:spPr>
          <a:xfrm rot="10800000">
            <a:off x="3652803" y="1992710"/>
            <a:ext cx="0" cy="299400"/>
          </a:xfrm>
          <a:prstGeom prst="straightConnector1">
            <a:avLst/>
          </a:prstGeom>
          <a:noFill/>
          <a:ln w="19050" cap="flat" cmpd="sng">
            <a:solidFill>
              <a:srgbClr val="FA9B35"/>
            </a:solidFill>
            <a:prstDash val="solid"/>
            <a:round/>
            <a:headEnd type="oval" w="med" len="med"/>
            <a:tailEnd type="oval" w="med" len="med"/>
          </a:ln>
        </p:spPr>
      </p:cxnSp>
      <p:cxnSp>
        <p:nvCxnSpPr>
          <p:cNvPr id="16" name="Google Shape;7632;p46">
            <a:extLst>
              <a:ext uri="{FF2B5EF4-FFF2-40B4-BE49-F238E27FC236}">
                <a16:creationId xmlns:a16="http://schemas.microsoft.com/office/drawing/2014/main" id="{DB635130-F657-18A9-377A-DCCECD9B7E4D}"/>
              </a:ext>
            </a:extLst>
          </p:cNvPr>
          <p:cNvCxnSpPr>
            <a:stCxn id="14" idx="4"/>
            <a:endCxn id="13" idx="0"/>
          </p:cNvCxnSpPr>
          <p:nvPr/>
        </p:nvCxnSpPr>
        <p:spPr>
          <a:xfrm>
            <a:off x="3652803" y="3339710"/>
            <a:ext cx="0" cy="299400"/>
          </a:xfrm>
          <a:prstGeom prst="straightConnector1">
            <a:avLst/>
          </a:prstGeom>
          <a:noFill/>
          <a:ln w="19050" cap="flat" cmpd="sng">
            <a:solidFill>
              <a:srgbClr val="FA9B35"/>
            </a:solidFill>
            <a:prstDash val="solid"/>
            <a:round/>
            <a:headEnd type="oval" w="med" len="med"/>
            <a:tailEnd type="oval" w="med" len="med"/>
          </a:ln>
        </p:spPr>
      </p:cxnSp>
      <p:sp>
        <p:nvSpPr>
          <p:cNvPr id="17" name="Google Shape;7633;p46">
            <a:extLst>
              <a:ext uri="{FF2B5EF4-FFF2-40B4-BE49-F238E27FC236}">
                <a16:creationId xmlns:a16="http://schemas.microsoft.com/office/drawing/2014/main" id="{1E4589BC-A878-7DF4-7980-B1FF2A080801}"/>
              </a:ext>
            </a:extLst>
          </p:cNvPr>
          <p:cNvSpPr txBox="1"/>
          <p:nvPr/>
        </p:nvSpPr>
        <p:spPr>
          <a:xfrm>
            <a:off x="4854040" y="1526275"/>
            <a:ext cx="1640100" cy="466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rgbClr val="EA7734"/>
                </a:solidFill>
                <a:latin typeface="Baloo"/>
                <a:ea typeface="Baloo"/>
                <a:cs typeface="Baloo"/>
                <a:sym typeface="Baloo"/>
              </a:rPr>
              <a:t>c</a:t>
            </a:r>
            <a:endParaRPr sz="2800" b="1">
              <a:solidFill>
                <a:srgbClr val="8EC73E"/>
              </a:solidFill>
              <a:latin typeface="Baloo"/>
              <a:ea typeface="Baloo"/>
              <a:cs typeface="Baloo"/>
              <a:sym typeface="Baloo"/>
            </a:endParaRPr>
          </a:p>
        </p:txBody>
      </p:sp>
      <p:sp>
        <p:nvSpPr>
          <p:cNvPr id="18" name="Google Shape;7634;p46">
            <a:extLst>
              <a:ext uri="{FF2B5EF4-FFF2-40B4-BE49-F238E27FC236}">
                <a16:creationId xmlns:a16="http://schemas.microsoft.com/office/drawing/2014/main" id="{1C3A027D-88D7-4765-BF39-8DBBF530A151}"/>
              </a:ext>
            </a:extLst>
          </p:cNvPr>
          <p:cNvSpPr txBox="1"/>
          <p:nvPr/>
        </p:nvSpPr>
        <p:spPr>
          <a:xfrm>
            <a:off x="4854040" y="3639127"/>
            <a:ext cx="1640100" cy="60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tx1"/>
                </a:solidFill>
                <a:latin typeface="Antic Slab"/>
                <a:ea typeface="Antic Slab"/>
                <a:cs typeface="Antic Slab"/>
                <a:sym typeface="Antic Slab"/>
              </a:rPr>
              <a:t>Biện pháp tu từ</a:t>
            </a:r>
            <a:endParaRPr sz="2000" b="1">
              <a:solidFill>
                <a:schemeClr val="tx1"/>
              </a:solidFill>
              <a:latin typeface="Antic Slab"/>
              <a:ea typeface="Antic Slab"/>
              <a:cs typeface="Antic Slab"/>
              <a:sym typeface="Antic Slab"/>
            </a:endParaRPr>
          </a:p>
        </p:txBody>
      </p:sp>
      <p:sp>
        <p:nvSpPr>
          <p:cNvPr id="19" name="Google Shape;7635;p46">
            <a:extLst>
              <a:ext uri="{FF2B5EF4-FFF2-40B4-BE49-F238E27FC236}">
                <a16:creationId xmlns:a16="http://schemas.microsoft.com/office/drawing/2014/main" id="{5AA3E779-D157-A7F2-3435-2A45162BA2F5}"/>
              </a:ext>
            </a:extLst>
          </p:cNvPr>
          <p:cNvSpPr/>
          <p:nvPr/>
        </p:nvSpPr>
        <p:spPr>
          <a:xfrm>
            <a:off x="5150303" y="2292110"/>
            <a:ext cx="1047600" cy="1047600"/>
          </a:xfrm>
          <a:prstGeom prst="ellipse">
            <a:avLst/>
          </a:prstGeom>
          <a:noFill/>
          <a:ln w="19050" cap="rnd" cmpd="sng">
            <a:solidFill>
              <a:srgbClr val="FA9B35"/>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 name="Google Shape;7636;p46">
            <a:extLst>
              <a:ext uri="{FF2B5EF4-FFF2-40B4-BE49-F238E27FC236}">
                <a16:creationId xmlns:a16="http://schemas.microsoft.com/office/drawing/2014/main" id="{3BE34EFC-995C-C2AA-D946-72AAFB5E1B6C}"/>
              </a:ext>
            </a:extLst>
          </p:cNvPr>
          <p:cNvCxnSpPr>
            <a:stCxn id="19" idx="0"/>
            <a:endCxn id="17" idx="2"/>
          </p:cNvCxnSpPr>
          <p:nvPr/>
        </p:nvCxnSpPr>
        <p:spPr>
          <a:xfrm rot="10800000">
            <a:off x="5674103" y="1992710"/>
            <a:ext cx="0" cy="299400"/>
          </a:xfrm>
          <a:prstGeom prst="straightConnector1">
            <a:avLst/>
          </a:prstGeom>
          <a:noFill/>
          <a:ln w="19050" cap="flat" cmpd="sng">
            <a:solidFill>
              <a:srgbClr val="FA9B35"/>
            </a:solidFill>
            <a:prstDash val="solid"/>
            <a:round/>
            <a:headEnd type="oval" w="med" len="med"/>
            <a:tailEnd type="oval" w="med" len="med"/>
          </a:ln>
        </p:spPr>
      </p:cxnSp>
      <p:cxnSp>
        <p:nvCxnSpPr>
          <p:cNvPr id="21" name="Google Shape;7637;p46">
            <a:extLst>
              <a:ext uri="{FF2B5EF4-FFF2-40B4-BE49-F238E27FC236}">
                <a16:creationId xmlns:a16="http://schemas.microsoft.com/office/drawing/2014/main" id="{FE882507-C3CE-41B5-C8B9-7F262A1153ED}"/>
              </a:ext>
            </a:extLst>
          </p:cNvPr>
          <p:cNvCxnSpPr>
            <a:stCxn id="19" idx="4"/>
            <a:endCxn id="18" idx="0"/>
          </p:cNvCxnSpPr>
          <p:nvPr/>
        </p:nvCxnSpPr>
        <p:spPr>
          <a:xfrm>
            <a:off x="5674103" y="3339710"/>
            <a:ext cx="0" cy="299400"/>
          </a:xfrm>
          <a:prstGeom prst="straightConnector1">
            <a:avLst/>
          </a:prstGeom>
          <a:noFill/>
          <a:ln w="19050" cap="flat" cmpd="sng">
            <a:solidFill>
              <a:srgbClr val="FA9B35"/>
            </a:solidFill>
            <a:prstDash val="solid"/>
            <a:round/>
            <a:headEnd type="oval" w="med" len="med"/>
            <a:tailEnd type="oval" w="med" len="med"/>
          </a:ln>
        </p:spPr>
      </p:cxnSp>
      <p:sp>
        <p:nvSpPr>
          <p:cNvPr id="22" name="Google Shape;7638;p46">
            <a:extLst>
              <a:ext uri="{FF2B5EF4-FFF2-40B4-BE49-F238E27FC236}">
                <a16:creationId xmlns:a16="http://schemas.microsoft.com/office/drawing/2014/main" id="{CA8B74AC-BF8E-F457-592A-0D6F78C91E3E}"/>
              </a:ext>
            </a:extLst>
          </p:cNvPr>
          <p:cNvSpPr txBox="1"/>
          <p:nvPr/>
        </p:nvSpPr>
        <p:spPr>
          <a:xfrm>
            <a:off x="6875340" y="1526275"/>
            <a:ext cx="1640100" cy="466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chemeClr val="accent6"/>
                </a:solidFill>
                <a:latin typeface="Baloo"/>
                <a:ea typeface="Baloo"/>
                <a:cs typeface="Baloo"/>
                <a:sym typeface="Baloo"/>
              </a:rPr>
              <a:t>d</a:t>
            </a:r>
            <a:endParaRPr sz="2800" b="1">
              <a:solidFill>
                <a:schemeClr val="accent6"/>
              </a:solidFill>
              <a:latin typeface="Baloo"/>
              <a:ea typeface="Baloo"/>
              <a:cs typeface="Baloo"/>
              <a:sym typeface="Baloo"/>
            </a:endParaRPr>
          </a:p>
        </p:txBody>
      </p:sp>
      <p:sp>
        <p:nvSpPr>
          <p:cNvPr id="23" name="Google Shape;7639;p46">
            <a:extLst>
              <a:ext uri="{FF2B5EF4-FFF2-40B4-BE49-F238E27FC236}">
                <a16:creationId xmlns:a16="http://schemas.microsoft.com/office/drawing/2014/main" id="{A60AAA8E-D061-BE3E-7C95-4E6DF062FDA0}"/>
              </a:ext>
            </a:extLst>
          </p:cNvPr>
          <p:cNvSpPr txBox="1"/>
          <p:nvPr/>
        </p:nvSpPr>
        <p:spPr>
          <a:xfrm>
            <a:off x="6875340" y="3639127"/>
            <a:ext cx="1640100" cy="60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tx1"/>
                </a:solidFill>
                <a:latin typeface="Antic Slab"/>
                <a:ea typeface="Antic Slab"/>
                <a:cs typeface="Antic Slab"/>
                <a:sym typeface="Antic Slab"/>
              </a:rPr>
              <a:t>Gieo vần, ngắt nhịp</a:t>
            </a:r>
            <a:endParaRPr sz="2000" b="1">
              <a:solidFill>
                <a:schemeClr val="tx1"/>
              </a:solidFill>
              <a:latin typeface="Antic Slab"/>
              <a:ea typeface="Antic Slab"/>
              <a:cs typeface="Antic Slab"/>
              <a:sym typeface="Antic Slab"/>
            </a:endParaRPr>
          </a:p>
        </p:txBody>
      </p:sp>
      <p:sp>
        <p:nvSpPr>
          <p:cNvPr id="24" name="Google Shape;7640;p46">
            <a:extLst>
              <a:ext uri="{FF2B5EF4-FFF2-40B4-BE49-F238E27FC236}">
                <a16:creationId xmlns:a16="http://schemas.microsoft.com/office/drawing/2014/main" id="{13AB4CAF-4D96-34B7-C6DF-F22304439EBA}"/>
              </a:ext>
            </a:extLst>
          </p:cNvPr>
          <p:cNvSpPr/>
          <p:nvPr/>
        </p:nvSpPr>
        <p:spPr>
          <a:xfrm>
            <a:off x="7171603" y="2292110"/>
            <a:ext cx="1047600" cy="1047600"/>
          </a:xfrm>
          <a:prstGeom prst="ellipse">
            <a:avLst/>
          </a:prstGeom>
          <a:noFill/>
          <a:ln w="19050" cap="rnd" cmpd="sng">
            <a:solidFill>
              <a:srgbClr val="FA9B35"/>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 name="Google Shape;7641;p46">
            <a:extLst>
              <a:ext uri="{FF2B5EF4-FFF2-40B4-BE49-F238E27FC236}">
                <a16:creationId xmlns:a16="http://schemas.microsoft.com/office/drawing/2014/main" id="{63E3F8F3-28BA-8BEB-36C0-2103D0FCE027}"/>
              </a:ext>
            </a:extLst>
          </p:cNvPr>
          <p:cNvCxnSpPr>
            <a:stCxn id="24" idx="0"/>
            <a:endCxn id="22" idx="2"/>
          </p:cNvCxnSpPr>
          <p:nvPr/>
        </p:nvCxnSpPr>
        <p:spPr>
          <a:xfrm rot="10800000">
            <a:off x="7695403" y="1992710"/>
            <a:ext cx="0" cy="299400"/>
          </a:xfrm>
          <a:prstGeom prst="straightConnector1">
            <a:avLst/>
          </a:prstGeom>
          <a:noFill/>
          <a:ln w="19050" cap="flat" cmpd="sng">
            <a:solidFill>
              <a:srgbClr val="FA9B35"/>
            </a:solidFill>
            <a:prstDash val="solid"/>
            <a:round/>
            <a:headEnd type="oval" w="med" len="med"/>
            <a:tailEnd type="oval" w="med" len="med"/>
          </a:ln>
        </p:spPr>
      </p:cxnSp>
      <p:cxnSp>
        <p:nvCxnSpPr>
          <p:cNvPr id="26" name="Google Shape;7642;p46">
            <a:extLst>
              <a:ext uri="{FF2B5EF4-FFF2-40B4-BE49-F238E27FC236}">
                <a16:creationId xmlns:a16="http://schemas.microsoft.com/office/drawing/2014/main" id="{F74461FC-B0C1-2A6B-85F8-08F3BC062249}"/>
              </a:ext>
            </a:extLst>
          </p:cNvPr>
          <p:cNvCxnSpPr>
            <a:stCxn id="24" idx="4"/>
            <a:endCxn id="23" idx="0"/>
          </p:cNvCxnSpPr>
          <p:nvPr/>
        </p:nvCxnSpPr>
        <p:spPr>
          <a:xfrm>
            <a:off x="7695403" y="3339710"/>
            <a:ext cx="0" cy="299400"/>
          </a:xfrm>
          <a:prstGeom prst="straightConnector1">
            <a:avLst/>
          </a:prstGeom>
          <a:noFill/>
          <a:ln w="19050" cap="flat" cmpd="sng">
            <a:solidFill>
              <a:srgbClr val="FA9B35"/>
            </a:solidFill>
            <a:prstDash val="solid"/>
            <a:round/>
            <a:headEnd type="oval" w="med" len="med"/>
            <a:tailEnd type="oval" w="med" len="med"/>
          </a:ln>
        </p:spPr>
      </p:cxnSp>
      <p:cxnSp>
        <p:nvCxnSpPr>
          <p:cNvPr id="27" name="Google Shape;7643;p46">
            <a:extLst>
              <a:ext uri="{FF2B5EF4-FFF2-40B4-BE49-F238E27FC236}">
                <a16:creationId xmlns:a16="http://schemas.microsoft.com/office/drawing/2014/main" id="{91BD3B1A-858E-984B-6FBA-9C85B4E806D9}"/>
              </a:ext>
            </a:extLst>
          </p:cNvPr>
          <p:cNvCxnSpPr>
            <a:stCxn id="4" idx="6"/>
            <a:endCxn id="14" idx="2"/>
          </p:cNvCxnSpPr>
          <p:nvPr/>
        </p:nvCxnSpPr>
        <p:spPr>
          <a:xfrm>
            <a:off x="2155303" y="2815910"/>
            <a:ext cx="973800" cy="0"/>
          </a:xfrm>
          <a:prstGeom prst="straightConnector1">
            <a:avLst/>
          </a:prstGeom>
          <a:noFill/>
          <a:ln w="19050" cap="flat" cmpd="sng">
            <a:solidFill>
              <a:srgbClr val="FA9B35"/>
            </a:solidFill>
            <a:prstDash val="solid"/>
            <a:round/>
            <a:headEnd type="oval" w="med" len="med"/>
            <a:tailEnd type="oval" w="med" len="med"/>
          </a:ln>
        </p:spPr>
      </p:cxnSp>
      <p:cxnSp>
        <p:nvCxnSpPr>
          <p:cNvPr id="28" name="Google Shape;7644;p46">
            <a:extLst>
              <a:ext uri="{FF2B5EF4-FFF2-40B4-BE49-F238E27FC236}">
                <a16:creationId xmlns:a16="http://schemas.microsoft.com/office/drawing/2014/main" id="{18F50DB7-720E-2D6C-1625-0FA8C4C0DA29}"/>
              </a:ext>
            </a:extLst>
          </p:cNvPr>
          <p:cNvCxnSpPr>
            <a:stCxn id="14" idx="6"/>
            <a:endCxn id="19" idx="2"/>
          </p:cNvCxnSpPr>
          <p:nvPr/>
        </p:nvCxnSpPr>
        <p:spPr>
          <a:xfrm>
            <a:off x="4176603" y="2815910"/>
            <a:ext cx="973800" cy="0"/>
          </a:xfrm>
          <a:prstGeom prst="straightConnector1">
            <a:avLst/>
          </a:prstGeom>
          <a:noFill/>
          <a:ln w="19050" cap="flat" cmpd="sng">
            <a:solidFill>
              <a:srgbClr val="FA9B35"/>
            </a:solidFill>
            <a:prstDash val="solid"/>
            <a:round/>
            <a:headEnd type="oval" w="med" len="med"/>
            <a:tailEnd type="oval" w="med" len="med"/>
          </a:ln>
        </p:spPr>
      </p:cxnSp>
      <p:cxnSp>
        <p:nvCxnSpPr>
          <p:cNvPr id="29" name="Google Shape;7645;p46">
            <a:extLst>
              <a:ext uri="{FF2B5EF4-FFF2-40B4-BE49-F238E27FC236}">
                <a16:creationId xmlns:a16="http://schemas.microsoft.com/office/drawing/2014/main" id="{A1ABEEF4-0D0B-467E-AF19-D708F0E7028C}"/>
              </a:ext>
            </a:extLst>
          </p:cNvPr>
          <p:cNvCxnSpPr>
            <a:stCxn id="19" idx="6"/>
            <a:endCxn id="24" idx="2"/>
          </p:cNvCxnSpPr>
          <p:nvPr/>
        </p:nvCxnSpPr>
        <p:spPr>
          <a:xfrm>
            <a:off x="6197903" y="2815910"/>
            <a:ext cx="973800" cy="0"/>
          </a:xfrm>
          <a:prstGeom prst="straightConnector1">
            <a:avLst/>
          </a:prstGeom>
          <a:noFill/>
          <a:ln w="19050" cap="flat" cmpd="sng">
            <a:solidFill>
              <a:srgbClr val="FA9B35"/>
            </a:solidFill>
            <a:prstDash val="solid"/>
            <a:round/>
            <a:headEnd type="oval" w="med" len="med"/>
            <a:tailEnd type="oval" w="med" len="med"/>
          </a:ln>
        </p:spPr>
      </p:cxnSp>
      <p:cxnSp>
        <p:nvCxnSpPr>
          <p:cNvPr id="30" name="Google Shape;7646;p46">
            <a:extLst>
              <a:ext uri="{FF2B5EF4-FFF2-40B4-BE49-F238E27FC236}">
                <a16:creationId xmlns:a16="http://schemas.microsoft.com/office/drawing/2014/main" id="{E78949B1-D8E5-E45B-3094-D7759543CFF4}"/>
              </a:ext>
            </a:extLst>
          </p:cNvPr>
          <p:cNvCxnSpPr>
            <a:endCxn id="4" idx="2"/>
          </p:cNvCxnSpPr>
          <p:nvPr/>
        </p:nvCxnSpPr>
        <p:spPr>
          <a:xfrm>
            <a:off x="-19697" y="2815910"/>
            <a:ext cx="1127400" cy="0"/>
          </a:xfrm>
          <a:prstGeom prst="straightConnector1">
            <a:avLst/>
          </a:prstGeom>
          <a:noFill/>
          <a:ln w="19050" cap="flat" cmpd="sng">
            <a:solidFill>
              <a:srgbClr val="FA9B35"/>
            </a:solidFill>
            <a:prstDash val="solid"/>
            <a:round/>
            <a:headEnd type="oval" w="med" len="med"/>
            <a:tailEnd type="oval" w="med" len="med"/>
          </a:ln>
        </p:spPr>
      </p:cxnSp>
      <p:grpSp>
        <p:nvGrpSpPr>
          <p:cNvPr id="31" name="Google Shape;7647;p46">
            <a:extLst>
              <a:ext uri="{FF2B5EF4-FFF2-40B4-BE49-F238E27FC236}">
                <a16:creationId xmlns:a16="http://schemas.microsoft.com/office/drawing/2014/main" id="{FE6EC43A-1B15-DC34-B33B-B0C55B0B29D5}"/>
              </a:ext>
            </a:extLst>
          </p:cNvPr>
          <p:cNvGrpSpPr/>
          <p:nvPr/>
        </p:nvGrpSpPr>
        <p:grpSpPr>
          <a:xfrm>
            <a:off x="1447077" y="2623753"/>
            <a:ext cx="368889" cy="384301"/>
            <a:chOff x="1355637" y="2623753"/>
            <a:chExt cx="368889" cy="384301"/>
          </a:xfrm>
        </p:grpSpPr>
        <p:sp>
          <p:nvSpPr>
            <p:cNvPr id="32" name="Google Shape;7648;p46">
              <a:extLst>
                <a:ext uri="{FF2B5EF4-FFF2-40B4-BE49-F238E27FC236}">
                  <a16:creationId xmlns:a16="http://schemas.microsoft.com/office/drawing/2014/main" id="{173725BF-A0B5-D4AF-FDD7-3A26AE7C2D30}"/>
                </a:ext>
              </a:extLst>
            </p:cNvPr>
            <p:cNvSpPr/>
            <p:nvPr/>
          </p:nvSpPr>
          <p:spPr>
            <a:xfrm>
              <a:off x="1379057" y="2623753"/>
              <a:ext cx="322129" cy="340755"/>
            </a:xfrm>
            <a:custGeom>
              <a:avLst/>
              <a:gdLst/>
              <a:ahLst/>
              <a:cxnLst/>
              <a:rect l="l" t="t" r="r" b="b"/>
              <a:pathLst>
                <a:path w="11224" h="11873" extrusionOk="0">
                  <a:moveTo>
                    <a:pt x="5613" y="1"/>
                  </a:moveTo>
                  <a:cubicBezTo>
                    <a:pt x="2513" y="1"/>
                    <a:pt x="0" y="2513"/>
                    <a:pt x="0" y="5611"/>
                  </a:cubicBezTo>
                  <a:lnTo>
                    <a:pt x="0" y="11873"/>
                  </a:lnTo>
                  <a:lnTo>
                    <a:pt x="11224" y="11873"/>
                  </a:lnTo>
                  <a:lnTo>
                    <a:pt x="11224" y="5611"/>
                  </a:lnTo>
                  <a:cubicBezTo>
                    <a:pt x="11224" y="2513"/>
                    <a:pt x="8711" y="1"/>
                    <a:pt x="56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649;p46">
              <a:extLst>
                <a:ext uri="{FF2B5EF4-FFF2-40B4-BE49-F238E27FC236}">
                  <a16:creationId xmlns:a16="http://schemas.microsoft.com/office/drawing/2014/main" id="{A6CA2CF1-A604-55D9-8B5F-699CCE4E340C}"/>
                </a:ext>
              </a:extLst>
            </p:cNvPr>
            <p:cNvSpPr/>
            <p:nvPr/>
          </p:nvSpPr>
          <p:spPr>
            <a:xfrm>
              <a:off x="1526348" y="2623753"/>
              <a:ext cx="174840" cy="340726"/>
            </a:xfrm>
            <a:custGeom>
              <a:avLst/>
              <a:gdLst/>
              <a:ahLst/>
              <a:cxnLst/>
              <a:rect l="l" t="t" r="r" b="b"/>
              <a:pathLst>
                <a:path w="6092" h="11872" extrusionOk="0">
                  <a:moveTo>
                    <a:pt x="481" y="1"/>
                  </a:moveTo>
                  <a:cubicBezTo>
                    <a:pt x="318" y="1"/>
                    <a:pt x="159" y="8"/>
                    <a:pt x="1" y="22"/>
                  </a:cubicBezTo>
                  <a:cubicBezTo>
                    <a:pt x="2875" y="264"/>
                    <a:pt x="5132" y="2676"/>
                    <a:pt x="5132" y="5611"/>
                  </a:cubicBezTo>
                  <a:lnTo>
                    <a:pt x="5132" y="11871"/>
                  </a:lnTo>
                  <a:lnTo>
                    <a:pt x="6092" y="11871"/>
                  </a:lnTo>
                  <a:lnTo>
                    <a:pt x="6092" y="5611"/>
                  </a:lnTo>
                  <a:cubicBezTo>
                    <a:pt x="6092" y="2513"/>
                    <a:pt x="3579" y="1"/>
                    <a:pt x="481"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650;p46">
              <a:extLst>
                <a:ext uri="{FF2B5EF4-FFF2-40B4-BE49-F238E27FC236}">
                  <a16:creationId xmlns:a16="http://schemas.microsoft.com/office/drawing/2014/main" id="{86248B61-1DB6-9988-9D75-8435109B0AA0}"/>
                </a:ext>
              </a:extLst>
            </p:cNvPr>
            <p:cNvSpPr/>
            <p:nvPr/>
          </p:nvSpPr>
          <p:spPr>
            <a:xfrm>
              <a:off x="1399405" y="2911046"/>
              <a:ext cx="281490" cy="76629"/>
            </a:xfrm>
            <a:custGeom>
              <a:avLst/>
              <a:gdLst/>
              <a:ahLst/>
              <a:cxnLst/>
              <a:rect l="l" t="t" r="r" b="b"/>
              <a:pathLst>
                <a:path w="9808" h="2670" extrusionOk="0">
                  <a:moveTo>
                    <a:pt x="1962" y="0"/>
                  </a:moveTo>
                  <a:cubicBezTo>
                    <a:pt x="1516" y="0"/>
                    <a:pt x="1078" y="130"/>
                    <a:pt x="722" y="386"/>
                  </a:cubicBezTo>
                  <a:cubicBezTo>
                    <a:pt x="203" y="757"/>
                    <a:pt x="4" y="1266"/>
                    <a:pt x="1" y="1863"/>
                  </a:cubicBezTo>
                  <a:lnTo>
                    <a:pt x="667" y="2670"/>
                  </a:lnTo>
                  <a:lnTo>
                    <a:pt x="9195" y="2670"/>
                  </a:lnTo>
                  <a:lnTo>
                    <a:pt x="9808" y="1863"/>
                  </a:lnTo>
                  <a:cubicBezTo>
                    <a:pt x="9803" y="1266"/>
                    <a:pt x="9603" y="758"/>
                    <a:pt x="9087" y="386"/>
                  </a:cubicBezTo>
                  <a:cubicBezTo>
                    <a:pt x="8730" y="131"/>
                    <a:pt x="8291" y="0"/>
                    <a:pt x="7846" y="0"/>
                  </a:cubicBezTo>
                  <a:cubicBezTo>
                    <a:pt x="7808" y="0"/>
                    <a:pt x="7770" y="1"/>
                    <a:pt x="7732" y="3"/>
                  </a:cubicBezTo>
                  <a:cubicBezTo>
                    <a:pt x="7305" y="26"/>
                    <a:pt x="6908" y="96"/>
                    <a:pt x="6537" y="209"/>
                  </a:cubicBezTo>
                  <a:cubicBezTo>
                    <a:pt x="6008" y="373"/>
                    <a:pt x="5456" y="455"/>
                    <a:pt x="4904" y="455"/>
                  </a:cubicBezTo>
                  <a:cubicBezTo>
                    <a:pt x="4352" y="455"/>
                    <a:pt x="3800" y="373"/>
                    <a:pt x="3270" y="209"/>
                  </a:cubicBezTo>
                  <a:cubicBezTo>
                    <a:pt x="2900" y="95"/>
                    <a:pt x="2501" y="24"/>
                    <a:pt x="2076" y="3"/>
                  </a:cubicBezTo>
                  <a:cubicBezTo>
                    <a:pt x="2038" y="1"/>
                    <a:pt x="2000" y="0"/>
                    <a:pt x="19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651;p46">
              <a:extLst>
                <a:ext uri="{FF2B5EF4-FFF2-40B4-BE49-F238E27FC236}">
                  <a16:creationId xmlns:a16="http://schemas.microsoft.com/office/drawing/2014/main" id="{55E64022-5BEA-091C-8993-F88D1F370B4A}"/>
                </a:ext>
              </a:extLst>
            </p:cNvPr>
            <p:cNvSpPr/>
            <p:nvPr/>
          </p:nvSpPr>
          <p:spPr>
            <a:xfrm>
              <a:off x="1610671" y="2911046"/>
              <a:ext cx="70200" cy="53468"/>
            </a:xfrm>
            <a:custGeom>
              <a:avLst/>
              <a:gdLst/>
              <a:ahLst/>
              <a:cxnLst/>
              <a:rect l="l" t="t" r="r" b="b"/>
              <a:pathLst>
                <a:path w="2446" h="1863" extrusionOk="0">
                  <a:moveTo>
                    <a:pt x="483" y="0"/>
                  </a:moveTo>
                  <a:cubicBezTo>
                    <a:pt x="445" y="0"/>
                    <a:pt x="407" y="1"/>
                    <a:pt x="369" y="3"/>
                  </a:cubicBezTo>
                  <a:cubicBezTo>
                    <a:pt x="244" y="10"/>
                    <a:pt x="120" y="22"/>
                    <a:pt x="0" y="36"/>
                  </a:cubicBezTo>
                  <a:cubicBezTo>
                    <a:pt x="305" y="89"/>
                    <a:pt x="594" y="206"/>
                    <a:pt x="845" y="387"/>
                  </a:cubicBezTo>
                  <a:cubicBezTo>
                    <a:pt x="1362" y="758"/>
                    <a:pt x="1564" y="1266"/>
                    <a:pt x="1566" y="1863"/>
                  </a:cubicBezTo>
                  <a:lnTo>
                    <a:pt x="2445" y="1863"/>
                  </a:lnTo>
                  <a:cubicBezTo>
                    <a:pt x="2441" y="1266"/>
                    <a:pt x="2242" y="757"/>
                    <a:pt x="1723" y="387"/>
                  </a:cubicBezTo>
                  <a:cubicBezTo>
                    <a:pt x="1368" y="130"/>
                    <a:pt x="929" y="0"/>
                    <a:pt x="483"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652;p46">
              <a:extLst>
                <a:ext uri="{FF2B5EF4-FFF2-40B4-BE49-F238E27FC236}">
                  <a16:creationId xmlns:a16="http://schemas.microsoft.com/office/drawing/2014/main" id="{F5160380-DF77-97FA-560D-0F7C2106732D}"/>
                </a:ext>
              </a:extLst>
            </p:cNvPr>
            <p:cNvSpPr/>
            <p:nvPr/>
          </p:nvSpPr>
          <p:spPr>
            <a:xfrm>
              <a:off x="1355637" y="2964458"/>
              <a:ext cx="368881" cy="43538"/>
            </a:xfrm>
            <a:custGeom>
              <a:avLst/>
              <a:gdLst/>
              <a:ahLst/>
              <a:cxnLst/>
              <a:rect l="l" t="t" r="r" b="b"/>
              <a:pathLst>
                <a:path w="12853" h="1517" extrusionOk="0">
                  <a:moveTo>
                    <a:pt x="98" y="0"/>
                  </a:moveTo>
                  <a:cubicBezTo>
                    <a:pt x="46" y="0"/>
                    <a:pt x="1" y="44"/>
                    <a:pt x="1" y="96"/>
                  </a:cubicBezTo>
                  <a:lnTo>
                    <a:pt x="1" y="1420"/>
                  </a:lnTo>
                  <a:cubicBezTo>
                    <a:pt x="1" y="1472"/>
                    <a:pt x="46" y="1517"/>
                    <a:pt x="98" y="1517"/>
                  </a:cubicBezTo>
                  <a:lnTo>
                    <a:pt x="12756" y="1517"/>
                  </a:lnTo>
                  <a:cubicBezTo>
                    <a:pt x="12808" y="1517"/>
                    <a:pt x="12852" y="1472"/>
                    <a:pt x="12852" y="1420"/>
                  </a:cubicBezTo>
                  <a:lnTo>
                    <a:pt x="12852" y="96"/>
                  </a:lnTo>
                  <a:cubicBezTo>
                    <a:pt x="12852" y="44"/>
                    <a:pt x="12808" y="0"/>
                    <a:pt x="12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653;p46">
              <a:extLst>
                <a:ext uri="{FF2B5EF4-FFF2-40B4-BE49-F238E27FC236}">
                  <a16:creationId xmlns:a16="http://schemas.microsoft.com/office/drawing/2014/main" id="{E4D39362-994B-CD79-C331-0E90083CA3CA}"/>
                </a:ext>
              </a:extLst>
            </p:cNvPr>
            <p:cNvSpPr/>
            <p:nvPr/>
          </p:nvSpPr>
          <p:spPr>
            <a:xfrm>
              <a:off x="1703202" y="2964487"/>
              <a:ext cx="21324" cy="43567"/>
            </a:xfrm>
            <a:custGeom>
              <a:avLst/>
              <a:gdLst/>
              <a:ahLst/>
              <a:cxnLst/>
              <a:rect l="l" t="t" r="r" b="b"/>
              <a:pathLst>
                <a:path w="743" h="1518" extrusionOk="0">
                  <a:moveTo>
                    <a:pt x="0" y="1"/>
                  </a:moveTo>
                  <a:cubicBezTo>
                    <a:pt x="54" y="1"/>
                    <a:pt x="97" y="44"/>
                    <a:pt x="97" y="97"/>
                  </a:cubicBezTo>
                  <a:lnTo>
                    <a:pt x="97" y="1420"/>
                  </a:lnTo>
                  <a:cubicBezTo>
                    <a:pt x="97" y="1472"/>
                    <a:pt x="54" y="1517"/>
                    <a:pt x="0" y="1517"/>
                  </a:cubicBezTo>
                  <a:lnTo>
                    <a:pt x="646" y="1517"/>
                  </a:lnTo>
                  <a:cubicBezTo>
                    <a:pt x="698" y="1517"/>
                    <a:pt x="742" y="1472"/>
                    <a:pt x="742" y="1420"/>
                  </a:cubicBezTo>
                  <a:lnTo>
                    <a:pt x="742" y="97"/>
                  </a:lnTo>
                  <a:cubicBezTo>
                    <a:pt x="742" y="43"/>
                    <a:pt x="698" y="1"/>
                    <a:pt x="646"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654;p46">
              <a:extLst>
                <a:ext uri="{FF2B5EF4-FFF2-40B4-BE49-F238E27FC236}">
                  <a16:creationId xmlns:a16="http://schemas.microsoft.com/office/drawing/2014/main" id="{600E69E9-D82D-575F-15C0-D6A4EA992F4C}"/>
                </a:ext>
              </a:extLst>
            </p:cNvPr>
            <p:cNvSpPr/>
            <p:nvPr/>
          </p:nvSpPr>
          <p:spPr>
            <a:xfrm>
              <a:off x="1475261" y="2980358"/>
              <a:ext cx="129667" cy="11710"/>
            </a:xfrm>
            <a:custGeom>
              <a:avLst/>
              <a:gdLst/>
              <a:ahLst/>
              <a:cxnLst/>
              <a:rect l="l" t="t" r="r" b="b"/>
              <a:pathLst>
                <a:path w="4518" h="408" extrusionOk="0">
                  <a:moveTo>
                    <a:pt x="204" y="1"/>
                  </a:moveTo>
                  <a:cubicBezTo>
                    <a:pt x="91" y="1"/>
                    <a:pt x="0" y="91"/>
                    <a:pt x="0" y="204"/>
                  </a:cubicBezTo>
                  <a:cubicBezTo>
                    <a:pt x="0" y="317"/>
                    <a:pt x="92" y="407"/>
                    <a:pt x="204" y="407"/>
                  </a:cubicBezTo>
                  <a:lnTo>
                    <a:pt x="4315" y="407"/>
                  </a:lnTo>
                  <a:cubicBezTo>
                    <a:pt x="4426" y="407"/>
                    <a:pt x="4518" y="317"/>
                    <a:pt x="4518" y="204"/>
                  </a:cubicBezTo>
                  <a:cubicBezTo>
                    <a:pt x="4518" y="91"/>
                    <a:pt x="4426" y="1"/>
                    <a:pt x="4315"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655;p46">
              <a:extLst>
                <a:ext uri="{FF2B5EF4-FFF2-40B4-BE49-F238E27FC236}">
                  <a16:creationId xmlns:a16="http://schemas.microsoft.com/office/drawing/2014/main" id="{276DC21A-4240-2E59-1B37-437F6C288AFA}"/>
                </a:ext>
              </a:extLst>
            </p:cNvPr>
            <p:cNvSpPr/>
            <p:nvPr/>
          </p:nvSpPr>
          <p:spPr>
            <a:xfrm>
              <a:off x="1426470" y="2934323"/>
              <a:ext cx="17364" cy="14694"/>
            </a:xfrm>
            <a:custGeom>
              <a:avLst/>
              <a:gdLst/>
              <a:ahLst/>
              <a:cxnLst/>
              <a:rect l="l" t="t" r="r" b="b"/>
              <a:pathLst>
                <a:path w="605" h="512" extrusionOk="0">
                  <a:moveTo>
                    <a:pt x="230" y="1"/>
                  </a:moveTo>
                  <a:cubicBezTo>
                    <a:pt x="168" y="1"/>
                    <a:pt x="106" y="29"/>
                    <a:pt x="67" y="84"/>
                  </a:cubicBezTo>
                  <a:cubicBezTo>
                    <a:pt x="0" y="173"/>
                    <a:pt x="20" y="300"/>
                    <a:pt x="110" y="366"/>
                  </a:cubicBezTo>
                  <a:lnTo>
                    <a:pt x="257" y="473"/>
                  </a:lnTo>
                  <a:cubicBezTo>
                    <a:pt x="294" y="500"/>
                    <a:pt x="335" y="511"/>
                    <a:pt x="377" y="511"/>
                  </a:cubicBezTo>
                  <a:cubicBezTo>
                    <a:pt x="438" y="511"/>
                    <a:pt x="500" y="483"/>
                    <a:pt x="539" y="430"/>
                  </a:cubicBezTo>
                  <a:cubicBezTo>
                    <a:pt x="604" y="339"/>
                    <a:pt x="585" y="212"/>
                    <a:pt x="494" y="147"/>
                  </a:cubicBezTo>
                  <a:lnTo>
                    <a:pt x="349" y="39"/>
                  </a:lnTo>
                  <a:cubicBezTo>
                    <a:pt x="313" y="13"/>
                    <a:pt x="272" y="1"/>
                    <a:pt x="230"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656;p46">
              <a:extLst>
                <a:ext uri="{FF2B5EF4-FFF2-40B4-BE49-F238E27FC236}">
                  <a16:creationId xmlns:a16="http://schemas.microsoft.com/office/drawing/2014/main" id="{0CBE42C4-B8C1-F6DB-952F-E54A7FD56E71}"/>
                </a:ext>
              </a:extLst>
            </p:cNvPr>
            <p:cNvSpPr/>
            <p:nvPr/>
          </p:nvSpPr>
          <p:spPr>
            <a:xfrm>
              <a:off x="1602434" y="2929874"/>
              <a:ext cx="16474" cy="15814"/>
            </a:xfrm>
            <a:custGeom>
              <a:avLst/>
              <a:gdLst/>
              <a:ahLst/>
              <a:cxnLst/>
              <a:rect l="l" t="t" r="r" b="b"/>
              <a:pathLst>
                <a:path w="574" h="551" extrusionOk="0">
                  <a:moveTo>
                    <a:pt x="347" y="0"/>
                  </a:moveTo>
                  <a:cubicBezTo>
                    <a:pt x="288" y="0"/>
                    <a:pt x="229" y="26"/>
                    <a:pt x="189" y="77"/>
                  </a:cubicBezTo>
                  <a:lnTo>
                    <a:pt x="70" y="222"/>
                  </a:lnTo>
                  <a:cubicBezTo>
                    <a:pt x="1" y="309"/>
                    <a:pt x="16" y="436"/>
                    <a:pt x="102" y="507"/>
                  </a:cubicBezTo>
                  <a:cubicBezTo>
                    <a:pt x="139" y="537"/>
                    <a:pt x="186" y="551"/>
                    <a:pt x="229" y="551"/>
                  </a:cubicBezTo>
                  <a:cubicBezTo>
                    <a:pt x="287" y="551"/>
                    <a:pt x="345" y="524"/>
                    <a:pt x="386" y="474"/>
                  </a:cubicBezTo>
                  <a:lnTo>
                    <a:pt x="505" y="328"/>
                  </a:lnTo>
                  <a:cubicBezTo>
                    <a:pt x="574" y="242"/>
                    <a:pt x="560" y="115"/>
                    <a:pt x="472" y="44"/>
                  </a:cubicBezTo>
                  <a:cubicBezTo>
                    <a:pt x="435" y="15"/>
                    <a:pt x="391" y="0"/>
                    <a:pt x="347"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657;p46">
              <a:extLst>
                <a:ext uri="{FF2B5EF4-FFF2-40B4-BE49-F238E27FC236}">
                  <a16:creationId xmlns:a16="http://schemas.microsoft.com/office/drawing/2014/main" id="{9575FC65-62E5-8060-1615-F11F3CF503E6}"/>
                </a:ext>
              </a:extLst>
            </p:cNvPr>
            <p:cNvSpPr/>
            <p:nvPr/>
          </p:nvSpPr>
          <p:spPr>
            <a:xfrm>
              <a:off x="1484158" y="2934236"/>
              <a:ext cx="14981" cy="16933"/>
            </a:xfrm>
            <a:custGeom>
              <a:avLst/>
              <a:gdLst/>
              <a:ahLst/>
              <a:cxnLst/>
              <a:rect l="l" t="t" r="r" b="b"/>
              <a:pathLst>
                <a:path w="522" h="590" extrusionOk="0">
                  <a:moveTo>
                    <a:pt x="294" y="0"/>
                  </a:moveTo>
                  <a:cubicBezTo>
                    <a:pt x="211" y="0"/>
                    <a:pt x="133" y="50"/>
                    <a:pt x="104" y="133"/>
                  </a:cubicBezTo>
                  <a:lnTo>
                    <a:pt x="39" y="317"/>
                  </a:lnTo>
                  <a:cubicBezTo>
                    <a:pt x="1" y="423"/>
                    <a:pt x="54" y="540"/>
                    <a:pt x="160" y="576"/>
                  </a:cubicBezTo>
                  <a:cubicBezTo>
                    <a:pt x="183" y="585"/>
                    <a:pt x="205" y="589"/>
                    <a:pt x="229" y="589"/>
                  </a:cubicBezTo>
                  <a:cubicBezTo>
                    <a:pt x="311" y="589"/>
                    <a:pt x="389" y="538"/>
                    <a:pt x="420" y="455"/>
                  </a:cubicBezTo>
                  <a:lnTo>
                    <a:pt x="485" y="272"/>
                  </a:lnTo>
                  <a:cubicBezTo>
                    <a:pt x="521" y="166"/>
                    <a:pt x="469" y="49"/>
                    <a:pt x="363" y="12"/>
                  </a:cubicBezTo>
                  <a:cubicBezTo>
                    <a:pt x="341" y="4"/>
                    <a:pt x="317" y="0"/>
                    <a:pt x="294"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7658;p46">
              <a:extLst>
                <a:ext uri="{FF2B5EF4-FFF2-40B4-BE49-F238E27FC236}">
                  <a16:creationId xmlns:a16="http://schemas.microsoft.com/office/drawing/2014/main" id="{E9BCE0CB-E3B6-FD5A-7151-AAF2C15B1189}"/>
                </a:ext>
              </a:extLst>
            </p:cNvPr>
            <p:cNvSpPr/>
            <p:nvPr/>
          </p:nvSpPr>
          <p:spPr>
            <a:xfrm>
              <a:off x="1488435" y="2848737"/>
              <a:ext cx="55850" cy="49421"/>
            </a:xfrm>
            <a:custGeom>
              <a:avLst/>
              <a:gdLst/>
              <a:ahLst/>
              <a:cxnLst/>
              <a:rect l="l" t="t" r="r" b="b"/>
              <a:pathLst>
                <a:path w="1946" h="1722" extrusionOk="0">
                  <a:moveTo>
                    <a:pt x="892" y="0"/>
                  </a:moveTo>
                  <a:cubicBezTo>
                    <a:pt x="684" y="0"/>
                    <a:pt x="477" y="80"/>
                    <a:pt x="319" y="239"/>
                  </a:cubicBezTo>
                  <a:cubicBezTo>
                    <a:pt x="0" y="556"/>
                    <a:pt x="0" y="1070"/>
                    <a:pt x="317" y="1387"/>
                  </a:cubicBezTo>
                  <a:cubicBezTo>
                    <a:pt x="514" y="1584"/>
                    <a:pt x="849" y="1721"/>
                    <a:pt x="1151" y="1721"/>
                  </a:cubicBezTo>
                  <a:cubicBezTo>
                    <a:pt x="1335" y="1721"/>
                    <a:pt x="1508" y="1670"/>
                    <a:pt x="1628" y="1549"/>
                  </a:cubicBezTo>
                  <a:cubicBezTo>
                    <a:pt x="1946" y="1232"/>
                    <a:pt x="1782" y="556"/>
                    <a:pt x="1466" y="239"/>
                  </a:cubicBezTo>
                  <a:cubicBezTo>
                    <a:pt x="1307" y="80"/>
                    <a:pt x="1099" y="0"/>
                    <a:pt x="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7659;p46">
              <a:extLst>
                <a:ext uri="{FF2B5EF4-FFF2-40B4-BE49-F238E27FC236}">
                  <a16:creationId xmlns:a16="http://schemas.microsoft.com/office/drawing/2014/main" id="{F8B677F8-4F38-172A-C975-8117F8C14DF5}"/>
                </a:ext>
              </a:extLst>
            </p:cNvPr>
            <p:cNvSpPr/>
            <p:nvPr/>
          </p:nvSpPr>
          <p:spPr>
            <a:xfrm>
              <a:off x="1535877" y="2814670"/>
              <a:ext cx="55793" cy="49393"/>
            </a:xfrm>
            <a:custGeom>
              <a:avLst/>
              <a:gdLst/>
              <a:ahLst/>
              <a:cxnLst/>
              <a:rect l="l" t="t" r="r" b="b"/>
              <a:pathLst>
                <a:path w="1944" h="1721" extrusionOk="0">
                  <a:moveTo>
                    <a:pt x="1054" y="1"/>
                  </a:moveTo>
                  <a:cubicBezTo>
                    <a:pt x="846" y="1"/>
                    <a:pt x="639" y="80"/>
                    <a:pt x="480" y="239"/>
                  </a:cubicBezTo>
                  <a:cubicBezTo>
                    <a:pt x="164" y="556"/>
                    <a:pt x="1" y="1231"/>
                    <a:pt x="318" y="1548"/>
                  </a:cubicBezTo>
                  <a:cubicBezTo>
                    <a:pt x="438" y="1669"/>
                    <a:pt x="610" y="1720"/>
                    <a:pt x="795" y="1720"/>
                  </a:cubicBezTo>
                  <a:cubicBezTo>
                    <a:pt x="1096" y="1720"/>
                    <a:pt x="1430" y="1583"/>
                    <a:pt x="1627" y="1386"/>
                  </a:cubicBezTo>
                  <a:cubicBezTo>
                    <a:pt x="1943" y="1071"/>
                    <a:pt x="1943" y="558"/>
                    <a:pt x="1626" y="239"/>
                  </a:cubicBezTo>
                  <a:cubicBezTo>
                    <a:pt x="1468" y="80"/>
                    <a:pt x="1261"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7660;p46">
              <a:extLst>
                <a:ext uri="{FF2B5EF4-FFF2-40B4-BE49-F238E27FC236}">
                  <a16:creationId xmlns:a16="http://schemas.microsoft.com/office/drawing/2014/main" id="{026B0F13-FE42-AC28-5030-CDA9803455E5}"/>
                </a:ext>
              </a:extLst>
            </p:cNvPr>
            <p:cNvSpPr/>
            <p:nvPr/>
          </p:nvSpPr>
          <p:spPr>
            <a:xfrm>
              <a:off x="1488435" y="2752647"/>
              <a:ext cx="55850" cy="49421"/>
            </a:xfrm>
            <a:custGeom>
              <a:avLst/>
              <a:gdLst/>
              <a:ahLst/>
              <a:cxnLst/>
              <a:rect l="l" t="t" r="r" b="b"/>
              <a:pathLst>
                <a:path w="1946" h="1722" extrusionOk="0">
                  <a:moveTo>
                    <a:pt x="892" y="1"/>
                  </a:moveTo>
                  <a:cubicBezTo>
                    <a:pt x="685" y="1"/>
                    <a:pt x="477" y="80"/>
                    <a:pt x="319" y="239"/>
                  </a:cubicBezTo>
                  <a:cubicBezTo>
                    <a:pt x="0" y="556"/>
                    <a:pt x="0" y="1070"/>
                    <a:pt x="317" y="1387"/>
                  </a:cubicBezTo>
                  <a:cubicBezTo>
                    <a:pt x="514" y="1584"/>
                    <a:pt x="849" y="1721"/>
                    <a:pt x="1151" y="1721"/>
                  </a:cubicBezTo>
                  <a:cubicBezTo>
                    <a:pt x="1335" y="1721"/>
                    <a:pt x="1508" y="1670"/>
                    <a:pt x="1628" y="1549"/>
                  </a:cubicBezTo>
                  <a:cubicBezTo>
                    <a:pt x="1946" y="1232"/>
                    <a:pt x="1782" y="556"/>
                    <a:pt x="1466" y="239"/>
                  </a:cubicBezTo>
                  <a:cubicBezTo>
                    <a:pt x="1308" y="80"/>
                    <a:pt x="1100" y="1"/>
                    <a:pt x="8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661;p46">
              <a:extLst>
                <a:ext uri="{FF2B5EF4-FFF2-40B4-BE49-F238E27FC236}">
                  <a16:creationId xmlns:a16="http://schemas.microsoft.com/office/drawing/2014/main" id="{8C3353E1-FA44-C4B9-CC51-2CE230EF9EFA}"/>
                </a:ext>
              </a:extLst>
            </p:cNvPr>
            <p:cNvSpPr/>
            <p:nvPr/>
          </p:nvSpPr>
          <p:spPr>
            <a:xfrm>
              <a:off x="1535877" y="2718637"/>
              <a:ext cx="55793" cy="49421"/>
            </a:xfrm>
            <a:custGeom>
              <a:avLst/>
              <a:gdLst/>
              <a:ahLst/>
              <a:cxnLst/>
              <a:rect l="l" t="t" r="r" b="b"/>
              <a:pathLst>
                <a:path w="1944" h="1722" extrusionOk="0">
                  <a:moveTo>
                    <a:pt x="1054" y="1"/>
                  </a:moveTo>
                  <a:cubicBezTo>
                    <a:pt x="846" y="1"/>
                    <a:pt x="639" y="80"/>
                    <a:pt x="480" y="239"/>
                  </a:cubicBezTo>
                  <a:cubicBezTo>
                    <a:pt x="164" y="556"/>
                    <a:pt x="1" y="1232"/>
                    <a:pt x="318" y="1549"/>
                  </a:cubicBezTo>
                  <a:cubicBezTo>
                    <a:pt x="438" y="1670"/>
                    <a:pt x="610" y="1721"/>
                    <a:pt x="795" y="1721"/>
                  </a:cubicBezTo>
                  <a:cubicBezTo>
                    <a:pt x="1096" y="1721"/>
                    <a:pt x="1430" y="1584"/>
                    <a:pt x="1627" y="1387"/>
                  </a:cubicBezTo>
                  <a:cubicBezTo>
                    <a:pt x="1943" y="1070"/>
                    <a:pt x="1943" y="556"/>
                    <a:pt x="1626" y="239"/>
                  </a:cubicBezTo>
                  <a:cubicBezTo>
                    <a:pt x="1468" y="80"/>
                    <a:pt x="1261" y="1"/>
                    <a:pt x="1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662;p46">
              <a:extLst>
                <a:ext uri="{FF2B5EF4-FFF2-40B4-BE49-F238E27FC236}">
                  <a16:creationId xmlns:a16="http://schemas.microsoft.com/office/drawing/2014/main" id="{F9020CEE-44A0-6B6C-6663-FA7CFADC8A62}"/>
                </a:ext>
              </a:extLst>
            </p:cNvPr>
            <p:cNvSpPr/>
            <p:nvPr/>
          </p:nvSpPr>
          <p:spPr>
            <a:xfrm>
              <a:off x="1488435" y="2669329"/>
              <a:ext cx="55850" cy="49364"/>
            </a:xfrm>
            <a:custGeom>
              <a:avLst/>
              <a:gdLst/>
              <a:ahLst/>
              <a:cxnLst/>
              <a:rect l="l" t="t" r="r" b="b"/>
              <a:pathLst>
                <a:path w="1946" h="1720" extrusionOk="0">
                  <a:moveTo>
                    <a:pt x="892" y="0"/>
                  </a:moveTo>
                  <a:cubicBezTo>
                    <a:pt x="685" y="0"/>
                    <a:pt x="477" y="79"/>
                    <a:pt x="319" y="238"/>
                  </a:cubicBezTo>
                  <a:cubicBezTo>
                    <a:pt x="4" y="556"/>
                    <a:pt x="0" y="1068"/>
                    <a:pt x="317" y="1385"/>
                  </a:cubicBezTo>
                  <a:cubicBezTo>
                    <a:pt x="514" y="1582"/>
                    <a:pt x="849" y="1719"/>
                    <a:pt x="1151" y="1719"/>
                  </a:cubicBezTo>
                  <a:cubicBezTo>
                    <a:pt x="1335" y="1719"/>
                    <a:pt x="1508" y="1668"/>
                    <a:pt x="1628" y="1547"/>
                  </a:cubicBezTo>
                  <a:cubicBezTo>
                    <a:pt x="1946" y="1230"/>
                    <a:pt x="1782" y="556"/>
                    <a:pt x="1466" y="238"/>
                  </a:cubicBezTo>
                  <a:cubicBezTo>
                    <a:pt x="1308" y="79"/>
                    <a:pt x="1100" y="0"/>
                    <a:pt x="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663;p46">
              <a:extLst>
                <a:ext uri="{FF2B5EF4-FFF2-40B4-BE49-F238E27FC236}">
                  <a16:creationId xmlns:a16="http://schemas.microsoft.com/office/drawing/2014/main" id="{A77636A3-1DC9-4392-6AC2-D6C4E247A42B}"/>
                </a:ext>
              </a:extLst>
            </p:cNvPr>
            <p:cNvSpPr/>
            <p:nvPr/>
          </p:nvSpPr>
          <p:spPr>
            <a:xfrm>
              <a:off x="1534270" y="2665340"/>
              <a:ext cx="11624" cy="277759"/>
            </a:xfrm>
            <a:custGeom>
              <a:avLst/>
              <a:gdLst/>
              <a:ahLst/>
              <a:cxnLst/>
              <a:rect l="l" t="t" r="r" b="b"/>
              <a:pathLst>
                <a:path w="405" h="9678" extrusionOk="0">
                  <a:moveTo>
                    <a:pt x="202" y="1"/>
                  </a:moveTo>
                  <a:cubicBezTo>
                    <a:pt x="89" y="1"/>
                    <a:pt x="0" y="92"/>
                    <a:pt x="0" y="204"/>
                  </a:cubicBezTo>
                  <a:lnTo>
                    <a:pt x="0" y="9474"/>
                  </a:lnTo>
                  <a:cubicBezTo>
                    <a:pt x="0" y="9587"/>
                    <a:pt x="92" y="9677"/>
                    <a:pt x="202" y="9677"/>
                  </a:cubicBezTo>
                  <a:cubicBezTo>
                    <a:pt x="313" y="9677"/>
                    <a:pt x="404" y="9586"/>
                    <a:pt x="405" y="9474"/>
                  </a:cubicBezTo>
                  <a:lnTo>
                    <a:pt x="405" y="204"/>
                  </a:lnTo>
                  <a:cubicBezTo>
                    <a:pt x="405" y="91"/>
                    <a:pt x="315" y="1"/>
                    <a:pt x="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664;p46">
              <a:extLst>
                <a:ext uri="{FF2B5EF4-FFF2-40B4-BE49-F238E27FC236}">
                  <a16:creationId xmlns:a16="http://schemas.microsoft.com/office/drawing/2014/main" id="{0C1644AF-7C15-09D0-8B14-A7C6210E5554}"/>
                </a:ext>
              </a:extLst>
            </p:cNvPr>
            <p:cNvSpPr/>
            <p:nvPr/>
          </p:nvSpPr>
          <p:spPr>
            <a:xfrm>
              <a:off x="1506201" y="2868397"/>
              <a:ext cx="40524" cy="30594"/>
            </a:xfrm>
            <a:custGeom>
              <a:avLst/>
              <a:gdLst/>
              <a:ahLst/>
              <a:cxnLst/>
              <a:rect l="l" t="t" r="r" b="b"/>
              <a:pathLst>
                <a:path w="1412" h="1066" extrusionOk="0">
                  <a:moveTo>
                    <a:pt x="225" y="0"/>
                  </a:moveTo>
                  <a:cubicBezTo>
                    <a:pt x="135" y="0"/>
                    <a:pt x="53" y="62"/>
                    <a:pt x="29" y="153"/>
                  </a:cubicBezTo>
                  <a:cubicBezTo>
                    <a:pt x="0" y="260"/>
                    <a:pt x="65" y="370"/>
                    <a:pt x="174" y="399"/>
                  </a:cubicBezTo>
                  <a:cubicBezTo>
                    <a:pt x="178" y="400"/>
                    <a:pt x="687" y="535"/>
                    <a:pt x="1018" y="984"/>
                  </a:cubicBezTo>
                  <a:cubicBezTo>
                    <a:pt x="1057" y="1038"/>
                    <a:pt x="1119" y="1066"/>
                    <a:pt x="1180" y="1066"/>
                  </a:cubicBezTo>
                  <a:cubicBezTo>
                    <a:pt x="1222" y="1066"/>
                    <a:pt x="1263" y="1052"/>
                    <a:pt x="1303" y="1026"/>
                  </a:cubicBezTo>
                  <a:cubicBezTo>
                    <a:pt x="1391" y="960"/>
                    <a:pt x="1411" y="833"/>
                    <a:pt x="1345" y="744"/>
                  </a:cubicBezTo>
                  <a:cubicBezTo>
                    <a:pt x="924" y="176"/>
                    <a:pt x="299" y="13"/>
                    <a:pt x="274" y="6"/>
                  </a:cubicBezTo>
                  <a:cubicBezTo>
                    <a:pt x="258" y="2"/>
                    <a:pt x="241" y="0"/>
                    <a:pt x="2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665;p46">
              <a:extLst>
                <a:ext uri="{FF2B5EF4-FFF2-40B4-BE49-F238E27FC236}">
                  <a16:creationId xmlns:a16="http://schemas.microsoft.com/office/drawing/2014/main" id="{65EB74F9-5D02-ED64-EF6C-A24613E1FAEC}"/>
                </a:ext>
              </a:extLst>
            </p:cNvPr>
            <p:cNvSpPr/>
            <p:nvPr/>
          </p:nvSpPr>
          <p:spPr>
            <a:xfrm>
              <a:off x="1533495" y="2834387"/>
              <a:ext cx="40467" cy="30565"/>
            </a:xfrm>
            <a:custGeom>
              <a:avLst/>
              <a:gdLst/>
              <a:ahLst/>
              <a:cxnLst/>
              <a:rect l="l" t="t" r="r" b="b"/>
              <a:pathLst>
                <a:path w="1410" h="1065" extrusionOk="0">
                  <a:moveTo>
                    <a:pt x="1186" y="0"/>
                  </a:moveTo>
                  <a:cubicBezTo>
                    <a:pt x="1170" y="0"/>
                    <a:pt x="1154" y="2"/>
                    <a:pt x="1137" y="6"/>
                  </a:cubicBezTo>
                  <a:cubicBezTo>
                    <a:pt x="1111" y="13"/>
                    <a:pt x="487" y="176"/>
                    <a:pt x="67" y="744"/>
                  </a:cubicBezTo>
                  <a:cubicBezTo>
                    <a:pt x="0" y="833"/>
                    <a:pt x="20" y="959"/>
                    <a:pt x="109" y="1026"/>
                  </a:cubicBezTo>
                  <a:cubicBezTo>
                    <a:pt x="147" y="1052"/>
                    <a:pt x="186" y="1064"/>
                    <a:pt x="229" y="1064"/>
                  </a:cubicBezTo>
                  <a:cubicBezTo>
                    <a:pt x="291" y="1064"/>
                    <a:pt x="353" y="1036"/>
                    <a:pt x="391" y="984"/>
                  </a:cubicBezTo>
                  <a:cubicBezTo>
                    <a:pt x="721" y="537"/>
                    <a:pt x="1228" y="400"/>
                    <a:pt x="1236" y="397"/>
                  </a:cubicBezTo>
                  <a:cubicBezTo>
                    <a:pt x="1343" y="369"/>
                    <a:pt x="1410" y="260"/>
                    <a:pt x="1383" y="153"/>
                  </a:cubicBezTo>
                  <a:cubicBezTo>
                    <a:pt x="1360" y="62"/>
                    <a:pt x="1276" y="0"/>
                    <a:pt x="11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666;p46">
              <a:extLst>
                <a:ext uri="{FF2B5EF4-FFF2-40B4-BE49-F238E27FC236}">
                  <a16:creationId xmlns:a16="http://schemas.microsoft.com/office/drawing/2014/main" id="{4727A5C1-D42A-BCC3-F5C4-67D9CB51E8E6}"/>
                </a:ext>
              </a:extLst>
            </p:cNvPr>
            <p:cNvSpPr/>
            <p:nvPr/>
          </p:nvSpPr>
          <p:spPr>
            <a:xfrm>
              <a:off x="1506201" y="2772336"/>
              <a:ext cx="40524" cy="30623"/>
            </a:xfrm>
            <a:custGeom>
              <a:avLst/>
              <a:gdLst/>
              <a:ahLst/>
              <a:cxnLst/>
              <a:rect l="l" t="t" r="r" b="b"/>
              <a:pathLst>
                <a:path w="1412" h="1067" extrusionOk="0">
                  <a:moveTo>
                    <a:pt x="225" y="1"/>
                  </a:moveTo>
                  <a:cubicBezTo>
                    <a:pt x="134" y="1"/>
                    <a:pt x="52" y="61"/>
                    <a:pt x="29" y="152"/>
                  </a:cubicBezTo>
                  <a:cubicBezTo>
                    <a:pt x="0" y="261"/>
                    <a:pt x="65" y="370"/>
                    <a:pt x="174" y="398"/>
                  </a:cubicBezTo>
                  <a:cubicBezTo>
                    <a:pt x="178" y="399"/>
                    <a:pt x="687" y="536"/>
                    <a:pt x="1018" y="983"/>
                  </a:cubicBezTo>
                  <a:cubicBezTo>
                    <a:pt x="1057" y="1038"/>
                    <a:pt x="1119" y="1066"/>
                    <a:pt x="1180" y="1066"/>
                  </a:cubicBezTo>
                  <a:cubicBezTo>
                    <a:pt x="1222" y="1066"/>
                    <a:pt x="1263" y="1052"/>
                    <a:pt x="1303" y="1026"/>
                  </a:cubicBezTo>
                  <a:cubicBezTo>
                    <a:pt x="1391" y="961"/>
                    <a:pt x="1411" y="834"/>
                    <a:pt x="1345" y="743"/>
                  </a:cubicBezTo>
                  <a:cubicBezTo>
                    <a:pt x="924" y="176"/>
                    <a:pt x="299" y="14"/>
                    <a:pt x="274" y="7"/>
                  </a:cubicBezTo>
                  <a:cubicBezTo>
                    <a:pt x="258" y="3"/>
                    <a:pt x="241" y="1"/>
                    <a:pt x="2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667;p46">
              <a:extLst>
                <a:ext uri="{FF2B5EF4-FFF2-40B4-BE49-F238E27FC236}">
                  <a16:creationId xmlns:a16="http://schemas.microsoft.com/office/drawing/2014/main" id="{C5B531D5-E303-3E83-1861-521B8B5BBE03}"/>
                </a:ext>
              </a:extLst>
            </p:cNvPr>
            <p:cNvSpPr/>
            <p:nvPr/>
          </p:nvSpPr>
          <p:spPr>
            <a:xfrm>
              <a:off x="1506201" y="2688989"/>
              <a:ext cx="40524" cy="30594"/>
            </a:xfrm>
            <a:custGeom>
              <a:avLst/>
              <a:gdLst/>
              <a:ahLst/>
              <a:cxnLst/>
              <a:rect l="l" t="t" r="r" b="b"/>
              <a:pathLst>
                <a:path w="1412" h="1066" extrusionOk="0">
                  <a:moveTo>
                    <a:pt x="224" y="0"/>
                  </a:moveTo>
                  <a:cubicBezTo>
                    <a:pt x="133" y="0"/>
                    <a:pt x="53" y="61"/>
                    <a:pt x="29" y="153"/>
                  </a:cubicBezTo>
                  <a:cubicBezTo>
                    <a:pt x="0" y="260"/>
                    <a:pt x="65" y="369"/>
                    <a:pt x="174" y="397"/>
                  </a:cubicBezTo>
                  <a:cubicBezTo>
                    <a:pt x="178" y="400"/>
                    <a:pt x="687" y="535"/>
                    <a:pt x="1018" y="982"/>
                  </a:cubicBezTo>
                  <a:cubicBezTo>
                    <a:pt x="1057" y="1037"/>
                    <a:pt x="1119" y="1066"/>
                    <a:pt x="1180" y="1066"/>
                  </a:cubicBezTo>
                  <a:cubicBezTo>
                    <a:pt x="1222" y="1066"/>
                    <a:pt x="1263" y="1053"/>
                    <a:pt x="1303" y="1025"/>
                  </a:cubicBezTo>
                  <a:cubicBezTo>
                    <a:pt x="1391" y="960"/>
                    <a:pt x="1411" y="833"/>
                    <a:pt x="1345" y="743"/>
                  </a:cubicBezTo>
                  <a:cubicBezTo>
                    <a:pt x="924" y="175"/>
                    <a:pt x="299" y="13"/>
                    <a:pt x="274" y="6"/>
                  </a:cubicBezTo>
                  <a:cubicBezTo>
                    <a:pt x="257" y="2"/>
                    <a:pt x="241" y="0"/>
                    <a:pt x="2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668;p46">
              <a:extLst>
                <a:ext uri="{FF2B5EF4-FFF2-40B4-BE49-F238E27FC236}">
                  <a16:creationId xmlns:a16="http://schemas.microsoft.com/office/drawing/2014/main" id="{DD564C32-ADED-80C1-8B82-6456CB2538C9}"/>
                </a:ext>
              </a:extLst>
            </p:cNvPr>
            <p:cNvSpPr/>
            <p:nvPr/>
          </p:nvSpPr>
          <p:spPr>
            <a:xfrm>
              <a:off x="1535188" y="2738326"/>
              <a:ext cx="38774" cy="30565"/>
            </a:xfrm>
            <a:custGeom>
              <a:avLst/>
              <a:gdLst/>
              <a:ahLst/>
              <a:cxnLst/>
              <a:rect l="l" t="t" r="r" b="b"/>
              <a:pathLst>
                <a:path w="1351" h="1065" extrusionOk="0">
                  <a:moveTo>
                    <a:pt x="1127" y="0"/>
                  </a:moveTo>
                  <a:cubicBezTo>
                    <a:pt x="1109" y="0"/>
                    <a:pt x="1090" y="3"/>
                    <a:pt x="1071" y="8"/>
                  </a:cubicBezTo>
                  <a:cubicBezTo>
                    <a:pt x="1049" y="15"/>
                    <a:pt x="486" y="178"/>
                    <a:pt x="68" y="743"/>
                  </a:cubicBezTo>
                  <a:cubicBezTo>
                    <a:pt x="1" y="834"/>
                    <a:pt x="20" y="959"/>
                    <a:pt x="111" y="1025"/>
                  </a:cubicBezTo>
                  <a:cubicBezTo>
                    <a:pt x="147" y="1052"/>
                    <a:pt x="188" y="1065"/>
                    <a:pt x="230" y="1065"/>
                  </a:cubicBezTo>
                  <a:cubicBezTo>
                    <a:pt x="293" y="1065"/>
                    <a:pt x="353" y="1037"/>
                    <a:pt x="391" y="983"/>
                  </a:cubicBezTo>
                  <a:cubicBezTo>
                    <a:pt x="723" y="535"/>
                    <a:pt x="1172" y="399"/>
                    <a:pt x="1181" y="396"/>
                  </a:cubicBezTo>
                  <a:cubicBezTo>
                    <a:pt x="1289" y="365"/>
                    <a:pt x="1351" y="255"/>
                    <a:pt x="1320" y="147"/>
                  </a:cubicBezTo>
                  <a:cubicBezTo>
                    <a:pt x="1295" y="58"/>
                    <a:pt x="1215" y="0"/>
                    <a:pt x="1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669;p46">
              <a:extLst>
                <a:ext uri="{FF2B5EF4-FFF2-40B4-BE49-F238E27FC236}">
                  <a16:creationId xmlns:a16="http://schemas.microsoft.com/office/drawing/2014/main" id="{304B68D7-6EB6-E17F-56F6-36E7E5B59797}"/>
                </a:ext>
              </a:extLst>
            </p:cNvPr>
            <p:cNvSpPr/>
            <p:nvPr/>
          </p:nvSpPr>
          <p:spPr>
            <a:xfrm>
              <a:off x="1533437" y="2898332"/>
              <a:ext cx="32460" cy="24682"/>
            </a:xfrm>
            <a:custGeom>
              <a:avLst/>
              <a:gdLst/>
              <a:ahLst/>
              <a:cxnLst/>
              <a:rect l="l" t="t" r="r" b="b"/>
              <a:pathLst>
                <a:path w="1131" h="860" extrusionOk="0">
                  <a:moveTo>
                    <a:pt x="901" y="0"/>
                  </a:moveTo>
                  <a:cubicBezTo>
                    <a:pt x="861" y="0"/>
                    <a:pt x="821" y="12"/>
                    <a:pt x="787" y="36"/>
                  </a:cubicBezTo>
                  <a:lnTo>
                    <a:pt x="117" y="490"/>
                  </a:lnTo>
                  <a:cubicBezTo>
                    <a:pt x="25" y="552"/>
                    <a:pt x="1" y="679"/>
                    <a:pt x="64" y="771"/>
                  </a:cubicBezTo>
                  <a:cubicBezTo>
                    <a:pt x="102" y="827"/>
                    <a:pt x="166" y="860"/>
                    <a:pt x="231" y="860"/>
                  </a:cubicBezTo>
                  <a:cubicBezTo>
                    <a:pt x="270" y="860"/>
                    <a:pt x="308" y="848"/>
                    <a:pt x="344" y="824"/>
                  </a:cubicBezTo>
                  <a:lnTo>
                    <a:pt x="1014" y="369"/>
                  </a:lnTo>
                  <a:cubicBezTo>
                    <a:pt x="1106" y="308"/>
                    <a:pt x="1131" y="180"/>
                    <a:pt x="1067" y="88"/>
                  </a:cubicBezTo>
                  <a:cubicBezTo>
                    <a:pt x="1029" y="31"/>
                    <a:pt x="965" y="0"/>
                    <a:pt x="9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 name="Google Shape;7670;p46">
            <a:extLst>
              <a:ext uri="{FF2B5EF4-FFF2-40B4-BE49-F238E27FC236}">
                <a16:creationId xmlns:a16="http://schemas.microsoft.com/office/drawing/2014/main" id="{1C4900FE-BE6A-E98D-FDE6-6A213AA34610}"/>
              </a:ext>
            </a:extLst>
          </p:cNvPr>
          <p:cNvGrpSpPr/>
          <p:nvPr/>
        </p:nvGrpSpPr>
        <p:grpSpPr>
          <a:xfrm>
            <a:off x="3463613" y="2623778"/>
            <a:ext cx="378504" cy="384243"/>
            <a:chOff x="3372173" y="2623778"/>
            <a:chExt cx="378504" cy="384243"/>
          </a:xfrm>
        </p:grpSpPr>
        <p:sp>
          <p:nvSpPr>
            <p:cNvPr id="55" name="Google Shape;7671;p46">
              <a:extLst>
                <a:ext uri="{FF2B5EF4-FFF2-40B4-BE49-F238E27FC236}">
                  <a16:creationId xmlns:a16="http://schemas.microsoft.com/office/drawing/2014/main" id="{B8DF2101-0544-264E-6AEE-59E5201D6501}"/>
                </a:ext>
              </a:extLst>
            </p:cNvPr>
            <p:cNvSpPr/>
            <p:nvPr/>
          </p:nvSpPr>
          <p:spPr>
            <a:xfrm>
              <a:off x="3447684" y="2846294"/>
              <a:ext cx="46350" cy="40955"/>
            </a:xfrm>
            <a:custGeom>
              <a:avLst/>
              <a:gdLst/>
              <a:ahLst/>
              <a:cxnLst/>
              <a:rect l="l" t="t" r="r" b="b"/>
              <a:pathLst>
                <a:path w="1615" h="1427" extrusionOk="0">
                  <a:moveTo>
                    <a:pt x="877" y="1"/>
                  </a:moveTo>
                  <a:cubicBezTo>
                    <a:pt x="704" y="1"/>
                    <a:pt x="532" y="66"/>
                    <a:pt x="400" y="198"/>
                  </a:cubicBezTo>
                  <a:cubicBezTo>
                    <a:pt x="135" y="460"/>
                    <a:pt x="1" y="1023"/>
                    <a:pt x="264" y="1285"/>
                  </a:cubicBezTo>
                  <a:cubicBezTo>
                    <a:pt x="364" y="1385"/>
                    <a:pt x="506" y="1427"/>
                    <a:pt x="659" y="1427"/>
                  </a:cubicBezTo>
                  <a:cubicBezTo>
                    <a:pt x="910" y="1427"/>
                    <a:pt x="1189" y="1313"/>
                    <a:pt x="1352" y="1150"/>
                  </a:cubicBezTo>
                  <a:cubicBezTo>
                    <a:pt x="1615" y="887"/>
                    <a:pt x="1615" y="460"/>
                    <a:pt x="1352" y="198"/>
                  </a:cubicBezTo>
                  <a:cubicBezTo>
                    <a:pt x="1221" y="66"/>
                    <a:pt x="1049" y="1"/>
                    <a:pt x="8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672;p46">
              <a:extLst>
                <a:ext uri="{FF2B5EF4-FFF2-40B4-BE49-F238E27FC236}">
                  <a16:creationId xmlns:a16="http://schemas.microsoft.com/office/drawing/2014/main" id="{8ED5CD3A-D14E-CD85-BD20-6CC2F7829414}"/>
                </a:ext>
              </a:extLst>
            </p:cNvPr>
            <p:cNvSpPr/>
            <p:nvPr/>
          </p:nvSpPr>
          <p:spPr>
            <a:xfrm>
              <a:off x="3408336" y="2817995"/>
              <a:ext cx="46350" cy="40984"/>
            </a:xfrm>
            <a:custGeom>
              <a:avLst/>
              <a:gdLst/>
              <a:ahLst/>
              <a:cxnLst/>
              <a:rect l="l" t="t" r="r" b="b"/>
              <a:pathLst>
                <a:path w="1615" h="1428" extrusionOk="0">
                  <a:moveTo>
                    <a:pt x="739" y="1"/>
                  </a:moveTo>
                  <a:cubicBezTo>
                    <a:pt x="566" y="1"/>
                    <a:pt x="394" y="66"/>
                    <a:pt x="263" y="197"/>
                  </a:cubicBezTo>
                  <a:cubicBezTo>
                    <a:pt x="0" y="460"/>
                    <a:pt x="0" y="887"/>
                    <a:pt x="263" y="1150"/>
                  </a:cubicBezTo>
                  <a:cubicBezTo>
                    <a:pt x="426" y="1313"/>
                    <a:pt x="705" y="1427"/>
                    <a:pt x="956" y="1427"/>
                  </a:cubicBezTo>
                  <a:cubicBezTo>
                    <a:pt x="1109" y="1427"/>
                    <a:pt x="1251" y="1385"/>
                    <a:pt x="1350" y="1285"/>
                  </a:cubicBezTo>
                  <a:cubicBezTo>
                    <a:pt x="1614" y="1023"/>
                    <a:pt x="1480" y="460"/>
                    <a:pt x="1215" y="197"/>
                  </a:cubicBezTo>
                  <a:cubicBezTo>
                    <a:pt x="1084" y="66"/>
                    <a:pt x="911" y="1"/>
                    <a:pt x="7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673;p46">
              <a:extLst>
                <a:ext uri="{FF2B5EF4-FFF2-40B4-BE49-F238E27FC236}">
                  <a16:creationId xmlns:a16="http://schemas.microsoft.com/office/drawing/2014/main" id="{87C5D52A-B73C-9280-F8A6-71BF686092F9}"/>
                </a:ext>
              </a:extLst>
            </p:cNvPr>
            <p:cNvSpPr/>
            <p:nvPr/>
          </p:nvSpPr>
          <p:spPr>
            <a:xfrm>
              <a:off x="3445331" y="2809069"/>
              <a:ext cx="11767" cy="116608"/>
            </a:xfrm>
            <a:custGeom>
              <a:avLst/>
              <a:gdLst/>
              <a:ahLst/>
              <a:cxnLst/>
              <a:rect l="l" t="t" r="r" b="b"/>
              <a:pathLst>
                <a:path w="410" h="4063" extrusionOk="0">
                  <a:moveTo>
                    <a:pt x="205" y="1"/>
                  </a:moveTo>
                  <a:cubicBezTo>
                    <a:pt x="92" y="1"/>
                    <a:pt x="1" y="92"/>
                    <a:pt x="1" y="205"/>
                  </a:cubicBezTo>
                  <a:lnTo>
                    <a:pt x="1" y="3858"/>
                  </a:lnTo>
                  <a:cubicBezTo>
                    <a:pt x="1" y="3971"/>
                    <a:pt x="92" y="4062"/>
                    <a:pt x="205" y="4062"/>
                  </a:cubicBezTo>
                  <a:cubicBezTo>
                    <a:pt x="318" y="4062"/>
                    <a:pt x="410" y="3971"/>
                    <a:pt x="410" y="3858"/>
                  </a:cubicBezTo>
                  <a:lnTo>
                    <a:pt x="410" y="205"/>
                  </a:lnTo>
                  <a:cubicBezTo>
                    <a:pt x="410" y="92"/>
                    <a:pt x="318" y="1"/>
                    <a:pt x="2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674;p46">
              <a:extLst>
                <a:ext uri="{FF2B5EF4-FFF2-40B4-BE49-F238E27FC236}">
                  <a16:creationId xmlns:a16="http://schemas.microsoft.com/office/drawing/2014/main" id="{00B442B6-FE43-0536-DB5F-7581C2DD83BB}"/>
                </a:ext>
              </a:extLst>
            </p:cNvPr>
            <p:cNvSpPr/>
            <p:nvPr/>
          </p:nvSpPr>
          <p:spPr>
            <a:xfrm>
              <a:off x="3444527" y="2861477"/>
              <a:ext cx="35990" cy="27581"/>
            </a:xfrm>
            <a:custGeom>
              <a:avLst/>
              <a:gdLst/>
              <a:ahLst/>
              <a:cxnLst/>
              <a:rect l="l" t="t" r="r" b="b"/>
              <a:pathLst>
                <a:path w="1254" h="961" extrusionOk="0">
                  <a:moveTo>
                    <a:pt x="1028" y="1"/>
                  </a:moveTo>
                  <a:cubicBezTo>
                    <a:pt x="1011" y="1"/>
                    <a:pt x="994" y="3"/>
                    <a:pt x="977" y="7"/>
                  </a:cubicBezTo>
                  <a:cubicBezTo>
                    <a:pt x="954" y="13"/>
                    <a:pt x="424" y="151"/>
                    <a:pt x="67" y="634"/>
                  </a:cubicBezTo>
                  <a:cubicBezTo>
                    <a:pt x="1" y="725"/>
                    <a:pt x="19" y="854"/>
                    <a:pt x="111" y="920"/>
                  </a:cubicBezTo>
                  <a:cubicBezTo>
                    <a:pt x="149" y="948"/>
                    <a:pt x="191" y="961"/>
                    <a:pt x="233" y="961"/>
                  </a:cubicBezTo>
                  <a:cubicBezTo>
                    <a:pt x="294" y="961"/>
                    <a:pt x="356" y="931"/>
                    <a:pt x="397" y="876"/>
                  </a:cubicBezTo>
                  <a:cubicBezTo>
                    <a:pt x="661" y="516"/>
                    <a:pt x="1070" y="405"/>
                    <a:pt x="1077" y="404"/>
                  </a:cubicBezTo>
                  <a:cubicBezTo>
                    <a:pt x="1187" y="375"/>
                    <a:pt x="1253" y="264"/>
                    <a:pt x="1225" y="155"/>
                  </a:cubicBezTo>
                  <a:cubicBezTo>
                    <a:pt x="1201" y="62"/>
                    <a:pt x="1119" y="1"/>
                    <a:pt x="10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675;p46">
              <a:extLst>
                <a:ext uri="{FF2B5EF4-FFF2-40B4-BE49-F238E27FC236}">
                  <a16:creationId xmlns:a16="http://schemas.microsoft.com/office/drawing/2014/main" id="{4A1C214B-6BA2-8EC7-1AB9-7E3E8A201B5E}"/>
                </a:ext>
              </a:extLst>
            </p:cNvPr>
            <p:cNvSpPr/>
            <p:nvPr/>
          </p:nvSpPr>
          <p:spPr>
            <a:xfrm>
              <a:off x="3421883" y="2833235"/>
              <a:ext cx="36047" cy="27523"/>
            </a:xfrm>
            <a:custGeom>
              <a:avLst/>
              <a:gdLst/>
              <a:ahLst/>
              <a:cxnLst/>
              <a:rect l="l" t="t" r="r" b="b"/>
              <a:pathLst>
                <a:path w="1256" h="959" extrusionOk="0">
                  <a:moveTo>
                    <a:pt x="230" y="1"/>
                  </a:moveTo>
                  <a:cubicBezTo>
                    <a:pt x="138" y="1"/>
                    <a:pt x="53" y="62"/>
                    <a:pt x="29" y="155"/>
                  </a:cubicBezTo>
                  <a:cubicBezTo>
                    <a:pt x="1" y="265"/>
                    <a:pt x="66" y="376"/>
                    <a:pt x="176" y="404"/>
                  </a:cubicBezTo>
                  <a:cubicBezTo>
                    <a:pt x="179" y="406"/>
                    <a:pt x="589" y="517"/>
                    <a:pt x="856" y="877"/>
                  </a:cubicBezTo>
                  <a:cubicBezTo>
                    <a:pt x="897" y="931"/>
                    <a:pt x="959" y="959"/>
                    <a:pt x="1022" y="959"/>
                  </a:cubicBezTo>
                  <a:cubicBezTo>
                    <a:pt x="1065" y="959"/>
                    <a:pt x="1107" y="947"/>
                    <a:pt x="1144" y="921"/>
                  </a:cubicBezTo>
                  <a:cubicBezTo>
                    <a:pt x="1235" y="852"/>
                    <a:pt x="1255" y="725"/>
                    <a:pt x="1187" y="633"/>
                  </a:cubicBezTo>
                  <a:cubicBezTo>
                    <a:pt x="832" y="152"/>
                    <a:pt x="300" y="12"/>
                    <a:pt x="277" y="6"/>
                  </a:cubicBezTo>
                  <a:cubicBezTo>
                    <a:pt x="262" y="3"/>
                    <a:pt x="246" y="1"/>
                    <a:pt x="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676;p46">
              <a:extLst>
                <a:ext uri="{FF2B5EF4-FFF2-40B4-BE49-F238E27FC236}">
                  <a16:creationId xmlns:a16="http://schemas.microsoft.com/office/drawing/2014/main" id="{A690D727-DC11-33A9-FDCF-18A5C490651C}"/>
                </a:ext>
              </a:extLst>
            </p:cNvPr>
            <p:cNvSpPr/>
            <p:nvPr/>
          </p:nvSpPr>
          <p:spPr>
            <a:xfrm>
              <a:off x="3428541" y="2886417"/>
              <a:ext cx="29389" cy="22616"/>
            </a:xfrm>
            <a:custGeom>
              <a:avLst/>
              <a:gdLst/>
              <a:ahLst/>
              <a:cxnLst/>
              <a:rect l="l" t="t" r="r" b="b"/>
              <a:pathLst>
                <a:path w="1024" h="788" extrusionOk="0">
                  <a:moveTo>
                    <a:pt x="234" y="0"/>
                  </a:moveTo>
                  <a:cubicBezTo>
                    <a:pt x="168" y="0"/>
                    <a:pt x="103" y="32"/>
                    <a:pt x="64" y="90"/>
                  </a:cubicBezTo>
                  <a:cubicBezTo>
                    <a:pt x="0" y="184"/>
                    <a:pt x="24" y="311"/>
                    <a:pt x="117" y="374"/>
                  </a:cubicBezTo>
                  <a:lnTo>
                    <a:pt x="675" y="752"/>
                  </a:lnTo>
                  <a:cubicBezTo>
                    <a:pt x="710" y="775"/>
                    <a:pt x="751" y="787"/>
                    <a:pt x="790" y="787"/>
                  </a:cubicBezTo>
                  <a:cubicBezTo>
                    <a:pt x="855" y="787"/>
                    <a:pt x="919" y="755"/>
                    <a:pt x="960" y="697"/>
                  </a:cubicBezTo>
                  <a:cubicBezTo>
                    <a:pt x="1023" y="604"/>
                    <a:pt x="998" y="477"/>
                    <a:pt x="905" y="414"/>
                  </a:cubicBezTo>
                  <a:lnTo>
                    <a:pt x="347" y="35"/>
                  </a:lnTo>
                  <a:cubicBezTo>
                    <a:pt x="313" y="12"/>
                    <a:pt x="273" y="0"/>
                    <a:pt x="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677;p46">
              <a:extLst>
                <a:ext uri="{FF2B5EF4-FFF2-40B4-BE49-F238E27FC236}">
                  <a16:creationId xmlns:a16="http://schemas.microsoft.com/office/drawing/2014/main" id="{419B5EF7-A9E8-4D42-1AFB-AB379591CDB3}"/>
                </a:ext>
              </a:extLst>
            </p:cNvPr>
            <p:cNvSpPr/>
            <p:nvPr/>
          </p:nvSpPr>
          <p:spPr>
            <a:xfrm>
              <a:off x="3557895" y="2846294"/>
              <a:ext cx="46408" cy="40955"/>
            </a:xfrm>
            <a:custGeom>
              <a:avLst/>
              <a:gdLst/>
              <a:ahLst/>
              <a:cxnLst/>
              <a:rect l="l" t="t" r="r" b="b"/>
              <a:pathLst>
                <a:path w="1617" h="1427" extrusionOk="0">
                  <a:moveTo>
                    <a:pt x="876" y="1"/>
                  </a:moveTo>
                  <a:cubicBezTo>
                    <a:pt x="704" y="1"/>
                    <a:pt x="531" y="66"/>
                    <a:pt x="399" y="198"/>
                  </a:cubicBezTo>
                  <a:cubicBezTo>
                    <a:pt x="135" y="460"/>
                    <a:pt x="1" y="1023"/>
                    <a:pt x="263" y="1285"/>
                  </a:cubicBezTo>
                  <a:cubicBezTo>
                    <a:pt x="363" y="1385"/>
                    <a:pt x="505" y="1427"/>
                    <a:pt x="658" y="1427"/>
                  </a:cubicBezTo>
                  <a:cubicBezTo>
                    <a:pt x="909" y="1427"/>
                    <a:pt x="1188" y="1313"/>
                    <a:pt x="1351" y="1150"/>
                  </a:cubicBezTo>
                  <a:cubicBezTo>
                    <a:pt x="1616" y="887"/>
                    <a:pt x="1613" y="460"/>
                    <a:pt x="1351" y="198"/>
                  </a:cubicBezTo>
                  <a:cubicBezTo>
                    <a:pt x="1220" y="66"/>
                    <a:pt x="1048" y="1"/>
                    <a:pt x="8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678;p46">
              <a:extLst>
                <a:ext uri="{FF2B5EF4-FFF2-40B4-BE49-F238E27FC236}">
                  <a16:creationId xmlns:a16="http://schemas.microsoft.com/office/drawing/2014/main" id="{DC35FE52-41F1-9FF7-C843-63AD146CF5E9}"/>
                </a:ext>
              </a:extLst>
            </p:cNvPr>
            <p:cNvSpPr/>
            <p:nvPr/>
          </p:nvSpPr>
          <p:spPr>
            <a:xfrm>
              <a:off x="3518518" y="2817995"/>
              <a:ext cx="46379" cy="40984"/>
            </a:xfrm>
            <a:custGeom>
              <a:avLst/>
              <a:gdLst/>
              <a:ahLst/>
              <a:cxnLst/>
              <a:rect l="l" t="t" r="r" b="b"/>
              <a:pathLst>
                <a:path w="1616" h="1428" extrusionOk="0">
                  <a:moveTo>
                    <a:pt x="741" y="1"/>
                  </a:moveTo>
                  <a:cubicBezTo>
                    <a:pt x="569" y="1"/>
                    <a:pt x="397" y="66"/>
                    <a:pt x="265" y="197"/>
                  </a:cubicBezTo>
                  <a:cubicBezTo>
                    <a:pt x="0" y="460"/>
                    <a:pt x="0" y="887"/>
                    <a:pt x="265" y="1150"/>
                  </a:cubicBezTo>
                  <a:cubicBezTo>
                    <a:pt x="428" y="1313"/>
                    <a:pt x="708" y="1427"/>
                    <a:pt x="959" y="1427"/>
                  </a:cubicBezTo>
                  <a:cubicBezTo>
                    <a:pt x="1112" y="1427"/>
                    <a:pt x="1254" y="1385"/>
                    <a:pt x="1353" y="1285"/>
                  </a:cubicBezTo>
                  <a:cubicBezTo>
                    <a:pt x="1616" y="1023"/>
                    <a:pt x="1481" y="460"/>
                    <a:pt x="1218" y="197"/>
                  </a:cubicBezTo>
                  <a:cubicBezTo>
                    <a:pt x="1086" y="66"/>
                    <a:pt x="913" y="1"/>
                    <a:pt x="7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679;p46">
              <a:extLst>
                <a:ext uri="{FF2B5EF4-FFF2-40B4-BE49-F238E27FC236}">
                  <a16:creationId xmlns:a16="http://schemas.microsoft.com/office/drawing/2014/main" id="{B9FF7843-EE30-E35A-135F-EA406CA455F8}"/>
                </a:ext>
              </a:extLst>
            </p:cNvPr>
            <p:cNvSpPr/>
            <p:nvPr/>
          </p:nvSpPr>
          <p:spPr>
            <a:xfrm>
              <a:off x="3555513" y="2809069"/>
              <a:ext cx="11767" cy="140113"/>
            </a:xfrm>
            <a:custGeom>
              <a:avLst/>
              <a:gdLst/>
              <a:ahLst/>
              <a:cxnLst/>
              <a:rect l="l" t="t" r="r" b="b"/>
              <a:pathLst>
                <a:path w="410" h="4882" extrusionOk="0">
                  <a:moveTo>
                    <a:pt x="205" y="1"/>
                  </a:moveTo>
                  <a:cubicBezTo>
                    <a:pt x="92" y="1"/>
                    <a:pt x="1" y="92"/>
                    <a:pt x="1" y="205"/>
                  </a:cubicBezTo>
                  <a:lnTo>
                    <a:pt x="1" y="4677"/>
                  </a:lnTo>
                  <a:cubicBezTo>
                    <a:pt x="1" y="4790"/>
                    <a:pt x="92" y="4882"/>
                    <a:pt x="205" y="4882"/>
                  </a:cubicBezTo>
                  <a:cubicBezTo>
                    <a:pt x="318" y="4882"/>
                    <a:pt x="410" y="4790"/>
                    <a:pt x="410" y="4677"/>
                  </a:cubicBezTo>
                  <a:lnTo>
                    <a:pt x="410" y="205"/>
                  </a:lnTo>
                  <a:cubicBezTo>
                    <a:pt x="410" y="92"/>
                    <a:pt x="318" y="1"/>
                    <a:pt x="2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680;p46">
              <a:extLst>
                <a:ext uri="{FF2B5EF4-FFF2-40B4-BE49-F238E27FC236}">
                  <a16:creationId xmlns:a16="http://schemas.microsoft.com/office/drawing/2014/main" id="{E1A0DFC7-29F8-7DDD-E52C-A88C02D01256}"/>
                </a:ext>
              </a:extLst>
            </p:cNvPr>
            <p:cNvSpPr/>
            <p:nvPr/>
          </p:nvSpPr>
          <p:spPr>
            <a:xfrm>
              <a:off x="3554709" y="2861477"/>
              <a:ext cx="36018" cy="27581"/>
            </a:xfrm>
            <a:custGeom>
              <a:avLst/>
              <a:gdLst/>
              <a:ahLst/>
              <a:cxnLst/>
              <a:rect l="l" t="t" r="r" b="b"/>
              <a:pathLst>
                <a:path w="1255" h="961" extrusionOk="0">
                  <a:moveTo>
                    <a:pt x="1028" y="1"/>
                  </a:moveTo>
                  <a:cubicBezTo>
                    <a:pt x="1011" y="1"/>
                    <a:pt x="994" y="3"/>
                    <a:pt x="977" y="7"/>
                  </a:cubicBezTo>
                  <a:cubicBezTo>
                    <a:pt x="954" y="13"/>
                    <a:pt x="424" y="151"/>
                    <a:pt x="67" y="634"/>
                  </a:cubicBezTo>
                  <a:cubicBezTo>
                    <a:pt x="0" y="725"/>
                    <a:pt x="20" y="854"/>
                    <a:pt x="112" y="920"/>
                  </a:cubicBezTo>
                  <a:cubicBezTo>
                    <a:pt x="149" y="948"/>
                    <a:pt x="191" y="961"/>
                    <a:pt x="233" y="961"/>
                  </a:cubicBezTo>
                  <a:cubicBezTo>
                    <a:pt x="297" y="961"/>
                    <a:pt x="359" y="931"/>
                    <a:pt x="397" y="876"/>
                  </a:cubicBezTo>
                  <a:cubicBezTo>
                    <a:pt x="662" y="516"/>
                    <a:pt x="1071" y="405"/>
                    <a:pt x="1078" y="404"/>
                  </a:cubicBezTo>
                  <a:cubicBezTo>
                    <a:pt x="1187" y="375"/>
                    <a:pt x="1255" y="264"/>
                    <a:pt x="1226" y="155"/>
                  </a:cubicBezTo>
                  <a:cubicBezTo>
                    <a:pt x="1203" y="62"/>
                    <a:pt x="1119" y="1"/>
                    <a:pt x="10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681;p46">
              <a:extLst>
                <a:ext uri="{FF2B5EF4-FFF2-40B4-BE49-F238E27FC236}">
                  <a16:creationId xmlns:a16="http://schemas.microsoft.com/office/drawing/2014/main" id="{9EEBA1B2-583D-771A-D38A-070855D4A87B}"/>
                </a:ext>
              </a:extLst>
            </p:cNvPr>
            <p:cNvSpPr/>
            <p:nvPr/>
          </p:nvSpPr>
          <p:spPr>
            <a:xfrm>
              <a:off x="3532064" y="2833235"/>
              <a:ext cx="35990" cy="27523"/>
            </a:xfrm>
            <a:custGeom>
              <a:avLst/>
              <a:gdLst/>
              <a:ahLst/>
              <a:cxnLst/>
              <a:rect l="l" t="t" r="r" b="b"/>
              <a:pathLst>
                <a:path w="1254" h="959" extrusionOk="0">
                  <a:moveTo>
                    <a:pt x="228" y="1"/>
                  </a:moveTo>
                  <a:cubicBezTo>
                    <a:pt x="136" y="1"/>
                    <a:pt x="52" y="62"/>
                    <a:pt x="28" y="155"/>
                  </a:cubicBezTo>
                  <a:cubicBezTo>
                    <a:pt x="1" y="265"/>
                    <a:pt x="66" y="376"/>
                    <a:pt x="176" y="404"/>
                  </a:cubicBezTo>
                  <a:cubicBezTo>
                    <a:pt x="179" y="406"/>
                    <a:pt x="590" y="517"/>
                    <a:pt x="856" y="877"/>
                  </a:cubicBezTo>
                  <a:cubicBezTo>
                    <a:pt x="897" y="931"/>
                    <a:pt x="959" y="959"/>
                    <a:pt x="1022" y="959"/>
                  </a:cubicBezTo>
                  <a:cubicBezTo>
                    <a:pt x="1065" y="959"/>
                    <a:pt x="1107" y="947"/>
                    <a:pt x="1142" y="921"/>
                  </a:cubicBezTo>
                  <a:cubicBezTo>
                    <a:pt x="1234" y="852"/>
                    <a:pt x="1254" y="725"/>
                    <a:pt x="1186" y="633"/>
                  </a:cubicBezTo>
                  <a:cubicBezTo>
                    <a:pt x="830" y="152"/>
                    <a:pt x="298" y="12"/>
                    <a:pt x="276" y="6"/>
                  </a:cubicBezTo>
                  <a:cubicBezTo>
                    <a:pt x="260" y="3"/>
                    <a:pt x="244"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682;p46">
              <a:extLst>
                <a:ext uri="{FF2B5EF4-FFF2-40B4-BE49-F238E27FC236}">
                  <a16:creationId xmlns:a16="http://schemas.microsoft.com/office/drawing/2014/main" id="{22C6973B-89E7-7F9D-3A7F-682DF8863D4B}"/>
                </a:ext>
              </a:extLst>
            </p:cNvPr>
            <p:cNvSpPr/>
            <p:nvPr/>
          </p:nvSpPr>
          <p:spPr>
            <a:xfrm>
              <a:off x="3538723" y="2886417"/>
              <a:ext cx="29360" cy="22616"/>
            </a:xfrm>
            <a:custGeom>
              <a:avLst/>
              <a:gdLst/>
              <a:ahLst/>
              <a:cxnLst/>
              <a:rect l="l" t="t" r="r" b="b"/>
              <a:pathLst>
                <a:path w="1023" h="788" extrusionOk="0">
                  <a:moveTo>
                    <a:pt x="234" y="0"/>
                  </a:moveTo>
                  <a:cubicBezTo>
                    <a:pt x="168" y="0"/>
                    <a:pt x="103" y="32"/>
                    <a:pt x="64" y="90"/>
                  </a:cubicBezTo>
                  <a:cubicBezTo>
                    <a:pt x="0" y="184"/>
                    <a:pt x="24" y="311"/>
                    <a:pt x="119" y="374"/>
                  </a:cubicBezTo>
                  <a:lnTo>
                    <a:pt x="676" y="752"/>
                  </a:lnTo>
                  <a:cubicBezTo>
                    <a:pt x="711" y="775"/>
                    <a:pt x="751" y="787"/>
                    <a:pt x="790" y="787"/>
                  </a:cubicBezTo>
                  <a:cubicBezTo>
                    <a:pt x="855" y="787"/>
                    <a:pt x="920" y="755"/>
                    <a:pt x="959" y="697"/>
                  </a:cubicBezTo>
                  <a:cubicBezTo>
                    <a:pt x="1023" y="604"/>
                    <a:pt x="998" y="477"/>
                    <a:pt x="904" y="414"/>
                  </a:cubicBezTo>
                  <a:lnTo>
                    <a:pt x="347" y="35"/>
                  </a:lnTo>
                  <a:cubicBezTo>
                    <a:pt x="312" y="12"/>
                    <a:pt x="273" y="0"/>
                    <a:pt x="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683;p46">
              <a:extLst>
                <a:ext uri="{FF2B5EF4-FFF2-40B4-BE49-F238E27FC236}">
                  <a16:creationId xmlns:a16="http://schemas.microsoft.com/office/drawing/2014/main" id="{1DFFC68A-4D02-D2B5-2125-5B5B4354706C}"/>
                </a:ext>
              </a:extLst>
            </p:cNvPr>
            <p:cNvSpPr/>
            <p:nvPr/>
          </p:nvSpPr>
          <p:spPr>
            <a:xfrm>
              <a:off x="3668134" y="2846294"/>
              <a:ext cx="46350" cy="40955"/>
            </a:xfrm>
            <a:custGeom>
              <a:avLst/>
              <a:gdLst/>
              <a:ahLst/>
              <a:cxnLst/>
              <a:rect l="l" t="t" r="r" b="b"/>
              <a:pathLst>
                <a:path w="1615" h="1427" extrusionOk="0">
                  <a:moveTo>
                    <a:pt x="875" y="1"/>
                  </a:moveTo>
                  <a:cubicBezTo>
                    <a:pt x="703" y="1"/>
                    <a:pt x="531" y="66"/>
                    <a:pt x="399" y="198"/>
                  </a:cubicBezTo>
                  <a:cubicBezTo>
                    <a:pt x="134" y="460"/>
                    <a:pt x="0" y="1023"/>
                    <a:pt x="263" y="1285"/>
                  </a:cubicBezTo>
                  <a:cubicBezTo>
                    <a:pt x="362" y="1385"/>
                    <a:pt x="505" y="1427"/>
                    <a:pt x="658" y="1427"/>
                  </a:cubicBezTo>
                  <a:cubicBezTo>
                    <a:pt x="909" y="1427"/>
                    <a:pt x="1188" y="1313"/>
                    <a:pt x="1352" y="1150"/>
                  </a:cubicBezTo>
                  <a:cubicBezTo>
                    <a:pt x="1614" y="887"/>
                    <a:pt x="1614" y="460"/>
                    <a:pt x="1352" y="198"/>
                  </a:cubicBezTo>
                  <a:cubicBezTo>
                    <a:pt x="1220" y="66"/>
                    <a:pt x="1047" y="1"/>
                    <a:pt x="8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7684;p46">
              <a:extLst>
                <a:ext uri="{FF2B5EF4-FFF2-40B4-BE49-F238E27FC236}">
                  <a16:creationId xmlns:a16="http://schemas.microsoft.com/office/drawing/2014/main" id="{08B657B1-659D-883D-CA1A-84D7568F0467}"/>
                </a:ext>
              </a:extLst>
            </p:cNvPr>
            <p:cNvSpPr/>
            <p:nvPr/>
          </p:nvSpPr>
          <p:spPr>
            <a:xfrm>
              <a:off x="3628757" y="2817995"/>
              <a:ext cx="46322" cy="40984"/>
            </a:xfrm>
            <a:custGeom>
              <a:avLst/>
              <a:gdLst/>
              <a:ahLst/>
              <a:cxnLst/>
              <a:rect l="l" t="t" r="r" b="b"/>
              <a:pathLst>
                <a:path w="1614" h="1428" extrusionOk="0">
                  <a:moveTo>
                    <a:pt x="739" y="1"/>
                  </a:moveTo>
                  <a:cubicBezTo>
                    <a:pt x="567" y="1"/>
                    <a:pt x="394" y="66"/>
                    <a:pt x="263" y="197"/>
                  </a:cubicBezTo>
                  <a:cubicBezTo>
                    <a:pt x="1" y="460"/>
                    <a:pt x="1" y="887"/>
                    <a:pt x="263" y="1150"/>
                  </a:cubicBezTo>
                  <a:cubicBezTo>
                    <a:pt x="426" y="1313"/>
                    <a:pt x="706" y="1427"/>
                    <a:pt x="957" y="1427"/>
                  </a:cubicBezTo>
                  <a:cubicBezTo>
                    <a:pt x="1109" y="1427"/>
                    <a:pt x="1252" y="1385"/>
                    <a:pt x="1351" y="1285"/>
                  </a:cubicBezTo>
                  <a:cubicBezTo>
                    <a:pt x="1613" y="1023"/>
                    <a:pt x="1479" y="460"/>
                    <a:pt x="1216" y="197"/>
                  </a:cubicBezTo>
                  <a:cubicBezTo>
                    <a:pt x="1084" y="66"/>
                    <a:pt x="912" y="1"/>
                    <a:pt x="7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7685;p46">
              <a:extLst>
                <a:ext uri="{FF2B5EF4-FFF2-40B4-BE49-F238E27FC236}">
                  <a16:creationId xmlns:a16="http://schemas.microsoft.com/office/drawing/2014/main" id="{87A1BE1A-C17B-0CB1-01A5-9FBCD72E01E0}"/>
                </a:ext>
              </a:extLst>
            </p:cNvPr>
            <p:cNvSpPr/>
            <p:nvPr/>
          </p:nvSpPr>
          <p:spPr>
            <a:xfrm>
              <a:off x="3665695" y="2809069"/>
              <a:ext cx="11824" cy="116608"/>
            </a:xfrm>
            <a:custGeom>
              <a:avLst/>
              <a:gdLst/>
              <a:ahLst/>
              <a:cxnLst/>
              <a:rect l="l" t="t" r="r" b="b"/>
              <a:pathLst>
                <a:path w="412" h="4063" extrusionOk="0">
                  <a:moveTo>
                    <a:pt x="205" y="1"/>
                  </a:moveTo>
                  <a:cubicBezTo>
                    <a:pt x="92" y="1"/>
                    <a:pt x="0" y="92"/>
                    <a:pt x="0" y="205"/>
                  </a:cubicBezTo>
                  <a:lnTo>
                    <a:pt x="0" y="3858"/>
                  </a:lnTo>
                  <a:cubicBezTo>
                    <a:pt x="0" y="3971"/>
                    <a:pt x="92" y="4062"/>
                    <a:pt x="205" y="4062"/>
                  </a:cubicBezTo>
                  <a:cubicBezTo>
                    <a:pt x="319" y="4062"/>
                    <a:pt x="411" y="3971"/>
                    <a:pt x="410" y="3858"/>
                  </a:cubicBezTo>
                  <a:lnTo>
                    <a:pt x="410" y="205"/>
                  </a:lnTo>
                  <a:cubicBezTo>
                    <a:pt x="410" y="92"/>
                    <a:pt x="318" y="1"/>
                    <a:pt x="2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686;p46">
              <a:extLst>
                <a:ext uri="{FF2B5EF4-FFF2-40B4-BE49-F238E27FC236}">
                  <a16:creationId xmlns:a16="http://schemas.microsoft.com/office/drawing/2014/main" id="{D3138773-9C9E-0157-6787-4F9226F687C4}"/>
                </a:ext>
              </a:extLst>
            </p:cNvPr>
            <p:cNvSpPr/>
            <p:nvPr/>
          </p:nvSpPr>
          <p:spPr>
            <a:xfrm>
              <a:off x="3664891" y="2861477"/>
              <a:ext cx="36018" cy="27581"/>
            </a:xfrm>
            <a:custGeom>
              <a:avLst/>
              <a:gdLst/>
              <a:ahLst/>
              <a:cxnLst/>
              <a:rect l="l" t="t" r="r" b="b"/>
              <a:pathLst>
                <a:path w="1255" h="961" extrusionOk="0">
                  <a:moveTo>
                    <a:pt x="1029" y="1"/>
                  </a:moveTo>
                  <a:cubicBezTo>
                    <a:pt x="1012" y="1"/>
                    <a:pt x="995" y="3"/>
                    <a:pt x="978" y="7"/>
                  </a:cubicBezTo>
                  <a:cubicBezTo>
                    <a:pt x="954" y="13"/>
                    <a:pt x="424" y="151"/>
                    <a:pt x="68" y="634"/>
                  </a:cubicBezTo>
                  <a:cubicBezTo>
                    <a:pt x="0" y="725"/>
                    <a:pt x="20" y="854"/>
                    <a:pt x="112" y="920"/>
                  </a:cubicBezTo>
                  <a:cubicBezTo>
                    <a:pt x="148" y="948"/>
                    <a:pt x="191" y="961"/>
                    <a:pt x="233" y="961"/>
                  </a:cubicBezTo>
                  <a:cubicBezTo>
                    <a:pt x="297" y="961"/>
                    <a:pt x="359" y="931"/>
                    <a:pt x="397" y="876"/>
                  </a:cubicBezTo>
                  <a:cubicBezTo>
                    <a:pt x="662" y="516"/>
                    <a:pt x="1071" y="405"/>
                    <a:pt x="1078" y="404"/>
                  </a:cubicBezTo>
                  <a:cubicBezTo>
                    <a:pt x="1187" y="375"/>
                    <a:pt x="1255" y="264"/>
                    <a:pt x="1226" y="155"/>
                  </a:cubicBezTo>
                  <a:cubicBezTo>
                    <a:pt x="1202" y="62"/>
                    <a:pt x="1119" y="1"/>
                    <a:pt x="10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687;p46">
              <a:extLst>
                <a:ext uri="{FF2B5EF4-FFF2-40B4-BE49-F238E27FC236}">
                  <a16:creationId xmlns:a16="http://schemas.microsoft.com/office/drawing/2014/main" id="{ED8F8807-3572-A00E-0F18-CD55682A531F}"/>
                </a:ext>
              </a:extLst>
            </p:cNvPr>
            <p:cNvSpPr/>
            <p:nvPr/>
          </p:nvSpPr>
          <p:spPr>
            <a:xfrm>
              <a:off x="3642246" y="2833235"/>
              <a:ext cx="35990" cy="27523"/>
            </a:xfrm>
            <a:custGeom>
              <a:avLst/>
              <a:gdLst/>
              <a:ahLst/>
              <a:cxnLst/>
              <a:rect l="l" t="t" r="r" b="b"/>
              <a:pathLst>
                <a:path w="1254" h="959" extrusionOk="0">
                  <a:moveTo>
                    <a:pt x="228" y="1"/>
                  </a:moveTo>
                  <a:cubicBezTo>
                    <a:pt x="136" y="1"/>
                    <a:pt x="52" y="62"/>
                    <a:pt x="27" y="155"/>
                  </a:cubicBezTo>
                  <a:cubicBezTo>
                    <a:pt x="1" y="265"/>
                    <a:pt x="67" y="376"/>
                    <a:pt x="176" y="404"/>
                  </a:cubicBezTo>
                  <a:cubicBezTo>
                    <a:pt x="180" y="406"/>
                    <a:pt x="590" y="517"/>
                    <a:pt x="857" y="877"/>
                  </a:cubicBezTo>
                  <a:cubicBezTo>
                    <a:pt x="897" y="931"/>
                    <a:pt x="959" y="959"/>
                    <a:pt x="1022" y="959"/>
                  </a:cubicBezTo>
                  <a:cubicBezTo>
                    <a:pt x="1064" y="959"/>
                    <a:pt x="1108" y="947"/>
                    <a:pt x="1142" y="921"/>
                  </a:cubicBezTo>
                  <a:cubicBezTo>
                    <a:pt x="1234" y="852"/>
                    <a:pt x="1253" y="725"/>
                    <a:pt x="1186" y="633"/>
                  </a:cubicBezTo>
                  <a:cubicBezTo>
                    <a:pt x="830" y="152"/>
                    <a:pt x="300" y="12"/>
                    <a:pt x="276" y="6"/>
                  </a:cubicBezTo>
                  <a:cubicBezTo>
                    <a:pt x="260" y="3"/>
                    <a:pt x="244" y="1"/>
                    <a:pt x="2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688;p46">
              <a:extLst>
                <a:ext uri="{FF2B5EF4-FFF2-40B4-BE49-F238E27FC236}">
                  <a16:creationId xmlns:a16="http://schemas.microsoft.com/office/drawing/2014/main" id="{AC021267-A43C-1441-395E-F6C2F805E192}"/>
                </a:ext>
              </a:extLst>
            </p:cNvPr>
            <p:cNvSpPr/>
            <p:nvPr/>
          </p:nvSpPr>
          <p:spPr>
            <a:xfrm>
              <a:off x="3648905" y="2886417"/>
              <a:ext cx="29360" cy="22616"/>
            </a:xfrm>
            <a:custGeom>
              <a:avLst/>
              <a:gdLst/>
              <a:ahLst/>
              <a:cxnLst/>
              <a:rect l="l" t="t" r="r" b="b"/>
              <a:pathLst>
                <a:path w="1023" h="788" extrusionOk="0">
                  <a:moveTo>
                    <a:pt x="234" y="0"/>
                  </a:moveTo>
                  <a:cubicBezTo>
                    <a:pt x="168" y="0"/>
                    <a:pt x="103" y="32"/>
                    <a:pt x="63" y="90"/>
                  </a:cubicBezTo>
                  <a:cubicBezTo>
                    <a:pt x="0" y="184"/>
                    <a:pt x="25" y="311"/>
                    <a:pt x="119" y="374"/>
                  </a:cubicBezTo>
                  <a:lnTo>
                    <a:pt x="676" y="752"/>
                  </a:lnTo>
                  <a:cubicBezTo>
                    <a:pt x="711" y="775"/>
                    <a:pt x="752" y="787"/>
                    <a:pt x="790" y="787"/>
                  </a:cubicBezTo>
                  <a:cubicBezTo>
                    <a:pt x="855" y="787"/>
                    <a:pt x="921" y="755"/>
                    <a:pt x="959" y="697"/>
                  </a:cubicBezTo>
                  <a:cubicBezTo>
                    <a:pt x="1023" y="604"/>
                    <a:pt x="999" y="477"/>
                    <a:pt x="904" y="414"/>
                  </a:cubicBezTo>
                  <a:lnTo>
                    <a:pt x="347" y="35"/>
                  </a:lnTo>
                  <a:cubicBezTo>
                    <a:pt x="312" y="12"/>
                    <a:pt x="273" y="0"/>
                    <a:pt x="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689;p46">
              <a:extLst>
                <a:ext uri="{FF2B5EF4-FFF2-40B4-BE49-F238E27FC236}">
                  <a16:creationId xmlns:a16="http://schemas.microsoft.com/office/drawing/2014/main" id="{C515B2F5-B56D-947E-5717-7893258608A7}"/>
                </a:ext>
              </a:extLst>
            </p:cNvPr>
            <p:cNvSpPr/>
            <p:nvPr/>
          </p:nvSpPr>
          <p:spPr>
            <a:xfrm>
              <a:off x="3404232" y="2912535"/>
              <a:ext cx="314322" cy="75481"/>
            </a:xfrm>
            <a:custGeom>
              <a:avLst/>
              <a:gdLst/>
              <a:ahLst/>
              <a:cxnLst/>
              <a:rect l="l" t="t" r="r" b="b"/>
              <a:pathLst>
                <a:path w="10952" h="2630" extrusionOk="0">
                  <a:moveTo>
                    <a:pt x="2189" y="0"/>
                  </a:moveTo>
                  <a:cubicBezTo>
                    <a:pt x="1691" y="0"/>
                    <a:pt x="1203" y="129"/>
                    <a:pt x="805" y="381"/>
                  </a:cubicBezTo>
                  <a:cubicBezTo>
                    <a:pt x="228" y="747"/>
                    <a:pt x="4" y="1247"/>
                    <a:pt x="1" y="1834"/>
                  </a:cubicBezTo>
                  <a:lnTo>
                    <a:pt x="741" y="2630"/>
                  </a:lnTo>
                  <a:lnTo>
                    <a:pt x="10267" y="2630"/>
                  </a:lnTo>
                  <a:lnTo>
                    <a:pt x="10952" y="1834"/>
                  </a:lnTo>
                  <a:cubicBezTo>
                    <a:pt x="10949" y="1249"/>
                    <a:pt x="10726" y="747"/>
                    <a:pt x="10147" y="381"/>
                  </a:cubicBezTo>
                  <a:cubicBezTo>
                    <a:pt x="9750" y="129"/>
                    <a:pt x="9260" y="0"/>
                    <a:pt x="8763" y="0"/>
                  </a:cubicBezTo>
                  <a:cubicBezTo>
                    <a:pt x="8720" y="0"/>
                    <a:pt x="8678" y="1"/>
                    <a:pt x="8635" y="3"/>
                  </a:cubicBezTo>
                  <a:cubicBezTo>
                    <a:pt x="8158" y="26"/>
                    <a:pt x="7715" y="96"/>
                    <a:pt x="7302" y="206"/>
                  </a:cubicBezTo>
                  <a:cubicBezTo>
                    <a:pt x="6709" y="367"/>
                    <a:pt x="6093" y="447"/>
                    <a:pt x="5476" y="447"/>
                  </a:cubicBezTo>
                  <a:cubicBezTo>
                    <a:pt x="4860" y="447"/>
                    <a:pt x="4243" y="367"/>
                    <a:pt x="3651" y="206"/>
                  </a:cubicBezTo>
                  <a:cubicBezTo>
                    <a:pt x="3236" y="93"/>
                    <a:pt x="2791" y="26"/>
                    <a:pt x="2317" y="3"/>
                  </a:cubicBezTo>
                  <a:cubicBezTo>
                    <a:pt x="2275" y="1"/>
                    <a:pt x="2232" y="0"/>
                    <a:pt x="21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690;p46">
              <a:extLst>
                <a:ext uri="{FF2B5EF4-FFF2-40B4-BE49-F238E27FC236}">
                  <a16:creationId xmlns:a16="http://schemas.microsoft.com/office/drawing/2014/main" id="{A2C115DC-9395-ECFD-3B48-03DE0FF14CB5}"/>
                </a:ext>
              </a:extLst>
            </p:cNvPr>
            <p:cNvSpPr/>
            <p:nvPr/>
          </p:nvSpPr>
          <p:spPr>
            <a:xfrm>
              <a:off x="3640237" y="2912478"/>
              <a:ext cx="78380" cy="52665"/>
            </a:xfrm>
            <a:custGeom>
              <a:avLst/>
              <a:gdLst/>
              <a:ahLst/>
              <a:cxnLst/>
              <a:rect l="l" t="t" r="r" b="b"/>
              <a:pathLst>
                <a:path w="2731" h="1835" extrusionOk="0">
                  <a:moveTo>
                    <a:pt x="540" y="1"/>
                  </a:moveTo>
                  <a:cubicBezTo>
                    <a:pt x="497" y="1"/>
                    <a:pt x="455" y="2"/>
                    <a:pt x="412" y="4"/>
                  </a:cubicBezTo>
                  <a:cubicBezTo>
                    <a:pt x="272" y="11"/>
                    <a:pt x="134" y="22"/>
                    <a:pt x="0" y="36"/>
                  </a:cubicBezTo>
                  <a:cubicBezTo>
                    <a:pt x="342" y="88"/>
                    <a:pt x="666" y="205"/>
                    <a:pt x="944" y="382"/>
                  </a:cubicBezTo>
                  <a:cubicBezTo>
                    <a:pt x="1522" y="746"/>
                    <a:pt x="1745" y="1249"/>
                    <a:pt x="1748" y="1835"/>
                  </a:cubicBezTo>
                  <a:lnTo>
                    <a:pt x="2730" y="1835"/>
                  </a:lnTo>
                  <a:cubicBezTo>
                    <a:pt x="2726" y="1249"/>
                    <a:pt x="2503" y="746"/>
                    <a:pt x="1924" y="382"/>
                  </a:cubicBezTo>
                  <a:cubicBezTo>
                    <a:pt x="1527" y="130"/>
                    <a:pt x="1037" y="1"/>
                    <a:pt x="540"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691;p46">
              <a:extLst>
                <a:ext uri="{FF2B5EF4-FFF2-40B4-BE49-F238E27FC236}">
                  <a16:creationId xmlns:a16="http://schemas.microsoft.com/office/drawing/2014/main" id="{7CE30BBE-BCB6-0A4A-BDFF-B9B76C11026C}"/>
                </a:ext>
              </a:extLst>
            </p:cNvPr>
            <p:cNvSpPr/>
            <p:nvPr/>
          </p:nvSpPr>
          <p:spPr>
            <a:xfrm>
              <a:off x="3372173" y="2965172"/>
              <a:ext cx="378496" cy="42849"/>
            </a:xfrm>
            <a:custGeom>
              <a:avLst/>
              <a:gdLst/>
              <a:ahLst/>
              <a:cxnLst/>
              <a:rect l="l" t="t" r="r" b="b"/>
              <a:pathLst>
                <a:path w="13188" h="1493" extrusionOk="0">
                  <a:moveTo>
                    <a:pt x="96" y="0"/>
                  </a:moveTo>
                  <a:cubicBezTo>
                    <a:pt x="43" y="0"/>
                    <a:pt x="0" y="43"/>
                    <a:pt x="0" y="96"/>
                  </a:cubicBezTo>
                  <a:lnTo>
                    <a:pt x="0" y="1397"/>
                  </a:lnTo>
                  <a:cubicBezTo>
                    <a:pt x="0" y="1449"/>
                    <a:pt x="43" y="1493"/>
                    <a:pt x="96" y="1493"/>
                  </a:cubicBezTo>
                  <a:lnTo>
                    <a:pt x="13091" y="1493"/>
                  </a:lnTo>
                  <a:cubicBezTo>
                    <a:pt x="13145" y="1493"/>
                    <a:pt x="13187" y="1449"/>
                    <a:pt x="13187" y="1397"/>
                  </a:cubicBezTo>
                  <a:lnTo>
                    <a:pt x="13187" y="96"/>
                  </a:lnTo>
                  <a:cubicBezTo>
                    <a:pt x="13187" y="43"/>
                    <a:pt x="13145" y="0"/>
                    <a:pt x="130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92;p46">
              <a:extLst>
                <a:ext uri="{FF2B5EF4-FFF2-40B4-BE49-F238E27FC236}">
                  <a16:creationId xmlns:a16="http://schemas.microsoft.com/office/drawing/2014/main" id="{E783CA6A-AA1A-2453-504C-1DD45AA7D2E3}"/>
                </a:ext>
              </a:extLst>
            </p:cNvPr>
            <p:cNvSpPr/>
            <p:nvPr/>
          </p:nvSpPr>
          <p:spPr>
            <a:xfrm>
              <a:off x="3729640" y="2965172"/>
              <a:ext cx="21037" cy="42849"/>
            </a:xfrm>
            <a:custGeom>
              <a:avLst/>
              <a:gdLst/>
              <a:ahLst/>
              <a:cxnLst/>
              <a:rect l="l" t="t" r="r" b="b"/>
              <a:pathLst>
                <a:path w="733" h="1493" extrusionOk="0">
                  <a:moveTo>
                    <a:pt x="0" y="0"/>
                  </a:moveTo>
                  <a:cubicBezTo>
                    <a:pt x="52" y="0"/>
                    <a:pt x="95" y="43"/>
                    <a:pt x="95" y="96"/>
                  </a:cubicBezTo>
                  <a:lnTo>
                    <a:pt x="95" y="1397"/>
                  </a:lnTo>
                  <a:cubicBezTo>
                    <a:pt x="95" y="1451"/>
                    <a:pt x="52" y="1493"/>
                    <a:pt x="0" y="1493"/>
                  </a:cubicBezTo>
                  <a:lnTo>
                    <a:pt x="636" y="1493"/>
                  </a:lnTo>
                  <a:cubicBezTo>
                    <a:pt x="690" y="1493"/>
                    <a:pt x="732" y="1451"/>
                    <a:pt x="732" y="1397"/>
                  </a:cubicBezTo>
                  <a:lnTo>
                    <a:pt x="732" y="96"/>
                  </a:lnTo>
                  <a:cubicBezTo>
                    <a:pt x="732" y="43"/>
                    <a:pt x="690" y="0"/>
                    <a:pt x="636"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693;p46">
              <a:extLst>
                <a:ext uri="{FF2B5EF4-FFF2-40B4-BE49-F238E27FC236}">
                  <a16:creationId xmlns:a16="http://schemas.microsoft.com/office/drawing/2014/main" id="{1E7F2741-926E-99A2-F143-89AFA35E859B}"/>
                </a:ext>
              </a:extLst>
            </p:cNvPr>
            <p:cNvSpPr/>
            <p:nvPr/>
          </p:nvSpPr>
          <p:spPr>
            <a:xfrm>
              <a:off x="3497566" y="2980871"/>
              <a:ext cx="127658" cy="11451"/>
            </a:xfrm>
            <a:custGeom>
              <a:avLst/>
              <a:gdLst/>
              <a:ahLst/>
              <a:cxnLst/>
              <a:rect l="l" t="t" r="r" b="b"/>
              <a:pathLst>
                <a:path w="4448" h="399" extrusionOk="0">
                  <a:moveTo>
                    <a:pt x="200" y="1"/>
                  </a:moveTo>
                  <a:cubicBezTo>
                    <a:pt x="90" y="1"/>
                    <a:pt x="1" y="90"/>
                    <a:pt x="1" y="200"/>
                  </a:cubicBezTo>
                  <a:cubicBezTo>
                    <a:pt x="1" y="308"/>
                    <a:pt x="90" y="399"/>
                    <a:pt x="200" y="399"/>
                  </a:cubicBezTo>
                  <a:lnTo>
                    <a:pt x="4249" y="399"/>
                  </a:lnTo>
                  <a:cubicBezTo>
                    <a:pt x="4357" y="399"/>
                    <a:pt x="4448" y="308"/>
                    <a:pt x="4448" y="200"/>
                  </a:cubicBezTo>
                  <a:cubicBezTo>
                    <a:pt x="4448" y="90"/>
                    <a:pt x="4357" y="1"/>
                    <a:pt x="4249"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694;p46">
              <a:extLst>
                <a:ext uri="{FF2B5EF4-FFF2-40B4-BE49-F238E27FC236}">
                  <a16:creationId xmlns:a16="http://schemas.microsoft.com/office/drawing/2014/main" id="{626F8B75-2D7C-A3B4-5E87-C0EC03D8A652}"/>
                </a:ext>
              </a:extLst>
            </p:cNvPr>
            <p:cNvSpPr/>
            <p:nvPr/>
          </p:nvSpPr>
          <p:spPr>
            <a:xfrm>
              <a:off x="3435343" y="2935496"/>
              <a:ext cx="17765" cy="14465"/>
            </a:xfrm>
            <a:custGeom>
              <a:avLst/>
              <a:gdLst/>
              <a:ahLst/>
              <a:cxnLst/>
              <a:rect l="l" t="t" r="r" b="b"/>
              <a:pathLst>
                <a:path w="619" h="504" extrusionOk="0">
                  <a:moveTo>
                    <a:pt x="228" y="1"/>
                  </a:moveTo>
                  <a:cubicBezTo>
                    <a:pt x="162" y="1"/>
                    <a:pt x="99" y="32"/>
                    <a:pt x="61" y="90"/>
                  </a:cubicBezTo>
                  <a:cubicBezTo>
                    <a:pt x="0" y="182"/>
                    <a:pt x="27" y="306"/>
                    <a:pt x="119" y="366"/>
                  </a:cubicBezTo>
                  <a:lnTo>
                    <a:pt x="282" y="471"/>
                  </a:lnTo>
                  <a:cubicBezTo>
                    <a:pt x="316" y="492"/>
                    <a:pt x="353" y="504"/>
                    <a:pt x="391" y="504"/>
                  </a:cubicBezTo>
                  <a:cubicBezTo>
                    <a:pt x="456" y="504"/>
                    <a:pt x="519" y="471"/>
                    <a:pt x="558" y="413"/>
                  </a:cubicBezTo>
                  <a:cubicBezTo>
                    <a:pt x="618" y="322"/>
                    <a:pt x="591" y="199"/>
                    <a:pt x="500" y="138"/>
                  </a:cubicBezTo>
                  <a:lnTo>
                    <a:pt x="336" y="33"/>
                  </a:lnTo>
                  <a:cubicBezTo>
                    <a:pt x="303" y="11"/>
                    <a:pt x="265" y="1"/>
                    <a:pt x="228"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695;p46">
              <a:extLst>
                <a:ext uri="{FF2B5EF4-FFF2-40B4-BE49-F238E27FC236}">
                  <a16:creationId xmlns:a16="http://schemas.microsoft.com/office/drawing/2014/main" id="{F1D7B578-24F2-A88D-C75B-AD1B7AAD4DE4}"/>
                </a:ext>
              </a:extLst>
            </p:cNvPr>
            <p:cNvSpPr/>
            <p:nvPr/>
          </p:nvSpPr>
          <p:spPr>
            <a:xfrm>
              <a:off x="3632000" y="2931047"/>
              <a:ext cx="16388" cy="15555"/>
            </a:xfrm>
            <a:custGeom>
              <a:avLst/>
              <a:gdLst/>
              <a:ahLst/>
              <a:cxnLst/>
              <a:rect l="l" t="t" r="r" b="b"/>
              <a:pathLst>
                <a:path w="571" h="542" extrusionOk="0">
                  <a:moveTo>
                    <a:pt x="351" y="1"/>
                  </a:moveTo>
                  <a:cubicBezTo>
                    <a:pt x="297" y="1"/>
                    <a:pt x="243" y="23"/>
                    <a:pt x="204" y="66"/>
                  </a:cubicBezTo>
                  <a:lnTo>
                    <a:pt x="74" y="210"/>
                  </a:lnTo>
                  <a:cubicBezTo>
                    <a:pt x="1" y="292"/>
                    <a:pt x="5" y="416"/>
                    <a:pt x="87" y="491"/>
                  </a:cubicBezTo>
                  <a:cubicBezTo>
                    <a:pt x="125" y="525"/>
                    <a:pt x="173" y="542"/>
                    <a:pt x="221" y="542"/>
                  </a:cubicBezTo>
                  <a:cubicBezTo>
                    <a:pt x="276" y="542"/>
                    <a:pt x="328" y="521"/>
                    <a:pt x="368" y="478"/>
                  </a:cubicBezTo>
                  <a:lnTo>
                    <a:pt x="497" y="334"/>
                  </a:lnTo>
                  <a:cubicBezTo>
                    <a:pt x="571" y="252"/>
                    <a:pt x="566" y="127"/>
                    <a:pt x="485" y="54"/>
                  </a:cubicBezTo>
                  <a:cubicBezTo>
                    <a:pt x="447" y="18"/>
                    <a:pt x="399" y="1"/>
                    <a:pt x="351"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7696;p46">
              <a:extLst>
                <a:ext uri="{FF2B5EF4-FFF2-40B4-BE49-F238E27FC236}">
                  <a16:creationId xmlns:a16="http://schemas.microsoft.com/office/drawing/2014/main" id="{3771FFAF-E3CD-2392-672C-17D118C76503}"/>
                </a:ext>
              </a:extLst>
            </p:cNvPr>
            <p:cNvSpPr/>
            <p:nvPr/>
          </p:nvSpPr>
          <p:spPr>
            <a:xfrm>
              <a:off x="3526640" y="2938021"/>
              <a:ext cx="15096" cy="16617"/>
            </a:xfrm>
            <a:custGeom>
              <a:avLst/>
              <a:gdLst/>
              <a:ahLst/>
              <a:cxnLst/>
              <a:rect l="l" t="t" r="r" b="b"/>
              <a:pathLst>
                <a:path w="526" h="579" extrusionOk="0">
                  <a:moveTo>
                    <a:pt x="300" y="1"/>
                  </a:moveTo>
                  <a:cubicBezTo>
                    <a:pt x="222" y="1"/>
                    <a:pt x="149" y="47"/>
                    <a:pt x="116" y="125"/>
                  </a:cubicBezTo>
                  <a:lnTo>
                    <a:pt x="42" y="304"/>
                  </a:lnTo>
                  <a:cubicBezTo>
                    <a:pt x="1" y="407"/>
                    <a:pt x="49" y="522"/>
                    <a:pt x="152" y="564"/>
                  </a:cubicBezTo>
                  <a:cubicBezTo>
                    <a:pt x="176" y="572"/>
                    <a:pt x="202" y="578"/>
                    <a:pt x="226" y="578"/>
                  </a:cubicBezTo>
                  <a:cubicBezTo>
                    <a:pt x="307" y="578"/>
                    <a:pt x="380" y="530"/>
                    <a:pt x="410" y="454"/>
                  </a:cubicBezTo>
                  <a:lnTo>
                    <a:pt x="485" y="275"/>
                  </a:lnTo>
                  <a:cubicBezTo>
                    <a:pt x="526" y="172"/>
                    <a:pt x="478" y="57"/>
                    <a:pt x="375" y="15"/>
                  </a:cubicBezTo>
                  <a:cubicBezTo>
                    <a:pt x="350" y="5"/>
                    <a:pt x="325" y="1"/>
                    <a:pt x="300"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7697;p46">
              <a:extLst>
                <a:ext uri="{FF2B5EF4-FFF2-40B4-BE49-F238E27FC236}">
                  <a16:creationId xmlns:a16="http://schemas.microsoft.com/office/drawing/2014/main" id="{A1E1732D-2D2D-EABA-3B95-40DD397BDED0}"/>
                </a:ext>
              </a:extLst>
            </p:cNvPr>
            <p:cNvSpPr/>
            <p:nvPr/>
          </p:nvSpPr>
          <p:spPr>
            <a:xfrm>
              <a:off x="3455749" y="2623778"/>
              <a:ext cx="11480" cy="45145"/>
            </a:xfrm>
            <a:custGeom>
              <a:avLst/>
              <a:gdLst/>
              <a:ahLst/>
              <a:cxnLst/>
              <a:rect l="l" t="t" r="r" b="b"/>
              <a:pathLst>
                <a:path w="400" h="1573" extrusionOk="0">
                  <a:moveTo>
                    <a:pt x="199" y="1"/>
                  </a:moveTo>
                  <a:cubicBezTo>
                    <a:pt x="91" y="1"/>
                    <a:pt x="0" y="91"/>
                    <a:pt x="0" y="200"/>
                  </a:cubicBezTo>
                  <a:lnTo>
                    <a:pt x="0" y="1372"/>
                  </a:lnTo>
                  <a:cubicBezTo>
                    <a:pt x="0" y="1482"/>
                    <a:pt x="91" y="1572"/>
                    <a:pt x="199" y="1572"/>
                  </a:cubicBezTo>
                  <a:cubicBezTo>
                    <a:pt x="309" y="1572"/>
                    <a:pt x="397" y="1483"/>
                    <a:pt x="400" y="1372"/>
                  </a:cubicBezTo>
                  <a:lnTo>
                    <a:pt x="400" y="200"/>
                  </a:lnTo>
                  <a:cubicBezTo>
                    <a:pt x="400" y="91"/>
                    <a:pt x="309" y="1"/>
                    <a:pt x="1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7698;p46">
              <a:extLst>
                <a:ext uri="{FF2B5EF4-FFF2-40B4-BE49-F238E27FC236}">
                  <a16:creationId xmlns:a16="http://schemas.microsoft.com/office/drawing/2014/main" id="{06EB4F43-8119-AE6B-4BEE-5AB962C57EBB}"/>
                </a:ext>
              </a:extLst>
            </p:cNvPr>
            <p:cNvSpPr/>
            <p:nvPr/>
          </p:nvSpPr>
          <p:spPr>
            <a:xfrm>
              <a:off x="3441887" y="2646939"/>
              <a:ext cx="39204" cy="21439"/>
            </a:xfrm>
            <a:custGeom>
              <a:avLst/>
              <a:gdLst/>
              <a:ahLst/>
              <a:cxnLst/>
              <a:rect l="l" t="t" r="r" b="b"/>
              <a:pathLst>
                <a:path w="1366" h="747" extrusionOk="0">
                  <a:moveTo>
                    <a:pt x="210" y="1"/>
                  </a:moveTo>
                  <a:cubicBezTo>
                    <a:pt x="94" y="1"/>
                    <a:pt x="1" y="95"/>
                    <a:pt x="1" y="211"/>
                  </a:cubicBezTo>
                  <a:lnTo>
                    <a:pt x="1" y="747"/>
                  </a:lnTo>
                  <a:lnTo>
                    <a:pt x="1365" y="747"/>
                  </a:lnTo>
                  <a:lnTo>
                    <a:pt x="1365" y="211"/>
                  </a:lnTo>
                  <a:cubicBezTo>
                    <a:pt x="1365" y="95"/>
                    <a:pt x="1272" y="1"/>
                    <a:pt x="1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7699;p46">
              <a:extLst>
                <a:ext uri="{FF2B5EF4-FFF2-40B4-BE49-F238E27FC236}">
                  <a16:creationId xmlns:a16="http://schemas.microsoft.com/office/drawing/2014/main" id="{0241D4B2-3C63-249D-5445-E048F855DCEE}"/>
                </a:ext>
              </a:extLst>
            </p:cNvPr>
            <p:cNvSpPr/>
            <p:nvPr/>
          </p:nvSpPr>
          <p:spPr>
            <a:xfrm>
              <a:off x="3410431" y="2680950"/>
              <a:ext cx="102029" cy="65092"/>
            </a:xfrm>
            <a:custGeom>
              <a:avLst/>
              <a:gdLst/>
              <a:ahLst/>
              <a:cxnLst/>
              <a:rect l="l" t="t" r="r" b="b"/>
              <a:pathLst>
                <a:path w="3555" h="2268" extrusionOk="0">
                  <a:moveTo>
                    <a:pt x="1796" y="1"/>
                  </a:moveTo>
                  <a:cubicBezTo>
                    <a:pt x="1453" y="1"/>
                    <a:pt x="1110" y="31"/>
                    <a:pt x="633" y="92"/>
                  </a:cubicBezTo>
                  <a:cubicBezTo>
                    <a:pt x="542" y="105"/>
                    <a:pt x="119" y="575"/>
                    <a:pt x="27" y="589"/>
                  </a:cubicBezTo>
                  <a:cubicBezTo>
                    <a:pt x="1" y="915"/>
                    <a:pt x="13" y="1242"/>
                    <a:pt x="68" y="1570"/>
                  </a:cubicBezTo>
                  <a:cubicBezTo>
                    <a:pt x="135" y="1972"/>
                    <a:pt x="480" y="2268"/>
                    <a:pt x="888" y="2268"/>
                  </a:cubicBezTo>
                  <a:lnTo>
                    <a:pt x="2666" y="2268"/>
                  </a:lnTo>
                  <a:cubicBezTo>
                    <a:pt x="3073" y="2268"/>
                    <a:pt x="3419" y="1972"/>
                    <a:pt x="3485" y="1570"/>
                  </a:cubicBezTo>
                  <a:cubicBezTo>
                    <a:pt x="3540" y="1242"/>
                    <a:pt x="3554" y="915"/>
                    <a:pt x="3526" y="589"/>
                  </a:cubicBezTo>
                  <a:cubicBezTo>
                    <a:pt x="3415" y="571"/>
                    <a:pt x="3092" y="105"/>
                    <a:pt x="2979" y="92"/>
                  </a:cubicBezTo>
                  <a:cubicBezTo>
                    <a:pt x="2493" y="32"/>
                    <a:pt x="2145" y="1"/>
                    <a:pt x="1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7700;p46">
              <a:extLst>
                <a:ext uri="{FF2B5EF4-FFF2-40B4-BE49-F238E27FC236}">
                  <a16:creationId xmlns:a16="http://schemas.microsoft.com/office/drawing/2014/main" id="{60E173C0-17E5-FDB3-87AB-CF0A6EB9A2D2}"/>
                </a:ext>
              </a:extLst>
            </p:cNvPr>
            <p:cNvSpPr/>
            <p:nvPr/>
          </p:nvSpPr>
          <p:spPr>
            <a:xfrm>
              <a:off x="3453023" y="2680950"/>
              <a:ext cx="59438" cy="65092"/>
            </a:xfrm>
            <a:custGeom>
              <a:avLst/>
              <a:gdLst/>
              <a:ahLst/>
              <a:cxnLst/>
              <a:rect l="l" t="t" r="r" b="b"/>
              <a:pathLst>
                <a:path w="2071" h="2268" extrusionOk="0">
                  <a:moveTo>
                    <a:pt x="306" y="0"/>
                  </a:moveTo>
                  <a:cubicBezTo>
                    <a:pt x="206" y="0"/>
                    <a:pt x="105" y="3"/>
                    <a:pt x="1" y="8"/>
                  </a:cubicBezTo>
                  <a:cubicBezTo>
                    <a:pt x="255" y="20"/>
                    <a:pt x="530" y="49"/>
                    <a:pt x="873" y="92"/>
                  </a:cubicBezTo>
                  <a:cubicBezTo>
                    <a:pt x="984" y="106"/>
                    <a:pt x="1307" y="572"/>
                    <a:pt x="1420" y="589"/>
                  </a:cubicBezTo>
                  <a:cubicBezTo>
                    <a:pt x="1447" y="915"/>
                    <a:pt x="1434" y="1242"/>
                    <a:pt x="1379" y="1570"/>
                  </a:cubicBezTo>
                  <a:cubicBezTo>
                    <a:pt x="1313" y="1972"/>
                    <a:pt x="967" y="2268"/>
                    <a:pt x="559" y="2268"/>
                  </a:cubicBezTo>
                  <a:lnTo>
                    <a:pt x="1183" y="2268"/>
                  </a:lnTo>
                  <a:cubicBezTo>
                    <a:pt x="1591" y="2268"/>
                    <a:pt x="1936" y="1972"/>
                    <a:pt x="2004" y="1570"/>
                  </a:cubicBezTo>
                  <a:cubicBezTo>
                    <a:pt x="2058" y="1242"/>
                    <a:pt x="2070" y="916"/>
                    <a:pt x="2044" y="589"/>
                  </a:cubicBezTo>
                  <a:cubicBezTo>
                    <a:pt x="1934" y="571"/>
                    <a:pt x="1611" y="105"/>
                    <a:pt x="1498" y="92"/>
                  </a:cubicBezTo>
                  <a:cubicBezTo>
                    <a:pt x="1008" y="31"/>
                    <a:pt x="658" y="0"/>
                    <a:pt x="306"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7701;p46">
              <a:extLst>
                <a:ext uri="{FF2B5EF4-FFF2-40B4-BE49-F238E27FC236}">
                  <a16:creationId xmlns:a16="http://schemas.microsoft.com/office/drawing/2014/main" id="{18A7D60A-28C7-D6B8-A461-228121478BD6}"/>
                </a:ext>
              </a:extLst>
            </p:cNvPr>
            <p:cNvSpPr/>
            <p:nvPr/>
          </p:nvSpPr>
          <p:spPr>
            <a:xfrm>
              <a:off x="3411235" y="2668350"/>
              <a:ext cx="100450" cy="29504"/>
            </a:xfrm>
            <a:custGeom>
              <a:avLst/>
              <a:gdLst/>
              <a:ahLst/>
              <a:cxnLst/>
              <a:rect l="l" t="t" r="r" b="b"/>
              <a:pathLst>
                <a:path w="3500" h="1028" extrusionOk="0">
                  <a:moveTo>
                    <a:pt x="861" y="1"/>
                  </a:moveTo>
                  <a:cubicBezTo>
                    <a:pt x="455" y="1"/>
                    <a:pt x="109" y="297"/>
                    <a:pt x="42" y="699"/>
                  </a:cubicBezTo>
                  <a:cubicBezTo>
                    <a:pt x="25" y="809"/>
                    <a:pt x="11" y="918"/>
                    <a:pt x="1" y="1028"/>
                  </a:cubicBezTo>
                  <a:cubicBezTo>
                    <a:pt x="584" y="938"/>
                    <a:pt x="1167" y="893"/>
                    <a:pt x="1750" y="893"/>
                  </a:cubicBezTo>
                  <a:cubicBezTo>
                    <a:pt x="2333" y="893"/>
                    <a:pt x="2916" y="938"/>
                    <a:pt x="3500" y="1028"/>
                  </a:cubicBezTo>
                  <a:cubicBezTo>
                    <a:pt x="3491" y="918"/>
                    <a:pt x="3477" y="809"/>
                    <a:pt x="3460" y="699"/>
                  </a:cubicBezTo>
                  <a:cubicBezTo>
                    <a:pt x="3392" y="297"/>
                    <a:pt x="3047" y="1"/>
                    <a:pt x="26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7702;p46">
              <a:extLst>
                <a:ext uri="{FF2B5EF4-FFF2-40B4-BE49-F238E27FC236}">
                  <a16:creationId xmlns:a16="http://schemas.microsoft.com/office/drawing/2014/main" id="{767CF9B9-5B4D-5D98-9735-19D50C7745A6}"/>
                </a:ext>
              </a:extLst>
            </p:cNvPr>
            <p:cNvSpPr/>
            <p:nvPr/>
          </p:nvSpPr>
          <p:spPr>
            <a:xfrm>
              <a:off x="3469066" y="2668350"/>
              <a:ext cx="42619" cy="29504"/>
            </a:xfrm>
            <a:custGeom>
              <a:avLst/>
              <a:gdLst/>
              <a:ahLst/>
              <a:cxnLst/>
              <a:rect l="l" t="t" r="r" b="b"/>
              <a:pathLst>
                <a:path w="1485" h="1028" extrusionOk="0">
                  <a:moveTo>
                    <a:pt x="0" y="1"/>
                  </a:moveTo>
                  <a:cubicBezTo>
                    <a:pt x="408" y="1"/>
                    <a:pt x="754" y="297"/>
                    <a:pt x="820" y="699"/>
                  </a:cubicBezTo>
                  <a:cubicBezTo>
                    <a:pt x="834" y="782"/>
                    <a:pt x="846" y="866"/>
                    <a:pt x="854" y="948"/>
                  </a:cubicBezTo>
                  <a:cubicBezTo>
                    <a:pt x="1064" y="969"/>
                    <a:pt x="1276" y="996"/>
                    <a:pt x="1485" y="1028"/>
                  </a:cubicBezTo>
                  <a:cubicBezTo>
                    <a:pt x="1476" y="918"/>
                    <a:pt x="1462" y="809"/>
                    <a:pt x="1445" y="699"/>
                  </a:cubicBezTo>
                  <a:cubicBezTo>
                    <a:pt x="1377" y="297"/>
                    <a:pt x="1032" y="1"/>
                    <a:pt x="624"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7703;p46">
              <a:extLst>
                <a:ext uri="{FF2B5EF4-FFF2-40B4-BE49-F238E27FC236}">
                  <a16:creationId xmlns:a16="http://schemas.microsoft.com/office/drawing/2014/main" id="{A1C51BC8-AF28-C5D0-8B75-E28B4B2BF453}"/>
                </a:ext>
              </a:extLst>
            </p:cNvPr>
            <p:cNvSpPr/>
            <p:nvPr/>
          </p:nvSpPr>
          <p:spPr>
            <a:xfrm>
              <a:off x="3455749" y="2762029"/>
              <a:ext cx="11480" cy="23706"/>
            </a:xfrm>
            <a:custGeom>
              <a:avLst/>
              <a:gdLst/>
              <a:ahLst/>
              <a:cxnLst/>
              <a:rect l="l" t="t" r="r" b="b"/>
              <a:pathLst>
                <a:path w="400" h="826" extrusionOk="0">
                  <a:moveTo>
                    <a:pt x="199" y="0"/>
                  </a:moveTo>
                  <a:cubicBezTo>
                    <a:pt x="91" y="0"/>
                    <a:pt x="0" y="89"/>
                    <a:pt x="0" y="199"/>
                  </a:cubicBezTo>
                  <a:lnTo>
                    <a:pt x="0" y="625"/>
                  </a:lnTo>
                  <a:cubicBezTo>
                    <a:pt x="0" y="735"/>
                    <a:pt x="91" y="825"/>
                    <a:pt x="199" y="825"/>
                  </a:cubicBezTo>
                  <a:cubicBezTo>
                    <a:pt x="309" y="825"/>
                    <a:pt x="397" y="737"/>
                    <a:pt x="400" y="625"/>
                  </a:cubicBezTo>
                  <a:lnTo>
                    <a:pt x="400" y="199"/>
                  </a:lnTo>
                  <a:cubicBezTo>
                    <a:pt x="400" y="89"/>
                    <a:pt x="309"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7704;p46">
              <a:extLst>
                <a:ext uri="{FF2B5EF4-FFF2-40B4-BE49-F238E27FC236}">
                  <a16:creationId xmlns:a16="http://schemas.microsoft.com/office/drawing/2014/main" id="{283BA9CA-1927-C125-8A16-B73E14224C46}"/>
                </a:ext>
              </a:extLst>
            </p:cNvPr>
            <p:cNvSpPr/>
            <p:nvPr/>
          </p:nvSpPr>
          <p:spPr>
            <a:xfrm>
              <a:off x="3416602" y="2763119"/>
              <a:ext cx="20176" cy="21439"/>
            </a:xfrm>
            <a:custGeom>
              <a:avLst/>
              <a:gdLst/>
              <a:ahLst/>
              <a:cxnLst/>
              <a:rect l="l" t="t" r="r" b="b"/>
              <a:pathLst>
                <a:path w="703" h="747" extrusionOk="0">
                  <a:moveTo>
                    <a:pt x="477" y="1"/>
                  </a:moveTo>
                  <a:cubicBezTo>
                    <a:pt x="415" y="1"/>
                    <a:pt x="355" y="30"/>
                    <a:pt x="315" y="83"/>
                  </a:cubicBezTo>
                  <a:lnTo>
                    <a:pt x="65" y="429"/>
                  </a:lnTo>
                  <a:cubicBezTo>
                    <a:pt x="0" y="518"/>
                    <a:pt x="21" y="642"/>
                    <a:pt x="109" y="707"/>
                  </a:cubicBezTo>
                  <a:cubicBezTo>
                    <a:pt x="144" y="734"/>
                    <a:pt x="185" y="747"/>
                    <a:pt x="226" y="747"/>
                  </a:cubicBezTo>
                  <a:cubicBezTo>
                    <a:pt x="286" y="747"/>
                    <a:pt x="347" y="718"/>
                    <a:pt x="388" y="663"/>
                  </a:cubicBezTo>
                  <a:lnTo>
                    <a:pt x="638" y="318"/>
                  </a:lnTo>
                  <a:cubicBezTo>
                    <a:pt x="703" y="227"/>
                    <a:pt x="681" y="105"/>
                    <a:pt x="594" y="40"/>
                  </a:cubicBezTo>
                  <a:cubicBezTo>
                    <a:pt x="558" y="13"/>
                    <a:pt x="517" y="1"/>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7705;p46">
              <a:extLst>
                <a:ext uri="{FF2B5EF4-FFF2-40B4-BE49-F238E27FC236}">
                  <a16:creationId xmlns:a16="http://schemas.microsoft.com/office/drawing/2014/main" id="{1A93E03E-147E-16D9-E423-14BA4FA9BDA2}"/>
                </a:ext>
              </a:extLst>
            </p:cNvPr>
            <p:cNvSpPr/>
            <p:nvPr/>
          </p:nvSpPr>
          <p:spPr>
            <a:xfrm>
              <a:off x="3486201" y="2763119"/>
              <a:ext cx="20233" cy="21439"/>
            </a:xfrm>
            <a:custGeom>
              <a:avLst/>
              <a:gdLst/>
              <a:ahLst/>
              <a:cxnLst/>
              <a:rect l="l" t="t" r="r" b="b"/>
              <a:pathLst>
                <a:path w="705" h="747" extrusionOk="0">
                  <a:moveTo>
                    <a:pt x="226" y="1"/>
                  </a:moveTo>
                  <a:cubicBezTo>
                    <a:pt x="186" y="1"/>
                    <a:pt x="145" y="13"/>
                    <a:pt x="110" y="40"/>
                  </a:cubicBezTo>
                  <a:cubicBezTo>
                    <a:pt x="21" y="105"/>
                    <a:pt x="0" y="230"/>
                    <a:pt x="67" y="318"/>
                  </a:cubicBezTo>
                  <a:lnTo>
                    <a:pt x="316" y="663"/>
                  </a:lnTo>
                  <a:cubicBezTo>
                    <a:pt x="356" y="718"/>
                    <a:pt x="415" y="747"/>
                    <a:pt x="477" y="747"/>
                  </a:cubicBezTo>
                  <a:cubicBezTo>
                    <a:pt x="518" y="747"/>
                    <a:pt x="559" y="734"/>
                    <a:pt x="596" y="707"/>
                  </a:cubicBezTo>
                  <a:cubicBezTo>
                    <a:pt x="683" y="642"/>
                    <a:pt x="704" y="517"/>
                    <a:pt x="639" y="429"/>
                  </a:cubicBezTo>
                  <a:lnTo>
                    <a:pt x="388" y="83"/>
                  </a:lnTo>
                  <a:cubicBezTo>
                    <a:pt x="349" y="30"/>
                    <a:pt x="288"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7706;p46">
              <a:extLst>
                <a:ext uri="{FF2B5EF4-FFF2-40B4-BE49-F238E27FC236}">
                  <a16:creationId xmlns:a16="http://schemas.microsoft.com/office/drawing/2014/main" id="{A78A7D32-94E7-9332-FD8B-761FB4545798}"/>
                </a:ext>
              </a:extLst>
            </p:cNvPr>
            <p:cNvSpPr/>
            <p:nvPr/>
          </p:nvSpPr>
          <p:spPr>
            <a:xfrm>
              <a:off x="3655621" y="2623778"/>
              <a:ext cx="11480" cy="45145"/>
            </a:xfrm>
            <a:custGeom>
              <a:avLst/>
              <a:gdLst/>
              <a:ahLst/>
              <a:cxnLst/>
              <a:rect l="l" t="t" r="r" b="b"/>
              <a:pathLst>
                <a:path w="400" h="1573" extrusionOk="0">
                  <a:moveTo>
                    <a:pt x="201" y="1"/>
                  </a:moveTo>
                  <a:cubicBezTo>
                    <a:pt x="90" y="1"/>
                    <a:pt x="0" y="91"/>
                    <a:pt x="0" y="200"/>
                  </a:cubicBezTo>
                  <a:lnTo>
                    <a:pt x="0" y="1372"/>
                  </a:lnTo>
                  <a:cubicBezTo>
                    <a:pt x="0" y="1482"/>
                    <a:pt x="90" y="1572"/>
                    <a:pt x="201" y="1572"/>
                  </a:cubicBezTo>
                  <a:cubicBezTo>
                    <a:pt x="309" y="1572"/>
                    <a:pt x="398" y="1483"/>
                    <a:pt x="399" y="1372"/>
                  </a:cubicBezTo>
                  <a:lnTo>
                    <a:pt x="399" y="200"/>
                  </a:lnTo>
                  <a:cubicBezTo>
                    <a:pt x="399" y="91"/>
                    <a:pt x="309" y="1"/>
                    <a:pt x="2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7707;p46">
              <a:extLst>
                <a:ext uri="{FF2B5EF4-FFF2-40B4-BE49-F238E27FC236}">
                  <a16:creationId xmlns:a16="http://schemas.microsoft.com/office/drawing/2014/main" id="{6AA0EDDB-E51F-8668-1F6F-6C8993EF227C}"/>
                </a:ext>
              </a:extLst>
            </p:cNvPr>
            <p:cNvSpPr/>
            <p:nvPr/>
          </p:nvSpPr>
          <p:spPr>
            <a:xfrm>
              <a:off x="3641730" y="2646939"/>
              <a:ext cx="39175" cy="21439"/>
            </a:xfrm>
            <a:custGeom>
              <a:avLst/>
              <a:gdLst/>
              <a:ahLst/>
              <a:cxnLst/>
              <a:rect l="l" t="t" r="r" b="b"/>
              <a:pathLst>
                <a:path w="1365" h="747" extrusionOk="0">
                  <a:moveTo>
                    <a:pt x="209" y="1"/>
                  </a:moveTo>
                  <a:cubicBezTo>
                    <a:pt x="93" y="1"/>
                    <a:pt x="0" y="95"/>
                    <a:pt x="0" y="211"/>
                  </a:cubicBezTo>
                  <a:lnTo>
                    <a:pt x="0" y="747"/>
                  </a:lnTo>
                  <a:lnTo>
                    <a:pt x="1365" y="747"/>
                  </a:lnTo>
                  <a:lnTo>
                    <a:pt x="1365" y="211"/>
                  </a:lnTo>
                  <a:cubicBezTo>
                    <a:pt x="1365" y="95"/>
                    <a:pt x="1271" y="1"/>
                    <a:pt x="11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7708;p46">
              <a:extLst>
                <a:ext uri="{FF2B5EF4-FFF2-40B4-BE49-F238E27FC236}">
                  <a16:creationId xmlns:a16="http://schemas.microsoft.com/office/drawing/2014/main" id="{11FBD0DA-5029-62B4-9594-098735AD1DC3}"/>
                </a:ext>
              </a:extLst>
            </p:cNvPr>
            <p:cNvSpPr/>
            <p:nvPr/>
          </p:nvSpPr>
          <p:spPr>
            <a:xfrm>
              <a:off x="3610331" y="2680950"/>
              <a:ext cx="102000" cy="65092"/>
            </a:xfrm>
            <a:custGeom>
              <a:avLst/>
              <a:gdLst/>
              <a:ahLst/>
              <a:cxnLst/>
              <a:rect l="l" t="t" r="r" b="b"/>
              <a:pathLst>
                <a:path w="3554" h="2268" extrusionOk="0">
                  <a:moveTo>
                    <a:pt x="1795" y="1"/>
                  </a:moveTo>
                  <a:cubicBezTo>
                    <a:pt x="1452" y="1"/>
                    <a:pt x="1108" y="31"/>
                    <a:pt x="632" y="92"/>
                  </a:cubicBezTo>
                  <a:cubicBezTo>
                    <a:pt x="541" y="105"/>
                    <a:pt x="118" y="575"/>
                    <a:pt x="26" y="589"/>
                  </a:cubicBezTo>
                  <a:cubicBezTo>
                    <a:pt x="1" y="915"/>
                    <a:pt x="12" y="1242"/>
                    <a:pt x="67" y="1570"/>
                  </a:cubicBezTo>
                  <a:cubicBezTo>
                    <a:pt x="135" y="1972"/>
                    <a:pt x="481" y="2268"/>
                    <a:pt x="887" y="2268"/>
                  </a:cubicBezTo>
                  <a:lnTo>
                    <a:pt x="2665" y="2268"/>
                  </a:lnTo>
                  <a:cubicBezTo>
                    <a:pt x="3072" y="2268"/>
                    <a:pt x="3418" y="1972"/>
                    <a:pt x="3486" y="1570"/>
                  </a:cubicBezTo>
                  <a:cubicBezTo>
                    <a:pt x="3539" y="1242"/>
                    <a:pt x="3553" y="915"/>
                    <a:pt x="3525" y="589"/>
                  </a:cubicBezTo>
                  <a:cubicBezTo>
                    <a:pt x="3415" y="571"/>
                    <a:pt x="3092" y="105"/>
                    <a:pt x="2979" y="92"/>
                  </a:cubicBezTo>
                  <a:cubicBezTo>
                    <a:pt x="2492" y="32"/>
                    <a:pt x="2144" y="1"/>
                    <a:pt x="1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7709;p46">
              <a:extLst>
                <a:ext uri="{FF2B5EF4-FFF2-40B4-BE49-F238E27FC236}">
                  <a16:creationId xmlns:a16="http://schemas.microsoft.com/office/drawing/2014/main" id="{92FBBFE1-2D95-0822-FC70-7670C1E08541}"/>
                </a:ext>
              </a:extLst>
            </p:cNvPr>
            <p:cNvSpPr/>
            <p:nvPr/>
          </p:nvSpPr>
          <p:spPr>
            <a:xfrm>
              <a:off x="3652894" y="2680950"/>
              <a:ext cx="59438" cy="65092"/>
            </a:xfrm>
            <a:custGeom>
              <a:avLst/>
              <a:gdLst/>
              <a:ahLst/>
              <a:cxnLst/>
              <a:rect l="l" t="t" r="r" b="b"/>
              <a:pathLst>
                <a:path w="2071" h="2268" extrusionOk="0">
                  <a:moveTo>
                    <a:pt x="306" y="0"/>
                  </a:moveTo>
                  <a:cubicBezTo>
                    <a:pt x="205" y="0"/>
                    <a:pt x="105" y="3"/>
                    <a:pt x="1" y="8"/>
                  </a:cubicBezTo>
                  <a:cubicBezTo>
                    <a:pt x="255" y="20"/>
                    <a:pt x="530" y="49"/>
                    <a:pt x="874" y="92"/>
                  </a:cubicBezTo>
                  <a:cubicBezTo>
                    <a:pt x="984" y="106"/>
                    <a:pt x="1307" y="572"/>
                    <a:pt x="1420" y="589"/>
                  </a:cubicBezTo>
                  <a:cubicBezTo>
                    <a:pt x="1447" y="915"/>
                    <a:pt x="1434" y="1242"/>
                    <a:pt x="1379" y="1570"/>
                  </a:cubicBezTo>
                  <a:cubicBezTo>
                    <a:pt x="1313" y="1972"/>
                    <a:pt x="967" y="2268"/>
                    <a:pt x="559" y="2268"/>
                  </a:cubicBezTo>
                  <a:lnTo>
                    <a:pt x="1184" y="2268"/>
                  </a:lnTo>
                  <a:cubicBezTo>
                    <a:pt x="1591" y="2268"/>
                    <a:pt x="1936" y="1972"/>
                    <a:pt x="2004" y="1570"/>
                  </a:cubicBezTo>
                  <a:cubicBezTo>
                    <a:pt x="2059" y="1242"/>
                    <a:pt x="2070" y="916"/>
                    <a:pt x="2045" y="589"/>
                  </a:cubicBezTo>
                  <a:cubicBezTo>
                    <a:pt x="1934" y="571"/>
                    <a:pt x="1610" y="105"/>
                    <a:pt x="1498" y="92"/>
                  </a:cubicBezTo>
                  <a:cubicBezTo>
                    <a:pt x="1008" y="31"/>
                    <a:pt x="658" y="0"/>
                    <a:pt x="306"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7710;p46">
              <a:extLst>
                <a:ext uri="{FF2B5EF4-FFF2-40B4-BE49-F238E27FC236}">
                  <a16:creationId xmlns:a16="http://schemas.microsoft.com/office/drawing/2014/main" id="{DDE2847C-9022-3218-BF41-9B5BDD051A49}"/>
                </a:ext>
              </a:extLst>
            </p:cNvPr>
            <p:cNvSpPr/>
            <p:nvPr/>
          </p:nvSpPr>
          <p:spPr>
            <a:xfrm>
              <a:off x="3611163" y="2668350"/>
              <a:ext cx="100421" cy="29504"/>
            </a:xfrm>
            <a:custGeom>
              <a:avLst/>
              <a:gdLst/>
              <a:ahLst/>
              <a:cxnLst/>
              <a:rect l="l" t="t" r="r" b="b"/>
              <a:pathLst>
                <a:path w="3499" h="1028" extrusionOk="0">
                  <a:moveTo>
                    <a:pt x="861" y="1"/>
                  </a:moveTo>
                  <a:cubicBezTo>
                    <a:pt x="453" y="1"/>
                    <a:pt x="107" y="297"/>
                    <a:pt x="40" y="699"/>
                  </a:cubicBezTo>
                  <a:cubicBezTo>
                    <a:pt x="23" y="809"/>
                    <a:pt x="9" y="918"/>
                    <a:pt x="0" y="1028"/>
                  </a:cubicBezTo>
                  <a:cubicBezTo>
                    <a:pt x="583" y="938"/>
                    <a:pt x="1165" y="893"/>
                    <a:pt x="1748" y="893"/>
                  </a:cubicBezTo>
                  <a:cubicBezTo>
                    <a:pt x="2332" y="893"/>
                    <a:pt x="2915" y="938"/>
                    <a:pt x="3499" y="1028"/>
                  </a:cubicBezTo>
                  <a:cubicBezTo>
                    <a:pt x="3489" y="918"/>
                    <a:pt x="3475" y="809"/>
                    <a:pt x="3458" y="699"/>
                  </a:cubicBezTo>
                  <a:cubicBezTo>
                    <a:pt x="3390" y="297"/>
                    <a:pt x="3045" y="1"/>
                    <a:pt x="26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7711;p46">
              <a:extLst>
                <a:ext uri="{FF2B5EF4-FFF2-40B4-BE49-F238E27FC236}">
                  <a16:creationId xmlns:a16="http://schemas.microsoft.com/office/drawing/2014/main" id="{C8D03C25-3B15-DBBD-B6CC-D68B643D530F}"/>
                </a:ext>
              </a:extLst>
            </p:cNvPr>
            <p:cNvSpPr/>
            <p:nvPr/>
          </p:nvSpPr>
          <p:spPr>
            <a:xfrm>
              <a:off x="3668938" y="2668350"/>
              <a:ext cx="42619" cy="29504"/>
            </a:xfrm>
            <a:custGeom>
              <a:avLst/>
              <a:gdLst/>
              <a:ahLst/>
              <a:cxnLst/>
              <a:rect l="l" t="t" r="r" b="b"/>
              <a:pathLst>
                <a:path w="1485" h="1028" extrusionOk="0">
                  <a:moveTo>
                    <a:pt x="0" y="1"/>
                  </a:moveTo>
                  <a:cubicBezTo>
                    <a:pt x="408" y="1"/>
                    <a:pt x="754" y="297"/>
                    <a:pt x="820" y="699"/>
                  </a:cubicBezTo>
                  <a:cubicBezTo>
                    <a:pt x="834" y="782"/>
                    <a:pt x="845" y="866"/>
                    <a:pt x="854" y="948"/>
                  </a:cubicBezTo>
                  <a:cubicBezTo>
                    <a:pt x="1064" y="969"/>
                    <a:pt x="1276" y="996"/>
                    <a:pt x="1485" y="1028"/>
                  </a:cubicBezTo>
                  <a:cubicBezTo>
                    <a:pt x="1476" y="918"/>
                    <a:pt x="1462" y="809"/>
                    <a:pt x="1445" y="699"/>
                  </a:cubicBezTo>
                  <a:cubicBezTo>
                    <a:pt x="1377" y="297"/>
                    <a:pt x="1032" y="1"/>
                    <a:pt x="625"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7712;p46">
              <a:extLst>
                <a:ext uri="{FF2B5EF4-FFF2-40B4-BE49-F238E27FC236}">
                  <a16:creationId xmlns:a16="http://schemas.microsoft.com/office/drawing/2014/main" id="{371F13C0-DF9C-08A5-6ACF-64D89C5E2621}"/>
                </a:ext>
              </a:extLst>
            </p:cNvPr>
            <p:cNvSpPr/>
            <p:nvPr/>
          </p:nvSpPr>
          <p:spPr>
            <a:xfrm>
              <a:off x="3655621" y="2762029"/>
              <a:ext cx="11480" cy="23706"/>
            </a:xfrm>
            <a:custGeom>
              <a:avLst/>
              <a:gdLst/>
              <a:ahLst/>
              <a:cxnLst/>
              <a:rect l="l" t="t" r="r" b="b"/>
              <a:pathLst>
                <a:path w="400" h="826" extrusionOk="0">
                  <a:moveTo>
                    <a:pt x="201" y="0"/>
                  </a:moveTo>
                  <a:cubicBezTo>
                    <a:pt x="90" y="0"/>
                    <a:pt x="0" y="89"/>
                    <a:pt x="0" y="199"/>
                  </a:cubicBezTo>
                  <a:lnTo>
                    <a:pt x="0" y="625"/>
                  </a:lnTo>
                  <a:cubicBezTo>
                    <a:pt x="0" y="735"/>
                    <a:pt x="90" y="825"/>
                    <a:pt x="201" y="825"/>
                  </a:cubicBezTo>
                  <a:cubicBezTo>
                    <a:pt x="309" y="825"/>
                    <a:pt x="398" y="737"/>
                    <a:pt x="399" y="625"/>
                  </a:cubicBezTo>
                  <a:lnTo>
                    <a:pt x="399" y="199"/>
                  </a:lnTo>
                  <a:cubicBezTo>
                    <a:pt x="399" y="89"/>
                    <a:pt x="30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7713;p46">
              <a:extLst>
                <a:ext uri="{FF2B5EF4-FFF2-40B4-BE49-F238E27FC236}">
                  <a16:creationId xmlns:a16="http://schemas.microsoft.com/office/drawing/2014/main" id="{5AD6F3FB-2695-8315-70E8-A467C9081B0D}"/>
                </a:ext>
              </a:extLst>
            </p:cNvPr>
            <p:cNvSpPr/>
            <p:nvPr/>
          </p:nvSpPr>
          <p:spPr>
            <a:xfrm>
              <a:off x="3616444" y="2763119"/>
              <a:ext cx="20233" cy="21439"/>
            </a:xfrm>
            <a:custGeom>
              <a:avLst/>
              <a:gdLst/>
              <a:ahLst/>
              <a:cxnLst/>
              <a:rect l="l" t="t" r="r" b="b"/>
              <a:pathLst>
                <a:path w="705" h="747" extrusionOk="0">
                  <a:moveTo>
                    <a:pt x="478" y="1"/>
                  </a:moveTo>
                  <a:cubicBezTo>
                    <a:pt x="416" y="1"/>
                    <a:pt x="356" y="30"/>
                    <a:pt x="317" y="83"/>
                  </a:cubicBezTo>
                  <a:lnTo>
                    <a:pt x="66" y="429"/>
                  </a:lnTo>
                  <a:cubicBezTo>
                    <a:pt x="1" y="518"/>
                    <a:pt x="22" y="642"/>
                    <a:pt x="110" y="707"/>
                  </a:cubicBezTo>
                  <a:cubicBezTo>
                    <a:pt x="145" y="734"/>
                    <a:pt x="186" y="747"/>
                    <a:pt x="227" y="747"/>
                  </a:cubicBezTo>
                  <a:cubicBezTo>
                    <a:pt x="289" y="747"/>
                    <a:pt x="348" y="718"/>
                    <a:pt x="389" y="663"/>
                  </a:cubicBezTo>
                  <a:lnTo>
                    <a:pt x="639" y="318"/>
                  </a:lnTo>
                  <a:cubicBezTo>
                    <a:pt x="705" y="227"/>
                    <a:pt x="684" y="105"/>
                    <a:pt x="595" y="40"/>
                  </a:cubicBezTo>
                  <a:cubicBezTo>
                    <a:pt x="559" y="13"/>
                    <a:pt x="518" y="1"/>
                    <a:pt x="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7714;p46">
              <a:extLst>
                <a:ext uri="{FF2B5EF4-FFF2-40B4-BE49-F238E27FC236}">
                  <a16:creationId xmlns:a16="http://schemas.microsoft.com/office/drawing/2014/main" id="{AB3BA57D-D52C-7C94-8B70-B7CC2E443C90}"/>
                </a:ext>
              </a:extLst>
            </p:cNvPr>
            <p:cNvSpPr/>
            <p:nvPr/>
          </p:nvSpPr>
          <p:spPr>
            <a:xfrm>
              <a:off x="3686072" y="2763119"/>
              <a:ext cx="20176" cy="21439"/>
            </a:xfrm>
            <a:custGeom>
              <a:avLst/>
              <a:gdLst/>
              <a:ahLst/>
              <a:cxnLst/>
              <a:rect l="l" t="t" r="r" b="b"/>
              <a:pathLst>
                <a:path w="703" h="747" extrusionOk="0">
                  <a:moveTo>
                    <a:pt x="225" y="1"/>
                  </a:moveTo>
                  <a:cubicBezTo>
                    <a:pt x="185" y="1"/>
                    <a:pt x="144" y="13"/>
                    <a:pt x="109" y="40"/>
                  </a:cubicBezTo>
                  <a:cubicBezTo>
                    <a:pt x="21" y="105"/>
                    <a:pt x="0" y="230"/>
                    <a:pt x="65" y="318"/>
                  </a:cubicBezTo>
                  <a:lnTo>
                    <a:pt x="315" y="663"/>
                  </a:lnTo>
                  <a:cubicBezTo>
                    <a:pt x="354" y="718"/>
                    <a:pt x="414" y="747"/>
                    <a:pt x="476" y="747"/>
                  </a:cubicBezTo>
                  <a:cubicBezTo>
                    <a:pt x="517" y="747"/>
                    <a:pt x="559" y="734"/>
                    <a:pt x="594" y="707"/>
                  </a:cubicBezTo>
                  <a:cubicBezTo>
                    <a:pt x="682" y="642"/>
                    <a:pt x="703" y="517"/>
                    <a:pt x="638" y="429"/>
                  </a:cubicBezTo>
                  <a:lnTo>
                    <a:pt x="388" y="83"/>
                  </a:lnTo>
                  <a:cubicBezTo>
                    <a:pt x="348" y="30"/>
                    <a:pt x="287"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 name="Google Shape;7715;p46">
            <a:extLst>
              <a:ext uri="{FF2B5EF4-FFF2-40B4-BE49-F238E27FC236}">
                <a16:creationId xmlns:a16="http://schemas.microsoft.com/office/drawing/2014/main" id="{5D4AD2FF-5BFF-E10A-B909-9ECB74DF088A}"/>
              </a:ext>
            </a:extLst>
          </p:cNvPr>
          <p:cNvGrpSpPr/>
          <p:nvPr/>
        </p:nvGrpSpPr>
        <p:grpSpPr>
          <a:xfrm>
            <a:off x="5482062" y="2627583"/>
            <a:ext cx="384207" cy="376633"/>
            <a:chOff x="5390622" y="2627583"/>
            <a:chExt cx="384207" cy="376633"/>
          </a:xfrm>
        </p:grpSpPr>
        <p:sp>
          <p:nvSpPr>
            <p:cNvPr id="100" name="Google Shape;7716;p46">
              <a:extLst>
                <a:ext uri="{FF2B5EF4-FFF2-40B4-BE49-F238E27FC236}">
                  <a16:creationId xmlns:a16="http://schemas.microsoft.com/office/drawing/2014/main" id="{9A11F7CE-3F5F-7714-ECBF-38EBBCA1FAEA}"/>
                </a:ext>
              </a:extLst>
            </p:cNvPr>
            <p:cNvSpPr/>
            <p:nvPr/>
          </p:nvSpPr>
          <p:spPr>
            <a:xfrm>
              <a:off x="5519258" y="2690179"/>
              <a:ext cx="70975" cy="77117"/>
            </a:xfrm>
            <a:custGeom>
              <a:avLst/>
              <a:gdLst/>
              <a:ahLst/>
              <a:cxnLst/>
              <a:rect l="l" t="t" r="r" b="b"/>
              <a:pathLst>
                <a:path w="2473" h="2687" extrusionOk="0">
                  <a:moveTo>
                    <a:pt x="195" y="0"/>
                  </a:moveTo>
                  <a:cubicBezTo>
                    <a:pt x="88" y="0"/>
                    <a:pt x="0" y="88"/>
                    <a:pt x="0" y="196"/>
                  </a:cubicBezTo>
                  <a:lnTo>
                    <a:pt x="0" y="2490"/>
                  </a:lnTo>
                  <a:cubicBezTo>
                    <a:pt x="0" y="2598"/>
                    <a:pt x="88" y="2687"/>
                    <a:pt x="195" y="2687"/>
                  </a:cubicBezTo>
                  <a:cubicBezTo>
                    <a:pt x="304" y="2687"/>
                    <a:pt x="391" y="2599"/>
                    <a:pt x="391" y="2490"/>
                  </a:cubicBezTo>
                  <a:lnTo>
                    <a:pt x="391" y="391"/>
                  </a:lnTo>
                  <a:lnTo>
                    <a:pt x="2276" y="391"/>
                  </a:lnTo>
                  <a:cubicBezTo>
                    <a:pt x="2385" y="391"/>
                    <a:pt x="2472" y="304"/>
                    <a:pt x="2472" y="196"/>
                  </a:cubicBezTo>
                  <a:cubicBezTo>
                    <a:pt x="2472" y="88"/>
                    <a:pt x="2385" y="0"/>
                    <a:pt x="2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7717;p46">
              <a:extLst>
                <a:ext uri="{FF2B5EF4-FFF2-40B4-BE49-F238E27FC236}">
                  <a16:creationId xmlns:a16="http://schemas.microsoft.com/office/drawing/2014/main" id="{96367CF2-4A2E-8C15-E5C7-41ADD483A3D3}"/>
                </a:ext>
              </a:extLst>
            </p:cNvPr>
            <p:cNvSpPr/>
            <p:nvPr/>
          </p:nvSpPr>
          <p:spPr>
            <a:xfrm>
              <a:off x="5612478" y="2627583"/>
              <a:ext cx="136468" cy="136469"/>
            </a:xfrm>
            <a:custGeom>
              <a:avLst/>
              <a:gdLst/>
              <a:ahLst/>
              <a:cxnLst/>
              <a:rect l="l" t="t" r="r" b="b"/>
              <a:pathLst>
                <a:path w="4755" h="4755" extrusionOk="0">
                  <a:moveTo>
                    <a:pt x="2377" y="0"/>
                  </a:moveTo>
                  <a:cubicBezTo>
                    <a:pt x="1064" y="0"/>
                    <a:pt x="0" y="1064"/>
                    <a:pt x="0" y="2377"/>
                  </a:cubicBezTo>
                  <a:cubicBezTo>
                    <a:pt x="0" y="3690"/>
                    <a:pt x="1064" y="4755"/>
                    <a:pt x="2377" y="4755"/>
                  </a:cubicBezTo>
                  <a:cubicBezTo>
                    <a:pt x="3691" y="4755"/>
                    <a:pt x="4755" y="3690"/>
                    <a:pt x="4755" y="2377"/>
                  </a:cubicBezTo>
                  <a:cubicBezTo>
                    <a:pt x="4755" y="1064"/>
                    <a:pt x="3691" y="0"/>
                    <a:pt x="23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7718;p46">
              <a:extLst>
                <a:ext uri="{FF2B5EF4-FFF2-40B4-BE49-F238E27FC236}">
                  <a16:creationId xmlns:a16="http://schemas.microsoft.com/office/drawing/2014/main" id="{36762EDC-DD86-C19A-BFC9-D38ACBA238F0}"/>
                </a:ext>
              </a:extLst>
            </p:cNvPr>
            <p:cNvSpPr/>
            <p:nvPr/>
          </p:nvSpPr>
          <p:spPr>
            <a:xfrm>
              <a:off x="5671343" y="2627583"/>
              <a:ext cx="77605" cy="136440"/>
            </a:xfrm>
            <a:custGeom>
              <a:avLst/>
              <a:gdLst/>
              <a:ahLst/>
              <a:cxnLst/>
              <a:rect l="l" t="t" r="r" b="b"/>
              <a:pathLst>
                <a:path w="2704" h="4754" extrusionOk="0">
                  <a:moveTo>
                    <a:pt x="326" y="0"/>
                  </a:moveTo>
                  <a:cubicBezTo>
                    <a:pt x="215" y="0"/>
                    <a:pt x="106" y="6"/>
                    <a:pt x="0" y="23"/>
                  </a:cubicBezTo>
                  <a:cubicBezTo>
                    <a:pt x="1159" y="181"/>
                    <a:pt x="2049" y="1174"/>
                    <a:pt x="2049" y="2377"/>
                  </a:cubicBezTo>
                  <a:cubicBezTo>
                    <a:pt x="2049" y="3579"/>
                    <a:pt x="1157" y="4570"/>
                    <a:pt x="0" y="4731"/>
                  </a:cubicBezTo>
                  <a:cubicBezTo>
                    <a:pt x="108" y="4745"/>
                    <a:pt x="215" y="4753"/>
                    <a:pt x="326" y="4753"/>
                  </a:cubicBezTo>
                  <a:cubicBezTo>
                    <a:pt x="1638" y="4753"/>
                    <a:pt x="2704" y="3691"/>
                    <a:pt x="2704" y="2376"/>
                  </a:cubicBezTo>
                  <a:cubicBezTo>
                    <a:pt x="2704" y="1063"/>
                    <a:pt x="1638" y="0"/>
                    <a:pt x="326"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7719;p46">
              <a:extLst>
                <a:ext uri="{FF2B5EF4-FFF2-40B4-BE49-F238E27FC236}">
                  <a16:creationId xmlns:a16="http://schemas.microsoft.com/office/drawing/2014/main" id="{8E1E918E-827C-0F61-58FE-2EA3FD9A893F}"/>
                </a:ext>
              </a:extLst>
            </p:cNvPr>
            <p:cNvSpPr/>
            <p:nvPr/>
          </p:nvSpPr>
          <p:spPr>
            <a:xfrm>
              <a:off x="5664311" y="2649567"/>
              <a:ext cx="33608" cy="41845"/>
            </a:xfrm>
            <a:custGeom>
              <a:avLst/>
              <a:gdLst/>
              <a:ahLst/>
              <a:cxnLst/>
              <a:rect l="l" t="t" r="r" b="b"/>
              <a:pathLst>
                <a:path w="1171" h="1458" extrusionOk="0">
                  <a:moveTo>
                    <a:pt x="580" y="0"/>
                  </a:moveTo>
                  <a:cubicBezTo>
                    <a:pt x="247" y="10"/>
                    <a:pt x="0" y="315"/>
                    <a:pt x="51" y="645"/>
                  </a:cubicBezTo>
                  <a:cubicBezTo>
                    <a:pt x="76" y="807"/>
                    <a:pt x="121" y="981"/>
                    <a:pt x="175" y="1153"/>
                  </a:cubicBezTo>
                  <a:cubicBezTo>
                    <a:pt x="202" y="1235"/>
                    <a:pt x="251" y="1310"/>
                    <a:pt x="317" y="1365"/>
                  </a:cubicBezTo>
                  <a:cubicBezTo>
                    <a:pt x="396" y="1427"/>
                    <a:pt x="491" y="1458"/>
                    <a:pt x="586" y="1458"/>
                  </a:cubicBezTo>
                  <a:cubicBezTo>
                    <a:pt x="680" y="1458"/>
                    <a:pt x="775" y="1427"/>
                    <a:pt x="854" y="1365"/>
                  </a:cubicBezTo>
                  <a:cubicBezTo>
                    <a:pt x="921" y="1310"/>
                    <a:pt x="972" y="1235"/>
                    <a:pt x="996" y="1153"/>
                  </a:cubicBezTo>
                  <a:cubicBezTo>
                    <a:pt x="1050" y="981"/>
                    <a:pt x="1095" y="807"/>
                    <a:pt x="1120" y="645"/>
                  </a:cubicBezTo>
                  <a:cubicBezTo>
                    <a:pt x="1171" y="315"/>
                    <a:pt x="924" y="10"/>
                    <a:pt x="5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7720;p46">
              <a:extLst>
                <a:ext uri="{FF2B5EF4-FFF2-40B4-BE49-F238E27FC236}">
                  <a16:creationId xmlns:a16="http://schemas.microsoft.com/office/drawing/2014/main" id="{7F98FE2F-7E25-7120-4DD8-739F1342EA82}"/>
                </a:ext>
              </a:extLst>
            </p:cNvPr>
            <p:cNvSpPr/>
            <p:nvPr/>
          </p:nvSpPr>
          <p:spPr>
            <a:xfrm>
              <a:off x="5684172" y="2680679"/>
              <a:ext cx="42763" cy="31053"/>
            </a:xfrm>
            <a:custGeom>
              <a:avLst/>
              <a:gdLst/>
              <a:ahLst/>
              <a:cxnLst/>
              <a:rect l="l" t="t" r="r" b="b"/>
              <a:pathLst>
                <a:path w="1490" h="1082" extrusionOk="0">
                  <a:moveTo>
                    <a:pt x="932" y="0"/>
                  </a:moveTo>
                  <a:cubicBezTo>
                    <a:pt x="904" y="0"/>
                    <a:pt x="875" y="2"/>
                    <a:pt x="846" y="7"/>
                  </a:cubicBezTo>
                  <a:cubicBezTo>
                    <a:pt x="684" y="31"/>
                    <a:pt x="509" y="77"/>
                    <a:pt x="338" y="130"/>
                  </a:cubicBezTo>
                  <a:cubicBezTo>
                    <a:pt x="255" y="156"/>
                    <a:pt x="181" y="206"/>
                    <a:pt x="126" y="273"/>
                  </a:cubicBezTo>
                  <a:cubicBezTo>
                    <a:pt x="1" y="430"/>
                    <a:pt x="1" y="652"/>
                    <a:pt x="126" y="810"/>
                  </a:cubicBezTo>
                  <a:cubicBezTo>
                    <a:pt x="181" y="876"/>
                    <a:pt x="255" y="927"/>
                    <a:pt x="338" y="952"/>
                  </a:cubicBezTo>
                  <a:cubicBezTo>
                    <a:pt x="509" y="1004"/>
                    <a:pt x="684" y="1051"/>
                    <a:pt x="846" y="1075"/>
                  </a:cubicBezTo>
                  <a:cubicBezTo>
                    <a:pt x="876" y="1080"/>
                    <a:pt x="905" y="1082"/>
                    <a:pt x="934" y="1082"/>
                  </a:cubicBezTo>
                  <a:cubicBezTo>
                    <a:pt x="1228" y="1082"/>
                    <a:pt x="1481" y="850"/>
                    <a:pt x="1489" y="546"/>
                  </a:cubicBezTo>
                  <a:lnTo>
                    <a:pt x="1489" y="542"/>
                  </a:lnTo>
                  <a:lnTo>
                    <a:pt x="1489" y="536"/>
                  </a:lnTo>
                  <a:cubicBezTo>
                    <a:pt x="1481" y="232"/>
                    <a:pt x="1227"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7721;p46">
              <a:extLst>
                <a:ext uri="{FF2B5EF4-FFF2-40B4-BE49-F238E27FC236}">
                  <a16:creationId xmlns:a16="http://schemas.microsoft.com/office/drawing/2014/main" id="{2A8EB579-E608-728F-1F08-378DC68CB17C}"/>
                </a:ext>
              </a:extLst>
            </p:cNvPr>
            <p:cNvSpPr/>
            <p:nvPr/>
          </p:nvSpPr>
          <p:spPr>
            <a:xfrm>
              <a:off x="5663479" y="2700195"/>
              <a:ext cx="33636" cy="41845"/>
            </a:xfrm>
            <a:custGeom>
              <a:avLst/>
              <a:gdLst/>
              <a:ahLst/>
              <a:cxnLst/>
              <a:rect l="l" t="t" r="r" b="b"/>
              <a:pathLst>
                <a:path w="1172" h="1458" extrusionOk="0">
                  <a:moveTo>
                    <a:pt x="586" y="0"/>
                  </a:moveTo>
                  <a:cubicBezTo>
                    <a:pt x="491" y="0"/>
                    <a:pt x="397" y="32"/>
                    <a:pt x="318" y="94"/>
                  </a:cubicBezTo>
                  <a:cubicBezTo>
                    <a:pt x="252" y="148"/>
                    <a:pt x="200" y="223"/>
                    <a:pt x="176" y="306"/>
                  </a:cubicBezTo>
                  <a:cubicBezTo>
                    <a:pt x="122" y="477"/>
                    <a:pt x="77" y="652"/>
                    <a:pt x="52" y="814"/>
                  </a:cubicBezTo>
                  <a:cubicBezTo>
                    <a:pt x="1" y="1143"/>
                    <a:pt x="248" y="1449"/>
                    <a:pt x="581" y="1457"/>
                  </a:cubicBezTo>
                  <a:lnTo>
                    <a:pt x="592" y="1457"/>
                  </a:lnTo>
                  <a:cubicBezTo>
                    <a:pt x="925" y="1449"/>
                    <a:pt x="1172" y="1143"/>
                    <a:pt x="1121" y="814"/>
                  </a:cubicBezTo>
                  <a:cubicBezTo>
                    <a:pt x="1096" y="652"/>
                    <a:pt x="1050" y="477"/>
                    <a:pt x="997" y="306"/>
                  </a:cubicBezTo>
                  <a:cubicBezTo>
                    <a:pt x="971" y="223"/>
                    <a:pt x="922" y="148"/>
                    <a:pt x="854" y="94"/>
                  </a:cubicBezTo>
                  <a:cubicBezTo>
                    <a:pt x="776" y="32"/>
                    <a:pt x="681" y="0"/>
                    <a:pt x="5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7722;p46">
              <a:extLst>
                <a:ext uri="{FF2B5EF4-FFF2-40B4-BE49-F238E27FC236}">
                  <a16:creationId xmlns:a16="http://schemas.microsoft.com/office/drawing/2014/main" id="{2924CBFF-8B1C-8B81-FB27-F79317E257AD}"/>
                </a:ext>
              </a:extLst>
            </p:cNvPr>
            <p:cNvSpPr/>
            <p:nvPr/>
          </p:nvSpPr>
          <p:spPr>
            <a:xfrm>
              <a:off x="5634491" y="2679846"/>
              <a:ext cx="42763" cy="31082"/>
            </a:xfrm>
            <a:custGeom>
              <a:avLst/>
              <a:gdLst/>
              <a:ahLst/>
              <a:cxnLst/>
              <a:rect l="l" t="t" r="r" b="b"/>
              <a:pathLst>
                <a:path w="1490" h="1083" extrusionOk="0">
                  <a:moveTo>
                    <a:pt x="558" y="1"/>
                  </a:moveTo>
                  <a:cubicBezTo>
                    <a:pt x="262" y="1"/>
                    <a:pt x="8" y="233"/>
                    <a:pt x="1" y="537"/>
                  </a:cubicBezTo>
                  <a:lnTo>
                    <a:pt x="1" y="542"/>
                  </a:lnTo>
                  <a:lnTo>
                    <a:pt x="1" y="547"/>
                  </a:lnTo>
                  <a:cubicBezTo>
                    <a:pt x="8" y="851"/>
                    <a:pt x="261" y="1083"/>
                    <a:pt x="556" y="1083"/>
                  </a:cubicBezTo>
                  <a:cubicBezTo>
                    <a:pt x="585" y="1083"/>
                    <a:pt x="614" y="1080"/>
                    <a:pt x="644" y="1076"/>
                  </a:cubicBezTo>
                  <a:cubicBezTo>
                    <a:pt x="806" y="1052"/>
                    <a:pt x="981" y="1005"/>
                    <a:pt x="1152" y="953"/>
                  </a:cubicBezTo>
                  <a:cubicBezTo>
                    <a:pt x="1235" y="926"/>
                    <a:pt x="1308" y="877"/>
                    <a:pt x="1363" y="810"/>
                  </a:cubicBezTo>
                  <a:cubicBezTo>
                    <a:pt x="1489" y="652"/>
                    <a:pt x="1489" y="431"/>
                    <a:pt x="1363" y="274"/>
                  </a:cubicBezTo>
                  <a:cubicBezTo>
                    <a:pt x="1308" y="207"/>
                    <a:pt x="1235" y="156"/>
                    <a:pt x="1152" y="130"/>
                  </a:cubicBezTo>
                  <a:cubicBezTo>
                    <a:pt x="981" y="78"/>
                    <a:pt x="806" y="32"/>
                    <a:pt x="644" y="8"/>
                  </a:cubicBezTo>
                  <a:cubicBezTo>
                    <a:pt x="615" y="3"/>
                    <a:pt x="586" y="1"/>
                    <a:pt x="5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7723;p46">
              <a:extLst>
                <a:ext uri="{FF2B5EF4-FFF2-40B4-BE49-F238E27FC236}">
                  <a16:creationId xmlns:a16="http://schemas.microsoft.com/office/drawing/2014/main" id="{050C3946-525D-887D-E187-AADD590B20CF}"/>
                </a:ext>
              </a:extLst>
            </p:cNvPr>
            <p:cNvSpPr/>
            <p:nvPr/>
          </p:nvSpPr>
          <p:spPr>
            <a:xfrm>
              <a:off x="5504363" y="2780700"/>
              <a:ext cx="264786" cy="217890"/>
            </a:xfrm>
            <a:custGeom>
              <a:avLst/>
              <a:gdLst/>
              <a:ahLst/>
              <a:cxnLst/>
              <a:rect l="l" t="t" r="r" b="b"/>
              <a:pathLst>
                <a:path w="9226" h="7592" extrusionOk="0">
                  <a:moveTo>
                    <a:pt x="0" y="1"/>
                  </a:moveTo>
                  <a:lnTo>
                    <a:pt x="0" y="7591"/>
                  </a:lnTo>
                  <a:lnTo>
                    <a:pt x="9021" y="7591"/>
                  </a:lnTo>
                  <a:cubicBezTo>
                    <a:pt x="9134" y="7591"/>
                    <a:pt x="9226" y="7499"/>
                    <a:pt x="9226" y="7387"/>
                  </a:cubicBezTo>
                  <a:lnTo>
                    <a:pt x="9226" y="2436"/>
                  </a:lnTo>
                  <a:lnTo>
                    <a:pt x="7905" y="1001"/>
                  </a:lnTo>
                  <a:cubicBezTo>
                    <a:pt x="7867" y="960"/>
                    <a:pt x="7822" y="929"/>
                    <a:pt x="7771" y="910"/>
                  </a:cubicBezTo>
                  <a:lnTo>
                    <a:pt x="5522" y="26"/>
                  </a:lnTo>
                  <a:cubicBezTo>
                    <a:pt x="5480" y="9"/>
                    <a:pt x="5433" y="1"/>
                    <a:pt x="5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7724;p46">
              <a:extLst>
                <a:ext uri="{FF2B5EF4-FFF2-40B4-BE49-F238E27FC236}">
                  <a16:creationId xmlns:a16="http://schemas.microsoft.com/office/drawing/2014/main" id="{DEAE6934-7B7F-4331-A641-EF22F8597A0A}"/>
                </a:ext>
              </a:extLst>
            </p:cNvPr>
            <p:cNvSpPr/>
            <p:nvPr/>
          </p:nvSpPr>
          <p:spPr>
            <a:xfrm>
              <a:off x="5542534" y="2802025"/>
              <a:ext cx="192290" cy="11279"/>
            </a:xfrm>
            <a:custGeom>
              <a:avLst/>
              <a:gdLst/>
              <a:ahLst/>
              <a:cxnLst/>
              <a:rect l="l" t="t" r="r" b="b"/>
              <a:pathLst>
                <a:path w="6700" h="393" extrusionOk="0">
                  <a:moveTo>
                    <a:pt x="255" y="0"/>
                  </a:moveTo>
                  <a:cubicBezTo>
                    <a:pt x="114" y="0"/>
                    <a:pt x="1" y="89"/>
                    <a:pt x="1" y="196"/>
                  </a:cubicBezTo>
                  <a:cubicBezTo>
                    <a:pt x="1" y="303"/>
                    <a:pt x="114" y="392"/>
                    <a:pt x="255" y="392"/>
                  </a:cubicBezTo>
                  <a:lnTo>
                    <a:pt x="6699" y="392"/>
                  </a:lnTo>
                  <a:lnTo>
                    <a:pt x="6577" y="258"/>
                  </a:lnTo>
                  <a:cubicBezTo>
                    <a:pt x="6540" y="217"/>
                    <a:pt x="6493" y="186"/>
                    <a:pt x="6441" y="167"/>
                  </a:cubicBezTo>
                  <a:lnTo>
                    <a:pt x="60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7725;p46">
              <a:extLst>
                <a:ext uri="{FF2B5EF4-FFF2-40B4-BE49-F238E27FC236}">
                  <a16:creationId xmlns:a16="http://schemas.microsoft.com/office/drawing/2014/main" id="{9334366A-7FBE-74C8-A228-36AF2FCBAA7B}"/>
                </a:ext>
              </a:extLst>
            </p:cNvPr>
            <p:cNvSpPr/>
            <p:nvPr/>
          </p:nvSpPr>
          <p:spPr>
            <a:xfrm>
              <a:off x="5634290" y="2780700"/>
              <a:ext cx="134833" cy="217890"/>
            </a:xfrm>
            <a:custGeom>
              <a:avLst/>
              <a:gdLst/>
              <a:ahLst/>
              <a:cxnLst/>
              <a:rect l="l" t="t" r="r" b="b"/>
              <a:pathLst>
                <a:path w="4698" h="7592" extrusionOk="0">
                  <a:moveTo>
                    <a:pt x="1" y="1"/>
                  </a:moveTo>
                  <a:lnTo>
                    <a:pt x="2391" y="941"/>
                  </a:lnTo>
                  <a:lnTo>
                    <a:pt x="3768" y="2439"/>
                  </a:lnTo>
                  <a:lnTo>
                    <a:pt x="3768" y="7591"/>
                  </a:lnTo>
                  <a:lnTo>
                    <a:pt x="4493" y="7591"/>
                  </a:lnTo>
                  <a:cubicBezTo>
                    <a:pt x="4606" y="7591"/>
                    <a:pt x="4697" y="7499"/>
                    <a:pt x="4697" y="7387"/>
                  </a:cubicBezTo>
                  <a:lnTo>
                    <a:pt x="4697" y="2436"/>
                  </a:lnTo>
                  <a:lnTo>
                    <a:pt x="3375" y="1001"/>
                  </a:lnTo>
                  <a:cubicBezTo>
                    <a:pt x="3343" y="960"/>
                    <a:pt x="3296" y="929"/>
                    <a:pt x="3244" y="910"/>
                  </a:cubicBezTo>
                  <a:lnTo>
                    <a:pt x="995" y="26"/>
                  </a:lnTo>
                  <a:cubicBezTo>
                    <a:pt x="953" y="9"/>
                    <a:pt x="906" y="1"/>
                    <a:pt x="861"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7726;p46">
              <a:extLst>
                <a:ext uri="{FF2B5EF4-FFF2-40B4-BE49-F238E27FC236}">
                  <a16:creationId xmlns:a16="http://schemas.microsoft.com/office/drawing/2014/main" id="{4C529B35-9BF6-141E-604D-EDBCCC4FCEE6}"/>
                </a:ext>
              </a:extLst>
            </p:cNvPr>
            <p:cNvSpPr/>
            <p:nvPr/>
          </p:nvSpPr>
          <p:spPr>
            <a:xfrm>
              <a:off x="5583060" y="2775018"/>
              <a:ext cx="120138" cy="229198"/>
            </a:xfrm>
            <a:custGeom>
              <a:avLst/>
              <a:gdLst/>
              <a:ahLst/>
              <a:cxnLst/>
              <a:rect l="l" t="t" r="r" b="b"/>
              <a:pathLst>
                <a:path w="4186" h="7986" extrusionOk="0">
                  <a:moveTo>
                    <a:pt x="222" y="1"/>
                  </a:moveTo>
                  <a:cubicBezTo>
                    <a:pt x="144" y="1"/>
                    <a:pt x="70" y="48"/>
                    <a:pt x="39" y="126"/>
                  </a:cubicBezTo>
                  <a:cubicBezTo>
                    <a:pt x="1" y="226"/>
                    <a:pt x="50" y="340"/>
                    <a:pt x="150" y="380"/>
                  </a:cubicBezTo>
                  <a:lnTo>
                    <a:pt x="2498" y="1304"/>
                  </a:lnTo>
                  <a:lnTo>
                    <a:pt x="3792" y="2712"/>
                  </a:lnTo>
                  <a:lnTo>
                    <a:pt x="3792" y="7789"/>
                  </a:lnTo>
                  <a:cubicBezTo>
                    <a:pt x="3792" y="7896"/>
                    <a:pt x="3881" y="7985"/>
                    <a:pt x="3988" y="7985"/>
                  </a:cubicBezTo>
                  <a:cubicBezTo>
                    <a:pt x="4098" y="7985"/>
                    <a:pt x="4185" y="7896"/>
                    <a:pt x="4184" y="7786"/>
                  </a:cubicBezTo>
                  <a:lnTo>
                    <a:pt x="4184" y="2633"/>
                  </a:lnTo>
                  <a:cubicBezTo>
                    <a:pt x="4184" y="2583"/>
                    <a:pt x="4166" y="2538"/>
                    <a:pt x="4133" y="2500"/>
                  </a:cubicBezTo>
                  <a:lnTo>
                    <a:pt x="2755" y="1003"/>
                  </a:lnTo>
                  <a:cubicBezTo>
                    <a:pt x="2736" y="982"/>
                    <a:pt x="2711" y="965"/>
                    <a:pt x="2683" y="954"/>
                  </a:cubicBezTo>
                  <a:lnTo>
                    <a:pt x="293" y="14"/>
                  </a:lnTo>
                  <a:cubicBezTo>
                    <a:pt x="270" y="5"/>
                    <a:pt x="245" y="1"/>
                    <a:pt x="2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7727;p46">
              <a:extLst>
                <a:ext uri="{FF2B5EF4-FFF2-40B4-BE49-F238E27FC236}">
                  <a16:creationId xmlns:a16="http://schemas.microsoft.com/office/drawing/2014/main" id="{A1FE8967-C4AD-A3EE-549C-33D7ED601B43}"/>
                </a:ext>
              </a:extLst>
            </p:cNvPr>
            <p:cNvSpPr/>
            <p:nvPr/>
          </p:nvSpPr>
          <p:spPr>
            <a:xfrm>
              <a:off x="5396247" y="2780672"/>
              <a:ext cx="216254" cy="217862"/>
            </a:xfrm>
            <a:custGeom>
              <a:avLst/>
              <a:gdLst/>
              <a:ahLst/>
              <a:cxnLst/>
              <a:rect l="l" t="t" r="r" b="b"/>
              <a:pathLst>
                <a:path w="7535" h="7591" extrusionOk="0">
                  <a:moveTo>
                    <a:pt x="3767" y="1"/>
                  </a:moveTo>
                  <a:lnTo>
                    <a:pt x="1444" y="916"/>
                  </a:lnTo>
                  <a:cubicBezTo>
                    <a:pt x="1401" y="933"/>
                    <a:pt x="1362" y="958"/>
                    <a:pt x="1332" y="991"/>
                  </a:cubicBezTo>
                  <a:lnTo>
                    <a:pt x="0" y="2437"/>
                  </a:lnTo>
                  <a:lnTo>
                    <a:pt x="0" y="7386"/>
                  </a:lnTo>
                  <a:cubicBezTo>
                    <a:pt x="0" y="7499"/>
                    <a:pt x="92" y="7591"/>
                    <a:pt x="205" y="7591"/>
                  </a:cubicBezTo>
                  <a:lnTo>
                    <a:pt x="7534" y="7591"/>
                  </a:lnTo>
                  <a:lnTo>
                    <a:pt x="7534" y="2437"/>
                  </a:lnTo>
                  <a:lnTo>
                    <a:pt x="6205" y="991"/>
                  </a:lnTo>
                  <a:cubicBezTo>
                    <a:pt x="6173" y="958"/>
                    <a:pt x="6136" y="932"/>
                    <a:pt x="6094" y="916"/>
                  </a:cubicBezTo>
                  <a:lnTo>
                    <a:pt x="37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7728;p46">
              <a:extLst>
                <a:ext uri="{FF2B5EF4-FFF2-40B4-BE49-F238E27FC236}">
                  <a16:creationId xmlns:a16="http://schemas.microsoft.com/office/drawing/2014/main" id="{2D43452D-6DB2-1904-0B02-8745D79E924E}"/>
                </a:ext>
              </a:extLst>
            </p:cNvPr>
            <p:cNvSpPr/>
            <p:nvPr/>
          </p:nvSpPr>
          <p:spPr>
            <a:xfrm>
              <a:off x="5433730" y="2850615"/>
              <a:ext cx="70659" cy="147920"/>
            </a:xfrm>
            <a:custGeom>
              <a:avLst/>
              <a:gdLst/>
              <a:ahLst/>
              <a:cxnLst/>
              <a:rect l="l" t="t" r="r" b="b"/>
              <a:pathLst>
                <a:path w="2462" h="5154" extrusionOk="0">
                  <a:moveTo>
                    <a:pt x="1" y="0"/>
                  </a:moveTo>
                  <a:lnTo>
                    <a:pt x="1" y="5154"/>
                  </a:lnTo>
                  <a:lnTo>
                    <a:pt x="2461" y="5154"/>
                  </a:lnTo>
                  <a:lnTo>
                    <a:pt x="2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7729;p46">
              <a:extLst>
                <a:ext uri="{FF2B5EF4-FFF2-40B4-BE49-F238E27FC236}">
                  <a16:creationId xmlns:a16="http://schemas.microsoft.com/office/drawing/2014/main" id="{CE90FCB1-2A67-C31D-21C7-72FB6951E8E7}"/>
                </a:ext>
              </a:extLst>
            </p:cNvPr>
            <p:cNvSpPr/>
            <p:nvPr/>
          </p:nvSpPr>
          <p:spPr>
            <a:xfrm>
              <a:off x="5504363" y="2850615"/>
              <a:ext cx="70631" cy="147920"/>
            </a:xfrm>
            <a:custGeom>
              <a:avLst/>
              <a:gdLst/>
              <a:ahLst/>
              <a:cxnLst/>
              <a:rect l="l" t="t" r="r" b="b"/>
              <a:pathLst>
                <a:path w="2461" h="5154" extrusionOk="0">
                  <a:moveTo>
                    <a:pt x="0" y="0"/>
                  </a:moveTo>
                  <a:lnTo>
                    <a:pt x="0" y="5154"/>
                  </a:lnTo>
                  <a:lnTo>
                    <a:pt x="2461" y="5154"/>
                  </a:lnTo>
                  <a:lnTo>
                    <a:pt x="2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7730;p46">
              <a:extLst>
                <a:ext uri="{FF2B5EF4-FFF2-40B4-BE49-F238E27FC236}">
                  <a16:creationId xmlns:a16="http://schemas.microsoft.com/office/drawing/2014/main" id="{495C3C63-A888-E22A-A31E-98C5D2609563}"/>
                </a:ext>
              </a:extLst>
            </p:cNvPr>
            <p:cNvSpPr/>
            <p:nvPr/>
          </p:nvSpPr>
          <p:spPr>
            <a:xfrm>
              <a:off x="5428220" y="2921535"/>
              <a:ext cx="81939" cy="11250"/>
            </a:xfrm>
            <a:custGeom>
              <a:avLst/>
              <a:gdLst/>
              <a:ahLst/>
              <a:cxnLst/>
              <a:rect l="l" t="t" r="r" b="b"/>
              <a:pathLst>
                <a:path w="2855" h="392" extrusionOk="0">
                  <a:moveTo>
                    <a:pt x="197" y="1"/>
                  </a:moveTo>
                  <a:cubicBezTo>
                    <a:pt x="90" y="1"/>
                    <a:pt x="1" y="88"/>
                    <a:pt x="1" y="195"/>
                  </a:cubicBezTo>
                  <a:cubicBezTo>
                    <a:pt x="1" y="304"/>
                    <a:pt x="90" y="392"/>
                    <a:pt x="197" y="392"/>
                  </a:cubicBezTo>
                  <a:lnTo>
                    <a:pt x="2657" y="392"/>
                  </a:lnTo>
                  <a:cubicBezTo>
                    <a:pt x="2766" y="392"/>
                    <a:pt x="2855" y="304"/>
                    <a:pt x="2852" y="195"/>
                  </a:cubicBezTo>
                  <a:cubicBezTo>
                    <a:pt x="2852" y="88"/>
                    <a:pt x="2765" y="1"/>
                    <a:pt x="26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7731;p46">
              <a:extLst>
                <a:ext uri="{FF2B5EF4-FFF2-40B4-BE49-F238E27FC236}">
                  <a16:creationId xmlns:a16="http://schemas.microsoft.com/office/drawing/2014/main" id="{6356F67E-6F2F-96D2-76A4-C30714B1613B}"/>
                </a:ext>
              </a:extLst>
            </p:cNvPr>
            <p:cNvSpPr/>
            <p:nvPr/>
          </p:nvSpPr>
          <p:spPr>
            <a:xfrm>
              <a:off x="5498737" y="2921535"/>
              <a:ext cx="81881" cy="11250"/>
            </a:xfrm>
            <a:custGeom>
              <a:avLst/>
              <a:gdLst/>
              <a:ahLst/>
              <a:cxnLst/>
              <a:rect l="l" t="t" r="r" b="b"/>
              <a:pathLst>
                <a:path w="2853" h="392" extrusionOk="0">
                  <a:moveTo>
                    <a:pt x="196" y="1"/>
                  </a:moveTo>
                  <a:cubicBezTo>
                    <a:pt x="89" y="1"/>
                    <a:pt x="0" y="88"/>
                    <a:pt x="0" y="195"/>
                  </a:cubicBezTo>
                  <a:cubicBezTo>
                    <a:pt x="0" y="304"/>
                    <a:pt x="89" y="392"/>
                    <a:pt x="196" y="392"/>
                  </a:cubicBezTo>
                  <a:lnTo>
                    <a:pt x="2657" y="392"/>
                  </a:lnTo>
                  <a:cubicBezTo>
                    <a:pt x="2765" y="392"/>
                    <a:pt x="2853" y="304"/>
                    <a:pt x="2853" y="195"/>
                  </a:cubicBezTo>
                  <a:cubicBezTo>
                    <a:pt x="2853" y="88"/>
                    <a:pt x="2764" y="1"/>
                    <a:pt x="26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7732;p46">
              <a:extLst>
                <a:ext uri="{FF2B5EF4-FFF2-40B4-BE49-F238E27FC236}">
                  <a16:creationId xmlns:a16="http://schemas.microsoft.com/office/drawing/2014/main" id="{656AE3FB-F2EF-435E-6C67-B4F479DBCD43}"/>
                </a:ext>
              </a:extLst>
            </p:cNvPr>
            <p:cNvSpPr/>
            <p:nvPr/>
          </p:nvSpPr>
          <p:spPr>
            <a:xfrm>
              <a:off x="5396247" y="2881583"/>
              <a:ext cx="52808" cy="11279"/>
            </a:xfrm>
            <a:custGeom>
              <a:avLst/>
              <a:gdLst/>
              <a:ahLst/>
              <a:cxnLst/>
              <a:rect l="l" t="t" r="r" b="b"/>
              <a:pathLst>
                <a:path w="1840" h="393" extrusionOk="0">
                  <a:moveTo>
                    <a:pt x="0" y="0"/>
                  </a:moveTo>
                  <a:lnTo>
                    <a:pt x="0" y="393"/>
                  </a:lnTo>
                  <a:lnTo>
                    <a:pt x="1644" y="393"/>
                  </a:lnTo>
                  <a:cubicBezTo>
                    <a:pt x="1751" y="393"/>
                    <a:pt x="1840" y="304"/>
                    <a:pt x="1840" y="196"/>
                  </a:cubicBezTo>
                  <a:cubicBezTo>
                    <a:pt x="1840" y="89"/>
                    <a:pt x="1751" y="0"/>
                    <a:pt x="16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7733;p46">
              <a:extLst>
                <a:ext uri="{FF2B5EF4-FFF2-40B4-BE49-F238E27FC236}">
                  <a16:creationId xmlns:a16="http://schemas.microsoft.com/office/drawing/2014/main" id="{E9459551-2CDD-6DA8-5CB9-9D776BF9D19D}"/>
                </a:ext>
              </a:extLst>
            </p:cNvPr>
            <p:cNvSpPr/>
            <p:nvPr/>
          </p:nvSpPr>
          <p:spPr>
            <a:xfrm>
              <a:off x="5396247" y="2955947"/>
              <a:ext cx="52808" cy="11250"/>
            </a:xfrm>
            <a:custGeom>
              <a:avLst/>
              <a:gdLst/>
              <a:ahLst/>
              <a:cxnLst/>
              <a:rect l="l" t="t" r="r" b="b"/>
              <a:pathLst>
                <a:path w="1840" h="392" extrusionOk="0">
                  <a:moveTo>
                    <a:pt x="0" y="1"/>
                  </a:moveTo>
                  <a:lnTo>
                    <a:pt x="0" y="392"/>
                  </a:lnTo>
                  <a:lnTo>
                    <a:pt x="1644" y="392"/>
                  </a:lnTo>
                  <a:cubicBezTo>
                    <a:pt x="1751" y="392"/>
                    <a:pt x="1840" y="304"/>
                    <a:pt x="1840" y="196"/>
                  </a:cubicBezTo>
                  <a:cubicBezTo>
                    <a:pt x="1840" y="88"/>
                    <a:pt x="1751"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7734;p46">
              <a:extLst>
                <a:ext uri="{FF2B5EF4-FFF2-40B4-BE49-F238E27FC236}">
                  <a16:creationId xmlns:a16="http://schemas.microsoft.com/office/drawing/2014/main" id="{18631971-65CC-1535-5219-7E857BAC31F7}"/>
                </a:ext>
              </a:extLst>
            </p:cNvPr>
            <p:cNvSpPr/>
            <p:nvPr/>
          </p:nvSpPr>
          <p:spPr>
            <a:xfrm>
              <a:off x="5560271" y="2881583"/>
              <a:ext cx="52234" cy="11279"/>
            </a:xfrm>
            <a:custGeom>
              <a:avLst/>
              <a:gdLst/>
              <a:ahLst/>
              <a:cxnLst/>
              <a:rect l="l" t="t" r="r" b="b"/>
              <a:pathLst>
                <a:path w="1820" h="393" extrusionOk="0">
                  <a:moveTo>
                    <a:pt x="197" y="0"/>
                  </a:moveTo>
                  <a:cubicBezTo>
                    <a:pt x="89" y="0"/>
                    <a:pt x="1" y="89"/>
                    <a:pt x="1" y="196"/>
                  </a:cubicBezTo>
                  <a:cubicBezTo>
                    <a:pt x="1" y="304"/>
                    <a:pt x="89" y="393"/>
                    <a:pt x="197" y="393"/>
                  </a:cubicBezTo>
                  <a:lnTo>
                    <a:pt x="1819" y="393"/>
                  </a:lnTo>
                  <a:lnTo>
                    <a:pt x="18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7735;p46">
              <a:extLst>
                <a:ext uri="{FF2B5EF4-FFF2-40B4-BE49-F238E27FC236}">
                  <a16:creationId xmlns:a16="http://schemas.microsoft.com/office/drawing/2014/main" id="{4489940B-91E1-FDD0-CCB2-352C956A6769}"/>
                </a:ext>
              </a:extLst>
            </p:cNvPr>
            <p:cNvSpPr/>
            <p:nvPr/>
          </p:nvSpPr>
          <p:spPr>
            <a:xfrm>
              <a:off x="5560271" y="2955947"/>
              <a:ext cx="52234" cy="11250"/>
            </a:xfrm>
            <a:custGeom>
              <a:avLst/>
              <a:gdLst/>
              <a:ahLst/>
              <a:cxnLst/>
              <a:rect l="l" t="t" r="r" b="b"/>
              <a:pathLst>
                <a:path w="1820" h="392" extrusionOk="0">
                  <a:moveTo>
                    <a:pt x="197" y="1"/>
                  </a:moveTo>
                  <a:cubicBezTo>
                    <a:pt x="89" y="1"/>
                    <a:pt x="1" y="88"/>
                    <a:pt x="1" y="196"/>
                  </a:cubicBezTo>
                  <a:cubicBezTo>
                    <a:pt x="1" y="303"/>
                    <a:pt x="89" y="392"/>
                    <a:pt x="197" y="392"/>
                  </a:cubicBezTo>
                  <a:lnTo>
                    <a:pt x="1819" y="392"/>
                  </a:lnTo>
                  <a:lnTo>
                    <a:pt x="18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7736;p46">
              <a:extLst>
                <a:ext uri="{FF2B5EF4-FFF2-40B4-BE49-F238E27FC236}">
                  <a16:creationId xmlns:a16="http://schemas.microsoft.com/office/drawing/2014/main" id="{563B71FC-3379-62A2-EF26-4EE43D8AF6DF}"/>
                </a:ext>
              </a:extLst>
            </p:cNvPr>
            <p:cNvSpPr/>
            <p:nvPr/>
          </p:nvSpPr>
          <p:spPr>
            <a:xfrm>
              <a:off x="5476265" y="2943089"/>
              <a:ext cx="15814" cy="11279"/>
            </a:xfrm>
            <a:custGeom>
              <a:avLst/>
              <a:gdLst/>
              <a:ahLst/>
              <a:cxnLst/>
              <a:rect l="l" t="t" r="r" b="b"/>
              <a:pathLst>
                <a:path w="551" h="393" extrusionOk="0">
                  <a:moveTo>
                    <a:pt x="196" y="0"/>
                  </a:moveTo>
                  <a:cubicBezTo>
                    <a:pt x="89" y="0"/>
                    <a:pt x="0" y="89"/>
                    <a:pt x="0" y="196"/>
                  </a:cubicBezTo>
                  <a:cubicBezTo>
                    <a:pt x="0" y="304"/>
                    <a:pt x="89" y="393"/>
                    <a:pt x="196" y="393"/>
                  </a:cubicBezTo>
                  <a:lnTo>
                    <a:pt x="356" y="393"/>
                  </a:lnTo>
                  <a:cubicBezTo>
                    <a:pt x="464" y="393"/>
                    <a:pt x="550" y="304"/>
                    <a:pt x="550" y="196"/>
                  </a:cubicBezTo>
                  <a:cubicBezTo>
                    <a:pt x="550" y="89"/>
                    <a:pt x="463" y="0"/>
                    <a:pt x="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7737;p46">
              <a:extLst>
                <a:ext uri="{FF2B5EF4-FFF2-40B4-BE49-F238E27FC236}">
                  <a16:creationId xmlns:a16="http://schemas.microsoft.com/office/drawing/2014/main" id="{BD0FC1E5-88C2-A2B5-9FCD-2DFA694EE3EE}"/>
                </a:ext>
              </a:extLst>
            </p:cNvPr>
            <p:cNvSpPr/>
            <p:nvPr/>
          </p:nvSpPr>
          <p:spPr>
            <a:xfrm>
              <a:off x="5516618" y="2943089"/>
              <a:ext cx="15814" cy="11279"/>
            </a:xfrm>
            <a:custGeom>
              <a:avLst/>
              <a:gdLst/>
              <a:ahLst/>
              <a:cxnLst/>
              <a:rect l="l" t="t" r="r" b="b"/>
              <a:pathLst>
                <a:path w="551" h="393" extrusionOk="0">
                  <a:moveTo>
                    <a:pt x="195" y="0"/>
                  </a:moveTo>
                  <a:cubicBezTo>
                    <a:pt x="88" y="0"/>
                    <a:pt x="1" y="89"/>
                    <a:pt x="1" y="196"/>
                  </a:cubicBezTo>
                  <a:cubicBezTo>
                    <a:pt x="1" y="304"/>
                    <a:pt x="88" y="393"/>
                    <a:pt x="195" y="393"/>
                  </a:cubicBezTo>
                  <a:lnTo>
                    <a:pt x="355" y="393"/>
                  </a:lnTo>
                  <a:cubicBezTo>
                    <a:pt x="463" y="393"/>
                    <a:pt x="551" y="304"/>
                    <a:pt x="551" y="196"/>
                  </a:cubicBezTo>
                  <a:cubicBezTo>
                    <a:pt x="551" y="89"/>
                    <a:pt x="462" y="0"/>
                    <a:pt x="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7738;p46">
              <a:extLst>
                <a:ext uri="{FF2B5EF4-FFF2-40B4-BE49-F238E27FC236}">
                  <a16:creationId xmlns:a16="http://schemas.microsoft.com/office/drawing/2014/main" id="{DBD0F7E1-EAFF-2810-FD02-DC0F1F31F1A1}"/>
                </a:ext>
              </a:extLst>
            </p:cNvPr>
            <p:cNvSpPr/>
            <p:nvPr/>
          </p:nvSpPr>
          <p:spPr>
            <a:xfrm>
              <a:off x="5390622" y="2845047"/>
              <a:ext cx="384207" cy="11250"/>
            </a:xfrm>
            <a:custGeom>
              <a:avLst/>
              <a:gdLst/>
              <a:ahLst/>
              <a:cxnLst/>
              <a:rect l="l" t="t" r="r" b="b"/>
              <a:pathLst>
                <a:path w="13387" h="392" extrusionOk="0">
                  <a:moveTo>
                    <a:pt x="196" y="1"/>
                  </a:moveTo>
                  <a:cubicBezTo>
                    <a:pt x="89" y="1"/>
                    <a:pt x="0" y="88"/>
                    <a:pt x="0" y="197"/>
                  </a:cubicBezTo>
                  <a:cubicBezTo>
                    <a:pt x="0" y="304"/>
                    <a:pt x="89" y="392"/>
                    <a:pt x="196" y="392"/>
                  </a:cubicBezTo>
                  <a:lnTo>
                    <a:pt x="13190" y="392"/>
                  </a:lnTo>
                  <a:cubicBezTo>
                    <a:pt x="13297" y="392"/>
                    <a:pt x="13386" y="304"/>
                    <a:pt x="13386" y="197"/>
                  </a:cubicBezTo>
                  <a:cubicBezTo>
                    <a:pt x="13386" y="88"/>
                    <a:pt x="13297" y="1"/>
                    <a:pt x="131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7739;p46">
              <a:extLst>
                <a:ext uri="{FF2B5EF4-FFF2-40B4-BE49-F238E27FC236}">
                  <a16:creationId xmlns:a16="http://schemas.microsoft.com/office/drawing/2014/main" id="{893CB9C9-3CD1-9336-7F76-398D9CC16787}"/>
                </a:ext>
              </a:extLst>
            </p:cNvPr>
            <p:cNvSpPr/>
            <p:nvPr/>
          </p:nvSpPr>
          <p:spPr>
            <a:xfrm>
              <a:off x="5498737" y="2775046"/>
              <a:ext cx="11279" cy="229169"/>
            </a:xfrm>
            <a:custGeom>
              <a:avLst/>
              <a:gdLst/>
              <a:ahLst/>
              <a:cxnLst/>
              <a:rect l="l" t="t" r="r" b="b"/>
              <a:pathLst>
                <a:path w="393" h="7985" extrusionOk="0">
                  <a:moveTo>
                    <a:pt x="196" y="0"/>
                  </a:moveTo>
                  <a:cubicBezTo>
                    <a:pt x="89" y="0"/>
                    <a:pt x="0" y="89"/>
                    <a:pt x="0" y="197"/>
                  </a:cubicBezTo>
                  <a:lnTo>
                    <a:pt x="0" y="7788"/>
                  </a:lnTo>
                  <a:cubicBezTo>
                    <a:pt x="0" y="7895"/>
                    <a:pt x="89" y="7984"/>
                    <a:pt x="196" y="7984"/>
                  </a:cubicBezTo>
                  <a:cubicBezTo>
                    <a:pt x="303" y="7984"/>
                    <a:pt x="392" y="7895"/>
                    <a:pt x="392" y="7788"/>
                  </a:cubicBezTo>
                  <a:lnTo>
                    <a:pt x="392" y="197"/>
                  </a:lnTo>
                  <a:cubicBezTo>
                    <a:pt x="392" y="89"/>
                    <a:pt x="303" y="0"/>
                    <a:pt x="1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 name="Google Shape;7740;p46">
            <a:extLst>
              <a:ext uri="{FF2B5EF4-FFF2-40B4-BE49-F238E27FC236}">
                <a16:creationId xmlns:a16="http://schemas.microsoft.com/office/drawing/2014/main" id="{8A17AC95-E645-9708-0BFF-4141332FFF2E}"/>
              </a:ext>
            </a:extLst>
          </p:cNvPr>
          <p:cNvGrpSpPr/>
          <p:nvPr/>
        </p:nvGrpSpPr>
        <p:grpSpPr>
          <a:xfrm>
            <a:off x="7556501" y="2623770"/>
            <a:ext cx="277793" cy="384264"/>
            <a:chOff x="7465061" y="2623770"/>
            <a:chExt cx="277793" cy="384264"/>
          </a:xfrm>
        </p:grpSpPr>
        <p:sp>
          <p:nvSpPr>
            <p:cNvPr id="125" name="Google Shape;7741;p46">
              <a:extLst>
                <a:ext uri="{FF2B5EF4-FFF2-40B4-BE49-F238E27FC236}">
                  <a16:creationId xmlns:a16="http://schemas.microsoft.com/office/drawing/2014/main" id="{61CEAC67-179F-4580-8BF5-F48714D7F312}"/>
                </a:ext>
              </a:extLst>
            </p:cNvPr>
            <p:cNvSpPr/>
            <p:nvPr/>
          </p:nvSpPr>
          <p:spPr>
            <a:xfrm>
              <a:off x="7465061" y="2623857"/>
              <a:ext cx="277787" cy="384178"/>
            </a:xfrm>
            <a:custGeom>
              <a:avLst/>
              <a:gdLst/>
              <a:ahLst/>
              <a:cxnLst/>
              <a:rect l="l" t="t" r="r" b="b"/>
              <a:pathLst>
                <a:path w="9679" h="13386" extrusionOk="0">
                  <a:moveTo>
                    <a:pt x="554" y="1"/>
                  </a:moveTo>
                  <a:cubicBezTo>
                    <a:pt x="248" y="1"/>
                    <a:pt x="0" y="249"/>
                    <a:pt x="0" y="555"/>
                  </a:cubicBezTo>
                  <a:lnTo>
                    <a:pt x="0" y="12829"/>
                  </a:lnTo>
                  <a:cubicBezTo>
                    <a:pt x="0" y="13137"/>
                    <a:pt x="248" y="13385"/>
                    <a:pt x="554" y="13385"/>
                  </a:cubicBezTo>
                  <a:lnTo>
                    <a:pt x="9122" y="13385"/>
                  </a:lnTo>
                  <a:cubicBezTo>
                    <a:pt x="9429" y="13385"/>
                    <a:pt x="9678" y="13134"/>
                    <a:pt x="9678" y="12829"/>
                  </a:cubicBezTo>
                  <a:lnTo>
                    <a:pt x="9678" y="555"/>
                  </a:lnTo>
                  <a:cubicBezTo>
                    <a:pt x="9678" y="249"/>
                    <a:pt x="9429" y="1"/>
                    <a:pt x="91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7742;p46">
              <a:extLst>
                <a:ext uri="{FF2B5EF4-FFF2-40B4-BE49-F238E27FC236}">
                  <a16:creationId xmlns:a16="http://schemas.microsoft.com/office/drawing/2014/main" id="{DC787633-38A8-9D8B-F718-80DC8368BF8F}"/>
                </a:ext>
              </a:extLst>
            </p:cNvPr>
            <p:cNvSpPr/>
            <p:nvPr/>
          </p:nvSpPr>
          <p:spPr>
            <a:xfrm>
              <a:off x="7707266" y="2623770"/>
              <a:ext cx="35588" cy="384207"/>
            </a:xfrm>
            <a:custGeom>
              <a:avLst/>
              <a:gdLst/>
              <a:ahLst/>
              <a:cxnLst/>
              <a:rect l="l" t="t" r="r" b="b"/>
              <a:pathLst>
                <a:path w="1240" h="13387" extrusionOk="0">
                  <a:moveTo>
                    <a:pt x="1" y="1"/>
                  </a:moveTo>
                  <a:cubicBezTo>
                    <a:pt x="308" y="1"/>
                    <a:pt x="556" y="251"/>
                    <a:pt x="556" y="557"/>
                  </a:cubicBezTo>
                  <a:lnTo>
                    <a:pt x="556" y="12831"/>
                  </a:lnTo>
                  <a:cubicBezTo>
                    <a:pt x="556" y="13138"/>
                    <a:pt x="308" y="13387"/>
                    <a:pt x="1" y="13387"/>
                  </a:cubicBezTo>
                  <a:lnTo>
                    <a:pt x="683" y="13387"/>
                  </a:lnTo>
                  <a:cubicBezTo>
                    <a:pt x="990" y="13387"/>
                    <a:pt x="1239" y="13138"/>
                    <a:pt x="1239" y="12831"/>
                  </a:cubicBezTo>
                  <a:lnTo>
                    <a:pt x="1239" y="557"/>
                  </a:lnTo>
                  <a:cubicBezTo>
                    <a:pt x="1239" y="251"/>
                    <a:pt x="990" y="1"/>
                    <a:pt x="683" y="1"/>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7743;p46">
              <a:extLst>
                <a:ext uri="{FF2B5EF4-FFF2-40B4-BE49-F238E27FC236}">
                  <a16:creationId xmlns:a16="http://schemas.microsoft.com/office/drawing/2014/main" id="{3D3A316D-1129-EAC9-B895-807E3C4D622B}"/>
                </a:ext>
              </a:extLst>
            </p:cNvPr>
            <p:cNvSpPr/>
            <p:nvPr/>
          </p:nvSpPr>
          <p:spPr>
            <a:xfrm>
              <a:off x="7488222" y="2646989"/>
              <a:ext cx="231408" cy="337799"/>
            </a:xfrm>
            <a:custGeom>
              <a:avLst/>
              <a:gdLst/>
              <a:ahLst/>
              <a:cxnLst/>
              <a:rect l="l" t="t" r="r" b="b"/>
              <a:pathLst>
                <a:path w="8063" h="11770" extrusionOk="0">
                  <a:moveTo>
                    <a:pt x="344" y="0"/>
                  </a:moveTo>
                  <a:cubicBezTo>
                    <a:pt x="154" y="0"/>
                    <a:pt x="0" y="154"/>
                    <a:pt x="0" y="345"/>
                  </a:cubicBezTo>
                  <a:lnTo>
                    <a:pt x="0" y="11427"/>
                  </a:lnTo>
                  <a:cubicBezTo>
                    <a:pt x="0" y="11617"/>
                    <a:pt x="154" y="11769"/>
                    <a:pt x="344" y="11769"/>
                  </a:cubicBezTo>
                  <a:lnTo>
                    <a:pt x="7719" y="11769"/>
                  </a:lnTo>
                  <a:cubicBezTo>
                    <a:pt x="7909" y="11769"/>
                    <a:pt x="8063" y="11617"/>
                    <a:pt x="8063" y="11427"/>
                  </a:cubicBezTo>
                  <a:lnTo>
                    <a:pt x="8063" y="345"/>
                  </a:lnTo>
                  <a:cubicBezTo>
                    <a:pt x="8063" y="154"/>
                    <a:pt x="7909" y="0"/>
                    <a:pt x="7719" y="0"/>
                  </a:cubicBezTo>
                  <a:lnTo>
                    <a:pt x="6017" y="0"/>
                  </a:lnTo>
                  <a:cubicBezTo>
                    <a:pt x="5883" y="0"/>
                    <a:pt x="5762" y="79"/>
                    <a:pt x="5705" y="201"/>
                  </a:cubicBezTo>
                  <a:lnTo>
                    <a:pt x="5497" y="652"/>
                  </a:lnTo>
                  <a:cubicBezTo>
                    <a:pt x="5440" y="775"/>
                    <a:pt x="5319" y="854"/>
                    <a:pt x="5185" y="854"/>
                  </a:cubicBezTo>
                  <a:lnTo>
                    <a:pt x="2878" y="854"/>
                  </a:lnTo>
                  <a:cubicBezTo>
                    <a:pt x="2744" y="854"/>
                    <a:pt x="2623" y="776"/>
                    <a:pt x="2566" y="652"/>
                  </a:cubicBezTo>
                  <a:lnTo>
                    <a:pt x="2358" y="201"/>
                  </a:lnTo>
                  <a:cubicBezTo>
                    <a:pt x="2301" y="79"/>
                    <a:pt x="2180" y="0"/>
                    <a:pt x="20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7744;p46">
              <a:extLst>
                <a:ext uri="{FF2B5EF4-FFF2-40B4-BE49-F238E27FC236}">
                  <a16:creationId xmlns:a16="http://schemas.microsoft.com/office/drawing/2014/main" id="{92487F7C-33A1-FD75-3908-80F7014EBD7C}"/>
                </a:ext>
              </a:extLst>
            </p:cNvPr>
            <p:cNvSpPr/>
            <p:nvPr/>
          </p:nvSpPr>
          <p:spPr>
            <a:xfrm>
              <a:off x="7689242" y="2646989"/>
              <a:ext cx="30393" cy="337799"/>
            </a:xfrm>
            <a:custGeom>
              <a:avLst/>
              <a:gdLst/>
              <a:ahLst/>
              <a:cxnLst/>
              <a:rect l="l" t="t" r="r" b="b"/>
              <a:pathLst>
                <a:path w="1059" h="11770" extrusionOk="0">
                  <a:moveTo>
                    <a:pt x="1" y="0"/>
                  </a:moveTo>
                  <a:cubicBezTo>
                    <a:pt x="191" y="0"/>
                    <a:pt x="345" y="154"/>
                    <a:pt x="345" y="345"/>
                  </a:cubicBezTo>
                  <a:lnTo>
                    <a:pt x="345" y="11427"/>
                  </a:lnTo>
                  <a:cubicBezTo>
                    <a:pt x="345" y="11617"/>
                    <a:pt x="191" y="11769"/>
                    <a:pt x="1" y="11769"/>
                  </a:cubicBezTo>
                  <a:lnTo>
                    <a:pt x="715" y="11769"/>
                  </a:lnTo>
                  <a:cubicBezTo>
                    <a:pt x="905" y="11769"/>
                    <a:pt x="1059" y="11617"/>
                    <a:pt x="1059" y="11427"/>
                  </a:cubicBezTo>
                  <a:lnTo>
                    <a:pt x="1059" y="345"/>
                  </a:lnTo>
                  <a:cubicBezTo>
                    <a:pt x="1059" y="155"/>
                    <a:pt x="905" y="0"/>
                    <a:pt x="715"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7745;p46">
              <a:extLst>
                <a:ext uri="{FF2B5EF4-FFF2-40B4-BE49-F238E27FC236}">
                  <a16:creationId xmlns:a16="http://schemas.microsoft.com/office/drawing/2014/main" id="{EF5DED1E-60F9-264D-0960-5AD47F03F38E}"/>
                </a:ext>
              </a:extLst>
            </p:cNvPr>
            <p:cNvSpPr/>
            <p:nvPr/>
          </p:nvSpPr>
          <p:spPr>
            <a:xfrm>
              <a:off x="7587613" y="2641163"/>
              <a:ext cx="32632" cy="11681"/>
            </a:xfrm>
            <a:custGeom>
              <a:avLst/>
              <a:gdLst/>
              <a:ahLst/>
              <a:cxnLst/>
              <a:rect l="l" t="t" r="r" b="b"/>
              <a:pathLst>
                <a:path w="1137" h="407" extrusionOk="0">
                  <a:moveTo>
                    <a:pt x="204" y="0"/>
                  </a:moveTo>
                  <a:cubicBezTo>
                    <a:pt x="91" y="0"/>
                    <a:pt x="1" y="90"/>
                    <a:pt x="1" y="203"/>
                  </a:cubicBezTo>
                  <a:cubicBezTo>
                    <a:pt x="1" y="316"/>
                    <a:pt x="92" y="406"/>
                    <a:pt x="204" y="406"/>
                  </a:cubicBezTo>
                  <a:lnTo>
                    <a:pt x="933" y="406"/>
                  </a:lnTo>
                  <a:cubicBezTo>
                    <a:pt x="1045" y="406"/>
                    <a:pt x="1136" y="316"/>
                    <a:pt x="1136" y="203"/>
                  </a:cubicBezTo>
                  <a:cubicBezTo>
                    <a:pt x="1136" y="90"/>
                    <a:pt x="1045" y="0"/>
                    <a:pt x="933" y="0"/>
                  </a:cubicBezTo>
                  <a:close/>
                </a:path>
              </a:pathLst>
            </a:custGeom>
            <a:solidFill>
              <a:srgbClr val="000000">
                <a:alpha val="352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7746;p46">
              <a:extLst>
                <a:ext uri="{FF2B5EF4-FFF2-40B4-BE49-F238E27FC236}">
                  <a16:creationId xmlns:a16="http://schemas.microsoft.com/office/drawing/2014/main" id="{854BFEA1-FE3D-FC97-7CF2-6E1899F36E3F}"/>
                </a:ext>
              </a:extLst>
            </p:cNvPr>
            <p:cNvSpPr/>
            <p:nvPr/>
          </p:nvSpPr>
          <p:spPr>
            <a:xfrm>
              <a:off x="7544016" y="2837102"/>
              <a:ext cx="119794" cy="40697"/>
            </a:xfrm>
            <a:custGeom>
              <a:avLst/>
              <a:gdLst/>
              <a:ahLst/>
              <a:cxnLst/>
              <a:rect l="l" t="t" r="r" b="b"/>
              <a:pathLst>
                <a:path w="4174" h="1418" extrusionOk="0">
                  <a:moveTo>
                    <a:pt x="2068" y="0"/>
                  </a:moveTo>
                  <a:cubicBezTo>
                    <a:pt x="1242" y="3"/>
                    <a:pt x="481" y="453"/>
                    <a:pt x="66" y="1167"/>
                  </a:cubicBezTo>
                  <a:lnTo>
                    <a:pt x="64" y="1172"/>
                  </a:lnTo>
                  <a:cubicBezTo>
                    <a:pt x="0" y="1283"/>
                    <a:pt x="79" y="1418"/>
                    <a:pt x="205" y="1418"/>
                  </a:cubicBezTo>
                  <a:lnTo>
                    <a:pt x="3972" y="1418"/>
                  </a:lnTo>
                  <a:cubicBezTo>
                    <a:pt x="4096" y="1418"/>
                    <a:pt x="4173" y="1283"/>
                    <a:pt x="4113" y="1174"/>
                  </a:cubicBezTo>
                  <a:cubicBezTo>
                    <a:pt x="3697" y="454"/>
                    <a:pt x="2930" y="0"/>
                    <a:pt x="2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7747;p46">
              <a:extLst>
                <a:ext uri="{FF2B5EF4-FFF2-40B4-BE49-F238E27FC236}">
                  <a16:creationId xmlns:a16="http://schemas.microsoft.com/office/drawing/2014/main" id="{B24321FE-90A0-826D-2F63-C8EB48A328BE}"/>
                </a:ext>
              </a:extLst>
            </p:cNvPr>
            <p:cNvSpPr/>
            <p:nvPr/>
          </p:nvSpPr>
          <p:spPr>
            <a:xfrm>
              <a:off x="7599466" y="2755277"/>
              <a:ext cx="59495" cy="52636"/>
            </a:xfrm>
            <a:custGeom>
              <a:avLst/>
              <a:gdLst/>
              <a:ahLst/>
              <a:cxnLst/>
              <a:rect l="l" t="t" r="r" b="b"/>
              <a:pathLst>
                <a:path w="2073" h="1834" extrusionOk="0">
                  <a:moveTo>
                    <a:pt x="1122" y="1"/>
                  </a:moveTo>
                  <a:cubicBezTo>
                    <a:pt x="901" y="1"/>
                    <a:pt x="680" y="85"/>
                    <a:pt x="510" y="254"/>
                  </a:cubicBezTo>
                  <a:cubicBezTo>
                    <a:pt x="173" y="592"/>
                    <a:pt x="1" y="1313"/>
                    <a:pt x="337" y="1650"/>
                  </a:cubicBezTo>
                  <a:cubicBezTo>
                    <a:pt x="465" y="1779"/>
                    <a:pt x="648" y="1833"/>
                    <a:pt x="845" y="1833"/>
                  </a:cubicBezTo>
                  <a:cubicBezTo>
                    <a:pt x="1167" y="1833"/>
                    <a:pt x="1525" y="1686"/>
                    <a:pt x="1733" y="1477"/>
                  </a:cubicBezTo>
                  <a:cubicBezTo>
                    <a:pt x="2072" y="1138"/>
                    <a:pt x="2072" y="592"/>
                    <a:pt x="1732" y="254"/>
                  </a:cubicBezTo>
                  <a:cubicBezTo>
                    <a:pt x="1563" y="85"/>
                    <a:pt x="1343" y="1"/>
                    <a:pt x="1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7748;p46">
              <a:extLst>
                <a:ext uri="{FF2B5EF4-FFF2-40B4-BE49-F238E27FC236}">
                  <a16:creationId xmlns:a16="http://schemas.microsoft.com/office/drawing/2014/main" id="{A9A967CA-FBBF-4073-4104-D72754015535}"/>
                </a:ext>
              </a:extLst>
            </p:cNvPr>
            <p:cNvSpPr/>
            <p:nvPr/>
          </p:nvSpPr>
          <p:spPr>
            <a:xfrm>
              <a:off x="7548896" y="2718999"/>
              <a:ext cx="59524" cy="52578"/>
            </a:xfrm>
            <a:custGeom>
              <a:avLst/>
              <a:gdLst/>
              <a:ahLst/>
              <a:cxnLst/>
              <a:rect l="l" t="t" r="r" b="b"/>
              <a:pathLst>
                <a:path w="2074" h="1832" extrusionOk="0">
                  <a:moveTo>
                    <a:pt x="950" y="0"/>
                  </a:moveTo>
                  <a:cubicBezTo>
                    <a:pt x="729" y="0"/>
                    <a:pt x="508" y="84"/>
                    <a:pt x="339" y="252"/>
                  </a:cubicBezTo>
                  <a:cubicBezTo>
                    <a:pt x="1" y="591"/>
                    <a:pt x="1" y="1138"/>
                    <a:pt x="338" y="1477"/>
                  </a:cubicBezTo>
                  <a:cubicBezTo>
                    <a:pt x="547" y="1685"/>
                    <a:pt x="904" y="1832"/>
                    <a:pt x="1226" y="1832"/>
                  </a:cubicBezTo>
                  <a:cubicBezTo>
                    <a:pt x="1423" y="1832"/>
                    <a:pt x="1606" y="1777"/>
                    <a:pt x="1735" y="1649"/>
                  </a:cubicBezTo>
                  <a:cubicBezTo>
                    <a:pt x="2073" y="1313"/>
                    <a:pt x="1898" y="591"/>
                    <a:pt x="1561" y="252"/>
                  </a:cubicBezTo>
                  <a:cubicBezTo>
                    <a:pt x="1393" y="84"/>
                    <a:pt x="1171" y="0"/>
                    <a:pt x="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7749;p46">
              <a:extLst>
                <a:ext uri="{FF2B5EF4-FFF2-40B4-BE49-F238E27FC236}">
                  <a16:creationId xmlns:a16="http://schemas.microsoft.com/office/drawing/2014/main" id="{9D486719-2834-BFD2-5C00-FD1819772480}"/>
                </a:ext>
              </a:extLst>
            </p:cNvPr>
            <p:cNvSpPr/>
            <p:nvPr/>
          </p:nvSpPr>
          <p:spPr>
            <a:xfrm>
              <a:off x="7598117" y="2709184"/>
              <a:ext cx="11624" cy="146226"/>
            </a:xfrm>
            <a:custGeom>
              <a:avLst/>
              <a:gdLst/>
              <a:ahLst/>
              <a:cxnLst/>
              <a:rect l="l" t="t" r="r" b="b"/>
              <a:pathLst>
                <a:path w="405" h="5095" extrusionOk="0">
                  <a:moveTo>
                    <a:pt x="203" y="0"/>
                  </a:moveTo>
                  <a:cubicBezTo>
                    <a:pt x="90" y="0"/>
                    <a:pt x="0" y="92"/>
                    <a:pt x="0" y="203"/>
                  </a:cubicBezTo>
                  <a:lnTo>
                    <a:pt x="0" y="4893"/>
                  </a:lnTo>
                  <a:cubicBezTo>
                    <a:pt x="0" y="5006"/>
                    <a:pt x="92" y="5095"/>
                    <a:pt x="203" y="5095"/>
                  </a:cubicBezTo>
                  <a:cubicBezTo>
                    <a:pt x="313" y="5095"/>
                    <a:pt x="404" y="5006"/>
                    <a:pt x="405" y="4890"/>
                  </a:cubicBezTo>
                  <a:lnTo>
                    <a:pt x="405" y="203"/>
                  </a:lnTo>
                  <a:cubicBezTo>
                    <a:pt x="405" y="91"/>
                    <a:pt x="313"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7750;p46">
              <a:extLst>
                <a:ext uri="{FF2B5EF4-FFF2-40B4-BE49-F238E27FC236}">
                  <a16:creationId xmlns:a16="http://schemas.microsoft.com/office/drawing/2014/main" id="{87D2E8F5-D5CF-437C-2EF4-FB864D78C8B6}"/>
                </a:ext>
              </a:extLst>
            </p:cNvPr>
            <p:cNvSpPr/>
            <p:nvPr/>
          </p:nvSpPr>
          <p:spPr>
            <a:xfrm>
              <a:off x="7597342" y="2776630"/>
              <a:ext cx="42304" cy="31828"/>
            </a:xfrm>
            <a:custGeom>
              <a:avLst/>
              <a:gdLst/>
              <a:ahLst/>
              <a:cxnLst/>
              <a:rect l="l" t="t" r="r" b="b"/>
              <a:pathLst>
                <a:path w="1474" h="1109" extrusionOk="0">
                  <a:moveTo>
                    <a:pt x="1250" y="0"/>
                  </a:moveTo>
                  <a:cubicBezTo>
                    <a:pt x="1233" y="0"/>
                    <a:pt x="1217" y="2"/>
                    <a:pt x="1201" y="6"/>
                  </a:cubicBezTo>
                  <a:cubicBezTo>
                    <a:pt x="1173" y="13"/>
                    <a:pt x="512" y="187"/>
                    <a:pt x="68" y="788"/>
                  </a:cubicBezTo>
                  <a:cubicBezTo>
                    <a:pt x="0" y="878"/>
                    <a:pt x="20" y="1002"/>
                    <a:pt x="110" y="1070"/>
                  </a:cubicBezTo>
                  <a:cubicBezTo>
                    <a:pt x="147" y="1097"/>
                    <a:pt x="188" y="1108"/>
                    <a:pt x="230" y="1108"/>
                  </a:cubicBezTo>
                  <a:cubicBezTo>
                    <a:pt x="291" y="1108"/>
                    <a:pt x="351" y="1080"/>
                    <a:pt x="392" y="1028"/>
                  </a:cubicBezTo>
                  <a:cubicBezTo>
                    <a:pt x="747" y="547"/>
                    <a:pt x="1291" y="400"/>
                    <a:pt x="1300" y="399"/>
                  </a:cubicBezTo>
                  <a:cubicBezTo>
                    <a:pt x="1408" y="370"/>
                    <a:pt x="1473" y="260"/>
                    <a:pt x="1446" y="153"/>
                  </a:cubicBezTo>
                  <a:cubicBezTo>
                    <a:pt x="1424" y="62"/>
                    <a:pt x="1341" y="0"/>
                    <a:pt x="1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7751;p46">
              <a:extLst>
                <a:ext uri="{FF2B5EF4-FFF2-40B4-BE49-F238E27FC236}">
                  <a16:creationId xmlns:a16="http://schemas.microsoft.com/office/drawing/2014/main" id="{C0E87255-A293-CA23-7184-790AC7E6CC24}"/>
                </a:ext>
              </a:extLst>
            </p:cNvPr>
            <p:cNvSpPr/>
            <p:nvPr/>
          </p:nvSpPr>
          <p:spPr>
            <a:xfrm>
              <a:off x="7568699" y="2740324"/>
              <a:ext cx="40496" cy="27925"/>
            </a:xfrm>
            <a:custGeom>
              <a:avLst/>
              <a:gdLst/>
              <a:ahLst/>
              <a:cxnLst/>
              <a:rect l="l" t="t" r="r" b="b"/>
              <a:pathLst>
                <a:path w="1411" h="973" extrusionOk="0">
                  <a:moveTo>
                    <a:pt x="203" y="0"/>
                  </a:moveTo>
                  <a:cubicBezTo>
                    <a:pt x="97" y="0"/>
                    <a:pt x="8" y="87"/>
                    <a:pt x="4" y="196"/>
                  </a:cubicBezTo>
                  <a:cubicBezTo>
                    <a:pt x="1" y="306"/>
                    <a:pt x="88" y="399"/>
                    <a:pt x="200" y="404"/>
                  </a:cubicBezTo>
                  <a:cubicBezTo>
                    <a:pt x="219" y="404"/>
                    <a:pt x="681" y="431"/>
                    <a:pt x="1019" y="889"/>
                  </a:cubicBezTo>
                  <a:cubicBezTo>
                    <a:pt x="1059" y="944"/>
                    <a:pt x="1120" y="972"/>
                    <a:pt x="1182" y="972"/>
                  </a:cubicBezTo>
                  <a:cubicBezTo>
                    <a:pt x="1224" y="972"/>
                    <a:pt x="1266" y="958"/>
                    <a:pt x="1302" y="931"/>
                  </a:cubicBezTo>
                  <a:cubicBezTo>
                    <a:pt x="1392" y="866"/>
                    <a:pt x="1410" y="739"/>
                    <a:pt x="1344" y="649"/>
                  </a:cubicBezTo>
                  <a:cubicBezTo>
                    <a:pt x="885" y="27"/>
                    <a:pt x="238" y="0"/>
                    <a:pt x="211" y="0"/>
                  </a:cubicBezTo>
                  <a:cubicBezTo>
                    <a:pt x="208" y="0"/>
                    <a:pt x="206" y="0"/>
                    <a:pt x="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7752;p46">
              <a:extLst>
                <a:ext uri="{FF2B5EF4-FFF2-40B4-BE49-F238E27FC236}">
                  <a16:creationId xmlns:a16="http://schemas.microsoft.com/office/drawing/2014/main" id="{60970165-95BC-CA42-0646-E54C8CD49418}"/>
                </a:ext>
              </a:extLst>
            </p:cNvPr>
            <p:cNvSpPr/>
            <p:nvPr/>
          </p:nvSpPr>
          <p:spPr>
            <a:xfrm>
              <a:off x="7576850" y="2808545"/>
              <a:ext cx="33723" cy="25543"/>
            </a:xfrm>
            <a:custGeom>
              <a:avLst/>
              <a:gdLst/>
              <a:ahLst/>
              <a:cxnLst/>
              <a:rect l="l" t="t" r="r" b="b"/>
              <a:pathLst>
                <a:path w="1175" h="890" extrusionOk="0">
                  <a:moveTo>
                    <a:pt x="231" y="0"/>
                  </a:moveTo>
                  <a:cubicBezTo>
                    <a:pt x="167" y="0"/>
                    <a:pt x="103" y="31"/>
                    <a:pt x="64" y="88"/>
                  </a:cubicBezTo>
                  <a:cubicBezTo>
                    <a:pt x="0" y="180"/>
                    <a:pt x="24" y="305"/>
                    <a:pt x="116" y="369"/>
                  </a:cubicBezTo>
                  <a:lnTo>
                    <a:pt x="831" y="854"/>
                  </a:lnTo>
                  <a:cubicBezTo>
                    <a:pt x="864" y="878"/>
                    <a:pt x="905" y="889"/>
                    <a:pt x="944" y="889"/>
                  </a:cubicBezTo>
                  <a:cubicBezTo>
                    <a:pt x="1008" y="889"/>
                    <a:pt x="1071" y="857"/>
                    <a:pt x="1111" y="800"/>
                  </a:cubicBezTo>
                  <a:cubicBezTo>
                    <a:pt x="1174" y="709"/>
                    <a:pt x="1150" y="583"/>
                    <a:pt x="1058" y="520"/>
                  </a:cubicBezTo>
                  <a:lnTo>
                    <a:pt x="345" y="36"/>
                  </a:lnTo>
                  <a:cubicBezTo>
                    <a:pt x="310" y="12"/>
                    <a:pt x="270"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7753;p46">
              <a:extLst>
                <a:ext uri="{FF2B5EF4-FFF2-40B4-BE49-F238E27FC236}">
                  <a16:creationId xmlns:a16="http://schemas.microsoft.com/office/drawing/2014/main" id="{D674F7ED-B5AC-91DA-87DC-30E36E3AB9A9}"/>
                </a:ext>
              </a:extLst>
            </p:cNvPr>
            <p:cNvSpPr/>
            <p:nvPr/>
          </p:nvSpPr>
          <p:spPr>
            <a:xfrm>
              <a:off x="7512101" y="2904377"/>
              <a:ext cx="53325" cy="11710"/>
            </a:xfrm>
            <a:custGeom>
              <a:avLst/>
              <a:gdLst/>
              <a:ahLst/>
              <a:cxnLst/>
              <a:rect l="l" t="t" r="r" b="b"/>
              <a:pathLst>
                <a:path w="1858" h="408" extrusionOk="0">
                  <a:moveTo>
                    <a:pt x="204" y="1"/>
                  </a:moveTo>
                  <a:cubicBezTo>
                    <a:pt x="91" y="1"/>
                    <a:pt x="0" y="93"/>
                    <a:pt x="0" y="204"/>
                  </a:cubicBezTo>
                  <a:cubicBezTo>
                    <a:pt x="0" y="317"/>
                    <a:pt x="92" y="407"/>
                    <a:pt x="204" y="407"/>
                  </a:cubicBezTo>
                  <a:lnTo>
                    <a:pt x="1655" y="407"/>
                  </a:lnTo>
                  <a:cubicBezTo>
                    <a:pt x="1765" y="407"/>
                    <a:pt x="1857" y="317"/>
                    <a:pt x="1857" y="204"/>
                  </a:cubicBezTo>
                  <a:cubicBezTo>
                    <a:pt x="1857" y="91"/>
                    <a:pt x="1765" y="1"/>
                    <a:pt x="16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7754;p46">
              <a:extLst>
                <a:ext uri="{FF2B5EF4-FFF2-40B4-BE49-F238E27FC236}">
                  <a16:creationId xmlns:a16="http://schemas.microsoft.com/office/drawing/2014/main" id="{78150667-6395-09F8-F1F1-525F52BDADC7}"/>
                </a:ext>
              </a:extLst>
            </p:cNvPr>
            <p:cNvSpPr/>
            <p:nvPr/>
          </p:nvSpPr>
          <p:spPr>
            <a:xfrm>
              <a:off x="7512101" y="2926907"/>
              <a:ext cx="53325" cy="11681"/>
            </a:xfrm>
            <a:custGeom>
              <a:avLst/>
              <a:gdLst/>
              <a:ahLst/>
              <a:cxnLst/>
              <a:rect l="l" t="t" r="r" b="b"/>
              <a:pathLst>
                <a:path w="1858" h="407" extrusionOk="0">
                  <a:moveTo>
                    <a:pt x="204" y="0"/>
                  </a:moveTo>
                  <a:cubicBezTo>
                    <a:pt x="91" y="0"/>
                    <a:pt x="0" y="91"/>
                    <a:pt x="0" y="203"/>
                  </a:cubicBezTo>
                  <a:cubicBezTo>
                    <a:pt x="0" y="316"/>
                    <a:pt x="92" y="407"/>
                    <a:pt x="204" y="407"/>
                  </a:cubicBezTo>
                  <a:lnTo>
                    <a:pt x="1655" y="407"/>
                  </a:lnTo>
                  <a:cubicBezTo>
                    <a:pt x="1765" y="407"/>
                    <a:pt x="1857" y="316"/>
                    <a:pt x="1857" y="203"/>
                  </a:cubicBezTo>
                  <a:cubicBezTo>
                    <a:pt x="1857" y="91"/>
                    <a:pt x="1765" y="0"/>
                    <a:pt x="16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7755;p46">
              <a:extLst>
                <a:ext uri="{FF2B5EF4-FFF2-40B4-BE49-F238E27FC236}">
                  <a16:creationId xmlns:a16="http://schemas.microsoft.com/office/drawing/2014/main" id="{184D8CD0-5EF3-0755-84C7-B59FB21140BE}"/>
                </a:ext>
              </a:extLst>
            </p:cNvPr>
            <p:cNvSpPr/>
            <p:nvPr/>
          </p:nvSpPr>
          <p:spPr>
            <a:xfrm>
              <a:off x="7512101" y="2949408"/>
              <a:ext cx="53325" cy="11652"/>
            </a:xfrm>
            <a:custGeom>
              <a:avLst/>
              <a:gdLst/>
              <a:ahLst/>
              <a:cxnLst/>
              <a:rect l="l" t="t" r="r" b="b"/>
              <a:pathLst>
                <a:path w="1858" h="406" extrusionOk="0">
                  <a:moveTo>
                    <a:pt x="204" y="1"/>
                  </a:moveTo>
                  <a:cubicBezTo>
                    <a:pt x="91" y="1"/>
                    <a:pt x="0" y="90"/>
                    <a:pt x="0" y="202"/>
                  </a:cubicBezTo>
                  <a:cubicBezTo>
                    <a:pt x="0" y="315"/>
                    <a:pt x="92" y="406"/>
                    <a:pt x="204" y="406"/>
                  </a:cubicBezTo>
                  <a:lnTo>
                    <a:pt x="1655" y="406"/>
                  </a:lnTo>
                  <a:cubicBezTo>
                    <a:pt x="1765" y="406"/>
                    <a:pt x="1857" y="315"/>
                    <a:pt x="1857" y="202"/>
                  </a:cubicBezTo>
                  <a:cubicBezTo>
                    <a:pt x="1857" y="90"/>
                    <a:pt x="1765" y="1"/>
                    <a:pt x="16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7756;p46">
              <a:extLst>
                <a:ext uri="{FF2B5EF4-FFF2-40B4-BE49-F238E27FC236}">
                  <a16:creationId xmlns:a16="http://schemas.microsoft.com/office/drawing/2014/main" id="{3376A549-FF52-569A-C200-674A24811150}"/>
                </a:ext>
              </a:extLst>
            </p:cNvPr>
            <p:cNvSpPr/>
            <p:nvPr/>
          </p:nvSpPr>
          <p:spPr>
            <a:xfrm>
              <a:off x="7577252" y="2904377"/>
              <a:ext cx="53325" cy="11710"/>
            </a:xfrm>
            <a:custGeom>
              <a:avLst/>
              <a:gdLst/>
              <a:ahLst/>
              <a:cxnLst/>
              <a:rect l="l" t="t" r="r" b="b"/>
              <a:pathLst>
                <a:path w="1858" h="408" extrusionOk="0">
                  <a:moveTo>
                    <a:pt x="204" y="1"/>
                  </a:moveTo>
                  <a:cubicBezTo>
                    <a:pt x="91" y="1"/>
                    <a:pt x="0" y="93"/>
                    <a:pt x="0" y="204"/>
                  </a:cubicBezTo>
                  <a:cubicBezTo>
                    <a:pt x="0" y="317"/>
                    <a:pt x="92" y="407"/>
                    <a:pt x="204" y="407"/>
                  </a:cubicBezTo>
                  <a:lnTo>
                    <a:pt x="1654" y="407"/>
                  </a:lnTo>
                  <a:cubicBezTo>
                    <a:pt x="1765" y="407"/>
                    <a:pt x="1857" y="317"/>
                    <a:pt x="1857" y="204"/>
                  </a:cubicBezTo>
                  <a:cubicBezTo>
                    <a:pt x="1857" y="91"/>
                    <a:pt x="1765" y="1"/>
                    <a:pt x="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7757;p46">
              <a:extLst>
                <a:ext uri="{FF2B5EF4-FFF2-40B4-BE49-F238E27FC236}">
                  <a16:creationId xmlns:a16="http://schemas.microsoft.com/office/drawing/2014/main" id="{25B29DC5-CEE4-D25E-6910-9CA070AAB9A2}"/>
                </a:ext>
              </a:extLst>
            </p:cNvPr>
            <p:cNvSpPr/>
            <p:nvPr/>
          </p:nvSpPr>
          <p:spPr>
            <a:xfrm>
              <a:off x="7577252" y="2926907"/>
              <a:ext cx="53325" cy="11681"/>
            </a:xfrm>
            <a:custGeom>
              <a:avLst/>
              <a:gdLst/>
              <a:ahLst/>
              <a:cxnLst/>
              <a:rect l="l" t="t" r="r" b="b"/>
              <a:pathLst>
                <a:path w="1858" h="407" extrusionOk="0">
                  <a:moveTo>
                    <a:pt x="204" y="0"/>
                  </a:moveTo>
                  <a:cubicBezTo>
                    <a:pt x="91" y="0"/>
                    <a:pt x="0" y="91"/>
                    <a:pt x="0" y="203"/>
                  </a:cubicBezTo>
                  <a:cubicBezTo>
                    <a:pt x="0" y="316"/>
                    <a:pt x="92" y="407"/>
                    <a:pt x="204" y="407"/>
                  </a:cubicBezTo>
                  <a:lnTo>
                    <a:pt x="1654" y="407"/>
                  </a:lnTo>
                  <a:cubicBezTo>
                    <a:pt x="1765" y="407"/>
                    <a:pt x="1857" y="316"/>
                    <a:pt x="1857" y="203"/>
                  </a:cubicBezTo>
                  <a:cubicBezTo>
                    <a:pt x="1857" y="91"/>
                    <a:pt x="1765" y="0"/>
                    <a:pt x="16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7758;p46">
              <a:extLst>
                <a:ext uri="{FF2B5EF4-FFF2-40B4-BE49-F238E27FC236}">
                  <a16:creationId xmlns:a16="http://schemas.microsoft.com/office/drawing/2014/main" id="{0B56AC72-2FD3-A793-168C-D8CC97238E7A}"/>
                </a:ext>
              </a:extLst>
            </p:cNvPr>
            <p:cNvSpPr/>
            <p:nvPr/>
          </p:nvSpPr>
          <p:spPr>
            <a:xfrm>
              <a:off x="7577252" y="2949408"/>
              <a:ext cx="53325" cy="11652"/>
            </a:xfrm>
            <a:custGeom>
              <a:avLst/>
              <a:gdLst/>
              <a:ahLst/>
              <a:cxnLst/>
              <a:rect l="l" t="t" r="r" b="b"/>
              <a:pathLst>
                <a:path w="1858" h="406" extrusionOk="0">
                  <a:moveTo>
                    <a:pt x="204" y="1"/>
                  </a:moveTo>
                  <a:cubicBezTo>
                    <a:pt x="91" y="1"/>
                    <a:pt x="0" y="90"/>
                    <a:pt x="0" y="202"/>
                  </a:cubicBezTo>
                  <a:cubicBezTo>
                    <a:pt x="0" y="315"/>
                    <a:pt x="92" y="406"/>
                    <a:pt x="204" y="406"/>
                  </a:cubicBezTo>
                  <a:lnTo>
                    <a:pt x="1654" y="406"/>
                  </a:lnTo>
                  <a:cubicBezTo>
                    <a:pt x="1765" y="406"/>
                    <a:pt x="1857" y="315"/>
                    <a:pt x="1857" y="202"/>
                  </a:cubicBezTo>
                  <a:cubicBezTo>
                    <a:pt x="1857" y="90"/>
                    <a:pt x="1765" y="1"/>
                    <a:pt x="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7759;p46">
              <a:extLst>
                <a:ext uri="{FF2B5EF4-FFF2-40B4-BE49-F238E27FC236}">
                  <a16:creationId xmlns:a16="http://schemas.microsoft.com/office/drawing/2014/main" id="{17A1A0FB-A0B4-F534-5881-89C37594C24E}"/>
                </a:ext>
              </a:extLst>
            </p:cNvPr>
            <p:cNvSpPr/>
            <p:nvPr/>
          </p:nvSpPr>
          <p:spPr>
            <a:xfrm>
              <a:off x="7642402" y="2904377"/>
              <a:ext cx="53325" cy="11710"/>
            </a:xfrm>
            <a:custGeom>
              <a:avLst/>
              <a:gdLst/>
              <a:ahLst/>
              <a:cxnLst/>
              <a:rect l="l" t="t" r="r" b="b"/>
              <a:pathLst>
                <a:path w="1858" h="408" extrusionOk="0">
                  <a:moveTo>
                    <a:pt x="202" y="1"/>
                  </a:moveTo>
                  <a:cubicBezTo>
                    <a:pt x="89" y="1"/>
                    <a:pt x="0" y="93"/>
                    <a:pt x="0" y="204"/>
                  </a:cubicBezTo>
                  <a:cubicBezTo>
                    <a:pt x="0" y="317"/>
                    <a:pt x="92" y="407"/>
                    <a:pt x="202" y="407"/>
                  </a:cubicBezTo>
                  <a:lnTo>
                    <a:pt x="1654" y="407"/>
                  </a:lnTo>
                  <a:cubicBezTo>
                    <a:pt x="1765" y="407"/>
                    <a:pt x="1857" y="317"/>
                    <a:pt x="1857" y="204"/>
                  </a:cubicBezTo>
                  <a:cubicBezTo>
                    <a:pt x="1857" y="91"/>
                    <a:pt x="1765" y="1"/>
                    <a:pt x="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7760;p46">
              <a:extLst>
                <a:ext uri="{FF2B5EF4-FFF2-40B4-BE49-F238E27FC236}">
                  <a16:creationId xmlns:a16="http://schemas.microsoft.com/office/drawing/2014/main" id="{BBA6C56D-B327-B747-AD3F-7539BC69C08A}"/>
                </a:ext>
              </a:extLst>
            </p:cNvPr>
            <p:cNvSpPr/>
            <p:nvPr/>
          </p:nvSpPr>
          <p:spPr>
            <a:xfrm>
              <a:off x="7642402" y="2926907"/>
              <a:ext cx="53325" cy="11681"/>
            </a:xfrm>
            <a:custGeom>
              <a:avLst/>
              <a:gdLst/>
              <a:ahLst/>
              <a:cxnLst/>
              <a:rect l="l" t="t" r="r" b="b"/>
              <a:pathLst>
                <a:path w="1858" h="407" extrusionOk="0">
                  <a:moveTo>
                    <a:pt x="202" y="0"/>
                  </a:moveTo>
                  <a:cubicBezTo>
                    <a:pt x="89" y="0"/>
                    <a:pt x="0" y="91"/>
                    <a:pt x="0" y="203"/>
                  </a:cubicBezTo>
                  <a:cubicBezTo>
                    <a:pt x="0" y="316"/>
                    <a:pt x="92" y="407"/>
                    <a:pt x="202" y="407"/>
                  </a:cubicBezTo>
                  <a:lnTo>
                    <a:pt x="1654" y="407"/>
                  </a:lnTo>
                  <a:cubicBezTo>
                    <a:pt x="1765" y="407"/>
                    <a:pt x="1857" y="316"/>
                    <a:pt x="1857" y="203"/>
                  </a:cubicBezTo>
                  <a:cubicBezTo>
                    <a:pt x="1857" y="91"/>
                    <a:pt x="1765" y="0"/>
                    <a:pt x="16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7761;p46">
              <a:extLst>
                <a:ext uri="{FF2B5EF4-FFF2-40B4-BE49-F238E27FC236}">
                  <a16:creationId xmlns:a16="http://schemas.microsoft.com/office/drawing/2014/main" id="{173A4709-C198-0A03-06CD-427547AEEA2F}"/>
                </a:ext>
              </a:extLst>
            </p:cNvPr>
            <p:cNvSpPr/>
            <p:nvPr/>
          </p:nvSpPr>
          <p:spPr>
            <a:xfrm>
              <a:off x="7642402" y="2949408"/>
              <a:ext cx="53325" cy="11652"/>
            </a:xfrm>
            <a:custGeom>
              <a:avLst/>
              <a:gdLst/>
              <a:ahLst/>
              <a:cxnLst/>
              <a:rect l="l" t="t" r="r" b="b"/>
              <a:pathLst>
                <a:path w="1858" h="406" extrusionOk="0">
                  <a:moveTo>
                    <a:pt x="202" y="1"/>
                  </a:moveTo>
                  <a:cubicBezTo>
                    <a:pt x="89" y="1"/>
                    <a:pt x="0" y="90"/>
                    <a:pt x="0" y="202"/>
                  </a:cubicBezTo>
                  <a:cubicBezTo>
                    <a:pt x="0" y="315"/>
                    <a:pt x="92" y="406"/>
                    <a:pt x="202" y="406"/>
                  </a:cubicBezTo>
                  <a:lnTo>
                    <a:pt x="1654" y="406"/>
                  </a:lnTo>
                  <a:cubicBezTo>
                    <a:pt x="1765" y="406"/>
                    <a:pt x="1857" y="315"/>
                    <a:pt x="1857" y="202"/>
                  </a:cubicBezTo>
                  <a:cubicBezTo>
                    <a:pt x="1857" y="90"/>
                    <a:pt x="1765" y="1"/>
                    <a:pt x="16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995662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wipe(down)">
                                      <p:cBhvr>
                                        <p:cTn id="26" dur="500"/>
                                        <p:tgtEl>
                                          <p:spTgt spid="2"/>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wipe(down)">
                                      <p:cBhvr>
                                        <p:cTn id="29" dur="500"/>
                                        <p:tgtEl>
                                          <p:spTgt spid="4"/>
                                        </p:tgtEl>
                                      </p:cBhvr>
                                    </p:animEffect>
                                  </p:childTnLst>
                                </p:cTn>
                              </p:par>
                              <p:par>
                                <p:cTn id="30" presetID="22" presetClass="entr" presetSubtype="4" fill="hold"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down)">
                                      <p:cBhvr>
                                        <p:cTn id="32" dur="500"/>
                                        <p:tgtEl>
                                          <p:spTgt spid="5"/>
                                        </p:tgtEl>
                                      </p:cBhvr>
                                    </p:animEffect>
                                  </p:childTnLst>
                                </p:cTn>
                              </p:par>
                              <p:par>
                                <p:cTn id="33" presetID="22" presetClass="entr" presetSubtype="4" fill="hold" nodeType="with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down)">
                                      <p:cBhvr>
                                        <p:cTn id="35" dur="500"/>
                                        <p:tgtEl>
                                          <p:spTgt spid="6"/>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down)">
                                      <p:cBhvr>
                                        <p:cTn id="38" dur="500"/>
                                        <p:tgtEl>
                                          <p:spTgt spid="12"/>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down)">
                                      <p:cBhvr>
                                        <p:cTn id="41" dur="500"/>
                                        <p:tgtEl>
                                          <p:spTgt spid="14"/>
                                        </p:tgtEl>
                                      </p:cBhvr>
                                    </p:animEffect>
                                  </p:childTnLst>
                                </p:cTn>
                              </p:par>
                              <p:par>
                                <p:cTn id="42" presetID="22" presetClass="entr" presetSubtype="4" fill="hold" nodeType="with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wipe(down)">
                                      <p:cBhvr>
                                        <p:cTn id="44" dur="500"/>
                                        <p:tgtEl>
                                          <p:spTgt spid="15"/>
                                        </p:tgtEl>
                                      </p:cBhvr>
                                    </p:animEffect>
                                  </p:childTnLst>
                                </p:cTn>
                              </p:par>
                              <p:par>
                                <p:cTn id="45" presetID="22" presetClass="entr" presetSubtype="4" fill="hold"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wipe(down)">
                                      <p:cBhvr>
                                        <p:cTn id="47" dur="500"/>
                                        <p:tgtEl>
                                          <p:spTgt spid="16"/>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wipe(down)">
                                      <p:cBhvr>
                                        <p:cTn id="50" dur="500"/>
                                        <p:tgtEl>
                                          <p:spTgt spid="17"/>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wipe(down)">
                                      <p:cBhvr>
                                        <p:cTn id="53" dur="500"/>
                                        <p:tgtEl>
                                          <p:spTgt spid="19"/>
                                        </p:tgtEl>
                                      </p:cBhvr>
                                    </p:animEffect>
                                  </p:childTnLst>
                                </p:cTn>
                              </p:par>
                              <p:par>
                                <p:cTn id="54" presetID="22" presetClass="entr" presetSubtype="4" fill="hold"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wipe(down)">
                                      <p:cBhvr>
                                        <p:cTn id="56" dur="500"/>
                                        <p:tgtEl>
                                          <p:spTgt spid="20"/>
                                        </p:tgtEl>
                                      </p:cBhvr>
                                    </p:animEffect>
                                  </p:childTnLst>
                                </p:cTn>
                              </p:par>
                              <p:par>
                                <p:cTn id="57" presetID="22" presetClass="entr" presetSubtype="4" fill="hold"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wipe(down)">
                                      <p:cBhvr>
                                        <p:cTn id="59" dur="500"/>
                                        <p:tgtEl>
                                          <p:spTgt spid="21"/>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wipe(down)">
                                      <p:cBhvr>
                                        <p:cTn id="62" dur="500"/>
                                        <p:tgtEl>
                                          <p:spTgt spid="22"/>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wipe(down)">
                                      <p:cBhvr>
                                        <p:cTn id="65" dur="500"/>
                                        <p:tgtEl>
                                          <p:spTgt spid="24"/>
                                        </p:tgtEl>
                                      </p:cBhvr>
                                    </p:animEffect>
                                  </p:childTnLst>
                                </p:cTn>
                              </p:par>
                              <p:par>
                                <p:cTn id="66" presetID="22" presetClass="entr" presetSubtype="4" fill="hold" nodeType="withEffect">
                                  <p:stCondLst>
                                    <p:cond delay="0"/>
                                  </p:stCondLst>
                                  <p:childTnLst>
                                    <p:set>
                                      <p:cBhvr>
                                        <p:cTn id="67" dur="1" fill="hold">
                                          <p:stCondLst>
                                            <p:cond delay="0"/>
                                          </p:stCondLst>
                                        </p:cTn>
                                        <p:tgtEl>
                                          <p:spTgt spid="25"/>
                                        </p:tgtEl>
                                        <p:attrNameLst>
                                          <p:attrName>style.visibility</p:attrName>
                                        </p:attrNameLst>
                                      </p:cBhvr>
                                      <p:to>
                                        <p:strVal val="visible"/>
                                      </p:to>
                                    </p:set>
                                    <p:animEffect transition="in" filter="wipe(down)">
                                      <p:cBhvr>
                                        <p:cTn id="68" dur="500"/>
                                        <p:tgtEl>
                                          <p:spTgt spid="25"/>
                                        </p:tgtEl>
                                      </p:cBhvr>
                                    </p:animEffect>
                                  </p:childTnLst>
                                </p:cTn>
                              </p:par>
                              <p:par>
                                <p:cTn id="69" presetID="22" presetClass="entr" presetSubtype="4" fill="hold" nodeType="with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wipe(down)">
                                      <p:cBhvr>
                                        <p:cTn id="71" dur="500"/>
                                        <p:tgtEl>
                                          <p:spTgt spid="26"/>
                                        </p:tgtEl>
                                      </p:cBhvr>
                                    </p:animEffect>
                                  </p:childTnLst>
                                </p:cTn>
                              </p:par>
                              <p:par>
                                <p:cTn id="72" presetID="22" presetClass="entr" presetSubtype="4" fill="hold" nodeType="with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wipe(down)">
                                      <p:cBhvr>
                                        <p:cTn id="74" dur="500"/>
                                        <p:tgtEl>
                                          <p:spTgt spid="27"/>
                                        </p:tgtEl>
                                      </p:cBhvr>
                                    </p:animEffect>
                                  </p:childTnLst>
                                </p:cTn>
                              </p:par>
                              <p:par>
                                <p:cTn id="75" presetID="22" presetClass="entr" presetSubtype="4" fill="hold" nodeType="with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wipe(down)">
                                      <p:cBhvr>
                                        <p:cTn id="77" dur="500"/>
                                        <p:tgtEl>
                                          <p:spTgt spid="28"/>
                                        </p:tgtEl>
                                      </p:cBhvr>
                                    </p:animEffect>
                                  </p:childTnLst>
                                </p:cTn>
                              </p:par>
                              <p:par>
                                <p:cTn id="78" presetID="22" presetClass="entr" presetSubtype="4" fill="hold" nodeType="withEffect">
                                  <p:stCondLst>
                                    <p:cond delay="0"/>
                                  </p:stCondLst>
                                  <p:childTnLst>
                                    <p:set>
                                      <p:cBhvr>
                                        <p:cTn id="79" dur="1" fill="hold">
                                          <p:stCondLst>
                                            <p:cond delay="0"/>
                                          </p:stCondLst>
                                        </p:cTn>
                                        <p:tgtEl>
                                          <p:spTgt spid="29"/>
                                        </p:tgtEl>
                                        <p:attrNameLst>
                                          <p:attrName>style.visibility</p:attrName>
                                        </p:attrNameLst>
                                      </p:cBhvr>
                                      <p:to>
                                        <p:strVal val="visible"/>
                                      </p:to>
                                    </p:set>
                                    <p:animEffect transition="in" filter="wipe(down)">
                                      <p:cBhvr>
                                        <p:cTn id="80" dur="500"/>
                                        <p:tgtEl>
                                          <p:spTgt spid="29"/>
                                        </p:tgtEl>
                                      </p:cBhvr>
                                    </p:animEffect>
                                  </p:childTnLst>
                                </p:cTn>
                              </p:par>
                              <p:par>
                                <p:cTn id="81" presetID="22" presetClass="entr" presetSubtype="4" fill="hold" nodeType="withEffect">
                                  <p:stCondLst>
                                    <p:cond delay="0"/>
                                  </p:stCondLst>
                                  <p:childTnLst>
                                    <p:set>
                                      <p:cBhvr>
                                        <p:cTn id="82" dur="1" fill="hold">
                                          <p:stCondLst>
                                            <p:cond delay="0"/>
                                          </p:stCondLst>
                                        </p:cTn>
                                        <p:tgtEl>
                                          <p:spTgt spid="30"/>
                                        </p:tgtEl>
                                        <p:attrNameLst>
                                          <p:attrName>style.visibility</p:attrName>
                                        </p:attrNameLst>
                                      </p:cBhvr>
                                      <p:to>
                                        <p:strVal val="visible"/>
                                      </p:to>
                                    </p:set>
                                    <p:animEffect transition="in" filter="wipe(down)">
                                      <p:cBhvr>
                                        <p:cTn id="83" dur="500"/>
                                        <p:tgtEl>
                                          <p:spTgt spid="30"/>
                                        </p:tgtEl>
                                      </p:cBhvr>
                                    </p:animEffect>
                                  </p:childTnLst>
                                </p:cTn>
                              </p:par>
                              <p:par>
                                <p:cTn id="84" presetID="22" presetClass="entr" presetSubtype="4" fill="hold" nodeType="withEffect">
                                  <p:stCondLst>
                                    <p:cond delay="0"/>
                                  </p:stCondLst>
                                  <p:childTnLst>
                                    <p:set>
                                      <p:cBhvr>
                                        <p:cTn id="85" dur="1" fill="hold">
                                          <p:stCondLst>
                                            <p:cond delay="0"/>
                                          </p:stCondLst>
                                        </p:cTn>
                                        <p:tgtEl>
                                          <p:spTgt spid="31"/>
                                        </p:tgtEl>
                                        <p:attrNameLst>
                                          <p:attrName>style.visibility</p:attrName>
                                        </p:attrNameLst>
                                      </p:cBhvr>
                                      <p:to>
                                        <p:strVal val="visible"/>
                                      </p:to>
                                    </p:set>
                                    <p:animEffect transition="in" filter="wipe(down)">
                                      <p:cBhvr>
                                        <p:cTn id="86" dur="500"/>
                                        <p:tgtEl>
                                          <p:spTgt spid="31"/>
                                        </p:tgtEl>
                                      </p:cBhvr>
                                    </p:animEffect>
                                  </p:childTnLst>
                                </p:cTn>
                              </p:par>
                              <p:par>
                                <p:cTn id="87" presetID="22" presetClass="entr" presetSubtype="4" fill="hold" nodeType="with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wipe(down)">
                                      <p:cBhvr>
                                        <p:cTn id="89" dur="500"/>
                                        <p:tgtEl>
                                          <p:spTgt spid="54"/>
                                        </p:tgtEl>
                                      </p:cBhvr>
                                    </p:animEffect>
                                  </p:childTnLst>
                                </p:cTn>
                              </p:par>
                              <p:par>
                                <p:cTn id="90" presetID="22" presetClass="entr" presetSubtype="4" fill="hold" nodeType="withEffect">
                                  <p:stCondLst>
                                    <p:cond delay="0"/>
                                  </p:stCondLst>
                                  <p:childTnLst>
                                    <p:set>
                                      <p:cBhvr>
                                        <p:cTn id="91" dur="1" fill="hold">
                                          <p:stCondLst>
                                            <p:cond delay="0"/>
                                          </p:stCondLst>
                                        </p:cTn>
                                        <p:tgtEl>
                                          <p:spTgt spid="99"/>
                                        </p:tgtEl>
                                        <p:attrNameLst>
                                          <p:attrName>style.visibility</p:attrName>
                                        </p:attrNameLst>
                                      </p:cBhvr>
                                      <p:to>
                                        <p:strVal val="visible"/>
                                      </p:to>
                                    </p:set>
                                    <p:animEffect transition="in" filter="wipe(down)">
                                      <p:cBhvr>
                                        <p:cTn id="92" dur="500"/>
                                        <p:tgtEl>
                                          <p:spTgt spid="99"/>
                                        </p:tgtEl>
                                      </p:cBhvr>
                                    </p:animEffect>
                                  </p:childTnLst>
                                </p:cTn>
                              </p:par>
                              <p:par>
                                <p:cTn id="93" presetID="22" presetClass="entr" presetSubtype="4" fill="hold" nodeType="withEffect">
                                  <p:stCondLst>
                                    <p:cond delay="0"/>
                                  </p:stCondLst>
                                  <p:childTnLst>
                                    <p:set>
                                      <p:cBhvr>
                                        <p:cTn id="94" dur="1" fill="hold">
                                          <p:stCondLst>
                                            <p:cond delay="0"/>
                                          </p:stCondLst>
                                        </p:cTn>
                                        <p:tgtEl>
                                          <p:spTgt spid="124"/>
                                        </p:tgtEl>
                                        <p:attrNameLst>
                                          <p:attrName>style.visibility</p:attrName>
                                        </p:attrNameLst>
                                      </p:cBhvr>
                                      <p:to>
                                        <p:strVal val="visible"/>
                                      </p:to>
                                    </p:set>
                                    <p:animEffect transition="in" filter="wipe(down)">
                                      <p:cBhvr>
                                        <p:cTn id="95" dur="500"/>
                                        <p:tgtEl>
                                          <p:spTgt spid="124"/>
                                        </p:tgtEl>
                                      </p:cBhvr>
                                    </p:animEffect>
                                  </p:childTnLst>
                                </p:cTn>
                              </p:par>
                            </p:childTnLst>
                          </p:cTn>
                        </p:par>
                      </p:childTnLst>
                    </p:cTn>
                  </p:par>
                  <p:par>
                    <p:cTn id="96" fill="hold">
                      <p:stCondLst>
                        <p:cond delay="indefinite"/>
                      </p:stCondLst>
                      <p:childTnLst>
                        <p:par>
                          <p:cTn id="97" fill="hold">
                            <p:stCondLst>
                              <p:cond delay="0"/>
                            </p:stCondLst>
                            <p:childTnLst>
                              <p:par>
                                <p:cTn id="98" presetID="2" presetClass="entr" presetSubtype="4" fill="hold" grpId="0" nodeType="clickEffect">
                                  <p:stCondLst>
                                    <p:cond delay="0"/>
                                  </p:stCondLst>
                                  <p:childTnLst>
                                    <p:set>
                                      <p:cBhvr>
                                        <p:cTn id="99" dur="1" fill="hold">
                                          <p:stCondLst>
                                            <p:cond delay="0"/>
                                          </p:stCondLst>
                                        </p:cTn>
                                        <p:tgtEl>
                                          <p:spTgt spid="3"/>
                                        </p:tgtEl>
                                        <p:attrNameLst>
                                          <p:attrName>style.visibility</p:attrName>
                                        </p:attrNameLst>
                                      </p:cBhvr>
                                      <p:to>
                                        <p:strVal val="visible"/>
                                      </p:to>
                                    </p:set>
                                    <p:anim calcmode="lin" valueType="num">
                                      <p:cBhvr additive="base">
                                        <p:cTn id="100" dur="500" fill="hold"/>
                                        <p:tgtEl>
                                          <p:spTgt spid="3"/>
                                        </p:tgtEl>
                                        <p:attrNameLst>
                                          <p:attrName>ppt_x</p:attrName>
                                        </p:attrNameLst>
                                      </p:cBhvr>
                                      <p:tavLst>
                                        <p:tav tm="0">
                                          <p:val>
                                            <p:strVal val="#ppt_x"/>
                                          </p:val>
                                        </p:tav>
                                        <p:tav tm="100000">
                                          <p:val>
                                            <p:strVal val="#ppt_x"/>
                                          </p:val>
                                        </p:tav>
                                      </p:tavLst>
                                    </p:anim>
                                    <p:anim calcmode="lin" valueType="num">
                                      <p:cBhvr additive="base">
                                        <p:cTn id="101"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2" presetClass="entr" presetSubtype="4" fill="hold" grpId="0" nodeType="clickEffect">
                                  <p:stCondLst>
                                    <p:cond delay="0"/>
                                  </p:stCondLst>
                                  <p:childTnLst>
                                    <p:set>
                                      <p:cBhvr>
                                        <p:cTn id="105" dur="1" fill="hold">
                                          <p:stCondLst>
                                            <p:cond delay="0"/>
                                          </p:stCondLst>
                                        </p:cTn>
                                        <p:tgtEl>
                                          <p:spTgt spid="13"/>
                                        </p:tgtEl>
                                        <p:attrNameLst>
                                          <p:attrName>style.visibility</p:attrName>
                                        </p:attrNameLst>
                                      </p:cBhvr>
                                      <p:to>
                                        <p:strVal val="visible"/>
                                      </p:to>
                                    </p:set>
                                    <p:anim calcmode="lin" valueType="num">
                                      <p:cBhvr additive="base">
                                        <p:cTn id="106" dur="500" fill="hold"/>
                                        <p:tgtEl>
                                          <p:spTgt spid="13"/>
                                        </p:tgtEl>
                                        <p:attrNameLst>
                                          <p:attrName>ppt_x</p:attrName>
                                        </p:attrNameLst>
                                      </p:cBhvr>
                                      <p:tavLst>
                                        <p:tav tm="0">
                                          <p:val>
                                            <p:strVal val="#ppt_x"/>
                                          </p:val>
                                        </p:tav>
                                        <p:tav tm="100000">
                                          <p:val>
                                            <p:strVal val="#ppt_x"/>
                                          </p:val>
                                        </p:tav>
                                      </p:tavLst>
                                    </p:anim>
                                    <p:anim calcmode="lin" valueType="num">
                                      <p:cBhvr additive="base">
                                        <p:cTn id="107"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2" presetClass="entr" presetSubtype="4" fill="hold" grpId="0" nodeType="clickEffect">
                                  <p:stCondLst>
                                    <p:cond delay="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500" fill="hold"/>
                                        <p:tgtEl>
                                          <p:spTgt spid="18"/>
                                        </p:tgtEl>
                                        <p:attrNameLst>
                                          <p:attrName>ppt_x</p:attrName>
                                        </p:attrNameLst>
                                      </p:cBhvr>
                                      <p:tavLst>
                                        <p:tav tm="0">
                                          <p:val>
                                            <p:strVal val="#ppt_x"/>
                                          </p:val>
                                        </p:tav>
                                        <p:tav tm="100000">
                                          <p:val>
                                            <p:strVal val="#ppt_x"/>
                                          </p:val>
                                        </p:tav>
                                      </p:tavLst>
                                    </p:anim>
                                    <p:anim calcmode="lin" valueType="num">
                                      <p:cBhvr additive="base">
                                        <p:cTn id="113"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2" presetClass="entr" presetSubtype="4" fill="hold" grpId="0" nodeType="clickEffect">
                                  <p:stCondLst>
                                    <p:cond delay="0"/>
                                  </p:stCondLst>
                                  <p:childTnLst>
                                    <p:set>
                                      <p:cBhvr>
                                        <p:cTn id="117" dur="1" fill="hold">
                                          <p:stCondLst>
                                            <p:cond delay="0"/>
                                          </p:stCondLst>
                                        </p:cTn>
                                        <p:tgtEl>
                                          <p:spTgt spid="23"/>
                                        </p:tgtEl>
                                        <p:attrNameLst>
                                          <p:attrName>style.visibility</p:attrName>
                                        </p:attrNameLst>
                                      </p:cBhvr>
                                      <p:to>
                                        <p:strVal val="visible"/>
                                      </p:to>
                                    </p:set>
                                    <p:anim calcmode="lin" valueType="num">
                                      <p:cBhvr additive="base">
                                        <p:cTn id="118" dur="500" fill="hold"/>
                                        <p:tgtEl>
                                          <p:spTgt spid="23"/>
                                        </p:tgtEl>
                                        <p:attrNameLst>
                                          <p:attrName>ppt_x</p:attrName>
                                        </p:attrNameLst>
                                      </p:cBhvr>
                                      <p:tavLst>
                                        <p:tav tm="0">
                                          <p:val>
                                            <p:strVal val="#ppt_x"/>
                                          </p:val>
                                        </p:tav>
                                        <p:tav tm="100000">
                                          <p:val>
                                            <p:strVal val="#ppt_x"/>
                                          </p:val>
                                        </p:tav>
                                      </p:tavLst>
                                    </p:anim>
                                    <p:anim calcmode="lin" valueType="num">
                                      <p:cBhvr additive="base">
                                        <p:cTn id="11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12" grpId="0"/>
      <p:bldP spid="13" grpId="0"/>
      <p:bldP spid="14" grpId="0" animBg="1"/>
      <p:bldP spid="17" grpId="0"/>
      <p:bldP spid="18" grpId="0"/>
      <p:bldP spid="19" grpId="0" animBg="1"/>
      <p:bldP spid="22" grpId="0"/>
      <p:bldP spid="23" grpId="0"/>
      <p:bldP spid="2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436"/>
        <p:cNvGrpSpPr/>
        <p:nvPr/>
      </p:nvGrpSpPr>
      <p:grpSpPr>
        <a:xfrm>
          <a:off x="0" y="0"/>
          <a:ext cx="0" cy="0"/>
          <a:chOff x="0" y="0"/>
          <a:chExt cx="0" cy="0"/>
        </a:xfrm>
      </p:grpSpPr>
      <p:sp>
        <p:nvSpPr>
          <p:cNvPr id="7" name="思想气泡: 云 3">
            <a:extLst>
              <a:ext uri="{FF2B5EF4-FFF2-40B4-BE49-F238E27FC236}">
                <a16:creationId xmlns:a16="http://schemas.microsoft.com/office/drawing/2014/main" id="{98979968-A136-1710-6312-31CDF4B9D75A}"/>
              </a:ext>
            </a:extLst>
          </p:cNvPr>
          <p:cNvSpPr/>
          <p:nvPr/>
        </p:nvSpPr>
        <p:spPr>
          <a:xfrm>
            <a:off x="564756" y="353273"/>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a</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5">
            <a:extLst>
              <a:ext uri="{FF2B5EF4-FFF2-40B4-BE49-F238E27FC236}">
                <a16:creationId xmlns:a16="http://schemas.microsoft.com/office/drawing/2014/main" id="{D8EAAF34-EA30-41C6-9DED-9E3356818EE3}"/>
              </a:ext>
            </a:extLst>
          </p:cNvPr>
          <p:cNvSpPr txBox="1"/>
          <p:nvPr/>
        </p:nvSpPr>
        <p:spPr>
          <a:xfrm>
            <a:off x="1495198" y="363994"/>
            <a:ext cx="5769200" cy="461665"/>
          </a:xfrm>
          <a:prstGeom prst="rect">
            <a:avLst/>
          </a:prstGeom>
          <a:noFill/>
        </p:spPr>
        <p:txBody>
          <a:bodyPr wrap="square" rtlCol="0">
            <a:spAutoFit/>
          </a:bodyPr>
          <a:lstStyle/>
          <a:p>
            <a:pPr defTabSz="685800">
              <a:buClrTx/>
            </a:pPr>
            <a:r>
              <a:rPr lang="en-US" altLang="zh-CN" sz="24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Hình ảnh</a:t>
            </a:r>
            <a:endParaRPr lang="zh-CN" altLang="en-US"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9" name="图片 6">
            <a:extLst>
              <a:ext uri="{FF2B5EF4-FFF2-40B4-BE49-F238E27FC236}">
                <a16:creationId xmlns:a16="http://schemas.microsoft.com/office/drawing/2014/main" id="{6F096548-165C-4F65-5F51-E6DAA12452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10" name="图片 1">
            <a:extLst>
              <a:ext uri="{FF2B5EF4-FFF2-40B4-BE49-F238E27FC236}">
                <a16:creationId xmlns:a16="http://schemas.microsoft.com/office/drawing/2014/main" id="{FDA90D7C-6C65-5EC2-2A4B-6F2E66290934}"/>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11" name="图片 2">
            <a:extLst>
              <a:ext uri="{FF2B5EF4-FFF2-40B4-BE49-F238E27FC236}">
                <a16:creationId xmlns:a16="http://schemas.microsoft.com/office/drawing/2014/main" id="{9CCD6E93-9209-8105-692C-5BB1A1D1A5EA}"/>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219" name="Picture 218" descr="A picture containing text&#10;&#10;Description automatically generated">
            <a:extLst>
              <a:ext uri="{FF2B5EF4-FFF2-40B4-BE49-F238E27FC236}">
                <a16:creationId xmlns:a16="http://schemas.microsoft.com/office/drawing/2014/main" id="{4DD6163A-57FB-46E0-4182-9F75042A0F91}"/>
              </a:ext>
            </a:extLst>
          </p:cNvPr>
          <p:cNvPicPr>
            <a:picLocks noChangeAspect="1"/>
          </p:cNvPicPr>
          <p:nvPr/>
        </p:nvPicPr>
        <p:blipFill>
          <a:blip r:embed="rId6"/>
          <a:stretch>
            <a:fillRect/>
          </a:stretch>
        </p:blipFill>
        <p:spPr>
          <a:xfrm>
            <a:off x="6718998" y="1974022"/>
            <a:ext cx="2425002" cy="3169478"/>
          </a:xfrm>
          <a:prstGeom prst="rect">
            <a:avLst/>
          </a:prstGeom>
        </p:spPr>
      </p:pic>
      <p:grpSp>
        <p:nvGrpSpPr>
          <p:cNvPr id="220" name="Google Shape;934;p55">
            <a:extLst>
              <a:ext uri="{FF2B5EF4-FFF2-40B4-BE49-F238E27FC236}">
                <a16:creationId xmlns:a16="http://schemas.microsoft.com/office/drawing/2014/main" id="{AC9E5BA1-8B65-07A7-CE1C-204E1BF0D555}"/>
              </a:ext>
            </a:extLst>
          </p:cNvPr>
          <p:cNvGrpSpPr/>
          <p:nvPr/>
        </p:nvGrpSpPr>
        <p:grpSpPr>
          <a:xfrm>
            <a:off x="-16388" y="1610887"/>
            <a:ext cx="2415265" cy="3114447"/>
            <a:chOff x="4815849" y="604094"/>
            <a:chExt cx="3557225" cy="4539468"/>
          </a:xfrm>
        </p:grpSpPr>
        <p:grpSp>
          <p:nvGrpSpPr>
            <p:cNvPr id="221" name="Google Shape;935;p55">
              <a:extLst>
                <a:ext uri="{FF2B5EF4-FFF2-40B4-BE49-F238E27FC236}">
                  <a16:creationId xmlns:a16="http://schemas.microsoft.com/office/drawing/2014/main" id="{A189A198-DA78-BA45-6098-FCF4A169433B}"/>
                </a:ext>
              </a:extLst>
            </p:cNvPr>
            <p:cNvGrpSpPr/>
            <p:nvPr/>
          </p:nvGrpSpPr>
          <p:grpSpPr>
            <a:xfrm>
              <a:off x="6231755" y="604094"/>
              <a:ext cx="2141319" cy="4539468"/>
              <a:chOff x="2451049" y="3270244"/>
              <a:chExt cx="598268" cy="1268255"/>
            </a:xfrm>
          </p:grpSpPr>
          <p:sp>
            <p:nvSpPr>
              <p:cNvPr id="240" name="Google Shape;936;p55">
                <a:extLst>
                  <a:ext uri="{FF2B5EF4-FFF2-40B4-BE49-F238E27FC236}">
                    <a16:creationId xmlns:a16="http://schemas.microsoft.com/office/drawing/2014/main" id="{3295C9A7-DF4B-4A64-B353-24DC0AFD1A4C}"/>
                  </a:ext>
                </a:extLst>
              </p:cNvPr>
              <p:cNvSpPr/>
              <p:nvPr/>
            </p:nvSpPr>
            <p:spPr>
              <a:xfrm>
                <a:off x="2661886" y="3270244"/>
                <a:ext cx="135246" cy="47754"/>
              </a:xfrm>
              <a:custGeom>
                <a:avLst/>
                <a:gdLst/>
                <a:ahLst/>
                <a:cxnLst/>
                <a:rect l="l" t="t" r="r" b="b"/>
                <a:pathLst>
                  <a:path w="9751" h="3443" extrusionOk="0">
                    <a:moveTo>
                      <a:pt x="3767" y="0"/>
                    </a:moveTo>
                    <a:cubicBezTo>
                      <a:pt x="1803" y="0"/>
                      <a:pt x="186" y="1502"/>
                      <a:pt x="1" y="3420"/>
                    </a:cubicBezTo>
                    <a:cubicBezTo>
                      <a:pt x="1479" y="3050"/>
                      <a:pt x="3074" y="2842"/>
                      <a:pt x="4783" y="2842"/>
                    </a:cubicBezTo>
                    <a:cubicBezTo>
                      <a:pt x="4864" y="2841"/>
                      <a:pt x="4944" y="2840"/>
                      <a:pt x="5024" y="2840"/>
                    </a:cubicBezTo>
                    <a:cubicBezTo>
                      <a:pt x="6691" y="2840"/>
                      <a:pt x="8273" y="3068"/>
                      <a:pt x="9750" y="3443"/>
                    </a:cubicBezTo>
                    <a:cubicBezTo>
                      <a:pt x="9681" y="1525"/>
                      <a:pt x="8133" y="0"/>
                      <a:pt x="6216"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937;p55">
                <a:extLst>
                  <a:ext uri="{FF2B5EF4-FFF2-40B4-BE49-F238E27FC236}">
                    <a16:creationId xmlns:a16="http://schemas.microsoft.com/office/drawing/2014/main" id="{49EB0125-CC6B-3342-3D1E-00FE5E65D4FF}"/>
                  </a:ext>
                </a:extLst>
              </p:cNvPr>
              <p:cNvSpPr/>
              <p:nvPr/>
            </p:nvSpPr>
            <p:spPr>
              <a:xfrm>
                <a:off x="2564803" y="3309327"/>
                <a:ext cx="327193" cy="191323"/>
              </a:xfrm>
              <a:custGeom>
                <a:avLst/>
                <a:gdLst/>
                <a:ahLst/>
                <a:cxnLst/>
                <a:rect l="l" t="t" r="r" b="b"/>
                <a:pathLst>
                  <a:path w="23590" h="13794" extrusionOk="0">
                    <a:moveTo>
                      <a:pt x="11783" y="1"/>
                    </a:moveTo>
                    <a:cubicBezTo>
                      <a:pt x="10074" y="1"/>
                      <a:pt x="8456" y="186"/>
                      <a:pt x="7001" y="579"/>
                    </a:cubicBezTo>
                    <a:cubicBezTo>
                      <a:pt x="2888" y="1664"/>
                      <a:pt x="0" y="4067"/>
                      <a:pt x="0" y="6886"/>
                    </a:cubicBezTo>
                    <a:cubicBezTo>
                      <a:pt x="0" y="10698"/>
                      <a:pt x="5268" y="13794"/>
                      <a:pt x="11783" y="13794"/>
                    </a:cubicBezTo>
                    <a:cubicBezTo>
                      <a:pt x="18298" y="13794"/>
                      <a:pt x="23566" y="10698"/>
                      <a:pt x="23566" y="6886"/>
                    </a:cubicBezTo>
                    <a:cubicBezTo>
                      <a:pt x="23589" y="4113"/>
                      <a:pt x="20747" y="1734"/>
                      <a:pt x="16750" y="625"/>
                    </a:cubicBezTo>
                    <a:cubicBezTo>
                      <a:pt x="15249" y="232"/>
                      <a:pt x="13562" y="1"/>
                      <a:pt x="11783"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938;p55">
                <a:extLst>
                  <a:ext uri="{FF2B5EF4-FFF2-40B4-BE49-F238E27FC236}">
                    <a16:creationId xmlns:a16="http://schemas.microsoft.com/office/drawing/2014/main" id="{655E84AB-EB98-FA3A-5B65-41A99027CB2A}"/>
                  </a:ext>
                </a:extLst>
              </p:cNvPr>
              <p:cNvSpPr/>
              <p:nvPr/>
            </p:nvSpPr>
            <p:spPr>
              <a:xfrm>
                <a:off x="2451049" y="3372653"/>
                <a:ext cx="541887" cy="406585"/>
              </a:xfrm>
              <a:custGeom>
                <a:avLst/>
                <a:gdLst/>
                <a:ahLst/>
                <a:cxnLst/>
                <a:rect l="l" t="t" r="r" b="b"/>
                <a:pathLst>
                  <a:path w="39069" h="29314" extrusionOk="0">
                    <a:moveTo>
                      <a:pt x="11391" y="0"/>
                    </a:moveTo>
                    <a:cubicBezTo>
                      <a:pt x="11263" y="0"/>
                      <a:pt x="11134" y="48"/>
                      <a:pt x="11044" y="148"/>
                    </a:cubicBezTo>
                    <a:lnTo>
                      <a:pt x="2611" y="9921"/>
                    </a:lnTo>
                    <a:cubicBezTo>
                      <a:pt x="1" y="12832"/>
                      <a:pt x="878" y="17476"/>
                      <a:pt x="4413" y="19209"/>
                    </a:cubicBezTo>
                    <a:lnTo>
                      <a:pt x="10767" y="22374"/>
                    </a:lnTo>
                    <a:cubicBezTo>
                      <a:pt x="10975" y="23460"/>
                      <a:pt x="11136" y="24176"/>
                      <a:pt x="11136" y="24176"/>
                    </a:cubicBezTo>
                    <a:lnTo>
                      <a:pt x="28418" y="27387"/>
                    </a:lnTo>
                    <a:lnTo>
                      <a:pt x="28788" y="27226"/>
                    </a:lnTo>
                    <a:lnTo>
                      <a:pt x="28949" y="27364"/>
                    </a:lnTo>
                    <a:lnTo>
                      <a:pt x="29642" y="27965"/>
                    </a:lnTo>
                    <a:cubicBezTo>
                      <a:pt x="29735" y="28057"/>
                      <a:pt x="29827" y="28103"/>
                      <a:pt x="29920" y="28196"/>
                    </a:cubicBezTo>
                    <a:lnTo>
                      <a:pt x="30220" y="28427"/>
                    </a:lnTo>
                    <a:cubicBezTo>
                      <a:pt x="30428" y="28566"/>
                      <a:pt x="30682" y="28727"/>
                      <a:pt x="30913" y="28843"/>
                    </a:cubicBezTo>
                    <a:cubicBezTo>
                      <a:pt x="31445" y="29074"/>
                      <a:pt x="32022" y="29236"/>
                      <a:pt x="32646" y="29305"/>
                    </a:cubicBezTo>
                    <a:cubicBezTo>
                      <a:pt x="32733" y="29311"/>
                      <a:pt x="32819" y="29314"/>
                      <a:pt x="32906" y="29314"/>
                    </a:cubicBezTo>
                    <a:cubicBezTo>
                      <a:pt x="33143" y="29314"/>
                      <a:pt x="33380" y="29292"/>
                      <a:pt x="33616" y="29259"/>
                    </a:cubicBezTo>
                    <a:cubicBezTo>
                      <a:pt x="33917" y="29212"/>
                      <a:pt x="34240" y="29120"/>
                      <a:pt x="34540" y="29004"/>
                    </a:cubicBezTo>
                    <a:cubicBezTo>
                      <a:pt x="35118" y="28773"/>
                      <a:pt x="35603" y="28427"/>
                      <a:pt x="35996" y="28057"/>
                    </a:cubicBezTo>
                    <a:cubicBezTo>
                      <a:pt x="36112" y="27942"/>
                      <a:pt x="36227" y="27826"/>
                      <a:pt x="36319" y="27688"/>
                    </a:cubicBezTo>
                    <a:cubicBezTo>
                      <a:pt x="36389" y="27595"/>
                      <a:pt x="36458" y="27503"/>
                      <a:pt x="36527" y="27410"/>
                    </a:cubicBezTo>
                    <a:cubicBezTo>
                      <a:pt x="36966" y="26810"/>
                      <a:pt x="37220" y="26209"/>
                      <a:pt x="37359" y="25631"/>
                    </a:cubicBezTo>
                    <a:lnTo>
                      <a:pt x="37428" y="25423"/>
                    </a:lnTo>
                    <a:cubicBezTo>
                      <a:pt x="37452" y="25216"/>
                      <a:pt x="38399" y="20433"/>
                      <a:pt x="38514" y="19486"/>
                    </a:cubicBezTo>
                    <a:cubicBezTo>
                      <a:pt x="38699" y="18284"/>
                      <a:pt x="38861" y="18677"/>
                      <a:pt x="39069" y="17591"/>
                    </a:cubicBezTo>
                    <a:lnTo>
                      <a:pt x="38815" y="15489"/>
                    </a:lnTo>
                    <a:cubicBezTo>
                      <a:pt x="38539" y="15429"/>
                      <a:pt x="38262" y="15400"/>
                      <a:pt x="37989" y="15400"/>
                    </a:cubicBezTo>
                    <a:cubicBezTo>
                      <a:pt x="36564" y="15400"/>
                      <a:pt x="35222" y="16185"/>
                      <a:pt x="34564" y="17522"/>
                    </a:cubicBezTo>
                    <a:lnTo>
                      <a:pt x="33408" y="19832"/>
                    </a:lnTo>
                    <a:lnTo>
                      <a:pt x="33062" y="20618"/>
                    </a:lnTo>
                    <a:lnTo>
                      <a:pt x="32346" y="17499"/>
                    </a:lnTo>
                    <a:cubicBezTo>
                      <a:pt x="31999" y="14865"/>
                      <a:pt x="30035" y="13479"/>
                      <a:pt x="27609" y="12393"/>
                    </a:cubicBezTo>
                    <a:lnTo>
                      <a:pt x="24444" y="11307"/>
                    </a:lnTo>
                    <a:lnTo>
                      <a:pt x="24190" y="11307"/>
                    </a:lnTo>
                    <a:cubicBezTo>
                      <a:pt x="23220" y="11307"/>
                      <a:pt x="22249" y="10868"/>
                      <a:pt x="21279" y="10868"/>
                    </a:cubicBezTo>
                    <a:lnTo>
                      <a:pt x="17929" y="10868"/>
                    </a:lnTo>
                    <a:cubicBezTo>
                      <a:pt x="17213" y="10868"/>
                      <a:pt x="16520" y="11053"/>
                      <a:pt x="15827" y="11122"/>
                    </a:cubicBezTo>
                    <a:cubicBezTo>
                      <a:pt x="15133" y="11238"/>
                      <a:pt x="14463" y="11400"/>
                      <a:pt x="13817" y="11631"/>
                    </a:cubicBezTo>
                    <a:cubicBezTo>
                      <a:pt x="13239" y="11815"/>
                      <a:pt x="12731" y="11977"/>
                      <a:pt x="12153" y="12023"/>
                    </a:cubicBezTo>
                    <a:lnTo>
                      <a:pt x="10767" y="12208"/>
                    </a:lnTo>
                    <a:lnTo>
                      <a:pt x="8687" y="12462"/>
                    </a:lnTo>
                    <a:lnTo>
                      <a:pt x="8664" y="12462"/>
                    </a:lnTo>
                    <a:lnTo>
                      <a:pt x="13932" y="5462"/>
                    </a:lnTo>
                    <a:cubicBezTo>
                      <a:pt x="14140" y="5185"/>
                      <a:pt x="14163" y="4815"/>
                      <a:pt x="14024" y="4515"/>
                    </a:cubicBezTo>
                    <a:lnTo>
                      <a:pt x="11806" y="240"/>
                    </a:lnTo>
                    <a:cubicBezTo>
                      <a:pt x="11728" y="83"/>
                      <a:pt x="11560" y="0"/>
                      <a:pt x="11391" y="0"/>
                    </a:cubicBezTo>
                    <a:close/>
                  </a:path>
                </a:pathLst>
              </a:custGeom>
              <a:solidFill>
                <a:srgbClr val="E33B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939;p55">
                <a:extLst>
                  <a:ext uri="{FF2B5EF4-FFF2-40B4-BE49-F238E27FC236}">
                    <a16:creationId xmlns:a16="http://schemas.microsoft.com/office/drawing/2014/main" id="{2AE1BA21-BE43-3EF5-21E3-5E3415EF26F1}"/>
                  </a:ext>
                </a:extLst>
              </p:cNvPr>
              <p:cNvSpPr/>
              <p:nvPr/>
            </p:nvSpPr>
            <p:spPr>
              <a:xfrm>
                <a:off x="2603248" y="3371904"/>
                <a:ext cx="43593" cy="76826"/>
              </a:xfrm>
              <a:custGeom>
                <a:avLst/>
                <a:gdLst/>
                <a:ahLst/>
                <a:cxnLst/>
                <a:rect l="l" t="t" r="r" b="b"/>
                <a:pathLst>
                  <a:path w="3143" h="5539" extrusionOk="0">
                    <a:moveTo>
                      <a:pt x="373" y="0"/>
                    </a:moveTo>
                    <a:cubicBezTo>
                      <a:pt x="246" y="0"/>
                      <a:pt x="116" y="53"/>
                      <a:pt x="24" y="156"/>
                    </a:cubicBezTo>
                    <a:lnTo>
                      <a:pt x="1" y="179"/>
                    </a:lnTo>
                    <a:cubicBezTo>
                      <a:pt x="70" y="526"/>
                      <a:pt x="232" y="1011"/>
                      <a:pt x="486" y="1658"/>
                    </a:cubicBezTo>
                    <a:cubicBezTo>
                      <a:pt x="1341" y="3691"/>
                      <a:pt x="2311" y="4915"/>
                      <a:pt x="2889" y="5539"/>
                    </a:cubicBezTo>
                    <a:lnTo>
                      <a:pt x="2912" y="5470"/>
                    </a:lnTo>
                    <a:cubicBezTo>
                      <a:pt x="3120" y="5192"/>
                      <a:pt x="3143" y="4800"/>
                      <a:pt x="3004" y="4522"/>
                    </a:cubicBezTo>
                    <a:lnTo>
                      <a:pt x="763" y="248"/>
                    </a:lnTo>
                    <a:cubicBezTo>
                      <a:pt x="686" y="82"/>
                      <a:pt x="531" y="0"/>
                      <a:pt x="373"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940;p55">
                <a:extLst>
                  <a:ext uri="{FF2B5EF4-FFF2-40B4-BE49-F238E27FC236}">
                    <a16:creationId xmlns:a16="http://schemas.microsoft.com/office/drawing/2014/main" id="{53CFC4E2-36D9-4A1B-0F08-30BDFA5DAB4F}"/>
                  </a:ext>
                </a:extLst>
              </p:cNvPr>
              <p:cNvSpPr/>
              <p:nvPr/>
            </p:nvSpPr>
            <p:spPr>
              <a:xfrm>
                <a:off x="2678557" y="3509000"/>
                <a:ext cx="93581" cy="69503"/>
              </a:xfrm>
              <a:custGeom>
                <a:avLst/>
                <a:gdLst/>
                <a:ahLst/>
                <a:cxnLst/>
                <a:rect l="l" t="t" r="r" b="b"/>
                <a:pathLst>
                  <a:path w="6747" h="5011" extrusionOk="0">
                    <a:moveTo>
                      <a:pt x="3441" y="0"/>
                    </a:moveTo>
                    <a:cubicBezTo>
                      <a:pt x="1794" y="0"/>
                      <a:pt x="117" y="220"/>
                      <a:pt x="46" y="644"/>
                    </a:cubicBezTo>
                    <a:cubicBezTo>
                      <a:pt x="23" y="875"/>
                      <a:pt x="0" y="1130"/>
                      <a:pt x="0" y="1361"/>
                    </a:cubicBezTo>
                    <a:cubicBezTo>
                      <a:pt x="0" y="3348"/>
                      <a:pt x="1502" y="5011"/>
                      <a:pt x="3373" y="5011"/>
                    </a:cubicBezTo>
                    <a:cubicBezTo>
                      <a:pt x="5245" y="5011"/>
                      <a:pt x="6746" y="3394"/>
                      <a:pt x="6746" y="1361"/>
                    </a:cubicBezTo>
                    <a:cubicBezTo>
                      <a:pt x="6746" y="1106"/>
                      <a:pt x="6723" y="875"/>
                      <a:pt x="6654" y="621"/>
                    </a:cubicBezTo>
                    <a:cubicBezTo>
                      <a:pt x="6575" y="203"/>
                      <a:pt x="5022" y="0"/>
                      <a:pt x="3441"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941;p55">
                <a:extLst>
                  <a:ext uri="{FF2B5EF4-FFF2-40B4-BE49-F238E27FC236}">
                    <a16:creationId xmlns:a16="http://schemas.microsoft.com/office/drawing/2014/main" id="{F4EB7F0C-5057-E4B2-767E-BD03644E6BC0}"/>
                  </a:ext>
                </a:extLst>
              </p:cNvPr>
              <p:cNvSpPr/>
              <p:nvPr/>
            </p:nvSpPr>
            <p:spPr>
              <a:xfrm>
                <a:off x="2645549" y="3327593"/>
                <a:ext cx="157993" cy="230741"/>
              </a:xfrm>
              <a:custGeom>
                <a:avLst/>
                <a:gdLst/>
                <a:ahLst/>
                <a:cxnLst/>
                <a:rect l="l" t="t" r="r" b="b"/>
                <a:pathLst>
                  <a:path w="11391" h="16636" extrusionOk="0">
                    <a:moveTo>
                      <a:pt x="5314" y="1"/>
                    </a:moveTo>
                    <a:cubicBezTo>
                      <a:pt x="3327" y="1"/>
                      <a:pt x="1710" y="1618"/>
                      <a:pt x="1710" y="3605"/>
                    </a:cubicBezTo>
                    <a:lnTo>
                      <a:pt x="1710" y="5222"/>
                    </a:lnTo>
                    <a:lnTo>
                      <a:pt x="1710" y="5292"/>
                    </a:lnTo>
                    <a:lnTo>
                      <a:pt x="1271" y="5292"/>
                    </a:lnTo>
                    <a:cubicBezTo>
                      <a:pt x="578" y="5292"/>
                      <a:pt x="0" y="5869"/>
                      <a:pt x="0" y="6562"/>
                    </a:cubicBezTo>
                    <a:lnTo>
                      <a:pt x="0" y="6724"/>
                    </a:lnTo>
                    <a:cubicBezTo>
                      <a:pt x="0" y="7417"/>
                      <a:pt x="578" y="7995"/>
                      <a:pt x="1271" y="7995"/>
                    </a:cubicBezTo>
                    <a:lnTo>
                      <a:pt x="1710" y="7995"/>
                    </a:lnTo>
                    <a:lnTo>
                      <a:pt x="1710" y="9196"/>
                    </a:lnTo>
                    <a:cubicBezTo>
                      <a:pt x="1710" y="10421"/>
                      <a:pt x="2311" y="11530"/>
                      <a:pt x="3258" y="12153"/>
                    </a:cubicBezTo>
                    <a:lnTo>
                      <a:pt x="3258" y="14094"/>
                    </a:lnTo>
                    <a:cubicBezTo>
                      <a:pt x="3258" y="15503"/>
                      <a:pt x="4413" y="16635"/>
                      <a:pt x="5799" y="16635"/>
                    </a:cubicBezTo>
                    <a:cubicBezTo>
                      <a:pt x="7209" y="16635"/>
                      <a:pt x="8341" y="15480"/>
                      <a:pt x="8341" y="14094"/>
                    </a:cubicBezTo>
                    <a:lnTo>
                      <a:pt x="8341" y="12107"/>
                    </a:lnTo>
                    <a:cubicBezTo>
                      <a:pt x="9265" y="11437"/>
                      <a:pt x="9889" y="10374"/>
                      <a:pt x="9889" y="9150"/>
                    </a:cubicBezTo>
                    <a:lnTo>
                      <a:pt x="9889" y="8341"/>
                    </a:lnTo>
                    <a:lnTo>
                      <a:pt x="9889" y="7972"/>
                    </a:lnTo>
                    <a:lnTo>
                      <a:pt x="10120" y="7972"/>
                    </a:lnTo>
                    <a:cubicBezTo>
                      <a:pt x="10813" y="7972"/>
                      <a:pt x="11391" y="7394"/>
                      <a:pt x="11391" y="6701"/>
                    </a:cubicBezTo>
                    <a:lnTo>
                      <a:pt x="11391" y="6539"/>
                    </a:lnTo>
                    <a:cubicBezTo>
                      <a:pt x="11391" y="5869"/>
                      <a:pt x="10836" y="5292"/>
                      <a:pt x="10120" y="5292"/>
                    </a:cubicBezTo>
                    <a:lnTo>
                      <a:pt x="9889" y="5292"/>
                    </a:lnTo>
                    <a:lnTo>
                      <a:pt x="9889" y="5222"/>
                    </a:lnTo>
                    <a:lnTo>
                      <a:pt x="9889" y="3605"/>
                    </a:lnTo>
                    <a:cubicBezTo>
                      <a:pt x="9889" y="1618"/>
                      <a:pt x="8248" y="1"/>
                      <a:pt x="6262" y="1"/>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942;p55">
                <a:extLst>
                  <a:ext uri="{FF2B5EF4-FFF2-40B4-BE49-F238E27FC236}">
                    <a16:creationId xmlns:a16="http://schemas.microsoft.com/office/drawing/2014/main" id="{0E63D7C9-E4E0-1051-CCB6-E9A6E9B775F4}"/>
                  </a:ext>
                </a:extLst>
              </p:cNvPr>
              <p:cNvSpPr/>
              <p:nvPr/>
            </p:nvSpPr>
            <p:spPr>
              <a:xfrm>
                <a:off x="2693938" y="3487808"/>
                <a:ext cx="64093" cy="37823"/>
              </a:xfrm>
              <a:custGeom>
                <a:avLst/>
                <a:gdLst/>
                <a:ahLst/>
                <a:cxnLst/>
                <a:rect l="l" t="t" r="r" b="b"/>
                <a:pathLst>
                  <a:path w="4621" h="2727" extrusionOk="0">
                    <a:moveTo>
                      <a:pt x="4552" y="1"/>
                    </a:moveTo>
                    <a:cubicBezTo>
                      <a:pt x="4020" y="278"/>
                      <a:pt x="3419" y="463"/>
                      <a:pt x="2773" y="463"/>
                    </a:cubicBezTo>
                    <a:lnTo>
                      <a:pt x="1825" y="463"/>
                    </a:lnTo>
                    <a:cubicBezTo>
                      <a:pt x="1201" y="463"/>
                      <a:pt x="624" y="278"/>
                      <a:pt x="92" y="24"/>
                    </a:cubicBezTo>
                    <a:cubicBezTo>
                      <a:pt x="46" y="209"/>
                      <a:pt x="0" y="417"/>
                      <a:pt x="0" y="601"/>
                    </a:cubicBezTo>
                    <a:cubicBezTo>
                      <a:pt x="0" y="1757"/>
                      <a:pt x="1040" y="2727"/>
                      <a:pt x="2310" y="2727"/>
                    </a:cubicBezTo>
                    <a:cubicBezTo>
                      <a:pt x="3581" y="2727"/>
                      <a:pt x="4621" y="1757"/>
                      <a:pt x="4621" y="601"/>
                    </a:cubicBezTo>
                    <a:cubicBezTo>
                      <a:pt x="4621" y="417"/>
                      <a:pt x="4598" y="209"/>
                      <a:pt x="4552"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943;p55">
                <a:extLst>
                  <a:ext uri="{FF2B5EF4-FFF2-40B4-BE49-F238E27FC236}">
                    <a16:creationId xmlns:a16="http://schemas.microsoft.com/office/drawing/2014/main" id="{5397FC38-F18F-A09C-058E-D6B6F184388C}"/>
                  </a:ext>
                </a:extLst>
              </p:cNvPr>
              <p:cNvSpPr/>
              <p:nvPr/>
            </p:nvSpPr>
            <p:spPr>
              <a:xfrm>
                <a:off x="2662857" y="3327593"/>
                <a:ext cx="127230" cy="91667"/>
              </a:xfrm>
              <a:custGeom>
                <a:avLst/>
                <a:gdLst/>
                <a:ahLst/>
                <a:cxnLst/>
                <a:rect l="l" t="t" r="r" b="b"/>
                <a:pathLst>
                  <a:path w="9173" h="6609" extrusionOk="0">
                    <a:moveTo>
                      <a:pt x="3604" y="1"/>
                    </a:moveTo>
                    <a:cubicBezTo>
                      <a:pt x="1617" y="1"/>
                      <a:pt x="0" y="1618"/>
                      <a:pt x="0" y="3605"/>
                    </a:cubicBezTo>
                    <a:lnTo>
                      <a:pt x="0" y="4714"/>
                    </a:lnTo>
                    <a:cubicBezTo>
                      <a:pt x="0" y="5384"/>
                      <a:pt x="162" y="5985"/>
                      <a:pt x="485" y="6539"/>
                    </a:cubicBezTo>
                    <a:lnTo>
                      <a:pt x="485" y="5222"/>
                    </a:lnTo>
                    <a:cubicBezTo>
                      <a:pt x="485" y="3235"/>
                      <a:pt x="2102" y="1618"/>
                      <a:pt x="4089" y="1618"/>
                    </a:cubicBezTo>
                    <a:lnTo>
                      <a:pt x="4205" y="1618"/>
                    </a:lnTo>
                    <a:cubicBezTo>
                      <a:pt x="4159" y="1803"/>
                      <a:pt x="4089" y="1965"/>
                      <a:pt x="4089" y="2149"/>
                    </a:cubicBezTo>
                    <a:cubicBezTo>
                      <a:pt x="4089" y="2912"/>
                      <a:pt x="4736" y="3559"/>
                      <a:pt x="5522" y="3559"/>
                    </a:cubicBezTo>
                    <a:cubicBezTo>
                      <a:pt x="5891" y="3559"/>
                      <a:pt x="6261" y="3420"/>
                      <a:pt x="6492" y="3143"/>
                    </a:cubicBezTo>
                    <a:cubicBezTo>
                      <a:pt x="6700" y="3328"/>
                      <a:pt x="6954" y="3420"/>
                      <a:pt x="7208" y="3420"/>
                    </a:cubicBezTo>
                    <a:cubicBezTo>
                      <a:pt x="7509" y="3420"/>
                      <a:pt x="7763" y="3305"/>
                      <a:pt x="7971" y="3120"/>
                    </a:cubicBezTo>
                    <a:cubicBezTo>
                      <a:pt x="8410" y="3721"/>
                      <a:pt x="8664" y="4460"/>
                      <a:pt x="8664" y="5222"/>
                    </a:cubicBezTo>
                    <a:lnTo>
                      <a:pt x="8664" y="6608"/>
                    </a:lnTo>
                    <a:cubicBezTo>
                      <a:pt x="9010" y="6077"/>
                      <a:pt x="9172" y="5430"/>
                      <a:pt x="9172" y="4737"/>
                    </a:cubicBezTo>
                    <a:lnTo>
                      <a:pt x="9172" y="3651"/>
                    </a:lnTo>
                    <a:cubicBezTo>
                      <a:pt x="9172" y="1641"/>
                      <a:pt x="7555" y="1"/>
                      <a:pt x="5568"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944;p55">
                <a:extLst>
                  <a:ext uri="{FF2B5EF4-FFF2-40B4-BE49-F238E27FC236}">
                    <a16:creationId xmlns:a16="http://schemas.microsoft.com/office/drawing/2014/main" id="{8E6ACD79-C99E-4FDE-A335-1013C28F01A4}"/>
                  </a:ext>
                </a:extLst>
              </p:cNvPr>
              <p:cNvSpPr/>
              <p:nvPr/>
            </p:nvSpPr>
            <p:spPr>
              <a:xfrm>
                <a:off x="2668946" y="3401612"/>
                <a:ext cx="113762" cy="110253"/>
              </a:xfrm>
              <a:custGeom>
                <a:avLst/>
                <a:gdLst/>
                <a:ahLst/>
                <a:cxnLst/>
                <a:rect l="l" t="t" r="r" b="b"/>
                <a:pathLst>
                  <a:path w="8202" h="7949" extrusionOk="0">
                    <a:moveTo>
                      <a:pt x="8202" y="1"/>
                    </a:moveTo>
                    <a:lnTo>
                      <a:pt x="7532" y="2080"/>
                    </a:lnTo>
                    <a:cubicBezTo>
                      <a:pt x="7393" y="2519"/>
                      <a:pt x="6931" y="2843"/>
                      <a:pt x="6400" y="2843"/>
                    </a:cubicBezTo>
                    <a:lnTo>
                      <a:pt x="2357" y="2819"/>
                    </a:lnTo>
                    <a:cubicBezTo>
                      <a:pt x="1918" y="2819"/>
                      <a:pt x="1502" y="2611"/>
                      <a:pt x="1294" y="2265"/>
                    </a:cubicBezTo>
                    <a:lnTo>
                      <a:pt x="0" y="47"/>
                    </a:lnTo>
                    <a:lnTo>
                      <a:pt x="0" y="1918"/>
                    </a:lnTo>
                    <a:lnTo>
                      <a:pt x="0" y="4945"/>
                    </a:lnTo>
                    <a:cubicBezTo>
                      <a:pt x="0" y="6585"/>
                      <a:pt x="1502" y="7948"/>
                      <a:pt x="3304" y="7948"/>
                    </a:cubicBezTo>
                    <a:lnTo>
                      <a:pt x="5452" y="7948"/>
                    </a:lnTo>
                    <a:cubicBezTo>
                      <a:pt x="6954" y="7948"/>
                      <a:pt x="8202" y="6863"/>
                      <a:pt x="8202" y="5499"/>
                    </a:cubicBezTo>
                    <a:lnTo>
                      <a:pt x="8202" y="3097"/>
                    </a:lnTo>
                    <a:lnTo>
                      <a:pt x="8202" y="1941"/>
                    </a:lnTo>
                    <a:lnTo>
                      <a:pt x="8202" y="1"/>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945;p55">
                <a:extLst>
                  <a:ext uri="{FF2B5EF4-FFF2-40B4-BE49-F238E27FC236}">
                    <a16:creationId xmlns:a16="http://schemas.microsoft.com/office/drawing/2014/main" id="{36D73472-D2C3-23F0-73AB-E4C5B637FFCA}"/>
                  </a:ext>
                </a:extLst>
              </p:cNvPr>
              <p:cNvSpPr/>
              <p:nvPr/>
            </p:nvSpPr>
            <p:spPr>
              <a:xfrm>
                <a:off x="2655479" y="3411473"/>
                <a:ext cx="11235" cy="15465"/>
              </a:xfrm>
              <a:custGeom>
                <a:avLst/>
                <a:gdLst/>
                <a:ahLst/>
                <a:cxnLst/>
                <a:rect l="l" t="t" r="r" b="b"/>
                <a:pathLst>
                  <a:path w="810" h="1115" extrusionOk="0">
                    <a:moveTo>
                      <a:pt x="165" y="0"/>
                    </a:moveTo>
                    <a:cubicBezTo>
                      <a:pt x="128" y="0"/>
                      <a:pt x="93" y="18"/>
                      <a:pt x="70" y="52"/>
                    </a:cubicBezTo>
                    <a:cubicBezTo>
                      <a:pt x="1" y="98"/>
                      <a:pt x="1" y="191"/>
                      <a:pt x="70" y="260"/>
                    </a:cubicBezTo>
                    <a:lnTo>
                      <a:pt x="440" y="653"/>
                    </a:lnTo>
                    <a:lnTo>
                      <a:pt x="209" y="861"/>
                    </a:lnTo>
                    <a:cubicBezTo>
                      <a:pt x="162" y="907"/>
                      <a:pt x="162" y="999"/>
                      <a:pt x="209" y="1069"/>
                    </a:cubicBezTo>
                    <a:cubicBezTo>
                      <a:pt x="232" y="1092"/>
                      <a:pt x="301" y="1115"/>
                      <a:pt x="324" y="1115"/>
                    </a:cubicBezTo>
                    <a:cubicBezTo>
                      <a:pt x="393" y="1115"/>
                      <a:pt x="417" y="1092"/>
                      <a:pt x="393" y="1069"/>
                    </a:cubicBezTo>
                    <a:lnTo>
                      <a:pt x="809" y="676"/>
                    </a:lnTo>
                    <a:lnTo>
                      <a:pt x="278" y="52"/>
                    </a:lnTo>
                    <a:cubicBezTo>
                      <a:pt x="243" y="18"/>
                      <a:pt x="203" y="0"/>
                      <a:pt x="165"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946;p55">
                <a:extLst>
                  <a:ext uri="{FF2B5EF4-FFF2-40B4-BE49-F238E27FC236}">
                    <a16:creationId xmlns:a16="http://schemas.microsoft.com/office/drawing/2014/main" id="{218592EF-5D3E-29E0-711B-29BC281EAF19}"/>
                  </a:ext>
                </a:extLst>
              </p:cNvPr>
              <p:cNvSpPr/>
              <p:nvPr/>
            </p:nvSpPr>
            <p:spPr>
              <a:xfrm>
                <a:off x="2784294" y="3412027"/>
                <a:ext cx="11221" cy="14910"/>
              </a:xfrm>
              <a:custGeom>
                <a:avLst/>
                <a:gdLst/>
                <a:ahLst/>
                <a:cxnLst/>
                <a:rect l="l" t="t" r="r" b="b"/>
                <a:pathLst>
                  <a:path w="809" h="1075" extrusionOk="0">
                    <a:moveTo>
                      <a:pt x="644" y="1"/>
                    </a:moveTo>
                    <a:cubicBezTo>
                      <a:pt x="607" y="1"/>
                      <a:pt x="566" y="12"/>
                      <a:pt x="532" y="35"/>
                    </a:cubicBezTo>
                    <a:lnTo>
                      <a:pt x="0" y="682"/>
                    </a:lnTo>
                    <a:lnTo>
                      <a:pt x="416" y="1052"/>
                    </a:lnTo>
                    <a:cubicBezTo>
                      <a:pt x="462" y="1075"/>
                      <a:pt x="485" y="1075"/>
                      <a:pt x="509" y="1075"/>
                    </a:cubicBezTo>
                    <a:cubicBezTo>
                      <a:pt x="532" y="1075"/>
                      <a:pt x="601" y="1052"/>
                      <a:pt x="601" y="1052"/>
                    </a:cubicBezTo>
                    <a:cubicBezTo>
                      <a:pt x="647" y="983"/>
                      <a:pt x="647" y="890"/>
                      <a:pt x="601" y="844"/>
                    </a:cubicBezTo>
                    <a:lnTo>
                      <a:pt x="370" y="636"/>
                    </a:lnTo>
                    <a:lnTo>
                      <a:pt x="740" y="243"/>
                    </a:lnTo>
                    <a:cubicBezTo>
                      <a:pt x="809" y="174"/>
                      <a:pt x="809" y="105"/>
                      <a:pt x="740" y="35"/>
                    </a:cubicBezTo>
                    <a:cubicBezTo>
                      <a:pt x="717" y="12"/>
                      <a:pt x="682" y="1"/>
                      <a:pt x="644"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947;p55">
                <a:extLst>
                  <a:ext uri="{FF2B5EF4-FFF2-40B4-BE49-F238E27FC236}">
                    <a16:creationId xmlns:a16="http://schemas.microsoft.com/office/drawing/2014/main" id="{F5CDEA28-8FAA-71E0-78B5-D92924564BCA}"/>
                  </a:ext>
                </a:extLst>
              </p:cNvPr>
              <p:cNvSpPr/>
              <p:nvPr/>
            </p:nvSpPr>
            <p:spPr>
              <a:xfrm>
                <a:off x="2693605" y="3377868"/>
                <a:ext cx="24370" cy="15104"/>
              </a:xfrm>
              <a:custGeom>
                <a:avLst/>
                <a:gdLst/>
                <a:ahLst/>
                <a:cxnLst/>
                <a:rect l="l" t="t" r="r" b="b"/>
                <a:pathLst>
                  <a:path w="1757" h="1089" extrusionOk="0">
                    <a:moveTo>
                      <a:pt x="1212" y="0"/>
                    </a:moveTo>
                    <a:cubicBezTo>
                      <a:pt x="1051" y="0"/>
                      <a:pt x="864" y="34"/>
                      <a:pt x="671" y="119"/>
                    </a:cubicBezTo>
                    <a:cubicBezTo>
                      <a:pt x="301" y="303"/>
                      <a:pt x="93" y="581"/>
                      <a:pt x="70" y="766"/>
                    </a:cubicBezTo>
                    <a:cubicBezTo>
                      <a:pt x="1" y="997"/>
                      <a:pt x="93" y="1089"/>
                      <a:pt x="209" y="1089"/>
                    </a:cubicBezTo>
                    <a:cubicBezTo>
                      <a:pt x="324" y="1089"/>
                      <a:pt x="463" y="997"/>
                      <a:pt x="579" y="950"/>
                    </a:cubicBezTo>
                    <a:cubicBezTo>
                      <a:pt x="694" y="881"/>
                      <a:pt x="833" y="789"/>
                      <a:pt x="948" y="766"/>
                    </a:cubicBezTo>
                    <a:cubicBezTo>
                      <a:pt x="1064" y="719"/>
                      <a:pt x="1179" y="650"/>
                      <a:pt x="1341" y="581"/>
                    </a:cubicBezTo>
                    <a:cubicBezTo>
                      <a:pt x="1457" y="534"/>
                      <a:pt x="1595" y="488"/>
                      <a:pt x="1688" y="396"/>
                    </a:cubicBezTo>
                    <a:cubicBezTo>
                      <a:pt x="1757" y="303"/>
                      <a:pt x="1734" y="165"/>
                      <a:pt x="1572" y="72"/>
                    </a:cubicBezTo>
                    <a:cubicBezTo>
                      <a:pt x="1484" y="28"/>
                      <a:pt x="1359" y="0"/>
                      <a:pt x="1212"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948;p55">
                <a:extLst>
                  <a:ext uri="{FF2B5EF4-FFF2-40B4-BE49-F238E27FC236}">
                    <a16:creationId xmlns:a16="http://schemas.microsoft.com/office/drawing/2014/main" id="{181C7303-0F78-EE4C-7D41-7A6789CB9EB1}"/>
                  </a:ext>
                </a:extLst>
              </p:cNvPr>
              <p:cNvSpPr/>
              <p:nvPr/>
            </p:nvSpPr>
            <p:spPr>
              <a:xfrm>
                <a:off x="2742951" y="3395842"/>
                <a:ext cx="26298" cy="10028"/>
              </a:xfrm>
              <a:custGeom>
                <a:avLst/>
                <a:gdLst/>
                <a:ahLst/>
                <a:cxnLst/>
                <a:rect l="l" t="t" r="r" b="b"/>
                <a:pathLst>
                  <a:path w="1896" h="723" extrusionOk="0">
                    <a:moveTo>
                      <a:pt x="948" y="1"/>
                    </a:moveTo>
                    <a:cubicBezTo>
                      <a:pt x="509" y="1"/>
                      <a:pt x="232" y="163"/>
                      <a:pt x="116" y="347"/>
                    </a:cubicBezTo>
                    <a:cubicBezTo>
                      <a:pt x="1" y="509"/>
                      <a:pt x="24" y="648"/>
                      <a:pt x="140" y="694"/>
                    </a:cubicBezTo>
                    <a:cubicBezTo>
                      <a:pt x="197" y="717"/>
                      <a:pt x="261" y="723"/>
                      <a:pt x="330" y="723"/>
                    </a:cubicBezTo>
                    <a:cubicBezTo>
                      <a:pt x="399" y="723"/>
                      <a:pt x="475" y="717"/>
                      <a:pt x="555" y="717"/>
                    </a:cubicBezTo>
                    <a:cubicBezTo>
                      <a:pt x="694" y="694"/>
                      <a:pt x="833" y="694"/>
                      <a:pt x="948" y="694"/>
                    </a:cubicBezTo>
                    <a:lnTo>
                      <a:pt x="1364" y="694"/>
                    </a:lnTo>
                    <a:cubicBezTo>
                      <a:pt x="1420" y="694"/>
                      <a:pt x="1475" y="698"/>
                      <a:pt x="1529" y="698"/>
                    </a:cubicBezTo>
                    <a:cubicBezTo>
                      <a:pt x="1610" y="698"/>
                      <a:pt x="1688" y="689"/>
                      <a:pt x="1757" y="648"/>
                    </a:cubicBezTo>
                    <a:cubicBezTo>
                      <a:pt x="1872" y="625"/>
                      <a:pt x="1895" y="486"/>
                      <a:pt x="1780" y="301"/>
                    </a:cubicBezTo>
                    <a:cubicBezTo>
                      <a:pt x="1664" y="140"/>
                      <a:pt x="1364" y="1"/>
                      <a:pt x="948"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949;p55">
                <a:extLst>
                  <a:ext uri="{FF2B5EF4-FFF2-40B4-BE49-F238E27FC236}">
                    <a16:creationId xmlns:a16="http://schemas.microsoft.com/office/drawing/2014/main" id="{73E7FA4C-5333-269E-697E-7CC8C28E3E8B}"/>
                  </a:ext>
                </a:extLst>
              </p:cNvPr>
              <p:cNvSpPr/>
              <p:nvPr/>
            </p:nvSpPr>
            <p:spPr>
              <a:xfrm>
                <a:off x="2704506" y="3410904"/>
                <a:ext cx="8669" cy="8988"/>
              </a:xfrm>
              <a:custGeom>
                <a:avLst/>
                <a:gdLst/>
                <a:ahLst/>
                <a:cxnLst/>
                <a:rect l="l" t="t" r="r" b="b"/>
                <a:pathLst>
                  <a:path w="625" h="648" extrusionOk="0">
                    <a:moveTo>
                      <a:pt x="324" y="1"/>
                    </a:moveTo>
                    <a:cubicBezTo>
                      <a:pt x="139" y="1"/>
                      <a:pt x="1" y="139"/>
                      <a:pt x="1" y="324"/>
                    </a:cubicBezTo>
                    <a:cubicBezTo>
                      <a:pt x="1" y="486"/>
                      <a:pt x="139" y="648"/>
                      <a:pt x="324" y="648"/>
                    </a:cubicBezTo>
                    <a:cubicBezTo>
                      <a:pt x="486" y="648"/>
                      <a:pt x="624" y="486"/>
                      <a:pt x="624" y="324"/>
                    </a:cubicBezTo>
                    <a:cubicBezTo>
                      <a:pt x="624" y="139"/>
                      <a:pt x="486" y="1"/>
                      <a:pt x="324"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950;p55">
                <a:extLst>
                  <a:ext uri="{FF2B5EF4-FFF2-40B4-BE49-F238E27FC236}">
                    <a16:creationId xmlns:a16="http://schemas.microsoft.com/office/drawing/2014/main" id="{2DED1BBE-B051-D04B-B8B0-2E89E0CB817F}"/>
                  </a:ext>
                </a:extLst>
              </p:cNvPr>
              <p:cNvSpPr/>
              <p:nvPr/>
            </p:nvSpPr>
            <p:spPr>
              <a:xfrm>
                <a:off x="2701621" y="3415897"/>
                <a:ext cx="13801" cy="4952"/>
              </a:xfrm>
              <a:custGeom>
                <a:avLst/>
                <a:gdLst/>
                <a:ahLst/>
                <a:cxnLst/>
                <a:rect l="l" t="t" r="r" b="b"/>
                <a:pathLst>
                  <a:path w="995" h="357" extrusionOk="0">
                    <a:moveTo>
                      <a:pt x="487" y="0"/>
                    </a:moveTo>
                    <a:cubicBezTo>
                      <a:pt x="247" y="0"/>
                      <a:pt x="93" y="103"/>
                      <a:pt x="93" y="103"/>
                    </a:cubicBezTo>
                    <a:cubicBezTo>
                      <a:pt x="24" y="149"/>
                      <a:pt x="1" y="241"/>
                      <a:pt x="70" y="311"/>
                    </a:cubicBezTo>
                    <a:cubicBezTo>
                      <a:pt x="97" y="338"/>
                      <a:pt x="140" y="349"/>
                      <a:pt x="180" y="349"/>
                    </a:cubicBezTo>
                    <a:cubicBezTo>
                      <a:pt x="209" y="349"/>
                      <a:pt x="236" y="343"/>
                      <a:pt x="255" y="334"/>
                    </a:cubicBezTo>
                    <a:cubicBezTo>
                      <a:pt x="255" y="334"/>
                      <a:pt x="357" y="272"/>
                      <a:pt x="515" y="272"/>
                    </a:cubicBezTo>
                    <a:cubicBezTo>
                      <a:pt x="594" y="272"/>
                      <a:pt x="686" y="288"/>
                      <a:pt x="786" y="334"/>
                    </a:cubicBezTo>
                    <a:cubicBezTo>
                      <a:pt x="786" y="357"/>
                      <a:pt x="809" y="357"/>
                      <a:pt x="832" y="357"/>
                    </a:cubicBezTo>
                    <a:cubicBezTo>
                      <a:pt x="902" y="357"/>
                      <a:pt x="948" y="334"/>
                      <a:pt x="948" y="311"/>
                    </a:cubicBezTo>
                    <a:cubicBezTo>
                      <a:pt x="994" y="218"/>
                      <a:pt x="948" y="126"/>
                      <a:pt x="902" y="103"/>
                    </a:cubicBezTo>
                    <a:cubicBezTo>
                      <a:pt x="748" y="26"/>
                      <a:pt x="606" y="0"/>
                      <a:pt x="487"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951;p55">
                <a:extLst>
                  <a:ext uri="{FF2B5EF4-FFF2-40B4-BE49-F238E27FC236}">
                    <a16:creationId xmlns:a16="http://schemas.microsoft.com/office/drawing/2014/main" id="{5C4E5763-CF59-9E42-35F4-19A1E964616C}"/>
                  </a:ext>
                </a:extLst>
              </p:cNvPr>
              <p:cNvSpPr/>
              <p:nvPr/>
            </p:nvSpPr>
            <p:spPr>
              <a:xfrm>
                <a:off x="2750329" y="3410904"/>
                <a:ext cx="8988" cy="8988"/>
              </a:xfrm>
              <a:custGeom>
                <a:avLst/>
                <a:gdLst/>
                <a:ahLst/>
                <a:cxnLst/>
                <a:rect l="l" t="t" r="r" b="b"/>
                <a:pathLst>
                  <a:path w="648" h="648" extrusionOk="0">
                    <a:moveTo>
                      <a:pt x="324" y="1"/>
                    </a:moveTo>
                    <a:cubicBezTo>
                      <a:pt x="162" y="1"/>
                      <a:pt x="0" y="139"/>
                      <a:pt x="0" y="324"/>
                    </a:cubicBezTo>
                    <a:cubicBezTo>
                      <a:pt x="0" y="486"/>
                      <a:pt x="162" y="648"/>
                      <a:pt x="324" y="648"/>
                    </a:cubicBezTo>
                    <a:cubicBezTo>
                      <a:pt x="509" y="648"/>
                      <a:pt x="647" y="486"/>
                      <a:pt x="647" y="324"/>
                    </a:cubicBezTo>
                    <a:cubicBezTo>
                      <a:pt x="647" y="139"/>
                      <a:pt x="509" y="1"/>
                      <a:pt x="324"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952;p55">
                <a:extLst>
                  <a:ext uri="{FF2B5EF4-FFF2-40B4-BE49-F238E27FC236}">
                    <a16:creationId xmlns:a16="http://schemas.microsoft.com/office/drawing/2014/main" id="{B8BBF74B-173A-865D-0B17-DEE7E3D3284C}"/>
                  </a:ext>
                </a:extLst>
              </p:cNvPr>
              <p:cNvSpPr/>
              <p:nvPr/>
            </p:nvSpPr>
            <p:spPr>
              <a:xfrm>
                <a:off x="2748082" y="3415897"/>
                <a:ext cx="13801" cy="5132"/>
              </a:xfrm>
              <a:custGeom>
                <a:avLst/>
                <a:gdLst/>
                <a:ahLst/>
                <a:cxnLst/>
                <a:rect l="l" t="t" r="r" b="b"/>
                <a:pathLst>
                  <a:path w="995" h="370" extrusionOk="0">
                    <a:moveTo>
                      <a:pt x="487" y="0"/>
                    </a:moveTo>
                    <a:cubicBezTo>
                      <a:pt x="247" y="0"/>
                      <a:pt x="93" y="103"/>
                      <a:pt x="93" y="103"/>
                    </a:cubicBezTo>
                    <a:cubicBezTo>
                      <a:pt x="24" y="149"/>
                      <a:pt x="1" y="241"/>
                      <a:pt x="70" y="311"/>
                    </a:cubicBezTo>
                    <a:cubicBezTo>
                      <a:pt x="99" y="340"/>
                      <a:pt x="147" y="369"/>
                      <a:pt x="190" y="369"/>
                    </a:cubicBezTo>
                    <a:cubicBezTo>
                      <a:pt x="215" y="369"/>
                      <a:pt x="238" y="359"/>
                      <a:pt x="255" y="334"/>
                    </a:cubicBezTo>
                    <a:cubicBezTo>
                      <a:pt x="255" y="334"/>
                      <a:pt x="357" y="272"/>
                      <a:pt x="515" y="272"/>
                    </a:cubicBezTo>
                    <a:cubicBezTo>
                      <a:pt x="594" y="272"/>
                      <a:pt x="686" y="288"/>
                      <a:pt x="786" y="334"/>
                    </a:cubicBezTo>
                    <a:cubicBezTo>
                      <a:pt x="786" y="357"/>
                      <a:pt x="809" y="357"/>
                      <a:pt x="832" y="357"/>
                    </a:cubicBezTo>
                    <a:cubicBezTo>
                      <a:pt x="879" y="357"/>
                      <a:pt x="925" y="334"/>
                      <a:pt x="948" y="311"/>
                    </a:cubicBezTo>
                    <a:cubicBezTo>
                      <a:pt x="994" y="218"/>
                      <a:pt x="948" y="126"/>
                      <a:pt x="902" y="103"/>
                    </a:cubicBezTo>
                    <a:cubicBezTo>
                      <a:pt x="748" y="26"/>
                      <a:pt x="606" y="0"/>
                      <a:pt x="487"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953;p55">
                <a:extLst>
                  <a:ext uri="{FF2B5EF4-FFF2-40B4-BE49-F238E27FC236}">
                    <a16:creationId xmlns:a16="http://schemas.microsoft.com/office/drawing/2014/main" id="{214C7BC7-A635-17AB-FCA5-7003F6A8064B}"/>
                  </a:ext>
                </a:extLst>
              </p:cNvPr>
              <p:cNvSpPr/>
              <p:nvPr/>
            </p:nvSpPr>
            <p:spPr>
              <a:xfrm>
                <a:off x="2721163" y="3394566"/>
                <a:ext cx="19890" cy="40708"/>
              </a:xfrm>
              <a:custGeom>
                <a:avLst/>
                <a:gdLst/>
                <a:ahLst/>
                <a:cxnLst/>
                <a:rect l="l" t="t" r="r" b="b"/>
                <a:pathLst>
                  <a:path w="1434" h="2935" extrusionOk="0">
                    <a:moveTo>
                      <a:pt x="578" y="0"/>
                    </a:moveTo>
                    <a:cubicBezTo>
                      <a:pt x="509" y="0"/>
                      <a:pt x="440" y="47"/>
                      <a:pt x="440" y="139"/>
                    </a:cubicBezTo>
                    <a:lnTo>
                      <a:pt x="440" y="1294"/>
                    </a:lnTo>
                    <a:cubicBezTo>
                      <a:pt x="440" y="1525"/>
                      <a:pt x="625" y="1710"/>
                      <a:pt x="856" y="1710"/>
                    </a:cubicBezTo>
                    <a:lnTo>
                      <a:pt x="1017" y="1710"/>
                    </a:lnTo>
                    <a:cubicBezTo>
                      <a:pt x="1087" y="1710"/>
                      <a:pt x="1133" y="1756"/>
                      <a:pt x="1133" y="1826"/>
                    </a:cubicBezTo>
                    <a:lnTo>
                      <a:pt x="1133" y="2010"/>
                    </a:lnTo>
                    <a:cubicBezTo>
                      <a:pt x="1133" y="2357"/>
                      <a:pt x="856" y="2657"/>
                      <a:pt x="463" y="2657"/>
                    </a:cubicBezTo>
                    <a:lnTo>
                      <a:pt x="163" y="2657"/>
                    </a:lnTo>
                    <a:cubicBezTo>
                      <a:pt x="70" y="2657"/>
                      <a:pt x="1" y="2704"/>
                      <a:pt x="1" y="2796"/>
                    </a:cubicBezTo>
                    <a:cubicBezTo>
                      <a:pt x="1" y="2888"/>
                      <a:pt x="70" y="2935"/>
                      <a:pt x="163" y="2935"/>
                    </a:cubicBezTo>
                    <a:lnTo>
                      <a:pt x="463" y="2935"/>
                    </a:lnTo>
                    <a:cubicBezTo>
                      <a:pt x="994" y="2935"/>
                      <a:pt x="1433" y="2542"/>
                      <a:pt x="1433" y="2010"/>
                    </a:cubicBezTo>
                    <a:lnTo>
                      <a:pt x="1433" y="1826"/>
                    </a:lnTo>
                    <a:cubicBezTo>
                      <a:pt x="1433" y="1595"/>
                      <a:pt x="1248" y="1410"/>
                      <a:pt x="1017" y="1410"/>
                    </a:cubicBezTo>
                    <a:lnTo>
                      <a:pt x="856" y="1410"/>
                    </a:lnTo>
                    <a:cubicBezTo>
                      <a:pt x="786" y="1410"/>
                      <a:pt x="740" y="1364"/>
                      <a:pt x="740" y="1294"/>
                    </a:cubicBezTo>
                    <a:lnTo>
                      <a:pt x="740" y="139"/>
                    </a:lnTo>
                    <a:cubicBezTo>
                      <a:pt x="740" y="47"/>
                      <a:pt x="671" y="0"/>
                      <a:pt x="578"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954;p55">
                <a:extLst>
                  <a:ext uri="{FF2B5EF4-FFF2-40B4-BE49-F238E27FC236}">
                    <a16:creationId xmlns:a16="http://schemas.microsoft.com/office/drawing/2014/main" id="{0A362586-AC91-D3D0-F3A5-CD27E2AFE585}"/>
                  </a:ext>
                </a:extLst>
              </p:cNvPr>
              <p:cNvSpPr/>
              <p:nvPr/>
            </p:nvSpPr>
            <p:spPr>
              <a:xfrm>
                <a:off x="2702911" y="3443274"/>
                <a:ext cx="41596" cy="23191"/>
              </a:xfrm>
              <a:custGeom>
                <a:avLst/>
                <a:gdLst/>
                <a:ahLst/>
                <a:cxnLst/>
                <a:rect l="l" t="t" r="r" b="b"/>
                <a:pathLst>
                  <a:path w="2999" h="1672" extrusionOk="0">
                    <a:moveTo>
                      <a:pt x="624" y="0"/>
                    </a:moveTo>
                    <a:cubicBezTo>
                      <a:pt x="1" y="0"/>
                      <a:pt x="299" y="1671"/>
                      <a:pt x="1374" y="1671"/>
                    </a:cubicBezTo>
                    <a:cubicBezTo>
                      <a:pt x="1416" y="1671"/>
                      <a:pt x="1458" y="1669"/>
                      <a:pt x="1502" y="1664"/>
                    </a:cubicBezTo>
                    <a:cubicBezTo>
                      <a:pt x="2670" y="1549"/>
                      <a:pt x="2998" y="185"/>
                      <a:pt x="2237" y="185"/>
                    </a:cubicBezTo>
                    <a:cubicBezTo>
                      <a:pt x="2231" y="185"/>
                      <a:pt x="2224" y="185"/>
                      <a:pt x="2218" y="185"/>
                    </a:cubicBezTo>
                    <a:cubicBezTo>
                      <a:pt x="2147" y="189"/>
                      <a:pt x="2075" y="191"/>
                      <a:pt x="2004" y="191"/>
                    </a:cubicBezTo>
                    <a:cubicBezTo>
                      <a:pt x="1292" y="191"/>
                      <a:pt x="624" y="0"/>
                      <a:pt x="6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955;p55">
                <a:extLst>
                  <a:ext uri="{FF2B5EF4-FFF2-40B4-BE49-F238E27FC236}">
                    <a16:creationId xmlns:a16="http://schemas.microsoft.com/office/drawing/2014/main" id="{503E00B0-912D-A130-D3D1-CD23E4EAD7BE}"/>
                  </a:ext>
                </a:extLst>
              </p:cNvPr>
              <p:cNvSpPr/>
              <p:nvPr/>
            </p:nvSpPr>
            <p:spPr>
              <a:xfrm>
                <a:off x="2604219" y="3332280"/>
                <a:ext cx="119532" cy="99157"/>
              </a:xfrm>
              <a:custGeom>
                <a:avLst/>
                <a:gdLst/>
                <a:ahLst/>
                <a:cxnLst/>
                <a:rect l="l" t="t" r="r" b="b"/>
                <a:pathLst>
                  <a:path w="8618" h="7149" extrusionOk="0">
                    <a:moveTo>
                      <a:pt x="6220" y="0"/>
                    </a:moveTo>
                    <a:cubicBezTo>
                      <a:pt x="6170" y="0"/>
                      <a:pt x="6120" y="10"/>
                      <a:pt x="6076" y="32"/>
                    </a:cubicBezTo>
                    <a:lnTo>
                      <a:pt x="5383" y="333"/>
                    </a:lnTo>
                    <a:cubicBezTo>
                      <a:pt x="5314" y="333"/>
                      <a:pt x="416" y="3013"/>
                      <a:pt x="0" y="3383"/>
                    </a:cubicBezTo>
                    <a:cubicBezTo>
                      <a:pt x="0" y="3383"/>
                      <a:pt x="1023" y="7148"/>
                      <a:pt x="2261" y="7148"/>
                    </a:cubicBezTo>
                    <a:cubicBezTo>
                      <a:pt x="2338" y="7148"/>
                      <a:pt x="2416" y="7133"/>
                      <a:pt x="2495" y="7102"/>
                    </a:cubicBezTo>
                    <a:cubicBezTo>
                      <a:pt x="2773" y="6987"/>
                      <a:pt x="3096" y="6871"/>
                      <a:pt x="3373" y="6709"/>
                    </a:cubicBezTo>
                    <a:cubicBezTo>
                      <a:pt x="3835" y="6478"/>
                      <a:pt x="4274" y="6155"/>
                      <a:pt x="4644" y="5808"/>
                    </a:cubicBezTo>
                    <a:cubicBezTo>
                      <a:pt x="4877" y="5825"/>
                      <a:pt x="5152" y="5837"/>
                      <a:pt x="5437" y="5837"/>
                    </a:cubicBezTo>
                    <a:cubicBezTo>
                      <a:pt x="6369" y="5837"/>
                      <a:pt x="7415" y="5704"/>
                      <a:pt x="7486" y="5138"/>
                    </a:cubicBezTo>
                    <a:cubicBezTo>
                      <a:pt x="7509" y="4792"/>
                      <a:pt x="6723" y="4607"/>
                      <a:pt x="6030" y="4491"/>
                    </a:cubicBezTo>
                    <a:cubicBezTo>
                      <a:pt x="6538" y="4029"/>
                      <a:pt x="8271" y="2944"/>
                      <a:pt x="8271" y="2944"/>
                    </a:cubicBezTo>
                    <a:cubicBezTo>
                      <a:pt x="8525" y="2805"/>
                      <a:pt x="8618" y="2528"/>
                      <a:pt x="8479" y="2320"/>
                    </a:cubicBezTo>
                    <a:lnTo>
                      <a:pt x="8433" y="2297"/>
                    </a:lnTo>
                    <a:cubicBezTo>
                      <a:pt x="8361" y="2135"/>
                      <a:pt x="8205" y="2043"/>
                      <a:pt x="8052" y="2043"/>
                    </a:cubicBezTo>
                    <a:cubicBezTo>
                      <a:pt x="8009" y="2043"/>
                      <a:pt x="7966" y="2050"/>
                      <a:pt x="7925" y="2066"/>
                    </a:cubicBezTo>
                    <a:lnTo>
                      <a:pt x="7948" y="2019"/>
                    </a:lnTo>
                    <a:lnTo>
                      <a:pt x="8017" y="1996"/>
                    </a:lnTo>
                    <a:cubicBezTo>
                      <a:pt x="8248" y="1881"/>
                      <a:pt x="8317" y="1604"/>
                      <a:pt x="8202" y="1372"/>
                    </a:cubicBezTo>
                    <a:lnTo>
                      <a:pt x="8179" y="1326"/>
                    </a:lnTo>
                    <a:cubicBezTo>
                      <a:pt x="8100" y="1169"/>
                      <a:pt x="7936" y="1087"/>
                      <a:pt x="7766" y="1087"/>
                    </a:cubicBezTo>
                    <a:cubicBezTo>
                      <a:pt x="7686" y="1087"/>
                      <a:pt x="7606" y="1105"/>
                      <a:pt x="7532" y="1141"/>
                    </a:cubicBezTo>
                    <a:cubicBezTo>
                      <a:pt x="7578" y="1026"/>
                      <a:pt x="7578" y="934"/>
                      <a:pt x="7509" y="818"/>
                    </a:cubicBezTo>
                    <a:lnTo>
                      <a:pt x="7486" y="795"/>
                    </a:lnTo>
                    <a:cubicBezTo>
                      <a:pt x="7404" y="631"/>
                      <a:pt x="7229" y="537"/>
                      <a:pt x="7053" y="537"/>
                    </a:cubicBezTo>
                    <a:cubicBezTo>
                      <a:pt x="6980" y="537"/>
                      <a:pt x="6906" y="553"/>
                      <a:pt x="6839" y="587"/>
                    </a:cubicBezTo>
                    <a:lnTo>
                      <a:pt x="6654" y="702"/>
                    </a:lnTo>
                    <a:lnTo>
                      <a:pt x="6585" y="702"/>
                    </a:lnTo>
                    <a:cubicBezTo>
                      <a:pt x="6677" y="587"/>
                      <a:pt x="6700" y="448"/>
                      <a:pt x="6654" y="287"/>
                    </a:cubicBezTo>
                    <a:lnTo>
                      <a:pt x="6608" y="264"/>
                    </a:lnTo>
                    <a:cubicBezTo>
                      <a:pt x="6555" y="105"/>
                      <a:pt x="6381" y="0"/>
                      <a:pt x="6220" y="0"/>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956;p55">
                <a:extLst>
                  <a:ext uri="{FF2B5EF4-FFF2-40B4-BE49-F238E27FC236}">
                    <a16:creationId xmlns:a16="http://schemas.microsoft.com/office/drawing/2014/main" id="{31A6B6E5-2DBA-7E56-C276-803E572D7B14}"/>
                  </a:ext>
                </a:extLst>
              </p:cNvPr>
              <p:cNvSpPr/>
              <p:nvPr/>
            </p:nvSpPr>
            <p:spPr>
              <a:xfrm>
                <a:off x="2687197" y="3359519"/>
                <a:ext cx="29821" cy="16478"/>
              </a:xfrm>
              <a:custGeom>
                <a:avLst/>
                <a:gdLst/>
                <a:ahLst/>
                <a:cxnLst/>
                <a:rect l="l" t="t" r="r" b="b"/>
                <a:pathLst>
                  <a:path w="2150" h="1188" extrusionOk="0">
                    <a:moveTo>
                      <a:pt x="2012" y="1"/>
                    </a:moveTo>
                    <a:cubicBezTo>
                      <a:pt x="1998" y="1"/>
                      <a:pt x="1982" y="3"/>
                      <a:pt x="1965" y="9"/>
                    </a:cubicBezTo>
                    <a:lnTo>
                      <a:pt x="93" y="1003"/>
                    </a:lnTo>
                    <a:cubicBezTo>
                      <a:pt x="24" y="1026"/>
                      <a:pt x="1" y="1072"/>
                      <a:pt x="24" y="1141"/>
                    </a:cubicBezTo>
                    <a:cubicBezTo>
                      <a:pt x="24" y="1164"/>
                      <a:pt x="93" y="1187"/>
                      <a:pt x="116" y="1187"/>
                    </a:cubicBezTo>
                    <a:cubicBezTo>
                      <a:pt x="132" y="1187"/>
                      <a:pt x="137" y="1177"/>
                      <a:pt x="152" y="1177"/>
                    </a:cubicBezTo>
                    <a:cubicBezTo>
                      <a:pt x="160" y="1177"/>
                      <a:pt x="170" y="1180"/>
                      <a:pt x="186" y="1187"/>
                    </a:cubicBezTo>
                    <a:lnTo>
                      <a:pt x="2057" y="217"/>
                    </a:lnTo>
                    <a:cubicBezTo>
                      <a:pt x="2103" y="171"/>
                      <a:pt x="2150" y="125"/>
                      <a:pt x="2103" y="78"/>
                    </a:cubicBezTo>
                    <a:cubicBezTo>
                      <a:pt x="2086" y="27"/>
                      <a:pt x="2056" y="1"/>
                      <a:pt x="2012"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957;p55">
                <a:extLst>
                  <a:ext uri="{FF2B5EF4-FFF2-40B4-BE49-F238E27FC236}">
                    <a16:creationId xmlns:a16="http://schemas.microsoft.com/office/drawing/2014/main" id="{1D76938E-E08C-1635-F9B7-EF296FD5D991}"/>
                  </a:ext>
                </a:extLst>
              </p:cNvPr>
              <p:cNvSpPr/>
              <p:nvPr/>
            </p:nvSpPr>
            <p:spPr>
              <a:xfrm>
                <a:off x="2679195" y="3348299"/>
                <a:ext cx="29807" cy="16478"/>
              </a:xfrm>
              <a:custGeom>
                <a:avLst/>
                <a:gdLst/>
                <a:ahLst/>
                <a:cxnLst/>
                <a:rect l="l" t="t" r="r" b="b"/>
                <a:pathLst>
                  <a:path w="2149" h="1188" extrusionOk="0">
                    <a:moveTo>
                      <a:pt x="2012" y="1"/>
                    </a:moveTo>
                    <a:cubicBezTo>
                      <a:pt x="1997" y="1"/>
                      <a:pt x="1981" y="4"/>
                      <a:pt x="1964" y="10"/>
                    </a:cubicBezTo>
                    <a:lnTo>
                      <a:pt x="93" y="1003"/>
                    </a:lnTo>
                    <a:cubicBezTo>
                      <a:pt x="23" y="1026"/>
                      <a:pt x="0" y="1072"/>
                      <a:pt x="23" y="1142"/>
                    </a:cubicBezTo>
                    <a:cubicBezTo>
                      <a:pt x="23" y="1165"/>
                      <a:pt x="93" y="1188"/>
                      <a:pt x="116" y="1188"/>
                    </a:cubicBezTo>
                    <a:cubicBezTo>
                      <a:pt x="131" y="1188"/>
                      <a:pt x="157" y="1178"/>
                      <a:pt x="172" y="1178"/>
                    </a:cubicBezTo>
                    <a:cubicBezTo>
                      <a:pt x="180" y="1178"/>
                      <a:pt x="185" y="1180"/>
                      <a:pt x="185" y="1188"/>
                    </a:cubicBezTo>
                    <a:lnTo>
                      <a:pt x="2057" y="217"/>
                    </a:lnTo>
                    <a:cubicBezTo>
                      <a:pt x="2103" y="194"/>
                      <a:pt x="2149" y="125"/>
                      <a:pt x="2103" y="79"/>
                    </a:cubicBezTo>
                    <a:cubicBezTo>
                      <a:pt x="2085" y="27"/>
                      <a:pt x="2055" y="1"/>
                      <a:pt x="2012"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958;p55">
                <a:extLst>
                  <a:ext uri="{FF2B5EF4-FFF2-40B4-BE49-F238E27FC236}">
                    <a16:creationId xmlns:a16="http://schemas.microsoft.com/office/drawing/2014/main" id="{45A2FF4A-4355-0F46-650A-01935141990E}"/>
                  </a:ext>
                </a:extLst>
              </p:cNvPr>
              <p:cNvSpPr/>
              <p:nvPr/>
            </p:nvSpPr>
            <p:spPr>
              <a:xfrm>
                <a:off x="2667975" y="3339964"/>
                <a:ext cx="30140" cy="15840"/>
              </a:xfrm>
              <a:custGeom>
                <a:avLst/>
                <a:gdLst/>
                <a:ahLst/>
                <a:cxnLst/>
                <a:rect l="l" t="t" r="r" b="b"/>
                <a:pathLst>
                  <a:path w="2173" h="1142" extrusionOk="0">
                    <a:moveTo>
                      <a:pt x="2039" y="1"/>
                    </a:moveTo>
                    <a:cubicBezTo>
                      <a:pt x="2023" y="1"/>
                      <a:pt x="2006" y="4"/>
                      <a:pt x="1988" y="10"/>
                    </a:cubicBezTo>
                    <a:lnTo>
                      <a:pt x="93" y="934"/>
                    </a:lnTo>
                    <a:cubicBezTo>
                      <a:pt x="24" y="957"/>
                      <a:pt x="1" y="1026"/>
                      <a:pt x="24" y="1073"/>
                    </a:cubicBezTo>
                    <a:cubicBezTo>
                      <a:pt x="24" y="1096"/>
                      <a:pt x="93" y="1142"/>
                      <a:pt x="116" y="1142"/>
                    </a:cubicBezTo>
                    <a:lnTo>
                      <a:pt x="186" y="1142"/>
                    </a:lnTo>
                    <a:lnTo>
                      <a:pt x="2080" y="218"/>
                    </a:lnTo>
                    <a:cubicBezTo>
                      <a:pt x="2149" y="172"/>
                      <a:pt x="2172" y="125"/>
                      <a:pt x="2149" y="56"/>
                    </a:cubicBezTo>
                    <a:cubicBezTo>
                      <a:pt x="2116" y="22"/>
                      <a:pt x="2082" y="1"/>
                      <a:pt x="2039"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959;p55">
                <a:extLst>
                  <a:ext uri="{FF2B5EF4-FFF2-40B4-BE49-F238E27FC236}">
                    <a16:creationId xmlns:a16="http://schemas.microsoft.com/office/drawing/2014/main" id="{9E9B648F-BCBB-D331-9587-725444DB2064}"/>
                  </a:ext>
                </a:extLst>
              </p:cNvPr>
              <p:cNvSpPr/>
              <p:nvPr/>
            </p:nvSpPr>
            <p:spPr>
              <a:xfrm>
                <a:off x="2648752" y="3379102"/>
                <a:ext cx="41346" cy="15479"/>
              </a:xfrm>
              <a:custGeom>
                <a:avLst/>
                <a:gdLst/>
                <a:ahLst/>
                <a:cxnLst/>
                <a:rect l="l" t="t" r="r" b="b"/>
                <a:pathLst>
                  <a:path w="2981" h="1116" extrusionOk="0">
                    <a:moveTo>
                      <a:pt x="1439" y="1"/>
                    </a:moveTo>
                    <a:cubicBezTo>
                      <a:pt x="959" y="1"/>
                      <a:pt x="511" y="232"/>
                      <a:pt x="24" y="677"/>
                    </a:cubicBezTo>
                    <a:cubicBezTo>
                      <a:pt x="0" y="700"/>
                      <a:pt x="0" y="792"/>
                      <a:pt x="24" y="815"/>
                    </a:cubicBezTo>
                    <a:cubicBezTo>
                      <a:pt x="47" y="838"/>
                      <a:pt x="76" y="850"/>
                      <a:pt x="104" y="850"/>
                    </a:cubicBezTo>
                    <a:cubicBezTo>
                      <a:pt x="133" y="850"/>
                      <a:pt x="162" y="838"/>
                      <a:pt x="185" y="815"/>
                    </a:cubicBezTo>
                    <a:cubicBezTo>
                      <a:pt x="581" y="399"/>
                      <a:pt x="976" y="208"/>
                      <a:pt x="1389" y="208"/>
                    </a:cubicBezTo>
                    <a:cubicBezTo>
                      <a:pt x="1434" y="208"/>
                      <a:pt x="1480" y="210"/>
                      <a:pt x="1525" y="214"/>
                    </a:cubicBezTo>
                    <a:cubicBezTo>
                      <a:pt x="2288" y="307"/>
                      <a:pt x="2773" y="1046"/>
                      <a:pt x="2773" y="1046"/>
                    </a:cubicBezTo>
                    <a:cubicBezTo>
                      <a:pt x="2796" y="1069"/>
                      <a:pt x="2819" y="1115"/>
                      <a:pt x="2865" y="1115"/>
                    </a:cubicBezTo>
                    <a:lnTo>
                      <a:pt x="2912" y="1115"/>
                    </a:lnTo>
                    <a:cubicBezTo>
                      <a:pt x="2981" y="1092"/>
                      <a:pt x="2981" y="1023"/>
                      <a:pt x="2958" y="977"/>
                    </a:cubicBezTo>
                    <a:cubicBezTo>
                      <a:pt x="2912" y="908"/>
                      <a:pt x="2403" y="99"/>
                      <a:pt x="1572" y="7"/>
                    </a:cubicBezTo>
                    <a:cubicBezTo>
                      <a:pt x="1527" y="3"/>
                      <a:pt x="1483" y="1"/>
                      <a:pt x="1439"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960;p55">
                <a:extLst>
                  <a:ext uri="{FF2B5EF4-FFF2-40B4-BE49-F238E27FC236}">
                    <a16:creationId xmlns:a16="http://schemas.microsoft.com/office/drawing/2014/main" id="{3693AA22-29C7-5315-80E8-669BE43DBD3E}"/>
                  </a:ext>
                </a:extLst>
              </p:cNvPr>
              <p:cNvSpPr/>
              <p:nvPr/>
            </p:nvSpPr>
            <p:spPr>
              <a:xfrm>
                <a:off x="2595246" y="3523909"/>
                <a:ext cx="264695" cy="944478"/>
              </a:xfrm>
              <a:custGeom>
                <a:avLst/>
                <a:gdLst/>
                <a:ahLst/>
                <a:cxnLst/>
                <a:rect l="l" t="t" r="r" b="b"/>
                <a:pathLst>
                  <a:path w="19084" h="68095" extrusionOk="0">
                    <a:moveTo>
                      <a:pt x="13467" y="0"/>
                    </a:moveTo>
                    <a:cubicBezTo>
                      <a:pt x="13286" y="0"/>
                      <a:pt x="13123" y="151"/>
                      <a:pt x="13123" y="355"/>
                    </a:cubicBezTo>
                    <a:lnTo>
                      <a:pt x="13123" y="6431"/>
                    </a:lnTo>
                    <a:cubicBezTo>
                      <a:pt x="13123" y="6893"/>
                      <a:pt x="12753" y="7309"/>
                      <a:pt x="12268" y="7309"/>
                    </a:cubicBezTo>
                    <a:lnTo>
                      <a:pt x="6631" y="7309"/>
                    </a:lnTo>
                    <a:cubicBezTo>
                      <a:pt x="6076" y="7309"/>
                      <a:pt x="5661" y="6870"/>
                      <a:pt x="5661" y="6316"/>
                    </a:cubicBezTo>
                    <a:lnTo>
                      <a:pt x="5661" y="494"/>
                    </a:lnTo>
                    <a:cubicBezTo>
                      <a:pt x="5661" y="274"/>
                      <a:pt x="5473" y="76"/>
                      <a:pt x="5237" y="76"/>
                    </a:cubicBezTo>
                    <a:cubicBezTo>
                      <a:pt x="5224" y="76"/>
                      <a:pt x="5211" y="76"/>
                      <a:pt x="5198" y="78"/>
                    </a:cubicBezTo>
                    <a:lnTo>
                      <a:pt x="4297" y="193"/>
                    </a:lnTo>
                    <a:cubicBezTo>
                      <a:pt x="3951" y="262"/>
                      <a:pt x="3651" y="540"/>
                      <a:pt x="3651" y="932"/>
                    </a:cubicBezTo>
                    <a:lnTo>
                      <a:pt x="3651" y="6708"/>
                    </a:lnTo>
                    <a:cubicBezTo>
                      <a:pt x="3651" y="8164"/>
                      <a:pt x="3027" y="9596"/>
                      <a:pt x="1918" y="10567"/>
                    </a:cubicBezTo>
                    <a:lnTo>
                      <a:pt x="647" y="11699"/>
                    </a:lnTo>
                    <a:cubicBezTo>
                      <a:pt x="508" y="11837"/>
                      <a:pt x="416" y="12022"/>
                      <a:pt x="416" y="12207"/>
                    </a:cubicBezTo>
                    <a:lnTo>
                      <a:pt x="0" y="33670"/>
                    </a:lnTo>
                    <a:cubicBezTo>
                      <a:pt x="0" y="34202"/>
                      <a:pt x="393" y="34618"/>
                      <a:pt x="924" y="34618"/>
                    </a:cubicBezTo>
                    <a:lnTo>
                      <a:pt x="2426" y="67471"/>
                    </a:lnTo>
                    <a:cubicBezTo>
                      <a:pt x="2426" y="67771"/>
                      <a:pt x="2934" y="68095"/>
                      <a:pt x="3281" y="68095"/>
                    </a:cubicBezTo>
                    <a:lnTo>
                      <a:pt x="7116" y="68072"/>
                    </a:lnTo>
                    <a:cubicBezTo>
                      <a:pt x="7463" y="68072"/>
                      <a:pt x="7763" y="67818"/>
                      <a:pt x="7763" y="67494"/>
                    </a:cubicBezTo>
                    <a:lnTo>
                      <a:pt x="9149" y="34618"/>
                    </a:lnTo>
                    <a:lnTo>
                      <a:pt x="10050" y="34618"/>
                    </a:lnTo>
                    <a:lnTo>
                      <a:pt x="12199" y="67864"/>
                    </a:lnTo>
                    <a:cubicBezTo>
                      <a:pt x="12199" y="67979"/>
                      <a:pt x="12268" y="68049"/>
                      <a:pt x="12291" y="68072"/>
                    </a:cubicBezTo>
                    <a:lnTo>
                      <a:pt x="17905" y="68072"/>
                    </a:lnTo>
                    <a:cubicBezTo>
                      <a:pt x="18252" y="68072"/>
                      <a:pt x="17905" y="67818"/>
                      <a:pt x="17929" y="67517"/>
                    </a:cubicBezTo>
                    <a:lnTo>
                      <a:pt x="18414" y="34595"/>
                    </a:lnTo>
                    <a:cubicBezTo>
                      <a:pt x="18783" y="34595"/>
                      <a:pt x="19084" y="34317"/>
                      <a:pt x="19084" y="33924"/>
                    </a:cubicBezTo>
                    <a:lnTo>
                      <a:pt x="18529" y="12253"/>
                    </a:lnTo>
                    <a:cubicBezTo>
                      <a:pt x="18529" y="12022"/>
                      <a:pt x="18414" y="11814"/>
                      <a:pt x="18252" y="11629"/>
                    </a:cubicBezTo>
                    <a:lnTo>
                      <a:pt x="17790" y="11237"/>
                    </a:lnTo>
                    <a:cubicBezTo>
                      <a:pt x="16080" y="9781"/>
                      <a:pt x="15087" y="7656"/>
                      <a:pt x="15087" y="5391"/>
                    </a:cubicBezTo>
                    <a:lnTo>
                      <a:pt x="15087" y="771"/>
                    </a:lnTo>
                    <a:cubicBezTo>
                      <a:pt x="15087" y="470"/>
                      <a:pt x="14856" y="170"/>
                      <a:pt x="14555" y="147"/>
                    </a:cubicBezTo>
                    <a:lnTo>
                      <a:pt x="13539" y="8"/>
                    </a:lnTo>
                    <a:cubicBezTo>
                      <a:pt x="13515" y="3"/>
                      <a:pt x="13491" y="0"/>
                      <a:pt x="13467"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961;p55">
                <a:extLst>
                  <a:ext uri="{FF2B5EF4-FFF2-40B4-BE49-F238E27FC236}">
                    <a16:creationId xmlns:a16="http://schemas.microsoft.com/office/drawing/2014/main" id="{050286E3-0D51-2E51-8623-ED596FDB7FC7}"/>
                  </a:ext>
                </a:extLst>
              </p:cNvPr>
              <p:cNvSpPr/>
              <p:nvPr/>
            </p:nvSpPr>
            <p:spPr>
              <a:xfrm>
                <a:off x="2656436" y="3653154"/>
                <a:ext cx="14439" cy="14425"/>
              </a:xfrm>
              <a:custGeom>
                <a:avLst/>
                <a:gdLst/>
                <a:ahLst/>
                <a:cxnLst/>
                <a:rect l="l" t="t" r="r" b="b"/>
                <a:pathLst>
                  <a:path w="1041" h="1040" extrusionOk="0">
                    <a:moveTo>
                      <a:pt x="509" y="0"/>
                    </a:moveTo>
                    <a:cubicBezTo>
                      <a:pt x="232" y="0"/>
                      <a:pt x="1" y="231"/>
                      <a:pt x="1" y="532"/>
                    </a:cubicBezTo>
                    <a:cubicBezTo>
                      <a:pt x="1" y="809"/>
                      <a:pt x="232" y="1040"/>
                      <a:pt x="509" y="1040"/>
                    </a:cubicBezTo>
                    <a:cubicBezTo>
                      <a:pt x="810" y="1040"/>
                      <a:pt x="1041" y="809"/>
                      <a:pt x="1041" y="532"/>
                    </a:cubicBezTo>
                    <a:cubicBezTo>
                      <a:pt x="1041" y="231"/>
                      <a:pt x="810" y="0"/>
                      <a:pt x="509" y="0"/>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962;p55">
                <a:extLst>
                  <a:ext uri="{FF2B5EF4-FFF2-40B4-BE49-F238E27FC236}">
                    <a16:creationId xmlns:a16="http://schemas.microsoft.com/office/drawing/2014/main" id="{A6C92F4E-41F9-4466-96DB-F106851ADCE8}"/>
                  </a:ext>
                </a:extLst>
              </p:cNvPr>
              <p:cNvSpPr/>
              <p:nvPr/>
            </p:nvSpPr>
            <p:spPr>
              <a:xfrm>
                <a:off x="2639779" y="3569191"/>
                <a:ext cx="39113" cy="16686"/>
              </a:xfrm>
              <a:custGeom>
                <a:avLst/>
                <a:gdLst/>
                <a:ahLst/>
                <a:cxnLst/>
                <a:rect l="l" t="t" r="r" b="b"/>
                <a:pathLst>
                  <a:path w="2820" h="1203" extrusionOk="0">
                    <a:moveTo>
                      <a:pt x="624" y="1"/>
                    </a:moveTo>
                    <a:cubicBezTo>
                      <a:pt x="278" y="1"/>
                      <a:pt x="1" y="278"/>
                      <a:pt x="1" y="602"/>
                    </a:cubicBezTo>
                    <a:cubicBezTo>
                      <a:pt x="1" y="948"/>
                      <a:pt x="301" y="1202"/>
                      <a:pt x="624" y="1202"/>
                    </a:cubicBezTo>
                    <a:lnTo>
                      <a:pt x="2219" y="1202"/>
                    </a:lnTo>
                    <a:cubicBezTo>
                      <a:pt x="2519" y="1202"/>
                      <a:pt x="2819" y="925"/>
                      <a:pt x="2819" y="602"/>
                    </a:cubicBezTo>
                    <a:cubicBezTo>
                      <a:pt x="2819" y="255"/>
                      <a:pt x="2519" y="1"/>
                      <a:pt x="2219" y="1"/>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963;p55">
                <a:extLst>
                  <a:ext uri="{FF2B5EF4-FFF2-40B4-BE49-F238E27FC236}">
                    <a16:creationId xmlns:a16="http://schemas.microsoft.com/office/drawing/2014/main" id="{D76559E0-3392-92EA-8910-843B56878090}"/>
                  </a:ext>
                </a:extLst>
              </p:cNvPr>
              <p:cNvSpPr/>
              <p:nvPr/>
            </p:nvSpPr>
            <p:spPr>
              <a:xfrm>
                <a:off x="2772117" y="3569191"/>
                <a:ext cx="38781" cy="16686"/>
              </a:xfrm>
              <a:custGeom>
                <a:avLst/>
                <a:gdLst/>
                <a:ahLst/>
                <a:cxnLst/>
                <a:rect l="l" t="t" r="r" b="b"/>
                <a:pathLst>
                  <a:path w="2796" h="1203" extrusionOk="0">
                    <a:moveTo>
                      <a:pt x="601" y="1"/>
                    </a:moveTo>
                    <a:cubicBezTo>
                      <a:pt x="255" y="1"/>
                      <a:pt x="0" y="278"/>
                      <a:pt x="0" y="602"/>
                    </a:cubicBezTo>
                    <a:cubicBezTo>
                      <a:pt x="0" y="948"/>
                      <a:pt x="278" y="1202"/>
                      <a:pt x="601" y="1202"/>
                    </a:cubicBezTo>
                    <a:lnTo>
                      <a:pt x="2195" y="1202"/>
                    </a:lnTo>
                    <a:cubicBezTo>
                      <a:pt x="2542" y="1202"/>
                      <a:pt x="2796" y="925"/>
                      <a:pt x="2796" y="602"/>
                    </a:cubicBezTo>
                    <a:cubicBezTo>
                      <a:pt x="2796" y="255"/>
                      <a:pt x="2519" y="1"/>
                      <a:pt x="2195" y="1"/>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964;p55">
                <a:extLst>
                  <a:ext uri="{FF2B5EF4-FFF2-40B4-BE49-F238E27FC236}">
                    <a16:creationId xmlns:a16="http://schemas.microsoft.com/office/drawing/2014/main" id="{AE68D7D1-E512-1FA0-61A3-161212C38680}"/>
                  </a:ext>
                </a:extLst>
              </p:cNvPr>
              <p:cNvSpPr/>
              <p:nvPr/>
            </p:nvSpPr>
            <p:spPr>
              <a:xfrm>
                <a:off x="2784613" y="3653154"/>
                <a:ext cx="14439" cy="14425"/>
              </a:xfrm>
              <a:custGeom>
                <a:avLst/>
                <a:gdLst/>
                <a:ahLst/>
                <a:cxnLst/>
                <a:rect l="l" t="t" r="r" b="b"/>
                <a:pathLst>
                  <a:path w="1041" h="1040" extrusionOk="0">
                    <a:moveTo>
                      <a:pt x="509" y="0"/>
                    </a:moveTo>
                    <a:cubicBezTo>
                      <a:pt x="231" y="0"/>
                      <a:pt x="0" y="231"/>
                      <a:pt x="0" y="532"/>
                    </a:cubicBezTo>
                    <a:cubicBezTo>
                      <a:pt x="0" y="809"/>
                      <a:pt x="231" y="1040"/>
                      <a:pt x="509" y="1040"/>
                    </a:cubicBezTo>
                    <a:cubicBezTo>
                      <a:pt x="809" y="1040"/>
                      <a:pt x="1040" y="809"/>
                      <a:pt x="1040" y="532"/>
                    </a:cubicBezTo>
                    <a:cubicBezTo>
                      <a:pt x="1040" y="231"/>
                      <a:pt x="809" y="0"/>
                      <a:pt x="509" y="0"/>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965;p55">
                <a:extLst>
                  <a:ext uri="{FF2B5EF4-FFF2-40B4-BE49-F238E27FC236}">
                    <a16:creationId xmlns:a16="http://schemas.microsoft.com/office/drawing/2014/main" id="{B244586D-39D0-0D99-5551-CB69AC8C5645}"/>
                  </a:ext>
                </a:extLst>
              </p:cNvPr>
              <p:cNvSpPr/>
              <p:nvPr/>
            </p:nvSpPr>
            <p:spPr>
              <a:xfrm>
                <a:off x="2690401" y="3689033"/>
                <a:ext cx="75009" cy="45840"/>
              </a:xfrm>
              <a:custGeom>
                <a:avLst/>
                <a:gdLst/>
                <a:ahLst/>
                <a:cxnLst/>
                <a:rect l="l" t="t" r="r" b="b"/>
                <a:pathLst>
                  <a:path w="5408" h="3305" extrusionOk="0">
                    <a:moveTo>
                      <a:pt x="371" y="1"/>
                    </a:moveTo>
                    <a:cubicBezTo>
                      <a:pt x="186" y="1"/>
                      <a:pt x="1" y="162"/>
                      <a:pt x="1" y="370"/>
                    </a:cubicBezTo>
                    <a:lnTo>
                      <a:pt x="1" y="879"/>
                    </a:lnTo>
                    <a:cubicBezTo>
                      <a:pt x="1" y="2219"/>
                      <a:pt x="1064" y="3305"/>
                      <a:pt x="2427" y="3305"/>
                    </a:cubicBezTo>
                    <a:lnTo>
                      <a:pt x="3189" y="3305"/>
                    </a:lnTo>
                    <a:cubicBezTo>
                      <a:pt x="4391" y="3305"/>
                      <a:pt x="5407" y="2311"/>
                      <a:pt x="5384" y="1087"/>
                    </a:cubicBezTo>
                    <a:lnTo>
                      <a:pt x="5384" y="370"/>
                    </a:lnTo>
                    <a:cubicBezTo>
                      <a:pt x="5384" y="162"/>
                      <a:pt x="5199" y="1"/>
                      <a:pt x="4991" y="1"/>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966;p55">
                <a:extLst>
                  <a:ext uri="{FF2B5EF4-FFF2-40B4-BE49-F238E27FC236}">
                    <a16:creationId xmlns:a16="http://schemas.microsoft.com/office/drawing/2014/main" id="{80D16011-75F9-B2BC-E7DD-E3FB87D88597}"/>
                  </a:ext>
                </a:extLst>
              </p:cNvPr>
              <p:cNvSpPr/>
              <p:nvPr/>
            </p:nvSpPr>
            <p:spPr>
              <a:xfrm>
                <a:off x="2669265" y="3393609"/>
                <a:ext cx="14" cy="971"/>
              </a:xfrm>
              <a:custGeom>
                <a:avLst/>
                <a:gdLst/>
                <a:ahLst/>
                <a:cxnLst/>
                <a:rect l="l" t="t" r="r" b="b"/>
                <a:pathLst>
                  <a:path w="1" h="70" extrusionOk="0">
                    <a:moveTo>
                      <a:pt x="0" y="69"/>
                    </a:moveTo>
                    <a:lnTo>
                      <a:pt x="0" y="69"/>
                    </a:lnTo>
                    <a:lnTo>
                      <a:pt x="0" y="0"/>
                    </a:lnTo>
                    <a:close/>
                  </a:path>
                </a:pathLst>
              </a:custGeom>
              <a:solidFill>
                <a:srgbClr val="934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967;p55">
                <a:extLst>
                  <a:ext uri="{FF2B5EF4-FFF2-40B4-BE49-F238E27FC236}">
                    <a16:creationId xmlns:a16="http://schemas.microsoft.com/office/drawing/2014/main" id="{41401EED-1DCF-3E44-5914-EA461009209B}"/>
                  </a:ext>
                </a:extLst>
              </p:cNvPr>
              <p:cNvSpPr/>
              <p:nvPr/>
            </p:nvSpPr>
            <p:spPr>
              <a:xfrm>
                <a:off x="2943539" y="3594197"/>
                <a:ext cx="33024" cy="681600"/>
              </a:xfrm>
              <a:custGeom>
                <a:avLst/>
                <a:gdLst/>
                <a:ahLst/>
                <a:cxnLst/>
                <a:rect l="l" t="t" r="r" b="b"/>
                <a:pathLst>
                  <a:path w="2381" h="49142" extrusionOk="0">
                    <a:moveTo>
                      <a:pt x="301" y="0"/>
                    </a:moveTo>
                    <a:lnTo>
                      <a:pt x="1" y="49141"/>
                    </a:lnTo>
                    <a:lnTo>
                      <a:pt x="2080" y="49141"/>
                    </a:lnTo>
                    <a:lnTo>
                      <a:pt x="2380" y="23"/>
                    </a:lnTo>
                    <a:lnTo>
                      <a:pt x="301" y="0"/>
                    </a:ln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968;p55">
                <a:extLst>
                  <a:ext uri="{FF2B5EF4-FFF2-40B4-BE49-F238E27FC236}">
                    <a16:creationId xmlns:a16="http://schemas.microsoft.com/office/drawing/2014/main" id="{BEFF1172-EADF-FE13-C7C7-DDE468318264}"/>
                  </a:ext>
                </a:extLst>
              </p:cNvPr>
              <p:cNvSpPr/>
              <p:nvPr/>
            </p:nvSpPr>
            <p:spPr>
              <a:xfrm>
                <a:off x="2896758" y="3569177"/>
                <a:ext cx="128200" cy="79378"/>
              </a:xfrm>
              <a:custGeom>
                <a:avLst/>
                <a:gdLst/>
                <a:ahLst/>
                <a:cxnLst/>
                <a:rect l="l" t="t" r="r" b="b"/>
                <a:pathLst>
                  <a:path w="9243" h="5723" extrusionOk="0">
                    <a:moveTo>
                      <a:pt x="2845" y="0"/>
                    </a:moveTo>
                    <a:cubicBezTo>
                      <a:pt x="2382" y="0"/>
                      <a:pt x="1928" y="228"/>
                      <a:pt x="1641" y="603"/>
                    </a:cubicBezTo>
                    <a:lnTo>
                      <a:pt x="370" y="2335"/>
                    </a:lnTo>
                    <a:cubicBezTo>
                      <a:pt x="1" y="2867"/>
                      <a:pt x="116" y="3583"/>
                      <a:pt x="624" y="3930"/>
                    </a:cubicBezTo>
                    <a:cubicBezTo>
                      <a:pt x="661" y="3959"/>
                      <a:pt x="704" y="3972"/>
                      <a:pt x="747" y="3972"/>
                    </a:cubicBezTo>
                    <a:cubicBezTo>
                      <a:pt x="842" y="3972"/>
                      <a:pt x="939" y="3909"/>
                      <a:pt x="971" y="3814"/>
                    </a:cubicBezTo>
                    <a:lnTo>
                      <a:pt x="1433" y="2520"/>
                    </a:lnTo>
                    <a:lnTo>
                      <a:pt x="671" y="4738"/>
                    </a:lnTo>
                    <a:cubicBezTo>
                      <a:pt x="578" y="4992"/>
                      <a:pt x="740" y="5246"/>
                      <a:pt x="1017" y="5246"/>
                    </a:cubicBezTo>
                    <a:cubicBezTo>
                      <a:pt x="1248" y="5246"/>
                      <a:pt x="1479" y="5131"/>
                      <a:pt x="1595" y="4946"/>
                    </a:cubicBezTo>
                    <a:lnTo>
                      <a:pt x="2912" y="2867"/>
                    </a:lnTo>
                    <a:lnTo>
                      <a:pt x="1733" y="5408"/>
                    </a:lnTo>
                    <a:cubicBezTo>
                      <a:pt x="1654" y="5548"/>
                      <a:pt x="1781" y="5722"/>
                      <a:pt x="1936" y="5722"/>
                    </a:cubicBezTo>
                    <a:cubicBezTo>
                      <a:pt x="1961" y="5722"/>
                      <a:pt x="1986" y="5718"/>
                      <a:pt x="2011" y="5709"/>
                    </a:cubicBezTo>
                    <a:cubicBezTo>
                      <a:pt x="2750" y="5478"/>
                      <a:pt x="3374" y="4992"/>
                      <a:pt x="3790" y="4322"/>
                    </a:cubicBezTo>
                    <a:lnTo>
                      <a:pt x="4021" y="3976"/>
                    </a:lnTo>
                    <a:cubicBezTo>
                      <a:pt x="4048" y="3908"/>
                      <a:pt x="4106" y="3873"/>
                      <a:pt x="4173" y="3873"/>
                    </a:cubicBezTo>
                    <a:cubicBezTo>
                      <a:pt x="4221" y="3873"/>
                      <a:pt x="4273" y="3891"/>
                      <a:pt x="4321" y="3930"/>
                    </a:cubicBezTo>
                    <a:cubicBezTo>
                      <a:pt x="4656" y="4176"/>
                      <a:pt x="5448" y="4638"/>
                      <a:pt x="6502" y="4638"/>
                    </a:cubicBezTo>
                    <a:cubicBezTo>
                      <a:pt x="6830" y="4638"/>
                      <a:pt x="7183" y="4594"/>
                      <a:pt x="7556" y="4484"/>
                    </a:cubicBezTo>
                    <a:cubicBezTo>
                      <a:pt x="7625" y="4438"/>
                      <a:pt x="7671" y="4415"/>
                      <a:pt x="7717" y="4369"/>
                    </a:cubicBezTo>
                    <a:cubicBezTo>
                      <a:pt x="7995" y="3837"/>
                      <a:pt x="9242" y="1157"/>
                      <a:pt x="5222" y="117"/>
                    </a:cubicBezTo>
                    <a:cubicBezTo>
                      <a:pt x="5199" y="129"/>
                      <a:pt x="5187" y="135"/>
                      <a:pt x="5176" y="135"/>
                    </a:cubicBezTo>
                    <a:cubicBezTo>
                      <a:pt x="5164" y="135"/>
                      <a:pt x="5153" y="129"/>
                      <a:pt x="5130" y="117"/>
                    </a:cubicBezTo>
                    <a:lnTo>
                      <a:pt x="2912" y="2"/>
                    </a:lnTo>
                    <a:cubicBezTo>
                      <a:pt x="2890" y="1"/>
                      <a:pt x="2867" y="0"/>
                      <a:pt x="2845" y="0"/>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969;p55">
                <a:extLst>
                  <a:ext uri="{FF2B5EF4-FFF2-40B4-BE49-F238E27FC236}">
                    <a16:creationId xmlns:a16="http://schemas.microsoft.com/office/drawing/2014/main" id="{C66D3EB3-8F7A-0748-5E84-E7D81663108F}"/>
                  </a:ext>
                </a:extLst>
              </p:cNvPr>
              <p:cNvSpPr/>
              <p:nvPr/>
            </p:nvSpPr>
            <p:spPr>
              <a:xfrm>
                <a:off x="2906370" y="3599842"/>
                <a:ext cx="11873" cy="25243"/>
              </a:xfrm>
              <a:custGeom>
                <a:avLst/>
                <a:gdLst/>
                <a:ahLst/>
                <a:cxnLst/>
                <a:rect l="l" t="t" r="r" b="b"/>
                <a:pathLst>
                  <a:path w="856" h="1820" extrusionOk="0">
                    <a:moveTo>
                      <a:pt x="729" y="0"/>
                    </a:moveTo>
                    <a:cubicBezTo>
                      <a:pt x="694" y="0"/>
                      <a:pt x="659" y="26"/>
                      <a:pt x="625" y="78"/>
                    </a:cubicBezTo>
                    <a:lnTo>
                      <a:pt x="1" y="1649"/>
                    </a:lnTo>
                    <a:cubicBezTo>
                      <a:pt x="1" y="1719"/>
                      <a:pt x="1" y="1742"/>
                      <a:pt x="24" y="1765"/>
                    </a:cubicBezTo>
                    <a:lnTo>
                      <a:pt x="47" y="1811"/>
                    </a:lnTo>
                    <a:cubicBezTo>
                      <a:pt x="64" y="1817"/>
                      <a:pt x="80" y="1820"/>
                      <a:pt x="95" y="1820"/>
                    </a:cubicBezTo>
                    <a:cubicBezTo>
                      <a:pt x="138" y="1820"/>
                      <a:pt x="168" y="1794"/>
                      <a:pt x="186" y="1742"/>
                    </a:cubicBezTo>
                    <a:lnTo>
                      <a:pt x="833" y="148"/>
                    </a:lnTo>
                    <a:cubicBezTo>
                      <a:pt x="856" y="101"/>
                      <a:pt x="833" y="32"/>
                      <a:pt x="763" y="9"/>
                    </a:cubicBezTo>
                    <a:cubicBezTo>
                      <a:pt x="752" y="3"/>
                      <a:pt x="740" y="0"/>
                      <a:pt x="729"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970;p55">
                <a:extLst>
                  <a:ext uri="{FF2B5EF4-FFF2-40B4-BE49-F238E27FC236}">
                    <a16:creationId xmlns:a16="http://schemas.microsoft.com/office/drawing/2014/main" id="{52B9910B-05BA-3927-1ECD-FB9A38D76758}"/>
                  </a:ext>
                </a:extLst>
              </p:cNvPr>
              <p:cNvSpPr/>
              <p:nvPr/>
            </p:nvSpPr>
            <p:spPr>
              <a:xfrm>
                <a:off x="2931043" y="3607761"/>
                <a:ext cx="8669" cy="6186"/>
              </a:xfrm>
              <a:custGeom>
                <a:avLst/>
                <a:gdLst/>
                <a:ahLst/>
                <a:cxnLst/>
                <a:rect l="l" t="t" r="r" b="b"/>
                <a:pathLst>
                  <a:path w="625" h="446" extrusionOk="0">
                    <a:moveTo>
                      <a:pt x="111" y="0"/>
                    </a:moveTo>
                    <a:cubicBezTo>
                      <a:pt x="82" y="0"/>
                      <a:pt x="61" y="12"/>
                      <a:pt x="47" y="39"/>
                    </a:cubicBezTo>
                    <a:cubicBezTo>
                      <a:pt x="1" y="85"/>
                      <a:pt x="1" y="131"/>
                      <a:pt x="47" y="154"/>
                    </a:cubicBezTo>
                    <a:cubicBezTo>
                      <a:pt x="70" y="200"/>
                      <a:pt x="232" y="270"/>
                      <a:pt x="440" y="431"/>
                    </a:cubicBezTo>
                    <a:cubicBezTo>
                      <a:pt x="465" y="440"/>
                      <a:pt x="487" y="445"/>
                      <a:pt x="507" y="445"/>
                    </a:cubicBezTo>
                    <a:cubicBezTo>
                      <a:pt x="540" y="445"/>
                      <a:pt x="564" y="429"/>
                      <a:pt x="578" y="385"/>
                    </a:cubicBezTo>
                    <a:cubicBezTo>
                      <a:pt x="625" y="339"/>
                      <a:pt x="625" y="270"/>
                      <a:pt x="555" y="247"/>
                    </a:cubicBezTo>
                    <a:cubicBezTo>
                      <a:pt x="347" y="131"/>
                      <a:pt x="186" y="16"/>
                      <a:pt x="186" y="16"/>
                    </a:cubicBezTo>
                    <a:cubicBezTo>
                      <a:pt x="157" y="6"/>
                      <a:pt x="132" y="0"/>
                      <a:pt x="111"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971;p55">
                <a:extLst>
                  <a:ext uri="{FF2B5EF4-FFF2-40B4-BE49-F238E27FC236}">
                    <a16:creationId xmlns:a16="http://schemas.microsoft.com/office/drawing/2014/main" id="{0609E3E2-5208-0F9B-4DA5-ADD5E4C6487D}"/>
                  </a:ext>
                </a:extLst>
              </p:cNvPr>
              <p:cNvSpPr/>
              <p:nvPr/>
            </p:nvSpPr>
            <p:spPr>
              <a:xfrm>
                <a:off x="2913429" y="3598150"/>
                <a:ext cx="8655" cy="6186"/>
              </a:xfrm>
              <a:custGeom>
                <a:avLst/>
                <a:gdLst/>
                <a:ahLst/>
                <a:cxnLst/>
                <a:rect l="l" t="t" r="r" b="b"/>
                <a:pathLst>
                  <a:path w="624" h="446" extrusionOk="0">
                    <a:moveTo>
                      <a:pt x="111" y="0"/>
                    </a:moveTo>
                    <a:cubicBezTo>
                      <a:pt x="81" y="0"/>
                      <a:pt x="60" y="11"/>
                      <a:pt x="46" y="38"/>
                    </a:cubicBezTo>
                    <a:cubicBezTo>
                      <a:pt x="0" y="85"/>
                      <a:pt x="0" y="131"/>
                      <a:pt x="46" y="154"/>
                    </a:cubicBezTo>
                    <a:cubicBezTo>
                      <a:pt x="69" y="154"/>
                      <a:pt x="231" y="270"/>
                      <a:pt x="439" y="431"/>
                    </a:cubicBezTo>
                    <a:cubicBezTo>
                      <a:pt x="464" y="440"/>
                      <a:pt x="487" y="445"/>
                      <a:pt x="506" y="445"/>
                    </a:cubicBezTo>
                    <a:cubicBezTo>
                      <a:pt x="539" y="445"/>
                      <a:pt x="563" y="429"/>
                      <a:pt x="578" y="385"/>
                    </a:cubicBezTo>
                    <a:cubicBezTo>
                      <a:pt x="624" y="339"/>
                      <a:pt x="624" y="270"/>
                      <a:pt x="555" y="246"/>
                    </a:cubicBezTo>
                    <a:cubicBezTo>
                      <a:pt x="347" y="131"/>
                      <a:pt x="185" y="15"/>
                      <a:pt x="185" y="15"/>
                    </a:cubicBezTo>
                    <a:cubicBezTo>
                      <a:pt x="156" y="6"/>
                      <a:pt x="131" y="0"/>
                      <a:pt x="111"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972;p55">
                <a:extLst>
                  <a:ext uri="{FF2B5EF4-FFF2-40B4-BE49-F238E27FC236}">
                    <a16:creationId xmlns:a16="http://schemas.microsoft.com/office/drawing/2014/main" id="{029D0341-466E-A6F3-211E-6F645098640A}"/>
                  </a:ext>
                </a:extLst>
              </p:cNvPr>
              <p:cNvSpPr/>
              <p:nvPr/>
            </p:nvSpPr>
            <p:spPr>
              <a:xfrm>
                <a:off x="2950917" y="3615860"/>
                <a:ext cx="5132" cy="7989"/>
              </a:xfrm>
              <a:custGeom>
                <a:avLst/>
                <a:gdLst/>
                <a:ahLst/>
                <a:cxnLst/>
                <a:rect l="l" t="t" r="r" b="b"/>
                <a:pathLst>
                  <a:path w="370" h="576" extrusionOk="0">
                    <a:moveTo>
                      <a:pt x="243" y="0"/>
                    </a:moveTo>
                    <a:cubicBezTo>
                      <a:pt x="210" y="0"/>
                      <a:pt x="179" y="26"/>
                      <a:pt x="162" y="78"/>
                    </a:cubicBezTo>
                    <a:cubicBezTo>
                      <a:pt x="162" y="78"/>
                      <a:pt x="116" y="263"/>
                      <a:pt x="23" y="425"/>
                    </a:cubicBezTo>
                    <a:cubicBezTo>
                      <a:pt x="0" y="448"/>
                      <a:pt x="0" y="494"/>
                      <a:pt x="23" y="540"/>
                    </a:cubicBezTo>
                    <a:cubicBezTo>
                      <a:pt x="46" y="564"/>
                      <a:pt x="81" y="575"/>
                      <a:pt x="110" y="575"/>
                    </a:cubicBezTo>
                    <a:cubicBezTo>
                      <a:pt x="139" y="575"/>
                      <a:pt x="162" y="564"/>
                      <a:pt x="162" y="540"/>
                    </a:cubicBezTo>
                    <a:cubicBezTo>
                      <a:pt x="277" y="356"/>
                      <a:pt x="347" y="125"/>
                      <a:pt x="347" y="125"/>
                    </a:cubicBezTo>
                    <a:cubicBezTo>
                      <a:pt x="370" y="102"/>
                      <a:pt x="347" y="32"/>
                      <a:pt x="277" y="9"/>
                    </a:cubicBezTo>
                    <a:cubicBezTo>
                      <a:pt x="266" y="3"/>
                      <a:pt x="254" y="0"/>
                      <a:pt x="243"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973;p55">
                <a:extLst>
                  <a:ext uri="{FF2B5EF4-FFF2-40B4-BE49-F238E27FC236}">
                    <a16:creationId xmlns:a16="http://schemas.microsoft.com/office/drawing/2014/main" id="{C96D8CBB-565C-7B30-BEE9-7CB93D60DA18}"/>
                  </a:ext>
                </a:extLst>
              </p:cNvPr>
              <p:cNvSpPr/>
              <p:nvPr/>
            </p:nvSpPr>
            <p:spPr>
              <a:xfrm>
                <a:off x="2869520" y="4301684"/>
                <a:ext cx="179797" cy="228578"/>
              </a:xfrm>
              <a:custGeom>
                <a:avLst/>
                <a:gdLst/>
                <a:ahLst/>
                <a:cxnLst/>
                <a:rect l="l" t="t" r="r" b="b"/>
                <a:pathLst>
                  <a:path w="12963" h="16480" extrusionOk="0">
                    <a:moveTo>
                      <a:pt x="394" y="1"/>
                    </a:moveTo>
                    <a:lnTo>
                      <a:pt x="93" y="8642"/>
                    </a:lnTo>
                    <a:cubicBezTo>
                      <a:pt x="1" y="10467"/>
                      <a:pt x="810" y="12200"/>
                      <a:pt x="2242" y="13285"/>
                    </a:cubicBezTo>
                    <a:lnTo>
                      <a:pt x="6285" y="16428"/>
                    </a:lnTo>
                    <a:cubicBezTo>
                      <a:pt x="6331" y="16462"/>
                      <a:pt x="6383" y="16480"/>
                      <a:pt x="6438" y="16480"/>
                    </a:cubicBezTo>
                    <a:cubicBezTo>
                      <a:pt x="6493" y="16480"/>
                      <a:pt x="6551" y="16462"/>
                      <a:pt x="6609" y="16428"/>
                    </a:cubicBezTo>
                    <a:lnTo>
                      <a:pt x="10190" y="14094"/>
                    </a:lnTo>
                    <a:cubicBezTo>
                      <a:pt x="11830" y="13031"/>
                      <a:pt x="12847" y="11183"/>
                      <a:pt x="12870" y="9219"/>
                    </a:cubicBezTo>
                    <a:lnTo>
                      <a:pt x="12962" y="232"/>
                    </a:lnTo>
                    <a:lnTo>
                      <a:pt x="394" y="1"/>
                    </a:lnTo>
                    <a:close/>
                  </a:path>
                </a:pathLst>
              </a:custGeom>
              <a:solidFill>
                <a:srgbClr val="4340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974;p55">
                <a:extLst>
                  <a:ext uri="{FF2B5EF4-FFF2-40B4-BE49-F238E27FC236}">
                    <a16:creationId xmlns:a16="http://schemas.microsoft.com/office/drawing/2014/main" id="{E8CA6B59-7EA5-171D-05B8-089A733F48AB}"/>
                  </a:ext>
                </a:extLst>
              </p:cNvPr>
              <p:cNvSpPr/>
              <p:nvPr/>
            </p:nvSpPr>
            <p:spPr>
              <a:xfrm>
                <a:off x="2869520" y="4301684"/>
                <a:ext cx="179797" cy="228578"/>
              </a:xfrm>
              <a:custGeom>
                <a:avLst/>
                <a:gdLst/>
                <a:ahLst/>
                <a:cxnLst/>
                <a:rect l="l" t="t" r="r" b="b"/>
                <a:pathLst>
                  <a:path w="12963" h="16480" extrusionOk="0">
                    <a:moveTo>
                      <a:pt x="394" y="1"/>
                    </a:moveTo>
                    <a:lnTo>
                      <a:pt x="93" y="8642"/>
                    </a:lnTo>
                    <a:cubicBezTo>
                      <a:pt x="1" y="10467"/>
                      <a:pt x="810" y="12200"/>
                      <a:pt x="2242" y="13285"/>
                    </a:cubicBezTo>
                    <a:lnTo>
                      <a:pt x="6285" y="16428"/>
                    </a:lnTo>
                    <a:cubicBezTo>
                      <a:pt x="6331" y="16462"/>
                      <a:pt x="6383" y="16480"/>
                      <a:pt x="6438" y="16480"/>
                    </a:cubicBezTo>
                    <a:cubicBezTo>
                      <a:pt x="6493" y="16480"/>
                      <a:pt x="6551" y="16462"/>
                      <a:pt x="6609" y="16428"/>
                    </a:cubicBezTo>
                    <a:lnTo>
                      <a:pt x="10190" y="14094"/>
                    </a:lnTo>
                    <a:cubicBezTo>
                      <a:pt x="11830" y="13031"/>
                      <a:pt x="12847" y="11183"/>
                      <a:pt x="12870" y="9219"/>
                    </a:cubicBezTo>
                    <a:lnTo>
                      <a:pt x="12962" y="232"/>
                    </a:lnTo>
                    <a:lnTo>
                      <a:pt x="394" y="1"/>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975;p55">
                <a:extLst>
                  <a:ext uri="{FF2B5EF4-FFF2-40B4-BE49-F238E27FC236}">
                    <a16:creationId xmlns:a16="http://schemas.microsoft.com/office/drawing/2014/main" id="{D5E734B8-8D86-F00C-5C99-740B8B03E1D4}"/>
                  </a:ext>
                </a:extLst>
              </p:cNvPr>
              <p:cNvSpPr/>
              <p:nvPr/>
            </p:nvSpPr>
            <p:spPr>
              <a:xfrm>
                <a:off x="2891960" y="4301684"/>
                <a:ext cx="135233" cy="172182"/>
              </a:xfrm>
              <a:custGeom>
                <a:avLst/>
                <a:gdLst/>
                <a:ahLst/>
                <a:cxnLst/>
                <a:rect l="l" t="t" r="r" b="b"/>
                <a:pathLst>
                  <a:path w="9750" h="12414" extrusionOk="0">
                    <a:moveTo>
                      <a:pt x="324" y="1"/>
                    </a:moveTo>
                    <a:lnTo>
                      <a:pt x="23" y="6493"/>
                    </a:lnTo>
                    <a:cubicBezTo>
                      <a:pt x="0" y="7856"/>
                      <a:pt x="601" y="9150"/>
                      <a:pt x="1664" y="10005"/>
                    </a:cubicBezTo>
                    <a:lnTo>
                      <a:pt x="4713" y="12361"/>
                    </a:lnTo>
                    <a:cubicBezTo>
                      <a:pt x="4748" y="12396"/>
                      <a:pt x="4788" y="12413"/>
                      <a:pt x="4832" y="12413"/>
                    </a:cubicBezTo>
                    <a:cubicBezTo>
                      <a:pt x="4875" y="12413"/>
                      <a:pt x="4921" y="12396"/>
                      <a:pt x="4967" y="12361"/>
                    </a:cubicBezTo>
                    <a:lnTo>
                      <a:pt x="7647" y="10605"/>
                    </a:lnTo>
                    <a:cubicBezTo>
                      <a:pt x="8895" y="9797"/>
                      <a:pt x="9634" y="8411"/>
                      <a:pt x="9681" y="6932"/>
                    </a:cubicBezTo>
                    <a:lnTo>
                      <a:pt x="9750" y="186"/>
                    </a:lnTo>
                    <a:lnTo>
                      <a:pt x="324" y="1"/>
                    </a:ln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976;p55">
                <a:extLst>
                  <a:ext uri="{FF2B5EF4-FFF2-40B4-BE49-F238E27FC236}">
                    <a16:creationId xmlns:a16="http://schemas.microsoft.com/office/drawing/2014/main" id="{D4F6DFC0-E0F4-F064-46BE-570A6074131C}"/>
                  </a:ext>
                </a:extLst>
              </p:cNvPr>
              <p:cNvSpPr/>
              <p:nvPr/>
            </p:nvSpPr>
            <p:spPr>
              <a:xfrm>
                <a:off x="2937131" y="4225432"/>
                <a:ext cx="41360" cy="168770"/>
              </a:xfrm>
              <a:custGeom>
                <a:avLst/>
                <a:gdLst/>
                <a:ahLst/>
                <a:cxnLst/>
                <a:rect l="l" t="t" r="r" b="b"/>
                <a:pathLst>
                  <a:path w="2982" h="12168" extrusionOk="0">
                    <a:moveTo>
                      <a:pt x="24" y="0"/>
                    </a:moveTo>
                    <a:lnTo>
                      <a:pt x="1" y="9681"/>
                    </a:lnTo>
                    <a:cubicBezTo>
                      <a:pt x="1" y="10143"/>
                      <a:pt x="116" y="10605"/>
                      <a:pt x="347" y="11021"/>
                    </a:cubicBezTo>
                    <a:lnTo>
                      <a:pt x="832" y="11852"/>
                    </a:lnTo>
                    <a:cubicBezTo>
                      <a:pt x="977" y="12057"/>
                      <a:pt x="1209" y="12168"/>
                      <a:pt x="1435" y="12168"/>
                    </a:cubicBezTo>
                    <a:cubicBezTo>
                      <a:pt x="1642" y="12168"/>
                      <a:pt x="1843" y="12075"/>
                      <a:pt x="1965" y="11875"/>
                    </a:cubicBezTo>
                    <a:lnTo>
                      <a:pt x="2404" y="11205"/>
                    </a:lnTo>
                    <a:cubicBezTo>
                      <a:pt x="2750" y="10697"/>
                      <a:pt x="2958" y="10050"/>
                      <a:pt x="2958" y="9427"/>
                    </a:cubicBezTo>
                    <a:lnTo>
                      <a:pt x="2981" y="0"/>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977;p55">
                <a:extLst>
                  <a:ext uri="{FF2B5EF4-FFF2-40B4-BE49-F238E27FC236}">
                    <a16:creationId xmlns:a16="http://schemas.microsoft.com/office/drawing/2014/main" id="{A149EEDB-5FC3-B740-94FE-813E0C331B0C}"/>
                  </a:ext>
                </a:extLst>
              </p:cNvPr>
              <p:cNvSpPr/>
              <p:nvPr/>
            </p:nvSpPr>
            <p:spPr>
              <a:xfrm>
                <a:off x="2761868" y="4467668"/>
                <a:ext cx="4078" cy="388"/>
              </a:xfrm>
              <a:custGeom>
                <a:avLst/>
                <a:gdLst/>
                <a:ahLst/>
                <a:cxnLst/>
                <a:rect l="l" t="t" r="r" b="b"/>
                <a:pathLst>
                  <a:path w="294" h="28" extrusionOk="0">
                    <a:moveTo>
                      <a:pt x="0" y="1"/>
                    </a:moveTo>
                    <a:cubicBezTo>
                      <a:pt x="200" y="14"/>
                      <a:pt x="269" y="27"/>
                      <a:pt x="283" y="27"/>
                    </a:cubicBezTo>
                    <a:cubicBezTo>
                      <a:pt x="293" y="27"/>
                      <a:pt x="274" y="20"/>
                      <a:pt x="254" y="1"/>
                    </a:cubicBezTo>
                    <a:close/>
                  </a:path>
                </a:pathLst>
              </a:custGeom>
              <a:solidFill>
                <a:srgbClr val="2E52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978;p55">
                <a:extLst>
                  <a:ext uri="{FF2B5EF4-FFF2-40B4-BE49-F238E27FC236}">
                    <a16:creationId xmlns:a16="http://schemas.microsoft.com/office/drawing/2014/main" id="{98BFF0C5-7FCD-B69D-D90D-D43ECFA132FE}"/>
                  </a:ext>
                </a:extLst>
              </p:cNvPr>
              <p:cNvSpPr/>
              <p:nvPr/>
            </p:nvSpPr>
            <p:spPr>
              <a:xfrm>
                <a:off x="2756418" y="4407754"/>
                <a:ext cx="156384" cy="127549"/>
              </a:xfrm>
              <a:custGeom>
                <a:avLst/>
                <a:gdLst/>
                <a:ahLst/>
                <a:cxnLst/>
                <a:rect l="l" t="t" r="r" b="b"/>
                <a:pathLst>
                  <a:path w="11275" h="9196" extrusionOk="0">
                    <a:moveTo>
                      <a:pt x="6908" y="0"/>
                    </a:moveTo>
                    <a:lnTo>
                      <a:pt x="0" y="23"/>
                    </a:lnTo>
                    <a:lnTo>
                      <a:pt x="693" y="8433"/>
                    </a:lnTo>
                    <a:cubicBezTo>
                      <a:pt x="693" y="8849"/>
                      <a:pt x="1040" y="9195"/>
                      <a:pt x="1456" y="9195"/>
                    </a:cubicBezTo>
                    <a:lnTo>
                      <a:pt x="11275" y="9195"/>
                    </a:lnTo>
                    <a:lnTo>
                      <a:pt x="11275" y="9080"/>
                    </a:lnTo>
                    <a:cubicBezTo>
                      <a:pt x="11275" y="7024"/>
                      <a:pt x="9635" y="5360"/>
                      <a:pt x="7578" y="5360"/>
                    </a:cubicBezTo>
                    <a:cubicBezTo>
                      <a:pt x="7024" y="5360"/>
                      <a:pt x="6585" y="4829"/>
                      <a:pt x="6700" y="4274"/>
                    </a:cubicBezTo>
                    <a:lnTo>
                      <a:pt x="6908" y="0"/>
                    </a:ln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84B100"/>
                  </a:solidFill>
                  <a:effectLst/>
                  <a:uLnTx/>
                  <a:uFillTx/>
                  <a:latin typeface="Arial"/>
                  <a:cs typeface="Arial"/>
                  <a:sym typeface="Arial"/>
                </a:endParaRPr>
              </a:p>
            </p:txBody>
          </p:sp>
          <p:sp>
            <p:nvSpPr>
              <p:cNvPr id="283" name="Google Shape;979;p55">
                <a:extLst>
                  <a:ext uri="{FF2B5EF4-FFF2-40B4-BE49-F238E27FC236}">
                    <a16:creationId xmlns:a16="http://schemas.microsoft.com/office/drawing/2014/main" id="{415D140C-080B-AA4D-3832-AFC01124D9C4}"/>
                  </a:ext>
                </a:extLst>
              </p:cNvPr>
              <p:cNvSpPr/>
              <p:nvPr/>
            </p:nvSpPr>
            <p:spPr>
              <a:xfrm>
                <a:off x="2765710" y="4525350"/>
                <a:ext cx="146772" cy="13149"/>
              </a:xfrm>
              <a:custGeom>
                <a:avLst/>
                <a:gdLst/>
                <a:ahLst/>
                <a:cxnLst/>
                <a:rect l="l" t="t" r="r" b="b"/>
                <a:pathLst>
                  <a:path w="10582" h="948" extrusionOk="0">
                    <a:moveTo>
                      <a:pt x="0" y="0"/>
                    </a:moveTo>
                    <a:lnTo>
                      <a:pt x="0" y="924"/>
                    </a:lnTo>
                    <a:lnTo>
                      <a:pt x="10559" y="947"/>
                    </a:lnTo>
                    <a:lnTo>
                      <a:pt x="10582" y="23"/>
                    </a:lnTo>
                    <a:lnTo>
                      <a:pt x="0" y="0"/>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980;p55">
                <a:extLst>
                  <a:ext uri="{FF2B5EF4-FFF2-40B4-BE49-F238E27FC236}">
                    <a16:creationId xmlns:a16="http://schemas.microsoft.com/office/drawing/2014/main" id="{C03988CF-5945-5498-1067-5AC469844C88}"/>
                  </a:ext>
                </a:extLst>
              </p:cNvPr>
              <p:cNvSpPr/>
              <p:nvPr/>
            </p:nvSpPr>
            <p:spPr>
              <a:xfrm>
                <a:off x="2819855" y="4464784"/>
                <a:ext cx="35271" cy="3218"/>
              </a:xfrm>
              <a:custGeom>
                <a:avLst/>
                <a:gdLst/>
                <a:ahLst/>
                <a:cxnLst/>
                <a:rect l="l" t="t" r="r" b="b"/>
                <a:pathLst>
                  <a:path w="2543" h="232" extrusionOk="0">
                    <a:moveTo>
                      <a:pt x="116" y="1"/>
                    </a:moveTo>
                    <a:cubicBezTo>
                      <a:pt x="47" y="1"/>
                      <a:pt x="1" y="47"/>
                      <a:pt x="1" y="116"/>
                    </a:cubicBezTo>
                    <a:cubicBezTo>
                      <a:pt x="1" y="162"/>
                      <a:pt x="47" y="232"/>
                      <a:pt x="116" y="232"/>
                    </a:cubicBezTo>
                    <a:lnTo>
                      <a:pt x="2427" y="232"/>
                    </a:lnTo>
                    <a:cubicBezTo>
                      <a:pt x="2473" y="232"/>
                      <a:pt x="2542" y="162"/>
                      <a:pt x="2542" y="116"/>
                    </a:cubicBezTo>
                    <a:cubicBezTo>
                      <a:pt x="2542" y="47"/>
                      <a:pt x="2473"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981;p55">
                <a:extLst>
                  <a:ext uri="{FF2B5EF4-FFF2-40B4-BE49-F238E27FC236}">
                    <a16:creationId xmlns:a16="http://schemas.microsoft.com/office/drawing/2014/main" id="{55E4C5F3-12A1-3507-29A7-DC894C2AD1E7}"/>
                  </a:ext>
                </a:extLst>
              </p:cNvPr>
              <p:cNvSpPr/>
              <p:nvPr/>
            </p:nvSpPr>
            <p:spPr>
              <a:xfrm>
                <a:off x="2819855" y="4449403"/>
                <a:ext cx="35271" cy="3218"/>
              </a:xfrm>
              <a:custGeom>
                <a:avLst/>
                <a:gdLst/>
                <a:ahLst/>
                <a:cxnLst/>
                <a:rect l="l" t="t" r="r" b="b"/>
                <a:pathLst>
                  <a:path w="2543" h="232" extrusionOk="0">
                    <a:moveTo>
                      <a:pt x="116" y="1"/>
                    </a:moveTo>
                    <a:cubicBezTo>
                      <a:pt x="47" y="1"/>
                      <a:pt x="1" y="70"/>
                      <a:pt x="1" y="116"/>
                    </a:cubicBezTo>
                    <a:cubicBezTo>
                      <a:pt x="1" y="185"/>
                      <a:pt x="47" y="232"/>
                      <a:pt x="116" y="232"/>
                    </a:cubicBezTo>
                    <a:lnTo>
                      <a:pt x="2427" y="232"/>
                    </a:lnTo>
                    <a:cubicBezTo>
                      <a:pt x="2473" y="232"/>
                      <a:pt x="2542" y="209"/>
                      <a:pt x="2542" y="116"/>
                    </a:cubicBezTo>
                    <a:cubicBezTo>
                      <a:pt x="2542" y="70"/>
                      <a:pt x="2473"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982;p55">
                <a:extLst>
                  <a:ext uri="{FF2B5EF4-FFF2-40B4-BE49-F238E27FC236}">
                    <a16:creationId xmlns:a16="http://schemas.microsoft.com/office/drawing/2014/main" id="{D721F25E-7B19-FA80-0316-BA893C66F61A}"/>
                  </a:ext>
                </a:extLst>
              </p:cNvPr>
              <p:cNvSpPr/>
              <p:nvPr/>
            </p:nvSpPr>
            <p:spPr>
              <a:xfrm>
                <a:off x="2822739" y="4477599"/>
                <a:ext cx="35271" cy="7393"/>
              </a:xfrm>
              <a:custGeom>
                <a:avLst/>
                <a:gdLst/>
                <a:ahLst/>
                <a:cxnLst/>
                <a:rect l="l" t="t" r="r" b="b"/>
                <a:pathLst>
                  <a:path w="2543" h="533" extrusionOk="0">
                    <a:moveTo>
                      <a:pt x="2427" y="1"/>
                    </a:moveTo>
                    <a:lnTo>
                      <a:pt x="70" y="347"/>
                    </a:lnTo>
                    <a:cubicBezTo>
                      <a:pt x="24" y="347"/>
                      <a:pt x="1" y="394"/>
                      <a:pt x="1" y="463"/>
                    </a:cubicBezTo>
                    <a:cubicBezTo>
                      <a:pt x="24" y="509"/>
                      <a:pt x="47" y="532"/>
                      <a:pt x="116" y="532"/>
                    </a:cubicBezTo>
                    <a:lnTo>
                      <a:pt x="2450" y="186"/>
                    </a:lnTo>
                    <a:cubicBezTo>
                      <a:pt x="2496" y="186"/>
                      <a:pt x="2542" y="139"/>
                      <a:pt x="2542" y="70"/>
                    </a:cubicBezTo>
                    <a:cubicBezTo>
                      <a:pt x="2542" y="24"/>
                      <a:pt x="2473"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983;p55">
                <a:extLst>
                  <a:ext uri="{FF2B5EF4-FFF2-40B4-BE49-F238E27FC236}">
                    <a16:creationId xmlns:a16="http://schemas.microsoft.com/office/drawing/2014/main" id="{6979D1B0-8A62-A2AC-2F4E-F1C4ECB0DB0E}"/>
                  </a:ext>
                </a:extLst>
              </p:cNvPr>
              <p:cNvSpPr/>
              <p:nvPr/>
            </p:nvSpPr>
            <p:spPr>
              <a:xfrm>
                <a:off x="2554873" y="4407754"/>
                <a:ext cx="156384" cy="127549"/>
              </a:xfrm>
              <a:custGeom>
                <a:avLst/>
                <a:gdLst/>
                <a:ahLst/>
                <a:cxnLst/>
                <a:rect l="l" t="t" r="r" b="b"/>
                <a:pathLst>
                  <a:path w="11275" h="9196" extrusionOk="0">
                    <a:moveTo>
                      <a:pt x="4367" y="0"/>
                    </a:moveTo>
                    <a:lnTo>
                      <a:pt x="4575" y="4274"/>
                    </a:lnTo>
                    <a:cubicBezTo>
                      <a:pt x="4690" y="4829"/>
                      <a:pt x="4251" y="5360"/>
                      <a:pt x="3720" y="5360"/>
                    </a:cubicBezTo>
                    <a:cubicBezTo>
                      <a:pt x="1664" y="5360"/>
                      <a:pt x="0" y="7024"/>
                      <a:pt x="0" y="9080"/>
                    </a:cubicBezTo>
                    <a:lnTo>
                      <a:pt x="0" y="9195"/>
                    </a:lnTo>
                    <a:lnTo>
                      <a:pt x="9842" y="9195"/>
                    </a:lnTo>
                    <a:cubicBezTo>
                      <a:pt x="10235" y="9195"/>
                      <a:pt x="10582" y="8849"/>
                      <a:pt x="10582" y="8433"/>
                    </a:cubicBezTo>
                    <a:lnTo>
                      <a:pt x="11275" y="23"/>
                    </a:lnTo>
                    <a:lnTo>
                      <a:pt x="4367" y="0"/>
                    </a:ln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84B100"/>
                  </a:solidFill>
                  <a:effectLst/>
                  <a:uLnTx/>
                  <a:uFillTx/>
                  <a:latin typeface="Arial"/>
                  <a:cs typeface="Arial"/>
                  <a:sym typeface="Arial"/>
                </a:endParaRPr>
              </a:p>
            </p:txBody>
          </p:sp>
          <p:sp>
            <p:nvSpPr>
              <p:cNvPr id="288" name="Google Shape;984;p55">
                <a:extLst>
                  <a:ext uri="{FF2B5EF4-FFF2-40B4-BE49-F238E27FC236}">
                    <a16:creationId xmlns:a16="http://schemas.microsoft.com/office/drawing/2014/main" id="{AC8BE7D7-2E78-7642-86C9-0ECC00F81DDC}"/>
                  </a:ext>
                </a:extLst>
              </p:cNvPr>
              <p:cNvSpPr/>
              <p:nvPr/>
            </p:nvSpPr>
            <p:spPr>
              <a:xfrm>
                <a:off x="2555192" y="4525669"/>
                <a:ext cx="146772" cy="12830"/>
              </a:xfrm>
              <a:custGeom>
                <a:avLst/>
                <a:gdLst/>
                <a:ahLst/>
                <a:cxnLst/>
                <a:rect l="l" t="t" r="r" b="b"/>
                <a:pathLst>
                  <a:path w="10582" h="925" extrusionOk="0">
                    <a:moveTo>
                      <a:pt x="0" y="0"/>
                    </a:moveTo>
                    <a:lnTo>
                      <a:pt x="0" y="924"/>
                    </a:lnTo>
                    <a:lnTo>
                      <a:pt x="10582" y="924"/>
                    </a:lnTo>
                    <a:lnTo>
                      <a:pt x="10582" y="0"/>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985;p55">
                <a:extLst>
                  <a:ext uri="{FF2B5EF4-FFF2-40B4-BE49-F238E27FC236}">
                    <a16:creationId xmlns:a16="http://schemas.microsoft.com/office/drawing/2014/main" id="{2BD93790-EE3B-4426-6CE9-BAA93E35EB48}"/>
                  </a:ext>
                </a:extLst>
              </p:cNvPr>
              <p:cNvSpPr/>
              <p:nvPr/>
            </p:nvSpPr>
            <p:spPr>
              <a:xfrm>
                <a:off x="2612221" y="4464784"/>
                <a:ext cx="35271" cy="3218"/>
              </a:xfrm>
              <a:custGeom>
                <a:avLst/>
                <a:gdLst/>
                <a:ahLst/>
                <a:cxnLst/>
                <a:rect l="l" t="t" r="r" b="b"/>
                <a:pathLst>
                  <a:path w="2543" h="232" extrusionOk="0">
                    <a:moveTo>
                      <a:pt x="116" y="1"/>
                    </a:moveTo>
                    <a:cubicBezTo>
                      <a:pt x="70" y="1"/>
                      <a:pt x="1" y="47"/>
                      <a:pt x="1" y="116"/>
                    </a:cubicBezTo>
                    <a:cubicBezTo>
                      <a:pt x="1" y="162"/>
                      <a:pt x="70" y="232"/>
                      <a:pt x="116" y="232"/>
                    </a:cubicBezTo>
                    <a:lnTo>
                      <a:pt x="2427" y="232"/>
                    </a:lnTo>
                    <a:cubicBezTo>
                      <a:pt x="2519" y="232"/>
                      <a:pt x="2542" y="162"/>
                      <a:pt x="2542" y="116"/>
                    </a:cubicBezTo>
                    <a:cubicBezTo>
                      <a:pt x="2542" y="47"/>
                      <a:pt x="2496"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986;p55">
                <a:extLst>
                  <a:ext uri="{FF2B5EF4-FFF2-40B4-BE49-F238E27FC236}">
                    <a16:creationId xmlns:a16="http://schemas.microsoft.com/office/drawing/2014/main" id="{336366BB-4243-95E7-A636-4ABF2432AB7D}"/>
                  </a:ext>
                </a:extLst>
              </p:cNvPr>
              <p:cNvSpPr/>
              <p:nvPr/>
            </p:nvSpPr>
            <p:spPr>
              <a:xfrm>
                <a:off x="2612221" y="4449403"/>
                <a:ext cx="35271" cy="3218"/>
              </a:xfrm>
              <a:custGeom>
                <a:avLst/>
                <a:gdLst/>
                <a:ahLst/>
                <a:cxnLst/>
                <a:rect l="l" t="t" r="r" b="b"/>
                <a:pathLst>
                  <a:path w="2543" h="232" extrusionOk="0">
                    <a:moveTo>
                      <a:pt x="116" y="1"/>
                    </a:moveTo>
                    <a:cubicBezTo>
                      <a:pt x="70" y="1"/>
                      <a:pt x="1" y="70"/>
                      <a:pt x="1" y="116"/>
                    </a:cubicBezTo>
                    <a:cubicBezTo>
                      <a:pt x="1" y="185"/>
                      <a:pt x="70" y="232"/>
                      <a:pt x="116" y="232"/>
                    </a:cubicBezTo>
                    <a:lnTo>
                      <a:pt x="2427" y="232"/>
                    </a:lnTo>
                    <a:cubicBezTo>
                      <a:pt x="2519" y="232"/>
                      <a:pt x="2542" y="209"/>
                      <a:pt x="2542" y="116"/>
                    </a:cubicBezTo>
                    <a:cubicBezTo>
                      <a:pt x="2542" y="70"/>
                      <a:pt x="2496"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987;p55">
                <a:extLst>
                  <a:ext uri="{FF2B5EF4-FFF2-40B4-BE49-F238E27FC236}">
                    <a16:creationId xmlns:a16="http://schemas.microsoft.com/office/drawing/2014/main" id="{F4730487-2FA4-D623-BB68-CB59C8449C04}"/>
                  </a:ext>
                </a:extLst>
              </p:cNvPr>
              <p:cNvSpPr/>
              <p:nvPr/>
            </p:nvSpPr>
            <p:spPr>
              <a:xfrm>
                <a:off x="2609656" y="4477391"/>
                <a:ext cx="35271" cy="7601"/>
              </a:xfrm>
              <a:custGeom>
                <a:avLst/>
                <a:gdLst/>
                <a:ahLst/>
                <a:cxnLst/>
                <a:rect l="l" t="t" r="r" b="b"/>
                <a:pathLst>
                  <a:path w="2543" h="548" extrusionOk="0">
                    <a:moveTo>
                      <a:pt x="72" y="1"/>
                    </a:moveTo>
                    <a:cubicBezTo>
                      <a:pt x="28" y="1"/>
                      <a:pt x="1" y="50"/>
                      <a:pt x="1" y="85"/>
                    </a:cubicBezTo>
                    <a:cubicBezTo>
                      <a:pt x="1" y="154"/>
                      <a:pt x="24" y="201"/>
                      <a:pt x="70" y="201"/>
                    </a:cubicBezTo>
                    <a:lnTo>
                      <a:pt x="2450" y="547"/>
                    </a:lnTo>
                    <a:cubicBezTo>
                      <a:pt x="2496" y="547"/>
                      <a:pt x="2542" y="524"/>
                      <a:pt x="2542" y="478"/>
                    </a:cubicBezTo>
                    <a:cubicBezTo>
                      <a:pt x="2542" y="409"/>
                      <a:pt x="2496" y="362"/>
                      <a:pt x="2450" y="362"/>
                    </a:cubicBezTo>
                    <a:lnTo>
                      <a:pt x="116" y="16"/>
                    </a:lnTo>
                    <a:cubicBezTo>
                      <a:pt x="100" y="5"/>
                      <a:pt x="85" y="1"/>
                      <a:pt x="72"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2" name="Google Shape;988;p55">
              <a:extLst>
                <a:ext uri="{FF2B5EF4-FFF2-40B4-BE49-F238E27FC236}">
                  <a16:creationId xmlns:a16="http://schemas.microsoft.com/office/drawing/2014/main" id="{73932F5E-C7EB-15FD-79E3-106D41A68EC5}"/>
                </a:ext>
              </a:extLst>
            </p:cNvPr>
            <p:cNvGrpSpPr/>
            <p:nvPr/>
          </p:nvGrpSpPr>
          <p:grpSpPr>
            <a:xfrm flipH="1">
              <a:off x="4815849" y="3215627"/>
              <a:ext cx="2667529" cy="1927919"/>
              <a:chOff x="3217149" y="3242033"/>
              <a:chExt cx="1735995" cy="1253933"/>
            </a:xfrm>
          </p:grpSpPr>
          <p:sp>
            <p:nvSpPr>
              <p:cNvPr id="223" name="Google Shape;989;p55">
                <a:extLst>
                  <a:ext uri="{FF2B5EF4-FFF2-40B4-BE49-F238E27FC236}">
                    <a16:creationId xmlns:a16="http://schemas.microsoft.com/office/drawing/2014/main" id="{46C99F8A-9F3B-D23F-DDF5-FCEB9F2E6E15}"/>
                  </a:ext>
                </a:extLst>
              </p:cNvPr>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rgbClr val="84B1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990;p55">
                <a:extLst>
                  <a:ext uri="{FF2B5EF4-FFF2-40B4-BE49-F238E27FC236}">
                    <a16:creationId xmlns:a16="http://schemas.microsoft.com/office/drawing/2014/main" id="{93D02E0F-F559-E48E-31DC-9151F40BC922}"/>
                  </a:ext>
                </a:extLst>
              </p:cNvPr>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rgbClr val="84B1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991;p55">
                <a:extLst>
                  <a:ext uri="{FF2B5EF4-FFF2-40B4-BE49-F238E27FC236}">
                    <a16:creationId xmlns:a16="http://schemas.microsoft.com/office/drawing/2014/main" id="{B788471C-F2B4-3475-5B7B-0276AEFD0F4D}"/>
                  </a:ext>
                </a:extLst>
              </p:cNvPr>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992;p55">
                <a:extLst>
                  <a:ext uri="{FF2B5EF4-FFF2-40B4-BE49-F238E27FC236}">
                    <a16:creationId xmlns:a16="http://schemas.microsoft.com/office/drawing/2014/main" id="{77B8959B-625A-37BF-48C2-2CA108D5D633}"/>
                  </a:ext>
                </a:extLst>
              </p:cNvPr>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993;p55">
                <a:extLst>
                  <a:ext uri="{FF2B5EF4-FFF2-40B4-BE49-F238E27FC236}">
                    <a16:creationId xmlns:a16="http://schemas.microsoft.com/office/drawing/2014/main" id="{4F12957C-4E02-D446-E839-C49B8FFB2714}"/>
                  </a:ext>
                </a:extLst>
              </p:cNvPr>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994;p55">
                <a:extLst>
                  <a:ext uri="{FF2B5EF4-FFF2-40B4-BE49-F238E27FC236}">
                    <a16:creationId xmlns:a16="http://schemas.microsoft.com/office/drawing/2014/main" id="{CFCAD3F1-0E46-2A86-083D-E3C739D085D6}"/>
                  </a:ext>
                </a:extLst>
              </p:cNvPr>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995;p55">
                <a:extLst>
                  <a:ext uri="{FF2B5EF4-FFF2-40B4-BE49-F238E27FC236}">
                    <a16:creationId xmlns:a16="http://schemas.microsoft.com/office/drawing/2014/main" id="{75FCC33D-F50F-8427-BBCC-772BAF0C388D}"/>
                  </a:ext>
                </a:extLst>
              </p:cNvPr>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996;p55">
                <a:extLst>
                  <a:ext uri="{FF2B5EF4-FFF2-40B4-BE49-F238E27FC236}">
                    <a16:creationId xmlns:a16="http://schemas.microsoft.com/office/drawing/2014/main" id="{0ECC94F3-F715-41F5-C3B2-7D2E2034C15F}"/>
                  </a:ext>
                </a:extLst>
              </p:cNvPr>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997;p55">
                <a:extLst>
                  <a:ext uri="{FF2B5EF4-FFF2-40B4-BE49-F238E27FC236}">
                    <a16:creationId xmlns:a16="http://schemas.microsoft.com/office/drawing/2014/main" id="{7BBD03C2-43B6-8FCB-8A23-0F34C08A622D}"/>
                  </a:ext>
                </a:extLst>
              </p:cNvPr>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998;p55">
                <a:extLst>
                  <a:ext uri="{FF2B5EF4-FFF2-40B4-BE49-F238E27FC236}">
                    <a16:creationId xmlns:a16="http://schemas.microsoft.com/office/drawing/2014/main" id="{C391010A-DE6D-104E-4F29-DB11F51256A2}"/>
                  </a:ext>
                </a:extLst>
              </p:cNvPr>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999;p55">
                <a:extLst>
                  <a:ext uri="{FF2B5EF4-FFF2-40B4-BE49-F238E27FC236}">
                    <a16:creationId xmlns:a16="http://schemas.microsoft.com/office/drawing/2014/main" id="{AA1A8F4E-9483-2270-8893-AB55090CBDFD}"/>
                  </a:ext>
                </a:extLst>
              </p:cNvPr>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1000;p55">
                <a:extLst>
                  <a:ext uri="{FF2B5EF4-FFF2-40B4-BE49-F238E27FC236}">
                    <a16:creationId xmlns:a16="http://schemas.microsoft.com/office/drawing/2014/main" id="{A3728458-C211-8E46-797F-43CBCC2C9860}"/>
                  </a:ext>
                </a:extLst>
              </p:cNvPr>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1001;p55">
                <a:extLst>
                  <a:ext uri="{FF2B5EF4-FFF2-40B4-BE49-F238E27FC236}">
                    <a16:creationId xmlns:a16="http://schemas.microsoft.com/office/drawing/2014/main" id="{062CB049-8FD6-0424-2D99-3ED6303AFB0F}"/>
                  </a:ext>
                </a:extLst>
              </p:cNvPr>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1002;p55">
                <a:extLst>
                  <a:ext uri="{FF2B5EF4-FFF2-40B4-BE49-F238E27FC236}">
                    <a16:creationId xmlns:a16="http://schemas.microsoft.com/office/drawing/2014/main" id="{E50CBCBA-3F76-A526-64DF-019BCCEC4F76}"/>
                  </a:ext>
                </a:extLst>
              </p:cNvPr>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1003;p55">
                <a:extLst>
                  <a:ext uri="{FF2B5EF4-FFF2-40B4-BE49-F238E27FC236}">
                    <a16:creationId xmlns:a16="http://schemas.microsoft.com/office/drawing/2014/main" id="{00B3F4B5-6430-F96D-69BB-56D5D11731E9}"/>
                  </a:ext>
                </a:extLst>
              </p:cNvPr>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1004;p55">
                <a:extLst>
                  <a:ext uri="{FF2B5EF4-FFF2-40B4-BE49-F238E27FC236}">
                    <a16:creationId xmlns:a16="http://schemas.microsoft.com/office/drawing/2014/main" id="{F6298521-793E-D655-111A-8CE3197B0674}"/>
                  </a:ext>
                </a:extLst>
              </p:cNvPr>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1005;p55">
                <a:extLst>
                  <a:ext uri="{FF2B5EF4-FFF2-40B4-BE49-F238E27FC236}">
                    <a16:creationId xmlns:a16="http://schemas.microsoft.com/office/drawing/2014/main" id="{3381773D-D728-01C2-8638-D8E81836AB71}"/>
                  </a:ext>
                </a:extLst>
              </p:cNvPr>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93" name="组合 11">
            <a:extLst>
              <a:ext uri="{FF2B5EF4-FFF2-40B4-BE49-F238E27FC236}">
                <a16:creationId xmlns:a16="http://schemas.microsoft.com/office/drawing/2014/main" id="{1042C485-05C1-F885-D05B-3FE2B4912EC9}"/>
              </a:ext>
            </a:extLst>
          </p:cNvPr>
          <p:cNvGrpSpPr/>
          <p:nvPr/>
        </p:nvGrpSpPr>
        <p:grpSpPr>
          <a:xfrm>
            <a:off x="2514735" y="913308"/>
            <a:ext cx="4749819" cy="1549011"/>
            <a:chOff x="-677" y="2519"/>
            <a:chExt cx="15036" cy="6197"/>
          </a:xfrm>
        </p:grpSpPr>
        <p:sp>
          <p:nvSpPr>
            <p:cNvPr id="296" name="椭圆形标注 12">
              <a:extLst>
                <a:ext uri="{FF2B5EF4-FFF2-40B4-BE49-F238E27FC236}">
                  <a16:creationId xmlns:a16="http://schemas.microsoft.com/office/drawing/2014/main" id="{18A2A4EE-4D69-038A-E68B-C0DBBED63BB7}"/>
                </a:ext>
              </a:extLst>
            </p:cNvPr>
            <p:cNvSpPr/>
            <p:nvPr/>
          </p:nvSpPr>
          <p:spPr>
            <a:xfrm flipH="1">
              <a:off x="-677" y="2519"/>
              <a:ext cx="12360" cy="6137"/>
            </a:xfrm>
            <a:prstGeom prst="wedgeEllipseCallout">
              <a:avLst>
                <a:gd name="adj1" fmla="val 52101"/>
                <a:gd name="adj2" fmla="val 48024"/>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600">
                <a:latin typeface="思源黑体 CN Light" panose="020B0300000000000000" charset="-122"/>
                <a:ea typeface="思源黑体 CN Light" panose="020B0300000000000000" charset="-122"/>
              </a:endParaRPr>
            </a:p>
          </p:txBody>
        </p:sp>
        <p:sp>
          <p:nvSpPr>
            <p:cNvPr id="297" name="文本框 13">
              <a:extLst>
                <a:ext uri="{FF2B5EF4-FFF2-40B4-BE49-F238E27FC236}">
                  <a16:creationId xmlns:a16="http://schemas.microsoft.com/office/drawing/2014/main" id="{E4AD6EBF-DB8B-F0AC-A4BD-FD65B25E7E61}"/>
                </a:ext>
              </a:extLst>
            </p:cNvPr>
            <p:cNvSpPr txBox="1"/>
            <p:nvPr/>
          </p:nvSpPr>
          <p:spPr>
            <a:xfrm>
              <a:off x="1256" y="3175"/>
              <a:ext cx="13103" cy="5541"/>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8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ra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đồng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gợi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nhắc</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đến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nông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dân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ở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hậu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phương</a:t>
              </a:r>
              <a:endParaRPr lang="en-US" sz="2800" dirty="0">
                <a:effectLst/>
                <a:latin typeface=".VnTime"/>
                <a:ea typeface="Times New Roman" panose="02020603050405020304" pitchFamily="18" charset="0"/>
                <a:cs typeface="Times New Roman" panose="02020603050405020304" pitchFamily="18" charset="0"/>
              </a:endParaRPr>
            </a:p>
          </p:txBody>
        </p:sp>
      </p:grpSp>
      <p:grpSp>
        <p:nvGrpSpPr>
          <p:cNvPr id="298" name="组合 11">
            <a:extLst>
              <a:ext uri="{FF2B5EF4-FFF2-40B4-BE49-F238E27FC236}">
                <a16:creationId xmlns:a16="http://schemas.microsoft.com/office/drawing/2014/main" id="{943C1A25-3A69-03EE-567C-F46C280800E8}"/>
              </a:ext>
            </a:extLst>
          </p:cNvPr>
          <p:cNvGrpSpPr/>
          <p:nvPr/>
        </p:nvGrpSpPr>
        <p:grpSpPr>
          <a:xfrm>
            <a:off x="3065104" y="2870221"/>
            <a:ext cx="3904480" cy="1621999"/>
            <a:chOff x="991" y="3292"/>
            <a:chExt cx="12360" cy="6489"/>
          </a:xfrm>
        </p:grpSpPr>
        <p:sp>
          <p:nvSpPr>
            <p:cNvPr id="299" name="椭圆形标注 12">
              <a:extLst>
                <a:ext uri="{FF2B5EF4-FFF2-40B4-BE49-F238E27FC236}">
                  <a16:creationId xmlns:a16="http://schemas.microsoft.com/office/drawing/2014/main" id="{E8294570-5596-51D6-9423-2892B1FD0F9A}"/>
                </a:ext>
              </a:extLst>
            </p:cNvPr>
            <p:cNvSpPr/>
            <p:nvPr/>
          </p:nvSpPr>
          <p:spPr>
            <a:xfrm flipH="1">
              <a:off x="991" y="3292"/>
              <a:ext cx="12360" cy="6137"/>
            </a:xfrm>
            <a:prstGeom prst="wedgeEllipseCallout">
              <a:avLst>
                <a:gd name="adj1" fmla="val -61650"/>
                <a:gd name="adj2" fmla="val 38657"/>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600">
                <a:latin typeface="思源黑体 CN Light" panose="020B0300000000000000" charset="-122"/>
                <a:ea typeface="思源黑体 CN Light" panose="020B0300000000000000" charset="-122"/>
              </a:endParaRPr>
            </a:p>
          </p:txBody>
        </p:sp>
        <p:sp>
          <p:nvSpPr>
            <p:cNvPr id="300" name="文本框 13">
              <a:extLst>
                <a:ext uri="{FF2B5EF4-FFF2-40B4-BE49-F238E27FC236}">
                  <a16:creationId xmlns:a16="http://schemas.microsoft.com/office/drawing/2014/main" id="{F3F56761-5F54-4770-8AB1-7D49E12341CB}"/>
                </a:ext>
              </a:extLst>
            </p:cNvPr>
            <p:cNvSpPr txBox="1"/>
            <p:nvPr/>
          </p:nvSpPr>
          <p:spPr>
            <a:xfrm>
              <a:off x="2068" y="4240"/>
              <a:ext cx="10015" cy="5541"/>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800"/>
                </a:spcAft>
              </a:pP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Người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cầm</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súng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biểu</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tượng</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chiến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sĩ</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nơi</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tiền</a:t>
              </a:r>
              <a:r>
                <a:rPr lang="en-US" sz="2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err="1">
                  <a:effectLst/>
                  <a:latin typeface="Times New Roman" panose="02020603050405020304" pitchFamily="18" charset="0"/>
                  <a:ea typeface="Calibri" panose="020F0502020204030204" pitchFamily="34" charset="0"/>
                  <a:cs typeface="Times New Roman" panose="02020603050405020304" pitchFamily="18" charset="0"/>
                </a:rPr>
                <a:t>tuyến</a:t>
              </a:r>
              <a:endParaRPr lang="en-US" sz="2800" dirty="0">
                <a:effectLst/>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5157994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98"/>
                                        </p:tgtEl>
                                        <p:attrNameLst>
                                          <p:attrName>style.visibility</p:attrName>
                                        </p:attrNameLst>
                                      </p:cBhvr>
                                      <p:to>
                                        <p:strVal val="visible"/>
                                      </p:to>
                                    </p:set>
                                    <p:animEffect transition="in" filter="wipe(down)">
                                      <p:cBhvr>
                                        <p:cTn id="26" dur="500"/>
                                        <p:tgtEl>
                                          <p:spTgt spid="298"/>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293"/>
                                        </p:tgtEl>
                                        <p:attrNameLst>
                                          <p:attrName>style.visibility</p:attrName>
                                        </p:attrNameLst>
                                      </p:cBhvr>
                                      <p:to>
                                        <p:strVal val="visible"/>
                                      </p:to>
                                    </p:set>
                                    <p:animEffect transition="in" filter="wipe(down)">
                                      <p:cBhvr>
                                        <p:cTn id="31" dur="500"/>
                                        <p:tgtEl>
                                          <p:spTgt spid="2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036"/>
        <p:cNvGrpSpPr/>
        <p:nvPr/>
      </p:nvGrpSpPr>
      <p:grpSpPr>
        <a:xfrm>
          <a:off x="0" y="0"/>
          <a:ext cx="0" cy="0"/>
          <a:chOff x="0" y="0"/>
          <a:chExt cx="0" cy="0"/>
        </a:xfrm>
      </p:grpSpPr>
      <p:sp>
        <p:nvSpPr>
          <p:cNvPr id="1037" name="Google Shape;1037;p58"/>
          <p:cNvSpPr txBox="1">
            <a:spLocks noGrp="1"/>
          </p:cNvSpPr>
          <p:nvPr>
            <p:ph type="title"/>
          </p:nvPr>
        </p:nvSpPr>
        <p:spPr>
          <a:xfrm>
            <a:off x="2434498" y="1177267"/>
            <a:ext cx="3517827" cy="2188800"/>
          </a:xfrm>
          <a:prstGeom prst="rect">
            <a:avLst/>
          </a:prstGeom>
        </p:spPr>
        <p:txBody>
          <a:bodyPr spcFirstLastPara="1" wrap="square" lIns="91425" tIns="91425" rIns="91425" bIns="91425" anchor="ctr" anchorCtr="0">
            <a:noAutofit/>
          </a:bodyPr>
          <a:lstStyle/>
          <a:p>
            <a:pPr>
              <a:spcAft>
                <a:spcPts val="800"/>
              </a:spcAft>
            </a:pPr>
            <a:r>
              <a:rPr lang="en-US" b="0">
                <a:effectLst/>
                <a:latin typeface="Times New Roman" panose="02020603050405020304" pitchFamily="18" charset="0"/>
                <a:ea typeface="Calibri" panose="020F0502020204030204" pitchFamily="34" charset="0"/>
                <a:cs typeface="Times New Roman" panose="02020603050405020304" pitchFamily="18" charset="0"/>
              </a:rPr>
              <a:t>Hai hình ảnh biểu tượng cho hai nhiệm vụ quan trọng nhất của đất nước ta ở thời điểm bài thơ ra đời: chiến đấu và sản xuất, bảo vệ và xây dựng Tổ quốc</a:t>
            </a:r>
            <a:endParaRPr lang="en-US" b="0">
              <a:effectLst/>
              <a:latin typeface=".VnTime"/>
              <a:ea typeface="Times New Roman" panose="02020603050405020304" pitchFamily="18" charset="0"/>
              <a:cs typeface="Times New Roman" panose="02020603050405020304" pitchFamily="18" charset="0"/>
            </a:endParaRPr>
          </a:p>
        </p:txBody>
      </p:sp>
      <p:sp>
        <p:nvSpPr>
          <p:cNvPr id="1096" name="Google Shape;1096;p58"/>
          <p:cNvSpPr/>
          <p:nvPr/>
        </p:nvSpPr>
        <p:spPr>
          <a:xfrm>
            <a:off x="2698475" y="3704675"/>
            <a:ext cx="2070766" cy="1438858"/>
          </a:xfrm>
          <a:custGeom>
            <a:avLst/>
            <a:gdLst/>
            <a:ahLst/>
            <a:cxnLst/>
            <a:rect l="l" t="t" r="r" b="b"/>
            <a:pathLst>
              <a:path w="107993" h="83874" extrusionOk="0">
                <a:moveTo>
                  <a:pt x="20917" y="1"/>
                </a:moveTo>
                <a:lnTo>
                  <a:pt x="21593" y="15688"/>
                </a:lnTo>
                <a:lnTo>
                  <a:pt x="4084" y="7022"/>
                </a:lnTo>
                <a:lnTo>
                  <a:pt x="5729" y="10195"/>
                </a:lnTo>
                <a:lnTo>
                  <a:pt x="18890" y="18538"/>
                </a:lnTo>
                <a:lnTo>
                  <a:pt x="1" y="25353"/>
                </a:lnTo>
                <a:lnTo>
                  <a:pt x="1" y="26910"/>
                </a:lnTo>
                <a:lnTo>
                  <a:pt x="21946" y="20653"/>
                </a:lnTo>
                <a:lnTo>
                  <a:pt x="49267" y="34754"/>
                </a:lnTo>
                <a:lnTo>
                  <a:pt x="49267" y="83873"/>
                </a:lnTo>
                <a:lnTo>
                  <a:pt x="59402" y="83873"/>
                </a:lnTo>
                <a:lnTo>
                  <a:pt x="55524" y="32140"/>
                </a:lnTo>
                <a:lnTo>
                  <a:pt x="76940" y="22474"/>
                </a:lnTo>
                <a:lnTo>
                  <a:pt x="107287" y="29878"/>
                </a:lnTo>
                <a:lnTo>
                  <a:pt x="107992" y="28996"/>
                </a:lnTo>
                <a:lnTo>
                  <a:pt x="80994" y="19860"/>
                </a:lnTo>
                <a:lnTo>
                  <a:pt x="104291" y="6787"/>
                </a:lnTo>
                <a:lnTo>
                  <a:pt x="100912" y="6787"/>
                </a:lnTo>
                <a:lnTo>
                  <a:pt x="77969" y="18538"/>
                </a:lnTo>
                <a:lnTo>
                  <a:pt x="75589" y="2615"/>
                </a:lnTo>
                <a:lnTo>
                  <a:pt x="73914" y="4701"/>
                </a:lnTo>
                <a:lnTo>
                  <a:pt x="74238" y="20124"/>
                </a:lnTo>
                <a:lnTo>
                  <a:pt x="55524" y="27439"/>
                </a:lnTo>
                <a:lnTo>
                  <a:pt x="53938" y="21182"/>
                </a:lnTo>
                <a:lnTo>
                  <a:pt x="62398" y="13779"/>
                </a:lnTo>
                <a:lnTo>
                  <a:pt x="62017" y="10371"/>
                </a:lnTo>
                <a:lnTo>
                  <a:pt x="52116" y="18920"/>
                </a:lnTo>
                <a:lnTo>
                  <a:pt x="42069" y="8961"/>
                </a:lnTo>
                <a:lnTo>
                  <a:pt x="41540" y="11282"/>
                </a:lnTo>
                <a:lnTo>
                  <a:pt x="49913" y="21182"/>
                </a:lnTo>
                <a:lnTo>
                  <a:pt x="49267" y="28232"/>
                </a:lnTo>
                <a:lnTo>
                  <a:pt x="24648" y="17774"/>
                </a:lnTo>
                <a:lnTo>
                  <a:pt x="2232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3" name="Picture 2" descr="A picture containing text&#10;&#10;Description automatically generated">
            <a:extLst>
              <a:ext uri="{FF2B5EF4-FFF2-40B4-BE49-F238E27FC236}">
                <a16:creationId xmlns:a16="http://schemas.microsoft.com/office/drawing/2014/main" id="{CB35056E-2DBF-2217-2D13-54EF5173CFA6}"/>
              </a:ext>
            </a:extLst>
          </p:cNvPr>
          <p:cNvPicPr>
            <a:picLocks noChangeAspect="1"/>
          </p:cNvPicPr>
          <p:nvPr/>
        </p:nvPicPr>
        <p:blipFill>
          <a:blip r:embed="rId3"/>
          <a:stretch>
            <a:fillRect/>
          </a:stretch>
        </p:blipFill>
        <p:spPr>
          <a:xfrm>
            <a:off x="5208652" y="0"/>
            <a:ext cx="3935348" cy="5143500"/>
          </a:xfrm>
          <a:prstGeom prst="rect">
            <a:avLst/>
          </a:prstGeom>
        </p:spPr>
      </p:pic>
      <p:grpSp>
        <p:nvGrpSpPr>
          <p:cNvPr id="6" name="Google Shape;934;p55">
            <a:extLst>
              <a:ext uri="{FF2B5EF4-FFF2-40B4-BE49-F238E27FC236}">
                <a16:creationId xmlns:a16="http://schemas.microsoft.com/office/drawing/2014/main" id="{008470AB-2EB3-8C38-B575-033A134D63E1}"/>
              </a:ext>
            </a:extLst>
          </p:cNvPr>
          <p:cNvGrpSpPr/>
          <p:nvPr/>
        </p:nvGrpSpPr>
        <p:grpSpPr>
          <a:xfrm>
            <a:off x="63504" y="1014526"/>
            <a:ext cx="2415265" cy="3114447"/>
            <a:chOff x="4815849" y="604094"/>
            <a:chExt cx="3557225" cy="4539468"/>
          </a:xfrm>
        </p:grpSpPr>
        <p:grpSp>
          <p:nvGrpSpPr>
            <p:cNvPr id="7" name="Google Shape;935;p55">
              <a:extLst>
                <a:ext uri="{FF2B5EF4-FFF2-40B4-BE49-F238E27FC236}">
                  <a16:creationId xmlns:a16="http://schemas.microsoft.com/office/drawing/2014/main" id="{0599834D-0F5A-069B-DC22-71E79FD9B261}"/>
                </a:ext>
              </a:extLst>
            </p:cNvPr>
            <p:cNvGrpSpPr/>
            <p:nvPr/>
          </p:nvGrpSpPr>
          <p:grpSpPr>
            <a:xfrm>
              <a:off x="6231755" y="604094"/>
              <a:ext cx="2141319" cy="4539468"/>
              <a:chOff x="2451049" y="3270244"/>
              <a:chExt cx="598268" cy="1268255"/>
            </a:xfrm>
          </p:grpSpPr>
          <p:sp>
            <p:nvSpPr>
              <p:cNvPr id="26" name="Google Shape;936;p55">
                <a:extLst>
                  <a:ext uri="{FF2B5EF4-FFF2-40B4-BE49-F238E27FC236}">
                    <a16:creationId xmlns:a16="http://schemas.microsoft.com/office/drawing/2014/main" id="{F9ECA796-6DAB-061C-D8D9-ADE033FFC7F9}"/>
                  </a:ext>
                </a:extLst>
              </p:cNvPr>
              <p:cNvSpPr/>
              <p:nvPr/>
            </p:nvSpPr>
            <p:spPr>
              <a:xfrm>
                <a:off x="2661886" y="3270244"/>
                <a:ext cx="135246" cy="47754"/>
              </a:xfrm>
              <a:custGeom>
                <a:avLst/>
                <a:gdLst/>
                <a:ahLst/>
                <a:cxnLst/>
                <a:rect l="l" t="t" r="r" b="b"/>
                <a:pathLst>
                  <a:path w="9751" h="3443" extrusionOk="0">
                    <a:moveTo>
                      <a:pt x="3767" y="0"/>
                    </a:moveTo>
                    <a:cubicBezTo>
                      <a:pt x="1803" y="0"/>
                      <a:pt x="186" y="1502"/>
                      <a:pt x="1" y="3420"/>
                    </a:cubicBezTo>
                    <a:cubicBezTo>
                      <a:pt x="1479" y="3050"/>
                      <a:pt x="3074" y="2842"/>
                      <a:pt x="4783" y="2842"/>
                    </a:cubicBezTo>
                    <a:cubicBezTo>
                      <a:pt x="4864" y="2841"/>
                      <a:pt x="4944" y="2840"/>
                      <a:pt x="5024" y="2840"/>
                    </a:cubicBezTo>
                    <a:cubicBezTo>
                      <a:pt x="6691" y="2840"/>
                      <a:pt x="8273" y="3068"/>
                      <a:pt x="9750" y="3443"/>
                    </a:cubicBezTo>
                    <a:cubicBezTo>
                      <a:pt x="9681" y="1525"/>
                      <a:pt x="8133" y="0"/>
                      <a:pt x="6216"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937;p55">
                <a:extLst>
                  <a:ext uri="{FF2B5EF4-FFF2-40B4-BE49-F238E27FC236}">
                    <a16:creationId xmlns:a16="http://schemas.microsoft.com/office/drawing/2014/main" id="{6D424AF6-AE4C-DD03-A644-08FCA2155676}"/>
                  </a:ext>
                </a:extLst>
              </p:cNvPr>
              <p:cNvSpPr/>
              <p:nvPr/>
            </p:nvSpPr>
            <p:spPr>
              <a:xfrm>
                <a:off x="2564803" y="3309327"/>
                <a:ext cx="327193" cy="191323"/>
              </a:xfrm>
              <a:custGeom>
                <a:avLst/>
                <a:gdLst/>
                <a:ahLst/>
                <a:cxnLst/>
                <a:rect l="l" t="t" r="r" b="b"/>
                <a:pathLst>
                  <a:path w="23590" h="13794" extrusionOk="0">
                    <a:moveTo>
                      <a:pt x="11783" y="1"/>
                    </a:moveTo>
                    <a:cubicBezTo>
                      <a:pt x="10074" y="1"/>
                      <a:pt x="8456" y="186"/>
                      <a:pt x="7001" y="579"/>
                    </a:cubicBezTo>
                    <a:cubicBezTo>
                      <a:pt x="2888" y="1664"/>
                      <a:pt x="0" y="4067"/>
                      <a:pt x="0" y="6886"/>
                    </a:cubicBezTo>
                    <a:cubicBezTo>
                      <a:pt x="0" y="10698"/>
                      <a:pt x="5268" y="13794"/>
                      <a:pt x="11783" y="13794"/>
                    </a:cubicBezTo>
                    <a:cubicBezTo>
                      <a:pt x="18298" y="13794"/>
                      <a:pt x="23566" y="10698"/>
                      <a:pt x="23566" y="6886"/>
                    </a:cubicBezTo>
                    <a:cubicBezTo>
                      <a:pt x="23589" y="4113"/>
                      <a:pt x="20747" y="1734"/>
                      <a:pt x="16750" y="625"/>
                    </a:cubicBezTo>
                    <a:cubicBezTo>
                      <a:pt x="15249" y="232"/>
                      <a:pt x="13562" y="1"/>
                      <a:pt x="11783"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938;p55">
                <a:extLst>
                  <a:ext uri="{FF2B5EF4-FFF2-40B4-BE49-F238E27FC236}">
                    <a16:creationId xmlns:a16="http://schemas.microsoft.com/office/drawing/2014/main" id="{91595B42-83D0-DC50-CE8B-8E7158056254}"/>
                  </a:ext>
                </a:extLst>
              </p:cNvPr>
              <p:cNvSpPr/>
              <p:nvPr/>
            </p:nvSpPr>
            <p:spPr>
              <a:xfrm>
                <a:off x="2451049" y="3372653"/>
                <a:ext cx="541887" cy="406585"/>
              </a:xfrm>
              <a:custGeom>
                <a:avLst/>
                <a:gdLst/>
                <a:ahLst/>
                <a:cxnLst/>
                <a:rect l="l" t="t" r="r" b="b"/>
                <a:pathLst>
                  <a:path w="39069" h="29314" extrusionOk="0">
                    <a:moveTo>
                      <a:pt x="11391" y="0"/>
                    </a:moveTo>
                    <a:cubicBezTo>
                      <a:pt x="11263" y="0"/>
                      <a:pt x="11134" y="48"/>
                      <a:pt x="11044" y="148"/>
                    </a:cubicBezTo>
                    <a:lnTo>
                      <a:pt x="2611" y="9921"/>
                    </a:lnTo>
                    <a:cubicBezTo>
                      <a:pt x="1" y="12832"/>
                      <a:pt x="878" y="17476"/>
                      <a:pt x="4413" y="19209"/>
                    </a:cubicBezTo>
                    <a:lnTo>
                      <a:pt x="10767" y="22374"/>
                    </a:lnTo>
                    <a:cubicBezTo>
                      <a:pt x="10975" y="23460"/>
                      <a:pt x="11136" y="24176"/>
                      <a:pt x="11136" y="24176"/>
                    </a:cubicBezTo>
                    <a:lnTo>
                      <a:pt x="28418" y="27387"/>
                    </a:lnTo>
                    <a:lnTo>
                      <a:pt x="28788" y="27226"/>
                    </a:lnTo>
                    <a:lnTo>
                      <a:pt x="28949" y="27364"/>
                    </a:lnTo>
                    <a:lnTo>
                      <a:pt x="29642" y="27965"/>
                    </a:lnTo>
                    <a:cubicBezTo>
                      <a:pt x="29735" y="28057"/>
                      <a:pt x="29827" y="28103"/>
                      <a:pt x="29920" y="28196"/>
                    </a:cubicBezTo>
                    <a:lnTo>
                      <a:pt x="30220" y="28427"/>
                    </a:lnTo>
                    <a:cubicBezTo>
                      <a:pt x="30428" y="28566"/>
                      <a:pt x="30682" y="28727"/>
                      <a:pt x="30913" y="28843"/>
                    </a:cubicBezTo>
                    <a:cubicBezTo>
                      <a:pt x="31445" y="29074"/>
                      <a:pt x="32022" y="29236"/>
                      <a:pt x="32646" y="29305"/>
                    </a:cubicBezTo>
                    <a:cubicBezTo>
                      <a:pt x="32733" y="29311"/>
                      <a:pt x="32819" y="29314"/>
                      <a:pt x="32906" y="29314"/>
                    </a:cubicBezTo>
                    <a:cubicBezTo>
                      <a:pt x="33143" y="29314"/>
                      <a:pt x="33380" y="29292"/>
                      <a:pt x="33616" y="29259"/>
                    </a:cubicBezTo>
                    <a:cubicBezTo>
                      <a:pt x="33917" y="29212"/>
                      <a:pt x="34240" y="29120"/>
                      <a:pt x="34540" y="29004"/>
                    </a:cubicBezTo>
                    <a:cubicBezTo>
                      <a:pt x="35118" y="28773"/>
                      <a:pt x="35603" y="28427"/>
                      <a:pt x="35996" y="28057"/>
                    </a:cubicBezTo>
                    <a:cubicBezTo>
                      <a:pt x="36112" y="27942"/>
                      <a:pt x="36227" y="27826"/>
                      <a:pt x="36319" y="27688"/>
                    </a:cubicBezTo>
                    <a:cubicBezTo>
                      <a:pt x="36389" y="27595"/>
                      <a:pt x="36458" y="27503"/>
                      <a:pt x="36527" y="27410"/>
                    </a:cubicBezTo>
                    <a:cubicBezTo>
                      <a:pt x="36966" y="26810"/>
                      <a:pt x="37220" y="26209"/>
                      <a:pt x="37359" y="25631"/>
                    </a:cubicBezTo>
                    <a:lnTo>
                      <a:pt x="37428" y="25423"/>
                    </a:lnTo>
                    <a:cubicBezTo>
                      <a:pt x="37452" y="25216"/>
                      <a:pt x="38399" y="20433"/>
                      <a:pt x="38514" y="19486"/>
                    </a:cubicBezTo>
                    <a:cubicBezTo>
                      <a:pt x="38699" y="18284"/>
                      <a:pt x="38861" y="18677"/>
                      <a:pt x="39069" y="17591"/>
                    </a:cubicBezTo>
                    <a:lnTo>
                      <a:pt x="38815" y="15489"/>
                    </a:lnTo>
                    <a:cubicBezTo>
                      <a:pt x="38539" y="15429"/>
                      <a:pt x="38262" y="15400"/>
                      <a:pt x="37989" y="15400"/>
                    </a:cubicBezTo>
                    <a:cubicBezTo>
                      <a:pt x="36564" y="15400"/>
                      <a:pt x="35222" y="16185"/>
                      <a:pt x="34564" y="17522"/>
                    </a:cubicBezTo>
                    <a:lnTo>
                      <a:pt x="33408" y="19832"/>
                    </a:lnTo>
                    <a:lnTo>
                      <a:pt x="33062" y="20618"/>
                    </a:lnTo>
                    <a:lnTo>
                      <a:pt x="32346" y="17499"/>
                    </a:lnTo>
                    <a:cubicBezTo>
                      <a:pt x="31999" y="14865"/>
                      <a:pt x="30035" y="13479"/>
                      <a:pt x="27609" y="12393"/>
                    </a:cubicBezTo>
                    <a:lnTo>
                      <a:pt x="24444" y="11307"/>
                    </a:lnTo>
                    <a:lnTo>
                      <a:pt x="24190" y="11307"/>
                    </a:lnTo>
                    <a:cubicBezTo>
                      <a:pt x="23220" y="11307"/>
                      <a:pt x="22249" y="10868"/>
                      <a:pt x="21279" y="10868"/>
                    </a:cubicBezTo>
                    <a:lnTo>
                      <a:pt x="17929" y="10868"/>
                    </a:lnTo>
                    <a:cubicBezTo>
                      <a:pt x="17213" y="10868"/>
                      <a:pt x="16520" y="11053"/>
                      <a:pt x="15827" y="11122"/>
                    </a:cubicBezTo>
                    <a:cubicBezTo>
                      <a:pt x="15133" y="11238"/>
                      <a:pt x="14463" y="11400"/>
                      <a:pt x="13817" y="11631"/>
                    </a:cubicBezTo>
                    <a:cubicBezTo>
                      <a:pt x="13239" y="11815"/>
                      <a:pt x="12731" y="11977"/>
                      <a:pt x="12153" y="12023"/>
                    </a:cubicBezTo>
                    <a:lnTo>
                      <a:pt x="10767" y="12208"/>
                    </a:lnTo>
                    <a:lnTo>
                      <a:pt x="8687" y="12462"/>
                    </a:lnTo>
                    <a:lnTo>
                      <a:pt x="8664" y="12462"/>
                    </a:lnTo>
                    <a:lnTo>
                      <a:pt x="13932" y="5462"/>
                    </a:lnTo>
                    <a:cubicBezTo>
                      <a:pt x="14140" y="5185"/>
                      <a:pt x="14163" y="4815"/>
                      <a:pt x="14024" y="4515"/>
                    </a:cubicBezTo>
                    <a:lnTo>
                      <a:pt x="11806" y="240"/>
                    </a:lnTo>
                    <a:cubicBezTo>
                      <a:pt x="11728" y="83"/>
                      <a:pt x="11560" y="0"/>
                      <a:pt x="11391"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939;p55">
                <a:extLst>
                  <a:ext uri="{FF2B5EF4-FFF2-40B4-BE49-F238E27FC236}">
                    <a16:creationId xmlns:a16="http://schemas.microsoft.com/office/drawing/2014/main" id="{D27F0130-D542-AAB0-8798-E116BB1BD010}"/>
                  </a:ext>
                </a:extLst>
              </p:cNvPr>
              <p:cNvSpPr/>
              <p:nvPr/>
            </p:nvSpPr>
            <p:spPr>
              <a:xfrm>
                <a:off x="2603248" y="3371904"/>
                <a:ext cx="43593" cy="76826"/>
              </a:xfrm>
              <a:custGeom>
                <a:avLst/>
                <a:gdLst/>
                <a:ahLst/>
                <a:cxnLst/>
                <a:rect l="l" t="t" r="r" b="b"/>
                <a:pathLst>
                  <a:path w="3143" h="5539" extrusionOk="0">
                    <a:moveTo>
                      <a:pt x="373" y="0"/>
                    </a:moveTo>
                    <a:cubicBezTo>
                      <a:pt x="246" y="0"/>
                      <a:pt x="116" y="53"/>
                      <a:pt x="24" y="156"/>
                    </a:cubicBezTo>
                    <a:lnTo>
                      <a:pt x="1" y="179"/>
                    </a:lnTo>
                    <a:cubicBezTo>
                      <a:pt x="70" y="526"/>
                      <a:pt x="232" y="1011"/>
                      <a:pt x="486" y="1658"/>
                    </a:cubicBezTo>
                    <a:cubicBezTo>
                      <a:pt x="1341" y="3691"/>
                      <a:pt x="2311" y="4915"/>
                      <a:pt x="2889" y="5539"/>
                    </a:cubicBezTo>
                    <a:lnTo>
                      <a:pt x="2912" y="5470"/>
                    </a:lnTo>
                    <a:cubicBezTo>
                      <a:pt x="3120" y="5192"/>
                      <a:pt x="3143" y="4800"/>
                      <a:pt x="3004" y="4522"/>
                    </a:cubicBezTo>
                    <a:lnTo>
                      <a:pt x="763" y="248"/>
                    </a:lnTo>
                    <a:cubicBezTo>
                      <a:pt x="686" y="82"/>
                      <a:pt x="531" y="0"/>
                      <a:pt x="373"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940;p55">
                <a:extLst>
                  <a:ext uri="{FF2B5EF4-FFF2-40B4-BE49-F238E27FC236}">
                    <a16:creationId xmlns:a16="http://schemas.microsoft.com/office/drawing/2014/main" id="{D33C46B9-B578-9532-57E9-AF86B41F9601}"/>
                  </a:ext>
                </a:extLst>
              </p:cNvPr>
              <p:cNvSpPr/>
              <p:nvPr/>
            </p:nvSpPr>
            <p:spPr>
              <a:xfrm>
                <a:off x="2678557" y="3509000"/>
                <a:ext cx="93581" cy="69503"/>
              </a:xfrm>
              <a:custGeom>
                <a:avLst/>
                <a:gdLst/>
                <a:ahLst/>
                <a:cxnLst/>
                <a:rect l="l" t="t" r="r" b="b"/>
                <a:pathLst>
                  <a:path w="6747" h="5011" extrusionOk="0">
                    <a:moveTo>
                      <a:pt x="3441" y="0"/>
                    </a:moveTo>
                    <a:cubicBezTo>
                      <a:pt x="1794" y="0"/>
                      <a:pt x="117" y="220"/>
                      <a:pt x="46" y="644"/>
                    </a:cubicBezTo>
                    <a:cubicBezTo>
                      <a:pt x="23" y="875"/>
                      <a:pt x="0" y="1130"/>
                      <a:pt x="0" y="1361"/>
                    </a:cubicBezTo>
                    <a:cubicBezTo>
                      <a:pt x="0" y="3348"/>
                      <a:pt x="1502" y="5011"/>
                      <a:pt x="3373" y="5011"/>
                    </a:cubicBezTo>
                    <a:cubicBezTo>
                      <a:pt x="5245" y="5011"/>
                      <a:pt x="6746" y="3394"/>
                      <a:pt x="6746" y="1361"/>
                    </a:cubicBezTo>
                    <a:cubicBezTo>
                      <a:pt x="6746" y="1106"/>
                      <a:pt x="6723" y="875"/>
                      <a:pt x="6654" y="621"/>
                    </a:cubicBezTo>
                    <a:cubicBezTo>
                      <a:pt x="6575" y="203"/>
                      <a:pt x="5022" y="0"/>
                      <a:pt x="3441"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941;p55">
                <a:extLst>
                  <a:ext uri="{FF2B5EF4-FFF2-40B4-BE49-F238E27FC236}">
                    <a16:creationId xmlns:a16="http://schemas.microsoft.com/office/drawing/2014/main" id="{F839C552-6035-868B-00DC-E0185A17FFAF}"/>
                  </a:ext>
                </a:extLst>
              </p:cNvPr>
              <p:cNvSpPr/>
              <p:nvPr/>
            </p:nvSpPr>
            <p:spPr>
              <a:xfrm>
                <a:off x="2645549" y="3327593"/>
                <a:ext cx="157993" cy="230741"/>
              </a:xfrm>
              <a:custGeom>
                <a:avLst/>
                <a:gdLst/>
                <a:ahLst/>
                <a:cxnLst/>
                <a:rect l="l" t="t" r="r" b="b"/>
                <a:pathLst>
                  <a:path w="11391" h="16636" extrusionOk="0">
                    <a:moveTo>
                      <a:pt x="5314" y="1"/>
                    </a:moveTo>
                    <a:cubicBezTo>
                      <a:pt x="3327" y="1"/>
                      <a:pt x="1710" y="1618"/>
                      <a:pt x="1710" y="3605"/>
                    </a:cubicBezTo>
                    <a:lnTo>
                      <a:pt x="1710" y="5222"/>
                    </a:lnTo>
                    <a:lnTo>
                      <a:pt x="1710" y="5292"/>
                    </a:lnTo>
                    <a:lnTo>
                      <a:pt x="1271" y="5292"/>
                    </a:lnTo>
                    <a:cubicBezTo>
                      <a:pt x="578" y="5292"/>
                      <a:pt x="0" y="5869"/>
                      <a:pt x="0" y="6562"/>
                    </a:cubicBezTo>
                    <a:lnTo>
                      <a:pt x="0" y="6724"/>
                    </a:lnTo>
                    <a:cubicBezTo>
                      <a:pt x="0" y="7417"/>
                      <a:pt x="578" y="7995"/>
                      <a:pt x="1271" y="7995"/>
                    </a:cubicBezTo>
                    <a:lnTo>
                      <a:pt x="1710" y="7995"/>
                    </a:lnTo>
                    <a:lnTo>
                      <a:pt x="1710" y="9196"/>
                    </a:lnTo>
                    <a:cubicBezTo>
                      <a:pt x="1710" y="10421"/>
                      <a:pt x="2311" y="11530"/>
                      <a:pt x="3258" y="12153"/>
                    </a:cubicBezTo>
                    <a:lnTo>
                      <a:pt x="3258" y="14094"/>
                    </a:lnTo>
                    <a:cubicBezTo>
                      <a:pt x="3258" y="15503"/>
                      <a:pt x="4413" y="16635"/>
                      <a:pt x="5799" y="16635"/>
                    </a:cubicBezTo>
                    <a:cubicBezTo>
                      <a:pt x="7209" y="16635"/>
                      <a:pt x="8341" y="15480"/>
                      <a:pt x="8341" y="14094"/>
                    </a:cubicBezTo>
                    <a:lnTo>
                      <a:pt x="8341" y="12107"/>
                    </a:lnTo>
                    <a:cubicBezTo>
                      <a:pt x="9265" y="11437"/>
                      <a:pt x="9889" y="10374"/>
                      <a:pt x="9889" y="9150"/>
                    </a:cubicBezTo>
                    <a:lnTo>
                      <a:pt x="9889" y="8341"/>
                    </a:lnTo>
                    <a:lnTo>
                      <a:pt x="9889" y="7972"/>
                    </a:lnTo>
                    <a:lnTo>
                      <a:pt x="10120" y="7972"/>
                    </a:lnTo>
                    <a:cubicBezTo>
                      <a:pt x="10813" y="7972"/>
                      <a:pt x="11391" y="7394"/>
                      <a:pt x="11391" y="6701"/>
                    </a:cubicBezTo>
                    <a:lnTo>
                      <a:pt x="11391" y="6539"/>
                    </a:lnTo>
                    <a:cubicBezTo>
                      <a:pt x="11391" y="5869"/>
                      <a:pt x="10836" y="5292"/>
                      <a:pt x="10120" y="5292"/>
                    </a:cubicBezTo>
                    <a:lnTo>
                      <a:pt x="9889" y="5292"/>
                    </a:lnTo>
                    <a:lnTo>
                      <a:pt x="9889" y="5222"/>
                    </a:lnTo>
                    <a:lnTo>
                      <a:pt x="9889" y="3605"/>
                    </a:lnTo>
                    <a:cubicBezTo>
                      <a:pt x="9889" y="1618"/>
                      <a:pt x="8248" y="1"/>
                      <a:pt x="6262" y="1"/>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942;p55">
                <a:extLst>
                  <a:ext uri="{FF2B5EF4-FFF2-40B4-BE49-F238E27FC236}">
                    <a16:creationId xmlns:a16="http://schemas.microsoft.com/office/drawing/2014/main" id="{AA138DA6-8C74-F242-8C2E-2617318308C2}"/>
                  </a:ext>
                </a:extLst>
              </p:cNvPr>
              <p:cNvSpPr/>
              <p:nvPr/>
            </p:nvSpPr>
            <p:spPr>
              <a:xfrm>
                <a:off x="2693938" y="3487808"/>
                <a:ext cx="64093" cy="37823"/>
              </a:xfrm>
              <a:custGeom>
                <a:avLst/>
                <a:gdLst/>
                <a:ahLst/>
                <a:cxnLst/>
                <a:rect l="l" t="t" r="r" b="b"/>
                <a:pathLst>
                  <a:path w="4621" h="2727" extrusionOk="0">
                    <a:moveTo>
                      <a:pt x="4552" y="1"/>
                    </a:moveTo>
                    <a:cubicBezTo>
                      <a:pt x="4020" y="278"/>
                      <a:pt x="3419" y="463"/>
                      <a:pt x="2773" y="463"/>
                    </a:cubicBezTo>
                    <a:lnTo>
                      <a:pt x="1825" y="463"/>
                    </a:lnTo>
                    <a:cubicBezTo>
                      <a:pt x="1201" y="463"/>
                      <a:pt x="624" y="278"/>
                      <a:pt x="92" y="24"/>
                    </a:cubicBezTo>
                    <a:cubicBezTo>
                      <a:pt x="46" y="209"/>
                      <a:pt x="0" y="417"/>
                      <a:pt x="0" y="601"/>
                    </a:cubicBezTo>
                    <a:cubicBezTo>
                      <a:pt x="0" y="1757"/>
                      <a:pt x="1040" y="2727"/>
                      <a:pt x="2310" y="2727"/>
                    </a:cubicBezTo>
                    <a:cubicBezTo>
                      <a:pt x="3581" y="2727"/>
                      <a:pt x="4621" y="1757"/>
                      <a:pt x="4621" y="601"/>
                    </a:cubicBezTo>
                    <a:cubicBezTo>
                      <a:pt x="4621" y="417"/>
                      <a:pt x="4598" y="209"/>
                      <a:pt x="4552"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943;p55">
                <a:extLst>
                  <a:ext uri="{FF2B5EF4-FFF2-40B4-BE49-F238E27FC236}">
                    <a16:creationId xmlns:a16="http://schemas.microsoft.com/office/drawing/2014/main" id="{7C93770B-7C27-8162-4446-DB300FB28291}"/>
                  </a:ext>
                </a:extLst>
              </p:cNvPr>
              <p:cNvSpPr/>
              <p:nvPr/>
            </p:nvSpPr>
            <p:spPr>
              <a:xfrm>
                <a:off x="2662857" y="3327593"/>
                <a:ext cx="127230" cy="91667"/>
              </a:xfrm>
              <a:custGeom>
                <a:avLst/>
                <a:gdLst/>
                <a:ahLst/>
                <a:cxnLst/>
                <a:rect l="l" t="t" r="r" b="b"/>
                <a:pathLst>
                  <a:path w="9173" h="6609" extrusionOk="0">
                    <a:moveTo>
                      <a:pt x="3604" y="1"/>
                    </a:moveTo>
                    <a:cubicBezTo>
                      <a:pt x="1617" y="1"/>
                      <a:pt x="0" y="1618"/>
                      <a:pt x="0" y="3605"/>
                    </a:cubicBezTo>
                    <a:lnTo>
                      <a:pt x="0" y="4714"/>
                    </a:lnTo>
                    <a:cubicBezTo>
                      <a:pt x="0" y="5384"/>
                      <a:pt x="162" y="5985"/>
                      <a:pt x="485" y="6539"/>
                    </a:cubicBezTo>
                    <a:lnTo>
                      <a:pt x="485" y="5222"/>
                    </a:lnTo>
                    <a:cubicBezTo>
                      <a:pt x="485" y="3235"/>
                      <a:pt x="2102" y="1618"/>
                      <a:pt x="4089" y="1618"/>
                    </a:cubicBezTo>
                    <a:lnTo>
                      <a:pt x="4205" y="1618"/>
                    </a:lnTo>
                    <a:cubicBezTo>
                      <a:pt x="4159" y="1803"/>
                      <a:pt x="4089" y="1965"/>
                      <a:pt x="4089" y="2149"/>
                    </a:cubicBezTo>
                    <a:cubicBezTo>
                      <a:pt x="4089" y="2912"/>
                      <a:pt x="4736" y="3559"/>
                      <a:pt x="5522" y="3559"/>
                    </a:cubicBezTo>
                    <a:cubicBezTo>
                      <a:pt x="5891" y="3559"/>
                      <a:pt x="6261" y="3420"/>
                      <a:pt x="6492" y="3143"/>
                    </a:cubicBezTo>
                    <a:cubicBezTo>
                      <a:pt x="6700" y="3328"/>
                      <a:pt x="6954" y="3420"/>
                      <a:pt x="7208" y="3420"/>
                    </a:cubicBezTo>
                    <a:cubicBezTo>
                      <a:pt x="7509" y="3420"/>
                      <a:pt x="7763" y="3305"/>
                      <a:pt x="7971" y="3120"/>
                    </a:cubicBezTo>
                    <a:cubicBezTo>
                      <a:pt x="8410" y="3721"/>
                      <a:pt x="8664" y="4460"/>
                      <a:pt x="8664" y="5222"/>
                    </a:cubicBezTo>
                    <a:lnTo>
                      <a:pt x="8664" y="6608"/>
                    </a:lnTo>
                    <a:cubicBezTo>
                      <a:pt x="9010" y="6077"/>
                      <a:pt x="9172" y="5430"/>
                      <a:pt x="9172" y="4737"/>
                    </a:cubicBezTo>
                    <a:lnTo>
                      <a:pt x="9172" y="3651"/>
                    </a:lnTo>
                    <a:cubicBezTo>
                      <a:pt x="9172" y="1641"/>
                      <a:pt x="7555" y="1"/>
                      <a:pt x="5568"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944;p55">
                <a:extLst>
                  <a:ext uri="{FF2B5EF4-FFF2-40B4-BE49-F238E27FC236}">
                    <a16:creationId xmlns:a16="http://schemas.microsoft.com/office/drawing/2014/main" id="{2864DEDE-5304-BA9D-63FF-D2173E80DF18}"/>
                  </a:ext>
                </a:extLst>
              </p:cNvPr>
              <p:cNvSpPr/>
              <p:nvPr/>
            </p:nvSpPr>
            <p:spPr>
              <a:xfrm>
                <a:off x="2668946" y="3401612"/>
                <a:ext cx="113762" cy="110253"/>
              </a:xfrm>
              <a:custGeom>
                <a:avLst/>
                <a:gdLst/>
                <a:ahLst/>
                <a:cxnLst/>
                <a:rect l="l" t="t" r="r" b="b"/>
                <a:pathLst>
                  <a:path w="8202" h="7949" extrusionOk="0">
                    <a:moveTo>
                      <a:pt x="8202" y="1"/>
                    </a:moveTo>
                    <a:lnTo>
                      <a:pt x="7532" y="2080"/>
                    </a:lnTo>
                    <a:cubicBezTo>
                      <a:pt x="7393" y="2519"/>
                      <a:pt x="6931" y="2843"/>
                      <a:pt x="6400" y="2843"/>
                    </a:cubicBezTo>
                    <a:lnTo>
                      <a:pt x="2357" y="2819"/>
                    </a:lnTo>
                    <a:cubicBezTo>
                      <a:pt x="1918" y="2819"/>
                      <a:pt x="1502" y="2611"/>
                      <a:pt x="1294" y="2265"/>
                    </a:cubicBezTo>
                    <a:lnTo>
                      <a:pt x="0" y="47"/>
                    </a:lnTo>
                    <a:lnTo>
                      <a:pt x="0" y="1918"/>
                    </a:lnTo>
                    <a:lnTo>
                      <a:pt x="0" y="4945"/>
                    </a:lnTo>
                    <a:cubicBezTo>
                      <a:pt x="0" y="6585"/>
                      <a:pt x="1502" y="7948"/>
                      <a:pt x="3304" y="7948"/>
                    </a:cubicBezTo>
                    <a:lnTo>
                      <a:pt x="5452" y="7948"/>
                    </a:lnTo>
                    <a:cubicBezTo>
                      <a:pt x="6954" y="7948"/>
                      <a:pt x="8202" y="6863"/>
                      <a:pt x="8202" y="5499"/>
                    </a:cubicBezTo>
                    <a:lnTo>
                      <a:pt x="8202" y="3097"/>
                    </a:lnTo>
                    <a:lnTo>
                      <a:pt x="8202" y="1941"/>
                    </a:lnTo>
                    <a:lnTo>
                      <a:pt x="8202" y="1"/>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945;p55">
                <a:extLst>
                  <a:ext uri="{FF2B5EF4-FFF2-40B4-BE49-F238E27FC236}">
                    <a16:creationId xmlns:a16="http://schemas.microsoft.com/office/drawing/2014/main" id="{DDFC3124-FECE-896B-49EA-B751F37F4D41}"/>
                  </a:ext>
                </a:extLst>
              </p:cNvPr>
              <p:cNvSpPr/>
              <p:nvPr/>
            </p:nvSpPr>
            <p:spPr>
              <a:xfrm>
                <a:off x="2655479" y="3411473"/>
                <a:ext cx="11235" cy="15465"/>
              </a:xfrm>
              <a:custGeom>
                <a:avLst/>
                <a:gdLst/>
                <a:ahLst/>
                <a:cxnLst/>
                <a:rect l="l" t="t" r="r" b="b"/>
                <a:pathLst>
                  <a:path w="810" h="1115" extrusionOk="0">
                    <a:moveTo>
                      <a:pt x="165" y="0"/>
                    </a:moveTo>
                    <a:cubicBezTo>
                      <a:pt x="128" y="0"/>
                      <a:pt x="93" y="18"/>
                      <a:pt x="70" y="52"/>
                    </a:cubicBezTo>
                    <a:cubicBezTo>
                      <a:pt x="1" y="98"/>
                      <a:pt x="1" y="191"/>
                      <a:pt x="70" y="260"/>
                    </a:cubicBezTo>
                    <a:lnTo>
                      <a:pt x="440" y="653"/>
                    </a:lnTo>
                    <a:lnTo>
                      <a:pt x="209" y="861"/>
                    </a:lnTo>
                    <a:cubicBezTo>
                      <a:pt x="162" y="907"/>
                      <a:pt x="162" y="999"/>
                      <a:pt x="209" y="1069"/>
                    </a:cubicBezTo>
                    <a:cubicBezTo>
                      <a:pt x="232" y="1092"/>
                      <a:pt x="301" y="1115"/>
                      <a:pt x="324" y="1115"/>
                    </a:cubicBezTo>
                    <a:cubicBezTo>
                      <a:pt x="393" y="1115"/>
                      <a:pt x="417" y="1092"/>
                      <a:pt x="393" y="1069"/>
                    </a:cubicBezTo>
                    <a:lnTo>
                      <a:pt x="809" y="676"/>
                    </a:lnTo>
                    <a:lnTo>
                      <a:pt x="278" y="52"/>
                    </a:lnTo>
                    <a:cubicBezTo>
                      <a:pt x="243" y="18"/>
                      <a:pt x="203" y="0"/>
                      <a:pt x="165"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946;p55">
                <a:extLst>
                  <a:ext uri="{FF2B5EF4-FFF2-40B4-BE49-F238E27FC236}">
                    <a16:creationId xmlns:a16="http://schemas.microsoft.com/office/drawing/2014/main" id="{DA1BD00C-D645-D0D9-964D-83ADC5B0E132}"/>
                  </a:ext>
                </a:extLst>
              </p:cNvPr>
              <p:cNvSpPr/>
              <p:nvPr/>
            </p:nvSpPr>
            <p:spPr>
              <a:xfrm>
                <a:off x="2784294" y="3412027"/>
                <a:ext cx="11221" cy="14910"/>
              </a:xfrm>
              <a:custGeom>
                <a:avLst/>
                <a:gdLst/>
                <a:ahLst/>
                <a:cxnLst/>
                <a:rect l="l" t="t" r="r" b="b"/>
                <a:pathLst>
                  <a:path w="809" h="1075" extrusionOk="0">
                    <a:moveTo>
                      <a:pt x="644" y="1"/>
                    </a:moveTo>
                    <a:cubicBezTo>
                      <a:pt x="607" y="1"/>
                      <a:pt x="566" y="12"/>
                      <a:pt x="532" y="35"/>
                    </a:cubicBezTo>
                    <a:lnTo>
                      <a:pt x="0" y="682"/>
                    </a:lnTo>
                    <a:lnTo>
                      <a:pt x="416" y="1052"/>
                    </a:lnTo>
                    <a:cubicBezTo>
                      <a:pt x="462" y="1075"/>
                      <a:pt x="485" y="1075"/>
                      <a:pt x="509" y="1075"/>
                    </a:cubicBezTo>
                    <a:cubicBezTo>
                      <a:pt x="532" y="1075"/>
                      <a:pt x="601" y="1052"/>
                      <a:pt x="601" y="1052"/>
                    </a:cubicBezTo>
                    <a:cubicBezTo>
                      <a:pt x="647" y="983"/>
                      <a:pt x="647" y="890"/>
                      <a:pt x="601" y="844"/>
                    </a:cubicBezTo>
                    <a:lnTo>
                      <a:pt x="370" y="636"/>
                    </a:lnTo>
                    <a:lnTo>
                      <a:pt x="740" y="243"/>
                    </a:lnTo>
                    <a:cubicBezTo>
                      <a:pt x="809" y="174"/>
                      <a:pt x="809" y="105"/>
                      <a:pt x="740" y="35"/>
                    </a:cubicBezTo>
                    <a:cubicBezTo>
                      <a:pt x="717" y="12"/>
                      <a:pt x="682" y="1"/>
                      <a:pt x="644"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947;p55">
                <a:extLst>
                  <a:ext uri="{FF2B5EF4-FFF2-40B4-BE49-F238E27FC236}">
                    <a16:creationId xmlns:a16="http://schemas.microsoft.com/office/drawing/2014/main" id="{677D2AA5-07EC-EA72-6402-99E428D79FB6}"/>
                  </a:ext>
                </a:extLst>
              </p:cNvPr>
              <p:cNvSpPr/>
              <p:nvPr/>
            </p:nvSpPr>
            <p:spPr>
              <a:xfrm>
                <a:off x="2693605" y="3377868"/>
                <a:ext cx="24370" cy="15104"/>
              </a:xfrm>
              <a:custGeom>
                <a:avLst/>
                <a:gdLst/>
                <a:ahLst/>
                <a:cxnLst/>
                <a:rect l="l" t="t" r="r" b="b"/>
                <a:pathLst>
                  <a:path w="1757" h="1089" extrusionOk="0">
                    <a:moveTo>
                      <a:pt x="1212" y="0"/>
                    </a:moveTo>
                    <a:cubicBezTo>
                      <a:pt x="1051" y="0"/>
                      <a:pt x="864" y="34"/>
                      <a:pt x="671" y="119"/>
                    </a:cubicBezTo>
                    <a:cubicBezTo>
                      <a:pt x="301" y="303"/>
                      <a:pt x="93" y="581"/>
                      <a:pt x="70" y="766"/>
                    </a:cubicBezTo>
                    <a:cubicBezTo>
                      <a:pt x="1" y="997"/>
                      <a:pt x="93" y="1089"/>
                      <a:pt x="209" y="1089"/>
                    </a:cubicBezTo>
                    <a:cubicBezTo>
                      <a:pt x="324" y="1089"/>
                      <a:pt x="463" y="997"/>
                      <a:pt x="579" y="950"/>
                    </a:cubicBezTo>
                    <a:cubicBezTo>
                      <a:pt x="694" y="881"/>
                      <a:pt x="833" y="789"/>
                      <a:pt x="948" y="766"/>
                    </a:cubicBezTo>
                    <a:cubicBezTo>
                      <a:pt x="1064" y="719"/>
                      <a:pt x="1179" y="650"/>
                      <a:pt x="1341" y="581"/>
                    </a:cubicBezTo>
                    <a:cubicBezTo>
                      <a:pt x="1457" y="534"/>
                      <a:pt x="1595" y="488"/>
                      <a:pt x="1688" y="396"/>
                    </a:cubicBezTo>
                    <a:cubicBezTo>
                      <a:pt x="1757" y="303"/>
                      <a:pt x="1734" y="165"/>
                      <a:pt x="1572" y="72"/>
                    </a:cubicBezTo>
                    <a:cubicBezTo>
                      <a:pt x="1484" y="28"/>
                      <a:pt x="1359" y="0"/>
                      <a:pt x="1212"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948;p55">
                <a:extLst>
                  <a:ext uri="{FF2B5EF4-FFF2-40B4-BE49-F238E27FC236}">
                    <a16:creationId xmlns:a16="http://schemas.microsoft.com/office/drawing/2014/main" id="{3895D360-1DE5-057A-B664-071D1AA53597}"/>
                  </a:ext>
                </a:extLst>
              </p:cNvPr>
              <p:cNvSpPr/>
              <p:nvPr/>
            </p:nvSpPr>
            <p:spPr>
              <a:xfrm>
                <a:off x="2742951" y="3395842"/>
                <a:ext cx="26298" cy="10028"/>
              </a:xfrm>
              <a:custGeom>
                <a:avLst/>
                <a:gdLst/>
                <a:ahLst/>
                <a:cxnLst/>
                <a:rect l="l" t="t" r="r" b="b"/>
                <a:pathLst>
                  <a:path w="1896" h="723" extrusionOk="0">
                    <a:moveTo>
                      <a:pt x="948" y="1"/>
                    </a:moveTo>
                    <a:cubicBezTo>
                      <a:pt x="509" y="1"/>
                      <a:pt x="232" y="163"/>
                      <a:pt x="116" y="347"/>
                    </a:cubicBezTo>
                    <a:cubicBezTo>
                      <a:pt x="1" y="509"/>
                      <a:pt x="24" y="648"/>
                      <a:pt x="140" y="694"/>
                    </a:cubicBezTo>
                    <a:cubicBezTo>
                      <a:pt x="197" y="717"/>
                      <a:pt x="261" y="723"/>
                      <a:pt x="330" y="723"/>
                    </a:cubicBezTo>
                    <a:cubicBezTo>
                      <a:pt x="399" y="723"/>
                      <a:pt x="475" y="717"/>
                      <a:pt x="555" y="717"/>
                    </a:cubicBezTo>
                    <a:cubicBezTo>
                      <a:pt x="694" y="694"/>
                      <a:pt x="833" y="694"/>
                      <a:pt x="948" y="694"/>
                    </a:cubicBezTo>
                    <a:lnTo>
                      <a:pt x="1364" y="694"/>
                    </a:lnTo>
                    <a:cubicBezTo>
                      <a:pt x="1420" y="694"/>
                      <a:pt x="1475" y="698"/>
                      <a:pt x="1529" y="698"/>
                    </a:cubicBezTo>
                    <a:cubicBezTo>
                      <a:pt x="1610" y="698"/>
                      <a:pt x="1688" y="689"/>
                      <a:pt x="1757" y="648"/>
                    </a:cubicBezTo>
                    <a:cubicBezTo>
                      <a:pt x="1872" y="625"/>
                      <a:pt x="1895" y="486"/>
                      <a:pt x="1780" y="301"/>
                    </a:cubicBezTo>
                    <a:cubicBezTo>
                      <a:pt x="1664" y="140"/>
                      <a:pt x="1364" y="1"/>
                      <a:pt x="948"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949;p55">
                <a:extLst>
                  <a:ext uri="{FF2B5EF4-FFF2-40B4-BE49-F238E27FC236}">
                    <a16:creationId xmlns:a16="http://schemas.microsoft.com/office/drawing/2014/main" id="{C2083ED4-8AD9-C08D-D2A8-334F8BD65FAB}"/>
                  </a:ext>
                </a:extLst>
              </p:cNvPr>
              <p:cNvSpPr/>
              <p:nvPr/>
            </p:nvSpPr>
            <p:spPr>
              <a:xfrm>
                <a:off x="2704506" y="3410904"/>
                <a:ext cx="8669" cy="8988"/>
              </a:xfrm>
              <a:custGeom>
                <a:avLst/>
                <a:gdLst/>
                <a:ahLst/>
                <a:cxnLst/>
                <a:rect l="l" t="t" r="r" b="b"/>
                <a:pathLst>
                  <a:path w="625" h="648" extrusionOk="0">
                    <a:moveTo>
                      <a:pt x="324" y="1"/>
                    </a:moveTo>
                    <a:cubicBezTo>
                      <a:pt x="139" y="1"/>
                      <a:pt x="1" y="139"/>
                      <a:pt x="1" y="324"/>
                    </a:cubicBezTo>
                    <a:cubicBezTo>
                      <a:pt x="1" y="486"/>
                      <a:pt x="139" y="648"/>
                      <a:pt x="324" y="648"/>
                    </a:cubicBezTo>
                    <a:cubicBezTo>
                      <a:pt x="486" y="648"/>
                      <a:pt x="624" y="486"/>
                      <a:pt x="624" y="324"/>
                    </a:cubicBezTo>
                    <a:cubicBezTo>
                      <a:pt x="624" y="139"/>
                      <a:pt x="486" y="1"/>
                      <a:pt x="324"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950;p55">
                <a:extLst>
                  <a:ext uri="{FF2B5EF4-FFF2-40B4-BE49-F238E27FC236}">
                    <a16:creationId xmlns:a16="http://schemas.microsoft.com/office/drawing/2014/main" id="{A0664FBB-F26A-ECF1-7F4E-DF86C0870603}"/>
                  </a:ext>
                </a:extLst>
              </p:cNvPr>
              <p:cNvSpPr/>
              <p:nvPr/>
            </p:nvSpPr>
            <p:spPr>
              <a:xfrm>
                <a:off x="2701621" y="3415897"/>
                <a:ext cx="13801" cy="4952"/>
              </a:xfrm>
              <a:custGeom>
                <a:avLst/>
                <a:gdLst/>
                <a:ahLst/>
                <a:cxnLst/>
                <a:rect l="l" t="t" r="r" b="b"/>
                <a:pathLst>
                  <a:path w="995" h="357" extrusionOk="0">
                    <a:moveTo>
                      <a:pt x="487" y="0"/>
                    </a:moveTo>
                    <a:cubicBezTo>
                      <a:pt x="247" y="0"/>
                      <a:pt x="93" y="103"/>
                      <a:pt x="93" y="103"/>
                    </a:cubicBezTo>
                    <a:cubicBezTo>
                      <a:pt x="24" y="149"/>
                      <a:pt x="1" y="241"/>
                      <a:pt x="70" y="311"/>
                    </a:cubicBezTo>
                    <a:cubicBezTo>
                      <a:pt x="97" y="338"/>
                      <a:pt x="140" y="349"/>
                      <a:pt x="180" y="349"/>
                    </a:cubicBezTo>
                    <a:cubicBezTo>
                      <a:pt x="209" y="349"/>
                      <a:pt x="236" y="343"/>
                      <a:pt x="255" y="334"/>
                    </a:cubicBezTo>
                    <a:cubicBezTo>
                      <a:pt x="255" y="334"/>
                      <a:pt x="357" y="272"/>
                      <a:pt x="515" y="272"/>
                    </a:cubicBezTo>
                    <a:cubicBezTo>
                      <a:pt x="594" y="272"/>
                      <a:pt x="686" y="288"/>
                      <a:pt x="786" y="334"/>
                    </a:cubicBezTo>
                    <a:cubicBezTo>
                      <a:pt x="786" y="357"/>
                      <a:pt x="809" y="357"/>
                      <a:pt x="832" y="357"/>
                    </a:cubicBezTo>
                    <a:cubicBezTo>
                      <a:pt x="902" y="357"/>
                      <a:pt x="948" y="334"/>
                      <a:pt x="948" y="311"/>
                    </a:cubicBezTo>
                    <a:cubicBezTo>
                      <a:pt x="994" y="218"/>
                      <a:pt x="948" y="126"/>
                      <a:pt x="902" y="103"/>
                    </a:cubicBezTo>
                    <a:cubicBezTo>
                      <a:pt x="748" y="26"/>
                      <a:pt x="606" y="0"/>
                      <a:pt x="487"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951;p55">
                <a:extLst>
                  <a:ext uri="{FF2B5EF4-FFF2-40B4-BE49-F238E27FC236}">
                    <a16:creationId xmlns:a16="http://schemas.microsoft.com/office/drawing/2014/main" id="{1C5AB9AA-FCCC-DF87-006B-6C6C0D2B31E6}"/>
                  </a:ext>
                </a:extLst>
              </p:cNvPr>
              <p:cNvSpPr/>
              <p:nvPr/>
            </p:nvSpPr>
            <p:spPr>
              <a:xfrm>
                <a:off x="2750329" y="3410904"/>
                <a:ext cx="8988" cy="8988"/>
              </a:xfrm>
              <a:custGeom>
                <a:avLst/>
                <a:gdLst/>
                <a:ahLst/>
                <a:cxnLst/>
                <a:rect l="l" t="t" r="r" b="b"/>
                <a:pathLst>
                  <a:path w="648" h="648" extrusionOk="0">
                    <a:moveTo>
                      <a:pt x="324" y="1"/>
                    </a:moveTo>
                    <a:cubicBezTo>
                      <a:pt x="162" y="1"/>
                      <a:pt x="0" y="139"/>
                      <a:pt x="0" y="324"/>
                    </a:cubicBezTo>
                    <a:cubicBezTo>
                      <a:pt x="0" y="486"/>
                      <a:pt x="162" y="648"/>
                      <a:pt x="324" y="648"/>
                    </a:cubicBezTo>
                    <a:cubicBezTo>
                      <a:pt x="509" y="648"/>
                      <a:pt x="647" y="486"/>
                      <a:pt x="647" y="324"/>
                    </a:cubicBezTo>
                    <a:cubicBezTo>
                      <a:pt x="647" y="139"/>
                      <a:pt x="509" y="1"/>
                      <a:pt x="324"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952;p55">
                <a:extLst>
                  <a:ext uri="{FF2B5EF4-FFF2-40B4-BE49-F238E27FC236}">
                    <a16:creationId xmlns:a16="http://schemas.microsoft.com/office/drawing/2014/main" id="{3E031555-102C-39EE-9A9B-FF2596C996E7}"/>
                  </a:ext>
                </a:extLst>
              </p:cNvPr>
              <p:cNvSpPr/>
              <p:nvPr/>
            </p:nvSpPr>
            <p:spPr>
              <a:xfrm>
                <a:off x="2748082" y="3415897"/>
                <a:ext cx="13801" cy="5132"/>
              </a:xfrm>
              <a:custGeom>
                <a:avLst/>
                <a:gdLst/>
                <a:ahLst/>
                <a:cxnLst/>
                <a:rect l="l" t="t" r="r" b="b"/>
                <a:pathLst>
                  <a:path w="995" h="370" extrusionOk="0">
                    <a:moveTo>
                      <a:pt x="487" y="0"/>
                    </a:moveTo>
                    <a:cubicBezTo>
                      <a:pt x="247" y="0"/>
                      <a:pt x="93" y="103"/>
                      <a:pt x="93" y="103"/>
                    </a:cubicBezTo>
                    <a:cubicBezTo>
                      <a:pt x="24" y="149"/>
                      <a:pt x="1" y="241"/>
                      <a:pt x="70" y="311"/>
                    </a:cubicBezTo>
                    <a:cubicBezTo>
                      <a:pt x="99" y="340"/>
                      <a:pt x="147" y="369"/>
                      <a:pt x="190" y="369"/>
                    </a:cubicBezTo>
                    <a:cubicBezTo>
                      <a:pt x="215" y="369"/>
                      <a:pt x="238" y="359"/>
                      <a:pt x="255" y="334"/>
                    </a:cubicBezTo>
                    <a:cubicBezTo>
                      <a:pt x="255" y="334"/>
                      <a:pt x="357" y="272"/>
                      <a:pt x="515" y="272"/>
                    </a:cubicBezTo>
                    <a:cubicBezTo>
                      <a:pt x="594" y="272"/>
                      <a:pt x="686" y="288"/>
                      <a:pt x="786" y="334"/>
                    </a:cubicBezTo>
                    <a:cubicBezTo>
                      <a:pt x="786" y="357"/>
                      <a:pt x="809" y="357"/>
                      <a:pt x="832" y="357"/>
                    </a:cubicBezTo>
                    <a:cubicBezTo>
                      <a:pt x="879" y="357"/>
                      <a:pt x="925" y="334"/>
                      <a:pt x="948" y="311"/>
                    </a:cubicBezTo>
                    <a:cubicBezTo>
                      <a:pt x="994" y="218"/>
                      <a:pt x="948" y="126"/>
                      <a:pt x="902" y="103"/>
                    </a:cubicBezTo>
                    <a:cubicBezTo>
                      <a:pt x="748" y="26"/>
                      <a:pt x="606" y="0"/>
                      <a:pt x="487"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953;p55">
                <a:extLst>
                  <a:ext uri="{FF2B5EF4-FFF2-40B4-BE49-F238E27FC236}">
                    <a16:creationId xmlns:a16="http://schemas.microsoft.com/office/drawing/2014/main" id="{F14CA9CC-2A06-1090-6A1C-01C2FC48901A}"/>
                  </a:ext>
                </a:extLst>
              </p:cNvPr>
              <p:cNvSpPr/>
              <p:nvPr/>
            </p:nvSpPr>
            <p:spPr>
              <a:xfrm>
                <a:off x="2721163" y="3394566"/>
                <a:ext cx="19890" cy="40708"/>
              </a:xfrm>
              <a:custGeom>
                <a:avLst/>
                <a:gdLst/>
                <a:ahLst/>
                <a:cxnLst/>
                <a:rect l="l" t="t" r="r" b="b"/>
                <a:pathLst>
                  <a:path w="1434" h="2935" extrusionOk="0">
                    <a:moveTo>
                      <a:pt x="578" y="0"/>
                    </a:moveTo>
                    <a:cubicBezTo>
                      <a:pt x="509" y="0"/>
                      <a:pt x="440" y="47"/>
                      <a:pt x="440" y="139"/>
                    </a:cubicBezTo>
                    <a:lnTo>
                      <a:pt x="440" y="1294"/>
                    </a:lnTo>
                    <a:cubicBezTo>
                      <a:pt x="440" y="1525"/>
                      <a:pt x="625" y="1710"/>
                      <a:pt x="856" y="1710"/>
                    </a:cubicBezTo>
                    <a:lnTo>
                      <a:pt x="1017" y="1710"/>
                    </a:lnTo>
                    <a:cubicBezTo>
                      <a:pt x="1087" y="1710"/>
                      <a:pt x="1133" y="1756"/>
                      <a:pt x="1133" y="1826"/>
                    </a:cubicBezTo>
                    <a:lnTo>
                      <a:pt x="1133" y="2010"/>
                    </a:lnTo>
                    <a:cubicBezTo>
                      <a:pt x="1133" y="2357"/>
                      <a:pt x="856" y="2657"/>
                      <a:pt x="463" y="2657"/>
                    </a:cubicBezTo>
                    <a:lnTo>
                      <a:pt x="163" y="2657"/>
                    </a:lnTo>
                    <a:cubicBezTo>
                      <a:pt x="70" y="2657"/>
                      <a:pt x="1" y="2704"/>
                      <a:pt x="1" y="2796"/>
                    </a:cubicBezTo>
                    <a:cubicBezTo>
                      <a:pt x="1" y="2888"/>
                      <a:pt x="70" y="2935"/>
                      <a:pt x="163" y="2935"/>
                    </a:cubicBezTo>
                    <a:lnTo>
                      <a:pt x="463" y="2935"/>
                    </a:lnTo>
                    <a:cubicBezTo>
                      <a:pt x="994" y="2935"/>
                      <a:pt x="1433" y="2542"/>
                      <a:pt x="1433" y="2010"/>
                    </a:cubicBezTo>
                    <a:lnTo>
                      <a:pt x="1433" y="1826"/>
                    </a:lnTo>
                    <a:cubicBezTo>
                      <a:pt x="1433" y="1595"/>
                      <a:pt x="1248" y="1410"/>
                      <a:pt x="1017" y="1410"/>
                    </a:cubicBezTo>
                    <a:lnTo>
                      <a:pt x="856" y="1410"/>
                    </a:lnTo>
                    <a:cubicBezTo>
                      <a:pt x="786" y="1410"/>
                      <a:pt x="740" y="1364"/>
                      <a:pt x="740" y="1294"/>
                    </a:cubicBezTo>
                    <a:lnTo>
                      <a:pt x="740" y="139"/>
                    </a:lnTo>
                    <a:cubicBezTo>
                      <a:pt x="740" y="47"/>
                      <a:pt x="671" y="0"/>
                      <a:pt x="578"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954;p55">
                <a:extLst>
                  <a:ext uri="{FF2B5EF4-FFF2-40B4-BE49-F238E27FC236}">
                    <a16:creationId xmlns:a16="http://schemas.microsoft.com/office/drawing/2014/main" id="{42837A65-7DA3-41BE-D372-5FA527F3DD31}"/>
                  </a:ext>
                </a:extLst>
              </p:cNvPr>
              <p:cNvSpPr/>
              <p:nvPr/>
            </p:nvSpPr>
            <p:spPr>
              <a:xfrm>
                <a:off x="2702911" y="3443274"/>
                <a:ext cx="41596" cy="23191"/>
              </a:xfrm>
              <a:custGeom>
                <a:avLst/>
                <a:gdLst/>
                <a:ahLst/>
                <a:cxnLst/>
                <a:rect l="l" t="t" r="r" b="b"/>
                <a:pathLst>
                  <a:path w="2999" h="1672" extrusionOk="0">
                    <a:moveTo>
                      <a:pt x="624" y="0"/>
                    </a:moveTo>
                    <a:cubicBezTo>
                      <a:pt x="1" y="0"/>
                      <a:pt x="299" y="1671"/>
                      <a:pt x="1374" y="1671"/>
                    </a:cubicBezTo>
                    <a:cubicBezTo>
                      <a:pt x="1416" y="1671"/>
                      <a:pt x="1458" y="1669"/>
                      <a:pt x="1502" y="1664"/>
                    </a:cubicBezTo>
                    <a:cubicBezTo>
                      <a:pt x="2670" y="1549"/>
                      <a:pt x="2998" y="185"/>
                      <a:pt x="2237" y="185"/>
                    </a:cubicBezTo>
                    <a:cubicBezTo>
                      <a:pt x="2231" y="185"/>
                      <a:pt x="2224" y="185"/>
                      <a:pt x="2218" y="185"/>
                    </a:cubicBezTo>
                    <a:cubicBezTo>
                      <a:pt x="2147" y="189"/>
                      <a:pt x="2075" y="191"/>
                      <a:pt x="2004" y="191"/>
                    </a:cubicBezTo>
                    <a:cubicBezTo>
                      <a:pt x="1292" y="191"/>
                      <a:pt x="624" y="0"/>
                      <a:pt x="6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955;p55">
                <a:extLst>
                  <a:ext uri="{FF2B5EF4-FFF2-40B4-BE49-F238E27FC236}">
                    <a16:creationId xmlns:a16="http://schemas.microsoft.com/office/drawing/2014/main" id="{9DAF211E-2774-1D60-D8B4-D67CCCC95E05}"/>
                  </a:ext>
                </a:extLst>
              </p:cNvPr>
              <p:cNvSpPr/>
              <p:nvPr/>
            </p:nvSpPr>
            <p:spPr>
              <a:xfrm>
                <a:off x="2604219" y="3332280"/>
                <a:ext cx="119532" cy="99157"/>
              </a:xfrm>
              <a:custGeom>
                <a:avLst/>
                <a:gdLst/>
                <a:ahLst/>
                <a:cxnLst/>
                <a:rect l="l" t="t" r="r" b="b"/>
                <a:pathLst>
                  <a:path w="8618" h="7149" extrusionOk="0">
                    <a:moveTo>
                      <a:pt x="6220" y="0"/>
                    </a:moveTo>
                    <a:cubicBezTo>
                      <a:pt x="6170" y="0"/>
                      <a:pt x="6120" y="10"/>
                      <a:pt x="6076" y="32"/>
                    </a:cubicBezTo>
                    <a:lnTo>
                      <a:pt x="5383" y="333"/>
                    </a:lnTo>
                    <a:cubicBezTo>
                      <a:pt x="5314" y="333"/>
                      <a:pt x="416" y="3013"/>
                      <a:pt x="0" y="3383"/>
                    </a:cubicBezTo>
                    <a:cubicBezTo>
                      <a:pt x="0" y="3383"/>
                      <a:pt x="1023" y="7148"/>
                      <a:pt x="2261" y="7148"/>
                    </a:cubicBezTo>
                    <a:cubicBezTo>
                      <a:pt x="2338" y="7148"/>
                      <a:pt x="2416" y="7133"/>
                      <a:pt x="2495" y="7102"/>
                    </a:cubicBezTo>
                    <a:cubicBezTo>
                      <a:pt x="2773" y="6987"/>
                      <a:pt x="3096" y="6871"/>
                      <a:pt x="3373" y="6709"/>
                    </a:cubicBezTo>
                    <a:cubicBezTo>
                      <a:pt x="3835" y="6478"/>
                      <a:pt x="4274" y="6155"/>
                      <a:pt x="4644" y="5808"/>
                    </a:cubicBezTo>
                    <a:cubicBezTo>
                      <a:pt x="4877" y="5825"/>
                      <a:pt x="5152" y="5837"/>
                      <a:pt x="5437" y="5837"/>
                    </a:cubicBezTo>
                    <a:cubicBezTo>
                      <a:pt x="6369" y="5837"/>
                      <a:pt x="7415" y="5704"/>
                      <a:pt x="7486" y="5138"/>
                    </a:cubicBezTo>
                    <a:cubicBezTo>
                      <a:pt x="7509" y="4792"/>
                      <a:pt x="6723" y="4607"/>
                      <a:pt x="6030" y="4491"/>
                    </a:cubicBezTo>
                    <a:cubicBezTo>
                      <a:pt x="6538" y="4029"/>
                      <a:pt x="8271" y="2944"/>
                      <a:pt x="8271" y="2944"/>
                    </a:cubicBezTo>
                    <a:cubicBezTo>
                      <a:pt x="8525" y="2805"/>
                      <a:pt x="8618" y="2528"/>
                      <a:pt x="8479" y="2320"/>
                    </a:cubicBezTo>
                    <a:lnTo>
                      <a:pt x="8433" y="2297"/>
                    </a:lnTo>
                    <a:cubicBezTo>
                      <a:pt x="8361" y="2135"/>
                      <a:pt x="8205" y="2043"/>
                      <a:pt x="8052" y="2043"/>
                    </a:cubicBezTo>
                    <a:cubicBezTo>
                      <a:pt x="8009" y="2043"/>
                      <a:pt x="7966" y="2050"/>
                      <a:pt x="7925" y="2066"/>
                    </a:cubicBezTo>
                    <a:lnTo>
                      <a:pt x="7948" y="2019"/>
                    </a:lnTo>
                    <a:lnTo>
                      <a:pt x="8017" y="1996"/>
                    </a:lnTo>
                    <a:cubicBezTo>
                      <a:pt x="8248" y="1881"/>
                      <a:pt x="8317" y="1604"/>
                      <a:pt x="8202" y="1372"/>
                    </a:cubicBezTo>
                    <a:lnTo>
                      <a:pt x="8179" y="1326"/>
                    </a:lnTo>
                    <a:cubicBezTo>
                      <a:pt x="8100" y="1169"/>
                      <a:pt x="7936" y="1087"/>
                      <a:pt x="7766" y="1087"/>
                    </a:cubicBezTo>
                    <a:cubicBezTo>
                      <a:pt x="7686" y="1087"/>
                      <a:pt x="7606" y="1105"/>
                      <a:pt x="7532" y="1141"/>
                    </a:cubicBezTo>
                    <a:cubicBezTo>
                      <a:pt x="7578" y="1026"/>
                      <a:pt x="7578" y="934"/>
                      <a:pt x="7509" y="818"/>
                    </a:cubicBezTo>
                    <a:lnTo>
                      <a:pt x="7486" y="795"/>
                    </a:lnTo>
                    <a:cubicBezTo>
                      <a:pt x="7404" y="631"/>
                      <a:pt x="7229" y="537"/>
                      <a:pt x="7053" y="537"/>
                    </a:cubicBezTo>
                    <a:cubicBezTo>
                      <a:pt x="6980" y="537"/>
                      <a:pt x="6906" y="553"/>
                      <a:pt x="6839" y="587"/>
                    </a:cubicBezTo>
                    <a:lnTo>
                      <a:pt x="6654" y="702"/>
                    </a:lnTo>
                    <a:lnTo>
                      <a:pt x="6585" y="702"/>
                    </a:lnTo>
                    <a:cubicBezTo>
                      <a:pt x="6677" y="587"/>
                      <a:pt x="6700" y="448"/>
                      <a:pt x="6654" y="287"/>
                    </a:cubicBezTo>
                    <a:lnTo>
                      <a:pt x="6608" y="264"/>
                    </a:lnTo>
                    <a:cubicBezTo>
                      <a:pt x="6555" y="105"/>
                      <a:pt x="6381" y="0"/>
                      <a:pt x="6220" y="0"/>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956;p55">
                <a:extLst>
                  <a:ext uri="{FF2B5EF4-FFF2-40B4-BE49-F238E27FC236}">
                    <a16:creationId xmlns:a16="http://schemas.microsoft.com/office/drawing/2014/main" id="{A5C139A3-0ED1-7DE4-FCF3-7FA70A9B8C42}"/>
                  </a:ext>
                </a:extLst>
              </p:cNvPr>
              <p:cNvSpPr/>
              <p:nvPr/>
            </p:nvSpPr>
            <p:spPr>
              <a:xfrm>
                <a:off x="2687197" y="3359519"/>
                <a:ext cx="29821" cy="16478"/>
              </a:xfrm>
              <a:custGeom>
                <a:avLst/>
                <a:gdLst/>
                <a:ahLst/>
                <a:cxnLst/>
                <a:rect l="l" t="t" r="r" b="b"/>
                <a:pathLst>
                  <a:path w="2150" h="1188" extrusionOk="0">
                    <a:moveTo>
                      <a:pt x="2012" y="1"/>
                    </a:moveTo>
                    <a:cubicBezTo>
                      <a:pt x="1998" y="1"/>
                      <a:pt x="1982" y="3"/>
                      <a:pt x="1965" y="9"/>
                    </a:cubicBezTo>
                    <a:lnTo>
                      <a:pt x="93" y="1003"/>
                    </a:lnTo>
                    <a:cubicBezTo>
                      <a:pt x="24" y="1026"/>
                      <a:pt x="1" y="1072"/>
                      <a:pt x="24" y="1141"/>
                    </a:cubicBezTo>
                    <a:cubicBezTo>
                      <a:pt x="24" y="1164"/>
                      <a:pt x="93" y="1187"/>
                      <a:pt x="116" y="1187"/>
                    </a:cubicBezTo>
                    <a:cubicBezTo>
                      <a:pt x="132" y="1187"/>
                      <a:pt x="137" y="1177"/>
                      <a:pt x="152" y="1177"/>
                    </a:cubicBezTo>
                    <a:cubicBezTo>
                      <a:pt x="160" y="1177"/>
                      <a:pt x="170" y="1180"/>
                      <a:pt x="186" y="1187"/>
                    </a:cubicBezTo>
                    <a:lnTo>
                      <a:pt x="2057" y="217"/>
                    </a:lnTo>
                    <a:cubicBezTo>
                      <a:pt x="2103" y="171"/>
                      <a:pt x="2150" y="125"/>
                      <a:pt x="2103" y="78"/>
                    </a:cubicBezTo>
                    <a:cubicBezTo>
                      <a:pt x="2086" y="27"/>
                      <a:pt x="2056" y="1"/>
                      <a:pt x="2012"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957;p55">
                <a:extLst>
                  <a:ext uri="{FF2B5EF4-FFF2-40B4-BE49-F238E27FC236}">
                    <a16:creationId xmlns:a16="http://schemas.microsoft.com/office/drawing/2014/main" id="{E7F84BA3-DAF0-44EB-A782-E3FBD01EA4AE}"/>
                  </a:ext>
                </a:extLst>
              </p:cNvPr>
              <p:cNvSpPr/>
              <p:nvPr/>
            </p:nvSpPr>
            <p:spPr>
              <a:xfrm>
                <a:off x="2679195" y="3348299"/>
                <a:ext cx="29807" cy="16478"/>
              </a:xfrm>
              <a:custGeom>
                <a:avLst/>
                <a:gdLst/>
                <a:ahLst/>
                <a:cxnLst/>
                <a:rect l="l" t="t" r="r" b="b"/>
                <a:pathLst>
                  <a:path w="2149" h="1188" extrusionOk="0">
                    <a:moveTo>
                      <a:pt x="2012" y="1"/>
                    </a:moveTo>
                    <a:cubicBezTo>
                      <a:pt x="1997" y="1"/>
                      <a:pt x="1981" y="4"/>
                      <a:pt x="1964" y="10"/>
                    </a:cubicBezTo>
                    <a:lnTo>
                      <a:pt x="93" y="1003"/>
                    </a:lnTo>
                    <a:cubicBezTo>
                      <a:pt x="23" y="1026"/>
                      <a:pt x="0" y="1072"/>
                      <a:pt x="23" y="1142"/>
                    </a:cubicBezTo>
                    <a:cubicBezTo>
                      <a:pt x="23" y="1165"/>
                      <a:pt x="93" y="1188"/>
                      <a:pt x="116" y="1188"/>
                    </a:cubicBezTo>
                    <a:cubicBezTo>
                      <a:pt x="131" y="1188"/>
                      <a:pt x="157" y="1178"/>
                      <a:pt x="172" y="1178"/>
                    </a:cubicBezTo>
                    <a:cubicBezTo>
                      <a:pt x="180" y="1178"/>
                      <a:pt x="185" y="1180"/>
                      <a:pt x="185" y="1188"/>
                    </a:cubicBezTo>
                    <a:lnTo>
                      <a:pt x="2057" y="217"/>
                    </a:lnTo>
                    <a:cubicBezTo>
                      <a:pt x="2103" y="194"/>
                      <a:pt x="2149" y="125"/>
                      <a:pt x="2103" y="79"/>
                    </a:cubicBezTo>
                    <a:cubicBezTo>
                      <a:pt x="2085" y="27"/>
                      <a:pt x="2055" y="1"/>
                      <a:pt x="2012"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958;p55">
                <a:extLst>
                  <a:ext uri="{FF2B5EF4-FFF2-40B4-BE49-F238E27FC236}">
                    <a16:creationId xmlns:a16="http://schemas.microsoft.com/office/drawing/2014/main" id="{155BAB70-FA2B-9C6F-5C0F-D63DEF8074A0}"/>
                  </a:ext>
                </a:extLst>
              </p:cNvPr>
              <p:cNvSpPr/>
              <p:nvPr/>
            </p:nvSpPr>
            <p:spPr>
              <a:xfrm>
                <a:off x="2667975" y="3339964"/>
                <a:ext cx="30140" cy="15840"/>
              </a:xfrm>
              <a:custGeom>
                <a:avLst/>
                <a:gdLst/>
                <a:ahLst/>
                <a:cxnLst/>
                <a:rect l="l" t="t" r="r" b="b"/>
                <a:pathLst>
                  <a:path w="2173" h="1142" extrusionOk="0">
                    <a:moveTo>
                      <a:pt x="2039" y="1"/>
                    </a:moveTo>
                    <a:cubicBezTo>
                      <a:pt x="2023" y="1"/>
                      <a:pt x="2006" y="4"/>
                      <a:pt x="1988" y="10"/>
                    </a:cubicBezTo>
                    <a:lnTo>
                      <a:pt x="93" y="934"/>
                    </a:lnTo>
                    <a:cubicBezTo>
                      <a:pt x="24" y="957"/>
                      <a:pt x="1" y="1026"/>
                      <a:pt x="24" y="1073"/>
                    </a:cubicBezTo>
                    <a:cubicBezTo>
                      <a:pt x="24" y="1096"/>
                      <a:pt x="93" y="1142"/>
                      <a:pt x="116" y="1142"/>
                    </a:cubicBezTo>
                    <a:lnTo>
                      <a:pt x="186" y="1142"/>
                    </a:lnTo>
                    <a:lnTo>
                      <a:pt x="2080" y="218"/>
                    </a:lnTo>
                    <a:cubicBezTo>
                      <a:pt x="2149" y="172"/>
                      <a:pt x="2172" y="125"/>
                      <a:pt x="2149" y="56"/>
                    </a:cubicBezTo>
                    <a:cubicBezTo>
                      <a:pt x="2116" y="22"/>
                      <a:pt x="2082" y="1"/>
                      <a:pt x="2039"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959;p55">
                <a:extLst>
                  <a:ext uri="{FF2B5EF4-FFF2-40B4-BE49-F238E27FC236}">
                    <a16:creationId xmlns:a16="http://schemas.microsoft.com/office/drawing/2014/main" id="{281C566D-37A2-3EB6-0738-9B8DC2EE6B40}"/>
                  </a:ext>
                </a:extLst>
              </p:cNvPr>
              <p:cNvSpPr/>
              <p:nvPr/>
            </p:nvSpPr>
            <p:spPr>
              <a:xfrm>
                <a:off x="2648752" y="3379102"/>
                <a:ext cx="41346" cy="15479"/>
              </a:xfrm>
              <a:custGeom>
                <a:avLst/>
                <a:gdLst/>
                <a:ahLst/>
                <a:cxnLst/>
                <a:rect l="l" t="t" r="r" b="b"/>
                <a:pathLst>
                  <a:path w="2981" h="1116" extrusionOk="0">
                    <a:moveTo>
                      <a:pt x="1439" y="1"/>
                    </a:moveTo>
                    <a:cubicBezTo>
                      <a:pt x="959" y="1"/>
                      <a:pt x="511" y="232"/>
                      <a:pt x="24" y="677"/>
                    </a:cubicBezTo>
                    <a:cubicBezTo>
                      <a:pt x="0" y="700"/>
                      <a:pt x="0" y="792"/>
                      <a:pt x="24" y="815"/>
                    </a:cubicBezTo>
                    <a:cubicBezTo>
                      <a:pt x="47" y="838"/>
                      <a:pt x="76" y="850"/>
                      <a:pt x="104" y="850"/>
                    </a:cubicBezTo>
                    <a:cubicBezTo>
                      <a:pt x="133" y="850"/>
                      <a:pt x="162" y="838"/>
                      <a:pt x="185" y="815"/>
                    </a:cubicBezTo>
                    <a:cubicBezTo>
                      <a:pt x="581" y="399"/>
                      <a:pt x="976" y="208"/>
                      <a:pt x="1389" y="208"/>
                    </a:cubicBezTo>
                    <a:cubicBezTo>
                      <a:pt x="1434" y="208"/>
                      <a:pt x="1480" y="210"/>
                      <a:pt x="1525" y="214"/>
                    </a:cubicBezTo>
                    <a:cubicBezTo>
                      <a:pt x="2288" y="307"/>
                      <a:pt x="2773" y="1046"/>
                      <a:pt x="2773" y="1046"/>
                    </a:cubicBezTo>
                    <a:cubicBezTo>
                      <a:pt x="2796" y="1069"/>
                      <a:pt x="2819" y="1115"/>
                      <a:pt x="2865" y="1115"/>
                    </a:cubicBezTo>
                    <a:lnTo>
                      <a:pt x="2912" y="1115"/>
                    </a:lnTo>
                    <a:cubicBezTo>
                      <a:pt x="2981" y="1092"/>
                      <a:pt x="2981" y="1023"/>
                      <a:pt x="2958" y="977"/>
                    </a:cubicBezTo>
                    <a:cubicBezTo>
                      <a:pt x="2912" y="908"/>
                      <a:pt x="2403" y="99"/>
                      <a:pt x="1572" y="7"/>
                    </a:cubicBezTo>
                    <a:cubicBezTo>
                      <a:pt x="1527" y="3"/>
                      <a:pt x="1483" y="1"/>
                      <a:pt x="1439"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960;p55">
                <a:extLst>
                  <a:ext uri="{FF2B5EF4-FFF2-40B4-BE49-F238E27FC236}">
                    <a16:creationId xmlns:a16="http://schemas.microsoft.com/office/drawing/2014/main" id="{4BA8AFEA-2EED-D1E2-6361-5208670B7D2D}"/>
                  </a:ext>
                </a:extLst>
              </p:cNvPr>
              <p:cNvSpPr/>
              <p:nvPr/>
            </p:nvSpPr>
            <p:spPr>
              <a:xfrm>
                <a:off x="2595246" y="3523909"/>
                <a:ext cx="264695" cy="944478"/>
              </a:xfrm>
              <a:custGeom>
                <a:avLst/>
                <a:gdLst/>
                <a:ahLst/>
                <a:cxnLst/>
                <a:rect l="l" t="t" r="r" b="b"/>
                <a:pathLst>
                  <a:path w="19084" h="68095" extrusionOk="0">
                    <a:moveTo>
                      <a:pt x="13467" y="0"/>
                    </a:moveTo>
                    <a:cubicBezTo>
                      <a:pt x="13286" y="0"/>
                      <a:pt x="13123" y="151"/>
                      <a:pt x="13123" y="355"/>
                    </a:cubicBezTo>
                    <a:lnTo>
                      <a:pt x="13123" y="6431"/>
                    </a:lnTo>
                    <a:cubicBezTo>
                      <a:pt x="13123" y="6893"/>
                      <a:pt x="12753" y="7309"/>
                      <a:pt x="12268" y="7309"/>
                    </a:cubicBezTo>
                    <a:lnTo>
                      <a:pt x="6631" y="7309"/>
                    </a:lnTo>
                    <a:cubicBezTo>
                      <a:pt x="6076" y="7309"/>
                      <a:pt x="5661" y="6870"/>
                      <a:pt x="5661" y="6316"/>
                    </a:cubicBezTo>
                    <a:lnTo>
                      <a:pt x="5661" y="494"/>
                    </a:lnTo>
                    <a:cubicBezTo>
                      <a:pt x="5661" y="274"/>
                      <a:pt x="5473" y="76"/>
                      <a:pt x="5237" y="76"/>
                    </a:cubicBezTo>
                    <a:cubicBezTo>
                      <a:pt x="5224" y="76"/>
                      <a:pt x="5211" y="76"/>
                      <a:pt x="5198" y="78"/>
                    </a:cubicBezTo>
                    <a:lnTo>
                      <a:pt x="4297" y="193"/>
                    </a:lnTo>
                    <a:cubicBezTo>
                      <a:pt x="3951" y="262"/>
                      <a:pt x="3651" y="540"/>
                      <a:pt x="3651" y="932"/>
                    </a:cubicBezTo>
                    <a:lnTo>
                      <a:pt x="3651" y="6708"/>
                    </a:lnTo>
                    <a:cubicBezTo>
                      <a:pt x="3651" y="8164"/>
                      <a:pt x="3027" y="9596"/>
                      <a:pt x="1918" y="10567"/>
                    </a:cubicBezTo>
                    <a:lnTo>
                      <a:pt x="647" y="11699"/>
                    </a:lnTo>
                    <a:cubicBezTo>
                      <a:pt x="508" y="11837"/>
                      <a:pt x="416" y="12022"/>
                      <a:pt x="416" y="12207"/>
                    </a:cubicBezTo>
                    <a:lnTo>
                      <a:pt x="0" y="33670"/>
                    </a:lnTo>
                    <a:cubicBezTo>
                      <a:pt x="0" y="34202"/>
                      <a:pt x="393" y="34618"/>
                      <a:pt x="924" y="34618"/>
                    </a:cubicBezTo>
                    <a:lnTo>
                      <a:pt x="2426" y="67471"/>
                    </a:lnTo>
                    <a:cubicBezTo>
                      <a:pt x="2426" y="67771"/>
                      <a:pt x="2934" y="68095"/>
                      <a:pt x="3281" y="68095"/>
                    </a:cubicBezTo>
                    <a:lnTo>
                      <a:pt x="7116" y="68072"/>
                    </a:lnTo>
                    <a:cubicBezTo>
                      <a:pt x="7463" y="68072"/>
                      <a:pt x="7763" y="67818"/>
                      <a:pt x="7763" y="67494"/>
                    </a:cubicBezTo>
                    <a:lnTo>
                      <a:pt x="9149" y="34618"/>
                    </a:lnTo>
                    <a:lnTo>
                      <a:pt x="10050" y="34618"/>
                    </a:lnTo>
                    <a:lnTo>
                      <a:pt x="12199" y="67864"/>
                    </a:lnTo>
                    <a:cubicBezTo>
                      <a:pt x="12199" y="67979"/>
                      <a:pt x="12268" y="68049"/>
                      <a:pt x="12291" y="68072"/>
                    </a:cubicBezTo>
                    <a:lnTo>
                      <a:pt x="17905" y="68072"/>
                    </a:lnTo>
                    <a:cubicBezTo>
                      <a:pt x="18252" y="68072"/>
                      <a:pt x="17905" y="67818"/>
                      <a:pt x="17929" y="67517"/>
                    </a:cubicBezTo>
                    <a:lnTo>
                      <a:pt x="18414" y="34595"/>
                    </a:lnTo>
                    <a:cubicBezTo>
                      <a:pt x="18783" y="34595"/>
                      <a:pt x="19084" y="34317"/>
                      <a:pt x="19084" y="33924"/>
                    </a:cubicBezTo>
                    <a:lnTo>
                      <a:pt x="18529" y="12253"/>
                    </a:lnTo>
                    <a:cubicBezTo>
                      <a:pt x="18529" y="12022"/>
                      <a:pt x="18414" y="11814"/>
                      <a:pt x="18252" y="11629"/>
                    </a:cubicBezTo>
                    <a:lnTo>
                      <a:pt x="17790" y="11237"/>
                    </a:lnTo>
                    <a:cubicBezTo>
                      <a:pt x="16080" y="9781"/>
                      <a:pt x="15087" y="7656"/>
                      <a:pt x="15087" y="5391"/>
                    </a:cubicBezTo>
                    <a:lnTo>
                      <a:pt x="15087" y="771"/>
                    </a:lnTo>
                    <a:cubicBezTo>
                      <a:pt x="15087" y="470"/>
                      <a:pt x="14856" y="170"/>
                      <a:pt x="14555" y="147"/>
                    </a:cubicBezTo>
                    <a:lnTo>
                      <a:pt x="13539" y="8"/>
                    </a:lnTo>
                    <a:cubicBezTo>
                      <a:pt x="13515" y="3"/>
                      <a:pt x="13491" y="0"/>
                      <a:pt x="13467"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961;p55">
                <a:extLst>
                  <a:ext uri="{FF2B5EF4-FFF2-40B4-BE49-F238E27FC236}">
                    <a16:creationId xmlns:a16="http://schemas.microsoft.com/office/drawing/2014/main" id="{CFA83A94-92AF-AEF4-ECB0-68E92B16CB37}"/>
                  </a:ext>
                </a:extLst>
              </p:cNvPr>
              <p:cNvSpPr/>
              <p:nvPr/>
            </p:nvSpPr>
            <p:spPr>
              <a:xfrm>
                <a:off x="2656436" y="3653154"/>
                <a:ext cx="14439" cy="14425"/>
              </a:xfrm>
              <a:custGeom>
                <a:avLst/>
                <a:gdLst/>
                <a:ahLst/>
                <a:cxnLst/>
                <a:rect l="l" t="t" r="r" b="b"/>
                <a:pathLst>
                  <a:path w="1041" h="1040" extrusionOk="0">
                    <a:moveTo>
                      <a:pt x="509" y="0"/>
                    </a:moveTo>
                    <a:cubicBezTo>
                      <a:pt x="232" y="0"/>
                      <a:pt x="1" y="231"/>
                      <a:pt x="1" y="532"/>
                    </a:cubicBezTo>
                    <a:cubicBezTo>
                      <a:pt x="1" y="809"/>
                      <a:pt x="232" y="1040"/>
                      <a:pt x="509" y="1040"/>
                    </a:cubicBezTo>
                    <a:cubicBezTo>
                      <a:pt x="810" y="1040"/>
                      <a:pt x="1041" y="809"/>
                      <a:pt x="1041" y="532"/>
                    </a:cubicBezTo>
                    <a:cubicBezTo>
                      <a:pt x="1041" y="231"/>
                      <a:pt x="810" y="0"/>
                      <a:pt x="50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962;p55">
                <a:extLst>
                  <a:ext uri="{FF2B5EF4-FFF2-40B4-BE49-F238E27FC236}">
                    <a16:creationId xmlns:a16="http://schemas.microsoft.com/office/drawing/2014/main" id="{A2132A63-3B10-FE74-87C8-0D71E9B42B40}"/>
                  </a:ext>
                </a:extLst>
              </p:cNvPr>
              <p:cNvSpPr/>
              <p:nvPr/>
            </p:nvSpPr>
            <p:spPr>
              <a:xfrm>
                <a:off x="2639779" y="3569191"/>
                <a:ext cx="39113" cy="16686"/>
              </a:xfrm>
              <a:custGeom>
                <a:avLst/>
                <a:gdLst/>
                <a:ahLst/>
                <a:cxnLst/>
                <a:rect l="l" t="t" r="r" b="b"/>
                <a:pathLst>
                  <a:path w="2820" h="1203" extrusionOk="0">
                    <a:moveTo>
                      <a:pt x="624" y="1"/>
                    </a:moveTo>
                    <a:cubicBezTo>
                      <a:pt x="278" y="1"/>
                      <a:pt x="1" y="278"/>
                      <a:pt x="1" y="602"/>
                    </a:cubicBezTo>
                    <a:cubicBezTo>
                      <a:pt x="1" y="948"/>
                      <a:pt x="301" y="1202"/>
                      <a:pt x="624" y="1202"/>
                    </a:cubicBezTo>
                    <a:lnTo>
                      <a:pt x="2219" y="1202"/>
                    </a:lnTo>
                    <a:cubicBezTo>
                      <a:pt x="2519" y="1202"/>
                      <a:pt x="2819" y="925"/>
                      <a:pt x="2819" y="602"/>
                    </a:cubicBezTo>
                    <a:cubicBezTo>
                      <a:pt x="2819" y="255"/>
                      <a:pt x="2519" y="1"/>
                      <a:pt x="221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963;p55">
                <a:extLst>
                  <a:ext uri="{FF2B5EF4-FFF2-40B4-BE49-F238E27FC236}">
                    <a16:creationId xmlns:a16="http://schemas.microsoft.com/office/drawing/2014/main" id="{F835B7A2-5D98-2A5D-BE11-1907864CF467}"/>
                  </a:ext>
                </a:extLst>
              </p:cNvPr>
              <p:cNvSpPr/>
              <p:nvPr/>
            </p:nvSpPr>
            <p:spPr>
              <a:xfrm>
                <a:off x="2772117" y="3569191"/>
                <a:ext cx="38781" cy="16686"/>
              </a:xfrm>
              <a:custGeom>
                <a:avLst/>
                <a:gdLst/>
                <a:ahLst/>
                <a:cxnLst/>
                <a:rect l="l" t="t" r="r" b="b"/>
                <a:pathLst>
                  <a:path w="2796" h="1203" extrusionOk="0">
                    <a:moveTo>
                      <a:pt x="601" y="1"/>
                    </a:moveTo>
                    <a:cubicBezTo>
                      <a:pt x="255" y="1"/>
                      <a:pt x="0" y="278"/>
                      <a:pt x="0" y="602"/>
                    </a:cubicBezTo>
                    <a:cubicBezTo>
                      <a:pt x="0" y="948"/>
                      <a:pt x="278" y="1202"/>
                      <a:pt x="601" y="1202"/>
                    </a:cubicBezTo>
                    <a:lnTo>
                      <a:pt x="2195" y="1202"/>
                    </a:lnTo>
                    <a:cubicBezTo>
                      <a:pt x="2542" y="1202"/>
                      <a:pt x="2796" y="925"/>
                      <a:pt x="2796" y="602"/>
                    </a:cubicBezTo>
                    <a:cubicBezTo>
                      <a:pt x="2796" y="255"/>
                      <a:pt x="2519" y="1"/>
                      <a:pt x="219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964;p55">
                <a:extLst>
                  <a:ext uri="{FF2B5EF4-FFF2-40B4-BE49-F238E27FC236}">
                    <a16:creationId xmlns:a16="http://schemas.microsoft.com/office/drawing/2014/main" id="{6DEB5F74-C4B8-48CC-14EA-3E572282807E}"/>
                  </a:ext>
                </a:extLst>
              </p:cNvPr>
              <p:cNvSpPr/>
              <p:nvPr/>
            </p:nvSpPr>
            <p:spPr>
              <a:xfrm>
                <a:off x="2784613" y="3653154"/>
                <a:ext cx="14439" cy="14425"/>
              </a:xfrm>
              <a:custGeom>
                <a:avLst/>
                <a:gdLst/>
                <a:ahLst/>
                <a:cxnLst/>
                <a:rect l="l" t="t" r="r" b="b"/>
                <a:pathLst>
                  <a:path w="1041" h="1040" extrusionOk="0">
                    <a:moveTo>
                      <a:pt x="509" y="0"/>
                    </a:moveTo>
                    <a:cubicBezTo>
                      <a:pt x="231" y="0"/>
                      <a:pt x="0" y="231"/>
                      <a:pt x="0" y="532"/>
                    </a:cubicBezTo>
                    <a:cubicBezTo>
                      <a:pt x="0" y="809"/>
                      <a:pt x="231" y="1040"/>
                      <a:pt x="509" y="1040"/>
                    </a:cubicBezTo>
                    <a:cubicBezTo>
                      <a:pt x="809" y="1040"/>
                      <a:pt x="1040" y="809"/>
                      <a:pt x="1040" y="532"/>
                    </a:cubicBezTo>
                    <a:cubicBezTo>
                      <a:pt x="1040" y="231"/>
                      <a:pt x="809" y="0"/>
                      <a:pt x="50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965;p55">
                <a:extLst>
                  <a:ext uri="{FF2B5EF4-FFF2-40B4-BE49-F238E27FC236}">
                    <a16:creationId xmlns:a16="http://schemas.microsoft.com/office/drawing/2014/main" id="{7B946AF7-7694-9AD8-89DF-BCCB88157FD1}"/>
                  </a:ext>
                </a:extLst>
              </p:cNvPr>
              <p:cNvSpPr/>
              <p:nvPr/>
            </p:nvSpPr>
            <p:spPr>
              <a:xfrm>
                <a:off x="2690401" y="3689033"/>
                <a:ext cx="75009" cy="45840"/>
              </a:xfrm>
              <a:custGeom>
                <a:avLst/>
                <a:gdLst/>
                <a:ahLst/>
                <a:cxnLst/>
                <a:rect l="l" t="t" r="r" b="b"/>
                <a:pathLst>
                  <a:path w="5408" h="3305" extrusionOk="0">
                    <a:moveTo>
                      <a:pt x="371" y="1"/>
                    </a:moveTo>
                    <a:cubicBezTo>
                      <a:pt x="186" y="1"/>
                      <a:pt x="1" y="162"/>
                      <a:pt x="1" y="370"/>
                    </a:cubicBezTo>
                    <a:lnTo>
                      <a:pt x="1" y="879"/>
                    </a:lnTo>
                    <a:cubicBezTo>
                      <a:pt x="1" y="2219"/>
                      <a:pt x="1064" y="3305"/>
                      <a:pt x="2427" y="3305"/>
                    </a:cubicBezTo>
                    <a:lnTo>
                      <a:pt x="3189" y="3305"/>
                    </a:lnTo>
                    <a:cubicBezTo>
                      <a:pt x="4391" y="3305"/>
                      <a:pt x="5407" y="2311"/>
                      <a:pt x="5384" y="1087"/>
                    </a:cubicBezTo>
                    <a:lnTo>
                      <a:pt x="5384" y="370"/>
                    </a:lnTo>
                    <a:cubicBezTo>
                      <a:pt x="5384" y="162"/>
                      <a:pt x="5199" y="1"/>
                      <a:pt x="49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966;p55">
                <a:extLst>
                  <a:ext uri="{FF2B5EF4-FFF2-40B4-BE49-F238E27FC236}">
                    <a16:creationId xmlns:a16="http://schemas.microsoft.com/office/drawing/2014/main" id="{50E7DE70-36B4-6FA1-6E55-CAE31715E63A}"/>
                  </a:ext>
                </a:extLst>
              </p:cNvPr>
              <p:cNvSpPr/>
              <p:nvPr/>
            </p:nvSpPr>
            <p:spPr>
              <a:xfrm>
                <a:off x="2669265" y="3393609"/>
                <a:ext cx="14" cy="971"/>
              </a:xfrm>
              <a:custGeom>
                <a:avLst/>
                <a:gdLst/>
                <a:ahLst/>
                <a:cxnLst/>
                <a:rect l="l" t="t" r="r" b="b"/>
                <a:pathLst>
                  <a:path w="1" h="70" extrusionOk="0">
                    <a:moveTo>
                      <a:pt x="0" y="69"/>
                    </a:moveTo>
                    <a:lnTo>
                      <a:pt x="0" y="69"/>
                    </a:lnTo>
                    <a:lnTo>
                      <a:pt x="0" y="0"/>
                    </a:lnTo>
                    <a:close/>
                  </a:path>
                </a:pathLst>
              </a:custGeom>
              <a:solidFill>
                <a:srgbClr val="934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967;p55">
                <a:extLst>
                  <a:ext uri="{FF2B5EF4-FFF2-40B4-BE49-F238E27FC236}">
                    <a16:creationId xmlns:a16="http://schemas.microsoft.com/office/drawing/2014/main" id="{FD88462B-6043-8D96-EC90-AE89F133BA10}"/>
                  </a:ext>
                </a:extLst>
              </p:cNvPr>
              <p:cNvSpPr/>
              <p:nvPr/>
            </p:nvSpPr>
            <p:spPr>
              <a:xfrm>
                <a:off x="2943539" y="3594197"/>
                <a:ext cx="33024" cy="681600"/>
              </a:xfrm>
              <a:custGeom>
                <a:avLst/>
                <a:gdLst/>
                <a:ahLst/>
                <a:cxnLst/>
                <a:rect l="l" t="t" r="r" b="b"/>
                <a:pathLst>
                  <a:path w="2381" h="49142" extrusionOk="0">
                    <a:moveTo>
                      <a:pt x="301" y="0"/>
                    </a:moveTo>
                    <a:lnTo>
                      <a:pt x="1" y="49141"/>
                    </a:lnTo>
                    <a:lnTo>
                      <a:pt x="2080" y="49141"/>
                    </a:lnTo>
                    <a:lnTo>
                      <a:pt x="2380" y="23"/>
                    </a:lnTo>
                    <a:lnTo>
                      <a:pt x="301" y="0"/>
                    </a:ln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968;p55">
                <a:extLst>
                  <a:ext uri="{FF2B5EF4-FFF2-40B4-BE49-F238E27FC236}">
                    <a16:creationId xmlns:a16="http://schemas.microsoft.com/office/drawing/2014/main" id="{D9651708-3AE4-B176-BB31-EDD9022E2B33}"/>
                  </a:ext>
                </a:extLst>
              </p:cNvPr>
              <p:cNvSpPr/>
              <p:nvPr/>
            </p:nvSpPr>
            <p:spPr>
              <a:xfrm>
                <a:off x="2896758" y="3569177"/>
                <a:ext cx="128200" cy="79378"/>
              </a:xfrm>
              <a:custGeom>
                <a:avLst/>
                <a:gdLst/>
                <a:ahLst/>
                <a:cxnLst/>
                <a:rect l="l" t="t" r="r" b="b"/>
                <a:pathLst>
                  <a:path w="9243" h="5723" extrusionOk="0">
                    <a:moveTo>
                      <a:pt x="2845" y="0"/>
                    </a:moveTo>
                    <a:cubicBezTo>
                      <a:pt x="2382" y="0"/>
                      <a:pt x="1928" y="228"/>
                      <a:pt x="1641" y="603"/>
                    </a:cubicBezTo>
                    <a:lnTo>
                      <a:pt x="370" y="2335"/>
                    </a:lnTo>
                    <a:cubicBezTo>
                      <a:pt x="1" y="2867"/>
                      <a:pt x="116" y="3583"/>
                      <a:pt x="624" y="3930"/>
                    </a:cubicBezTo>
                    <a:cubicBezTo>
                      <a:pt x="661" y="3959"/>
                      <a:pt x="704" y="3972"/>
                      <a:pt x="747" y="3972"/>
                    </a:cubicBezTo>
                    <a:cubicBezTo>
                      <a:pt x="842" y="3972"/>
                      <a:pt x="939" y="3909"/>
                      <a:pt x="971" y="3814"/>
                    </a:cubicBezTo>
                    <a:lnTo>
                      <a:pt x="1433" y="2520"/>
                    </a:lnTo>
                    <a:lnTo>
                      <a:pt x="671" y="4738"/>
                    </a:lnTo>
                    <a:cubicBezTo>
                      <a:pt x="578" y="4992"/>
                      <a:pt x="740" y="5246"/>
                      <a:pt x="1017" y="5246"/>
                    </a:cubicBezTo>
                    <a:cubicBezTo>
                      <a:pt x="1248" y="5246"/>
                      <a:pt x="1479" y="5131"/>
                      <a:pt x="1595" y="4946"/>
                    </a:cubicBezTo>
                    <a:lnTo>
                      <a:pt x="2912" y="2867"/>
                    </a:lnTo>
                    <a:lnTo>
                      <a:pt x="1733" y="5408"/>
                    </a:lnTo>
                    <a:cubicBezTo>
                      <a:pt x="1654" y="5548"/>
                      <a:pt x="1781" y="5722"/>
                      <a:pt x="1936" y="5722"/>
                    </a:cubicBezTo>
                    <a:cubicBezTo>
                      <a:pt x="1961" y="5722"/>
                      <a:pt x="1986" y="5718"/>
                      <a:pt x="2011" y="5709"/>
                    </a:cubicBezTo>
                    <a:cubicBezTo>
                      <a:pt x="2750" y="5478"/>
                      <a:pt x="3374" y="4992"/>
                      <a:pt x="3790" y="4322"/>
                    </a:cubicBezTo>
                    <a:lnTo>
                      <a:pt x="4021" y="3976"/>
                    </a:lnTo>
                    <a:cubicBezTo>
                      <a:pt x="4048" y="3908"/>
                      <a:pt x="4106" y="3873"/>
                      <a:pt x="4173" y="3873"/>
                    </a:cubicBezTo>
                    <a:cubicBezTo>
                      <a:pt x="4221" y="3873"/>
                      <a:pt x="4273" y="3891"/>
                      <a:pt x="4321" y="3930"/>
                    </a:cubicBezTo>
                    <a:cubicBezTo>
                      <a:pt x="4656" y="4176"/>
                      <a:pt x="5448" y="4638"/>
                      <a:pt x="6502" y="4638"/>
                    </a:cubicBezTo>
                    <a:cubicBezTo>
                      <a:pt x="6830" y="4638"/>
                      <a:pt x="7183" y="4594"/>
                      <a:pt x="7556" y="4484"/>
                    </a:cubicBezTo>
                    <a:cubicBezTo>
                      <a:pt x="7625" y="4438"/>
                      <a:pt x="7671" y="4415"/>
                      <a:pt x="7717" y="4369"/>
                    </a:cubicBezTo>
                    <a:cubicBezTo>
                      <a:pt x="7995" y="3837"/>
                      <a:pt x="9242" y="1157"/>
                      <a:pt x="5222" y="117"/>
                    </a:cubicBezTo>
                    <a:cubicBezTo>
                      <a:pt x="5199" y="129"/>
                      <a:pt x="5187" y="135"/>
                      <a:pt x="5176" y="135"/>
                    </a:cubicBezTo>
                    <a:cubicBezTo>
                      <a:pt x="5164" y="135"/>
                      <a:pt x="5153" y="129"/>
                      <a:pt x="5130" y="117"/>
                    </a:cubicBezTo>
                    <a:lnTo>
                      <a:pt x="2912" y="2"/>
                    </a:lnTo>
                    <a:cubicBezTo>
                      <a:pt x="2890" y="1"/>
                      <a:pt x="2867" y="0"/>
                      <a:pt x="2845" y="0"/>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969;p55">
                <a:extLst>
                  <a:ext uri="{FF2B5EF4-FFF2-40B4-BE49-F238E27FC236}">
                    <a16:creationId xmlns:a16="http://schemas.microsoft.com/office/drawing/2014/main" id="{FDE33289-0557-E950-B9A9-0E5EAA41D868}"/>
                  </a:ext>
                </a:extLst>
              </p:cNvPr>
              <p:cNvSpPr/>
              <p:nvPr/>
            </p:nvSpPr>
            <p:spPr>
              <a:xfrm>
                <a:off x="2906370" y="3599842"/>
                <a:ext cx="11873" cy="25243"/>
              </a:xfrm>
              <a:custGeom>
                <a:avLst/>
                <a:gdLst/>
                <a:ahLst/>
                <a:cxnLst/>
                <a:rect l="l" t="t" r="r" b="b"/>
                <a:pathLst>
                  <a:path w="856" h="1820" extrusionOk="0">
                    <a:moveTo>
                      <a:pt x="729" y="0"/>
                    </a:moveTo>
                    <a:cubicBezTo>
                      <a:pt x="694" y="0"/>
                      <a:pt x="659" y="26"/>
                      <a:pt x="625" y="78"/>
                    </a:cubicBezTo>
                    <a:lnTo>
                      <a:pt x="1" y="1649"/>
                    </a:lnTo>
                    <a:cubicBezTo>
                      <a:pt x="1" y="1719"/>
                      <a:pt x="1" y="1742"/>
                      <a:pt x="24" y="1765"/>
                    </a:cubicBezTo>
                    <a:lnTo>
                      <a:pt x="47" y="1811"/>
                    </a:lnTo>
                    <a:cubicBezTo>
                      <a:pt x="64" y="1817"/>
                      <a:pt x="80" y="1820"/>
                      <a:pt x="95" y="1820"/>
                    </a:cubicBezTo>
                    <a:cubicBezTo>
                      <a:pt x="138" y="1820"/>
                      <a:pt x="168" y="1794"/>
                      <a:pt x="186" y="1742"/>
                    </a:cubicBezTo>
                    <a:lnTo>
                      <a:pt x="833" y="148"/>
                    </a:lnTo>
                    <a:cubicBezTo>
                      <a:pt x="856" y="101"/>
                      <a:pt x="833" y="32"/>
                      <a:pt x="763" y="9"/>
                    </a:cubicBezTo>
                    <a:cubicBezTo>
                      <a:pt x="752" y="3"/>
                      <a:pt x="740" y="0"/>
                      <a:pt x="729"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970;p55">
                <a:extLst>
                  <a:ext uri="{FF2B5EF4-FFF2-40B4-BE49-F238E27FC236}">
                    <a16:creationId xmlns:a16="http://schemas.microsoft.com/office/drawing/2014/main" id="{83D327EC-C226-EBCC-99D6-07C29A56D3AC}"/>
                  </a:ext>
                </a:extLst>
              </p:cNvPr>
              <p:cNvSpPr/>
              <p:nvPr/>
            </p:nvSpPr>
            <p:spPr>
              <a:xfrm>
                <a:off x="2931043" y="3607761"/>
                <a:ext cx="8669" cy="6186"/>
              </a:xfrm>
              <a:custGeom>
                <a:avLst/>
                <a:gdLst/>
                <a:ahLst/>
                <a:cxnLst/>
                <a:rect l="l" t="t" r="r" b="b"/>
                <a:pathLst>
                  <a:path w="625" h="446" extrusionOk="0">
                    <a:moveTo>
                      <a:pt x="111" y="0"/>
                    </a:moveTo>
                    <a:cubicBezTo>
                      <a:pt x="82" y="0"/>
                      <a:pt x="61" y="12"/>
                      <a:pt x="47" y="39"/>
                    </a:cubicBezTo>
                    <a:cubicBezTo>
                      <a:pt x="1" y="85"/>
                      <a:pt x="1" y="131"/>
                      <a:pt x="47" y="154"/>
                    </a:cubicBezTo>
                    <a:cubicBezTo>
                      <a:pt x="70" y="200"/>
                      <a:pt x="232" y="270"/>
                      <a:pt x="440" y="431"/>
                    </a:cubicBezTo>
                    <a:cubicBezTo>
                      <a:pt x="465" y="440"/>
                      <a:pt x="487" y="445"/>
                      <a:pt x="507" y="445"/>
                    </a:cubicBezTo>
                    <a:cubicBezTo>
                      <a:pt x="540" y="445"/>
                      <a:pt x="564" y="429"/>
                      <a:pt x="578" y="385"/>
                    </a:cubicBezTo>
                    <a:cubicBezTo>
                      <a:pt x="625" y="339"/>
                      <a:pt x="625" y="270"/>
                      <a:pt x="555" y="247"/>
                    </a:cubicBezTo>
                    <a:cubicBezTo>
                      <a:pt x="347" y="131"/>
                      <a:pt x="186" y="16"/>
                      <a:pt x="186" y="16"/>
                    </a:cubicBezTo>
                    <a:cubicBezTo>
                      <a:pt x="157" y="6"/>
                      <a:pt x="132" y="0"/>
                      <a:pt x="111"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971;p55">
                <a:extLst>
                  <a:ext uri="{FF2B5EF4-FFF2-40B4-BE49-F238E27FC236}">
                    <a16:creationId xmlns:a16="http://schemas.microsoft.com/office/drawing/2014/main" id="{5D788C22-55EF-2FB2-8EF8-8E772B3B6921}"/>
                  </a:ext>
                </a:extLst>
              </p:cNvPr>
              <p:cNvSpPr/>
              <p:nvPr/>
            </p:nvSpPr>
            <p:spPr>
              <a:xfrm>
                <a:off x="2913429" y="3598150"/>
                <a:ext cx="8655" cy="6186"/>
              </a:xfrm>
              <a:custGeom>
                <a:avLst/>
                <a:gdLst/>
                <a:ahLst/>
                <a:cxnLst/>
                <a:rect l="l" t="t" r="r" b="b"/>
                <a:pathLst>
                  <a:path w="624" h="446" extrusionOk="0">
                    <a:moveTo>
                      <a:pt x="111" y="0"/>
                    </a:moveTo>
                    <a:cubicBezTo>
                      <a:pt x="81" y="0"/>
                      <a:pt x="60" y="11"/>
                      <a:pt x="46" y="38"/>
                    </a:cubicBezTo>
                    <a:cubicBezTo>
                      <a:pt x="0" y="85"/>
                      <a:pt x="0" y="131"/>
                      <a:pt x="46" y="154"/>
                    </a:cubicBezTo>
                    <a:cubicBezTo>
                      <a:pt x="69" y="154"/>
                      <a:pt x="231" y="270"/>
                      <a:pt x="439" y="431"/>
                    </a:cubicBezTo>
                    <a:cubicBezTo>
                      <a:pt x="464" y="440"/>
                      <a:pt x="487" y="445"/>
                      <a:pt x="506" y="445"/>
                    </a:cubicBezTo>
                    <a:cubicBezTo>
                      <a:pt x="539" y="445"/>
                      <a:pt x="563" y="429"/>
                      <a:pt x="578" y="385"/>
                    </a:cubicBezTo>
                    <a:cubicBezTo>
                      <a:pt x="624" y="339"/>
                      <a:pt x="624" y="270"/>
                      <a:pt x="555" y="246"/>
                    </a:cubicBezTo>
                    <a:cubicBezTo>
                      <a:pt x="347" y="131"/>
                      <a:pt x="185" y="15"/>
                      <a:pt x="185" y="15"/>
                    </a:cubicBezTo>
                    <a:cubicBezTo>
                      <a:pt x="156" y="6"/>
                      <a:pt x="131" y="0"/>
                      <a:pt x="111"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972;p55">
                <a:extLst>
                  <a:ext uri="{FF2B5EF4-FFF2-40B4-BE49-F238E27FC236}">
                    <a16:creationId xmlns:a16="http://schemas.microsoft.com/office/drawing/2014/main" id="{F31A82AC-50C5-F5B3-B29C-98F94C39A3E8}"/>
                  </a:ext>
                </a:extLst>
              </p:cNvPr>
              <p:cNvSpPr/>
              <p:nvPr/>
            </p:nvSpPr>
            <p:spPr>
              <a:xfrm>
                <a:off x="2950917" y="3615860"/>
                <a:ext cx="5132" cy="7989"/>
              </a:xfrm>
              <a:custGeom>
                <a:avLst/>
                <a:gdLst/>
                <a:ahLst/>
                <a:cxnLst/>
                <a:rect l="l" t="t" r="r" b="b"/>
                <a:pathLst>
                  <a:path w="370" h="576" extrusionOk="0">
                    <a:moveTo>
                      <a:pt x="243" y="0"/>
                    </a:moveTo>
                    <a:cubicBezTo>
                      <a:pt x="210" y="0"/>
                      <a:pt x="179" y="26"/>
                      <a:pt x="162" y="78"/>
                    </a:cubicBezTo>
                    <a:cubicBezTo>
                      <a:pt x="162" y="78"/>
                      <a:pt x="116" y="263"/>
                      <a:pt x="23" y="425"/>
                    </a:cubicBezTo>
                    <a:cubicBezTo>
                      <a:pt x="0" y="448"/>
                      <a:pt x="0" y="494"/>
                      <a:pt x="23" y="540"/>
                    </a:cubicBezTo>
                    <a:cubicBezTo>
                      <a:pt x="46" y="564"/>
                      <a:pt x="81" y="575"/>
                      <a:pt x="110" y="575"/>
                    </a:cubicBezTo>
                    <a:cubicBezTo>
                      <a:pt x="139" y="575"/>
                      <a:pt x="162" y="564"/>
                      <a:pt x="162" y="540"/>
                    </a:cubicBezTo>
                    <a:cubicBezTo>
                      <a:pt x="277" y="356"/>
                      <a:pt x="347" y="125"/>
                      <a:pt x="347" y="125"/>
                    </a:cubicBezTo>
                    <a:cubicBezTo>
                      <a:pt x="370" y="102"/>
                      <a:pt x="347" y="32"/>
                      <a:pt x="277" y="9"/>
                    </a:cubicBezTo>
                    <a:cubicBezTo>
                      <a:pt x="266" y="3"/>
                      <a:pt x="254" y="0"/>
                      <a:pt x="243"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973;p55">
                <a:extLst>
                  <a:ext uri="{FF2B5EF4-FFF2-40B4-BE49-F238E27FC236}">
                    <a16:creationId xmlns:a16="http://schemas.microsoft.com/office/drawing/2014/main" id="{2BF33C72-8F6C-F873-95F5-DFEB660CF9C2}"/>
                  </a:ext>
                </a:extLst>
              </p:cNvPr>
              <p:cNvSpPr/>
              <p:nvPr/>
            </p:nvSpPr>
            <p:spPr>
              <a:xfrm>
                <a:off x="2869520" y="4301684"/>
                <a:ext cx="179797" cy="228578"/>
              </a:xfrm>
              <a:custGeom>
                <a:avLst/>
                <a:gdLst/>
                <a:ahLst/>
                <a:cxnLst/>
                <a:rect l="l" t="t" r="r" b="b"/>
                <a:pathLst>
                  <a:path w="12963" h="16480" extrusionOk="0">
                    <a:moveTo>
                      <a:pt x="394" y="1"/>
                    </a:moveTo>
                    <a:lnTo>
                      <a:pt x="93" y="8642"/>
                    </a:lnTo>
                    <a:cubicBezTo>
                      <a:pt x="1" y="10467"/>
                      <a:pt x="810" y="12200"/>
                      <a:pt x="2242" y="13285"/>
                    </a:cubicBezTo>
                    <a:lnTo>
                      <a:pt x="6285" y="16428"/>
                    </a:lnTo>
                    <a:cubicBezTo>
                      <a:pt x="6331" y="16462"/>
                      <a:pt x="6383" y="16480"/>
                      <a:pt x="6438" y="16480"/>
                    </a:cubicBezTo>
                    <a:cubicBezTo>
                      <a:pt x="6493" y="16480"/>
                      <a:pt x="6551" y="16462"/>
                      <a:pt x="6609" y="16428"/>
                    </a:cubicBezTo>
                    <a:lnTo>
                      <a:pt x="10190" y="14094"/>
                    </a:lnTo>
                    <a:cubicBezTo>
                      <a:pt x="11830" y="13031"/>
                      <a:pt x="12847" y="11183"/>
                      <a:pt x="12870" y="9219"/>
                    </a:cubicBezTo>
                    <a:lnTo>
                      <a:pt x="12962" y="232"/>
                    </a:lnTo>
                    <a:lnTo>
                      <a:pt x="394" y="1"/>
                    </a:lnTo>
                    <a:close/>
                  </a:path>
                </a:pathLst>
              </a:custGeom>
              <a:solidFill>
                <a:srgbClr val="4340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4" name="Google Shape;974;p55">
                <a:extLst>
                  <a:ext uri="{FF2B5EF4-FFF2-40B4-BE49-F238E27FC236}">
                    <a16:creationId xmlns:a16="http://schemas.microsoft.com/office/drawing/2014/main" id="{4D9E71F6-F840-234E-39D2-C62AEDB46717}"/>
                  </a:ext>
                </a:extLst>
              </p:cNvPr>
              <p:cNvSpPr/>
              <p:nvPr/>
            </p:nvSpPr>
            <p:spPr>
              <a:xfrm>
                <a:off x="2869520" y="4301684"/>
                <a:ext cx="179797" cy="228578"/>
              </a:xfrm>
              <a:custGeom>
                <a:avLst/>
                <a:gdLst/>
                <a:ahLst/>
                <a:cxnLst/>
                <a:rect l="l" t="t" r="r" b="b"/>
                <a:pathLst>
                  <a:path w="12963" h="16480" extrusionOk="0">
                    <a:moveTo>
                      <a:pt x="394" y="1"/>
                    </a:moveTo>
                    <a:lnTo>
                      <a:pt x="93" y="8642"/>
                    </a:lnTo>
                    <a:cubicBezTo>
                      <a:pt x="1" y="10467"/>
                      <a:pt x="810" y="12200"/>
                      <a:pt x="2242" y="13285"/>
                    </a:cubicBezTo>
                    <a:lnTo>
                      <a:pt x="6285" y="16428"/>
                    </a:lnTo>
                    <a:cubicBezTo>
                      <a:pt x="6331" y="16462"/>
                      <a:pt x="6383" y="16480"/>
                      <a:pt x="6438" y="16480"/>
                    </a:cubicBezTo>
                    <a:cubicBezTo>
                      <a:pt x="6493" y="16480"/>
                      <a:pt x="6551" y="16462"/>
                      <a:pt x="6609" y="16428"/>
                    </a:cubicBezTo>
                    <a:lnTo>
                      <a:pt x="10190" y="14094"/>
                    </a:lnTo>
                    <a:cubicBezTo>
                      <a:pt x="11830" y="13031"/>
                      <a:pt x="12847" y="11183"/>
                      <a:pt x="12870" y="9219"/>
                    </a:cubicBezTo>
                    <a:lnTo>
                      <a:pt x="12962" y="232"/>
                    </a:lnTo>
                    <a:lnTo>
                      <a:pt x="394" y="1"/>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5" name="Google Shape;975;p55">
                <a:extLst>
                  <a:ext uri="{FF2B5EF4-FFF2-40B4-BE49-F238E27FC236}">
                    <a16:creationId xmlns:a16="http://schemas.microsoft.com/office/drawing/2014/main" id="{F16FCE1D-9348-9DBE-BC06-E3099BA2A774}"/>
                  </a:ext>
                </a:extLst>
              </p:cNvPr>
              <p:cNvSpPr/>
              <p:nvPr/>
            </p:nvSpPr>
            <p:spPr>
              <a:xfrm>
                <a:off x="2891960" y="4301684"/>
                <a:ext cx="135233" cy="172182"/>
              </a:xfrm>
              <a:custGeom>
                <a:avLst/>
                <a:gdLst/>
                <a:ahLst/>
                <a:cxnLst/>
                <a:rect l="l" t="t" r="r" b="b"/>
                <a:pathLst>
                  <a:path w="9750" h="12414" extrusionOk="0">
                    <a:moveTo>
                      <a:pt x="324" y="1"/>
                    </a:moveTo>
                    <a:lnTo>
                      <a:pt x="23" y="6493"/>
                    </a:lnTo>
                    <a:cubicBezTo>
                      <a:pt x="0" y="7856"/>
                      <a:pt x="601" y="9150"/>
                      <a:pt x="1664" y="10005"/>
                    </a:cubicBezTo>
                    <a:lnTo>
                      <a:pt x="4713" y="12361"/>
                    </a:lnTo>
                    <a:cubicBezTo>
                      <a:pt x="4748" y="12396"/>
                      <a:pt x="4788" y="12413"/>
                      <a:pt x="4832" y="12413"/>
                    </a:cubicBezTo>
                    <a:cubicBezTo>
                      <a:pt x="4875" y="12413"/>
                      <a:pt x="4921" y="12396"/>
                      <a:pt x="4967" y="12361"/>
                    </a:cubicBezTo>
                    <a:lnTo>
                      <a:pt x="7647" y="10605"/>
                    </a:lnTo>
                    <a:cubicBezTo>
                      <a:pt x="8895" y="9797"/>
                      <a:pt x="9634" y="8411"/>
                      <a:pt x="9681" y="6932"/>
                    </a:cubicBezTo>
                    <a:lnTo>
                      <a:pt x="9750" y="186"/>
                    </a:lnTo>
                    <a:lnTo>
                      <a:pt x="324" y="1"/>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6" name="Google Shape;976;p55">
                <a:extLst>
                  <a:ext uri="{FF2B5EF4-FFF2-40B4-BE49-F238E27FC236}">
                    <a16:creationId xmlns:a16="http://schemas.microsoft.com/office/drawing/2014/main" id="{566E37F6-953E-9159-E782-91C620299F07}"/>
                  </a:ext>
                </a:extLst>
              </p:cNvPr>
              <p:cNvSpPr/>
              <p:nvPr/>
            </p:nvSpPr>
            <p:spPr>
              <a:xfrm>
                <a:off x="2937131" y="4225432"/>
                <a:ext cx="41360" cy="168770"/>
              </a:xfrm>
              <a:custGeom>
                <a:avLst/>
                <a:gdLst/>
                <a:ahLst/>
                <a:cxnLst/>
                <a:rect l="l" t="t" r="r" b="b"/>
                <a:pathLst>
                  <a:path w="2982" h="12168" extrusionOk="0">
                    <a:moveTo>
                      <a:pt x="24" y="0"/>
                    </a:moveTo>
                    <a:lnTo>
                      <a:pt x="1" y="9681"/>
                    </a:lnTo>
                    <a:cubicBezTo>
                      <a:pt x="1" y="10143"/>
                      <a:pt x="116" y="10605"/>
                      <a:pt x="347" y="11021"/>
                    </a:cubicBezTo>
                    <a:lnTo>
                      <a:pt x="832" y="11852"/>
                    </a:lnTo>
                    <a:cubicBezTo>
                      <a:pt x="977" y="12057"/>
                      <a:pt x="1209" y="12168"/>
                      <a:pt x="1435" y="12168"/>
                    </a:cubicBezTo>
                    <a:cubicBezTo>
                      <a:pt x="1642" y="12168"/>
                      <a:pt x="1843" y="12075"/>
                      <a:pt x="1965" y="11875"/>
                    </a:cubicBezTo>
                    <a:lnTo>
                      <a:pt x="2404" y="11205"/>
                    </a:lnTo>
                    <a:cubicBezTo>
                      <a:pt x="2750" y="10697"/>
                      <a:pt x="2958" y="10050"/>
                      <a:pt x="2958" y="9427"/>
                    </a:cubicBezTo>
                    <a:lnTo>
                      <a:pt x="2981"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7" name="Google Shape;977;p55">
                <a:extLst>
                  <a:ext uri="{FF2B5EF4-FFF2-40B4-BE49-F238E27FC236}">
                    <a16:creationId xmlns:a16="http://schemas.microsoft.com/office/drawing/2014/main" id="{D7A268CA-07E8-84C2-644F-5D35B285B1B7}"/>
                  </a:ext>
                </a:extLst>
              </p:cNvPr>
              <p:cNvSpPr/>
              <p:nvPr/>
            </p:nvSpPr>
            <p:spPr>
              <a:xfrm>
                <a:off x="2761868" y="4467668"/>
                <a:ext cx="4078" cy="388"/>
              </a:xfrm>
              <a:custGeom>
                <a:avLst/>
                <a:gdLst/>
                <a:ahLst/>
                <a:cxnLst/>
                <a:rect l="l" t="t" r="r" b="b"/>
                <a:pathLst>
                  <a:path w="294" h="28" extrusionOk="0">
                    <a:moveTo>
                      <a:pt x="0" y="1"/>
                    </a:moveTo>
                    <a:cubicBezTo>
                      <a:pt x="200" y="14"/>
                      <a:pt x="269" y="27"/>
                      <a:pt x="283" y="27"/>
                    </a:cubicBezTo>
                    <a:cubicBezTo>
                      <a:pt x="293" y="27"/>
                      <a:pt x="274" y="20"/>
                      <a:pt x="254" y="1"/>
                    </a:cubicBezTo>
                    <a:close/>
                  </a:path>
                </a:pathLst>
              </a:custGeom>
              <a:solidFill>
                <a:srgbClr val="2E52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8" name="Google Shape;978;p55">
                <a:extLst>
                  <a:ext uri="{FF2B5EF4-FFF2-40B4-BE49-F238E27FC236}">
                    <a16:creationId xmlns:a16="http://schemas.microsoft.com/office/drawing/2014/main" id="{158467AB-AA30-77F3-1432-4FB02B10D0EF}"/>
                  </a:ext>
                </a:extLst>
              </p:cNvPr>
              <p:cNvSpPr/>
              <p:nvPr/>
            </p:nvSpPr>
            <p:spPr>
              <a:xfrm>
                <a:off x="2756418" y="4407754"/>
                <a:ext cx="156384" cy="127549"/>
              </a:xfrm>
              <a:custGeom>
                <a:avLst/>
                <a:gdLst/>
                <a:ahLst/>
                <a:cxnLst/>
                <a:rect l="l" t="t" r="r" b="b"/>
                <a:pathLst>
                  <a:path w="11275" h="9196" extrusionOk="0">
                    <a:moveTo>
                      <a:pt x="6908" y="0"/>
                    </a:moveTo>
                    <a:lnTo>
                      <a:pt x="0" y="23"/>
                    </a:lnTo>
                    <a:lnTo>
                      <a:pt x="693" y="8433"/>
                    </a:lnTo>
                    <a:cubicBezTo>
                      <a:pt x="693" y="8849"/>
                      <a:pt x="1040" y="9195"/>
                      <a:pt x="1456" y="9195"/>
                    </a:cubicBezTo>
                    <a:lnTo>
                      <a:pt x="11275" y="9195"/>
                    </a:lnTo>
                    <a:lnTo>
                      <a:pt x="11275" y="9080"/>
                    </a:lnTo>
                    <a:cubicBezTo>
                      <a:pt x="11275" y="7024"/>
                      <a:pt x="9635" y="5360"/>
                      <a:pt x="7578" y="5360"/>
                    </a:cubicBezTo>
                    <a:cubicBezTo>
                      <a:pt x="7024" y="5360"/>
                      <a:pt x="6585" y="4829"/>
                      <a:pt x="6700" y="4274"/>
                    </a:cubicBezTo>
                    <a:lnTo>
                      <a:pt x="6908" y="0"/>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solidFill>
                    <a:schemeClr val="dk2"/>
                  </a:solidFill>
                </a:endParaRPr>
              </a:p>
            </p:txBody>
          </p:sp>
          <p:sp>
            <p:nvSpPr>
              <p:cNvPr id="1029" name="Google Shape;979;p55">
                <a:extLst>
                  <a:ext uri="{FF2B5EF4-FFF2-40B4-BE49-F238E27FC236}">
                    <a16:creationId xmlns:a16="http://schemas.microsoft.com/office/drawing/2014/main" id="{86146963-BDAA-D51A-DD5E-77E9D750DA8D}"/>
                  </a:ext>
                </a:extLst>
              </p:cNvPr>
              <p:cNvSpPr/>
              <p:nvPr/>
            </p:nvSpPr>
            <p:spPr>
              <a:xfrm>
                <a:off x="2765710" y="4525350"/>
                <a:ext cx="146772" cy="13149"/>
              </a:xfrm>
              <a:custGeom>
                <a:avLst/>
                <a:gdLst/>
                <a:ahLst/>
                <a:cxnLst/>
                <a:rect l="l" t="t" r="r" b="b"/>
                <a:pathLst>
                  <a:path w="10582" h="948" extrusionOk="0">
                    <a:moveTo>
                      <a:pt x="0" y="0"/>
                    </a:moveTo>
                    <a:lnTo>
                      <a:pt x="0" y="924"/>
                    </a:lnTo>
                    <a:lnTo>
                      <a:pt x="10559" y="947"/>
                    </a:lnTo>
                    <a:lnTo>
                      <a:pt x="10582" y="23"/>
                    </a:lnTo>
                    <a:lnTo>
                      <a:pt x="0"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0" name="Google Shape;980;p55">
                <a:extLst>
                  <a:ext uri="{FF2B5EF4-FFF2-40B4-BE49-F238E27FC236}">
                    <a16:creationId xmlns:a16="http://schemas.microsoft.com/office/drawing/2014/main" id="{D5D0A592-743E-20B4-EEC2-6E1473CB180A}"/>
                  </a:ext>
                </a:extLst>
              </p:cNvPr>
              <p:cNvSpPr/>
              <p:nvPr/>
            </p:nvSpPr>
            <p:spPr>
              <a:xfrm>
                <a:off x="2819855" y="4464784"/>
                <a:ext cx="35271" cy="3218"/>
              </a:xfrm>
              <a:custGeom>
                <a:avLst/>
                <a:gdLst/>
                <a:ahLst/>
                <a:cxnLst/>
                <a:rect l="l" t="t" r="r" b="b"/>
                <a:pathLst>
                  <a:path w="2543" h="232" extrusionOk="0">
                    <a:moveTo>
                      <a:pt x="116" y="1"/>
                    </a:moveTo>
                    <a:cubicBezTo>
                      <a:pt x="47" y="1"/>
                      <a:pt x="1" y="47"/>
                      <a:pt x="1" y="116"/>
                    </a:cubicBezTo>
                    <a:cubicBezTo>
                      <a:pt x="1" y="162"/>
                      <a:pt x="47" y="232"/>
                      <a:pt x="116" y="232"/>
                    </a:cubicBezTo>
                    <a:lnTo>
                      <a:pt x="2427" y="232"/>
                    </a:lnTo>
                    <a:cubicBezTo>
                      <a:pt x="2473" y="232"/>
                      <a:pt x="2542" y="162"/>
                      <a:pt x="2542" y="116"/>
                    </a:cubicBezTo>
                    <a:cubicBezTo>
                      <a:pt x="2542" y="47"/>
                      <a:pt x="2473"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1" name="Google Shape;981;p55">
                <a:extLst>
                  <a:ext uri="{FF2B5EF4-FFF2-40B4-BE49-F238E27FC236}">
                    <a16:creationId xmlns:a16="http://schemas.microsoft.com/office/drawing/2014/main" id="{CF8C61CC-6540-D64F-2050-4A71B4FEA89C}"/>
                  </a:ext>
                </a:extLst>
              </p:cNvPr>
              <p:cNvSpPr/>
              <p:nvPr/>
            </p:nvSpPr>
            <p:spPr>
              <a:xfrm>
                <a:off x="2819855" y="4449403"/>
                <a:ext cx="35271" cy="3218"/>
              </a:xfrm>
              <a:custGeom>
                <a:avLst/>
                <a:gdLst/>
                <a:ahLst/>
                <a:cxnLst/>
                <a:rect l="l" t="t" r="r" b="b"/>
                <a:pathLst>
                  <a:path w="2543" h="232" extrusionOk="0">
                    <a:moveTo>
                      <a:pt x="116" y="1"/>
                    </a:moveTo>
                    <a:cubicBezTo>
                      <a:pt x="47" y="1"/>
                      <a:pt x="1" y="70"/>
                      <a:pt x="1" y="116"/>
                    </a:cubicBezTo>
                    <a:cubicBezTo>
                      <a:pt x="1" y="185"/>
                      <a:pt x="47" y="232"/>
                      <a:pt x="116" y="232"/>
                    </a:cubicBezTo>
                    <a:lnTo>
                      <a:pt x="2427" y="232"/>
                    </a:lnTo>
                    <a:cubicBezTo>
                      <a:pt x="2473" y="232"/>
                      <a:pt x="2542" y="209"/>
                      <a:pt x="2542" y="116"/>
                    </a:cubicBezTo>
                    <a:cubicBezTo>
                      <a:pt x="2542" y="70"/>
                      <a:pt x="2473"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2" name="Google Shape;982;p55">
                <a:extLst>
                  <a:ext uri="{FF2B5EF4-FFF2-40B4-BE49-F238E27FC236}">
                    <a16:creationId xmlns:a16="http://schemas.microsoft.com/office/drawing/2014/main" id="{4DA8907C-130D-88B8-2BEF-3A713E1C10AD}"/>
                  </a:ext>
                </a:extLst>
              </p:cNvPr>
              <p:cNvSpPr/>
              <p:nvPr/>
            </p:nvSpPr>
            <p:spPr>
              <a:xfrm>
                <a:off x="2822739" y="4477599"/>
                <a:ext cx="35271" cy="7393"/>
              </a:xfrm>
              <a:custGeom>
                <a:avLst/>
                <a:gdLst/>
                <a:ahLst/>
                <a:cxnLst/>
                <a:rect l="l" t="t" r="r" b="b"/>
                <a:pathLst>
                  <a:path w="2543" h="533" extrusionOk="0">
                    <a:moveTo>
                      <a:pt x="2427" y="1"/>
                    </a:moveTo>
                    <a:lnTo>
                      <a:pt x="70" y="347"/>
                    </a:lnTo>
                    <a:cubicBezTo>
                      <a:pt x="24" y="347"/>
                      <a:pt x="1" y="394"/>
                      <a:pt x="1" y="463"/>
                    </a:cubicBezTo>
                    <a:cubicBezTo>
                      <a:pt x="24" y="509"/>
                      <a:pt x="47" y="532"/>
                      <a:pt x="116" y="532"/>
                    </a:cubicBezTo>
                    <a:lnTo>
                      <a:pt x="2450" y="186"/>
                    </a:lnTo>
                    <a:cubicBezTo>
                      <a:pt x="2496" y="186"/>
                      <a:pt x="2542" y="139"/>
                      <a:pt x="2542" y="70"/>
                    </a:cubicBezTo>
                    <a:cubicBezTo>
                      <a:pt x="2542" y="24"/>
                      <a:pt x="2473"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3" name="Google Shape;983;p55">
                <a:extLst>
                  <a:ext uri="{FF2B5EF4-FFF2-40B4-BE49-F238E27FC236}">
                    <a16:creationId xmlns:a16="http://schemas.microsoft.com/office/drawing/2014/main" id="{DEC75FAE-4EA3-3171-5682-4F145F26FF7F}"/>
                  </a:ext>
                </a:extLst>
              </p:cNvPr>
              <p:cNvSpPr/>
              <p:nvPr/>
            </p:nvSpPr>
            <p:spPr>
              <a:xfrm>
                <a:off x="2554873" y="4407754"/>
                <a:ext cx="156384" cy="127549"/>
              </a:xfrm>
              <a:custGeom>
                <a:avLst/>
                <a:gdLst/>
                <a:ahLst/>
                <a:cxnLst/>
                <a:rect l="l" t="t" r="r" b="b"/>
                <a:pathLst>
                  <a:path w="11275" h="9196" extrusionOk="0">
                    <a:moveTo>
                      <a:pt x="4367" y="0"/>
                    </a:moveTo>
                    <a:lnTo>
                      <a:pt x="4575" y="4274"/>
                    </a:lnTo>
                    <a:cubicBezTo>
                      <a:pt x="4690" y="4829"/>
                      <a:pt x="4251" y="5360"/>
                      <a:pt x="3720" y="5360"/>
                    </a:cubicBezTo>
                    <a:cubicBezTo>
                      <a:pt x="1664" y="5360"/>
                      <a:pt x="0" y="7024"/>
                      <a:pt x="0" y="9080"/>
                    </a:cubicBezTo>
                    <a:lnTo>
                      <a:pt x="0" y="9195"/>
                    </a:lnTo>
                    <a:lnTo>
                      <a:pt x="9842" y="9195"/>
                    </a:lnTo>
                    <a:cubicBezTo>
                      <a:pt x="10235" y="9195"/>
                      <a:pt x="10582" y="8849"/>
                      <a:pt x="10582" y="8433"/>
                    </a:cubicBezTo>
                    <a:lnTo>
                      <a:pt x="11275" y="23"/>
                    </a:lnTo>
                    <a:lnTo>
                      <a:pt x="4367" y="0"/>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solidFill>
                    <a:schemeClr val="dk2"/>
                  </a:solidFill>
                </a:endParaRPr>
              </a:p>
            </p:txBody>
          </p:sp>
          <p:sp>
            <p:nvSpPr>
              <p:cNvPr id="1034" name="Google Shape;984;p55">
                <a:extLst>
                  <a:ext uri="{FF2B5EF4-FFF2-40B4-BE49-F238E27FC236}">
                    <a16:creationId xmlns:a16="http://schemas.microsoft.com/office/drawing/2014/main" id="{DA091384-2120-62D5-52D3-6A8FE4F94C86}"/>
                  </a:ext>
                </a:extLst>
              </p:cNvPr>
              <p:cNvSpPr/>
              <p:nvPr/>
            </p:nvSpPr>
            <p:spPr>
              <a:xfrm>
                <a:off x="2555192" y="4525669"/>
                <a:ext cx="146772" cy="12830"/>
              </a:xfrm>
              <a:custGeom>
                <a:avLst/>
                <a:gdLst/>
                <a:ahLst/>
                <a:cxnLst/>
                <a:rect l="l" t="t" r="r" b="b"/>
                <a:pathLst>
                  <a:path w="10582" h="925" extrusionOk="0">
                    <a:moveTo>
                      <a:pt x="0" y="0"/>
                    </a:moveTo>
                    <a:lnTo>
                      <a:pt x="0" y="924"/>
                    </a:lnTo>
                    <a:lnTo>
                      <a:pt x="10582" y="924"/>
                    </a:lnTo>
                    <a:lnTo>
                      <a:pt x="10582"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5" name="Google Shape;985;p55">
                <a:extLst>
                  <a:ext uri="{FF2B5EF4-FFF2-40B4-BE49-F238E27FC236}">
                    <a16:creationId xmlns:a16="http://schemas.microsoft.com/office/drawing/2014/main" id="{05485C4C-E605-F351-94EB-0EBA1FDAA01D}"/>
                  </a:ext>
                </a:extLst>
              </p:cNvPr>
              <p:cNvSpPr/>
              <p:nvPr/>
            </p:nvSpPr>
            <p:spPr>
              <a:xfrm>
                <a:off x="2612221" y="4464784"/>
                <a:ext cx="35271" cy="3218"/>
              </a:xfrm>
              <a:custGeom>
                <a:avLst/>
                <a:gdLst/>
                <a:ahLst/>
                <a:cxnLst/>
                <a:rect l="l" t="t" r="r" b="b"/>
                <a:pathLst>
                  <a:path w="2543" h="232" extrusionOk="0">
                    <a:moveTo>
                      <a:pt x="116" y="1"/>
                    </a:moveTo>
                    <a:cubicBezTo>
                      <a:pt x="70" y="1"/>
                      <a:pt x="1" y="47"/>
                      <a:pt x="1" y="116"/>
                    </a:cubicBezTo>
                    <a:cubicBezTo>
                      <a:pt x="1" y="162"/>
                      <a:pt x="70" y="232"/>
                      <a:pt x="116" y="232"/>
                    </a:cubicBezTo>
                    <a:lnTo>
                      <a:pt x="2427" y="232"/>
                    </a:lnTo>
                    <a:cubicBezTo>
                      <a:pt x="2519" y="232"/>
                      <a:pt x="2542" y="162"/>
                      <a:pt x="2542" y="116"/>
                    </a:cubicBezTo>
                    <a:cubicBezTo>
                      <a:pt x="2542" y="47"/>
                      <a:pt x="2496"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6" name="Google Shape;986;p55">
                <a:extLst>
                  <a:ext uri="{FF2B5EF4-FFF2-40B4-BE49-F238E27FC236}">
                    <a16:creationId xmlns:a16="http://schemas.microsoft.com/office/drawing/2014/main" id="{F06EF3A7-AD1C-2AF8-7058-1E55FB442D04}"/>
                  </a:ext>
                </a:extLst>
              </p:cNvPr>
              <p:cNvSpPr/>
              <p:nvPr/>
            </p:nvSpPr>
            <p:spPr>
              <a:xfrm>
                <a:off x="2612221" y="4449403"/>
                <a:ext cx="35271" cy="3218"/>
              </a:xfrm>
              <a:custGeom>
                <a:avLst/>
                <a:gdLst/>
                <a:ahLst/>
                <a:cxnLst/>
                <a:rect l="l" t="t" r="r" b="b"/>
                <a:pathLst>
                  <a:path w="2543" h="232" extrusionOk="0">
                    <a:moveTo>
                      <a:pt x="116" y="1"/>
                    </a:moveTo>
                    <a:cubicBezTo>
                      <a:pt x="70" y="1"/>
                      <a:pt x="1" y="70"/>
                      <a:pt x="1" y="116"/>
                    </a:cubicBezTo>
                    <a:cubicBezTo>
                      <a:pt x="1" y="185"/>
                      <a:pt x="70" y="232"/>
                      <a:pt x="116" y="232"/>
                    </a:cubicBezTo>
                    <a:lnTo>
                      <a:pt x="2427" y="232"/>
                    </a:lnTo>
                    <a:cubicBezTo>
                      <a:pt x="2519" y="232"/>
                      <a:pt x="2542" y="209"/>
                      <a:pt x="2542" y="116"/>
                    </a:cubicBezTo>
                    <a:cubicBezTo>
                      <a:pt x="2542" y="70"/>
                      <a:pt x="2496"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7" name="Google Shape;987;p55">
                <a:extLst>
                  <a:ext uri="{FF2B5EF4-FFF2-40B4-BE49-F238E27FC236}">
                    <a16:creationId xmlns:a16="http://schemas.microsoft.com/office/drawing/2014/main" id="{07477D46-CA12-EED8-F678-49711C81B86E}"/>
                  </a:ext>
                </a:extLst>
              </p:cNvPr>
              <p:cNvSpPr/>
              <p:nvPr/>
            </p:nvSpPr>
            <p:spPr>
              <a:xfrm>
                <a:off x="2609656" y="4477391"/>
                <a:ext cx="35271" cy="7601"/>
              </a:xfrm>
              <a:custGeom>
                <a:avLst/>
                <a:gdLst/>
                <a:ahLst/>
                <a:cxnLst/>
                <a:rect l="l" t="t" r="r" b="b"/>
                <a:pathLst>
                  <a:path w="2543" h="548" extrusionOk="0">
                    <a:moveTo>
                      <a:pt x="72" y="1"/>
                    </a:moveTo>
                    <a:cubicBezTo>
                      <a:pt x="28" y="1"/>
                      <a:pt x="1" y="50"/>
                      <a:pt x="1" y="85"/>
                    </a:cubicBezTo>
                    <a:cubicBezTo>
                      <a:pt x="1" y="154"/>
                      <a:pt x="24" y="201"/>
                      <a:pt x="70" y="201"/>
                    </a:cubicBezTo>
                    <a:lnTo>
                      <a:pt x="2450" y="547"/>
                    </a:lnTo>
                    <a:cubicBezTo>
                      <a:pt x="2496" y="547"/>
                      <a:pt x="2542" y="524"/>
                      <a:pt x="2542" y="478"/>
                    </a:cubicBezTo>
                    <a:cubicBezTo>
                      <a:pt x="2542" y="409"/>
                      <a:pt x="2496" y="362"/>
                      <a:pt x="2450" y="362"/>
                    </a:cubicBezTo>
                    <a:lnTo>
                      <a:pt x="116" y="16"/>
                    </a:lnTo>
                    <a:cubicBezTo>
                      <a:pt x="100" y="5"/>
                      <a:pt x="85" y="1"/>
                      <a:pt x="72"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8" name="Google Shape;988;p55">
              <a:extLst>
                <a:ext uri="{FF2B5EF4-FFF2-40B4-BE49-F238E27FC236}">
                  <a16:creationId xmlns:a16="http://schemas.microsoft.com/office/drawing/2014/main" id="{42FFB185-C7AE-2880-8BED-57749C1646C7}"/>
                </a:ext>
              </a:extLst>
            </p:cNvPr>
            <p:cNvGrpSpPr/>
            <p:nvPr/>
          </p:nvGrpSpPr>
          <p:grpSpPr>
            <a:xfrm flipH="1">
              <a:off x="4815849" y="3215627"/>
              <a:ext cx="2667529" cy="1927919"/>
              <a:chOff x="3217149" y="3242033"/>
              <a:chExt cx="1735995" cy="1253933"/>
            </a:xfrm>
          </p:grpSpPr>
          <p:sp>
            <p:nvSpPr>
              <p:cNvPr id="9" name="Google Shape;989;p55">
                <a:extLst>
                  <a:ext uri="{FF2B5EF4-FFF2-40B4-BE49-F238E27FC236}">
                    <a16:creationId xmlns:a16="http://schemas.microsoft.com/office/drawing/2014/main" id="{C2351DFC-B92B-13C4-9A22-B3D9EB9E2DF3}"/>
                  </a:ext>
                </a:extLst>
              </p:cNvPr>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990;p55">
                <a:extLst>
                  <a:ext uri="{FF2B5EF4-FFF2-40B4-BE49-F238E27FC236}">
                    <a16:creationId xmlns:a16="http://schemas.microsoft.com/office/drawing/2014/main" id="{57892C4E-C5AA-C8C9-FF58-C4FC0A5F3647}"/>
                  </a:ext>
                </a:extLst>
              </p:cNvPr>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991;p55">
                <a:extLst>
                  <a:ext uri="{FF2B5EF4-FFF2-40B4-BE49-F238E27FC236}">
                    <a16:creationId xmlns:a16="http://schemas.microsoft.com/office/drawing/2014/main" id="{2CB70369-075B-C7BF-0C4D-14188A499F63}"/>
                  </a:ext>
                </a:extLst>
              </p:cNvPr>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992;p55">
                <a:extLst>
                  <a:ext uri="{FF2B5EF4-FFF2-40B4-BE49-F238E27FC236}">
                    <a16:creationId xmlns:a16="http://schemas.microsoft.com/office/drawing/2014/main" id="{F8206E40-3B3A-B937-C56B-4000D3D178D1}"/>
                  </a:ext>
                </a:extLst>
              </p:cNvPr>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993;p55">
                <a:extLst>
                  <a:ext uri="{FF2B5EF4-FFF2-40B4-BE49-F238E27FC236}">
                    <a16:creationId xmlns:a16="http://schemas.microsoft.com/office/drawing/2014/main" id="{BAEB9C81-AB68-4A2D-14A9-EEE251EA0F5D}"/>
                  </a:ext>
                </a:extLst>
              </p:cNvPr>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994;p55">
                <a:extLst>
                  <a:ext uri="{FF2B5EF4-FFF2-40B4-BE49-F238E27FC236}">
                    <a16:creationId xmlns:a16="http://schemas.microsoft.com/office/drawing/2014/main" id="{892EC5E6-59D1-6E2D-7ABA-B14DA0B15B37}"/>
                  </a:ext>
                </a:extLst>
              </p:cNvPr>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995;p55">
                <a:extLst>
                  <a:ext uri="{FF2B5EF4-FFF2-40B4-BE49-F238E27FC236}">
                    <a16:creationId xmlns:a16="http://schemas.microsoft.com/office/drawing/2014/main" id="{999CE8D6-FBE1-ECED-C79F-4883D2E7E5CF}"/>
                  </a:ext>
                </a:extLst>
              </p:cNvPr>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996;p55">
                <a:extLst>
                  <a:ext uri="{FF2B5EF4-FFF2-40B4-BE49-F238E27FC236}">
                    <a16:creationId xmlns:a16="http://schemas.microsoft.com/office/drawing/2014/main" id="{A60E71D5-2159-5BC9-4D57-39ABAEE6DE08}"/>
                  </a:ext>
                </a:extLst>
              </p:cNvPr>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997;p55">
                <a:extLst>
                  <a:ext uri="{FF2B5EF4-FFF2-40B4-BE49-F238E27FC236}">
                    <a16:creationId xmlns:a16="http://schemas.microsoft.com/office/drawing/2014/main" id="{4F49AE00-9718-28BC-B87A-B1647BDF37A4}"/>
                  </a:ext>
                </a:extLst>
              </p:cNvPr>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998;p55">
                <a:extLst>
                  <a:ext uri="{FF2B5EF4-FFF2-40B4-BE49-F238E27FC236}">
                    <a16:creationId xmlns:a16="http://schemas.microsoft.com/office/drawing/2014/main" id="{845A6E9F-EBE9-7DC2-0CAB-97811FA52F33}"/>
                  </a:ext>
                </a:extLst>
              </p:cNvPr>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 name="Google Shape;999;p55">
                <a:extLst>
                  <a:ext uri="{FF2B5EF4-FFF2-40B4-BE49-F238E27FC236}">
                    <a16:creationId xmlns:a16="http://schemas.microsoft.com/office/drawing/2014/main" id="{BFBF85DC-3332-2517-7B97-EBBA91A098C2}"/>
                  </a:ext>
                </a:extLst>
              </p:cNvPr>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1000;p55">
                <a:extLst>
                  <a:ext uri="{FF2B5EF4-FFF2-40B4-BE49-F238E27FC236}">
                    <a16:creationId xmlns:a16="http://schemas.microsoft.com/office/drawing/2014/main" id="{CCD0272C-4F19-9E07-89BD-0E3661D9594B}"/>
                  </a:ext>
                </a:extLst>
              </p:cNvPr>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1001;p55">
                <a:extLst>
                  <a:ext uri="{FF2B5EF4-FFF2-40B4-BE49-F238E27FC236}">
                    <a16:creationId xmlns:a16="http://schemas.microsoft.com/office/drawing/2014/main" id="{FB69ACF7-612C-F1BB-11FD-56BB0EC39FC5}"/>
                  </a:ext>
                </a:extLst>
              </p:cNvPr>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1002;p55">
                <a:extLst>
                  <a:ext uri="{FF2B5EF4-FFF2-40B4-BE49-F238E27FC236}">
                    <a16:creationId xmlns:a16="http://schemas.microsoft.com/office/drawing/2014/main" id="{A25DF1DF-87FF-5110-6AF3-18D997DB4E72}"/>
                  </a:ext>
                </a:extLst>
              </p:cNvPr>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1003;p55">
                <a:extLst>
                  <a:ext uri="{FF2B5EF4-FFF2-40B4-BE49-F238E27FC236}">
                    <a16:creationId xmlns:a16="http://schemas.microsoft.com/office/drawing/2014/main" id="{D890258C-8FCD-9F1A-6909-E9A81CCAD6BC}"/>
                  </a:ext>
                </a:extLst>
              </p:cNvPr>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1004;p55">
                <a:extLst>
                  <a:ext uri="{FF2B5EF4-FFF2-40B4-BE49-F238E27FC236}">
                    <a16:creationId xmlns:a16="http://schemas.microsoft.com/office/drawing/2014/main" id="{205505AD-98D9-0F4B-D095-16F96C3C5725}"/>
                  </a:ext>
                </a:extLst>
              </p:cNvPr>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1005;p55">
                <a:extLst>
                  <a:ext uri="{FF2B5EF4-FFF2-40B4-BE49-F238E27FC236}">
                    <a16:creationId xmlns:a16="http://schemas.microsoft.com/office/drawing/2014/main" id="{D7C71F21-0B33-F40F-69E5-7103A97A0429}"/>
                  </a:ext>
                </a:extLst>
              </p:cNvPr>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37"/>
                                        </p:tgtEl>
                                        <p:attrNameLst>
                                          <p:attrName>style.visibility</p:attrName>
                                        </p:attrNameLst>
                                      </p:cBhvr>
                                      <p:to>
                                        <p:strVal val="visible"/>
                                      </p:to>
                                    </p:set>
                                    <p:anim calcmode="lin" valueType="num">
                                      <p:cBhvr additive="base">
                                        <p:cTn id="7" dur="500" fill="hold"/>
                                        <p:tgtEl>
                                          <p:spTgt spid="1037"/>
                                        </p:tgtEl>
                                        <p:attrNameLst>
                                          <p:attrName>ppt_x</p:attrName>
                                        </p:attrNameLst>
                                      </p:cBhvr>
                                      <p:tavLst>
                                        <p:tav tm="0">
                                          <p:val>
                                            <p:strVal val="#ppt_x"/>
                                          </p:val>
                                        </p:tav>
                                        <p:tav tm="100000">
                                          <p:val>
                                            <p:strVal val="#ppt_x"/>
                                          </p:val>
                                        </p:tav>
                                      </p:tavLst>
                                    </p:anim>
                                    <p:anim calcmode="lin" valueType="num">
                                      <p:cBhvr additive="base">
                                        <p:cTn id="8" dur="500" fill="hold"/>
                                        <p:tgtEl>
                                          <p:spTgt spid="10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36"/>
        <p:cNvGrpSpPr/>
        <p:nvPr/>
      </p:nvGrpSpPr>
      <p:grpSpPr>
        <a:xfrm>
          <a:off x="0" y="0"/>
          <a:ext cx="0" cy="0"/>
          <a:chOff x="0" y="0"/>
          <a:chExt cx="0" cy="0"/>
        </a:xfrm>
      </p:grpSpPr>
      <p:grpSp>
        <p:nvGrpSpPr>
          <p:cNvPr id="2" name="Google Shape;2433;p13">
            <a:extLst>
              <a:ext uri="{FF2B5EF4-FFF2-40B4-BE49-F238E27FC236}">
                <a16:creationId xmlns:a16="http://schemas.microsoft.com/office/drawing/2014/main" id="{B4272A7D-55DA-29D2-9D5C-64EAD88EFCE9}"/>
              </a:ext>
            </a:extLst>
          </p:cNvPr>
          <p:cNvGrpSpPr/>
          <p:nvPr/>
        </p:nvGrpSpPr>
        <p:grpSpPr>
          <a:xfrm>
            <a:off x="-28750" y="23758"/>
            <a:ext cx="1881443" cy="3902811"/>
            <a:chOff x="-223500" y="1068300"/>
            <a:chExt cx="1789723" cy="4087973"/>
          </a:xfrm>
        </p:grpSpPr>
        <p:sp>
          <p:nvSpPr>
            <p:cNvPr id="4" name="Google Shape;2434;p13">
              <a:extLst>
                <a:ext uri="{FF2B5EF4-FFF2-40B4-BE49-F238E27FC236}">
                  <a16:creationId xmlns:a16="http://schemas.microsoft.com/office/drawing/2014/main" id="{EEE72FA3-0B2E-01C9-0077-0D7B8E86CADF}"/>
                </a:ext>
              </a:extLst>
            </p:cNvPr>
            <p:cNvSpPr/>
            <p:nvPr/>
          </p:nvSpPr>
          <p:spPr>
            <a:xfrm>
              <a:off x="351197" y="1575321"/>
              <a:ext cx="433559" cy="3387797"/>
            </a:xfrm>
            <a:custGeom>
              <a:avLst/>
              <a:gdLst/>
              <a:ahLst/>
              <a:cxnLst/>
              <a:rect l="l" t="t" r="r" b="b"/>
              <a:pathLst>
                <a:path w="4267" h="33342" extrusionOk="0">
                  <a:moveTo>
                    <a:pt x="1814" y="0"/>
                  </a:moveTo>
                  <a:lnTo>
                    <a:pt x="1" y="33341"/>
                  </a:lnTo>
                  <a:lnTo>
                    <a:pt x="4266" y="33341"/>
                  </a:lnTo>
                  <a:lnTo>
                    <a:pt x="2455" y="0"/>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5" name="Google Shape;2435;p13">
              <a:extLst>
                <a:ext uri="{FF2B5EF4-FFF2-40B4-BE49-F238E27FC236}">
                  <a16:creationId xmlns:a16="http://schemas.microsoft.com/office/drawing/2014/main" id="{6BACFB7E-7CE7-5AC2-4A30-34B65BBAA5FD}"/>
                </a:ext>
              </a:extLst>
            </p:cNvPr>
            <p:cNvSpPr/>
            <p:nvPr/>
          </p:nvSpPr>
          <p:spPr>
            <a:xfrm>
              <a:off x="155499" y="3164665"/>
              <a:ext cx="336422" cy="494117"/>
            </a:xfrm>
            <a:custGeom>
              <a:avLst/>
              <a:gdLst/>
              <a:ahLst/>
              <a:cxnLst/>
              <a:rect l="l" t="t" r="r" b="b"/>
              <a:pathLst>
                <a:path w="3311" h="4863" extrusionOk="0">
                  <a:moveTo>
                    <a:pt x="0" y="1"/>
                  </a:moveTo>
                  <a:lnTo>
                    <a:pt x="0" y="1027"/>
                  </a:lnTo>
                  <a:lnTo>
                    <a:pt x="3311" y="4863"/>
                  </a:lnTo>
                  <a:lnTo>
                    <a:pt x="3311" y="1212"/>
                  </a:lnTo>
                  <a:lnTo>
                    <a:pt x="0" y="1"/>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8" name="Google Shape;2436;p13">
              <a:extLst>
                <a:ext uri="{FF2B5EF4-FFF2-40B4-BE49-F238E27FC236}">
                  <a16:creationId xmlns:a16="http://schemas.microsoft.com/office/drawing/2014/main" id="{64BA2FD7-1C9A-02B2-D473-87D51F984262}"/>
                </a:ext>
              </a:extLst>
            </p:cNvPr>
            <p:cNvSpPr/>
            <p:nvPr/>
          </p:nvSpPr>
          <p:spPr>
            <a:xfrm>
              <a:off x="264322" y="2436851"/>
              <a:ext cx="303705" cy="507834"/>
            </a:xfrm>
            <a:custGeom>
              <a:avLst/>
              <a:gdLst/>
              <a:ahLst/>
              <a:cxnLst/>
              <a:rect l="l" t="t" r="r" b="b"/>
              <a:pathLst>
                <a:path w="2989" h="4998" extrusionOk="0">
                  <a:moveTo>
                    <a:pt x="2" y="1"/>
                  </a:moveTo>
                  <a:lnTo>
                    <a:pt x="1" y="960"/>
                  </a:lnTo>
                  <a:lnTo>
                    <a:pt x="2988" y="4998"/>
                  </a:lnTo>
                  <a:lnTo>
                    <a:pt x="2988" y="2237"/>
                  </a:lnTo>
                  <a:lnTo>
                    <a:pt x="2" y="1"/>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39" name="Google Shape;2437;p13">
              <a:extLst>
                <a:ext uri="{FF2B5EF4-FFF2-40B4-BE49-F238E27FC236}">
                  <a16:creationId xmlns:a16="http://schemas.microsoft.com/office/drawing/2014/main" id="{344DDEF1-3CDA-C04B-3DCD-60BEB1C977A2}"/>
                </a:ext>
              </a:extLst>
            </p:cNvPr>
            <p:cNvSpPr/>
            <p:nvPr/>
          </p:nvSpPr>
          <p:spPr>
            <a:xfrm>
              <a:off x="264322" y="1887459"/>
              <a:ext cx="303705" cy="403382"/>
            </a:xfrm>
            <a:custGeom>
              <a:avLst/>
              <a:gdLst/>
              <a:ahLst/>
              <a:cxnLst/>
              <a:rect l="l" t="t" r="r" b="b"/>
              <a:pathLst>
                <a:path w="2989" h="3970" extrusionOk="0">
                  <a:moveTo>
                    <a:pt x="2" y="1"/>
                  </a:moveTo>
                  <a:lnTo>
                    <a:pt x="1" y="591"/>
                  </a:lnTo>
                  <a:lnTo>
                    <a:pt x="2988" y="3970"/>
                  </a:lnTo>
                  <a:lnTo>
                    <a:pt x="2988" y="1209"/>
                  </a:lnTo>
                  <a:lnTo>
                    <a:pt x="2" y="1"/>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0" name="Google Shape;2438;p13">
              <a:extLst>
                <a:ext uri="{FF2B5EF4-FFF2-40B4-BE49-F238E27FC236}">
                  <a16:creationId xmlns:a16="http://schemas.microsoft.com/office/drawing/2014/main" id="{38FBC8AF-9CD4-751C-95FD-CB7C54321EBD}"/>
                </a:ext>
              </a:extLst>
            </p:cNvPr>
            <p:cNvSpPr/>
            <p:nvPr/>
          </p:nvSpPr>
          <p:spPr>
            <a:xfrm>
              <a:off x="596886" y="1950151"/>
              <a:ext cx="303705" cy="716231"/>
            </a:xfrm>
            <a:custGeom>
              <a:avLst/>
              <a:gdLst/>
              <a:ahLst/>
              <a:cxnLst/>
              <a:rect l="l" t="t" r="r" b="b"/>
              <a:pathLst>
                <a:path w="2989" h="7049" extrusionOk="0">
                  <a:moveTo>
                    <a:pt x="2987" y="0"/>
                  </a:moveTo>
                  <a:lnTo>
                    <a:pt x="0" y="3500"/>
                  </a:lnTo>
                  <a:lnTo>
                    <a:pt x="0" y="7048"/>
                  </a:lnTo>
                  <a:lnTo>
                    <a:pt x="2988" y="1117"/>
                  </a:lnTo>
                  <a:lnTo>
                    <a:pt x="2987" y="0"/>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1" name="Google Shape;2439;p13">
              <a:extLst>
                <a:ext uri="{FF2B5EF4-FFF2-40B4-BE49-F238E27FC236}">
                  <a16:creationId xmlns:a16="http://schemas.microsoft.com/office/drawing/2014/main" id="{B02C2B60-BE62-6365-3A19-A2B508FF3D4E}"/>
                </a:ext>
              </a:extLst>
            </p:cNvPr>
            <p:cNvSpPr/>
            <p:nvPr/>
          </p:nvSpPr>
          <p:spPr>
            <a:xfrm>
              <a:off x="596886" y="2725416"/>
              <a:ext cx="303705" cy="833690"/>
            </a:xfrm>
            <a:custGeom>
              <a:avLst/>
              <a:gdLst/>
              <a:ahLst/>
              <a:cxnLst/>
              <a:rect l="l" t="t" r="r" b="b"/>
              <a:pathLst>
                <a:path w="2989" h="8205" extrusionOk="0">
                  <a:moveTo>
                    <a:pt x="2987" y="0"/>
                  </a:moveTo>
                  <a:lnTo>
                    <a:pt x="0" y="3501"/>
                  </a:lnTo>
                  <a:lnTo>
                    <a:pt x="0" y="8204"/>
                  </a:lnTo>
                  <a:lnTo>
                    <a:pt x="2988" y="1908"/>
                  </a:lnTo>
                  <a:lnTo>
                    <a:pt x="2987" y="0"/>
                  </a:lnTo>
                  <a:close/>
                </a:path>
              </a:pathLst>
            </a:custGeom>
            <a:solidFill>
              <a:srgbClr val="B6501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2" name="Google Shape;2440;p13">
              <a:extLst>
                <a:ext uri="{FF2B5EF4-FFF2-40B4-BE49-F238E27FC236}">
                  <a16:creationId xmlns:a16="http://schemas.microsoft.com/office/drawing/2014/main" id="{BEE53C0C-9436-8E4B-DFDF-38F581D0488D}"/>
                </a:ext>
              </a:extLst>
            </p:cNvPr>
            <p:cNvSpPr/>
            <p:nvPr/>
          </p:nvSpPr>
          <p:spPr>
            <a:xfrm>
              <a:off x="530536" y="1764006"/>
              <a:ext cx="48670" cy="424313"/>
            </a:xfrm>
            <a:custGeom>
              <a:avLst/>
              <a:gdLst/>
              <a:ahLst/>
              <a:cxnLst/>
              <a:rect l="l" t="t" r="r" b="b"/>
              <a:pathLst>
                <a:path w="479" h="4176" extrusionOk="0">
                  <a:moveTo>
                    <a:pt x="364" y="1"/>
                  </a:moveTo>
                  <a:cubicBezTo>
                    <a:pt x="308" y="1"/>
                    <a:pt x="268" y="45"/>
                    <a:pt x="264" y="99"/>
                  </a:cubicBezTo>
                  <a:lnTo>
                    <a:pt x="3" y="4064"/>
                  </a:lnTo>
                  <a:cubicBezTo>
                    <a:pt x="1" y="4122"/>
                    <a:pt x="44" y="4173"/>
                    <a:pt x="102" y="4176"/>
                  </a:cubicBezTo>
                  <a:lnTo>
                    <a:pt x="110" y="4176"/>
                  </a:lnTo>
                  <a:cubicBezTo>
                    <a:pt x="165" y="4176"/>
                    <a:pt x="211" y="4132"/>
                    <a:pt x="214" y="4078"/>
                  </a:cubicBezTo>
                  <a:lnTo>
                    <a:pt x="475" y="114"/>
                  </a:lnTo>
                  <a:cubicBezTo>
                    <a:pt x="479" y="55"/>
                    <a:pt x="435" y="4"/>
                    <a:pt x="377" y="2"/>
                  </a:cubicBezTo>
                  <a:cubicBezTo>
                    <a:pt x="373" y="1"/>
                    <a:pt x="369" y="1"/>
                    <a:pt x="364"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3" name="Google Shape;2441;p13">
              <a:extLst>
                <a:ext uri="{FF2B5EF4-FFF2-40B4-BE49-F238E27FC236}">
                  <a16:creationId xmlns:a16="http://schemas.microsoft.com/office/drawing/2014/main" id="{49F821EA-EDE8-2996-6603-4BE88895732D}"/>
                </a:ext>
              </a:extLst>
            </p:cNvPr>
            <p:cNvSpPr/>
            <p:nvPr/>
          </p:nvSpPr>
          <p:spPr>
            <a:xfrm>
              <a:off x="358106" y="1948932"/>
              <a:ext cx="164299" cy="106586"/>
            </a:xfrm>
            <a:custGeom>
              <a:avLst/>
              <a:gdLst/>
              <a:ahLst/>
              <a:cxnLst/>
              <a:rect l="l" t="t" r="r" b="b"/>
              <a:pathLst>
                <a:path w="1617" h="1049" extrusionOk="0">
                  <a:moveTo>
                    <a:pt x="121" y="1"/>
                  </a:moveTo>
                  <a:cubicBezTo>
                    <a:pt x="86" y="1"/>
                    <a:pt x="51" y="19"/>
                    <a:pt x="31" y="51"/>
                  </a:cubicBezTo>
                  <a:cubicBezTo>
                    <a:pt x="1" y="102"/>
                    <a:pt x="17" y="166"/>
                    <a:pt x="66" y="197"/>
                  </a:cubicBezTo>
                  <a:lnTo>
                    <a:pt x="1440" y="1033"/>
                  </a:lnTo>
                  <a:cubicBezTo>
                    <a:pt x="1456" y="1044"/>
                    <a:pt x="1477" y="1049"/>
                    <a:pt x="1494" y="1049"/>
                  </a:cubicBezTo>
                  <a:cubicBezTo>
                    <a:pt x="1530" y="1049"/>
                    <a:pt x="1565" y="1031"/>
                    <a:pt x="1586" y="998"/>
                  </a:cubicBezTo>
                  <a:cubicBezTo>
                    <a:pt x="1616" y="947"/>
                    <a:pt x="1600" y="884"/>
                    <a:pt x="1551" y="852"/>
                  </a:cubicBezTo>
                  <a:lnTo>
                    <a:pt x="177" y="16"/>
                  </a:lnTo>
                  <a:cubicBezTo>
                    <a:pt x="159" y="6"/>
                    <a:pt x="140" y="1"/>
                    <a:pt x="121"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4" name="Google Shape;2442;p13">
              <a:extLst>
                <a:ext uri="{FF2B5EF4-FFF2-40B4-BE49-F238E27FC236}">
                  <a16:creationId xmlns:a16="http://schemas.microsoft.com/office/drawing/2014/main" id="{44DE1A8A-07A3-A0A0-23C9-E4C08E156F2E}"/>
                </a:ext>
              </a:extLst>
            </p:cNvPr>
            <p:cNvSpPr/>
            <p:nvPr/>
          </p:nvSpPr>
          <p:spPr>
            <a:xfrm>
              <a:off x="370706" y="2015586"/>
              <a:ext cx="125079" cy="112378"/>
            </a:xfrm>
            <a:custGeom>
              <a:avLst/>
              <a:gdLst/>
              <a:ahLst/>
              <a:cxnLst/>
              <a:rect l="l" t="t" r="r" b="b"/>
              <a:pathLst>
                <a:path w="1231" h="1106" extrusionOk="0">
                  <a:moveTo>
                    <a:pt x="117" y="0"/>
                  </a:moveTo>
                  <a:cubicBezTo>
                    <a:pt x="88" y="0"/>
                    <a:pt x="60" y="12"/>
                    <a:pt x="40" y="35"/>
                  </a:cubicBezTo>
                  <a:cubicBezTo>
                    <a:pt x="0" y="79"/>
                    <a:pt x="3" y="145"/>
                    <a:pt x="47" y="185"/>
                  </a:cubicBezTo>
                  <a:lnTo>
                    <a:pt x="1041" y="1079"/>
                  </a:lnTo>
                  <a:cubicBezTo>
                    <a:pt x="1062" y="1096"/>
                    <a:pt x="1086" y="1105"/>
                    <a:pt x="1113" y="1105"/>
                  </a:cubicBezTo>
                  <a:cubicBezTo>
                    <a:pt x="1142" y="1105"/>
                    <a:pt x="1168" y="1093"/>
                    <a:pt x="1190" y="1072"/>
                  </a:cubicBezTo>
                  <a:cubicBezTo>
                    <a:pt x="1230" y="1028"/>
                    <a:pt x="1226" y="960"/>
                    <a:pt x="1182" y="922"/>
                  </a:cubicBezTo>
                  <a:lnTo>
                    <a:pt x="189" y="28"/>
                  </a:lnTo>
                  <a:cubicBezTo>
                    <a:pt x="169" y="9"/>
                    <a:pt x="143" y="0"/>
                    <a:pt x="11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5" name="Google Shape;2443;p13">
              <a:extLst>
                <a:ext uri="{FF2B5EF4-FFF2-40B4-BE49-F238E27FC236}">
                  <a16:creationId xmlns:a16="http://schemas.microsoft.com/office/drawing/2014/main" id="{7D3C901A-C911-39F9-C47F-93E816D03077}"/>
                </a:ext>
              </a:extLst>
            </p:cNvPr>
            <p:cNvSpPr/>
            <p:nvPr/>
          </p:nvSpPr>
          <p:spPr>
            <a:xfrm>
              <a:off x="585811" y="2091589"/>
              <a:ext cx="33632" cy="227499"/>
            </a:xfrm>
            <a:custGeom>
              <a:avLst/>
              <a:gdLst/>
              <a:ahLst/>
              <a:cxnLst/>
              <a:rect l="l" t="t" r="r" b="b"/>
              <a:pathLst>
                <a:path w="331" h="2239" extrusionOk="0">
                  <a:moveTo>
                    <a:pt x="104" y="1"/>
                  </a:moveTo>
                  <a:cubicBezTo>
                    <a:pt x="45" y="4"/>
                    <a:pt x="0" y="55"/>
                    <a:pt x="3" y="113"/>
                  </a:cubicBezTo>
                  <a:lnTo>
                    <a:pt x="117" y="2138"/>
                  </a:lnTo>
                  <a:cubicBezTo>
                    <a:pt x="120" y="2195"/>
                    <a:pt x="166" y="2238"/>
                    <a:pt x="221" y="2238"/>
                  </a:cubicBezTo>
                  <a:lnTo>
                    <a:pt x="227" y="2238"/>
                  </a:lnTo>
                  <a:cubicBezTo>
                    <a:pt x="285" y="2237"/>
                    <a:pt x="330" y="2186"/>
                    <a:pt x="327" y="2128"/>
                  </a:cubicBezTo>
                  <a:lnTo>
                    <a:pt x="214" y="101"/>
                  </a:lnTo>
                  <a:cubicBezTo>
                    <a:pt x="213" y="43"/>
                    <a:pt x="163" y="1"/>
                    <a:pt x="104"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6" name="Google Shape;2444;p13">
              <a:extLst>
                <a:ext uri="{FF2B5EF4-FFF2-40B4-BE49-F238E27FC236}">
                  <a16:creationId xmlns:a16="http://schemas.microsoft.com/office/drawing/2014/main" id="{FBFD3A15-ACDB-4022-137C-266E76778FF5}"/>
                </a:ext>
              </a:extLst>
            </p:cNvPr>
            <p:cNvSpPr/>
            <p:nvPr/>
          </p:nvSpPr>
          <p:spPr>
            <a:xfrm>
              <a:off x="670755" y="2123595"/>
              <a:ext cx="133919" cy="160946"/>
            </a:xfrm>
            <a:custGeom>
              <a:avLst/>
              <a:gdLst/>
              <a:ahLst/>
              <a:cxnLst/>
              <a:rect l="l" t="t" r="r" b="b"/>
              <a:pathLst>
                <a:path w="1318" h="1584" extrusionOk="0">
                  <a:moveTo>
                    <a:pt x="1197" y="1"/>
                  </a:moveTo>
                  <a:cubicBezTo>
                    <a:pt x="1166" y="1"/>
                    <a:pt x="1135" y="14"/>
                    <a:pt x="1114" y="41"/>
                  </a:cubicBezTo>
                  <a:lnTo>
                    <a:pt x="37" y="1413"/>
                  </a:lnTo>
                  <a:cubicBezTo>
                    <a:pt x="0" y="1460"/>
                    <a:pt x="9" y="1525"/>
                    <a:pt x="54" y="1561"/>
                  </a:cubicBezTo>
                  <a:cubicBezTo>
                    <a:pt x="74" y="1576"/>
                    <a:pt x="96" y="1583"/>
                    <a:pt x="120" y="1583"/>
                  </a:cubicBezTo>
                  <a:cubicBezTo>
                    <a:pt x="153" y="1583"/>
                    <a:pt x="183" y="1569"/>
                    <a:pt x="204" y="1544"/>
                  </a:cubicBezTo>
                  <a:lnTo>
                    <a:pt x="1281" y="171"/>
                  </a:lnTo>
                  <a:cubicBezTo>
                    <a:pt x="1318" y="123"/>
                    <a:pt x="1309" y="59"/>
                    <a:pt x="1264" y="23"/>
                  </a:cubicBezTo>
                  <a:cubicBezTo>
                    <a:pt x="1244" y="8"/>
                    <a:pt x="1220" y="1"/>
                    <a:pt x="1197"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7" name="Google Shape;2445;p13">
              <a:extLst>
                <a:ext uri="{FF2B5EF4-FFF2-40B4-BE49-F238E27FC236}">
                  <a16:creationId xmlns:a16="http://schemas.microsoft.com/office/drawing/2014/main" id="{129514BE-3965-0651-DBDD-AC1E596A385D}"/>
                </a:ext>
              </a:extLst>
            </p:cNvPr>
            <p:cNvSpPr/>
            <p:nvPr/>
          </p:nvSpPr>
          <p:spPr>
            <a:xfrm>
              <a:off x="635904" y="2262899"/>
              <a:ext cx="131277" cy="237254"/>
            </a:xfrm>
            <a:custGeom>
              <a:avLst/>
              <a:gdLst/>
              <a:ahLst/>
              <a:cxnLst/>
              <a:rect l="l" t="t" r="r" b="b"/>
              <a:pathLst>
                <a:path w="1292" h="2335" extrusionOk="0">
                  <a:moveTo>
                    <a:pt x="1169" y="1"/>
                  </a:moveTo>
                  <a:cubicBezTo>
                    <a:pt x="1130" y="1"/>
                    <a:pt x="1093" y="23"/>
                    <a:pt x="1076" y="60"/>
                  </a:cubicBezTo>
                  <a:lnTo>
                    <a:pt x="26" y="2182"/>
                  </a:lnTo>
                  <a:cubicBezTo>
                    <a:pt x="0" y="2236"/>
                    <a:pt x="22" y="2299"/>
                    <a:pt x="74" y="2325"/>
                  </a:cubicBezTo>
                  <a:cubicBezTo>
                    <a:pt x="90" y="2332"/>
                    <a:pt x="105" y="2335"/>
                    <a:pt x="121" y="2335"/>
                  </a:cubicBezTo>
                  <a:cubicBezTo>
                    <a:pt x="162" y="2335"/>
                    <a:pt x="198" y="2313"/>
                    <a:pt x="215" y="2277"/>
                  </a:cubicBezTo>
                  <a:lnTo>
                    <a:pt x="1265" y="154"/>
                  </a:lnTo>
                  <a:cubicBezTo>
                    <a:pt x="1291" y="102"/>
                    <a:pt x="1269" y="38"/>
                    <a:pt x="1217" y="13"/>
                  </a:cubicBezTo>
                  <a:cubicBezTo>
                    <a:pt x="1202" y="5"/>
                    <a:pt x="1185" y="1"/>
                    <a:pt x="1169"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8" name="Google Shape;2446;p13">
              <a:extLst>
                <a:ext uri="{FF2B5EF4-FFF2-40B4-BE49-F238E27FC236}">
                  <a16:creationId xmlns:a16="http://schemas.microsoft.com/office/drawing/2014/main" id="{27109904-7563-5C09-AAEF-B29D909E8F82}"/>
                </a:ext>
              </a:extLst>
            </p:cNvPr>
            <p:cNvSpPr/>
            <p:nvPr/>
          </p:nvSpPr>
          <p:spPr>
            <a:xfrm>
              <a:off x="519461" y="2238411"/>
              <a:ext cx="46638" cy="270174"/>
            </a:xfrm>
            <a:custGeom>
              <a:avLst/>
              <a:gdLst/>
              <a:ahLst/>
              <a:cxnLst/>
              <a:rect l="l" t="t" r="r" b="b"/>
              <a:pathLst>
                <a:path w="459" h="2659" extrusionOk="0">
                  <a:moveTo>
                    <a:pt x="345" y="0"/>
                  </a:moveTo>
                  <a:cubicBezTo>
                    <a:pt x="293" y="0"/>
                    <a:pt x="247" y="42"/>
                    <a:pt x="242" y="96"/>
                  </a:cubicBezTo>
                  <a:lnTo>
                    <a:pt x="6" y="2542"/>
                  </a:lnTo>
                  <a:cubicBezTo>
                    <a:pt x="1" y="2601"/>
                    <a:pt x="43" y="2653"/>
                    <a:pt x="101" y="2659"/>
                  </a:cubicBezTo>
                  <a:lnTo>
                    <a:pt x="111" y="2659"/>
                  </a:lnTo>
                  <a:cubicBezTo>
                    <a:pt x="166" y="2659"/>
                    <a:pt x="211" y="2617"/>
                    <a:pt x="217" y="2564"/>
                  </a:cubicBezTo>
                  <a:lnTo>
                    <a:pt x="453" y="117"/>
                  </a:lnTo>
                  <a:cubicBezTo>
                    <a:pt x="458" y="59"/>
                    <a:pt x="416" y="7"/>
                    <a:pt x="358" y="1"/>
                  </a:cubicBezTo>
                  <a:cubicBezTo>
                    <a:pt x="354" y="0"/>
                    <a:pt x="350" y="0"/>
                    <a:pt x="345"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49" name="Google Shape;2447;p13">
              <a:extLst>
                <a:ext uri="{FF2B5EF4-FFF2-40B4-BE49-F238E27FC236}">
                  <a16:creationId xmlns:a16="http://schemas.microsoft.com/office/drawing/2014/main" id="{084ED9D1-A9C7-D0DF-3F7B-1FE590935D3B}"/>
                </a:ext>
              </a:extLst>
            </p:cNvPr>
            <p:cNvSpPr/>
            <p:nvPr/>
          </p:nvSpPr>
          <p:spPr>
            <a:xfrm>
              <a:off x="596988" y="2393769"/>
              <a:ext cx="22150" cy="261843"/>
            </a:xfrm>
            <a:custGeom>
              <a:avLst/>
              <a:gdLst/>
              <a:ahLst/>
              <a:cxnLst/>
              <a:rect l="l" t="t" r="r" b="b"/>
              <a:pathLst>
                <a:path w="218" h="2577" extrusionOk="0">
                  <a:moveTo>
                    <a:pt x="111" y="0"/>
                  </a:moveTo>
                  <a:cubicBezTo>
                    <a:pt x="53" y="0"/>
                    <a:pt x="7" y="48"/>
                    <a:pt x="7" y="106"/>
                  </a:cubicBezTo>
                  <a:lnTo>
                    <a:pt x="1" y="2470"/>
                  </a:lnTo>
                  <a:cubicBezTo>
                    <a:pt x="1" y="2528"/>
                    <a:pt x="49" y="2576"/>
                    <a:pt x="107" y="2576"/>
                  </a:cubicBezTo>
                  <a:cubicBezTo>
                    <a:pt x="165" y="2576"/>
                    <a:pt x="212" y="2528"/>
                    <a:pt x="212" y="2470"/>
                  </a:cubicBezTo>
                  <a:lnTo>
                    <a:pt x="217" y="106"/>
                  </a:lnTo>
                  <a:cubicBezTo>
                    <a:pt x="217" y="48"/>
                    <a:pt x="169" y="0"/>
                    <a:pt x="11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0" name="Google Shape;2448;p13">
              <a:extLst>
                <a:ext uri="{FF2B5EF4-FFF2-40B4-BE49-F238E27FC236}">
                  <a16:creationId xmlns:a16="http://schemas.microsoft.com/office/drawing/2014/main" id="{24B13F5D-E75A-B5BC-BCEB-21311851734A}"/>
                </a:ext>
              </a:extLst>
            </p:cNvPr>
            <p:cNvSpPr/>
            <p:nvPr/>
          </p:nvSpPr>
          <p:spPr>
            <a:xfrm>
              <a:off x="396006" y="2576155"/>
              <a:ext cx="117357" cy="100998"/>
            </a:xfrm>
            <a:custGeom>
              <a:avLst/>
              <a:gdLst/>
              <a:ahLst/>
              <a:cxnLst/>
              <a:rect l="l" t="t" r="r" b="b"/>
              <a:pathLst>
                <a:path w="1155" h="994" extrusionOk="0">
                  <a:moveTo>
                    <a:pt x="117" y="0"/>
                  </a:moveTo>
                  <a:cubicBezTo>
                    <a:pt x="87" y="0"/>
                    <a:pt x="57" y="13"/>
                    <a:pt x="36" y="37"/>
                  </a:cubicBezTo>
                  <a:cubicBezTo>
                    <a:pt x="0" y="81"/>
                    <a:pt x="6" y="149"/>
                    <a:pt x="49" y="187"/>
                  </a:cubicBezTo>
                  <a:lnTo>
                    <a:pt x="968" y="967"/>
                  </a:lnTo>
                  <a:cubicBezTo>
                    <a:pt x="989" y="985"/>
                    <a:pt x="1013" y="994"/>
                    <a:pt x="1038" y="994"/>
                  </a:cubicBezTo>
                  <a:cubicBezTo>
                    <a:pt x="1069" y="994"/>
                    <a:pt x="1098" y="981"/>
                    <a:pt x="1118" y="954"/>
                  </a:cubicBezTo>
                  <a:cubicBezTo>
                    <a:pt x="1154" y="911"/>
                    <a:pt x="1149" y="844"/>
                    <a:pt x="1105" y="806"/>
                  </a:cubicBezTo>
                  <a:lnTo>
                    <a:pt x="185" y="24"/>
                  </a:lnTo>
                  <a:cubicBezTo>
                    <a:pt x="165" y="8"/>
                    <a:pt x="141" y="0"/>
                    <a:pt x="11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1" name="Google Shape;2449;p13">
              <a:extLst>
                <a:ext uri="{FF2B5EF4-FFF2-40B4-BE49-F238E27FC236}">
                  <a16:creationId xmlns:a16="http://schemas.microsoft.com/office/drawing/2014/main" id="{EFF062AC-B0F8-A6C2-4172-B3CADBA353CE}"/>
                </a:ext>
              </a:extLst>
            </p:cNvPr>
            <p:cNvSpPr/>
            <p:nvPr/>
          </p:nvSpPr>
          <p:spPr>
            <a:xfrm>
              <a:off x="416023" y="2685688"/>
              <a:ext cx="176187" cy="187263"/>
            </a:xfrm>
            <a:custGeom>
              <a:avLst/>
              <a:gdLst/>
              <a:ahLst/>
              <a:cxnLst/>
              <a:rect l="l" t="t" r="r" b="b"/>
              <a:pathLst>
                <a:path w="1734" h="1843" extrusionOk="0">
                  <a:moveTo>
                    <a:pt x="120" y="0"/>
                  </a:moveTo>
                  <a:cubicBezTo>
                    <a:pt x="95" y="0"/>
                    <a:pt x="69" y="9"/>
                    <a:pt x="49" y="28"/>
                  </a:cubicBezTo>
                  <a:cubicBezTo>
                    <a:pt x="4" y="68"/>
                    <a:pt x="1" y="134"/>
                    <a:pt x="40" y="177"/>
                  </a:cubicBezTo>
                  <a:lnTo>
                    <a:pt x="1539" y="1807"/>
                  </a:lnTo>
                  <a:cubicBezTo>
                    <a:pt x="1561" y="1830"/>
                    <a:pt x="1587" y="1842"/>
                    <a:pt x="1616" y="1842"/>
                  </a:cubicBezTo>
                  <a:cubicBezTo>
                    <a:pt x="1642" y="1842"/>
                    <a:pt x="1667" y="1833"/>
                    <a:pt x="1687" y="1814"/>
                  </a:cubicBezTo>
                  <a:cubicBezTo>
                    <a:pt x="1731" y="1775"/>
                    <a:pt x="1734" y="1710"/>
                    <a:pt x="1695" y="1666"/>
                  </a:cubicBezTo>
                  <a:lnTo>
                    <a:pt x="197" y="35"/>
                  </a:lnTo>
                  <a:cubicBezTo>
                    <a:pt x="176" y="12"/>
                    <a:pt x="148" y="0"/>
                    <a:pt x="120"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2" name="Google Shape;2450;p13">
              <a:extLst>
                <a:ext uri="{FF2B5EF4-FFF2-40B4-BE49-F238E27FC236}">
                  <a16:creationId xmlns:a16="http://schemas.microsoft.com/office/drawing/2014/main" id="{868FDC62-0A9F-2C8A-93EF-103DCA0EE6B7}"/>
                </a:ext>
              </a:extLst>
            </p:cNvPr>
            <p:cNvSpPr/>
            <p:nvPr/>
          </p:nvSpPr>
          <p:spPr>
            <a:xfrm>
              <a:off x="596581" y="2714747"/>
              <a:ext cx="51515" cy="256965"/>
            </a:xfrm>
            <a:custGeom>
              <a:avLst/>
              <a:gdLst/>
              <a:ahLst/>
              <a:cxnLst/>
              <a:rect l="l" t="t" r="r" b="b"/>
              <a:pathLst>
                <a:path w="507" h="2529" extrusionOk="0">
                  <a:moveTo>
                    <a:pt x="114" y="1"/>
                  </a:moveTo>
                  <a:cubicBezTo>
                    <a:pt x="110" y="1"/>
                    <a:pt x="105" y="1"/>
                    <a:pt x="101" y="2"/>
                  </a:cubicBezTo>
                  <a:cubicBezTo>
                    <a:pt x="43" y="9"/>
                    <a:pt x="0" y="61"/>
                    <a:pt x="8" y="120"/>
                  </a:cubicBezTo>
                  <a:lnTo>
                    <a:pt x="288" y="2436"/>
                  </a:lnTo>
                  <a:cubicBezTo>
                    <a:pt x="296" y="2488"/>
                    <a:pt x="341" y="2529"/>
                    <a:pt x="394" y="2529"/>
                  </a:cubicBezTo>
                  <a:lnTo>
                    <a:pt x="406" y="2529"/>
                  </a:lnTo>
                  <a:cubicBezTo>
                    <a:pt x="464" y="2520"/>
                    <a:pt x="506" y="2468"/>
                    <a:pt x="499" y="2409"/>
                  </a:cubicBezTo>
                  <a:lnTo>
                    <a:pt x="219" y="95"/>
                  </a:lnTo>
                  <a:cubicBezTo>
                    <a:pt x="212" y="41"/>
                    <a:pt x="169" y="1"/>
                    <a:pt x="114"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3" name="Google Shape;2451;p13">
              <a:extLst>
                <a:ext uri="{FF2B5EF4-FFF2-40B4-BE49-F238E27FC236}">
                  <a16:creationId xmlns:a16="http://schemas.microsoft.com/office/drawing/2014/main" id="{E4BA112C-1C5D-B7CF-C784-FFB6EB484277}"/>
                </a:ext>
              </a:extLst>
            </p:cNvPr>
            <p:cNvSpPr/>
            <p:nvPr/>
          </p:nvSpPr>
          <p:spPr>
            <a:xfrm>
              <a:off x="697580" y="2864313"/>
              <a:ext cx="136459" cy="155561"/>
            </a:xfrm>
            <a:custGeom>
              <a:avLst/>
              <a:gdLst/>
              <a:ahLst/>
              <a:cxnLst/>
              <a:rect l="l" t="t" r="r" b="b"/>
              <a:pathLst>
                <a:path w="1343" h="1531" extrusionOk="0">
                  <a:moveTo>
                    <a:pt x="1223" y="0"/>
                  </a:moveTo>
                  <a:cubicBezTo>
                    <a:pt x="1194" y="0"/>
                    <a:pt x="1164" y="13"/>
                    <a:pt x="1142" y="39"/>
                  </a:cubicBezTo>
                  <a:lnTo>
                    <a:pt x="40" y="1356"/>
                  </a:lnTo>
                  <a:cubicBezTo>
                    <a:pt x="1" y="1401"/>
                    <a:pt x="7" y="1467"/>
                    <a:pt x="52" y="1504"/>
                  </a:cubicBezTo>
                  <a:cubicBezTo>
                    <a:pt x="72" y="1523"/>
                    <a:pt x="95" y="1531"/>
                    <a:pt x="120" y="1531"/>
                  </a:cubicBezTo>
                  <a:cubicBezTo>
                    <a:pt x="151" y="1531"/>
                    <a:pt x="180" y="1518"/>
                    <a:pt x="202" y="1493"/>
                  </a:cubicBezTo>
                  <a:lnTo>
                    <a:pt x="1304" y="174"/>
                  </a:lnTo>
                  <a:cubicBezTo>
                    <a:pt x="1343" y="129"/>
                    <a:pt x="1337" y="64"/>
                    <a:pt x="1292" y="26"/>
                  </a:cubicBezTo>
                  <a:cubicBezTo>
                    <a:pt x="1272" y="9"/>
                    <a:pt x="1247" y="0"/>
                    <a:pt x="1223"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4" name="Google Shape;2452;p13">
              <a:extLst>
                <a:ext uri="{FF2B5EF4-FFF2-40B4-BE49-F238E27FC236}">
                  <a16:creationId xmlns:a16="http://schemas.microsoft.com/office/drawing/2014/main" id="{80E5F7A1-3783-A21C-9944-39995F860D4B}"/>
                </a:ext>
              </a:extLst>
            </p:cNvPr>
            <p:cNvSpPr/>
            <p:nvPr/>
          </p:nvSpPr>
          <p:spPr>
            <a:xfrm>
              <a:off x="676242" y="2974050"/>
              <a:ext cx="151294" cy="234510"/>
            </a:xfrm>
            <a:custGeom>
              <a:avLst/>
              <a:gdLst/>
              <a:ahLst/>
              <a:cxnLst/>
              <a:rect l="l" t="t" r="r" b="b"/>
              <a:pathLst>
                <a:path w="1489" h="2308" extrusionOk="0">
                  <a:moveTo>
                    <a:pt x="1367" y="0"/>
                  </a:moveTo>
                  <a:cubicBezTo>
                    <a:pt x="1331" y="0"/>
                    <a:pt x="1296" y="19"/>
                    <a:pt x="1277" y="52"/>
                  </a:cubicBezTo>
                  <a:lnTo>
                    <a:pt x="32" y="2147"/>
                  </a:lnTo>
                  <a:cubicBezTo>
                    <a:pt x="0" y="2198"/>
                    <a:pt x="18" y="2264"/>
                    <a:pt x="68" y="2293"/>
                  </a:cubicBezTo>
                  <a:cubicBezTo>
                    <a:pt x="86" y="2303"/>
                    <a:pt x="105" y="2307"/>
                    <a:pt x="122" y="2307"/>
                  </a:cubicBezTo>
                  <a:cubicBezTo>
                    <a:pt x="159" y="2307"/>
                    <a:pt x="195" y="2290"/>
                    <a:pt x="214" y="2256"/>
                  </a:cubicBezTo>
                  <a:lnTo>
                    <a:pt x="1458" y="161"/>
                  </a:lnTo>
                  <a:cubicBezTo>
                    <a:pt x="1489" y="110"/>
                    <a:pt x="1473" y="45"/>
                    <a:pt x="1422" y="16"/>
                  </a:cubicBezTo>
                  <a:cubicBezTo>
                    <a:pt x="1405" y="5"/>
                    <a:pt x="1385" y="0"/>
                    <a:pt x="136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5" name="Google Shape;2453;p13">
              <a:extLst>
                <a:ext uri="{FF2B5EF4-FFF2-40B4-BE49-F238E27FC236}">
                  <a16:creationId xmlns:a16="http://schemas.microsoft.com/office/drawing/2014/main" id="{A7B921E1-796D-0323-FBDD-5D0C08AAD96B}"/>
                </a:ext>
              </a:extLst>
            </p:cNvPr>
            <p:cNvSpPr/>
            <p:nvPr/>
          </p:nvSpPr>
          <p:spPr>
            <a:xfrm>
              <a:off x="584592" y="3059298"/>
              <a:ext cx="152310" cy="213985"/>
            </a:xfrm>
            <a:custGeom>
              <a:avLst/>
              <a:gdLst/>
              <a:ahLst/>
              <a:cxnLst/>
              <a:rect l="l" t="t" r="r" b="b"/>
              <a:pathLst>
                <a:path w="1499" h="2106" extrusionOk="0">
                  <a:moveTo>
                    <a:pt x="1377" y="0"/>
                  </a:moveTo>
                  <a:cubicBezTo>
                    <a:pt x="1343" y="0"/>
                    <a:pt x="1310" y="17"/>
                    <a:pt x="1290" y="48"/>
                  </a:cubicBezTo>
                  <a:lnTo>
                    <a:pt x="34" y="1939"/>
                  </a:lnTo>
                  <a:cubicBezTo>
                    <a:pt x="1" y="1989"/>
                    <a:pt x="14" y="2054"/>
                    <a:pt x="63" y="2086"/>
                  </a:cubicBezTo>
                  <a:cubicBezTo>
                    <a:pt x="81" y="2099"/>
                    <a:pt x="101" y="2105"/>
                    <a:pt x="121" y="2105"/>
                  </a:cubicBezTo>
                  <a:cubicBezTo>
                    <a:pt x="153" y="2105"/>
                    <a:pt x="188" y="2086"/>
                    <a:pt x="210" y="2057"/>
                  </a:cubicBezTo>
                  <a:lnTo>
                    <a:pt x="1466" y="166"/>
                  </a:lnTo>
                  <a:cubicBezTo>
                    <a:pt x="1498" y="116"/>
                    <a:pt x="1487" y="51"/>
                    <a:pt x="1437" y="19"/>
                  </a:cubicBezTo>
                  <a:cubicBezTo>
                    <a:pt x="1419" y="6"/>
                    <a:pt x="1398" y="0"/>
                    <a:pt x="137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6" name="Google Shape;2454;p13">
              <a:extLst>
                <a:ext uri="{FF2B5EF4-FFF2-40B4-BE49-F238E27FC236}">
                  <a16:creationId xmlns:a16="http://schemas.microsoft.com/office/drawing/2014/main" id="{81C5E0FA-7430-4131-20AE-F593C2C4FE54}"/>
                </a:ext>
              </a:extLst>
            </p:cNvPr>
            <p:cNvSpPr/>
            <p:nvPr/>
          </p:nvSpPr>
          <p:spPr>
            <a:xfrm>
              <a:off x="597191" y="3258550"/>
              <a:ext cx="99372" cy="156069"/>
            </a:xfrm>
            <a:custGeom>
              <a:avLst/>
              <a:gdLst/>
              <a:ahLst/>
              <a:cxnLst/>
              <a:rect l="l" t="t" r="r" b="b"/>
              <a:pathLst>
                <a:path w="978" h="1536" extrusionOk="0">
                  <a:moveTo>
                    <a:pt x="856" y="0"/>
                  </a:moveTo>
                  <a:cubicBezTo>
                    <a:pt x="819" y="0"/>
                    <a:pt x="782" y="20"/>
                    <a:pt x="764" y="55"/>
                  </a:cubicBezTo>
                  <a:lnTo>
                    <a:pt x="28" y="1380"/>
                  </a:lnTo>
                  <a:cubicBezTo>
                    <a:pt x="0" y="1431"/>
                    <a:pt x="19" y="1495"/>
                    <a:pt x="70" y="1524"/>
                  </a:cubicBezTo>
                  <a:cubicBezTo>
                    <a:pt x="86" y="1533"/>
                    <a:pt x="102" y="1535"/>
                    <a:pt x="121" y="1535"/>
                  </a:cubicBezTo>
                  <a:cubicBezTo>
                    <a:pt x="159" y="1535"/>
                    <a:pt x="195" y="1517"/>
                    <a:pt x="214" y="1482"/>
                  </a:cubicBezTo>
                  <a:lnTo>
                    <a:pt x="950" y="157"/>
                  </a:lnTo>
                  <a:cubicBezTo>
                    <a:pt x="977" y="105"/>
                    <a:pt x="958" y="42"/>
                    <a:pt x="907" y="13"/>
                  </a:cubicBezTo>
                  <a:cubicBezTo>
                    <a:pt x="891" y="4"/>
                    <a:pt x="874" y="0"/>
                    <a:pt x="856"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7" name="Google Shape;2455;p13">
              <a:extLst>
                <a:ext uri="{FF2B5EF4-FFF2-40B4-BE49-F238E27FC236}">
                  <a16:creationId xmlns:a16="http://schemas.microsoft.com/office/drawing/2014/main" id="{9B3AD3A2-7FC7-EC8B-F049-9C615884E815}"/>
                </a:ext>
              </a:extLst>
            </p:cNvPr>
            <p:cNvSpPr/>
            <p:nvPr/>
          </p:nvSpPr>
          <p:spPr>
            <a:xfrm>
              <a:off x="480748" y="3012660"/>
              <a:ext cx="34547" cy="239184"/>
            </a:xfrm>
            <a:custGeom>
              <a:avLst/>
              <a:gdLst/>
              <a:ahLst/>
              <a:cxnLst/>
              <a:rect l="l" t="t" r="r" b="b"/>
              <a:pathLst>
                <a:path w="340" h="2354" extrusionOk="0">
                  <a:moveTo>
                    <a:pt x="228" y="1"/>
                  </a:moveTo>
                  <a:cubicBezTo>
                    <a:pt x="172" y="1"/>
                    <a:pt x="128" y="46"/>
                    <a:pt x="126" y="101"/>
                  </a:cubicBezTo>
                  <a:lnTo>
                    <a:pt x="3" y="2243"/>
                  </a:lnTo>
                  <a:cubicBezTo>
                    <a:pt x="1" y="2301"/>
                    <a:pt x="46" y="2349"/>
                    <a:pt x="104" y="2353"/>
                  </a:cubicBezTo>
                  <a:lnTo>
                    <a:pt x="110" y="2353"/>
                  </a:lnTo>
                  <a:cubicBezTo>
                    <a:pt x="163" y="2353"/>
                    <a:pt x="211" y="2310"/>
                    <a:pt x="214" y="2253"/>
                  </a:cubicBezTo>
                  <a:lnTo>
                    <a:pt x="336" y="113"/>
                  </a:lnTo>
                  <a:cubicBezTo>
                    <a:pt x="339" y="55"/>
                    <a:pt x="294" y="5"/>
                    <a:pt x="236" y="1"/>
                  </a:cubicBezTo>
                  <a:cubicBezTo>
                    <a:pt x="234" y="1"/>
                    <a:pt x="231" y="1"/>
                    <a:pt x="228"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8" name="Google Shape;2456;p13">
              <a:extLst>
                <a:ext uri="{FF2B5EF4-FFF2-40B4-BE49-F238E27FC236}">
                  <a16:creationId xmlns:a16="http://schemas.microsoft.com/office/drawing/2014/main" id="{A497AF29-9709-6978-F31A-4EA2F9AF3137}"/>
                </a:ext>
              </a:extLst>
            </p:cNvPr>
            <p:cNvSpPr/>
            <p:nvPr/>
          </p:nvSpPr>
          <p:spPr>
            <a:xfrm>
              <a:off x="567928" y="3020586"/>
              <a:ext cx="28755" cy="122539"/>
            </a:xfrm>
            <a:custGeom>
              <a:avLst/>
              <a:gdLst/>
              <a:ahLst/>
              <a:cxnLst/>
              <a:rect l="l" t="t" r="r" b="b"/>
              <a:pathLst>
                <a:path w="283" h="1206" extrusionOk="0">
                  <a:moveTo>
                    <a:pt x="112" y="1"/>
                  </a:moveTo>
                  <a:cubicBezTo>
                    <a:pt x="109" y="1"/>
                    <a:pt x="106" y="1"/>
                    <a:pt x="102" y="1"/>
                  </a:cubicBezTo>
                  <a:cubicBezTo>
                    <a:pt x="44" y="6"/>
                    <a:pt x="0" y="57"/>
                    <a:pt x="3" y="115"/>
                  </a:cubicBezTo>
                  <a:lnTo>
                    <a:pt x="69" y="1106"/>
                  </a:lnTo>
                  <a:cubicBezTo>
                    <a:pt x="73" y="1162"/>
                    <a:pt x="120" y="1205"/>
                    <a:pt x="175" y="1205"/>
                  </a:cubicBezTo>
                  <a:lnTo>
                    <a:pt x="181" y="1205"/>
                  </a:lnTo>
                  <a:cubicBezTo>
                    <a:pt x="240" y="1201"/>
                    <a:pt x="282" y="1150"/>
                    <a:pt x="280" y="1092"/>
                  </a:cubicBezTo>
                  <a:lnTo>
                    <a:pt x="214" y="100"/>
                  </a:lnTo>
                  <a:cubicBezTo>
                    <a:pt x="211" y="45"/>
                    <a:pt x="167" y="1"/>
                    <a:pt x="112"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59" name="Google Shape;2457;p13">
              <a:extLst>
                <a:ext uri="{FF2B5EF4-FFF2-40B4-BE49-F238E27FC236}">
                  <a16:creationId xmlns:a16="http://schemas.microsoft.com/office/drawing/2014/main" id="{E92FF253-2339-02D8-0738-FE3BB823DD4F}"/>
                </a:ext>
              </a:extLst>
            </p:cNvPr>
            <p:cNvSpPr/>
            <p:nvPr/>
          </p:nvSpPr>
          <p:spPr>
            <a:xfrm>
              <a:off x="270418" y="3242192"/>
              <a:ext cx="131582" cy="79051"/>
            </a:xfrm>
            <a:custGeom>
              <a:avLst/>
              <a:gdLst/>
              <a:ahLst/>
              <a:cxnLst/>
              <a:rect l="l" t="t" r="r" b="b"/>
              <a:pathLst>
                <a:path w="1295" h="778" extrusionOk="0">
                  <a:moveTo>
                    <a:pt x="121" y="0"/>
                  </a:moveTo>
                  <a:cubicBezTo>
                    <a:pt x="83" y="0"/>
                    <a:pt x="46" y="21"/>
                    <a:pt x="28" y="56"/>
                  </a:cubicBezTo>
                  <a:cubicBezTo>
                    <a:pt x="0" y="109"/>
                    <a:pt x="21" y="173"/>
                    <a:pt x="71" y="199"/>
                  </a:cubicBezTo>
                  <a:lnTo>
                    <a:pt x="1123" y="765"/>
                  </a:lnTo>
                  <a:cubicBezTo>
                    <a:pt x="1137" y="773"/>
                    <a:pt x="1156" y="778"/>
                    <a:pt x="1172" y="778"/>
                  </a:cubicBezTo>
                  <a:cubicBezTo>
                    <a:pt x="1210" y="778"/>
                    <a:pt x="1246" y="757"/>
                    <a:pt x="1267" y="721"/>
                  </a:cubicBezTo>
                  <a:cubicBezTo>
                    <a:pt x="1294" y="669"/>
                    <a:pt x="1274" y="605"/>
                    <a:pt x="1223" y="577"/>
                  </a:cubicBezTo>
                  <a:lnTo>
                    <a:pt x="170" y="13"/>
                  </a:lnTo>
                  <a:cubicBezTo>
                    <a:pt x="154" y="4"/>
                    <a:pt x="137" y="0"/>
                    <a:pt x="12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0" name="Google Shape;2458;p13">
              <a:extLst>
                <a:ext uri="{FF2B5EF4-FFF2-40B4-BE49-F238E27FC236}">
                  <a16:creationId xmlns:a16="http://schemas.microsoft.com/office/drawing/2014/main" id="{8C685801-01CA-AADD-4375-D2DD4FC5FE30}"/>
                </a:ext>
              </a:extLst>
            </p:cNvPr>
            <p:cNvSpPr/>
            <p:nvPr/>
          </p:nvSpPr>
          <p:spPr>
            <a:xfrm>
              <a:off x="190656" y="3270947"/>
              <a:ext cx="172428" cy="163588"/>
            </a:xfrm>
            <a:custGeom>
              <a:avLst/>
              <a:gdLst/>
              <a:ahLst/>
              <a:cxnLst/>
              <a:rect l="l" t="t" r="r" b="b"/>
              <a:pathLst>
                <a:path w="1697" h="1610" extrusionOk="0">
                  <a:moveTo>
                    <a:pt x="117" y="0"/>
                  </a:moveTo>
                  <a:cubicBezTo>
                    <a:pt x="89" y="0"/>
                    <a:pt x="60" y="11"/>
                    <a:pt x="39" y="32"/>
                  </a:cubicBezTo>
                  <a:cubicBezTo>
                    <a:pt x="0" y="74"/>
                    <a:pt x="2" y="141"/>
                    <a:pt x="44" y="182"/>
                  </a:cubicBezTo>
                  <a:lnTo>
                    <a:pt x="1508" y="1581"/>
                  </a:lnTo>
                  <a:cubicBezTo>
                    <a:pt x="1528" y="1601"/>
                    <a:pt x="1556" y="1610"/>
                    <a:pt x="1581" y="1610"/>
                  </a:cubicBezTo>
                  <a:cubicBezTo>
                    <a:pt x="1608" y="1610"/>
                    <a:pt x="1636" y="1600"/>
                    <a:pt x="1658" y="1578"/>
                  </a:cubicBezTo>
                  <a:cubicBezTo>
                    <a:pt x="1697" y="1536"/>
                    <a:pt x="1695" y="1469"/>
                    <a:pt x="1653" y="1428"/>
                  </a:cubicBezTo>
                  <a:lnTo>
                    <a:pt x="189" y="29"/>
                  </a:lnTo>
                  <a:cubicBezTo>
                    <a:pt x="169" y="10"/>
                    <a:pt x="143" y="0"/>
                    <a:pt x="117"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1" name="Google Shape;2459;p13">
              <a:extLst>
                <a:ext uri="{FF2B5EF4-FFF2-40B4-BE49-F238E27FC236}">
                  <a16:creationId xmlns:a16="http://schemas.microsoft.com/office/drawing/2014/main" id="{C0C6A9AA-8024-B82D-7CD6-B6D6B206F571}"/>
                </a:ext>
              </a:extLst>
            </p:cNvPr>
            <p:cNvSpPr/>
            <p:nvPr/>
          </p:nvSpPr>
          <p:spPr>
            <a:xfrm>
              <a:off x="323864" y="3331708"/>
              <a:ext cx="165823" cy="125485"/>
            </a:xfrm>
            <a:custGeom>
              <a:avLst/>
              <a:gdLst/>
              <a:ahLst/>
              <a:cxnLst/>
              <a:rect l="l" t="t" r="r" b="b"/>
              <a:pathLst>
                <a:path w="1632" h="1235" extrusionOk="0">
                  <a:moveTo>
                    <a:pt x="121" y="0"/>
                  </a:moveTo>
                  <a:cubicBezTo>
                    <a:pt x="89" y="0"/>
                    <a:pt x="56" y="16"/>
                    <a:pt x="35" y="43"/>
                  </a:cubicBezTo>
                  <a:cubicBezTo>
                    <a:pt x="1" y="89"/>
                    <a:pt x="11" y="155"/>
                    <a:pt x="57" y="190"/>
                  </a:cubicBezTo>
                  <a:lnTo>
                    <a:pt x="1450" y="1214"/>
                  </a:lnTo>
                  <a:cubicBezTo>
                    <a:pt x="1468" y="1227"/>
                    <a:pt x="1489" y="1234"/>
                    <a:pt x="1511" y="1234"/>
                  </a:cubicBezTo>
                  <a:cubicBezTo>
                    <a:pt x="1545" y="1234"/>
                    <a:pt x="1577" y="1220"/>
                    <a:pt x="1597" y="1192"/>
                  </a:cubicBezTo>
                  <a:cubicBezTo>
                    <a:pt x="1632" y="1147"/>
                    <a:pt x="1622" y="1080"/>
                    <a:pt x="1575" y="1045"/>
                  </a:cubicBezTo>
                  <a:lnTo>
                    <a:pt x="182" y="22"/>
                  </a:lnTo>
                  <a:cubicBezTo>
                    <a:pt x="164" y="7"/>
                    <a:pt x="143" y="0"/>
                    <a:pt x="12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2" name="Google Shape;2460;p13">
              <a:extLst>
                <a:ext uri="{FF2B5EF4-FFF2-40B4-BE49-F238E27FC236}">
                  <a16:creationId xmlns:a16="http://schemas.microsoft.com/office/drawing/2014/main" id="{92BF48EB-757F-E1DB-0FA0-2A3B931D1DE7}"/>
                </a:ext>
              </a:extLst>
            </p:cNvPr>
            <p:cNvSpPr/>
            <p:nvPr/>
          </p:nvSpPr>
          <p:spPr>
            <a:xfrm>
              <a:off x="385439" y="3474466"/>
              <a:ext cx="124266" cy="125790"/>
            </a:xfrm>
            <a:custGeom>
              <a:avLst/>
              <a:gdLst/>
              <a:ahLst/>
              <a:cxnLst/>
              <a:rect l="l" t="t" r="r" b="b"/>
              <a:pathLst>
                <a:path w="1223" h="1238" extrusionOk="0">
                  <a:moveTo>
                    <a:pt x="116" y="1"/>
                  </a:moveTo>
                  <a:cubicBezTo>
                    <a:pt x="89" y="1"/>
                    <a:pt x="62" y="11"/>
                    <a:pt x="42" y="31"/>
                  </a:cubicBezTo>
                  <a:cubicBezTo>
                    <a:pt x="1" y="71"/>
                    <a:pt x="1" y="137"/>
                    <a:pt x="40" y="180"/>
                  </a:cubicBezTo>
                  <a:lnTo>
                    <a:pt x="1030" y="1205"/>
                  </a:lnTo>
                  <a:cubicBezTo>
                    <a:pt x="1052" y="1226"/>
                    <a:pt x="1080" y="1238"/>
                    <a:pt x="1107" y="1238"/>
                  </a:cubicBezTo>
                  <a:cubicBezTo>
                    <a:pt x="1135" y="1238"/>
                    <a:pt x="1160" y="1226"/>
                    <a:pt x="1180" y="1206"/>
                  </a:cubicBezTo>
                  <a:cubicBezTo>
                    <a:pt x="1222" y="1167"/>
                    <a:pt x="1222" y="1100"/>
                    <a:pt x="1181" y="1058"/>
                  </a:cubicBezTo>
                  <a:lnTo>
                    <a:pt x="191" y="33"/>
                  </a:lnTo>
                  <a:cubicBezTo>
                    <a:pt x="171" y="11"/>
                    <a:pt x="144" y="1"/>
                    <a:pt x="11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3" name="Google Shape;2461;p13">
              <a:extLst>
                <a:ext uri="{FF2B5EF4-FFF2-40B4-BE49-F238E27FC236}">
                  <a16:creationId xmlns:a16="http://schemas.microsoft.com/office/drawing/2014/main" id="{658108B9-F632-6DE3-D001-31326060DA71}"/>
                </a:ext>
              </a:extLst>
            </p:cNvPr>
            <p:cNvSpPr/>
            <p:nvPr/>
          </p:nvSpPr>
          <p:spPr>
            <a:xfrm>
              <a:off x="538766" y="3313012"/>
              <a:ext cx="21541" cy="256762"/>
            </a:xfrm>
            <a:custGeom>
              <a:avLst/>
              <a:gdLst/>
              <a:ahLst/>
              <a:cxnLst/>
              <a:rect l="l" t="t" r="r" b="b"/>
              <a:pathLst>
                <a:path w="212" h="2527" extrusionOk="0">
                  <a:moveTo>
                    <a:pt x="107" y="1"/>
                  </a:moveTo>
                  <a:cubicBezTo>
                    <a:pt x="49" y="1"/>
                    <a:pt x="1" y="47"/>
                    <a:pt x="1" y="105"/>
                  </a:cubicBezTo>
                  <a:lnTo>
                    <a:pt x="1" y="2421"/>
                  </a:lnTo>
                  <a:cubicBezTo>
                    <a:pt x="1" y="2480"/>
                    <a:pt x="49" y="2526"/>
                    <a:pt x="107" y="2526"/>
                  </a:cubicBezTo>
                  <a:cubicBezTo>
                    <a:pt x="165" y="2526"/>
                    <a:pt x="212" y="2480"/>
                    <a:pt x="212" y="2421"/>
                  </a:cubicBezTo>
                  <a:lnTo>
                    <a:pt x="212" y="105"/>
                  </a:lnTo>
                  <a:cubicBezTo>
                    <a:pt x="212" y="47"/>
                    <a:pt x="165" y="1"/>
                    <a:pt x="107"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4" name="Google Shape;2462;p13">
              <a:extLst>
                <a:ext uri="{FF2B5EF4-FFF2-40B4-BE49-F238E27FC236}">
                  <a16:creationId xmlns:a16="http://schemas.microsoft.com/office/drawing/2014/main" id="{33A2D930-DD6E-F926-918F-99E5ED67318A}"/>
                </a:ext>
              </a:extLst>
            </p:cNvPr>
            <p:cNvSpPr/>
            <p:nvPr/>
          </p:nvSpPr>
          <p:spPr>
            <a:xfrm>
              <a:off x="430045" y="3647809"/>
              <a:ext cx="46638" cy="268752"/>
            </a:xfrm>
            <a:custGeom>
              <a:avLst/>
              <a:gdLst/>
              <a:ahLst/>
              <a:cxnLst/>
              <a:rect l="l" t="t" r="r" b="b"/>
              <a:pathLst>
                <a:path w="459" h="2645" extrusionOk="0">
                  <a:moveTo>
                    <a:pt x="346" y="1"/>
                  </a:moveTo>
                  <a:cubicBezTo>
                    <a:pt x="292" y="1"/>
                    <a:pt x="248" y="42"/>
                    <a:pt x="242" y="96"/>
                  </a:cubicBezTo>
                  <a:lnTo>
                    <a:pt x="7" y="2528"/>
                  </a:lnTo>
                  <a:cubicBezTo>
                    <a:pt x="1" y="2587"/>
                    <a:pt x="43" y="2639"/>
                    <a:pt x="101" y="2645"/>
                  </a:cubicBezTo>
                  <a:lnTo>
                    <a:pt x="111" y="2645"/>
                  </a:lnTo>
                  <a:cubicBezTo>
                    <a:pt x="167" y="2645"/>
                    <a:pt x="212" y="2603"/>
                    <a:pt x="218" y="2550"/>
                  </a:cubicBezTo>
                  <a:lnTo>
                    <a:pt x="453" y="118"/>
                  </a:lnTo>
                  <a:cubicBezTo>
                    <a:pt x="459" y="60"/>
                    <a:pt x="417" y="7"/>
                    <a:pt x="359" y="2"/>
                  </a:cubicBezTo>
                  <a:cubicBezTo>
                    <a:pt x="354" y="1"/>
                    <a:pt x="350" y="1"/>
                    <a:pt x="34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5" name="Google Shape;2463;p13">
              <a:extLst>
                <a:ext uri="{FF2B5EF4-FFF2-40B4-BE49-F238E27FC236}">
                  <a16:creationId xmlns:a16="http://schemas.microsoft.com/office/drawing/2014/main" id="{6A189764-5EF7-0205-4082-89D0EA3B26A6}"/>
                </a:ext>
              </a:extLst>
            </p:cNvPr>
            <p:cNvSpPr/>
            <p:nvPr/>
          </p:nvSpPr>
          <p:spPr>
            <a:xfrm>
              <a:off x="611619" y="3526591"/>
              <a:ext cx="38712" cy="181674"/>
            </a:xfrm>
            <a:custGeom>
              <a:avLst/>
              <a:gdLst/>
              <a:ahLst/>
              <a:cxnLst/>
              <a:rect l="l" t="t" r="r" b="b"/>
              <a:pathLst>
                <a:path w="381" h="1788" extrusionOk="0">
                  <a:moveTo>
                    <a:pt x="112" y="0"/>
                  </a:moveTo>
                  <a:cubicBezTo>
                    <a:pt x="108" y="0"/>
                    <a:pt x="105" y="1"/>
                    <a:pt x="101" y="1"/>
                  </a:cubicBezTo>
                  <a:cubicBezTo>
                    <a:pt x="43" y="7"/>
                    <a:pt x="1" y="59"/>
                    <a:pt x="7" y="117"/>
                  </a:cubicBezTo>
                  <a:lnTo>
                    <a:pt x="164" y="1693"/>
                  </a:lnTo>
                  <a:cubicBezTo>
                    <a:pt x="169" y="1747"/>
                    <a:pt x="214" y="1788"/>
                    <a:pt x="270" y="1788"/>
                  </a:cubicBezTo>
                  <a:lnTo>
                    <a:pt x="280" y="1788"/>
                  </a:lnTo>
                  <a:cubicBezTo>
                    <a:pt x="338" y="1782"/>
                    <a:pt x="380" y="1730"/>
                    <a:pt x="374" y="1671"/>
                  </a:cubicBezTo>
                  <a:lnTo>
                    <a:pt x="217" y="95"/>
                  </a:lnTo>
                  <a:cubicBezTo>
                    <a:pt x="212" y="41"/>
                    <a:pt x="167" y="0"/>
                    <a:pt x="112"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6" name="Google Shape;2464;p13">
              <a:extLst>
                <a:ext uri="{FF2B5EF4-FFF2-40B4-BE49-F238E27FC236}">
                  <a16:creationId xmlns:a16="http://schemas.microsoft.com/office/drawing/2014/main" id="{A3708567-4174-5D73-F00A-DA76E2AF3748}"/>
                </a:ext>
              </a:extLst>
            </p:cNvPr>
            <p:cNvSpPr/>
            <p:nvPr/>
          </p:nvSpPr>
          <p:spPr>
            <a:xfrm>
              <a:off x="675937" y="3948262"/>
              <a:ext cx="39322" cy="252596"/>
            </a:xfrm>
            <a:custGeom>
              <a:avLst/>
              <a:gdLst/>
              <a:ahLst/>
              <a:cxnLst/>
              <a:rect l="l" t="t" r="r" b="b"/>
              <a:pathLst>
                <a:path w="387" h="2486" extrusionOk="0">
                  <a:moveTo>
                    <a:pt x="110" y="0"/>
                  </a:moveTo>
                  <a:cubicBezTo>
                    <a:pt x="107" y="0"/>
                    <a:pt x="105" y="0"/>
                    <a:pt x="102" y="0"/>
                  </a:cubicBezTo>
                  <a:cubicBezTo>
                    <a:pt x="44" y="3"/>
                    <a:pt x="0" y="54"/>
                    <a:pt x="3" y="112"/>
                  </a:cubicBezTo>
                  <a:lnTo>
                    <a:pt x="172" y="2386"/>
                  </a:lnTo>
                  <a:cubicBezTo>
                    <a:pt x="176" y="2443"/>
                    <a:pt x="224" y="2485"/>
                    <a:pt x="278" y="2485"/>
                  </a:cubicBezTo>
                  <a:lnTo>
                    <a:pt x="285" y="2485"/>
                  </a:lnTo>
                  <a:cubicBezTo>
                    <a:pt x="343" y="2481"/>
                    <a:pt x="387" y="2430"/>
                    <a:pt x="383" y="2372"/>
                  </a:cubicBezTo>
                  <a:lnTo>
                    <a:pt x="214" y="98"/>
                  </a:lnTo>
                  <a:cubicBezTo>
                    <a:pt x="211" y="42"/>
                    <a:pt x="165" y="0"/>
                    <a:pt x="110"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7" name="Google Shape;2465;p13">
              <a:extLst>
                <a:ext uri="{FF2B5EF4-FFF2-40B4-BE49-F238E27FC236}">
                  <a16:creationId xmlns:a16="http://schemas.microsoft.com/office/drawing/2014/main" id="{5500FD5C-5620-9DAF-B98A-E6BB7FAE21A3}"/>
                </a:ext>
              </a:extLst>
            </p:cNvPr>
            <p:cNvSpPr/>
            <p:nvPr/>
          </p:nvSpPr>
          <p:spPr>
            <a:xfrm>
              <a:off x="592009" y="3758662"/>
              <a:ext cx="36172" cy="228414"/>
            </a:xfrm>
            <a:custGeom>
              <a:avLst/>
              <a:gdLst/>
              <a:ahLst/>
              <a:cxnLst/>
              <a:rect l="l" t="t" r="r" b="b"/>
              <a:pathLst>
                <a:path w="356" h="2248" extrusionOk="0">
                  <a:moveTo>
                    <a:pt x="110" y="1"/>
                  </a:moveTo>
                  <a:cubicBezTo>
                    <a:pt x="107" y="1"/>
                    <a:pt x="105" y="1"/>
                    <a:pt x="102" y="1"/>
                  </a:cubicBezTo>
                  <a:cubicBezTo>
                    <a:pt x="44" y="5"/>
                    <a:pt x="0" y="56"/>
                    <a:pt x="5" y="114"/>
                  </a:cubicBezTo>
                  <a:lnTo>
                    <a:pt x="141" y="2150"/>
                  </a:lnTo>
                  <a:cubicBezTo>
                    <a:pt x="144" y="2204"/>
                    <a:pt x="192" y="2247"/>
                    <a:pt x="246" y="2247"/>
                  </a:cubicBezTo>
                  <a:lnTo>
                    <a:pt x="253" y="2247"/>
                  </a:lnTo>
                  <a:cubicBezTo>
                    <a:pt x="312" y="2244"/>
                    <a:pt x="355" y="2193"/>
                    <a:pt x="352" y="2135"/>
                  </a:cubicBezTo>
                  <a:lnTo>
                    <a:pt x="216" y="100"/>
                  </a:lnTo>
                  <a:cubicBezTo>
                    <a:pt x="211" y="44"/>
                    <a:pt x="165" y="1"/>
                    <a:pt x="110"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8" name="Google Shape;2466;p13">
              <a:extLst>
                <a:ext uri="{FF2B5EF4-FFF2-40B4-BE49-F238E27FC236}">
                  <a16:creationId xmlns:a16="http://schemas.microsoft.com/office/drawing/2014/main" id="{7E57C598-E0C2-6307-56AF-5FEC6D0D8E7A}"/>
                </a:ext>
              </a:extLst>
            </p:cNvPr>
            <p:cNvSpPr/>
            <p:nvPr/>
          </p:nvSpPr>
          <p:spPr>
            <a:xfrm>
              <a:off x="517428" y="3657360"/>
              <a:ext cx="21439" cy="221708"/>
            </a:xfrm>
            <a:custGeom>
              <a:avLst/>
              <a:gdLst/>
              <a:ahLst/>
              <a:cxnLst/>
              <a:rect l="l" t="t" r="r" b="b"/>
              <a:pathLst>
                <a:path w="211" h="2182" extrusionOk="0">
                  <a:moveTo>
                    <a:pt x="106" y="1"/>
                  </a:moveTo>
                  <a:cubicBezTo>
                    <a:pt x="48" y="1"/>
                    <a:pt x="0" y="49"/>
                    <a:pt x="0" y="105"/>
                  </a:cubicBezTo>
                  <a:lnTo>
                    <a:pt x="0" y="2075"/>
                  </a:lnTo>
                  <a:cubicBezTo>
                    <a:pt x="0" y="2135"/>
                    <a:pt x="48" y="2181"/>
                    <a:pt x="106" y="2181"/>
                  </a:cubicBezTo>
                  <a:cubicBezTo>
                    <a:pt x="164" y="2181"/>
                    <a:pt x="211" y="2135"/>
                    <a:pt x="211" y="2075"/>
                  </a:cubicBezTo>
                  <a:lnTo>
                    <a:pt x="211" y="105"/>
                  </a:lnTo>
                  <a:cubicBezTo>
                    <a:pt x="211" y="47"/>
                    <a:pt x="164" y="1"/>
                    <a:pt x="10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69" name="Google Shape;2467;p13">
              <a:extLst>
                <a:ext uri="{FF2B5EF4-FFF2-40B4-BE49-F238E27FC236}">
                  <a16:creationId xmlns:a16="http://schemas.microsoft.com/office/drawing/2014/main" id="{2421B577-59D0-D69A-765F-6FE7B806812B}"/>
                </a:ext>
              </a:extLst>
            </p:cNvPr>
            <p:cNvSpPr/>
            <p:nvPr/>
          </p:nvSpPr>
          <p:spPr>
            <a:xfrm>
              <a:off x="470384" y="3930785"/>
              <a:ext cx="33937" cy="302079"/>
            </a:xfrm>
            <a:custGeom>
              <a:avLst/>
              <a:gdLst/>
              <a:ahLst/>
              <a:cxnLst/>
              <a:rect l="l" t="t" r="r" b="b"/>
              <a:pathLst>
                <a:path w="334" h="2973" extrusionOk="0">
                  <a:moveTo>
                    <a:pt x="231" y="1"/>
                  </a:moveTo>
                  <a:cubicBezTo>
                    <a:pt x="171" y="1"/>
                    <a:pt x="121" y="44"/>
                    <a:pt x="120" y="103"/>
                  </a:cubicBezTo>
                  <a:lnTo>
                    <a:pt x="2" y="2862"/>
                  </a:lnTo>
                  <a:cubicBezTo>
                    <a:pt x="1" y="2920"/>
                    <a:pt x="46" y="2971"/>
                    <a:pt x="104" y="2973"/>
                  </a:cubicBezTo>
                  <a:lnTo>
                    <a:pt x="110" y="2973"/>
                  </a:lnTo>
                  <a:cubicBezTo>
                    <a:pt x="165" y="2973"/>
                    <a:pt x="213" y="2929"/>
                    <a:pt x="215" y="2871"/>
                  </a:cubicBezTo>
                  <a:lnTo>
                    <a:pt x="332" y="111"/>
                  </a:lnTo>
                  <a:cubicBezTo>
                    <a:pt x="334" y="55"/>
                    <a:pt x="289" y="2"/>
                    <a:pt x="231"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0" name="Google Shape;2468;p13">
              <a:extLst>
                <a:ext uri="{FF2B5EF4-FFF2-40B4-BE49-F238E27FC236}">
                  <a16:creationId xmlns:a16="http://schemas.microsoft.com/office/drawing/2014/main" id="{06DE1B8E-15A9-C80C-9686-F8FBD5F14FCD}"/>
                </a:ext>
              </a:extLst>
            </p:cNvPr>
            <p:cNvSpPr/>
            <p:nvPr/>
          </p:nvSpPr>
          <p:spPr>
            <a:xfrm>
              <a:off x="623711" y="4113984"/>
              <a:ext cx="34242" cy="249650"/>
            </a:xfrm>
            <a:custGeom>
              <a:avLst/>
              <a:gdLst/>
              <a:ahLst/>
              <a:cxnLst/>
              <a:rect l="l" t="t" r="r" b="b"/>
              <a:pathLst>
                <a:path w="337" h="2457" extrusionOk="0">
                  <a:moveTo>
                    <a:pt x="110" y="1"/>
                  </a:moveTo>
                  <a:cubicBezTo>
                    <a:pt x="108" y="1"/>
                    <a:pt x="106" y="1"/>
                    <a:pt x="104" y="1"/>
                  </a:cubicBezTo>
                  <a:cubicBezTo>
                    <a:pt x="47" y="4"/>
                    <a:pt x="1" y="54"/>
                    <a:pt x="5" y="113"/>
                  </a:cubicBezTo>
                  <a:lnTo>
                    <a:pt x="123" y="2356"/>
                  </a:lnTo>
                  <a:cubicBezTo>
                    <a:pt x="127" y="2413"/>
                    <a:pt x="173" y="2456"/>
                    <a:pt x="229" y="2456"/>
                  </a:cubicBezTo>
                  <a:lnTo>
                    <a:pt x="234" y="2456"/>
                  </a:lnTo>
                  <a:cubicBezTo>
                    <a:pt x="292" y="2455"/>
                    <a:pt x="337" y="2404"/>
                    <a:pt x="334" y="2346"/>
                  </a:cubicBezTo>
                  <a:lnTo>
                    <a:pt x="216" y="101"/>
                  </a:lnTo>
                  <a:cubicBezTo>
                    <a:pt x="213" y="45"/>
                    <a:pt x="168" y="1"/>
                    <a:pt x="110"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1" name="Google Shape;2469;p13">
              <a:extLst>
                <a:ext uri="{FF2B5EF4-FFF2-40B4-BE49-F238E27FC236}">
                  <a16:creationId xmlns:a16="http://schemas.microsoft.com/office/drawing/2014/main" id="{94E027AE-7A20-D0D7-7436-34D0EF92C4F1}"/>
                </a:ext>
              </a:extLst>
            </p:cNvPr>
            <p:cNvSpPr/>
            <p:nvPr/>
          </p:nvSpPr>
          <p:spPr>
            <a:xfrm>
              <a:off x="411654" y="4128514"/>
              <a:ext cx="35359" cy="331240"/>
            </a:xfrm>
            <a:custGeom>
              <a:avLst/>
              <a:gdLst/>
              <a:ahLst/>
              <a:cxnLst/>
              <a:rect l="l" t="t" r="r" b="b"/>
              <a:pathLst>
                <a:path w="348" h="3260" extrusionOk="0">
                  <a:moveTo>
                    <a:pt x="242" y="0"/>
                  </a:moveTo>
                  <a:cubicBezTo>
                    <a:pt x="185" y="0"/>
                    <a:pt x="135" y="45"/>
                    <a:pt x="132" y="102"/>
                  </a:cubicBezTo>
                  <a:lnTo>
                    <a:pt x="2" y="3149"/>
                  </a:lnTo>
                  <a:cubicBezTo>
                    <a:pt x="0" y="3207"/>
                    <a:pt x="45" y="3258"/>
                    <a:pt x="103" y="3260"/>
                  </a:cubicBezTo>
                  <a:lnTo>
                    <a:pt x="109" y="3260"/>
                  </a:lnTo>
                  <a:cubicBezTo>
                    <a:pt x="166" y="3260"/>
                    <a:pt x="212" y="3215"/>
                    <a:pt x="215" y="3158"/>
                  </a:cubicBezTo>
                  <a:lnTo>
                    <a:pt x="346" y="111"/>
                  </a:lnTo>
                  <a:cubicBezTo>
                    <a:pt x="348" y="52"/>
                    <a:pt x="301" y="2"/>
                    <a:pt x="244" y="0"/>
                  </a:cubicBezTo>
                  <a:cubicBezTo>
                    <a:pt x="244" y="0"/>
                    <a:pt x="243" y="0"/>
                    <a:pt x="242"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2" name="Google Shape;2470;p13">
              <a:extLst>
                <a:ext uri="{FF2B5EF4-FFF2-40B4-BE49-F238E27FC236}">
                  <a16:creationId xmlns:a16="http://schemas.microsoft.com/office/drawing/2014/main" id="{B43D56A7-6AC8-F30F-748E-2EBDEC20A08D}"/>
                </a:ext>
              </a:extLst>
            </p:cNvPr>
            <p:cNvSpPr/>
            <p:nvPr/>
          </p:nvSpPr>
          <p:spPr>
            <a:xfrm>
              <a:off x="536429" y="4246988"/>
              <a:ext cx="28755" cy="294052"/>
            </a:xfrm>
            <a:custGeom>
              <a:avLst/>
              <a:gdLst/>
              <a:ahLst/>
              <a:cxnLst/>
              <a:rect l="l" t="t" r="r" b="b"/>
              <a:pathLst>
                <a:path w="283" h="2894" extrusionOk="0">
                  <a:moveTo>
                    <a:pt x="171" y="0"/>
                  </a:moveTo>
                  <a:cubicBezTo>
                    <a:pt x="112" y="0"/>
                    <a:pt x="70" y="48"/>
                    <a:pt x="68" y="105"/>
                  </a:cubicBezTo>
                  <a:lnTo>
                    <a:pt x="2" y="2784"/>
                  </a:lnTo>
                  <a:cubicBezTo>
                    <a:pt x="1" y="2845"/>
                    <a:pt x="49" y="2892"/>
                    <a:pt x="107" y="2893"/>
                  </a:cubicBezTo>
                  <a:lnTo>
                    <a:pt x="108" y="2893"/>
                  </a:lnTo>
                  <a:cubicBezTo>
                    <a:pt x="166" y="2893"/>
                    <a:pt x="212" y="2848"/>
                    <a:pt x="216" y="2790"/>
                  </a:cubicBezTo>
                  <a:lnTo>
                    <a:pt x="281" y="109"/>
                  </a:lnTo>
                  <a:cubicBezTo>
                    <a:pt x="283" y="50"/>
                    <a:pt x="235" y="3"/>
                    <a:pt x="177" y="0"/>
                  </a:cubicBezTo>
                  <a:cubicBezTo>
                    <a:pt x="175" y="0"/>
                    <a:pt x="173" y="0"/>
                    <a:pt x="17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3" name="Google Shape;2471;p13">
              <a:extLst>
                <a:ext uri="{FF2B5EF4-FFF2-40B4-BE49-F238E27FC236}">
                  <a16:creationId xmlns:a16="http://schemas.microsoft.com/office/drawing/2014/main" id="{E3E96125-6AA9-EE38-56D2-0A8ADD753DF8}"/>
                </a:ext>
              </a:extLst>
            </p:cNvPr>
            <p:cNvSpPr/>
            <p:nvPr/>
          </p:nvSpPr>
          <p:spPr>
            <a:xfrm>
              <a:off x="453618" y="4405699"/>
              <a:ext cx="32718" cy="259404"/>
            </a:xfrm>
            <a:custGeom>
              <a:avLst/>
              <a:gdLst/>
              <a:ahLst/>
              <a:cxnLst/>
              <a:rect l="l" t="t" r="r" b="b"/>
              <a:pathLst>
                <a:path w="322" h="2553" extrusionOk="0">
                  <a:moveTo>
                    <a:pt x="213" y="1"/>
                  </a:moveTo>
                  <a:cubicBezTo>
                    <a:pt x="157" y="1"/>
                    <a:pt x="109" y="46"/>
                    <a:pt x="108" y="103"/>
                  </a:cubicBezTo>
                  <a:lnTo>
                    <a:pt x="2" y="2442"/>
                  </a:lnTo>
                  <a:cubicBezTo>
                    <a:pt x="0" y="2500"/>
                    <a:pt x="45" y="2551"/>
                    <a:pt x="103" y="2553"/>
                  </a:cubicBezTo>
                  <a:lnTo>
                    <a:pt x="109" y="2553"/>
                  </a:lnTo>
                  <a:cubicBezTo>
                    <a:pt x="166" y="2553"/>
                    <a:pt x="212" y="2509"/>
                    <a:pt x="214" y="2451"/>
                  </a:cubicBezTo>
                  <a:lnTo>
                    <a:pt x="320" y="113"/>
                  </a:lnTo>
                  <a:cubicBezTo>
                    <a:pt x="321" y="55"/>
                    <a:pt x="276" y="4"/>
                    <a:pt x="218" y="1"/>
                  </a:cubicBezTo>
                  <a:cubicBezTo>
                    <a:pt x="216" y="1"/>
                    <a:pt x="215" y="1"/>
                    <a:pt x="213"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4" name="Google Shape;2472;p13">
              <a:extLst>
                <a:ext uri="{FF2B5EF4-FFF2-40B4-BE49-F238E27FC236}">
                  <a16:creationId xmlns:a16="http://schemas.microsoft.com/office/drawing/2014/main" id="{A92E26CB-7914-6328-6C12-F2A49E3798E1}"/>
                </a:ext>
              </a:extLst>
            </p:cNvPr>
            <p:cNvSpPr/>
            <p:nvPr/>
          </p:nvSpPr>
          <p:spPr>
            <a:xfrm>
              <a:off x="679900" y="4364853"/>
              <a:ext cx="30787" cy="279116"/>
            </a:xfrm>
            <a:custGeom>
              <a:avLst/>
              <a:gdLst/>
              <a:ahLst/>
              <a:cxnLst/>
              <a:rect l="l" t="t" r="r" b="b"/>
              <a:pathLst>
                <a:path w="303" h="2747" extrusionOk="0">
                  <a:moveTo>
                    <a:pt x="105" y="0"/>
                  </a:moveTo>
                  <a:cubicBezTo>
                    <a:pt x="47" y="2"/>
                    <a:pt x="0" y="51"/>
                    <a:pt x="3" y="109"/>
                  </a:cubicBezTo>
                  <a:lnTo>
                    <a:pt x="91" y="2645"/>
                  </a:lnTo>
                  <a:cubicBezTo>
                    <a:pt x="92" y="2700"/>
                    <a:pt x="139" y="2747"/>
                    <a:pt x="195" y="2747"/>
                  </a:cubicBezTo>
                  <a:lnTo>
                    <a:pt x="200" y="2747"/>
                  </a:lnTo>
                  <a:cubicBezTo>
                    <a:pt x="258" y="2744"/>
                    <a:pt x="303" y="2694"/>
                    <a:pt x="301" y="2638"/>
                  </a:cubicBezTo>
                  <a:lnTo>
                    <a:pt x="214" y="102"/>
                  </a:lnTo>
                  <a:cubicBezTo>
                    <a:pt x="211" y="44"/>
                    <a:pt x="162" y="0"/>
                    <a:pt x="105"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5" name="Google Shape;2473;p13">
              <a:extLst>
                <a:ext uri="{FF2B5EF4-FFF2-40B4-BE49-F238E27FC236}">
                  <a16:creationId xmlns:a16="http://schemas.microsoft.com/office/drawing/2014/main" id="{19E12BBB-C34C-E47F-7D80-948C920C5464}"/>
                </a:ext>
              </a:extLst>
            </p:cNvPr>
            <p:cNvSpPr/>
            <p:nvPr/>
          </p:nvSpPr>
          <p:spPr>
            <a:xfrm>
              <a:off x="607555" y="4430389"/>
              <a:ext cx="27231" cy="307159"/>
            </a:xfrm>
            <a:custGeom>
              <a:avLst/>
              <a:gdLst/>
              <a:ahLst/>
              <a:cxnLst/>
              <a:rect l="l" t="t" r="r" b="b"/>
              <a:pathLst>
                <a:path w="268" h="3023" extrusionOk="0">
                  <a:moveTo>
                    <a:pt x="106" y="1"/>
                  </a:moveTo>
                  <a:cubicBezTo>
                    <a:pt x="48" y="1"/>
                    <a:pt x="0" y="49"/>
                    <a:pt x="1" y="107"/>
                  </a:cubicBezTo>
                  <a:lnTo>
                    <a:pt x="55" y="2919"/>
                  </a:lnTo>
                  <a:cubicBezTo>
                    <a:pt x="55" y="2977"/>
                    <a:pt x="102" y="3022"/>
                    <a:pt x="160" y="3022"/>
                  </a:cubicBezTo>
                  <a:lnTo>
                    <a:pt x="163" y="3022"/>
                  </a:lnTo>
                  <a:cubicBezTo>
                    <a:pt x="220" y="3022"/>
                    <a:pt x="268" y="2974"/>
                    <a:pt x="266" y="2916"/>
                  </a:cubicBezTo>
                  <a:lnTo>
                    <a:pt x="212" y="104"/>
                  </a:lnTo>
                  <a:cubicBezTo>
                    <a:pt x="212" y="46"/>
                    <a:pt x="161" y="8"/>
                    <a:pt x="106"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6" name="Google Shape;2474;p13">
              <a:extLst>
                <a:ext uri="{FF2B5EF4-FFF2-40B4-BE49-F238E27FC236}">
                  <a16:creationId xmlns:a16="http://schemas.microsoft.com/office/drawing/2014/main" id="{848B3602-B8A3-843B-656B-173D5D45F1FF}"/>
                </a:ext>
              </a:extLst>
            </p:cNvPr>
            <p:cNvSpPr/>
            <p:nvPr/>
          </p:nvSpPr>
          <p:spPr>
            <a:xfrm>
              <a:off x="524643" y="4642241"/>
              <a:ext cx="22862" cy="211242"/>
            </a:xfrm>
            <a:custGeom>
              <a:avLst/>
              <a:gdLst/>
              <a:ahLst/>
              <a:cxnLst/>
              <a:rect l="l" t="t" r="r" b="b"/>
              <a:pathLst>
                <a:path w="225" h="2079" extrusionOk="0">
                  <a:moveTo>
                    <a:pt x="118" y="1"/>
                  </a:moveTo>
                  <a:cubicBezTo>
                    <a:pt x="60" y="1"/>
                    <a:pt x="13" y="49"/>
                    <a:pt x="13" y="107"/>
                  </a:cubicBezTo>
                  <a:lnTo>
                    <a:pt x="0" y="1972"/>
                  </a:lnTo>
                  <a:cubicBezTo>
                    <a:pt x="0" y="2032"/>
                    <a:pt x="45" y="2078"/>
                    <a:pt x="107" y="2078"/>
                  </a:cubicBezTo>
                  <a:cubicBezTo>
                    <a:pt x="165" y="2078"/>
                    <a:pt x="211" y="2032"/>
                    <a:pt x="211" y="1974"/>
                  </a:cubicBezTo>
                  <a:lnTo>
                    <a:pt x="224" y="108"/>
                  </a:lnTo>
                  <a:cubicBezTo>
                    <a:pt x="224" y="49"/>
                    <a:pt x="176" y="1"/>
                    <a:pt x="118"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7" name="Google Shape;2475;p13">
              <a:extLst>
                <a:ext uri="{FF2B5EF4-FFF2-40B4-BE49-F238E27FC236}">
                  <a16:creationId xmlns:a16="http://schemas.microsoft.com/office/drawing/2014/main" id="{00DB218A-3CB5-3CCE-09F2-7495475CB02C}"/>
                </a:ext>
              </a:extLst>
            </p:cNvPr>
            <p:cNvSpPr/>
            <p:nvPr/>
          </p:nvSpPr>
          <p:spPr>
            <a:xfrm>
              <a:off x="395193" y="4562377"/>
              <a:ext cx="29873" cy="223028"/>
            </a:xfrm>
            <a:custGeom>
              <a:avLst/>
              <a:gdLst/>
              <a:ahLst/>
              <a:cxnLst/>
              <a:rect l="l" t="t" r="r" b="b"/>
              <a:pathLst>
                <a:path w="294" h="2195" extrusionOk="0">
                  <a:moveTo>
                    <a:pt x="190" y="0"/>
                  </a:moveTo>
                  <a:cubicBezTo>
                    <a:pt x="133" y="3"/>
                    <a:pt x="82" y="44"/>
                    <a:pt x="81" y="102"/>
                  </a:cubicBezTo>
                  <a:lnTo>
                    <a:pt x="2" y="2085"/>
                  </a:lnTo>
                  <a:cubicBezTo>
                    <a:pt x="1" y="2143"/>
                    <a:pt x="46" y="2193"/>
                    <a:pt x="104" y="2194"/>
                  </a:cubicBezTo>
                  <a:lnTo>
                    <a:pt x="108" y="2194"/>
                  </a:lnTo>
                  <a:cubicBezTo>
                    <a:pt x="164" y="2194"/>
                    <a:pt x="212" y="2151"/>
                    <a:pt x="213" y="2092"/>
                  </a:cubicBezTo>
                  <a:lnTo>
                    <a:pt x="292" y="109"/>
                  </a:lnTo>
                  <a:cubicBezTo>
                    <a:pt x="293" y="51"/>
                    <a:pt x="248" y="3"/>
                    <a:pt x="190"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8" name="Google Shape;2476;p13">
              <a:extLst>
                <a:ext uri="{FF2B5EF4-FFF2-40B4-BE49-F238E27FC236}">
                  <a16:creationId xmlns:a16="http://schemas.microsoft.com/office/drawing/2014/main" id="{C674642E-27E9-846C-71BF-4E2B52240C15}"/>
                </a:ext>
              </a:extLst>
            </p:cNvPr>
            <p:cNvSpPr/>
            <p:nvPr/>
          </p:nvSpPr>
          <p:spPr>
            <a:xfrm>
              <a:off x="713431" y="4702494"/>
              <a:ext cx="30076" cy="181674"/>
            </a:xfrm>
            <a:custGeom>
              <a:avLst/>
              <a:gdLst/>
              <a:ahLst/>
              <a:cxnLst/>
              <a:rect l="l" t="t" r="r" b="b"/>
              <a:pathLst>
                <a:path w="296" h="1788" extrusionOk="0">
                  <a:moveTo>
                    <a:pt x="109" y="1"/>
                  </a:moveTo>
                  <a:cubicBezTo>
                    <a:pt x="107" y="1"/>
                    <a:pt x="106" y="1"/>
                    <a:pt x="104" y="1"/>
                  </a:cubicBezTo>
                  <a:cubicBezTo>
                    <a:pt x="46" y="5"/>
                    <a:pt x="0" y="53"/>
                    <a:pt x="3" y="111"/>
                  </a:cubicBezTo>
                  <a:lnTo>
                    <a:pt x="82" y="1687"/>
                  </a:lnTo>
                  <a:cubicBezTo>
                    <a:pt x="83" y="1744"/>
                    <a:pt x="131" y="1788"/>
                    <a:pt x="187" y="1788"/>
                  </a:cubicBezTo>
                  <a:lnTo>
                    <a:pt x="192" y="1788"/>
                  </a:lnTo>
                  <a:cubicBezTo>
                    <a:pt x="251" y="1783"/>
                    <a:pt x="296" y="1735"/>
                    <a:pt x="293" y="1677"/>
                  </a:cubicBezTo>
                  <a:lnTo>
                    <a:pt x="214" y="101"/>
                  </a:lnTo>
                  <a:cubicBezTo>
                    <a:pt x="211" y="45"/>
                    <a:pt x="168" y="1"/>
                    <a:pt x="109" y="1"/>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79" name="Google Shape;2477;p13">
              <a:extLst>
                <a:ext uri="{FF2B5EF4-FFF2-40B4-BE49-F238E27FC236}">
                  <a16:creationId xmlns:a16="http://schemas.microsoft.com/office/drawing/2014/main" id="{E9AC54AC-F3B8-3D9F-60F4-E0C2CE04B37C}"/>
                </a:ext>
              </a:extLst>
            </p:cNvPr>
            <p:cNvSpPr/>
            <p:nvPr/>
          </p:nvSpPr>
          <p:spPr>
            <a:xfrm>
              <a:off x="546184" y="3980167"/>
              <a:ext cx="33022" cy="191225"/>
            </a:xfrm>
            <a:custGeom>
              <a:avLst/>
              <a:gdLst/>
              <a:ahLst/>
              <a:cxnLst/>
              <a:rect l="l" t="t" r="r" b="b"/>
              <a:pathLst>
                <a:path w="325" h="1882" extrusionOk="0">
                  <a:moveTo>
                    <a:pt x="111" y="0"/>
                  </a:moveTo>
                  <a:cubicBezTo>
                    <a:pt x="109" y="0"/>
                    <a:pt x="107" y="0"/>
                    <a:pt x="105" y="0"/>
                  </a:cubicBezTo>
                  <a:cubicBezTo>
                    <a:pt x="44" y="5"/>
                    <a:pt x="1" y="56"/>
                    <a:pt x="5" y="114"/>
                  </a:cubicBezTo>
                  <a:lnTo>
                    <a:pt x="108" y="1781"/>
                  </a:lnTo>
                  <a:cubicBezTo>
                    <a:pt x="113" y="1838"/>
                    <a:pt x="158" y="1882"/>
                    <a:pt x="214" y="1882"/>
                  </a:cubicBezTo>
                  <a:lnTo>
                    <a:pt x="222" y="1882"/>
                  </a:lnTo>
                  <a:cubicBezTo>
                    <a:pt x="281" y="1877"/>
                    <a:pt x="325" y="1826"/>
                    <a:pt x="321" y="1768"/>
                  </a:cubicBezTo>
                  <a:lnTo>
                    <a:pt x="217" y="101"/>
                  </a:lnTo>
                  <a:cubicBezTo>
                    <a:pt x="214" y="43"/>
                    <a:pt x="167" y="0"/>
                    <a:pt x="111"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0" name="Google Shape;2478;p13">
              <a:extLst>
                <a:ext uri="{FF2B5EF4-FFF2-40B4-BE49-F238E27FC236}">
                  <a16:creationId xmlns:a16="http://schemas.microsoft.com/office/drawing/2014/main" id="{6A125B0D-BE09-B440-87E7-CA01ED319B65}"/>
                </a:ext>
              </a:extLst>
            </p:cNvPr>
            <p:cNvSpPr/>
            <p:nvPr/>
          </p:nvSpPr>
          <p:spPr>
            <a:xfrm>
              <a:off x="663643" y="3737528"/>
              <a:ext cx="37290" cy="160337"/>
            </a:xfrm>
            <a:custGeom>
              <a:avLst/>
              <a:gdLst/>
              <a:ahLst/>
              <a:cxnLst/>
              <a:rect l="l" t="t" r="r" b="b"/>
              <a:pathLst>
                <a:path w="367" h="1578" extrusionOk="0">
                  <a:moveTo>
                    <a:pt x="114" y="0"/>
                  </a:moveTo>
                  <a:cubicBezTo>
                    <a:pt x="109" y="0"/>
                    <a:pt x="105" y="1"/>
                    <a:pt x="101" y="1"/>
                  </a:cubicBezTo>
                  <a:cubicBezTo>
                    <a:pt x="43" y="5"/>
                    <a:pt x="1" y="59"/>
                    <a:pt x="6" y="117"/>
                  </a:cubicBezTo>
                  <a:lnTo>
                    <a:pt x="150" y="1484"/>
                  </a:lnTo>
                  <a:cubicBezTo>
                    <a:pt x="156" y="1538"/>
                    <a:pt x="203" y="1577"/>
                    <a:pt x="255" y="1577"/>
                  </a:cubicBezTo>
                  <a:cubicBezTo>
                    <a:pt x="258" y="1577"/>
                    <a:pt x="261" y="1576"/>
                    <a:pt x="264" y="1576"/>
                  </a:cubicBezTo>
                  <a:cubicBezTo>
                    <a:pt x="265" y="1576"/>
                    <a:pt x="266" y="1577"/>
                    <a:pt x="267" y="1577"/>
                  </a:cubicBezTo>
                  <a:cubicBezTo>
                    <a:pt x="325" y="1573"/>
                    <a:pt x="367" y="1519"/>
                    <a:pt x="361" y="1461"/>
                  </a:cubicBezTo>
                  <a:lnTo>
                    <a:pt x="217" y="96"/>
                  </a:lnTo>
                  <a:cubicBezTo>
                    <a:pt x="212" y="42"/>
                    <a:pt x="166" y="0"/>
                    <a:pt x="114" y="0"/>
                  </a:cubicBezTo>
                  <a:close/>
                </a:path>
              </a:pathLst>
            </a:custGeom>
            <a:solidFill>
              <a:srgbClr val="EA773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1" name="Google Shape;2479;p13">
              <a:extLst>
                <a:ext uri="{FF2B5EF4-FFF2-40B4-BE49-F238E27FC236}">
                  <a16:creationId xmlns:a16="http://schemas.microsoft.com/office/drawing/2014/main" id="{D4C6766C-55F4-8C8C-B467-E10443650FBF}"/>
                </a:ext>
              </a:extLst>
            </p:cNvPr>
            <p:cNvSpPr/>
            <p:nvPr/>
          </p:nvSpPr>
          <p:spPr>
            <a:xfrm>
              <a:off x="264322" y="1887459"/>
              <a:ext cx="87687" cy="137069"/>
            </a:xfrm>
            <a:custGeom>
              <a:avLst/>
              <a:gdLst/>
              <a:ahLst/>
              <a:cxnLst/>
              <a:rect l="l" t="t" r="r" b="b"/>
              <a:pathLst>
                <a:path w="863" h="1349" extrusionOk="0">
                  <a:moveTo>
                    <a:pt x="4" y="1"/>
                  </a:moveTo>
                  <a:lnTo>
                    <a:pt x="1" y="591"/>
                  </a:lnTo>
                  <a:lnTo>
                    <a:pt x="671" y="1348"/>
                  </a:lnTo>
                  <a:cubicBezTo>
                    <a:pt x="773" y="1068"/>
                    <a:pt x="863" y="661"/>
                    <a:pt x="739" y="299"/>
                  </a:cubicBezTo>
                  <a:lnTo>
                    <a:pt x="4" y="1"/>
                  </a:lnTo>
                  <a:close/>
                </a:path>
              </a:pathLst>
            </a:custGeom>
            <a:solidFill>
              <a:srgbClr val="7F5029"/>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2" name="Google Shape;2480;p13">
              <a:extLst>
                <a:ext uri="{FF2B5EF4-FFF2-40B4-BE49-F238E27FC236}">
                  <a16:creationId xmlns:a16="http://schemas.microsoft.com/office/drawing/2014/main" id="{F59548D2-E3B9-3321-2039-607AD05DED32}"/>
                </a:ext>
              </a:extLst>
            </p:cNvPr>
            <p:cNvSpPr/>
            <p:nvPr/>
          </p:nvSpPr>
          <p:spPr>
            <a:xfrm>
              <a:off x="330367" y="2690666"/>
              <a:ext cx="306347" cy="294357"/>
            </a:xfrm>
            <a:custGeom>
              <a:avLst/>
              <a:gdLst/>
              <a:ahLst/>
              <a:cxnLst/>
              <a:rect l="l" t="t" r="r" b="b"/>
              <a:pathLst>
                <a:path w="3015" h="2897" extrusionOk="0">
                  <a:moveTo>
                    <a:pt x="1483" y="0"/>
                  </a:moveTo>
                  <a:cubicBezTo>
                    <a:pt x="975" y="0"/>
                    <a:pt x="562" y="413"/>
                    <a:pt x="562" y="922"/>
                  </a:cubicBezTo>
                  <a:cubicBezTo>
                    <a:pt x="562" y="1022"/>
                    <a:pt x="582" y="1118"/>
                    <a:pt x="611" y="1207"/>
                  </a:cubicBezTo>
                  <a:cubicBezTo>
                    <a:pt x="261" y="1307"/>
                    <a:pt x="1" y="1627"/>
                    <a:pt x="1" y="2013"/>
                  </a:cubicBezTo>
                  <a:cubicBezTo>
                    <a:pt x="1" y="2476"/>
                    <a:pt x="377" y="2853"/>
                    <a:pt x="841" y="2853"/>
                  </a:cubicBezTo>
                  <a:cubicBezTo>
                    <a:pt x="1158" y="2853"/>
                    <a:pt x="1431" y="2674"/>
                    <a:pt x="1575" y="2412"/>
                  </a:cubicBezTo>
                  <a:cubicBezTo>
                    <a:pt x="1680" y="2694"/>
                    <a:pt x="1949" y="2897"/>
                    <a:pt x="2267" y="2897"/>
                  </a:cubicBezTo>
                  <a:cubicBezTo>
                    <a:pt x="2676" y="2897"/>
                    <a:pt x="3009" y="2564"/>
                    <a:pt x="3009" y="2155"/>
                  </a:cubicBezTo>
                  <a:cubicBezTo>
                    <a:pt x="3014" y="1744"/>
                    <a:pt x="2682" y="1414"/>
                    <a:pt x="2270" y="1414"/>
                  </a:cubicBezTo>
                  <a:cubicBezTo>
                    <a:pt x="2267" y="1414"/>
                    <a:pt x="2263" y="1415"/>
                    <a:pt x="2260" y="1415"/>
                  </a:cubicBezTo>
                  <a:cubicBezTo>
                    <a:pt x="2350" y="1271"/>
                    <a:pt x="2405" y="1104"/>
                    <a:pt x="2405" y="922"/>
                  </a:cubicBezTo>
                  <a:cubicBezTo>
                    <a:pt x="2405" y="413"/>
                    <a:pt x="1992" y="0"/>
                    <a:pt x="1483"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3" name="Google Shape;2481;p13">
              <a:extLst>
                <a:ext uri="{FF2B5EF4-FFF2-40B4-BE49-F238E27FC236}">
                  <a16:creationId xmlns:a16="http://schemas.microsoft.com/office/drawing/2014/main" id="{34B5166C-B696-D80C-A206-4AE5662A645F}"/>
                </a:ext>
              </a:extLst>
            </p:cNvPr>
            <p:cNvSpPr/>
            <p:nvPr/>
          </p:nvSpPr>
          <p:spPr>
            <a:xfrm>
              <a:off x="779781" y="2472922"/>
              <a:ext cx="786442" cy="610458"/>
            </a:xfrm>
            <a:custGeom>
              <a:avLst/>
              <a:gdLst/>
              <a:ahLst/>
              <a:cxnLst/>
              <a:rect l="l" t="t" r="r" b="b"/>
              <a:pathLst>
                <a:path w="7740" h="6008" extrusionOk="0">
                  <a:moveTo>
                    <a:pt x="3566" y="0"/>
                  </a:moveTo>
                  <a:cubicBezTo>
                    <a:pt x="3099" y="0"/>
                    <a:pt x="2688" y="264"/>
                    <a:pt x="2482" y="657"/>
                  </a:cubicBezTo>
                  <a:cubicBezTo>
                    <a:pt x="2217" y="402"/>
                    <a:pt x="1860" y="243"/>
                    <a:pt x="1464" y="243"/>
                  </a:cubicBezTo>
                  <a:cubicBezTo>
                    <a:pt x="657" y="243"/>
                    <a:pt x="0" y="897"/>
                    <a:pt x="0" y="1706"/>
                  </a:cubicBezTo>
                  <a:cubicBezTo>
                    <a:pt x="0" y="2172"/>
                    <a:pt x="221" y="2587"/>
                    <a:pt x="560" y="2854"/>
                  </a:cubicBezTo>
                  <a:cubicBezTo>
                    <a:pt x="370" y="3059"/>
                    <a:pt x="249" y="3328"/>
                    <a:pt x="233" y="3631"/>
                  </a:cubicBezTo>
                  <a:cubicBezTo>
                    <a:pt x="199" y="4310"/>
                    <a:pt x="724" y="4888"/>
                    <a:pt x="1403" y="4923"/>
                  </a:cubicBezTo>
                  <a:cubicBezTo>
                    <a:pt x="1423" y="4924"/>
                    <a:pt x="1443" y="4925"/>
                    <a:pt x="1463" y="4925"/>
                  </a:cubicBezTo>
                  <a:cubicBezTo>
                    <a:pt x="1620" y="4925"/>
                    <a:pt x="1770" y="4895"/>
                    <a:pt x="1909" y="4840"/>
                  </a:cubicBezTo>
                  <a:cubicBezTo>
                    <a:pt x="2156" y="5521"/>
                    <a:pt x="2808" y="6008"/>
                    <a:pt x="3573" y="6008"/>
                  </a:cubicBezTo>
                  <a:cubicBezTo>
                    <a:pt x="4076" y="6008"/>
                    <a:pt x="4528" y="5797"/>
                    <a:pt x="4851" y="5461"/>
                  </a:cubicBezTo>
                  <a:cubicBezTo>
                    <a:pt x="5121" y="5599"/>
                    <a:pt x="5426" y="5679"/>
                    <a:pt x="5752" y="5679"/>
                  </a:cubicBezTo>
                  <a:cubicBezTo>
                    <a:pt x="6850" y="5679"/>
                    <a:pt x="7738" y="4789"/>
                    <a:pt x="7738" y="3692"/>
                  </a:cubicBezTo>
                  <a:cubicBezTo>
                    <a:pt x="7739" y="2947"/>
                    <a:pt x="7328" y="2300"/>
                    <a:pt x="6722" y="1960"/>
                  </a:cubicBezTo>
                  <a:cubicBezTo>
                    <a:pt x="6777" y="1808"/>
                    <a:pt x="6807" y="1645"/>
                    <a:pt x="6807" y="1473"/>
                  </a:cubicBezTo>
                  <a:cubicBezTo>
                    <a:pt x="6807" y="666"/>
                    <a:pt x="6153" y="11"/>
                    <a:pt x="5345" y="11"/>
                  </a:cubicBezTo>
                  <a:cubicBezTo>
                    <a:pt x="4993" y="11"/>
                    <a:pt x="4672" y="134"/>
                    <a:pt x="4419" y="339"/>
                  </a:cubicBezTo>
                  <a:cubicBezTo>
                    <a:pt x="4214" y="143"/>
                    <a:pt x="3939" y="18"/>
                    <a:pt x="3632" y="2"/>
                  </a:cubicBezTo>
                  <a:cubicBezTo>
                    <a:pt x="3610" y="1"/>
                    <a:pt x="3588" y="0"/>
                    <a:pt x="3566"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4" name="Google Shape;2482;p13">
              <a:extLst>
                <a:ext uri="{FF2B5EF4-FFF2-40B4-BE49-F238E27FC236}">
                  <a16:creationId xmlns:a16="http://schemas.microsoft.com/office/drawing/2014/main" id="{FE18D722-0284-D27B-15AC-FDBA7841B7C3}"/>
                </a:ext>
              </a:extLst>
            </p:cNvPr>
            <p:cNvSpPr/>
            <p:nvPr/>
          </p:nvSpPr>
          <p:spPr>
            <a:xfrm>
              <a:off x="1320338" y="2748278"/>
              <a:ext cx="110752" cy="108212"/>
            </a:xfrm>
            <a:custGeom>
              <a:avLst/>
              <a:gdLst/>
              <a:ahLst/>
              <a:cxnLst/>
              <a:rect l="l" t="t" r="r" b="b"/>
              <a:pathLst>
                <a:path w="1090" h="1065" extrusionOk="0">
                  <a:moveTo>
                    <a:pt x="577" y="0"/>
                  </a:moveTo>
                  <a:cubicBezTo>
                    <a:pt x="0" y="723"/>
                    <a:pt x="577" y="1065"/>
                    <a:pt x="577" y="1065"/>
                  </a:cubicBezTo>
                  <a:cubicBezTo>
                    <a:pt x="1089" y="604"/>
                    <a:pt x="577" y="0"/>
                    <a:pt x="577"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5" name="Google Shape;2483;p13">
              <a:extLst>
                <a:ext uri="{FF2B5EF4-FFF2-40B4-BE49-F238E27FC236}">
                  <a16:creationId xmlns:a16="http://schemas.microsoft.com/office/drawing/2014/main" id="{23A8F351-0236-A03E-EDD3-76F7913216D9}"/>
                </a:ext>
              </a:extLst>
            </p:cNvPr>
            <p:cNvSpPr/>
            <p:nvPr/>
          </p:nvSpPr>
          <p:spPr>
            <a:xfrm>
              <a:off x="1354377" y="2807921"/>
              <a:ext cx="128330" cy="119490"/>
            </a:xfrm>
            <a:custGeom>
              <a:avLst/>
              <a:gdLst/>
              <a:ahLst/>
              <a:cxnLst/>
              <a:rect l="l" t="t" r="r" b="b"/>
              <a:pathLst>
                <a:path w="1263" h="1176" extrusionOk="0">
                  <a:moveTo>
                    <a:pt x="1000" y="1"/>
                  </a:moveTo>
                  <a:lnTo>
                    <a:pt x="1000" y="1"/>
                  </a:lnTo>
                  <a:cubicBezTo>
                    <a:pt x="1" y="511"/>
                    <a:pt x="467" y="1176"/>
                    <a:pt x="469" y="1176"/>
                  </a:cubicBezTo>
                  <a:cubicBezTo>
                    <a:pt x="469" y="1176"/>
                    <a:pt x="469" y="1176"/>
                    <a:pt x="469" y="1176"/>
                  </a:cubicBezTo>
                  <a:cubicBezTo>
                    <a:pt x="1263" y="924"/>
                    <a:pt x="1000" y="1"/>
                    <a:pt x="1000"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6" name="Google Shape;2484;p13">
              <a:extLst>
                <a:ext uri="{FF2B5EF4-FFF2-40B4-BE49-F238E27FC236}">
                  <a16:creationId xmlns:a16="http://schemas.microsoft.com/office/drawing/2014/main" id="{F271CF5A-8319-5F01-A412-6F954BFF09CA}"/>
                </a:ext>
              </a:extLst>
            </p:cNvPr>
            <p:cNvSpPr/>
            <p:nvPr/>
          </p:nvSpPr>
          <p:spPr>
            <a:xfrm>
              <a:off x="609689" y="3446321"/>
              <a:ext cx="349530" cy="335102"/>
            </a:xfrm>
            <a:custGeom>
              <a:avLst/>
              <a:gdLst/>
              <a:ahLst/>
              <a:cxnLst/>
              <a:rect l="l" t="t" r="r" b="b"/>
              <a:pathLst>
                <a:path w="3440" h="3298" extrusionOk="0">
                  <a:moveTo>
                    <a:pt x="1257" y="0"/>
                  </a:moveTo>
                  <a:cubicBezTo>
                    <a:pt x="825" y="0"/>
                    <a:pt x="473" y="352"/>
                    <a:pt x="473" y="784"/>
                  </a:cubicBezTo>
                  <a:cubicBezTo>
                    <a:pt x="473" y="980"/>
                    <a:pt x="549" y="1157"/>
                    <a:pt x="670" y="1295"/>
                  </a:cubicBezTo>
                  <a:cubicBezTo>
                    <a:pt x="280" y="1445"/>
                    <a:pt x="1" y="1819"/>
                    <a:pt x="1" y="2261"/>
                  </a:cubicBezTo>
                  <a:cubicBezTo>
                    <a:pt x="1" y="2834"/>
                    <a:pt x="465" y="3297"/>
                    <a:pt x="1037" y="3297"/>
                  </a:cubicBezTo>
                  <a:cubicBezTo>
                    <a:pt x="1317" y="3297"/>
                    <a:pt x="1570" y="3186"/>
                    <a:pt x="1756" y="3007"/>
                  </a:cubicBezTo>
                  <a:cubicBezTo>
                    <a:pt x="1933" y="3186"/>
                    <a:pt x="2180" y="3297"/>
                    <a:pt x="2455" y="3297"/>
                  </a:cubicBezTo>
                  <a:cubicBezTo>
                    <a:pt x="2999" y="3297"/>
                    <a:pt x="3439" y="2855"/>
                    <a:pt x="3439" y="2312"/>
                  </a:cubicBezTo>
                  <a:cubicBezTo>
                    <a:pt x="3436" y="2005"/>
                    <a:pt x="3291" y="1733"/>
                    <a:pt x="3069" y="1553"/>
                  </a:cubicBezTo>
                  <a:cubicBezTo>
                    <a:pt x="3160" y="1426"/>
                    <a:pt x="3214" y="1274"/>
                    <a:pt x="3214" y="1109"/>
                  </a:cubicBezTo>
                  <a:cubicBezTo>
                    <a:pt x="3214" y="688"/>
                    <a:pt x="2872" y="346"/>
                    <a:pt x="2451" y="346"/>
                  </a:cubicBezTo>
                  <a:cubicBezTo>
                    <a:pt x="2275" y="346"/>
                    <a:pt x="2116" y="407"/>
                    <a:pt x="1988" y="507"/>
                  </a:cubicBezTo>
                  <a:cubicBezTo>
                    <a:pt x="1875" y="214"/>
                    <a:pt x="1591" y="0"/>
                    <a:pt x="1257"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7" name="Google Shape;2485;p13">
              <a:extLst>
                <a:ext uri="{FF2B5EF4-FFF2-40B4-BE49-F238E27FC236}">
                  <a16:creationId xmlns:a16="http://schemas.microsoft.com/office/drawing/2014/main" id="{8EFEF9D6-6EDF-BF9D-459C-17684B0A3A01}"/>
                </a:ext>
              </a:extLst>
            </p:cNvPr>
            <p:cNvSpPr/>
            <p:nvPr/>
          </p:nvSpPr>
          <p:spPr>
            <a:xfrm>
              <a:off x="799087" y="3553720"/>
              <a:ext cx="78543" cy="76917"/>
            </a:xfrm>
            <a:custGeom>
              <a:avLst/>
              <a:gdLst/>
              <a:ahLst/>
              <a:cxnLst/>
              <a:rect l="l" t="t" r="r" b="b"/>
              <a:pathLst>
                <a:path w="773" h="757" extrusionOk="0">
                  <a:moveTo>
                    <a:pt x="364" y="0"/>
                  </a:moveTo>
                  <a:cubicBezTo>
                    <a:pt x="364" y="0"/>
                    <a:pt x="1" y="429"/>
                    <a:pt x="364" y="756"/>
                  </a:cubicBezTo>
                  <a:cubicBezTo>
                    <a:pt x="364" y="756"/>
                    <a:pt x="773" y="513"/>
                    <a:pt x="364"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8" name="Google Shape;2486;p13">
              <a:extLst>
                <a:ext uri="{FF2B5EF4-FFF2-40B4-BE49-F238E27FC236}">
                  <a16:creationId xmlns:a16="http://schemas.microsoft.com/office/drawing/2014/main" id="{AFEA37C6-2222-557C-3E89-B68F59118631}"/>
                </a:ext>
              </a:extLst>
            </p:cNvPr>
            <p:cNvSpPr/>
            <p:nvPr/>
          </p:nvSpPr>
          <p:spPr>
            <a:xfrm>
              <a:off x="762203" y="3596090"/>
              <a:ext cx="91244" cy="85045"/>
            </a:xfrm>
            <a:custGeom>
              <a:avLst/>
              <a:gdLst/>
              <a:ahLst/>
              <a:cxnLst/>
              <a:rect l="l" t="t" r="r" b="b"/>
              <a:pathLst>
                <a:path w="898" h="837" extrusionOk="0">
                  <a:moveTo>
                    <a:pt x="186" y="0"/>
                  </a:moveTo>
                  <a:cubicBezTo>
                    <a:pt x="186" y="0"/>
                    <a:pt x="0" y="656"/>
                    <a:pt x="564" y="836"/>
                  </a:cubicBezTo>
                  <a:cubicBezTo>
                    <a:pt x="564" y="836"/>
                    <a:pt x="897" y="364"/>
                    <a:pt x="18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89" name="Google Shape;2487;p13">
              <a:extLst>
                <a:ext uri="{FF2B5EF4-FFF2-40B4-BE49-F238E27FC236}">
                  <a16:creationId xmlns:a16="http://schemas.microsoft.com/office/drawing/2014/main" id="{15C6C8E2-B8FE-47F7-FF6E-1CFE70E95753}"/>
                </a:ext>
              </a:extLst>
            </p:cNvPr>
            <p:cNvSpPr/>
            <p:nvPr/>
          </p:nvSpPr>
          <p:spPr>
            <a:xfrm>
              <a:off x="-154305" y="2177650"/>
              <a:ext cx="544007" cy="547868"/>
            </a:xfrm>
            <a:custGeom>
              <a:avLst/>
              <a:gdLst/>
              <a:ahLst/>
              <a:cxnLst/>
              <a:rect l="l" t="t" r="r" b="b"/>
              <a:pathLst>
                <a:path w="5354" h="5392" extrusionOk="0">
                  <a:moveTo>
                    <a:pt x="2082" y="0"/>
                  </a:moveTo>
                  <a:cubicBezTo>
                    <a:pt x="1229" y="0"/>
                    <a:pt x="537" y="692"/>
                    <a:pt x="537" y="1545"/>
                  </a:cubicBezTo>
                  <a:cubicBezTo>
                    <a:pt x="537" y="1682"/>
                    <a:pt x="556" y="1813"/>
                    <a:pt x="589" y="1938"/>
                  </a:cubicBezTo>
                  <a:cubicBezTo>
                    <a:pt x="243" y="2081"/>
                    <a:pt x="0" y="2418"/>
                    <a:pt x="0" y="2815"/>
                  </a:cubicBezTo>
                  <a:cubicBezTo>
                    <a:pt x="0" y="3280"/>
                    <a:pt x="335" y="3664"/>
                    <a:pt x="777" y="3745"/>
                  </a:cubicBezTo>
                  <a:cubicBezTo>
                    <a:pt x="769" y="3802"/>
                    <a:pt x="765" y="3857"/>
                    <a:pt x="765" y="3914"/>
                  </a:cubicBezTo>
                  <a:cubicBezTo>
                    <a:pt x="765" y="4730"/>
                    <a:pt x="1427" y="5391"/>
                    <a:pt x="2242" y="5391"/>
                  </a:cubicBezTo>
                  <a:cubicBezTo>
                    <a:pt x="2888" y="5391"/>
                    <a:pt x="3433" y="4980"/>
                    <a:pt x="3636" y="4402"/>
                  </a:cubicBezTo>
                  <a:cubicBezTo>
                    <a:pt x="3815" y="4529"/>
                    <a:pt x="4029" y="4602"/>
                    <a:pt x="4263" y="4602"/>
                  </a:cubicBezTo>
                  <a:cubicBezTo>
                    <a:pt x="4865" y="4602"/>
                    <a:pt x="5354" y="4112"/>
                    <a:pt x="5354" y="3511"/>
                  </a:cubicBezTo>
                  <a:cubicBezTo>
                    <a:pt x="5352" y="3151"/>
                    <a:pt x="5176" y="2831"/>
                    <a:pt x="4907" y="2633"/>
                  </a:cubicBezTo>
                  <a:cubicBezTo>
                    <a:pt x="5029" y="2459"/>
                    <a:pt x="5103" y="2248"/>
                    <a:pt x="5103" y="2018"/>
                  </a:cubicBezTo>
                  <a:cubicBezTo>
                    <a:pt x="5103" y="1426"/>
                    <a:pt x="4624" y="946"/>
                    <a:pt x="4030" y="946"/>
                  </a:cubicBezTo>
                  <a:cubicBezTo>
                    <a:pt x="3859" y="946"/>
                    <a:pt x="3696" y="992"/>
                    <a:pt x="3551" y="1064"/>
                  </a:cubicBezTo>
                  <a:cubicBezTo>
                    <a:pt x="3350" y="446"/>
                    <a:pt x="2768" y="0"/>
                    <a:pt x="2082"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0" name="Google Shape;2488;p13">
              <a:extLst>
                <a:ext uri="{FF2B5EF4-FFF2-40B4-BE49-F238E27FC236}">
                  <a16:creationId xmlns:a16="http://schemas.microsoft.com/office/drawing/2014/main" id="{7A48E565-3808-3EF3-DADA-8B4FE73BBB10}"/>
                </a:ext>
              </a:extLst>
            </p:cNvPr>
            <p:cNvSpPr/>
            <p:nvPr/>
          </p:nvSpPr>
          <p:spPr>
            <a:xfrm>
              <a:off x="28895" y="2374769"/>
              <a:ext cx="139710" cy="129854"/>
            </a:xfrm>
            <a:custGeom>
              <a:avLst/>
              <a:gdLst/>
              <a:ahLst/>
              <a:cxnLst/>
              <a:rect l="l" t="t" r="r" b="b"/>
              <a:pathLst>
                <a:path w="1375" h="1278" extrusionOk="0">
                  <a:moveTo>
                    <a:pt x="1086" y="1"/>
                  </a:moveTo>
                  <a:lnTo>
                    <a:pt x="1086" y="1"/>
                  </a:lnTo>
                  <a:cubicBezTo>
                    <a:pt x="0" y="555"/>
                    <a:pt x="509" y="1277"/>
                    <a:pt x="509" y="1277"/>
                  </a:cubicBezTo>
                  <a:cubicBezTo>
                    <a:pt x="1374" y="1006"/>
                    <a:pt x="1086" y="1"/>
                    <a:pt x="1086"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1" name="Google Shape;2489;p13">
              <a:extLst>
                <a:ext uri="{FF2B5EF4-FFF2-40B4-BE49-F238E27FC236}">
                  <a16:creationId xmlns:a16="http://schemas.microsoft.com/office/drawing/2014/main" id="{40872D97-C4BF-EF73-B459-BC709D676AED}"/>
                </a:ext>
              </a:extLst>
            </p:cNvPr>
            <p:cNvSpPr/>
            <p:nvPr/>
          </p:nvSpPr>
          <p:spPr>
            <a:xfrm>
              <a:off x="727758" y="1653864"/>
              <a:ext cx="768153" cy="637282"/>
            </a:xfrm>
            <a:custGeom>
              <a:avLst/>
              <a:gdLst/>
              <a:ahLst/>
              <a:cxnLst/>
              <a:rect l="l" t="t" r="r" b="b"/>
              <a:pathLst>
                <a:path w="7560" h="6272" extrusionOk="0">
                  <a:moveTo>
                    <a:pt x="3532" y="1"/>
                  </a:moveTo>
                  <a:cubicBezTo>
                    <a:pt x="2667" y="1"/>
                    <a:pt x="1965" y="702"/>
                    <a:pt x="1965" y="1567"/>
                  </a:cubicBezTo>
                  <a:cubicBezTo>
                    <a:pt x="1965" y="1589"/>
                    <a:pt x="1968" y="1609"/>
                    <a:pt x="1969" y="1631"/>
                  </a:cubicBezTo>
                  <a:cubicBezTo>
                    <a:pt x="1867" y="1590"/>
                    <a:pt x="1758" y="1567"/>
                    <a:pt x="1643" y="1567"/>
                  </a:cubicBezTo>
                  <a:cubicBezTo>
                    <a:pt x="1142" y="1567"/>
                    <a:pt x="735" y="1974"/>
                    <a:pt x="735" y="2475"/>
                  </a:cubicBezTo>
                  <a:cubicBezTo>
                    <a:pt x="735" y="2673"/>
                    <a:pt x="800" y="2855"/>
                    <a:pt x="908" y="3006"/>
                  </a:cubicBezTo>
                  <a:cubicBezTo>
                    <a:pt x="387" y="3137"/>
                    <a:pt x="1" y="3607"/>
                    <a:pt x="1" y="4166"/>
                  </a:cubicBezTo>
                  <a:cubicBezTo>
                    <a:pt x="1" y="4828"/>
                    <a:pt x="537" y="5363"/>
                    <a:pt x="1199" y="5363"/>
                  </a:cubicBezTo>
                  <a:cubicBezTo>
                    <a:pt x="1398" y="5363"/>
                    <a:pt x="1585" y="5315"/>
                    <a:pt x="1752" y="5228"/>
                  </a:cubicBezTo>
                  <a:cubicBezTo>
                    <a:pt x="1815" y="5814"/>
                    <a:pt x="2309" y="6272"/>
                    <a:pt x="2913" y="6272"/>
                  </a:cubicBezTo>
                  <a:cubicBezTo>
                    <a:pt x="3359" y="6272"/>
                    <a:pt x="3749" y="6020"/>
                    <a:pt x="3945" y="5649"/>
                  </a:cubicBezTo>
                  <a:cubicBezTo>
                    <a:pt x="4064" y="6010"/>
                    <a:pt x="4400" y="6272"/>
                    <a:pt x="4803" y="6272"/>
                  </a:cubicBezTo>
                  <a:cubicBezTo>
                    <a:pt x="5300" y="6272"/>
                    <a:pt x="5706" y="5870"/>
                    <a:pt x="5709" y="5373"/>
                  </a:cubicBezTo>
                  <a:cubicBezTo>
                    <a:pt x="5842" y="5412"/>
                    <a:pt x="5982" y="5434"/>
                    <a:pt x="6127" y="5434"/>
                  </a:cubicBezTo>
                  <a:cubicBezTo>
                    <a:pt x="6918" y="5434"/>
                    <a:pt x="7559" y="4793"/>
                    <a:pt x="7559" y="4002"/>
                  </a:cubicBezTo>
                  <a:cubicBezTo>
                    <a:pt x="7555" y="3335"/>
                    <a:pt x="7103" y="2779"/>
                    <a:pt x="6489" y="2618"/>
                  </a:cubicBezTo>
                  <a:cubicBezTo>
                    <a:pt x="6559" y="2483"/>
                    <a:pt x="6606" y="2332"/>
                    <a:pt x="6606" y="2170"/>
                  </a:cubicBezTo>
                  <a:cubicBezTo>
                    <a:pt x="6606" y="1639"/>
                    <a:pt x="6174" y="1209"/>
                    <a:pt x="5643" y="1209"/>
                  </a:cubicBezTo>
                  <a:cubicBezTo>
                    <a:pt x="5437" y="1209"/>
                    <a:pt x="5243" y="1276"/>
                    <a:pt x="5088" y="1389"/>
                  </a:cubicBezTo>
                  <a:cubicBezTo>
                    <a:pt x="4999" y="607"/>
                    <a:pt x="4338" y="1"/>
                    <a:pt x="3532" y="1"/>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2" name="Google Shape;2490;p13">
              <a:extLst>
                <a:ext uri="{FF2B5EF4-FFF2-40B4-BE49-F238E27FC236}">
                  <a16:creationId xmlns:a16="http://schemas.microsoft.com/office/drawing/2014/main" id="{2657B70C-EF07-5FCE-9CFD-316E6BB44E35}"/>
                </a:ext>
              </a:extLst>
            </p:cNvPr>
            <p:cNvSpPr/>
            <p:nvPr/>
          </p:nvSpPr>
          <p:spPr>
            <a:xfrm>
              <a:off x="978019" y="1894267"/>
              <a:ext cx="120303" cy="117560"/>
            </a:xfrm>
            <a:custGeom>
              <a:avLst/>
              <a:gdLst/>
              <a:ahLst/>
              <a:cxnLst/>
              <a:rect l="l" t="t" r="r" b="b"/>
              <a:pathLst>
                <a:path w="1184" h="1157" extrusionOk="0">
                  <a:moveTo>
                    <a:pt x="556" y="0"/>
                  </a:moveTo>
                  <a:cubicBezTo>
                    <a:pt x="556" y="0"/>
                    <a:pt x="0" y="656"/>
                    <a:pt x="556" y="1156"/>
                  </a:cubicBezTo>
                  <a:cubicBezTo>
                    <a:pt x="556" y="1156"/>
                    <a:pt x="1184" y="786"/>
                    <a:pt x="556"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3" name="Google Shape;2491;p13">
              <a:extLst>
                <a:ext uri="{FF2B5EF4-FFF2-40B4-BE49-F238E27FC236}">
                  <a16:creationId xmlns:a16="http://schemas.microsoft.com/office/drawing/2014/main" id="{34EA72F6-992D-FFF7-C066-AFFE3DBD1768}"/>
                </a:ext>
              </a:extLst>
            </p:cNvPr>
            <p:cNvSpPr/>
            <p:nvPr/>
          </p:nvSpPr>
          <p:spPr>
            <a:xfrm>
              <a:off x="921423" y="1959296"/>
              <a:ext cx="139710" cy="129956"/>
            </a:xfrm>
            <a:custGeom>
              <a:avLst/>
              <a:gdLst/>
              <a:ahLst/>
              <a:cxnLst/>
              <a:rect l="l" t="t" r="r" b="b"/>
              <a:pathLst>
                <a:path w="1375" h="1279" extrusionOk="0">
                  <a:moveTo>
                    <a:pt x="288" y="0"/>
                  </a:moveTo>
                  <a:cubicBezTo>
                    <a:pt x="288" y="0"/>
                    <a:pt x="1" y="1005"/>
                    <a:pt x="866" y="1278"/>
                  </a:cubicBezTo>
                  <a:cubicBezTo>
                    <a:pt x="869" y="1278"/>
                    <a:pt x="1375" y="554"/>
                    <a:pt x="28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4" name="Google Shape;2492;p13">
              <a:extLst>
                <a:ext uri="{FF2B5EF4-FFF2-40B4-BE49-F238E27FC236}">
                  <a16:creationId xmlns:a16="http://schemas.microsoft.com/office/drawing/2014/main" id="{5AC69D16-B186-9F5F-E804-C7885FC12807}"/>
                </a:ext>
              </a:extLst>
            </p:cNvPr>
            <p:cNvSpPr/>
            <p:nvPr/>
          </p:nvSpPr>
          <p:spPr>
            <a:xfrm>
              <a:off x="-84601" y="1634152"/>
              <a:ext cx="446667" cy="410698"/>
            </a:xfrm>
            <a:custGeom>
              <a:avLst/>
              <a:gdLst/>
              <a:ahLst/>
              <a:cxnLst/>
              <a:rect l="l" t="t" r="r" b="b"/>
              <a:pathLst>
                <a:path w="4396" h="4042" extrusionOk="0">
                  <a:moveTo>
                    <a:pt x="2375" y="0"/>
                  </a:moveTo>
                  <a:cubicBezTo>
                    <a:pt x="1875" y="0"/>
                    <a:pt x="1469" y="380"/>
                    <a:pt x="1417" y="865"/>
                  </a:cubicBezTo>
                  <a:cubicBezTo>
                    <a:pt x="1271" y="721"/>
                    <a:pt x="1072" y="634"/>
                    <a:pt x="851" y="634"/>
                  </a:cubicBezTo>
                  <a:cubicBezTo>
                    <a:pt x="405" y="634"/>
                    <a:pt x="1" y="1098"/>
                    <a:pt x="1" y="1544"/>
                  </a:cubicBezTo>
                  <a:cubicBezTo>
                    <a:pt x="1" y="1916"/>
                    <a:pt x="216" y="2360"/>
                    <a:pt x="616" y="2421"/>
                  </a:cubicBezTo>
                  <a:cubicBezTo>
                    <a:pt x="522" y="2528"/>
                    <a:pt x="473" y="2669"/>
                    <a:pt x="473" y="2822"/>
                  </a:cubicBezTo>
                  <a:cubicBezTo>
                    <a:pt x="473" y="3412"/>
                    <a:pt x="1026" y="3831"/>
                    <a:pt x="1505" y="3831"/>
                  </a:cubicBezTo>
                  <a:cubicBezTo>
                    <a:pt x="1736" y="3831"/>
                    <a:pt x="1946" y="3740"/>
                    <a:pt x="2100" y="3593"/>
                  </a:cubicBezTo>
                  <a:cubicBezTo>
                    <a:pt x="2276" y="3863"/>
                    <a:pt x="2580" y="4042"/>
                    <a:pt x="2926" y="4042"/>
                  </a:cubicBezTo>
                  <a:cubicBezTo>
                    <a:pt x="3471" y="4042"/>
                    <a:pt x="3910" y="3600"/>
                    <a:pt x="3910" y="3056"/>
                  </a:cubicBezTo>
                  <a:cubicBezTo>
                    <a:pt x="3910" y="2879"/>
                    <a:pt x="3859" y="2713"/>
                    <a:pt x="3776" y="2568"/>
                  </a:cubicBezTo>
                  <a:cubicBezTo>
                    <a:pt x="4137" y="2430"/>
                    <a:pt x="4396" y="2081"/>
                    <a:pt x="4396" y="1672"/>
                  </a:cubicBezTo>
                  <a:cubicBezTo>
                    <a:pt x="4396" y="1141"/>
                    <a:pt x="3965" y="710"/>
                    <a:pt x="3435" y="710"/>
                  </a:cubicBezTo>
                  <a:cubicBezTo>
                    <a:pt x="3391" y="710"/>
                    <a:pt x="3349" y="718"/>
                    <a:pt x="3307" y="723"/>
                  </a:cubicBezTo>
                  <a:cubicBezTo>
                    <a:pt x="3198" y="308"/>
                    <a:pt x="2824" y="0"/>
                    <a:pt x="2375" y="0"/>
                  </a:cubicBezTo>
                  <a:close/>
                </a:path>
              </a:pathLst>
            </a:custGeom>
            <a:solidFill>
              <a:srgbClr val="43842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5" name="Google Shape;2493;p13">
              <a:extLst>
                <a:ext uri="{FF2B5EF4-FFF2-40B4-BE49-F238E27FC236}">
                  <a16:creationId xmlns:a16="http://schemas.microsoft.com/office/drawing/2014/main" id="{5EB4EE73-B665-1A52-0877-325AF2460E0E}"/>
                </a:ext>
              </a:extLst>
            </p:cNvPr>
            <p:cNvSpPr/>
            <p:nvPr/>
          </p:nvSpPr>
          <p:spPr>
            <a:xfrm>
              <a:off x="143611" y="1733727"/>
              <a:ext cx="103843" cy="96527"/>
            </a:xfrm>
            <a:custGeom>
              <a:avLst/>
              <a:gdLst/>
              <a:ahLst/>
              <a:cxnLst/>
              <a:rect l="l" t="t" r="r" b="b"/>
              <a:pathLst>
                <a:path w="1022" h="950" extrusionOk="0">
                  <a:moveTo>
                    <a:pt x="808" y="0"/>
                  </a:moveTo>
                  <a:lnTo>
                    <a:pt x="808" y="0"/>
                  </a:lnTo>
                  <a:cubicBezTo>
                    <a:pt x="1" y="410"/>
                    <a:pt x="379" y="948"/>
                    <a:pt x="379" y="949"/>
                  </a:cubicBezTo>
                  <a:cubicBezTo>
                    <a:pt x="1021" y="746"/>
                    <a:pt x="808" y="0"/>
                    <a:pt x="808" y="0"/>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8" name="Google Shape;2494;p13">
              <a:extLst>
                <a:ext uri="{FF2B5EF4-FFF2-40B4-BE49-F238E27FC236}">
                  <a16:creationId xmlns:a16="http://schemas.microsoft.com/office/drawing/2014/main" id="{61E8E94B-5483-9D75-22F2-EC337824B2AA}"/>
                </a:ext>
              </a:extLst>
            </p:cNvPr>
            <p:cNvSpPr/>
            <p:nvPr/>
          </p:nvSpPr>
          <p:spPr>
            <a:xfrm>
              <a:off x="213619" y="1068300"/>
              <a:ext cx="822411" cy="621431"/>
            </a:xfrm>
            <a:custGeom>
              <a:avLst/>
              <a:gdLst/>
              <a:ahLst/>
              <a:cxnLst/>
              <a:rect l="l" t="t" r="r" b="b"/>
              <a:pathLst>
                <a:path w="8094" h="6116" extrusionOk="0">
                  <a:moveTo>
                    <a:pt x="1702" y="1"/>
                  </a:moveTo>
                  <a:cubicBezTo>
                    <a:pt x="763" y="1"/>
                    <a:pt x="1" y="763"/>
                    <a:pt x="1" y="1702"/>
                  </a:cubicBezTo>
                  <a:cubicBezTo>
                    <a:pt x="1" y="2312"/>
                    <a:pt x="322" y="2846"/>
                    <a:pt x="806" y="3147"/>
                  </a:cubicBezTo>
                  <a:cubicBezTo>
                    <a:pt x="584" y="3374"/>
                    <a:pt x="446" y="3682"/>
                    <a:pt x="446" y="4027"/>
                  </a:cubicBezTo>
                  <a:cubicBezTo>
                    <a:pt x="446" y="4720"/>
                    <a:pt x="1008" y="5281"/>
                    <a:pt x="1702" y="5281"/>
                  </a:cubicBezTo>
                  <a:cubicBezTo>
                    <a:pt x="1876" y="5281"/>
                    <a:pt x="2044" y="5245"/>
                    <a:pt x="2195" y="5182"/>
                  </a:cubicBezTo>
                  <a:cubicBezTo>
                    <a:pt x="2375" y="5723"/>
                    <a:pt x="2884" y="6116"/>
                    <a:pt x="3486" y="6116"/>
                  </a:cubicBezTo>
                  <a:cubicBezTo>
                    <a:pt x="4049" y="6116"/>
                    <a:pt x="4531" y="5774"/>
                    <a:pt x="4739" y="5289"/>
                  </a:cubicBezTo>
                  <a:cubicBezTo>
                    <a:pt x="4919" y="5463"/>
                    <a:pt x="5164" y="5571"/>
                    <a:pt x="5433" y="5571"/>
                  </a:cubicBezTo>
                  <a:cubicBezTo>
                    <a:pt x="5921" y="5571"/>
                    <a:pt x="6330" y="5220"/>
                    <a:pt x="6418" y="4756"/>
                  </a:cubicBezTo>
                  <a:cubicBezTo>
                    <a:pt x="6546" y="4801"/>
                    <a:pt x="6685" y="4828"/>
                    <a:pt x="6830" y="4828"/>
                  </a:cubicBezTo>
                  <a:cubicBezTo>
                    <a:pt x="7528" y="4828"/>
                    <a:pt x="8093" y="4262"/>
                    <a:pt x="8093" y="3564"/>
                  </a:cubicBezTo>
                  <a:cubicBezTo>
                    <a:pt x="8093" y="2909"/>
                    <a:pt x="7598" y="2371"/>
                    <a:pt x="6962" y="2305"/>
                  </a:cubicBezTo>
                  <a:cubicBezTo>
                    <a:pt x="7013" y="2180"/>
                    <a:pt x="7042" y="2043"/>
                    <a:pt x="7042" y="1901"/>
                  </a:cubicBezTo>
                  <a:cubicBezTo>
                    <a:pt x="7042" y="1312"/>
                    <a:pt x="6564" y="832"/>
                    <a:pt x="5974" y="832"/>
                  </a:cubicBezTo>
                  <a:cubicBezTo>
                    <a:pt x="5715" y="832"/>
                    <a:pt x="5482" y="927"/>
                    <a:pt x="5297" y="1080"/>
                  </a:cubicBezTo>
                  <a:cubicBezTo>
                    <a:pt x="5197" y="467"/>
                    <a:pt x="4667" y="1"/>
                    <a:pt x="4025" y="1"/>
                  </a:cubicBezTo>
                  <a:cubicBezTo>
                    <a:pt x="3583" y="1"/>
                    <a:pt x="3194" y="222"/>
                    <a:pt x="2961" y="560"/>
                  </a:cubicBezTo>
                  <a:cubicBezTo>
                    <a:pt x="2651" y="217"/>
                    <a:pt x="2202" y="1"/>
                    <a:pt x="1702"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099" name="Google Shape;2495;p13">
              <a:extLst>
                <a:ext uri="{FF2B5EF4-FFF2-40B4-BE49-F238E27FC236}">
                  <a16:creationId xmlns:a16="http://schemas.microsoft.com/office/drawing/2014/main" id="{2B0F2341-1349-A165-D691-47CC661685C9}"/>
                </a:ext>
              </a:extLst>
            </p:cNvPr>
            <p:cNvSpPr/>
            <p:nvPr/>
          </p:nvSpPr>
          <p:spPr>
            <a:xfrm>
              <a:off x="352924" y="1200491"/>
              <a:ext cx="139710" cy="129956"/>
            </a:xfrm>
            <a:custGeom>
              <a:avLst/>
              <a:gdLst/>
              <a:ahLst/>
              <a:cxnLst/>
              <a:rect l="l" t="t" r="r" b="b"/>
              <a:pathLst>
                <a:path w="1375" h="1279" extrusionOk="0">
                  <a:moveTo>
                    <a:pt x="1087" y="1"/>
                  </a:moveTo>
                  <a:lnTo>
                    <a:pt x="1087" y="1"/>
                  </a:lnTo>
                  <a:cubicBezTo>
                    <a:pt x="1" y="553"/>
                    <a:pt x="510" y="1279"/>
                    <a:pt x="510" y="1279"/>
                  </a:cubicBezTo>
                  <a:cubicBezTo>
                    <a:pt x="1375" y="1006"/>
                    <a:pt x="1087" y="1"/>
                    <a:pt x="1087"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0" name="Google Shape;2496;p13">
              <a:extLst>
                <a:ext uri="{FF2B5EF4-FFF2-40B4-BE49-F238E27FC236}">
                  <a16:creationId xmlns:a16="http://schemas.microsoft.com/office/drawing/2014/main" id="{6E118AEA-1A54-0238-8706-0D7EEBF59000}"/>
                </a:ext>
              </a:extLst>
            </p:cNvPr>
            <p:cNvSpPr/>
            <p:nvPr/>
          </p:nvSpPr>
          <p:spPr>
            <a:xfrm>
              <a:off x="541814" y="1752321"/>
              <a:ext cx="213376" cy="207483"/>
            </a:xfrm>
            <a:custGeom>
              <a:avLst/>
              <a:gdLst/>
              <a:ahLst/>
              <a:cxnLst/>
              <a:rect l="l" t="t" r="r" b="b"/>
              <a:pathLst>
                <a:path w="2100" h="2042" extrusionOk="0">
                  <a:moveTo>
                    <a:pt x="942" y="0"/>
                  </a:moveTo>
                  <a:cubicBezTo>
                    <a:pt x="675" y="0"/>
                    <a:pt x="458" y="217"/>
                    <a:pt x="458" y="483"/>
                  </a:cubicBezTo>
                  <a:cubicBezTo>
                    <a:pt x="458" y="591"/>
                    <a:pt x="494" y="691"/>
                    <a:pt x="555" y="771"/>
                  </a:cubicBezTo>
                  <a:cubicBezTo>
                    <a:pt x="243" y="813"/>
                    <a:pt x="0" y="1078"/>
                    <a:pt x="0" y="1402"/>
                  </a:cubicBezTo>
                  <a:cubicBezTo>
                    <a:pt x="0" y="1754"/>
                    <a:pt x="288" y="2042"/>
                    <a:pt x="640" y="2042"/>
                  </a:cubicBezTo>
                  <a:cubicBezTo>
                    <a:pt x="931" y="2042"/>
                    <a:pt x="1173" y="1847"/>
                    <a:pt x="1250" y="1581"/>
                  </a:cubicBezTo>
                  <a:cubicBezTo>
                    <a:pt x="1342" y="1659"/>
                    <a:pt x="1458" y="1710"/>
                    <a:pt x="1588" y="1710"/>
                  </a:cubicBezTo>
                  <a:cubicBezTo>
                    <a:pt x="1871" y="1710"/>
                    <a:pt x="2099" y="1482"/>
                    <a:pt x="2099" y="1198"/>
                  </a:cubicBezTo>
                  <a:cubicBezTo>
                    <a:pt x="2098" y="916"/>
                    <a:pt x="1868" y="686"/>
                    <a:pt x="1585" y="686"/>
                  </a:cubicBezTo>
                  <a:cubicBezTo>
                    <a:pt x="1498" y="686"/>
                    <a:pt x="1418" y="711"/>
                    <a:pt x="1345" y="749"/>
                  </a:cubicBezTo>
                  <a:cubicBezTo>
                    <a:pt x="1396" y="672"/>
                    <a:pt x="1425" y="582"/>
                    <a:pt x="1425" y="483"/>
                  </a:cubicBezTo>
                  <a:cubicBezTo>
                    <a:pt x="1425" y="217"/>
                    <a:pt x="1210" y="0"/>
                    <a:pt x="942"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1" name="Google Shape;2497;p13">
              <a:extLst>
                <a:ext uri="{FF2B5EF4-FFF2-40B4-BE49-F238E27FC236}">
                  <a16:creationId xmlns:a16="http://schemas.microsoft.com/office/drawing/2014/main" id="{E0011946-03D7-2BF8-B922-60C20FD7F068}"/>
                </a:ext>
              </a:extLst>
            </p:cNvPr>
            <p:cNvSpPr/>
            <p:nvPr/>
          </p:nvSpPr>
          <p:spPr>
            <a:xfrm>
              <a:off x="-223500" y="2861977"/>
              <a:ext cx="593896" cy="519824"/>
            </a:xfrm>
            <a:custGeom>
              <a:avLst/>
              <a:gdLst/>
              <a:ahLst/>
              <a:cxnLst/>
              <a:rect l="l" t="t" r="r" b="b"/>
              <a:pathLst>
                <a:path w="5845" h="5116" extrusionOk="0">
                  <a:moveTo>
                    <a:pt x="1424" y="1"/>
                  </a:moveTo>
                  <a:cubicBezTo>
                    <a:pt x="639" y="1"/>
                    <a:pt x="1" y="639"/>
                    <a:pt x="1" y="1424"/>
                  </a:cubicBezTo>
                  <a:cubicBezTo>
                    <a:pt x="1" y="1988"/>
                    <a:pt x="331" y="2473"/>
                    <a:pt x="805" y="2704"/>
                  </a:cubicBezTo>
                  <a:cubicBezTo>
                    <a:pt x="757" y="2824"/>
                    <a:pt x="731" y="2952"/>
                    <a:pt x="731" y="3089"/>
                  </a:cubicBezTo>
                  <a:cubicBezTo>
                    <a:pt x="731" y="3673"/>
                    <a:pt x="1205" y="4149"/>
                    <a:pt x="1789" y="4149"/>
                  </a:cubicBezTo>
                  <a:cubicBezTo>
                    <a:pt x="1823" y="4149"/>
                    <a:pt x="1852" y="4142"/>
                    <a:pt x="1882" y="4140"/>
                  </a:cubicBezTo>
                  <a:cubicBezTo>
                    <a:pt x="2041" y="4701"/>
                    <a:pt x="2555" y="5116"/>
                    <a:pt x="3167" y="5116"/>
                  </a:cubicBezTo>
                  <a:cubicBezTo>
                    <a:pt x="3905" y="5116"/>
                    <a:pt x="4504" y="4517"/>
                    <a:pt x="4504" y="3780"/>
                  </a:cubicBezTo>
                  <a:cubicBezTo>
                    <a:pt x="4504" y="3697"/>
                    <a:pt x="4493" y="3612"/>
                    <a:pt x="4479" y="3532"/>
                  </a:cubicBezTo>
                  <a:lnTo>
                    <a:pt x="4479" y="3532"/>
                  </a:lnTo>
                  <a:cubicBezTo>
                    <a:pt x="4581" y="3566"/>
                    <a:pt x="4688" y="3589"/>
                    <a:pt x="4800" y="3589"/>
                  </a:cubicBezTo>
                  <a:cubicBezTo>
                    <a:pt x="5377" y="3589"/>
                    <a:pt x="5844" y="3122"/>
                    <a:pt x="5844" y="2545"/>
                  </a:cubicBezTo>
                  <a:cubicBezTo>
                    <a:pt x="5844" y="1967"/>
                    <a:pt x="5377" y="1498"/>
                    <a:pt x="4802" y="1498"/>
                  </a:cubicBezTo>
                  <a:cubicBezTo>
                    <a:pt x="4738" y="1498"/>
                    <a:pt x="4678" y="1506"/>
                    <a:pt x="4617" y="1517"/>
                  </a:cubicBezTo>
                  <a:cubicBezTo>
                    <a:pt x="4572" y="872"/>
                    <a:pt x="4035" y="361"/>
                    <a:pt x="3378" y="361"/>
                  </a:cubicBezTo>
                  <a:cubicBezTo>
                    <a:pt x="3086" y="361"/>
                    <a:pt x="2817" y="463"/>
                    <a:pt x="2606" y="632"/>
                  </a:cubicBezTo>
                  <a:cubicBezTo>
                    <a:pt x="2349" y="252"/>
                    <a:pt x="1917" y="1"/>
                    <a:pt x="1424" y="1"/>
                  </a:cubicBezTo>
                  <a:close/>
                </a:path>
              </a:pathLst>
            </a:custGeom>
            <a:solidFill>
              <a:srgbClr val="8EC7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2" name="Google Shape;2498;p13">
              <a:extLst>
                <a:ext uri="{FF2B5EF4-FFF2-40B4-BE49-F238E27FC236}">
                  <a16:creationId xmlns:a16="http://schemas.microsoft.com/office/drawing/2014/main" id="{5E5B4C1E-CDFE-BDF3-7B5C-FF367BC7EFAA}"/>
                </a:ext>
              </a:extLst>
            </p:cNvPr>
            <p:cNvSpPr/>
            <p:nvPr/>
          </p:nvSpPr>
          <p:spPr>
            <a:xfrm>
              <a:off x="-138860" y="2960841"/>
              <a:ext cx="103843" cy="96730"/>
            </a:xfrm>
            <a:custGeom>
              <a:avLst/>
              <a:gdLst/>
              <a:ahLst/>
              <a:cxnLst/>
              <a:rect l="l" t="t" r="r" b="b"/>
              <a:pathLst>
                <a:path w="1022" h="952" extrusionOk="0">
                  <a:moveTo>
                    <a:pt x="809" y="1"/>
                  </a:moveTo>
                  <a:lnTo>
                    <a:pt x="809" y="1"/>
                  </a:lnTo>
                  <a:cubicBezTo>
                    <a:pt x="1" y="412"/>
                    <a:pt x="379" y="950"/>
                    <a:pt x="380" y="951"/>
                  </a:cubicBezTo>
                  <a:cubicBezTo>
                    <a:pt x="1022" y="748"/>
                    <a:pt x="809" y="1"/>
                    <a:pt x="809" y="1"/>
                  </a:cubicBezTo>
                  <a:close/>
                </a:path>
              </a:pathLst>
            </a:custGeom>
            <a:solidFill>
              <a:srgbClr val="FFFFFF">
                <a:alpha val="5251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sp>
          <p:nvSpPr>
            <p:cNvPr id="1103" name="Google Shape;2499;p13">
              <a:extLst>
                <a:ext uri="{FF2B5EF4-FFF2-40B4-BE49-F238E27FC236}">
                  <a16:creationId xmlns:a16="http://schemas.microsoft.com/office/drawing/2014/main" id="{F5CD1AD4-884B-F108-CED5-A8AB1B496122}"/>
                </a:ext>
              </a:extLst>
            </p:cNvPr>
            <p:cNvSpPr/>
            <p:nvPr/>
          </p:nvSpPr>
          <p:spPr>
            <a:xfrm>
              <a:off x="87523" y="4795465"/>
              <a:ext cx="960801" cy="360808"/>
            </a:xfrm>
            <a:custGeom>
              <a:avLst/>
              <a:gdLst/>
              <a:ahLst/>
              <a:cxnLst/>
              <a:rect l="l" t="t" r="r" b="b"/>
              <a:pathLst>
                <a:path w="9456" h="3551" extrusionOk="0">
                  <a:moveTo>
                    <a:pt x="4728" y="0"/>
                  </a:moveTo>
                  <a:cubicBezTo>
                    <a:pt x="2119" y="0"/>
                    <a:pt x="0" y="1591"/>
                    <a:pt x="0" y="3551"/>
                  </a:cubicBezTo>
                  <a:lnTo>
                    <a:pt x="9455" y="3551"/>
                  </a:lnTo>
                  <a:cubicBezTo>
                    <a:pt x="9455" y="1591"/>
                    <a:pt x="7340" y="0"/>
                    <a:pt x="4728" y="0"/>
                  </a:cubicBezTo>
                  <a:close/>
                </a:path>
              </a:pathLst>
            </a:custGeom>
            <a:solidFill>
              <a:srgbClr val="67A23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endParaRPr>
            </a:p>
          </p:txBody>
        </p:sp>
      </p:grpSp>
      <p:sp>
        <p:nvSpPr>
          <p:cNvPr id="1037" name="Google Shape;1037;p58"/>
          <p:cNvSpPr txBox="1">
            <a:spLocks noGrp="1"/>
          </p:cNvSpPr>
          <p:nvPr>
            <p:ph type="title"/>
          </p:nvPr>
        </p:nvSpPr>
        <p:spPr>
          <a:xfrm>
            <a:off x="2434498" y="1177267"/>
            <a:ext cx="3517827" cy="2188800"/>
          </a:xfrm>
          <a:prstGeom prst="rect">
            <a:avLst/>
          </a:prstGeom>
        </p:spPr>
        <p:txBody>
          <a:bodyPr spcFirstLastPara="1" wrap="square" lIns="91425" tIns="91425" rIns="91425" bIns="91425" anchor="ctr" anchorCtr="0">
            <a:noAutofit/>
          </a:bodyPr>
          <a:lstStyle/>
          <a:p>
            <a:pPr algn="just">
              <a:spcAft>
                <a:spcPts val="800"/>
              </a:spcAft>
            </a:pPr>
            <a:r>
              <a:rPr lang="en-US" sz="2000" b="0">
                <a:effectLst/>
                <a:latin typeface="Times New Roman" panose="02020603050405020304" pitchFamily="18" charset="0"/>
                <a:ea typeface="Calibri" panose="020F0502020204030204" pitchFamily="34" charset="0"/>
              </a:rPr>
              <a:t>Hình ảnh “người cầm súng” và “người ra đồng” đều gắn liền với hình ảnh lộc non mùa xuân “lộc giắt đầy trên lưng”, “lộc trải dài nương mạ”- gắn với sự sống của mùa xuân với một sức sống mạnh mẽ.</a:t>
            </a:r>
            <a:endParaRPr lang="en-US" sz="2800" b="0">
              <a:effectLst/>
              <a:latin typeface=".VnTime"/>
              <a:ea typeface="Times New Roman" panose="02020603050405020304" pitchFamily="18" charset="0"/>
              <a:cs typeface="Times New Roman" panose="02020603050405020304" pitchFamily="18" charset="0"/>
            </a:endParaRPr>
          </a:p>
        </p:txBody>
      </p:sp>
      <p:sp>
        <p:nvSpPr>
          <p:cNvPr id="1096" name="Google Shape;1096;p58"/>
          <p:cNvSpPr/>
          <p:nvPr/>
        </p:nvSpPr>
        <p:spPr>
          <a:xfrm>
            <a:off x="2698475" y="3704675"/>
            <a:ext cx="2070766" cy="1438858"/>
          </a:xfrm>
          <a:custGeom>
            <a:avLst/>
            <a:gdLst/>
            <a:ahLst/>
            <a:cxnLst/>
            <a:rect l="l" t="t" r="r" b="b"/>
            <a:pathLst>
              <a:path w="107993" h="83874" extrusionOk="0">
                <a:moveTo>
                  <a:pt x="20917" y="1"/>
                </a:moveTo>
                <a:lnTo>
                  <a:pt x="21593" y="15688"/>
                </a:lnTo>
                <a:lnTo>
                  <a:pt x="4084" y="7022"/>
                </a:lnTo>
                <a:lnTo>
                  <a:pt x="5729" y="10195"/>
                </a:lnTo>
                <a:lnTo>
                  <a:pt x="18890" y="18538"/>
                </a:lnTo>
                <a:lnTo>
                  <a:pt x="1" y="25353"/>
                </a:lnTo>
                <a:lnTo>
                  <a:pt x="1" y="26910"/>
                </a:lnTo>
                <a:lnTo>
                  <a:pt x="21946" y="20653"/>
                </a:lnTo>
                <a:lnTo>
                  <a:pt x="49267" y="34754"/>
                </a:lnTo>
                <a:lnTo>
                  <a:pt x="49267" y="83873"/>
                </a:lnTo>
                <a:lnTo>
                  <a:pt x="59402" y="83873"/>
                </a:lnTo>
                <a:lnTo>
                  <a:pt x="55524" y="32140"/>
                </a:lnTo>
                <a:lnTo>
                  <a:pt x="76940" y="22474"/>
                </a:lnTo>
                <a:lnTo>
                  <a:pt x="107287" y="29878"/>
                </a:lnTo>
                <a:lnTo>
                  <a:pt x="107992" y="28996"/>
                </a:lnTo>
                <a:lnTo>
                  <a:pt x="80994" y="19860"/>
                </a:lnTo>
                <a:lnTo>
                  <a:pt x="104291" y="6787"/>
                </a:lnTo>
                <a:lnTo>
                  <a:pt x="100912" y="6787"/>
                </a:lnTo>
                <a:lnTo>
                  <a:pt x="77969" y="18538"/>
                </a:lnTo>
                <a:lnTo>
                  <a:pt x="75589" y="2615"/>
                </a:lnTo>
                <a:lnTo>
                  <a:pt x="73914" y="4701"/>
                </a:lnTo>
                <a:lnTo>
                  <a:pt x="74238" y="20124"/>
                </a:lnTo>
                <a:lnTo>
                  <a:pt x="55524" y="27439"/>
                </a:lnTo>
                <a:lnTo>
                  <a:pt x="53938" y="21182"/>
                </a:lnTo>
                <a:lnTo>
                  <a:pt x="62398" y="13779"/>
                </a:lnTo>
                <a:lnTo>
                  <a:pt x="62017" y="10371"/>
                </a:lnTo>
                <a:lnTo>
                  <a:pt x="52116" y="18920"/>
                </a:lnTo>
                <a:lnTo>
                  <a:pt x="42069" y="8961"/>
                </a:lnTo>
                <a:lnTo>
                  <a:pt x="41540" y="11282"/>
                </a:lnTo>
                <a:lnTo>
                  <a:pt x="49913" y="21182"/>
                </a:lnTo>
                <a:lnTo>
                  <a:pt x="49267" y="28232"/>
                </a:lnTo>
                <a:lnTo>
                  <a:pt x="24648" y="17774"/>
                </a:lnTo>
                <a:lnTo>
                  <a:pt x="2232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3" name="Picture 2" descr="A picture containing text&#10;&#10;Description automatically generated">
            <a:extLst>
              <a:ext uri="{FF2B5EF4-FFF2-40B4-BE49-F238E27FC236}">
                <a16:creationId xmlns:a16="http://schemas.microsoft.com/office/drawing/2014/main" id="{CB35056E-2DBF-2217-2D13-54EF5173CFA6}"/>
              </a:ext>
            </a:extLst>
          </p:cNvPr>
          <p:cNvPicPr>
            <a:picLocks noChangeAspect="1"/>
          </p:cNvPicPr>
          <p:nvPr/>
        </p:nvPicPr>
        <p:blipFill>
          <a:blip r:embed="rId3"/>
          <a:stretch>
            <a:fillRect/>
          </a:stretch>
        </p:blipFill>
        <p:spPr>
          <a:xfrm>
            <a:off x="5208652" y="0"/>
            <a:ext cx="3935348" cy="5143500"/>
          </a:xfrm>
          <a:prstGeom prst="rect">
            <a:avLst/>
          </a:prstGeom>
        </p:spPr>
      </p:pic>
      <p:grpSp>
        <p:nvGrpSpPr>
          <p:cNvPr id="6" name="Google Shape;934;p55">
            <a:extLst>
              <a:ext uri="{FF2B5EF4-FFF2-40B4-BE49-F238E27FC236}">
                <a16:creationId xmlns:a16="http://schemas.microsoft.com/office/drawing/2014/main" id="{008470AB-2EB3-8C38-B575-033A134D63E1}"/>
              </a:ext>
            </a:extLst>
          </p:cNvPr>
          <p:cNvGrpSpPr/>
          <p:nvPr/>
        </p:nvGrpSpPr>
        <p:grpSpPr>
          <a:xfrm>
            <a:off x="63504" y="1014526"/>
            <a:ext cx="2415265" cy="3114447"/>
            <a:chOff x="4815849" y="604094"/>
            <a:chExt cx="3557225" cy="4539468"/>
          </a:xfrm>
        </p:grpSpPr>
        <p:grpSp>
          <p:nvGrpSpPr>
            <p:cNvPr id="7" name="Google Shape;935;p55">
              <a:extLst>
                <a:ext uri="{FF2B5EF4-FFF2-40B4-BE49-F238E27FC236}">
                  <a16:creationId xmlns:a16="http://schemas.microsoft.com/office/drawing/2014/main" id="{0599834D-0F5A-069B-DC22-71E79FD9B261}"/>
                </a:ext>
              </a:extLst>
            </p:cNvPr>
            <p:cNvGrpSpPr/>
            <p:nvPr/>
          </p:nvGrpSpPr>
          <p:grpSpPr>
            <a:xfrm>
              <a:off x="6231755" y="604094"/>
              <a:ext cx="2141319" cy="4539468"/>
              <a:chOff x="2451049" y="3270244"/>
              <a:chExt cx="598268" cy="1268255"/>
            </a:xfrm>
          </p:grpSpPr>
          <p:sp>
            <p:nvSpPr>
              <p:cNvPr id="26" name="Google Shape;936;p55">
                <a:extLst>
                  <a:ext uri="{FF2B5EF4-FFF2-40B4-BE49-F238E27FC236}">
                    <a16:creationId xmlns:a16="http://schemas.microsoft.com/office/drawing/2014/main" id="{F9ECA796-6DAB-061C-D8D9-ADE033FFC7F9}"/>
                  </a:ext>
                </a:extLst>
              </p:cNvPr>
              <p:cNvSpPr/>
              <p:nvPr/>
            </p:nvSpPr>
            <p:spPr>
              <a:xfrm>
                <a:off x="2661886" y="3270244"/>
                <a:ext cx="135246" cy="47754"/>
              </a:xfrm>
              <a:custGeom>
                <a:avLst/>
                <a:gdLst/>
                <a:ahLst/>
                <a:cxnLst/>
                <a:rect l="l" t="t" r="r" b="b"/>
                <a:pathLst>
                  <a:path w="9751" h="3443" extrusionOk="0">
                    <a:moveTo>
                      <a:pt x="3767" y="0"/>
                    </a:moveTo>
                    <a:cubicBezTo>
                      <a:pt x="1803" y="0"/>
                      <a:pt x="186" y="1502"/>
                      <a:pt x="1" y="3420"/>
                    </a:cubicBezTo>
                    <a:cubicBezTo>
                      <a:pt x="1479" y="3050"/>
                      <a:pt x="3074" y="2842"/>
                      <a:pt x="4783" y="2842"/>
                    </a:cubicBezTo>
                    <a:cubicBezTo>
                      <a:pt x="4864" y="2841"/>
                      <a:pt x="4944" y="2840"/>
                      <a:pt x="5024" y="2840"/>
                    </a:cubicBezTo>
                    <a:cubicBezTo>
                      <a:pt x="6691" y="2840"/>
                      <a:pt x="8273" y="3068"/>
                      <a:pt x="9750" y="3443"/>
                    </a:cubicBezTo>
                    <a:cubicBezTo>
                      <a:pt x="9681" y="1525"/>
                      <a:pt x="8133" y="0"/>
                      <a:pt x="6216"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937;p55">
                <a:extLst>
                  <a:ext uri="{FF2B5EF4-FFF2-40B4-BE49-F238E27FC236}">
                    <a16:creationId xmlns:a16="http://schemas.microsoft.com/office/drawing/2014/main" id="{6D424AF6-AE4C-DD03-A644-08FCA2155676}"/>
                  </a:ext>
                </a:extLst>
              </p:cNvPr>
              <p:cNvSpPr/>
              <p:nvPr/>
            </p:nvSpPr>
            <p:spPr>
              <a:xfrm>
                <a:off x="2564803" y="3309327"/>
                <a:ext cx="327193" cy="191323"/>
              </a:xfrm>
              <a:custGeom>
                <a:avLst/>
                <a:gdLst/>
                <a:ahLst/>
                <a:cxnLst/>
                <a:rect l="l" t="t" r="r" b="b"/>
                <a:pathLst>
                  <a:path w="23590" h="13794" extrusionOk="0">
                    <a:moveTo>
                      <a:pt x="11783" y="1"/>
                    </a:moveTo>
                    <a:cubicBezTo>
                      <a:pt x="10074" y="1"/>
                      <a:pt x="8456" y="186"/>
                      <a:pt x="7001" y="579"/>
                    </a:cubicBezTo>
                    <a:cubicBezTo>
                      <a:pt x="2888" y="1664"/>
                      <a:pt x="0" y="4067"/>
                      <a:pt x="0" y="6886"/>
                    </a:cubicBezTo>
                    <a:cubicBezTo>
                      <a:pt x="0" y="10698"/>
                      <a:pt x="5268" y="13794"/>
                      <a:pt x="11783" y="13794"/>
                    </a:cubicBezTo>
                    <a:cubicBezTo>
                      <a:pt x="18298" y="13794"/>
                      <a:pt x="23566" y="10698"/>
                      <a:pt x="23566" y="6886"/>
                    </a:cubicBezTo>
                    <a:cubicBezTo>
                      <a:pt x="23589" y="4113"/>
                      <a:pt x="20747" y="1734"/>
                      <a:pt x="16750" y="625"/>
                    </a:cubicBezTo>
                    <a:cubicBezTo>
                      <a:pt x="15249" y="232"/>
                      <a:pt x="13562" y="1"/>
                      <a:pt x="11783"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938;p55">
                <a:extLst>
                  <a:ext uri="{FF2B5EF4-FFF2-40B4-BE49-F238E27FC236}">
                    <a16:creationId xmlns:a16="http://schemas.microsoft.com/office/drawing/2014/main" id="{91595B42-83D0-DC50-CE8B-8E7158056254}"/>
                  </a:ext>
                </a:extLst>
              </p:cNvPr>
              <p:cNvSpPr/>
              <p:nvPr/>
            </p:nvSpPr>
            <p:spPr>
              <a:xfrm>
                <a:off x="2451049" y="3372653"/>
                <a:ext cx="541887" cy="406585"/>
              </a:xfrm>
              <a:custGeom>
                <a:avLst/>
                <a:gdLst/>
                <a:ahLst/>
                <a:cxnLst/>
                <a:rect l="l" t="t" r="r" b="b"/>
                <a:pathLst>
                  <a:path w="39069" h="29314" extrusionOk="0">
                    <a:moveTo>
                      <a:pt x="11391" y="0"/>
                    </a:moveTo>
                    <a:cubicBezTo>
                      <a:pt x="11263" y="0"/>
                      <a:pt x="11134" y="48"/>
                      <a:pt x="11044" y="148"/>
                    </a:cubicBezTo>
                    <a:lnTo>
                      <a:pt x="2611" y="9921"/>
                    </a:lnTo>
                    <a:cubicBezTo>
                      <a:pt x="1" y="12832"/>
                      <a:pt x="878" y="17476"/>
                      <a:pt x="4413" y="19209"/>
                    </a:cubicBezTo>
                    <a:lnTo>
                      <a:pt x="10767" y="22374"/>
                    </a:lnTo>
                    <a:cubicBezTo>
                      <a:pt x="10975" y="23460"/>
                      <a:pt x="11136" y="24176"/>
                      <a:pt x="11136" y="24176"/>
                    </a:cubicBezTo>
                    <a:lnTo>
                      <a:pt x="28418" y="27387"/>
                    </a:lnTo>
                    <a:lnTo>
                      <a:pt x="28788" y="27226"/>
                    </a:lnTo>
                    <a:lnTo>
                      <a:pt x="28949" y="27364"/>
                    </a:lnTo>
                    <a:lnTo>
                      <a:pt x="29642" y="27965"/>
                    </a:lnTo>
                    <a:cubicBezTo>
                      <a:pt x="29735" y="28057"/>
                      <a:pt x="29827" y="28103"/>
                      <a:pt x="29920" y="28196"/>
                    </a:cubicBezTo>
                    <a:lnTo>
                      <a:pt x="30220" y="28427"/>
                    </a:lnTo>
                    <a:cubicBezTo>
                      <a:pt x="30428" y="28566"/>
                      <a:pt x="30682" y="28727"/>
                      <a:pt x="30913" y="28843"/>
                    </a:cubicBezTo>
                    <a:cubicBezTo>
                      <a:pt x="31445" y="29074"/>
                      <a:pt x="32022" y="29236"/>
                      <a:pt x="32646" y="29305"/>
                    </a:cubicBezTo>
                    <a:cubicBezTo>
                      <a:pt x="32733" y="29311"/>
                      <a:pt x="32819" y="29314"/>
                      <a:pt x="32906" y="29314"/>
                    </a:cubicBezTo>
                    <a:cubicBezTo>
                      <a:pt x="33143" y="29314"/>
                      <a:pt x="33380" y="29292"/>
                      <a:pt x="33616" y="29259"/>
                    </a:cubicBezTo>
                    <a:cubicBezTo>
                      <a:pt x="33917" y="29212"/>
                      <a:pt x="34240" y="29120"/>
                      <a:pt x="34540" y="29004"/>
                    </a:cubicBezTo>
                    <a:cubicBezTo>
                      <a:pt x="35118" y="28773"/>
                      <a:pt x="35603" y="28427"/>
                      <a:pt x="35996" y="28057"/>
                    </a:cubicBezTo>
                    <a:cubicBezTo>
                      <a:pt x="36112" y="27942"/>
                      <a:pt x="36227" y="27826"/>
                      <a:pt x="36319" y="27688"/>
                    </a:cubicBezTo>
                    <a:cubicBezTo>
                      <a:pt x="36389" y="27595"/>
                      <a:pt x="36458" y="27503"/>
                      <a:pt x="36527" y="27410"/>
                    </a:cubicBezTo>
                    <a:cubicBezTo>
                      <a:pt x="36966" y="26810"/>
                      <a:pt x="37220" y="26209"/>
                      <a:pt x="37359" y="25631"/>
                    </a:cubicBezTo>
                    <a:lnTo>
                      <a:pt x="37428" y="25423"/>
                    </a:lnTo>
                    <a:cubicBezTo>
                      <a:pt x="37452" y="25216"/>
                      <a:pt x="38399" y="20433"/>
                      <a:pt x="38514" y="19486"/>
                    </a:cubicBezTo>
                    <a:cubicBezTo>
                      <a:pt x="38699" y="18284"/>
                      <a:pt x="38861" y="18677"/>
                      <a:pt x="39069" y="17591"/>
                    </a:cubicBezTo>
                    <a:lnTo>
                      <a:pt x="38815" y="15489"/>
                    </a:lnTo>
                    <a:cubicBezTo>
                      <a:pt x="38539" y="15429"/>
                      <a:pt x="38262" y="15400"/>
                      <a:pt x="37989" y="15400"/>
                    </a:cubicBezTo>
                    <a:cubicBezTo>
                      <a:pt x="36564" y="15400"/>
                      <a:pt x="35222" y="16185"/>
                      <a:pt x="34564" y="17522"/>
                    </a:cubicBezTo>
                    <a:lnTo>
                      <a:pt x="33408" y="19832"/>
                    </a:lnTo>
                    <a:lnTo>
                      <a:pt x="33062" y="20618"/>
                    </a:lnTo>
                    <a:lnTo>
                      <a:pt x="32346" y="17499"/>
                    </a:lnTo>
                    <a:cubicBezTo>
                      <a:pt x="31999" y="14865"/>
                      <a:pt x="30035" y="13479"/>
                      <a:pt x="27609" y="12393"/>
                    </a:cubicBezTo>
                    <a:lnTo>
                      <a:pt x="24444" y="11307"/>
                    </a:lnTo>
                    <a:lnTo>
                      <a:pt x="24190" y="11307"/>
                    </a:lnTo>
                    <a:cubicBezTo>
                      <a:pt x="23220" y="11307"/>
                      <a:pt x="22249" y="10868"/>
                      <a:pt x="21279" y="10868"/>
                    </a:cubicBezTo>
                    <a:lnTo>
                      <a:pt x="17929" y="10868"/>
                    </a:lnTo>
                    <a:cubicBezTo>
                      <a:pt x="17213" y="10868"/>
                      <a:pt x="16520" y="11053"/>
                      <a:pt x="15827" y="11122"/>
                    </a:cubicBezTo>
                    <a:cubicBezTo>
                      <a:pt x="15133" y="11238"/>
                      <a:pt x="14463" y="11400"/>
                      <a:pt x="13817" y="11631"/>
                    </a:cubicBezTo>
                    <a:cubicBezTo>
                      <a:pt x="13239" y="11815"/>
                      <a:pt x="12731" y="11977"/>
                      <a:pt x="12153" y="12023"/>
                    </a:cubicBezTo>
                    <a:lnTo>
                      <a:pt x="10767" y="12208"/>
                    </a:lnTo>
                    <a:lnTo>
                      <a:pt x="8687" y="12462"/>
                    </a:lnTo>
                    <a:lnTo>
                      <a:pt x="8664" y="12462"/>
                    </a:lnTo>
                    <a:lnTo>
                      <a:pt x="13932" y="5462"/>
                    </a:lnTo>
                    <a:cubicBezTo>
                      <a:pt x="14140" y="5185"/>
                      <a:pt x="14163" y="4815"/>
                      <a:pt x="14024" y="4515"/>
                    </a:cubicBezTo>
                    <a:lnTo>
                      <a:pt x="11806" y="240"/>
                    </a:lnTo>
                    <a:cubicBezTo>
                      <a:pt x="11728" y="83"/>
                      <a:pt x="11560" y="0"/>
                      <a:pt x="11391"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939;p55">
                <a:extLst>
                  <a:ext uri="{FF2B5EF4-FFF2-40B4-BE49-F238E27FC236}">
                    <a16:creationId xmlns:a16="http://schemas.microsoft.com/office/drawing/2014/main" id="{D27F0130-D542-AAB0-8798-E116BB1BD010}"/>
                  </a:ext>
                </a:extLst>
              </p:cNvPr>
              <p:cNvSpPr/>
              <p:nvPr/>
            </p:nvSpPr>
            <p:spPr>
              <a:xfrm>
                <a:off x="2603248" y="3371904"/>
                <a:ext cx="43593" cy="76826"/>
              </a:xfrm>
              <a:custGeom>
                <a:avLst/>
                <a:gdLst/>
                <a:ahLst/>
                <a:cxnLst/>
                <a:rect l="l" t="t" r="r" b="b"/>
                <a:pathLst>
                  <a:path w="3143" h="5539" extrusionOk="0">
                    <a:moveTo>
                      <a:pt x="373" y="0"/>
                    </a:moveTo>
                    <a:cubicBezTo>
                      <a:pt x="246" y="0"/>
                      <a:pt x="116" y="53"/>
                      <a:pt x="24" y="156"/>
                    </a:cubicBezTo>
                    <a:lnTo>
                      <a:pt x="1" y="179"/>
                    </a:lnTo>
                    <a:cubicBezTo>
                      <a:pt x="70" y="526"/>
                      <a:pt x="232" y="1011"/>
                      <a:pt x="486" y="1658"/>
                    </a:cubicBezTo>
                    <a:cubicBezTo>
                      <a:pt x="1341" y="3691"/>
                      <a:pt x="2311" y="4915"/>
                      <a:pt x="2889" y="5539"/>
                    </a:cubicBezTo>
                    <a:lnTo>
                      <a:pt x="2912" y="5470"/>
                    </a:lnTo>
                    <a:cubicBezTo>
                      <a:pt x="3120" y="5192"/>
                      <a:pt x="3143" y="4800"/>
                      <a:pt x="3004" y="4522"/>
                    </a:cubicBezTo>
                    <a:lnTo>
                      <a:pt x="763" y="248"/>
                    </a:lnTo>
                    <a:cubicBezTo>
                      <a:pt x="686" y="82"/>
                      <a:pt x="531" y="0"/>
                      <a:pt x="373"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940;p55">
                <a:extLst>
                  <a:ext uri="{FF2B5EF4-FFF2-40B4-BE49-F238E27FC236}">
                    <a16:creationId xmlns:a16="http://schemas.microsoft.com/office/drawing/2014/main" id="{D33C46B9-B578-9532-57E9-AF86B41F9601}"/>
                  </a:ext>
                </a:extLst>
              </p:cNvPr>
              <p:cNvSpPr/>
              <p:nvPr/>
            </p:nvSpPr>
            <p:spPr>
              <a:xfrm>
                <a:off x="2678557" y="3509000"/>
                <a:ext cx="93581" cy="69503"/>
              </a:xfrm>
              <a:custGeom>
                <a:avLst/>
                <a:gdLst/>
                <a:ahLst/>
                <a:cxnLst/>
                <a:rect l="l" t="t" r="r" b="b"/>
                <a:pathLst>
                  <a:path w="6747" h="5011" extrusionOk="0">
                    <a:moveTo>
                      <a:pt x="3441" y="0"/>
                    </a:moveTo>
                    <a:cubicBezTo>
                      <a:pt x="1794" y="0"/>
                      <a:pt x="117" y="220"/>
                      <a:pt x="46" y="644"/>
                    </a:cubicBezTo>
                    <a:cubicBezTo>
                      <a:pt x="23" y="875"/>
                      <a:pt x="0" y="1130"/>
                      <a:pt x="0" y="1361"/>
                    </a:cubicBezTo>
                    <a:cubicBezTo>
                      <a:pt x="0" y="3348"/>
                      <a:pt x="1502" y="5011"/>
                      <a:pt x="3373" y="5011"/>
                    </a:cubicBezTo>
                    <a:cubicBezTo>
                      <a:pt x="5245" y="5011"/>
                      <a:pt x="6746" y="3394"/>
                      <a:pt x="6746" y="1361"/>
                    </a:cubicBezTo>
                    <a:cubicBezTo>
                      <a:pt x="6746" y="1106"/>
                      <a:pt x="6723" y="875"/>
                      <a:pt x="6654" y="621"/>
                    </a:cubicBezTo>
                    <a:cubicBezTo>
                      <a:pt x="6575" y="203"/>
                      <a:pt x="5022" y="0"/>
                      <a:pt x="3441"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941;p55">
                <a:extLst>
                  <a:ext uri="{FF2B5EF4-FFF2-40B4-BE49-F238E27FC236}">
                    <a16:creationId xmlns:a16="http://schemas.microsoft.com/office/drawing/2014/main" id="{F839C552-6035-868B-00DC-E0185A17FFAF}"/>
                  </a:ext>
                </a:extLst>
              </p:cNvPr>
              <p:cNvSpPr/>
              <p:nvPr/>
            </p:nvSpPr>
            <p:spPr>
              <a:xfrm>
                <a:off x="2645549" y="3327593"/>
                <a:ext cx="157993" cy="230741"/>
              </a:xfrm>
              <a:custGeom>
                <a:avLst/>
                <a:gdLst/>
                <a:ahLst/>
                <a:cxnLst/>
                <a:rect l="l" t="t" r="r" b="b"/>
                <a:pathLst>
                  <a:path w="11391" h="16636" extrusionOk="0">
                    <a:moveTo>
                      <a:pt x="5314" y="1"/>
                    </a:moveTo>
                    <a:cubicBezTo>
                      <a:pt x="3327" y="1"/>
                      <a:pt x="1710" y="1618"/>
                      <a:pt x="1710" y="3605"/>
                    </a:cubicBezTo>
                    <a:lnTo>
                      <a:pt x="1710" y="5222"/>
                    </a:lnTo>
                    <a:lnTo>
                      <a:pt x="1710" y="5292"/>
                    </a:lnTo>
                    <a:lnTo>
                      <a:pt x="1271" y="5292"/>
                    </a:lnTo>
                    <a:cubicBezTo>
                      <a:pt x="578" y="5292"/>
                      <a:pt x="0" y="5869"/>
                      <a:pt x="0" y="6562"/>
                    </a:cubicBezTo>
                    <a:lnTo>
                      <a:pt x="0" y="6724"/>
                    </a:lnTo>
                    <a:cubicBezTo>
                      <a:pt x="0" y="7417"/>
                      <a:pt x="578" y="7995"/>
                      <a:pt x="1271" y="7995"/>
                    </a:cubicBezTo>
                    <a:lnTo>
                      <a:pt x="1710" y="7995"/>
                    </a:lnTo>
                    <a:lnTo>
                      <a:pt x="1710" y="9196"/>
                    </a:lnTo>
                    <a:cubicBezTo>
                      <a:pt x="1710" y="10421"/>
                      <a:pt x="2311" y="11530"/>
                      <a:pt x="3258" y="12153"/>
                    </a:cubicBezTo>
                    <a:lnTo>
                      <a:pt x="3258" y="14094"/>
                    </a:lnTo>
                    <a:cubicBezTo>
                      <a:pt x="3258" y="15503"/>
                      <a:pt x="4413" y="16635"/>
                      <a:pt x="5799" y="16635"/>
                    </a:cubicBezTo>
                    <a:cubicBezTo>
                      <a:pt x="7209" y="16635"/>
                      <a:pt x="8341" y="15480"/>
                      <a:pt x="8341" y="14094"/>
                    </a:cubicBezTo>
                    <a:lnTo>
                      <a:pt x="8341" y="12107"/>
                    </a:lnTo>
                    <a:cubicBezTo>
                      <a:pt x="9265" y="11437"/>
                      <a:pt x="9889" y="10374"/>
                      <a:pt x="9889" y="9150"/>
                    </a:cubicBezTo>
                    <a:lnTo>
                      <a:pt x="9889" y="8341"/>
                    </a:lnTo>
                    <a:lnTo>
                      <a:pt x="9889" y="7972"/>
                    </a:lnTo>
                    <a:lnTo>
                      <a:pt x="10120" y="7972"/>
                    </a:lnTo>
                    <a:cubicBezTo>
                      <a:pt x="10813" y="7972"/>
                      <a:pt x="11391" y="7394"/>
                      <a:pt x="11391" y="6701"/>
                    </a:cubicBezTo>
                    <a:lnTo>
                      <a:pt x="11391" y="6539"/>
                    </a:lnTo>
                    <a:cubicBezTo>
                      <a:pt x="11391" y="5869"/>
                      <a:pt x="10836" y="5292"/>
                      <a:pt x="10120" y="5292"/>
                    </a:cubicBezTo>
                    <a:lnTo>
                      <a:pt x="9889" y="5292"/>
                    </a:lnTo>
                    <a:lnTo>
                      <a:pt x="9889" y="5222"/>
                    </a:lnTo>
                    <a:lnTo>
                      <a:pt x="9889" y="3605"/>
                    </a:lnTo>
                    <a:cubicBezTo>
                      <a:pt x="9889" y="1618"/>
                      <a:pt x="8248" y="1"/>
                      <a:pt x="6262" y="1"/>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942;p55">
                <a:extLst>
                  <a:ext uri="{FF2B5EF4-FFF2-40B4-BE49-F238E27FC236}">
                    <a16:creationId xmlns:a16="http://schemas.microsoft.com/office/drawing/2014/main" id="{AA138DA6-8C74-F242-8C2E-2617318308C2}"/>
                  </a:ext>
                </a:extLst>
              </p:cNvPr>
              <p:cNvSpPr/>
              <p:nvPr/>
            </p:nvSpPr>
            <p:spPr>
              <a:xfrm>
                <a:off x="2693938" y="3487808"/>
                <a:ext cx="64093" cy="37823"/>
              </a:xfrm>
              <a:custGeom>
                <a:avLst/>
                <a:gdLst/>
                <a:ahLst/>
                <a:cxnLst/>
                <a:rect l="l" t="t" r="r" b="b"/>
                <a:pathLst>
                  <a:path w="4621" h="2727" extrusionOk="0">
                    <a:moveTo>
                      <a:pt x="4552" y="1"/>
                    </a:moveTo>
                    <a:cubicBezTo>
                      <a:pt x="4020" y="278"/>
                      <a:pt x="3419" y="463"/>
                      <a:pt x="2773" y="463"/>
                    </a:cubicBezTo>
                    <a:lnTo>
                      <a:pt x="1825" y="463"/>
                    </a:lnTo>
                    <a:cubicBezTo>
                      <a:pt x="1201" y="463"/>
                      <a:pt x="624" y="278"/>
                      <a:pt x="92" y="24"/>
                    </a:cubicBezTo>
                    <a:cubicBezTo>
                      <a:pt x="46" y="209"/>
                      <a:pt x="0" y="417"/>
                      <a:pt x="0" y="601"/>
                    </a:cubicBezTo>
                    <a:cubicBezTo>
                      <a:pt x="0" y="1757"/>
                      <a:pt x="1040" y="2727"/>
                      <a:pt x="2310" y="2727"/>
                    </a:cubicBezTo>
                    <a:cubicBezTo>
                      <a:pt x="3581" y="2727"/>
                      <a:pt x="4621" y="1757"/>
                      <a:pt x="4621" y="601"/>
                    </a:cubicBezTo>
                    <a:cubicBezTo>
                      <a:pt x="4621" y="417"/>
                      <a:pt x="4598" y="209"/>
                      <a:pt x="4552"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943;p55">
                <a:extLst>
                  <a:ext uri="{FF2B5EF4-FFF2-40B4-BE49-F238E27FC236}">
                    <a16:creationId xmlns:a16="http://schemas.microsoft.com/office/drawing/2014/main" id="{7C93770B-7C27-8162-4446-DB300FB28291}"/>
                  </a:ext>
                </a:extLst>
              </p:cNvPr>
              <p:cNvSpPr/>
              <p:nvPr/>
            </p:nvSpPr>
            <p:spPr>
              <a:xfrm>
                <a:off x="2662857" y="3327593"/>
                <a:ext cx="127230" cy="91667"/>
              </a:xfrm>
              <a:custGeom>
                <a:avLst/>
                <a:gdLst/>
                <a:ahLst/>
                <a:cxnLst/>
                <a:rect l="l" t="t" r="r" b="b"/>
                <a:pathLst>
                  <a:path w="9173" h="6609" extrusionOk="0">
                    <a:moveTo>
                      <a:pt x="3604" y="1"/>
                    </a:moveTo>
                    <a:cubicBezTo>
                      <a:pt x="1617" y="1"/>
                      <a:pt x="0" y="1618"/>
                      <a:pt x="0" y="3605"/>
                    </a:cubicBezTo>
                    <a:lnTo>
                      <a:pt x="0" y="4714"/>
                    </a:lnTo>
                    <a:cubicBezTo>
                      <a:pt x="0" y="5384"/>
                      <a:pt x="162" y="5985"/>
                      <a:pt x="485" y="6539"/>
                    </a:cubicBezTo>
                    <a:lnTo>
                      <a:pt x="485" y="5222"/>
                    </a:lnTo>
                    <a:cubicBezTo>
                      <a:pt x="485" y="3235"/>
                      <a:pt x="2102" y="1618"/>
                      <a:pt x="4089" y="1618"/>
                    </a:cubicBezTo>
                    <a:lnTo>
                      <a:pt x="4205" y="1618"/>
                    </a:lnTo>
                    <a:cubicBezTo>
                      <a:pt x="4159" y="1803"/>
                      <a:pt x="4089" y="1965"/>
                      <a:pt x="4089" y="2149"/>
                    </a:cubicBezTo>
                    <a:cubicBezTo>
                      <a:pt x="4089" y="2912"/>
                      <a:pt x="4736" y="3559"/>
                      <a:pt x="5522" y="3559"/>
                    </a:cubicBezTo>
                    <a:cubicBezTo>
                      <a:pt x="5891" y="3559"/>
                      <a:pt x="6261" y="3420"/>
                      <a:pt x="6492" y="3143"/>
                    </a:cubicBezTo>
                    <a:cubicBezTo>
                      <a:pt x="6700" y="3328"/>
                      <a:pt x="6954" y="3420"/>
                      <a:pt x="7208" y="3420"/>
                    </a:cubicBezTo>
                    <a:cubicBezTo>
                      <a:pt x="7509" y="3420"/>
                      <a:pt x="7763" y="3305"/>
                      <a:pt x="7971" y="3120"/>
                    </a:cubicBezTo>
                    <a:cubicBezTo>
                      <a:pt x="8410" y="3721"/>
                      <a:pt x="8664" y="4460"/>
                      <a:pt x="8664" y="5222"/>
                    </a:cubicBezTo>
                    <a:lnTo>
                      <a:pt x="8664" y="6608"/>
                    </a:lnTo>
                    <a:cubicBezTo>
                      <a:pt x="9010" y="6077"/>
                      <a:pt x="9172" y="5430"/>
                      <a:pt x="9172" y="4737"/>
                    </a:cubicBezTo>
                    <a:lnTo>
                      <a:pt x="9172" y="3651"/>
                    </a:lnTo>
                    <a:cubicBezTo>
                      <a:pt x="9172" y="1641"/>
                      <a:pt x="7555" y="1"/>
                      <a:pt x="5568"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944;p55">
                <a:extLst>
                  <a:ext uri="{FF2B5EF4-FFF2-40B4-BE49-F238E27FC236}">
                    <a16:creationId xmlns:a16="http://schemas.microsoft.com/office/drawing/2014/main" id="{2864DEDE-5304-BA9D-63FF-D2173E80DF18}"/>
                  </a:ext>
                </a:extLst>
              </p:cNvPr>
              <p:cNvSpPr/>
              <p:nvPr/>
            </p:nvSpPr>
            <p:spPr>
              <a:xfrm>
                <a:off x="2668946" y="3401612"/>
                <a:ext cx="113762" cy="110253"/>
              </a:xfrm>
              <a:custGeom>
                <a:avLst/>
                <a:gdLst/>
                <a:ahLst/>
                <a:cxnLst/>
                <a:rect l="l" t="t" r="r" b="b"/>
                <a:pathLst>
                  <a:path w="8202" h="7949" extrusionOk="0">
                    <a:moveTo>
                      <a:pt x="8202" y="1"/>
                    </a:moveTo>
                    <a:lnTo>
                      <a:pt x="7532" y="2080"/>
                    </a:lnTo>
                    <a:cubicBezTo>
                      <a:pt x="7393" y="2519"/>
                      <a:pt x="6931" y="2843"/>
                      <a:pt x="6400" y="2843"/>
                    </a:cubicBezTo>
                    <a:lnTo>
                      <a:pt x="2357" y="2819"/>
                    </a:lnTo>
                    <a:cubicBezTo>
                      <a:pt x="1918" y="2819"/>
                      <a:pt x="1502" y="2611"/>
                      <a:pt x="1294" y="2265"/>
                    </a:cubicBezTo>
                    <a:lnTo>
                      <a:pt x="0" y="47"/>
                    </a:lnTo>
                    <a:lnTo>
                      <a:pt x="0" y="1918"/>
                    </a:lnTo>
                    <a:lnTo>
                      <a:pt x="0" y="4945"/>
                    </a:lnTo>
                    <a:cubicBezTo>
                      <a:pt x="0" y="6585"/>
                      <a:pt x="1502" y="7948"/>
                      <a:pt x="3304" y="7948"/>
                    </a:cubicBezTo>
                    <a:lnTo>
                      <a:pt x="5452" y="7948"/>
                    </a:lnTo>
                    <a:cubicBezTo>
                      <a:pt x="6954" y="7948"/>
                      <a:pt x="8202" y="6863"/>
                      <a:pt x="8202" y="5499"/>
                    </a:cubicBezTo>
                    <a:lnTo>
                      <a:pt x="8202" y="3097"/>
                    </a:lnTo>
                    <a:lnTo>
                      <a:pt x="8202" y="1941"/>
                    </a:lnTo>
                    <a:lnTo>
                      <a:pt x="8202" y="1"/>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945;p55">
                <a:extLst>
                  <a:ext uri="{FF2B5EF4-FFF2-40B4-BE49-F238E27FC236}">
                    <a16:creationId xmlns:a16="http://schemas.microsoft.com/office/drawing/2014/main" id="{DDFC3124-FECE-896B-49EA-B751F37F4D41}"/>
                  </a:ext>
                </a:extLst>
              </p:cNvPr>
              <p:cNvSpPr/>
              <p:nvPr/>
            </p:nvSpPr>
            <p:spPr>
              <a:xfrm>
                <a:off x="2655479" y="3411473"/>
                <a:ext cx="11235" cy="15465"/>
              </a:xfrm>
              <a:custGeom>
                <a:avLst/>
                <a:gdLst/>
                <a:ahLst/>
                <a:cxnLst/>
                <a:rect l="l" t="t" r="r" b="b"/>
                <a:pathLst>
                  <a:path w="810" h="1115" extrusionOk="0">
                    <a:moveTo>
                      <a:pt x="165" y="0"/>
                    </a:moveTo>
                    <a:cubicBezTo>
                      <a:pt x="128" y="0"/>
                      <a:pt x="93" y="18"/>
                      <a:pt x="70" y="52"/>
                    </a:cubicBezTo>
                    <a:cubicBezTo>
                      <a:pt x="1" y="98"/>
                      <a:pt x="1" y="191"/>
                      <a:pt x="70" y="260"/>
                    </a:cubicBezTo>
                    <a:lnTo>
                      <a:pt x="440" y="653"/>
                    </a:lnTo>
                    <a:lnTo>
                      <a:pt x="209" y="861"/>
                    </a:lnTo>
                    <a:cubicBezTo>
                      <a:pt x="162" y="907"/>
                      <a:pt x="162" y="999"/>
                      <a:pt x="209" y="1069"/>
                    </a:cubicBezTo>
                    <a:cubicBezTo>
                      <a:pt x="232" y="1092"/>
                      <a:pt x="301" y="1115"/>
                      <a:pt x="324" y="1115"/>
                    </a:cubicBezTo>
                    <a:cubicBezTo>
                      <a:pt x="393" y="1115"/>
                      <a:pt x="417" y="1092"/>
                      <a:pt x="393" y="1069"/>
                    </a:cubicBezTo>
                    <a:lnTo>
                      <a:pt x="809" y="676"/>
                    </a:lnTo>
                    <a:lnTo>
                      <a:pt x="278" y="52"/>
                    </a:lnTo>
                    <a:cubicBezTo>
                      <a:pt x="243" y="18"/>
                      <a:pt x="203" y="0"/>
                      <a:pt x="165"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946;p55">
                <a:extLst>
                  <a:ext uri="{FF2B5EF4-FFF2-40B4-BE49-F238E27FC236}">
                    <a16:creationId xmlns:a16="http://schemas.microsoft.com/office/drawing/2014/main" id="{DA1BD00C-D645-D0D9-964D-83ADC5B0E132}"/>
                  </a:ext>
                </a:extLst>
              </p:cNvPr>
              <p:cNvSpPr/>
              <p:nvPr/>
            </p:nvSpPr>
            <p:spPr>
              <a:xfrm>
                <a:off x="2784294" y="3412027"/>
                <a:ext cx="11221" cy="14910"/>
              </a:xfrm>
              <a:custGeom>
                <a:avLst/>
                <a:gdLst/>
                <a:ahLst/>
                <a:cxnLst/>
                <a:rect l="l" t="t" r="r" b="b"/>
                <a:pathLst>
                  <a:path w="809" h="1075" extrusionOk="0">
                    <a:moveTo>
                      <a:pt x="644" y="1"/>
                    </a:moveTo>
                    <a:cubicBezTo>
                      <a:pt x="607" y="1"/>
                      <a:pt x="566" y="12"/>
                      <a:pt x="532" y="35"/>
                    </a:cubicBezTo>
                    <a:lnTo>
                      <a:pt x="0" y="682"/>
                    </a:lnTo>
                    <a:lnTo>
                      <a:pt x="416" y="1052"/>
                    </a:lnTo>
                    <a:cubicBezTo>
                      <a:pt x="462" y="1075"/>
                      <a:pt x="485" y="1075"/>
                      <a:pt x="509" y="1075"/>
                    </a:cubicBezTo>
                    <a:cubicBezTo>
                      <a:pt x="532" y="1075"/>
                      <a:pt x="601" y="1052"/>
                      <a:pt x="601" y="1052"/>
                    </a:cubicBezTo>
                    <a:cubicBezTo>
                      <a:pt x="647" y="983"/>
                      <a:pt x="647" y="890"/>
                      <a:pt x="601" y="844"/>
                    </a:cubicBezTo>
                    <a:lnTo>
                      <a:pt x="370" y="636"/>
                    </a:lnTo>
                    <a:lnTo>
                      <a:pt x="740" y="243"/>
                    </a:lnTo>
                    <a:cubicBezTo>
                      <a:pt x="809" y="174"/>
                      <a:pt x="809" y="105"/>
                      <a:pt x="740" y="35"/>
                    </a:cubicBezTo>
                    <a:cubicBezTo>
                      <a:pt x="717" y="12"/>
                      <a:pt x="682" y="1"/>
                      <a:pt x="644"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947;p55">
                <a:extLst>
                  <a:ext uri="{FF2B5EF4-FFF2-40B4-BE49-F238E27FC236}">
                    <a16:creationId xmlns:a16="http://schemas.microsoft.com/office/drawing/2014/main" id="{677D2AA5-07EC-EA72-6402-99E428D79FB6}"/>
                  </a:ext>
                </a:extLst>
              </p:cNvPr>
              <p:cNvSpPr/>
              <p:nvPr/>
            </p:nvSpPr>
            <p:spPr>
              <a:xfrm>
                <a:off x="2693605" y="3377868"/>
                <a:ext cx="24370" cy="15104"/>
              </a:xfrm>
              <a:custGeom>
                <a:avLst/>
                <a:gdLst/>
                <a:ahLst/>
                <a:cxnLst/>
                <a:rect l="l" t="t" r="r" b="b"/>
                <a:pathLst>
                  <a:path w="1757" h="1089" extrusionOk="0">
                    <a:moveTo>
                      <a:pt x="1212" y="0"/>
                    </a:moveTo>
                    <a:cubicBezTo>
                      <a:pt x="1051" y="0"/>
                      <a:pt x="864" y="34"/>
                      <a:pt x="671" y="119"/>
                    </a:cubicBezTo>
                    <a:cubicBezTo>
                      <a:pt x="301" y="303"/>
                      <a:pt x="93" y="581"/>
                      <a:pt x="70" y="766"/>
                    </a:cubicBezTo>
                    <a:cubicBezTo>
                      <a:pt x="1" y="997"/>
                      <a:pt x="93" y="1089"/>
                      <a:pt x="209" y="1089"/>
                    </a:cubicBezTo>
                    <a:cubicBezTo>
                      <a:pt x="324" y="1089"/>
                      <a:pt x="463" y="997"/>
                      <a:pt x="579" y="950"/>
                    </a:cubicBezTo>
                    <a:cubicBezTo>
                      <a:pt x="694" y="881"/>
                      <a:pt x="833" y="789"/>
                      <a:pt x="948" y="766"/>
                    </a:cubicBezTo>
                    <a:cubicBezTo>
                      <a:pt x="1064" y="719"/>
                      <a:pt x="1179" y="650"/>
                      <a:pt x="1341" y="581"/>
                    </a:cubicBezTo>
                    <a:cubicBezTo>
                      <a:pt x="1457" y="534"/>
                      <a:pt x="1595" y="488"/>
                      <a:pt x="1688" y="396"/>
                    </a:cubicBezTo>
                    <a:cubicBezTo>
                      <a:pt x="1757" y="303"/>
                      <a:pt x="1734" y="165"/>
                      <a:pt x="1572" y="72"/>
                    </a:cubicBezTo>
                    <a:cubicBezTo>
                      <a:pt x="1484" y="28"/>
                      <a:pt x="1359" y="0"/>
                      <a:pt x="1212"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948;p55">
                <a:extLst>
                  <a:ext uri="{FF2B5EF4-FFF2-40B4-BE49-F238E27FC236}">
                    <a16:creationId xmlns:a16="http://schemas.microsoft.com/office/drawing/2014/main" id="{3895D360-1DE5-057A-B664-071D1AA53597}"/>
                  </a:ext>
                </a:extLst>
              </p:cNvPr>
              <p:cNvSpPr/>
              <p:nvPr/>
            </p:nvSpPr>
            <p:spPr>
              <a:xfrm>
                <a:off x="2742951" y="3395842"/>
                <a:ext cx="26298" cy="10028"/>
              </a:xfrm>
              <a:custGeom>
                <a:avLst/>
                <a:gdLst/>
                <a:ahLst/>
                <a:cxnLst/>
                <a:rect l="l" t="t" r="r" b="b"/>
                <a:pathLst>
                  <a:path w="1896" h="723" extrusionOk="0">
                    <a:moveTo>
                      <a:pt x="948" y="1"/>
                    </a:moveTo>
                    <a:cubicBezTo>
                      <a:pt x="509" y="1"/>
                      <a:pt x="232" y="163"/>
                      <a:pt x="116" y="347"/>
                    </a:cubicBezTo>
                    <a:cubicBezTo>
                      <a:pt x="1" y="509"/>
                      <a:pt x="24" y="648"/>
                      <a:pt x="140" y="694"/>
                    </a:cubicBezTo>
                    <a:cubicBezTo>
                      <a:pt x="197" y="717"/>
                      <a:pt x="261" y="723"/>
                      <a:pt x="330" y="723"/>
                    </a:cubicBezTo>
                    <a:cubicBezTo>
                      <a:pt x="399" y="723"/>
                      <a:pt x="475" y="717"/>
                      <a:pt x="555" y="717"/>
                    </a:cubicBezTo>
                    <a:cubicBezTo>
                      <a:pt x="694" y="694"/>
                      <a:pt x="833" y="694"/>
                      <a:pt x="948" y="694"/>
                    </a:cubicBezTo>
                    <a:lnTo>
                      <a:pt x="1364" y="694"/>
                    </a:lnTo>
                    <a:cubicBezTo>
                      <a:pt x="1420" y="694"/>
                      <a:pt x="1475" y="698"/>
                      <a:pt x="1529" y="698"/>
                    </a:cubicBezTo>
                    <a:cubicBezTo>
                      <a:pt x="1610" y="698"/>
                      <a:pt x="1688" y="689"/>
                      <a:pt x="1757" y="648"/>
                    </a:cubicBezTo>
                    <a:cubicBezTo>
                      <a:pt x="1872" y="625"/>
                      <a:pt x="1895" y="486"/>
                      <a:pt x="1780" y="301"/>
                    </a:cubicBezTo>
                    <a:cubicBezTo>
                      <a:pt x="1664" y="140"/>
                      <a:pt x="1364" y="1"/>
                      <a:pt x="948"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949;p55">
                <a:extLst>
                  <a:ext uri="{FF2B5EF4-FFF2-40B4-BE49-F238E27FC236}">
                    <a16:creationId xmlns:a16="http://schemas.microsoft.com/office/drawing/2014/main" id="{C2083ED4-8AD9-C08D-D2A8-334F8BD65FAB}"/>
                  </a:ext>
                </a:extLst>
              </p:cNvPr>
              <p:cNvSpPr/>
              <p:nvPr/>
            </p:nvSpPr>
            <p:spPr>
              <a:xfrm>
                <a:off x="2704506" y="3410904"/>
                <a:ext cx="8669" cy="8988"/>
              </a:xfrm>
              <a:custGeom>
                <a:avLst/>
                <a:gdLst/>
                <a:ahLst/>
                <a:cxnLst/>
                <a:rect l="l" t="t" r="r" b="b"/>
                <a:pathLst>
                  <a:path w="625" h="648" extrusionOk="0">
                    <a:moveTo>
                      <a:pt x="324" y="1"/>
                    </a:moveTo>
                    <a:cubicBezTo>
                      <a:pt x="139" y="1"/>
                      <a:pt x="1" y="139"/>
                      <a:pt x="1" y="324"/>
                    </a:cubicBezTo>
                    <a:cubicBezTo>
                      <a:pt x="1" y="486"/>
                      <a:pt x="139" y="648"/>
                      <a:pt x="324" y="648"/>
                    </a:cubicBezTo>
                    <a:cubicBezTo>
                      <a:pt x="486" y="648"/>
                      <a:pt x="624" y="486"/>
                      <a:pt x="624" y="324"/>
                    </a:cubicBezTo>
                    <a:cubicBezTo>
                      <a:pt x="624" y="139"/>
                      <a:pt x="486" y="1"/>
                      <a:pt x="324"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950;p55">
                <a:extLst>
                  <a:ext uri="{FF2B5EF4-FFF2-40B4-BE49-F238E27FC236}">
                    <a16:creationId xmlns:a16="http://schemas.microsoft.com/office/drawing/2014/main" id="{A0664FBB-F26A-ECF1-7F4E-DF86C0870603}"/>
                  </a:ext>
                </a:extLst>
              </p:cNvPr>
              <p:cNvSpPr/>
              <p:nvPr/>
            </p:nvSpPr>
            <p:spPr>
              <a:xfrm>
                <a:off x="2701621" y="3415897"/>
                <a:ext cx="13801" cy="4952"/>
              </a:xfrm>
              <a:custGeom>
                <a:avLst/>
                <a:gdLst/>
                <a:ahLst/>
                <a:cxnLst/>
                <a:rect l="l" t="t" r="r" b="b"/>
                <a:pathLst>
                  <a:path w="995" h="357" extrusionOk="0">
                    <a:moveTo>
                      <a:pt x="487" y="0"/>
                    </a:moveTo>
                    <a:cubicBezTo>
                      <a:pt x="247" y="0"/>
                      <a:pt x="93" y="103"/>
                      <a:pt x="93" y="103"/>
                    </a:cubicBezTo>
                    <a:cubicBezTo>
                      <a:pt x="24" y="149"/>
                      <a:pt x="1" y="241"/>
                      <a:pt x="70" y="311"/>
                    </a:cubicBezTo>
                    <a:cubicBezTo>
                      <a:pt x="97" y="338"/>
                      <a:pt x="140" y="349"/>
                      <a:pt x="180" y="349"/>
                    </a:cubicBezTo>
                    <a:cubicBezTo>
                      <a:pt x="209" y="349"/>
                      <a:pt x="236" y="343"/>
                      <a:pt x="255" y="334"/>
                    </a:cubicBezTo>
                    <a:cubicBezTo>
                      <a:pt x="255" y="334"/>
                      <a:pt x="357" y="272"/>
                      <a:pt x="515" y="272"/>
                    </a:cubicBezTo>
                    <a:cubicBezTo>
                      <a:pt x="594" y="272"/>
                      <a:pt x="686" y="288"/>
                      <a:pt x="786" y="334"/>
                    </a:cubicBezTo>
                    <a:cubicBezTo>
                      <a:pt x="786" y="357"/>
                      <a:pt x="809" y="357"/>
                      <a:pt x="832" y="357"/>
                    </a:cubicBezTo>
                    <a:cubicBezTo>
                      <a:pt x="902" y="357"/>
                      <a:pt x="948" y="334"/>
                      <a:pt x="948" y="311"/>
                    </a:cubicBezTo>
                    <a:cubicBezTo>
                      <a:pt x="994" y="218"/>
                      <a:pt x="948" y="126"/>
                      <a:pt x="902" y="103"/>
                    </a:cubicBezTo>
                    <a:cubicBezTo>
                      <a:pt x="748" y="26"/>
                      <a:pt x="606" y="0"/>
                      <a:pt x="487"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951;p55">
                <a:extLst>
                  <a:ext uri="{FF2B5EF4-FFF2-40B4-BE49-F238E27FC236}">
                    <a16:creationId xmlns:a16="http://schemas.microsoft.com/office/drawing/2014/main" id="{1C5AB9AA-FCCC-DF87-006B-6C6C0D2B31E6}"/>
                  </a:ext>
                </a:extLst>
              </p:cNvPr>
              <p:cNvSpPr/>
              <p:nvPr/>
            </p:nvSpPr>
            <p:spPr>
              <a:xfrm>
                <a:off x="2750329" y="3410904"/>
                <a:ext cx="8988" cy="8988"/>
              </a:xfrm>
              <a:custGeom>
                <a:avLst/>
                <a:gdLst/>
                <a:ahLst/>
                <a:cxnLst/>
                <a:rect l="l" t="t" r="r" b="b"/>
                <a:pathLst>
                  <a:path w="648" h="648" extrusionOk="0">
                    <a:moveTo>
                      <a:pt x="324" y="1"/>
                    </a:moveTo>
                    <a:cubicBezTo>
                      <a:pt x="162" y="1"/>
                      <a:pt x="0" y="139"/>
                      <a:pt x="0" y="324"/>
                    </a:cubicBezTo>
                    <a:cubicBezTo>
                      <a:pt x="0" y="486"/>
                      <a:pt x="162" y="648"/>
                      <a:pt x="324" y="648"/>
                    </a:cubicBezTo>
                    <a:cubicBezTo>
                      <a:pt x="509" y="648"/>
                      <a:pt x="647" y="486"/>
                      <a:pt x="647" y="324"/>
                    </a:cubicBezTo>
                    <a:cubicBezTo>
                      <a:pt x="647" y="139"/>
                      <a:pt x="509" y="1"/>
                      <a:pt x="324"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952;p55">
                <a:extLst>
                  <a:ext uri="{FF2B5EF4-FFF2-40B4-BE49-F238E27FC236}">
                    <a16:creationId xmlns:a16="http://schemas.microsoft.com/office/drawing/2014/main" id="{3E031555-102C-39EE-9A9B-FF2596C996E7}"/>
                  </a:ext>
                </a:extLst>
              </p:cNvPr>
              <p:cNvSpPr/>
              <p:nvPr/>
            </p:nvSpPr>
            <p:spPr>
              <a:xfrm>
                <a:off x="2748082" y="3415897"/>
                <a:ext cx="13801" cy="5132"/>
              </a:xfrm>
              <a:custGeom>
                <a:avLst/>
                <a:gdLst/>
                <a:ahLst/>
                <a:cxnLst/>
                <a:rect l="l" t="t" r="r" b="b"/>
                <a:pathLst>
                  <a:path w="995" h="370" extrusionOk="0">
                    <a:moveTo>
                      <a:pt x="487" y="0"/>
                    </a:moveTo>
                    <a:cubicBezTo>
                      <a:pt x="247" y="0"/>
                      <a:pt x="93" y="103"/>
                      <a:pt x="93" y="103"/>
                    </a:cubicBezTo>
                    <a:cubicBezTo>
                      <a:pt x="24" y="149"/>
                      <a:pt x="1" y="241"/>
                      <a:pt x="70" y="311"/>
                    </a:cubicBezTo>
                    <a:cubicBezTo>
                      <a:pt x="99" y="340"/>
                      <a:pt x="147" y="369"/>
                      <a:pt x="190" y="369"/>
                    </a:cubicBezTo>
                    <a:cubicBezTo>
                      <a:pt x="215" y="369"/>
                      <a:pt x="238" y="359"/>
                      <a:pt x="255" y="334"/>
                    </a:cubicBezTo>
                    <a:cubicBezTo>
                      <a:pt x="255" y="334"/>
                      <a:pt x="357" y="272"/>
                      <a:pt x="515" y="272"/>
                    </a:cubicBezTo>
                    <a:cubicBezTo>
                      <a:pt x="594" y="272"/>
                      <a:pt x="686" y="288"/>
                      <a:pt x="786" y="334"/>
                    </a:cubicBezTo>
                    <a:cubicBezTo>
                      <a:pt x="786" y="357"/>
                      <a:pt x="809" y="357"/>
                      <a:pt x="832" y="357"/>
                    </a:cubicBezTo>
                    <a:cubicBezTo>
                      <a:pt x="879" y="357"/>
                      <a:pt x="925" y="334"/>
                      <a:pt x="948" y="311"/>
                    </a:cubicBezTo>
                    <a:cubicBezTo>
                      <a:pt x="994" y="218"/>
                      <a:pt x="948" y="126"/>
                      <a:pt x="902" y="103"/>
                    </a:cubicBezTo>
                    <a:cubicBezTo>
                      <a:pt x="748" y="26"/>
                      <a:pt x="606" y="0"/>
                      <a:pt x="487"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953;p55">
                <a:extLst>
                  <a:ext uri="{FF2B5EF4-FFF2-40B4-BE49-F238E27FC236}">
                    <a16:creationId xmlns:a16="http://schemas.microsoft.com/office/drawing/2014/main" id="{F14CA9CC-2A06-1090-6A1C-01C2FC48901A}"/>
                  </a:ext>
                </a:extLst>
              </p:cNvPr>
              <p:cNvSpPr/>
              <p:nvPr/>
            </p:nvSpPr>
            <p:spPr>
              <a:xfrm>
                <a:off x="2721163" y="3394566"/>
                <a:ext cx="19890" cy="40708"/>
              </a:xfrm>
              <a:custGeom>
                <a:avLst/>
                <a:gdLst/>
                <a:ahLst/>
                <a:cxnLst/>
                <a:rect l="l" t="t" r="r" b="b"/>
                <a:pathLst>
                  <a:path w="1434" h="2935" extrusionOk="0">
                    <a:moveTo>
                      <a:pt x="578" y="0"/>
                    </a:moveTo>
                    <a:cubicBezTo>
                      <a:pt x="509" y="0"/>
                      <a:pt x="440" y="47"/>
                      <a:pt x="440" y="139"/>
                    </a:cubicBezTo>
                    <a:lnTo>
                      <a:pt x="440" y="1294"/>
                    </a:lnTo>
                    <a:cubicBezTo>
                      <a:pt x="440" y="1525"/>
                      <a:pt x="625" y="1710"/>
                      <a:pt x="856" y="1710"/>
                    </a:cubicBezTo>
                    <a:lnTo>
                      <a:pt x="1017" y="1710"/>
                    </a:lnTo>
                    <a:cubicBezTo>
                      <a:pt x="1087" y="1710"/>
                      <a:pt x="1133" y="1756"/>
                      <a:pt x="1133" y="1826"/>
                    </a:cubicBezTo>
                    <a:lnTo>
                      <a:pt x="1133" y="2010"/>
                    </a:lnTo>
                    <a:cubicBezTo>
                      <a:pt x="1133" y="2357"/>
                      <a:pt x="856" y="2657"/>
                      <a:pt x="463" y="2657"/>
                    </a:cubicBezTo>
                    <a:lnTo>
                      <a:pt x="163" y="2657"/>
                    </a:lnTo>
                    <a:cubicBezTo>
                      <a:pt x="70" y="2657"/>
                      <a:pt x="1" y="2704"/>
                      <a:pt x="1" y="2796"/>
                    </a:cubicBezTo>
                    <a:cubicBezTo>
                      <a:pt x="1" y="2888"/>
                      <a:pt x="70" y="2935"/>
                      <a:pt x="163" y="2935"/>
                    </a:cubicBezTo>
                    <a:lnTo>
                      <a:pt x="463" y="2935"/>
                    </a:lnTo>
                    <a:cubicBezTo>
                      <a:pt x="994" y="2935"/>
                      <a:pt x="1433" y="2542"/>
                      <a:pt x="1433" y="2010"/>
                    </a:cubicBezTo>
                    <a:lnTo>
                      <a:pt x="1433" y="1826"/>
                    </a:lnTo>
                    <a:cubicBezTo>
                      <a:pt x="1433" y="1595"/>
                      <a:pt x="1248" y="1410"/>
                      <a:pt x="1017" y="1410"/>
                    </a:cubicBezTo>
                    <a:lnTo>
                      <a:pt x="856" y="1410"/>
                    </a:lnTo>
                    <a:cubicBezTo>
                      <a:pt x="786" y="1410"/>
                      <a:pt x="740" y="1364"/>
                      <a:pt x="740" y="1294"/>
                    </a:cubicBezTo>
                    <a:lnTo>
                      <a:pt x="740" y="139"/>
                    </a:lnTo>
                    <a:cubicBezTo>
                      <a:pt x="740" y="47"/>
                      <a:pt x="671" y="0"/>
                      <a:pt x="578"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954;p55">
                <a:extLst>
                  <a:ext uri="{FF2B5EF4-FFF2-40B4-BE49-F238E27FC236}">
                    <a16:creationId xmlns:a16="http://schemas.microsoft.com/office/drawing/2014/main" id="{42837A65-7DA3-41BE-D372-5FA527F3DD31}"/>
                  </a:ext>
                </a:extLst>
              </p:cNvPr>
              <p:cNvSpPr/>
              <p:nvPr/>
            </p:nvSpPr>
            <p:spPr>
              <a:xfrm>
                <a:off x="2702911" y="3443274"/>
                <a:ext cx="41596" cy="23191"/>
              </a:xfrm>
              <a:custGeom>
                <a:avLst/>
                <a:gdLst/>
                <a:ahLst/>
                <a:cxnLst/>
                <a:rect l="l" t="t" r="r" b="b"/>
                <a:pathLst>
                  <a:path w="2999" h="1672" extrusionOk="0">
                    <a:moveTo>
                      <a:pt x="624" y="0"/>
                    </a:moveTo>
                    <a:cubicBezTo>
                      <a:pt x="1" y="0"/>
                      <a:pt x="299" y="1671"/>
                      <a:pt x="1374" y="1671"/>
                    </a:cubicBezTo>
                    <a:cubicBezTo>
                      <a:pt x="1416" y="1671"/>
                      <a:pt x="1458" y="1669"/>
                      <a:pt x="1502" y="1664"/>
                    </a:cubicBezTo>
                    <a:cubicBezTo>
                      <a:pt x="2670" y="1549"/>
                      <a:pt x="2998" y="185"/>
                      <a:pt x="2237" y="185"/>
                    </a:cubicBezTo>
                    <a:cubicBezTo>
                      <a:pt x="2231" y="185"/>
                      <a:pt x="2224" y="185"/>
                      <a:pt x="2218" y="185"/>
                    </a:cubicBezTo>
                    <a:cubicBezTo>
                      <a:pt x="2147" y="189"/>
                      <a:pt x="2075" y="191"/>
                      <a:pt x="2004" y="191"/>
                    </a:cubicBezTo>
                    <a:cubicBezTo>
                      <a:pt x="1292" y="191"/>
                      <a:pt x="624" y="0"/>
                      <a:pt x="6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955;p55">
                <a:extLst>
                  <a:ext uri="{FF2B5EF4-FFF2-40B4-BE49-F238E27FC236}">
                    <a16:creationId xmlns:a16="http://schemas.microsoft.com/office/drawing/2014/main" id="{9DAF211E-2774-1D60-D8B4-D67CCCC95E05}"/>
                  </a:ext>
                </a:extLst>
              </p:cNvPr>
              <p:cNvSpPr/>
              <p:nvPr/>
            </p:nvSpPr>
            <p:spPr>
              <a:xfrm>
                <a:off x="2604219" y="3332280"/>
                <a:ext cx="119532" cy="99157"/>
              </a:xfrm>
              <a:custGeom>
                <a:avLst/>
                <a:gdLst/>
                <a:ahLst/>
                <a:cxnLst/>
                <a:rect l="l" t="t" r="r" b="b"/>
                <a:pathLst>
                  <a:path w="8618" h="7149" extrusionOk="0">
                    <a:moveTo>
                      <a:pt x="6220" y="0"/>
                    </a:moveTo>
                    <a:cubicBezTo>
                      <a:pt x="6170" y="0"/>
                      <a:pt x="6120" y="10"/>
                      <a:pt x="6076" y="32"/>
                    </a:cubicBezTo>
                    <a:lnTo>
                      <a:pt x="5383" y="333"/>
                    </a:lnTo>
                    <a:cubicBezTo>
                      <a:pt x="5314" y="333"/>
                      <a:pt x="416" y="3013"/>
                      <a:pt x="0" y="3383"/>
                    </a:cubicBezTo>
                    <a:cubicBezTo>
                      <a:pt x="0" y="3383"/>
                      <a:pt x="1023" y="7148"/>
                      <a:pt x="2261" y="7148"/>
                    </a:cubicBezTo>
                    <a:cubicBezTo>
                      <a:pt x="2338" y="7148"/>
                      <a:pt x="2416" y="7133"/>
                      <a:pt x="2495" y="7102"/>
                    </a:cubicBezTo>
                    <a:cubicBezTo>
                      <a:pt x="2773" y="6987"/>
                      <a:pt x="3096" y="6871"/>
                      <a:pt x="3373" y="6709"/>
                    </a:cubicBezTo>
                    <a:cubicBezTo>
                      <a:pt x="3835" y="6478"/>
                      <a:pt x="4274" y="6155"/>
                      <a:pt x="4644" y="5808"/>
                    </a:cubicBezTo>
                    <a:cubicBezTo>
                      <a:pt x="4877" y="5825"/>
                      <a:pt x="5152" y="5837"/>
                      <a:pt x="5437" y="5837"/>
                    </a:cubicBezTo>
                    <a:cubicBezTo>
                      <a:pt x="6369" y="5837"/>
                      <a:pt x="7415" y="5704"/>
                      <a:pt x="7486" y="5138"/>
                    </a:cubicBezTo>
                    <a:cubicBezTo>
                      <a:pt x="7509" y="4792"/>
                      <a:pt x="6723" y="4607"/>
                      <a:pt x="6030" y="4491"/>
                    </a:cubicBezTo>
                    <a:cubicBezTo>
                      <a:pt x="6538" y="4029"/>
                      <a:pt x="8271" y="2944"/>
                      <a:pt x="8271" y="2944"/>
                    </a:cubicBezTo>
                    <a:cubicBezTo>
                      <a:pt x="8525" y="2805"/>
                      <a:pt x="8618" y="2528"/>
                      <a:pt x="8479" y="2320"/>
                    </a:cubicBezTo>
                    <a:lnTo>
                      <a:pt x="8433" y="2297"/>
                    </a:lnTo>
                    <a:cubicBezTo>
                      <a:pt x="8361" y="2135"/>
                      <a:pt x="8205" y="2043"/>
                      <a:pt x="8052" y="2043"/>
                    </a:cubicBezTo>
                    <a:cubicBezTo>
                      <a:pt x="8009" y="2043"/>
                      <a:pt x="7966" y="2050"/>
                      <a:pt x="7925" y="2066"/>
                    </a:cubicBezTo>
                    <a:lnTo>
                      <a:pt x="7948" y="2019"/>
                    </a:lnTo>
                    <a:lnTo>
                      <a:pt x="8017" y="1996"/>
                    </a:lnTo>
                    <a:cubicBezTo>
                      <a:pt x="8248" y="1881"/>
                      <a:pt x="8317" y="1604"/>
                      <a:pt x="8202" y="1372"/>
                    </a:cubicBezTo>
                    <a:lnTo>
                      <a:pt x="8179" y="1326"/>
                    </a:lnTo>
                    <a:cubicBezTo>
                      <a:pt x="8100" y="1169"/>
                      <a:pt x="7936" y="1087"/>
                      <a:pt x="7766" y="1087"/>
                    </a:cubicBezTo>
                    <a:cubicBezTo>
                      <a:pt x="7686" y="1087"/>
                      <a:pt x="7606" y="1105"/>
                      <a:pt x="7532" y="1141"/>
                    </a:cubicBezTo>
                    <a:cubicBezTo>
                      <a:pt x="7578" y="1026"/>
                      <a:pt x="7578" y="934"/>
                      <a:pt x="7509" y="818"/>
                    </a:cubicBezTo>
                    <a:lnTo>
                      <a:pt x="7486" y="795"/>
                    </a:lnTo>
                    <a:cubicBezTo>
                      <a:pt x="7404" y="631"/>
                      <a:pt x="7229" y="537"/>
                      <a:pt x="7053" y="537"/>
                    </a:cubicBezTo>
                    <a:cubicBezTo>
                      <a:pt x="6980" y="537"/>
                      <a:pt x="6906" y="553"/>
                      <a:pt x="6839" y="587"/>
                    </a:cubicBezTo>
                    <a:lnTo>
                      <a:pt x="6654" y="702"/>
                    </a:lnTo>
                    <a:lnTo>
                      <a:pt x="6585" y="702"/>
                    </a:lnTo>
                    <a:cubicBezTo>
                      <a:pt x="6677" y="587"/>
                      <a:pt x="6700" y="448"/>
                      <a:pt x="6654" y="287"/>
                    </a:cubicBezTo>
                    <a:lnTo>
                      <a:pt x="6608" y="264"/>
                    </a:lnTo>
                    <a:cubicBezTo>
                      <a:pt x="6555" y="105"/>
                      <a:pt x="6381" y="0"/>
                      <a:pt x="6220" y="0"/>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956;p55">
                <a:extLst>
                  <a:ext uri="{FF2B5EF4-FFF2-40B4-BE49-F238E27FC236}">
                    <a16:creationId xmlns:a16="http://schemas.microsoft.com/office/drawing/2014/main" id="{A5C139A3-0ED1-7DE4-FCF3-7FA70A9B8C42}"/>
                  </a:ext>
                </a:extLst>
              </p:cNvPr>
              <p:cNvSpPr/>
              <p:nvPr/>
            </p:nvSpPr>
            <p:spPr>
              <a:xfrm>
                <a:off x="2687197" y="3359519"/>
                <a:ext cx="29821" cy="16478"/>
              </a:xfrm>
              <a:custGeom>
                <a:avLst/>
                <a:gdLst/>
                <a:ahLst/>
                <a:cxnLst/>
                <a:rect l="l" t="t" r="r" b="b"/>
                <a:pathLst>
                  <a:path w="2150" h="1188" extrusionOk="0">
                    <a:moveTo>
                      <a:pt x="2012" y="1"/>
                    </a:moveTo>
                    <a:cubicBezTo>
                      <a:pt x="1998" y="1"/>
                      <a:pt x="1982" y="3"/>
                      <a:pt x="1965" y="9"/>
                    </a:cubicBezTo>
                    <a:lnTo>
                      <a:pt x="93" y="1003"/>
                    </a:lnTo>
                    <a:cubicBezTo>
                      <a:pt x="24" y="1026"/>
                      <a:pt x="1" y="1072"/>
                      <a:pt x="24" y="1141"/>
                    </a:cubicBezTo>
                    <a:cubicBezTo>
                      <a:pt x="24" y="1164"/>
                      <a:pt x="93" y="1187"/>
                      <a:pt x="116" y="1187"/>
                    </a:cubicBezTo>
                    <a:cubicBezTo>
                      <a:pt x="132" y="1187"/>
                      <a:pt x="137" y="1177"/>
                      <a:pt x="152" y="1177"/>
                    </a:cubicBezTo>
                    <a:cubicBezTo>
                      <a:pt x="160" y="1177"/>
                      <a:pt x="170" y="1180"/>
                      <a:pt x="186" y="1187"/>
                    </a:cubicBezTo>
                    <a:lnTo>
                      <a:pt x="2057" y="217"/>
                    </a:lnTo>
                    <a:cubicBezTo>
                      <a:pt x="2103" y="171"/>
                      <a:pt x="2150" y="125"/>
                      <a:pt x="2103" y="78"/>
                    </a:cubicBezTo>
                    <a:cubicBezTo>
                      <a:pt x="2086" y="27"/>
                      <a:pt x="2056" y="1"/>
                      <a:pt x="2012"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957;p55">
                <a:extLst>
                  <a:ext uri="{FF2B5EF4-FFF2-40B4-BE49-F238E27FC236}">
                    <a16:creationId xmlns:a16="http://schemas.microsoft.com/office/drawing/2014/main" id="{E7F84BA3-DAF0-44EB-A782-E3FBD01EA4AE}"/>
                  </a:ext>
                </a:extLst>
              </p:cNvPr>
              <p:cNvSpPr/>
              <p:nvPr/>
            </p:nvSpPr>
            <p:spPr>
              <a:xfrm>
                <a:off x="2679195" y="3348299"/>
                <a:ext cx="29807" cy="16478"/>
              </a:xfrm>
              <a:custGeom>
                <a:avLst/>
                <a:gdLst/>
                <a:ahLst/>
                <a:cxnLst/>
                <a:rect l="l" t="t" r="r" b="b"/>
                <a:pathLst>
                  <a:path w="2149" h="1188" extrusionOk="0">
                    <a:moveTo>
                      <a:pt x="2012" y="1"/>
                    </a:moveTo>
                    <a:cubicBezTo>
                      <a:pt x="1997" y="1"/>
                      <a:pt x="1981" y="4"/>
                      <a:pt x="1964" y="10"/>
                    </a:cubicBezTo>
                    <a:lnTo>
                      <a:pt x="93" y="1003"/>
                    </a:lnTo>
                    <a:cubicBezTo>
                      <a:pt x="23" y="1026"/>
                      <a:pt x="0" y="1072"/>
                      <a:pt x="23" y="1142"/>
                    </a:cubicBezTo>
                    <a:cubicBezTo>
                      <a:pt x="23" y="1165"/>
                      <a:pt x="93" y="1188"/>
                      <a:pt x="116" y="1188"/>
                    </a:cubicBezTo>
                    <a:cubicBezTo>
                      <a:pt x="131" y="1188"/>
                      <a:pt x="157" y="1178"/>
                      <a:pt x="172" y="1178"/>
                    </a:cubicBezTo>
                    <a:cubicBezTo>
                      <a:pt x="180" y="1178"/>
                      <a:pt x="185" y="1180"/>
                      <a:pt x="185" y="1188"/>
                    </a:cubicBezTo>
                    <a:lnTo>
                      <a:pt x="2057" y="217"/>
                    </a:lnTo>
                    <a:cubicBezTo>
                      <a:pt x="2103" y="194"/>
                      <a:pt x="2149" y="125"/>
                      <a:pt x="2103" y="79"/>
                    </a:cubicBezTo>
                    <a:cubicBezTo>
                      <a:pt x="2085" y="27"/>
                      <a:pt x="2055" y="1"/>
                      <a:pt x="2012"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958;p55">
                <a:extLst>
                  <a:ext uri="{FF2B5EF4-FFF2-40B4-BE49-F238E27FC236}">
                    <a16:creationId xmlns:a16="http://schemas.microsoft.com/office/drawing/2014/main" id="{155BAB70-FA2B-9C6F-5C0F-D63DEF8074A0}"/>
                  </a:ext>
                </a:extLst>
              </p:cNvPr>
              <p:cNvSpPr/>
              <p:nvPr/>
            </p:nvSpPr>
            <p:spPr>
              <a:xfrm>
                <a:off x="2667975" y="3339964"/>
                <a:ext cx="30140" cy="15840"/>
              </a:xfrm>
              <a:custGeom>
                <a:avLst/>
                <a:gdLst/>
                <a:ahLst/>
                <a:cxnLst/>
                <a:rect l="l" t="t" r="r" b="b"/>
                <a:pathLst>
                  <a:path w="2173" h="1142" extrusionOk="0">
                    <a:moveTo>
                      <a:pt x="2039" y="1"/>
                    </a:moveTo>
                    <a:cubicBezTo>
                      <a:pt x="2023" y="1"/>
                      <a:pt x="2006" y="4"/>
                      <a:pt x="1988" y="10"/>
                    </a:cubicBezTo>
                    <a:lnTo>
                      <a:pt x="93" y="934"/>
                    </a:lnTo>
                    <a:cubicBezTo>
                      <a:pt x="24" y="957"/>
                      <a:pt x="1" y="1026"/>
                      <a:pt x="24" y="1073"/>
                    </a:cubicBezTo>
                    <a:cubicBezTo>
                      <a:pt x="24" y="1096"/>
                      <a:pt x="93" y="1142"/>
                      <a:pt x="116" y="1142"/>
                    </a:cubicBezTo>
                    <a:lnTo>
                      <a:pt x="186" y="1142"/>
                    </a:lnTo>
                    <a:lnTo>
                      <a:pt x="2080" y="218"/>
                    </a:lnTo>
                    <a:cubicBezTo>
                      <a:pt x="2149" y="172"/>
                      <a:pt x="2172" y="125"/>
                      <a:pt x="2149" y="56"/>
                    </a:cubicBezTo>
                    <a:cubicBezTo>
                      <a:pt x="2116" y="22"/>
                      <a:pt x="2082" y="1"/>
                      <a:pt x="2039"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959;p55">
                <a:extLst>
                  <a:ext uri="{FF2B5EF4-FFF2-40B4-BE49-F238E27FC236}">
                    <a16:creationId xmlns:a16="http://schemas.microsoft.com/office/drawing/2014/main" id="{281C566D-37A2-3EB6-0738-9B8DC2EE6B40}"/>
                  </a:ext>
                </a:extLst>
              </p:cNvPr>
              <p:cNvSpPr/>
              <p:nvPr/>
            </p:nvSpPr>
            <p:spPr>
              <a:xfrm>
                <a:off x="2648752" y="3379102"/>
                <a:ext cx="41346" cy="15479"/>
              </a:xfrm>
              <a:custGeom>
                <a:avLst/>
                <a:gdLst/>
                <a:ahLst/>
                <a:cxnLst/>
                <a:rect l="l" t="t" r="r" b="b"/>
                <a:pathLst>
                  <a:path w="2981" h="1116" extrusionOk="0">
                    <a:moveTo>
                      <a:pt x="1439" y="1"/>
                    </a:moveTo>
                    <a:cubicBezTo>
                      <a:pt x="959" y="1"/>
                      <a:pt x="511" y="232"/>
                      <a:pt x="24" y="677"/>
                    </a:cubicBezTo>
                    <a:cubicBezTo>
                      <a:pt x="0" y="700"/>
                      <a:pt x="0" y="792"/>
                      <a:pt x="24" y="815"/>
                    </a:cubicBezTo>
                    <a:cubicBezTo>
                      <a:pt x="47" y="838"/>
                      <a:pt x="76" y="850"/>
                      <a:pt x="104" y="850"/>
                    </a:cubicBezTo>
                    <a:cubicBezTo>
                      <a:pt x="133" y="850"/>
                      <a:pt x="162" y="838"/>
                      <a:pt x="185" y="815"/>
                    </a:cubicBezTo>
                    <a:cubicBezTo>
                      <a:pt x="581" y="399"/>
                      <a:pt x="976" y="208"/>
                      <a:pt x="1389" y="208"/>
                    </a:cubicBezTo>
                    <a:cubicBezTo>
                      <a:pt x="1434" y="208"/>
                      <a:pt x="1480" y="210"/>
                      <a:pt x="1525" y="214"/>
                    </a:cubicBezTo>
                    <a:cubicBezTo>
                      <a:pt x="2288" y="307"/>
                      <a:pt x="2773" y="1046"/>
                      <a:pt x="2773" y="1046"/>
                    </a:cubicBezTo>
                    <a:cubicBezTo>
                      <a:pt x="2796" y="1069"/>
                      <a:pt x="2819" y="1115"/>
                      <a:pt x="2865" y="1115"/>
                    </a:cubicBezTo>
                    <a:lnTo>
                      <a:pt x="2912" y="1115"/>
                    </a:lnTo>
                    <a:cubicBezTo>
                      <a:pt x="2981" y="1092"/>
                      <a:pt x="2981" y="1023"/>
                      <a:pt x="2958" y="977"/>
                    </a:cubicBezTo>
                    <a:cubicBezTo>
                      <a:pt x="2912" y="908"/>
                      <a:pt x="2403" y="99"/>
                      <a:pt x="1572" y="7"/>
                    </a:cubicBezTo>
                    <a:cubicBezTo>
                      <a:pt x="1527" y="3"/>
                      <a:pt x="1483" y="1"/>
                      <a:pt x="1439" y="1"/>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960;p55">
                <a:extLst>
                  <a:ext uri="{FF2B5EF4-FFF2-40B4-BE49-F238E27FC236}">
                    <a16:creationId xmlns:a16="http://schemas.microsoft.com/office/drawing/2014/main" id="{4BA8AFEA-2EED-D1E2-6361-5208670B7D2D}"/>
                  </a:ext>
                </a:extLst>
              </p:cNvPr>
              <p:cNvSpPr/>
              <p:nvPr/>
            </p:nvSpPr>
            <p:spPr>
              <a:xfrm>
                <a:off x="2595246" y="3523909"/>
                <a:ext cx="264695" cy="944478"/>
              </a:xfrm>
              <a:custGeom>
                <a:avLst/>
                <a:gdLst/>
                <a:ahLst/>
                <a:cxnLst/>
                <a:rect l="l" t="t" r="r" b="b"/>
                <a:pathLst>
                  <a:path w="19084" h="68095" extrusionOk="0">
                    <a:moveTo>
                      <a:pt x="13467" y="0"/>
                    </a:moveTo>
                    <a:cubicBezTo>
                      <a:pt x="13286" y="0"/>
                      <a:pt x="13123" y="151"/>
                      <a:pt x="13123" y="355"/>
                    </a:cubicBezTo>
                    <a:lnTo>
                      <a:pt x="13123" y="6431"/>
                    </a:lnTo>
                    <a:cubicBezTo>
                      <a:pt x="13123" y="6893"/>
                      <a:pt x="12753" y="7309"/>
                      <a:pt x="12268" y="7309"/>
                    </a:cubicBezTo>
                    <a:lnTo>
                      <a:pt x="6631" y="7309"/>
                    </a:lnTo>
                    <a:cubicBezTo>
                      <a:pt x="6076" y="7309"/>
                      <a:pt x="5661" y="6870"/>
                      <a:pt x="5661" y="6316"/>
                    </a:cubicBezTo>
                    <a:lnTo>
                      <a:pt x="5661" y="494"/>
                    </a:lnTo>
                    <a:cubicBezTo>
                      <a:pt x="5661" y="274"/>
                      <a:pt x="5473" y="76"/>
                      <a:pt x="5237" y="76"/>
                    </a:cubicBezTo>
                    <a:cubicBezTo>
                      <a:pt x="5224" y="76"/>
                      <a:pt x="5211" y="76"/>
                      <a:pt x="5198" y="78"/>
                    </a:cubicBezTo>
                    <a:lnTo>
                      <a:pt x="4297" y="193"/>
                    </a:lnTo>
                    <a:cubicBezTo>
                      <a:pt x="3951" y="262"/>
                      <a:pt x="3651" y="540"/>
                      <a:pt x="3651" y="932"/>
                    </a:cubicBezTo>
                    <a:lnTo>
                      <a:pt x="3651" y="6708"/>
                    </a:lnTo>
                    <a:cubicBezTo>
                      <a:pt x="3651" y="8164"/>
                      <a:pt x="3027" y="9596"/>
                      <a:pt x="1918" y="10567"/>
                    </a:cubicBezTo>
                    <a:lnTo>
                      <a:pt x="647" y="11699"/>
                    </a:lnTo>
                    <a:cubicBezTo>
                      <a:pt x="508" y="11837"/>
                      <a:pt x="416" y="12022"/>
                      <a:pt x="416" y="12207"/>
                    </a:cubicBezTo>
                    <a:lnTo>
                      <a:pt x="0" y="33670"/>
                    </a:lnTo>
                    <a:cubicBezTo>
                      <a:pt x="0" y="34202"/>
                      <a:pt x="393" y="34618"/>
                      <a:pt x="924" y="34618"/>
                    </a:cubicBezTo>
                    <a:lnTo>
                      <a:pt x="2426" y="67471"/>
                    </a:lnTo>
                    <a:cubicBezTo>
                      <a:pt x="2426" y="67771"/>
                      <a:pt x="2934" y="68095"/>
                      <a:pt x="3281" y="68095"/>
                    </a:cubicBezTo>
                    <a:lnTo>
                      <a:pt x="7116" y="68072"/>
                    </a:lnTo>
                    <a:cubicBezTo>
                      <a:pt x="7463" y="68072"/>
                      <a:pt x="7763" y="67818"/>
                      <a:pt x="7763" y="67494"/>
                    </a:cubicBezTo>
                    <a:lnTo>
                      <a:pt x="9149" y="34618"/>
                    </a:lnTo>
                    <a:lnTo>
                      <a:pt x="10050" y="34618"/>
                    </a:lnTo>
                    <a:lnTo>
                      <a:pt x="12199" y="67864"/>
                    </a:lnTo>
                    <a:cubicBezTo>
                      <a:pt x="12199" y="67979"/>
                      <a:pt x="12268" y="68049"/>
                      <a:pt x="12291" y="68072"/>
                    </a:cubicBezTo>
                    <a:lnTo>
                      <a:pt x="17905" y="68072"/>
                    </a:lnTo>
                    <a:cubicBezTo>
                      <a:pt x="18252" y="68072"/>
                      <a:pt x="17905" y="67818"/>
                      <a:pt x="17929" y="67517"/>
                    </a:cubicBezTo>
                    <a:lnTo>
                      <a:pt x="18414" y="34595"/>
                    </a:lnTo>
                    <a:cubicBezTo>
                      <a:pt x="18783" y="34595"/>
                      <a:pt x="19084" y="34317"/>
                      <a:pt x="19084" y="33924"/>
                    </a:cubicBezTo>
                    <a:lnTo>
                      <a:pt x="18529" y="12253"/>
                    </a:lnTo>
                    <a:cubicBezTo>
                      <a:pt x="18529" y="12022"/>
                      <a:pt x="18414" y="11814"/>
                      <a:pt x="18252" y="11629"/>
                    </a:cubicBezTo>
                    <a:lnTo>
                      <a:pt x="17790" y="11237"/>
                    </a:lnTo>
                    <a:cubicBezTo>
                      <a:pt x="16080" y="9781"/>
                      <a:pt x="15087" y="7656"/>
                      <a:pt x="15087" y="5391"/>
                    </a:cubicBezTo>
                    <a:lnTo>
                      <a:pt x="15087" y="771"/>
                    </a:lnTo>
                    <a:cubicBezTo>
                      <a:pt x="15087" y="470"/>
                      <a:pt x="14856" y="170"/>
                      <a:pt x="14555" y="147"/>
                    </a:cubicBezTo>
                    <a:lnTo>
                      <a:pt x="13539" y="8"/>
                    </a:lnTo>
                    <a:cubicBezTo>
                      <a:pt x="13515" y="3"/>
                      <a:pt x="13491" y="0"/>
                      <a:pt x="13467"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961;p55">
                <a:extLst>
                  <a:ext uri="{FF2B5EF4-FFF2-40B4-BE49-F238E27FC236}">
                    <a16:creationId xmlns:a16="http://schemas.microsoft.com/office/drawing/2014/main" id="{CFA83A94-92AF-AEF4-ECB0-68E92B16CB37}"/>
                  </a:ext>
                </a:extLst>
              </p:cNvPr>
              <p:cNvSpPr/>
              <p:nvPr/>
            </p:nvSpPr>
            <p:spPr>
              <a:xfrm>
                <a:off x="2656436" y="3653154"/>
                <a:ext cx="14439" cy="14425"/>
              </a:xfrm>
              <a:custGeom>
                <a:avLst/>
                <a:gdLst/>
                <a:ahLst/>
                <a:cxnLst/>
                <a:rect l="l" t="t" r="r" b="b"/>
                <a:pathLst>
                  <a:path w="1041" h="1040" extrusionOk="0">
                    <a:moveTo>
                      <a:pt x="509" y="0"/>
                    </a:moveTo>
                    <a:cubicBezTo>
                      <a:pt x="232" y="0"/>
                      <a:pt x="1" y="231"/>
                      <a:pt x="1" y="532"/>
                    </a:cubicBezTo>
                    <a:cubicBezTo>
                      <a:pt x="1" y="809"/>
                      <a:pt x="232" y="1040"/>
                      <a:pt x="509" y="1040"/>
                    </a:cubicBezTo>
                    <a:cubicBezTo>
                      <a:pt x="810" y="1040"/>
                      <a:pt x="1041" y="809"/>
                      <a:pt x="1041" y="532"/>
                    </a:cubicBezTo>
                    <a:cubicBezTo>
                      <a:pt x="1041" y="231"/>
                      <a:pt x="810" y="0"/>
                      <a:pt x="50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962;p55">
                <a:extLst>
                  <a:ext uri="{FF2B5EF4-FFF2-40B4-BE49-F238E27FC236}">
                    <a16:creationId xmlns:a16="http://schemas.microsoft.com/office/drawing/2014/main" id="{A2132A63-3B10-FE74-87C8-0D71E9B42B40}"/>
                  </a:ext>
                </a:extLst>
              </p:cNvPr>
              <p:cNvSpPr/>
              <p:nvPr/>
            </p:nvSpPr>
            <p:spPr>
              <a:xfrm>
                <a:off x="2639779" y="3569191"/>
                <a:ext cx="39113" cy="16686"/>
              </a:xfrm>
              <a:custGeom>
                <a:avLst/>
                <a:gdLst/>
                <a:ahLst/>
                <a:cxnLst/>
                <a:rect l="l" t="t" r="r" b="b"/>
                <a:pathLst>
                  <a:path w="2820" h="1203" extrusionOk="0">
                    <a:moveTo>
                      <a:pt x="624" y="1"/>
                    </a:moveTo>
                    <a:cubicBezTo>
                      <a:pt x="278" y="1"/>
                      <a:pt x="1" y="278"/>
                      <a:pt x="1" y="602"/>
                    </a:cubicBezTo>
                    <a:cubicBezTo>
                      <a:pt x="1" y="948"/>
                      <a:pt x="301" y="1202"/>
                      <a:pt x="624" y="1202"/>
                    </a:cubicBezTo>
                    <a:lnTo>
                      <a:pt x="2219" y="1202"/>
                    </a:lnTo>
                    <a:cubicBezTo>
                      <a:pt x="2519" y="1202"/>
                      <a:pt x="2819" y="925"/>
                      <a:pt x="2819" y="602"/>
                    </a:cubicBezTo>
                    <a:cubicBezTo>
                      <a:pt x="2819" y="255"/>
                      <a:pt x="2519" y="1"/>
                      <a:pt x="2219"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963;p55">
                <a:extLst>
                  <a:ext uri="{FF2B5EF4-FFF2-40B4-BE49-F238E27FC236}">
                    <a16:creationId xmlns:a16="http://schemas.microsoft.com/office/drawing/2014/main" id="{F835B7A2-5D98-2A5D-BE11-1907864CF467}"/>
                  </a:ext>
                </a:extLst>
              </p:cNvPr>
              <p:cNvSpPr/>
              <p:nvPr/>
            </p:nvSpPr>
            <p:spPr>
              <a:xfrm>
                <a:off x="2772117" y="3569191"/>
                <a:ext cx="38781" cy="16686"/>
              </a:xfrm>
              <a:custGeom>
                <a:avLst/>
                <a:gdLst/>
                <a:ahLst/>
                <a:cxnLst/>
                <a:rect l="l" t="t" r="r" b="b"/>
                <a:pathLst>
                  <a:path w="2796" h="1203" extrusionOk="0">
                    <a:moveTo>
                      <a:pt x="601" y="1"/>
                    </a:moveTo>
                    <a:cubicBezTo>
                      <a:pt x="255" y="1"/>
                      <a:pt x="0" y="278"/>
                      <a:pt x="0" y="602"/>
                    </a:cubicBezTo>
                    <a:cubicBezTo>
                      <a:pt x="0" y="948"/>
                      <a:pt x="278" y="1202"/>
                      <a:pt x="601" y="1202"/>
                    </a:cubicBezTo>
                    <a:lnTo>
                      <a:pt x="2195" y="1202"/>
                    </a:lnTo>
                    <a:cubicBezTo>
                      <a:pt x="2542" y="1202"/>
                      <a:pt x="2796" y="925"/>
                      <a:pt x="2796" y="602"/>
                    </a:cubicBezTo>
                    <a:cubicBezTo>
                      <a:pt x="2796" y="255"/>
                      <a:pt x="2519" y="1"/>
                      <a:pt x="219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964;p55">
                <a:extLst>
                  <a:ext uri="{FF2B5EF4-FFF2-40B4-BE49-F238E27FC236}">
                    <a16:creationId xmlns:a16="http://schemas.microsoft.com/office/drawing/2014/main" id="{6DEB5F74-C4B8-48CC-14EA-3E572282807E}"/>
                  </a:ext>
                </a:extLst>
              </p:cNvPr>
              <p:cNvSpPr/>
              <p:nvPr/>
            </p:nvSpPr>
            <p:spPr>
              <a:xfrm>
                <a:off x="2784613" y="3653154"/>
                <a:ext cx="14439" cy="14425"/>
              </a:xfrm>
              <a:custGeom>
                <a:avLst/>
                <a:gdLst/>
                <a:ahLst/>
                <a:cxnLst/>
                <a:rect l="l" t="t" r="r" b="b"/>
                <a:pathLst>
                  <a:path w="1041" h="1040" extrusionOk="0">
                    <a:moveTo>
                      <a:pt x="509" y="0"/>
                    </a:moveTo>
                    <a:cubicBezTo>
                      <a:pt x="231" y="0"/>
                      <a:pt x="0" y="231"/>
                      <a:pt x="0" y="532"/>
                    </a:cubicBezTo>
                    <a:cubicBezTo>
                      <a:pt x="0" y="809"/>
                      <a:pt x="231" y="1040"/>
                      <a:pt x="509" y="1040"/>
                    </a:cubicBezTo>
                    <a:cubicBezTo>
                      <a:pt x="809" y="1040"/>
                      <a:pt x="1040" y="809"/>
                      <a:pt x="1040" y="532"/>
                    </a:cubicBezTo>
                    <a:cubicBezTo>
                      <a:pt x="1040" y="231"/>
                      <a:pt x="809" y="0"/>
                      <a:pt x="509" y="0"/>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965;p55">
                <a:extLst>
                  <a:ext uri="{FF2B5EF4-FFF2-40B4-BE49-F238E27FC236}">
                    <a16:creationId xmlns:a16="http://schemas.microsoft.com/office/drawing/2014/main" id="{7B946AF7-7694-9AD8-89DF-BCCB88157FD1}"/>
                  </a:ext>
                </a:extLst>
              </p:cNvPr>
              <p:cNvSpPr/>
              <p:nvPr/>
            </p:nvSpPr>
            <p:spPr>
              <a:xfrm>
                <a:off x="2690401" y="3689033"/>
                <a:ext cx="75009" cy="45840"/>
              </a:xfrm>
              <a:custGeom>
                <a:avLst/>
                <a:gdLst/>
                <a:ahLst/>
                <a:cxnLst/>
                <a:rect l="l" t="t" r="r" b="b"/>
                <a:pathLst>
                  <a:path w="5408" h="3305" extrusionOk="0">
                    <a:moveTo>
                      <a:pt x="371" y="1"/>
                    </a:moveTo>
                    <a:cubicBezTo>
                      <a:pt x="186" y="1"/>
                      <a:pt x="1" y="162"/>
                      <a:pt x="1" y="370"/>
                    </a:cubicBezTo>
                    <a:lnTo>
                      <a:pt x="1" y="879"/>
                    </a:lnTo>
                    <a:cubicBezTo>
                      <a:pt x="1" y="2219"/>
                      <a:pt x="1064" y="3305"/>
                      <a:pt x="2427" y="3305"/>
                    </a:cubicBezTo>
                    <a:lnTo>
                      <a:pt x="3189" y="3305"/>
                    </a:lnTo>
                    <a:cubicBezTo>
                      <a:pt x="4391" y="3305"/>
                      <a:pt x="5407" y="2311"/>
                      <a:pt x="5384" y="1087"/>
                    </a:cubicBezTo>
                    <a:lnTo>
                      <a:pt x="5384" y="370"/>
                    </a:lnTo>
                    <a:cubicBezTo>
                      <a:pt x="5384" y="162"/>
                      <a:pt x="5199" y="1"/>
                      <a:pt x="4991"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966;p55">
                <a:extLst>
                  <a:ext uri="{FF2B5EF4-FFF2-40B4-BE49-F238E27FC236}">
                    <a16:creationId xmlns:a16="http://schemas.microsoft.com/office/drawing/2014/main" id="{50E7DE70-36B4-6FA1-6E55-CAE31715E63A}"/>
                  </a:ext>
                </a:extLst>
              </p:cNvPr>
              <p:cNvSpPr/>
              <p:nvPr/>
            </p:nvSpPr>
            <p:spPr>
              <a:xfrm>
                <a:off x="2669265" y="3393609"/>
                <a:ext cx="14" cy="971"/>
              </a:xfrm>
              <a:custGeom>
                <a:avLst/>
                <a:gdLst/>
                <a:ahLst/>
                <a:cxnLst/>
                <a:rect l="l" t="t" r="r" b="b"/>
                <a:pathLst>
                  <a:path w="1" h="70" extrusionOk="0">
                    <a:moveTo>
                      <a:pt x="0" y="69"/>
                    </a:moveTo>
                    <a:lnTo>
                      <a:pt x="0" y="69"/>
                    </a:lnTo>
                    <a:lnTo>
                      <a:pt x="0" y="0"/>
                    </a:lnTo>
                    <a:close/>
                  </a:path>
                </a:pathLst>
              </a:custGeom>
              <a:solidFill>
                <a:srgbClr val="934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967;p55">
                <a:extLst>
                  <a:ext uri="{FF2B5EF4-FFF2-40B4-BE49-F238E27FC236}">
                    <a16:creationId xmlns:a16="http://schemas.microsoft.com/office/drawing/2014/main" id="{FD88462B-6043-8D96-EC90-AE89F133BA10}"/>
                  </a:ext>
                </a:extLst>
              </p:cNvPr>
              <p:cNvSpPr/>
              <p:nvPr/>
            </p:nvSpPr>
            <p:spPr>
              <a:xfrm>
                <a:off x="2943539" y="3594197"/>
                <a:ext cx="33024" cy="681600"/>
              </a:xfrm>
              <a:custGeom>
                <a:avLst/>
                <a:gdLst/>
                <a:ahLst/>
                <a:cxnLst/>
                <a:rect l="l" t="t" r="r" b="b"/>
                <a:pathLst>
                  <a:path w="2381" h="49142" extrusionOk="0">
                    <a:moveTo>
                      <a:pt x="301" y="0"/>
                    </a:moveTo>
                    <a:lnTo>
                      <a:pt x="1" y="49141"/>
                    </a:lnTo>
                    <a:lnTo>
                      <a:pt x="2080" y="49141"/>
                    </a:lnTo>
                    <a:lnTo>
                      <a:pt x="2380" y="23"/>
                    </a:lnTo>
                    <a:lnTo>
                      <a:pt x="301" y="0"/>
                    </a:ln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968;p55">
                <a:extLst>
                  <a:ext uri="{FF2B5EF4-FFF2-40B4-BE49-F238E27FC236}">
                    <a16:creationId xmlns:a16="http://schemas.microsoft.com/office/drawing/2014/main" id="{D9651708-3AE4-B176-BB31-EDD9022E2B33}"/>
                  </a:ext>
                </a:extLst>
              </p:cNvPr>
              <p:cNvSpPr/>
              <p:nvPr/>
            </p:nvSpPr>
            <p:spPr>
              <a:xfrm>
                <a:off x="2896758" y="3569177"/>
                <a:ext cx="128200" cy="79378"/>
              </a:xfrm>
              <a:custGeom>
                <a:avLst/>
                <a:gdLst/>
                <a:ahLst/>
                <a:cxnLst/>
                <a:rect l="l" t="t" r="r" b="b"/>
                <a:pathLst>
                  <a:path w="9243" h="5723" extrusionOk="0">
                    <a:moveTo>
                      <a:pt x="2845" y="0"/>
                    </a:moveTo>
                    <a:cubicBezTo>
                      <a:pt x="2382" y="0"/>
                      <a:pt x="1928" y="228"/>
                      <a:pt x="1641" y="603"/>
                    </a:cubicBezTo>
                    <a:lnTo>
                      <a:pt x="370" y="2335"/>
                    </a:lnTo>
                    <a:cubicBezTo>
                      <a:pt x="1" y="2867"/>
                      <a:pt x="116" y="3583"/>
                      <a:pt x="624" y="3930"/>
                    </a:cubicBezTo>
                    <a:cubicBezTo>
                      <a:pt x="661" y="3959"/>
                      <a:pt x="704" y="3972"/>
                      <a:pt x="747" y="3972"/>
                    </a:cubicBezTo>
                    <a:cubicBezTo>
                      <a:pt x="842" y="3972"/>
                      <a:pt x="939" y="3909"/>
                      <a:pt x="971" y="3814"/>
                    </a:cubicBezTo>
                    <a:lnTo>
                      <a:pt x="1433" y="2520"/>
                    </a:lnTo>
                    <a:lnTo>
                      <a:pt x="671" y="4738"/>
                    </a:lnTo>
                    <a:cubicBezTo>
                      <a:pt x="578" y="4992"/>
                      <a:pt x="740" y="5246"/>
                      <a:pt x="1017" y="5246"/>
                    </a:cubicBezTo>
                    <a:cubicBezTo>
                      <a:pt x="1248" y="5246"/>
                      <a:pt x="1479" y="5131"/>
                      <a:pt x="1595" y="4946"/>
                    </a:cubicBezTo>
                    <a:lnTo>
                      <a:pt x="2912" y="2867"/>
                    </a:lnTo>
                    <a:lnTo>
                      <a:pt x="1733" y="5408"/>
                    </a:lnTo>
                    <a:cubicBezTo>
                      <a:pt x="1654" y="5548"/>
                      <a:pt x="1781" y="5722"/>
                      <a:pt x="1936" y="5722"/>
                    </a:cubicBezTo>
                    <a:cubicBezTo>
                      <a:pt x="1961" y="5722"/>
                      <a:pt x="1986" y="5718"/>
                      <a:pt x="2011" y="5709"/>
                    </a:cubicBezTo>
                    <a:cubicBezTo>
                      <a:pt x="2750" y="5478"/>
                      <a:pt x="3374" y="4992"/>
                      <a:pt x="3790" y="4322"/>
                    </a:cubicBezTo>
                    <a:lnTo>
                      <a:pt x="4021" y="3976"/>
                    </a:lnTo>
                    <a:cubicBezTo>
                      <a:pt x="4048" y="3908"/>
                      <a:pt x="4106" y="3873"/>
                      <a:pt x="4173" y="3873"/>
                    </a:cubicBezTo>
                    <a:cubicBezTo>
                      <a:pt x="4221" y="3873"/>
                      <a:pt x="4273" y="3891"/>
                      <a:pt x="4321" y="3930"/>
                    </a:cubicBezTo>
                    <a:cubicBezTo>
                      <a:pt x="4656" y="4176"/>
                      <a:pt x="5448" y="4638"/>
                      <a:pt x="6502" y="4638"/>
                    </a:cubicBezTo>
                    <a:cubicBezTo>
                      <a:pt x="6830" y="4638"/>
                      <a:pt x="7183" y="4594"/>
                      <a:pt x="7556" y="4484"/>
                    </a:cubicBezTo>
                    <a:cubicBezTo>
                      <a:pt x="7625" y="4438"/>
                      <a:pt x="7671" y="4415"/>
                      <a:pt x="7717" y="4369"/>
                    </a:cubicBezTo>
                    <a:cubicBezTo>
                      <a:pt x="7995" y="3837"/>
                      <a:pt x="9242" y="1157"/>
                      <a:pt x="5222" y="117"/>
                    </a:cubicBezTo>
                    <a:cubicBezTo>
                      <a:pt x="5199" y="129"/>
                      <a:pt x="5187" y="135"/>
                      <a:pt x="5176" y="135"/>
                    </a:cubicBezTo>
                    <a:cubicBezTo>
                      <a:pt x="5164" y="135"/>
                      <a:pt x="5153" y="129"/>
                      <a:pt x="5130" y="117"/>
                    </a:cubicBezTo>
                    <a:lnTo>
                      <a:pt x="2912" y="2"/>
                    </a:lnTo>
                    <a:cubicBezTo>
                      <a:pt x="2890" y="1"/>
                      <a:pt x="2867" y="0"/>
                      <a:pt x="2845" y="0"/>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969;p55">
                <a:extLst>
                  <a:ext uri="{FF2B5EF4-FFF2-40B4-BE49-F238E27FC236}">
                    <a16:creationId xmlns:a16="http://schemas.microsoft.com/office/drawing/2014/main" id="{FDE33289-0557-E950-B9A9-0E5EAA41D868}"/>
                  </a:ext>
                </a:extLst>
              </p:cNvPr>
              <p:cNvSpPr/>
              <p:nvPr/>
            </p:nvSpPr>
            <p:spPr>
              <a:xfrm>
                <a:off x="2906370" y="3599842"/>
                <a:ext cx="11873" cy="25243"/>
              </a:xfrm>
              <a:custGeom>
                <a:avLst/>
                <a:gdLst/>
                <a:ahLst/>
                <a:cxnLst/>
                <a:rect l="l" t="t" r="r" b="b"/>
                <a:pathLst>
                  <a:path w="856" h="1820" extrusionOk="0">
                    <a:moveTo>
                      <a:pt x="729" y="0"/>
                    </a:moveTo>
                    <a:cubicBezTo>
                      <a:pt x="694" y="0"/>
                      <a:pt x="659" y="26"/>
                      <a:pt x="625" y="78"/>
                    </a:cubicBezTo>
                    <a:lnTo>
                      <a:pt x="1" y="1649"/>
                    </a:lnTo>
                    <a:cubicBezTo>
                      <a:pt x="1" y="1719"/>
                      <a:pt x="1" y="1742"/>
                      <a:pt x="24" y="1765"/>
                    </a:cubicBezTo>
                    <a:lnTo>
                      <a:pt x="47" y="1811"/>
                    </a:lnTo>
                    <a:cubicBezTo>
                      <a:pt x="64" y="1817"/>
                      <a:pt x="80" y="1820"/>
                      <a:pt x="95" y="1820"/>
                    </a:cubicBezTo>
                    <a:cubicBezTo>
                      <a:pt x="138" y="1820"/>
                      <a:pt x="168" y="1794"/>
                      <a:pt x="186" y="1742"/>
                    </a:cubicBezTo>
                    <a:lnTo>
                      <a:pt x="833" y="148"/>
                    </a:lnTo>
                    <a:cubicBezTo>
                      <a:pt x="856" y="101"/>
                      <a:pt x="833" y="32"/>
                      <a:pt x="763" y="9"/>
                    </a:cubicBezTo>
                    <a:cubicBezTo>
                      <a:pt x="752" y="3"/>
                      <a:pt x="740" y="0"/>
                      <a:pt x="729"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970;p55">
                <a:extLst>
                  <a:ext uri="{FF2B5EF4-FFF2-40B4-BE49-F238E27FC236}">
                    <a16:creationId xmlns:a16="http://schemas.microsoft.com/office/drawing/2014/main" id="{83D327EC-C226-EBCC-99D6-07C29A56D3AC}"/>
                  </a:ext>
                </a:extLst>
              </p:cNvPr>
              <p:cNvSpPr/>
              <p:nvPr/>
            </p:nvSpPr>
            <p:spPr>
              <a:xfrm>
                <a:off x="2931043" y="3607761"/>
                <a:ext cx="8669" cy="6186"/>
              </a:xfrm>
              <a:custGeom>
                <a:avLst/>
                <a:gdLst/>
                <a:ahLst/>
                <a:cxnLst/>
                <a:rect l="l" t="t" r="r" b="b"/>
                <a:pathLst>
                  <a:path w="625" h="446" extrusionOk="0">
                    <a:moveTo>
                      <a:pt x="111" y="0"/>
                    </a:moveTo>
                    <a:cubicBezTo>
                      <a:pt x="82" y="0"/>
                      <a:pt x="61" y="12"/>
                      <a:pt x="47" y="39"/>
                    </a:cubicBezTo>
                    <a:cubicBezTo>
                      <a:pt x="1" y="85"/>
                      <a:pt x="1" y="131"/>
                      <a:pt x="47" y="154"/>
                    </a:cubicBezTo>
                    <a:cubicBezTo>
                      <a:pt x="70" y="200"/>
                      <a:pt x="232" y="270"/>
                      <a:pt x="440" y="431"/>
                    </a:cubicBezTo>
                    <a:cubicBezTo>
                      <a:pt x="465" y="440"/>
                      <a:pt x="487" y="445"/>
                      <a:pt x="507" y="445"/>
                    </a:cubicBezTo>
                    <a:cubicBezTo>
                      <a:pt x="540" y="445"/>
                      <a:pt x="564" y="429"/>
                      <a:pt x="578" y="385"/>
                    </a:cubicBezTo>
                    <a:cubicBezTo>
                      <a:pt x="625" y="339"/>
                      <a:pt x="625" y="270"/>
                      <a:pt x="555" y="247"/>
                    </a:cubicBezTo>
                    <a:cubicBezTo>
                      <a:pt x="347" y="131"/>
                      <a:pt x="186" y="16"/>
                      <a:pt x="186" y="16"/>
                    </a:cubicBezTo>
                    <a:cubicBezTo>
                      <a:pt x="157" y="6"/>
                      <a:pt x="132" y="0"/>
                      <a:pt x="111"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971;p55">
                <a:extLst>
                  <a:ext uri="{FF2B5EF4-FFF2-40B4-BE49-F238E27FC236}">
                    <a16:creationId xmlns:a16="http://schemas.microsoft.com/office/drawing/2014/main" id="{5D788C22-55EF-2FB2-8EF8-8E772B3B6921}"/>
                  </a:ext>
                </a:extLst>
              </p:cNvPr>
              <p:cNvSpPr/>
              <p:nvPr/>
            </p:nvSpPr>
            <p:spPr>
              <a:xfrm>
                <a:off x="2913429" y="3598150"/>
                <a:ext cx="8655" cy="6186"/>
              </a:xfrm>
              <a:custGeom>
                <a:avLst/>
                <a:gdLst/>
                <a:ahLst/>
                <a:cxnLst/>
                <a:rect l="l" t="t" r="r" b="b"/>
                <a:pathLst>
                  <a:path w="624" h="446" extrusionOk="0">
                    <a:moveTo>
                      <a:pt x="111" y="0"/>
                    </a:moveTo>
                    <a:cubicBezTo>
                      <a:pt x="81" y="0"/>
                      <a:pt x="60" y="11"/>
                      <a:pt x="46" y="38"/>
                    </a:cubicBezTo>
                    <a:cubicBezTo>
                      <a:pt x="0" y="85"/>
                      <a:pt x="0" y="131"/>
                      <a:pt x="46" y="154"/>
                    </a:cubicBezTo>
                    <a:cubicBezTo>
                      <a:pt x="69" y="154"/>
                      <a:pt x="231" y="270"/>
                      <a:pt x="439" y="431"/>
                    </a:cubicBezTo>
                    <a:cubicBezTo>
                      <a:pt x="464" y="440"/>
                      <a:pt x="487" y="445"/>
                      <a:pt x="506" y="445"/>
                    </a:cubicBezTo>
                    <a:cubicBezTo>
                      <a:pt x="539" y="445"/>
                      <a:pt x="563" y="429"/>
                      <a:pt x="578" y="385"/>
                    </a:cubicBezTo>
                    <a:cubicBezTo>
                      <a:pt x="624" y="339"/>
                      <a:pt x="624" y="270"/>
                      <a:pt x="555" y="246"/>
                    </a:cubicBezTo>
                    <a:cubicBezTo>
                      <a:pt x="347" y="131"/>
                      <a:pt x="185" y="15"/>
                      <a:pt x="185" y="15"/>
                    </a:cubicBezTo>
                    <a:cubicBezTo>
                      <a:pt x="156" y="6"/>
                      <a:pt x="131" y="0"/>
                      <a:pt x="111"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972;p55">
                <a:extLst>
                  <a:ext uri="{FF2B5EF4-FFF2-40B4-BE49-F238E27FC236}">
                    <a16:creationId xmlns:a16="http://schemas.microsoft.com/office/drawing/2014/main" id="{F31A82AC-50C5-F5B3-B29C-98F94C39A3E8}"/>
                  </a:ext>
                </a:extLst>
              </p:cNvPr>
              <p:cNvSpPr/>
              <p:nvPr/>
            </p:nvSpPr>
            <p:spPr>
              <a:xfrm>
                <a:off x="2950917" y="3615860"/>
                <a:ext cx="5132" cy="7989"/>
              </a:xfrm>
              <a:custGeom>
                <a:avLst/>
                <a:gdLst/>
                <a:ahLst/>
                <a:cxnLst/>
                <a:rect l="l" t="t" r="r" b="b"/>
                <a:pathLst>
                  <a:path w="370" h="576" extrusionOk="0">
                    <a:moveTo>
                      <a:pt x="243" y="0"/>
                    </a:moveTo>
                    <a:cubicBezTo>
                      <a:pt x="210" y="0"/>
                      <a:pt x="179" y="26"/>
                      <a:pt x="162" y="78"/>
                    </a:cubicBezTo>
                    <a:cubicBezTo>
                      <a:pt x="162" y="78"/>
                      <a:pt x="116" y="263"/>
                      <a:pt x="23" y="425"/>
                    </a:cubicBezTo>
                    <a:cubicBezTo>
                      <a:pt x="0" y="448"/>
                      <a:pt x="0" y="494"/>
                      <a:pt x="23" y="540"/>
                    </a:cubicBezTo>
                    <a:cubicBezTo>
                      <a:pt x="46" y="564"/>
                      <a:pt x="81" y="575"/>
                      <a:pt x="110" y="575"/>
                    </a:cubicBezTo>
                    <a:cubicBezTo>
                      <a:pt x="139" y="575"/>
                      <a:pt x="162" y="564"/>
                      <a:pt x="162" y="540"/>
                    </a:cubicBezTo>
                    <a:cubicBezTo>
                      <a:pt x="277" y="356"/>
                      <a:pt x="347" y="125"/>
                      <a:pt x="347" y="125"/>
                    </a:cubicBezTo>
                    <a:cubicBezTo>
                      <a:pt x="370" y="102"/>
                      <a:pt x="347" y="32"/>
                      <a:pt x="277" y="9"/>
                    </a:cubicBezTo>
                    <a:cubicBezTo>
                      <a:pt x="266" y="3"/>
                      <a:pt x="254" y="0"/>
                      <a:pt x="243" y="0"/>
                    </a:cubicBezTo>
                    <a:close/>
                  </a:path>
                </a:pathLst>
              </a:custGeom>
              <a:solidFill>
                <a:schemeClr val="accent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973;p55">
                <a:extLst>
                  <a:ext uri="{FF2B5EF4-FFF2-40B4-BE49-F238E27FC236}">
                    <a16:creationId xmlns:a16="http://schemas.microsoft.com/office/drawing/2014/main" id="{2BF33C72-8F6C-F873-95F5-DFEB660CF9C2}"/>
                  </a:ext>
                </a:extLst>
              </p:cNvPr>
              <p:cNvSpPr/>
              <p:nvPr/>
            </p:nvSpPr>
            <p:spPr>
              <a:xfrm>
                <a:off x="2869520" y="4301684"/>
                <a:ext cx="179797" cy="228578"/>
              </a:xfrm>
              <a:custGeom>
                <a:avLst/>
                <a:gdLst/>
                <a:ahLst/>
                <a:cxnLst/>
                <a:rect l="l" t="t" r="r" b="b"/>
                <a:pathLst>
                  <a:path w="12963" h="16480" extrusionOk="0">
                    <a:moveTo>
                      <a:pt x="394" y="1"/>
                    </a:moveTo>
                    <a:lnTo>
                      <a:pt x="93" y="8642"/>
                    </a:lnTo>
                    <a:cubicBezTo>
                      <a:pt x="1" y="10467"/>
                      <a:pt x="810" y="12200"/>
                      <a:pt x="2242" y="13285"/>
                    </a:cubicBezTo>
                    <a:lnTo>
                      <a:pt x="6285" y="16428"/>
                    </a:lnTo>
                    <a:cubicBezTo>
                      <a:pt x="6331" y="16462"/>
                      <a:pt x="6383" y="16480"/>
                      <a:pt x="6438" y="16480"/>
                    </a:cubicBezTo>
                    <a:cubicBezTo>
                      <a:pt x="6493" y="16480"/>
                      <a:pt x="6551" y="16462"/>
                      <a:pt x="6609" y="16428"/>
                    </a:cubicBezTo>
                    <a:lnTo>
                      <a:pt x="10190" y="14094"/>
                    </a:lnTo>
                    <a:cubicBezTo>
                      <a:pt x="11830" y="13031"/>
                      <a:pt x="12847" y="11183"/>
                      <a:pt x="12870" y="9219"/>
                    </a:cubicBezTo>
                    <a:lnTo>
                      <a:pt x="12962" y="232"/>
                    </a:lnTo>
                    <a:lnTo>
                      <a:pt x="394" y="1"/>
                    </a:lnTo>
                    <a:close/>
                  </a:path>
                </a:pathLst>
              </a:custGeom>
              <a:solidFill>
                <a:srgbClr val="4340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4" name="Google Shape;974;p55">
                <a:extLst>
                  <a:ext uri="{FF2B5EF4-FFF2-40B4-BE49-F238E27FC236}">
                    <a16:creationId xmlns:a16="http://schemas.microsoft.com/office/drawing/2014/main" id="{4D9E71F6-F840-234E-39D2-C62AEDB46717}"/>
                  </a:ext>
                </a:extLst>
              </p:cNvPr>
              <p:cNvSpPr/>
              <p:nvPr/>
            </p:nvSpPr>
            <p:spPr>
              <a:xfrm>
                <a:off x="2869520" y="4301684"/>
                <a:ext cx="179797" cy="228578"/>
              </a:xfrm>
              <a:custGeom>
                <a:avLst/>
                <a:gdLst/>
                <a:ahLst/>
                <a:cxnLst/>
                <a:rect l="l" t="t" r="r" b="b"/>
                <a:pathLst>
                  <a:path w="12963" h="16480" extrusionOk="0">
                    <a:moveTo>
                      <a:pt x="394" y="1"/>
                    </a:moveTo>
                    <a:lnTo>
                      <a:pt x="93" y="8642"/>
                    </a:lnTo>
                    <a:cubicBezTo>
                      <a:pt x="1" y="10467"/>
                      <a:pt x="810" y="12200"/>
                      <a:pt x="2242" y="13285"/>
                    </a:cubicBezTo>
                    <a:lnTo>
                      <a:pt x="6285" y="16428"/>
                    </a:lnTo>
                    <a:cubicBezTo>
                      <a:pt x="6331" y="16462"/>
                      <a:pt x="6383" y="16480"/>
                      <a:pt x="6438" y="16480"/>
                    </a:cubicBezTo>
                    <a:cubicBezTo>
                      <a:pt x="6493" y="16480"/>
                      <a:pt x="6551" y="16462"/>
                      <a:pt x="6609" y="16428"/>
                    </a:cubicBezTo>
                    <a:lnTo>
                      <a:pt x="10190" y="14094"/>
                    </a:lnTo>
                    <a:cubicBezTo>
                      <a:pt x="11830" y="13031"/>
                      <a:pt x="12847" y="11183"/>
                      <a:pt x="12870" y="9219"/>
                    </a:cubicBezTo>
                    <a:lnTo>
                      <a:pt x="12962" y="232"/>
                    </a:lnTo>
                    <a:lnTo>
                      <a:pt x="394" y="1"/>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5" name="Google Shape;975;p55">
                <a:extLst>
                  <a:ext uri="{FF2B5EF4-FFF2-40B4-BE49-F238E27FC236}">
                    <a16:creationId xmlns:a16="http://schemas.microsoft.com/office/drawing/2014/main" id="{F16FCE1D-9348-9DBE-BC06-E3099BA2A774}"/>
                  </a:ext>
                </a:extLst>
              </p:cNvPr>
              <p:cNvSpPr/>
              <p:nvPr/>
            </p:nvSpPr>
            <p:spPr>
              <a:xfrm>
                <a:off x="2891960" y="4301684"/>
                <a:ext cx="135233" cy="172182"/>
              </a:xfrm>
              <a:custGeom>
                <a:avLst/>
                <a:gdLst/>
                <a:ahLst/>
                <a:cxnLst/>
                <a:rect l="l" t="t" r="r" b="b"/>
                <a:pathLst>
                  <a:path w="9750" h="12414" extrusionOk="0">
                    <a:moveTo>
                      <a:pt x="324" y="1"/>
                    </a:moveTo>
                    <a:lnTo>
                      <a:pt x="23" y="6493"/>
                    </a:lnTo>
                    <a:cubicBezTo>
                      <a:pt x="0" y="7856"/>
                      <a:pt x="601" y="9150"/>
                      <a:pt x="1664" y="10005"/>
                    </a:cubicBezTo>
                    <a:lnTo>
                      <a:pt x="4713" y="12361"/>
                    </a:lnTo>
                    <a:cubicBezTo>
                      <a:pt x="4748" y="12396"/>
                      <a:pt x="4788" y="12413"/>
                      <a:pt x="4832" y="12413"/>
                    </a:cubicBezTo>
                    <a:cubicBezTo>
                      <a:pt x="4875" y="12413"/>
                      <a:pt x="4921" y="12396"/>
                      <a:pt x="4967" y="12361"/>
                    </a:cubicBezTo>
                    <a:lnTo>
                      <a:pt x="7647" y="10605"/>
                    </a:lnTo>
                    <a:cubicBezTo>
                      <a:pt x="8895" y="9797"/>
                      <a:pt x="9634" y="8411"/>
                      <a:pt x="9681" y="6932"/>
                    </a:cubicBezTo>
                    <a:lnTo>
                      <a:pt x="9750" y="186"/>
                    </a:lnTo>
                    <a:lnTo>
                      <a:pt x="324" y="1"/>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6" name="Google Shape;976;p55">
                <a:extLst>
                  <a:ext uri="{FF2B5EF4-FFF2-40B4-BE49-F238E27FC236}">
                    <a16:creationId xmlns:a16="http://schemas.microsoft.com/office/drawing/2014/main" id="{566E37F6-953E-9159-E782-91C620299F07}"/>
                  </a:ext>
                </a:extLst>
              </p:cNvPr>
              <p:cNvSpPr/>
              <p:nvPr/>
            </p:nvSpPr>
            <p:spPr>
              <a:xfrm>
                <a:off x="2937131" y="4225432"/>
                <a:ext cx="41360" cy="168770"/>
              </a:xfrm>
              <a:custGeom>
                <a:avLst/>
                <a:gdLst/>
                <a:ahLst/>
                <a:cxnLst/>
                <a:rect l="l" t="t" r="r" b="b"/>
                <a:pathLst>
                  <a:path w="2982" h="12168" extrusionOk="0">
                    <a:moveTo>
                      <a:pt x="24" y="0"/>
                    </a:moveTo>
                    <a:lnTo>
                      <a:pt x="1" y="9681"/>
                    </a:lnTo>
                    <a:cubicBezTo>
                      <a:pt x="1" y="10143"/>
                      <a:pt x="116" y="10605"/>
                      <a:pt x="347" y="11021"/>
                    </a:cubicBezTo>
                    <a:lnTo>
                      <a:pt x="832" y="11852"/>
                    </a:lnTo>
                    <a:cubicBezTo>
                      <a:pt x="977" y="12057"/>
                      <a:pt x="1209" y="12168"/>
                      <a:pt x="1435" y="12168"/>
                    </a:cubicBezTo>
                    <a:cubicBezTo>
                      <a:pt x="1642" y="12168"/>
                      <a:pt x="1843" y="12075"/>
                      <a:pt x="1965" y="11875"/>
                    </a:cubicBezTo>
                    <a:lnTo>
                      <a:pt x="2404" y="11205"/>
                    </a:lnTo>
                    <a:cubicBezTo>
                      <a:pt x="2750" y="10697"/>
                      <a:pt x="2958" y="10050"/>
                      <a:pt x="2958" y="9427"/>
                    </a:cubicBezTo>
                    <a:lnTo>
                      <a:pt x="2981"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7" name="Google Shape;977;p55">
                <a:extLst>
                  <a:ext uri="{FF2B5EF4-FFF2-40B4-BE49-F238E27FC236}">
                    <a16:creationId xmlns:a16="http://schemas.microsoft.com/office/drawing/2014/main" id="{D7A268CA-07E8-84C2-644F-5D35B285B1B7}"/>
                  </a:ext>
                </a:extLst>
              </p:cNvPr>
              <p:cNvSpPr/>
              <p:nvPr/>
            </p:nvSpPr>
            <p:spPr>
              <a:xfrm>
                <a:off x="2761868" y="4467668"/>
                <a:ext cx="4078" cy="388"/>
              </a:xfrm>
              <a:custGeom>
                <a:avLst/>
                <a:gdLst/>
                <a:ahLst/>
                <a:cxnLst/>
                <a:rect l="l" t="t" r="r" b="b"/>
                <a:pathLst>
                  <a:path w="294" h="28" extrusionOk="0">
                    <a:moveTo>
                      <a:pt x="0" y="1"/>
                    </a:moveTo>
                    <a:cubicBezTo>
                      <a:pt x="200" y="14"/>
                      <a:pt x="269" y="27"/>
                      <a:pt x="283" y="27"/>
                    </a:cubicBezTo>
                    <a:cubicBezTo>
                      <a:pt x="293" y="27"/>
                      <a:pt x="274" y="20"/>
                      <a:pt x="254" y="1"/>
                    </a:cubicBezTo>
                    <a:close/>
                  </a:path>
                </a:pathLst>
              </a:custGeom>
              <a:solidFill>
                <a:srgbClr val="2E52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8" name="Google Shape;978;p55">
                <a:extLst>
                  <a:ext uri="{FF2B5EF4-FFF2-40B4-BE49-F238E27FC236}">
                    <a16:creationId xmlns:a16="http://schemas.microsoft.com/office/drawing/2014/main" id="{158467AB-AA30-77F3-1432-4FB02B10D0EF}"/>
                  </a:ext>
                </a:extLst>
              </p:cNvPr>
              <p:cNvSpPr/>
              <p:nvPr/>
            </p:nvSpPr>
            <p:spPr>
              <a:xfrm>
                <a:off x="2756418" y="4407754"/>
                <a:ext cx="156384" cy="127549"/>
              </a:xfrm>
              <a:custGeom>
                <a:avLst/>
                <a:gdLst/>
                <a:ahLst/>
                <a:cxnLst/>
                <a:rect l="l" t="t" r="r" b="b"/>
                <a:pathLst>
                  <a:path w="11275" h="9196" extrusionOk="0">
                    <a:moveTo>
                      <a:pt x="6908" y="0"/>
                    </a:moveTo>
                    <a:lnTo>
                      <a:pt x="0" y="23"/>
                    </a:lnTo>
                    <a:lnTo>
                      <a:pt x="693" y="8433"/>
                    </a:lnTo>
                    <a:cubicBezTo>
                      <a:pt x="693" y="8849"/>
                      <a:pt x="1040" y="9195"/>
                      <a:pt x="1456" y="9195"/>
                    </a:cubicBezTo>
                    <a:lnTo>
                      <a:pt x="11275" y="9195"/>
                    </a:lnTo>
                    <a:lnTo>
                      <a:pt x="11275" y="9080"/>
                    </a:lnTo>
                    <a:cubicBezTo>
                      <a:pt x="11275" y="7024"/>
                      <a:pt x="9635" y="5360"/>
                      <a:pt x="7578" y="5360"/>
                    </a:cubicBezTo>
                    <a:cubicBezTo>
                      <a:pt x="7024" y="5360"/>
                      <a:pt x="6585" y="4829"/>
                      <a:pt x="6700" y="4274"/>
                    </a:cubicBezTo>
                    <a:lnTo>
                      <a:pt x="6908" y="0"/>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solidFill>
                    <a:schemeClr val="dk2"/>
                  </a:solidFill>
                </a:endParaRPr>
              </a:p>
            </p:txBody>
          </p:sp>
          <p:sp>
            <p:nvSpPr>
              <p:cNvPr id="1029" name="Google Shape;979;p55">
                <a:extLst>
                  <a:ext uri="{FF2B5EF4-FFF2-40B4-BE49-F238E27FC236}">
                    <a16:creationId xmlns:a16="http://schemas.microsoft.com/office/drawing/2014/main" id="{86146963-BDAA-D51A-DD5E-77E9D750DA8D}"/>
                  </a:ext>
                </a:extLst>
              </p:cNvPr>
              <p:cNvSpPr/>
              <p:nvPr/>
            </p:nvSpPr>
            <p:spPr>
              <a:xfrm>
                <a:off x="2765710" y="4525350"/>
                <a:ext cx="146772" cy="13149"/>
              </a:xfrm>
              <a:custGeom>
                <a:avLst/>
                <a:gdLst/>
                <a:ahLst/>
                <a:cxnLst/>
                <a:rect l="l" t="t" r="r" b="b"/>
                <a:pathLst>
                  <a:path w="10582" h="948" extrusionOk="0">
                    <a:moveTo>
                      <a:pt x="0" y="0"/>
                    </a:moveTo>
                    <a:lnTo>
                      <a:pt x="0" y="924"/>
                    </a:lnTo>
                    <a:lnTo>
                      <a:pt x="10559" y="947"/>
                    </a:lnTo>
                    <a:lnTo>
                      <a:pt x="10582" y="23"/>
                    </a:lnTo>
                    <a:lnTo>
                      <a:pt x="0"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0" name="Google Shape;980;p55">
                <a:extLst>
                  <a:ext uri="{FF2B5EF4-FFF2-40B4-BE49-F238E27FC236}">
                    <a16:creationId xmlns:a16="http://schemas.microsoft.com/office/drawing/2014/main" id="{D5D0A592-743E-20B4-EEC2-6E1473CB180A}"/>
                  </a:ext>
                </a:extLst>
              </p:cNvPr>
              <p:cNvSpPr/>
              <p:nvPr/>
            </p:nvSpPr>
            <p:spPr>
              <a:xfrm>
                <a:off x="2819855" y="4464784"/>
                <a:ext cx="35271" cy="3218"/>
              </a:xfrm>
              <a:custGeom>
                <a:avLst/>
                <a:gdLst/>
                <a:ahLst/>
                <a:cxnLst/>
                <a:rect l="l" t="t" r="r" b="b"/>
                <a:pathLst>
                  <a:path w="2543" h="232" extrusionOk="0">
                    <a:moveTo>
                      <a:pt x="116" y="1"/>
                    </a:moveTo>
                    <a:cubicBezTo>
                      <a:pt x="47" y="1"/>
                      <a:pt x="1" y="47"/>
                      <a:pt x="1" y="116"/>
                    </a:cubicBezTo>
                    <a:cubicBezTo>
                      <a:pt x="1" y="162"/>
                      <a:pt x="47" y="232"/>
                      <a:pt x="116" y="232"/>
                    </a:cubicBezTo>
                    <a:lnTo>
                      <a:pt x="2427" y="232"/>
                    </a:lnTo>
                    <a:cubicBezTo>
                      <a:pt x="2473" y="232"/>
                      <a:pt x="2542" y="162"/>
                      <a:pt x="2542" y="116"/>
                    </a:cubicBezTo>
                    <a:cubicBezTo>
                      <a:pt x="2542" y="47"/>
                      <a:pt x="2473"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1" name="Google Shape;981;p55">
                <a:extLst>
                  <a:ext uri="{FF2B5EF4-FFF2-40B4-BE49-F238E27FC236}">
                    <a16:creationId xmlns:a16="http://schemas.microsoft.com/office/drawing/2014/main" id="{CF8C61CC-6540-D64F-2050-4A71B4FEA89C}"/>
                  </a:ext>
                </a:extLst>
              </p:cNvPr>
              <p:cNvSpPr/>
              <p:nvPr/>
            </p:nvSpPr>
            <p:spPr>
              <a:xfrm>
                <a:off x="2819855" y="4449403"/>
                <a:ext cx="35271" cy="3218"/>
              </a:xfrm>
              <a:custGeom>
                <a:avLst/>
                <a:gdLst/>
                <a:ahLst/>
                <a:cxnLst/>
                <a:rect l="l" t="t" r="r" b="b"/>
                <a:pathLst>
                  <a:path w="2543" h="232" extrusionOk="0">
                    <a:moveTo>
                      <a:pt x="116" y="1"/>
                    </a:moveTo>
                    <a:cubicBezTo>
                      <a:pt x="47" y="1"/>
                      <a:pt x="1" y="70"/>
                      <a:pt x="1" y="116"/>
                    </a:cubicBezTo>
                    <a:cubicBezTo>
                      <a:pt x="1" y="185"/>
                      <a:pt x="47" y="232"/>
                      <a:pt x="116" y="232"/>
                    </a:cubicBezTo>
                    <a:lnTo>
                      <a:pt x="2427" y="232"/>
                    </a:lnTo>
                    <a:cubicBezTo>
                      <a:pt x="2473" y="232"/>
                      <a:pt x="2542" y="209"/>
                      <a:pt x="2542" y="116"/>
                    </a:cubicBezTo>
                    <a:cubicBezTo>
                      <a:pt x="2542" y="70"/>
                      <a:pt x="2473"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2" name="Google Shape;982;p55">
                <a:extLst>
                  <a:ext uri="{FF2B5EF4-FFF2-40B4-BE49-F238E27FC236}">
                    <a16:creationId xmlns:a16="http://schemas.microsoft.com/office/drawing/2014/main" id="{4DA8907C-130D-88B8-2BEF-3A713E1C10AD}"/>
                  </a:ext>
                </a:extLst>
              </p:cNvPr>
              <p:cNvSpPr/>
              <p:nvPr/>
            </p:nvSpPr>
            <p:spPr>
              <a:xfrm>
                <a:off x="2822739" y="4477599"/>
                <a:ext cx="35271" cy="7393"/>
              </a:xfrm>
              <a:custGeom>
                <a:avLst/>
                <a:gdLst/>
                <a:ahLst/>
                <a:cxnLst/>
                <a:rect l="l" t="t" r="r" b="b"/>
                <a:pathLst>
                  <a:path w="2543" h="533" extrusionOk="0">
                    <a:moveTo>
                      <a:pt x="2427" y="1"/>
                    </a:moveTo>
                    <a:lnTo>
                      <a:pt x="70" y="347"/>
                    </a:lnTo>
                    <a:cubicBezTo>
                      <a:pt x="24" y="347"/>
                      <a:pt x="1" y="394"/>
                      <a:pt x="1" y="463"/>
                    </a:cubicBezTo>
                    <a:cubicBezTo>
                      <a:pt x="24" y="509"/>
                      <a:pt x="47" y="532"/>
                      <a:pt x="116" y="532"/>
                    </a:cubicBezTo>
                    <a:lnTo>
                      <a:pt x="2450" y="186"/>
                    </a:lnTo>
                    <a:cubicBezTo>
                      <a:pt x="2496" y="186"/>
                      <a:pt x="2542" y="139"/>
                      <a:pt x="2542" y="70"/>
                    </a:cubicBezTo>
                    <a:cubicBezTo>
                      <a:pt x="2542" y="24"/>
                      <a:pt x="2473"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3" name="Google Shape;983;p55">
                <a:extLst>
                  <a:ext uri="{FF2B5EF4-FFF2-40B4-BE49-F238E27FC236}">
                    <a16:creationId xmlns:a16="http://schemas.microsoft.com/office/drawing/2014/main" id="{DEC75FAE-4EA3-3171-5682-4F145F26FF7F}"/>
                  </a:ext>
                </a:extLst>
              </p:cNvPr>
              <p:cNvSpPr/>
              <p:nvPr/>
            </p:nvSpPr>
            <p:spPr>
              <a:xfrm>
                <a:off x="2554873" y="4407754"/>
                <a:ext cx="156384" cy="127549"/>
              </a:xfrm>
              <a:custGeom>
                <a:avLst/>
                <a:gdLst/>
                <a:ahLst/>
                <a:cxnLst/>
                <a:rect l="l" t="t" r="r" b="b"/>
                <a:pathLst>
                  <a:path w="11275" h="9196" extrusionOk="0">
                    <a:moveTo>
                      <a:pt x="4367" y="0"/>
                    </a:moveTo>
                    <a:lnTo>
                      <a:pt x="4575" y="4274"/>
                    </a:lnTo>
                    <a:cubicBezTo>
                      <a:pt x="4690" y="4829"/>
                      <a:pt x="4251" y="5360"/>
                      <a:pt x="3720" y="5360"/>
                    </a:cubicBezTo>
                    <a:cubicBezTo>
                      <a:pt x="1664" y="5360"/>
                      <a:pt x="0" y="7024"/>
                      <a:pt x="0" y="9080"/>
                    </a:cubicBezTo>
                    <a:lnTo>
                      <a:pt x="0" y="9195"/>
                    </a:lnTo>
                    <a:lnTo>
                      <a:pt x="9842" y="9195"/>
                    </a:lnTo>
                    <a:cubicBezTo>
                      <a:pt x="10235" y="9195"/>
                      <a:pt x="10582" y="8849"/>
                      <a:pt x="10582" y="8433"/>
                    </a:cubicBezTo>
                    <a:lnTo>
                      <a:pt x="11275" y="23"/>
                    </a:lnTo>
                    <a:lnTo>
                      <a:pt x="4367" y="0"/>
                    </a:ln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solidFill>
                    <a:schemeClr val="dk2"/>
                  </a:solidFill>
                </a:endParaRPr>
              </a:p>
            </p:txBody>
          </p:sp>
          <p:sp>
            <p:nvSpPr>
              <p:cNvPr id="1034" name="Google Shape;984;p55">
                <a:extLst>
                  <a:ext uri="{FF2B5EF4-FFF2-40B4-BE49-F238E27FC236}">
                    <a16:creationId xmlns:a16="http://schemas.microsoft.com/office/drawing/2014/main" id="{DA091384-2120-62D5-52D3-6A8FE4F94C86}"/>
                  </a:ext>
                </a:extLst>
              </p:cNvPr>
              <p:cNvSpPr/>
              <p:nvPr/>
            </p:nvSpPr>
            <p:spPr>
              <a:xfrm>
                <a:off x="2555192" y="4525669"/>
                <a:ext cx="146772" cy="12830"/>
              </a:xfrm>
              <a:custGeom>
                <a:avLst/>
                <a:gdLst/>
                <a:ahLst/>
                <a:cxnLst/>
                <a:rect l="l" t="t" r="r" b="b"/>
                <a:pathLst>
                  <a:path w="10582" h="925" extrusionOk="0">
                    <a:moveTo>
                      <a:pt x="0" y="0"/>
                    </a:moveTo>
                    <a:lnTo>
                      <a:pt x="0" y="924"/>
                    </a:lnTo>
                    <a:lnTo>
                      <a:pt x="10582" y="924"/>
                    </a:lnTo>
                    <a:lnTo>
                      <a:pt x="10582"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5" name="Google Shape;985;p55">
                <a:extLst>
                  <a:ext uri="{FF2B5EF4-FFF2-40B4-BE49-F238E27FC236}">
                    <a16:creationId xmlns:a16="http://schemas.microsoft.com/office/drawing/2014/main" id="{05485C4C-E605-F351-94EB-0EBA1FDAA01D}"/>
                  </a:ext>
                </a:extLst>
              </p:cNvPr>
              <p:cNvSpPr/>
              <p:nvPr/>
            </p:nvSpPr>
            <p:spPr>
              <a:xfrm>
                <a:off x="2612221" y="4464784"/>
                <a:ext cx="35271" cy="3218"/>
              </a:xfrm>
              <a:custGeom>
                <a:avLst/>
                <a:gdLst/>
                <a:ahLst/>
                <a:cxnLst/>
                <a:rect l="l" t="t" r="r" b="b"/>
                <a:pathLst>
                  <a:path w="2543" h="232" extrusionOk="0">
                    <a:moveTo>
                      <a:pt x="116" y="1"/>
                    </a:moveTo>
                    <a:cubicBezTo>
                      <a:pt x="70" y="1"/>
                      <a:pt x="1" y="47"/>
                      <a:pt x="1" y="116"/>
                    </a:cubicBezTo>
                    <a:cubicBezTo>
                      <a:pt x="1" y="162"/>
                      <a:pt x="70" y="232"/>
                      <a:pt x="116" y="232"/>
                    </a:cubicBezTo>
                    <a:lnTo>
                      <a:pt x="2427" y="232"/>
                    </a:lnTo>
                    <a:cubicBezTo>
                      <a:pt x="2519" y="232"/>
                      <a:pt x="2542" y="162"/>
                      <a:pt x="2542" y="116"/>
                    </a:cubicBezTo>
                    <a:cubicBezTo>
                      <a:pt x="2542" y="47"/>
                      <a:pt x="2496"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6" name="Google Shape;986;p55">
                <a:extLst>
                  <a:ext uri="{FF2B5EF4-FFF2-40B4-BE49-F238E27FC236}">
                    <a16:creationId xmlns:a16="http://schemas.microsoft.com/office/drawing/2014/main" id="{F06EF3A7-AD1C-2AF8-7058-1E55FB442D04}"/>
                  </a:ext>
                </a:extLst>
              </p:cNvPr>
              <p:cNvSpPr/>
              <p:nvPr/>
            </p:nvSpPr>
            <p:spPr>
              <a:xfrm>
                <a:off x="2612221" y="4449403"/>
                <a:ext cx="35271" cy="3218"/>
              </a:xfrm>
              <a:custGeom>
                <a:avLst/>
                <a:gdLst/>
                <a:ahLst/>
                <a:cxnLst/>
                <a:rect l="l" t="t" r="r" b="b"/>
                <a:pathLst>
                  <a:path w="2543" h="232" extrusionOk="0">
                    <a:moveTo>
                      <a:pt x="116" y="1"/>
                    </a:moveTo>
                    <a:cubicBezTo>
                      <a:pt x="70" y="1"/>
                      <a:pt x="1" y="70"/>
                      <a:pt x="1" y="116"/>
                    </a:cubicBezTo>
                    <a:cubicBezTo>
                      <a:pt x="1" y="185"/>
                      <a:pt x="70" y="232"/>
                      <a:pt x="116" y="232"/>
                    </a:cubicBezTo>
                    <a:lnTo>
                      <a:pt x="2427" y="232"/>
                    </a:lnTo>
                    <a:cubicBezTo>
                      <a:pt x="2519" y="232"/>
                      <a:pt x="2542" y="209"/>
                      <a:pt x="2542" y="116"/>
                    </a:cubicBezTo>
                    <a:cubicBezTo>
                      <a:pt x="2542" y="70"/>
                      <a:pt x="2496" y="1"/>
                      <a:pt x="242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7" name="Google Shape;987;p55">
                <a:extLst>
                  <a:ext uri="{FF2B5EF4-FFF2-40B4-BE49-F238E27FC236}">
                    <a16:creationId xmlns:a16="http://schemas.microsoft.com/office/drawing/2014/main" id="{07477D46-CA12-EED8-F678-49711C81B86E}"/>
                  </a:ext>
                </a:extLst>
              </p:cNvPr>
              <p:cNvSpPr/>
              <p:nvPr/>
            </p:nvSpPr>
            <p:spPr>
              <a:xfrm>
                <a:off x="2609656" y="4477391"/>
                <a:ext cx="35271" cy="7601"/>
              </a:xfrm>
              <a:custGeom>
                <a:avLst/>
                <a:gdLst/>
                <a:ahLst/>
                <a:cxnLst/>
                <a:rect l="l" t="t" r="r" b="b"/>
                <a:pathLst>
                  <a:path w="2543" h="548" extrusionOk="0">
                    <a:moveTo>
                      <a:pt x="72" y="1"/>
                    </a:moveTo>
                    <a:cubicBezTo>
                      <a:pt x="28" y="1"/>
                      <a:pt x="1" y="50"/>
                      <a:pt x="1" y="85"/>
                    </a:cubicBezTo>
                    <a:cubicBezTo>
                      <a:pt x="1" y="154"/>
                      <a:pt x="24" y="201"/>
                      <a:pt x="70" y="201"/>
                    </a:cubicBezTo>
                    <a:lnTo>
                      <a:pt x="2450" y="547"/>
                    </a:lnTo>
                    <a:cubicBezTo>
                      <a:pt x="2496" y="547"/>
                      <a:pt x="2542" y="524"/>
                      <a:pt x="2542" y="478"/>
                    </a:cubicBezTo>
                    <a:cubicBezTo>
                      <a:pt x="2542" y="409"/>
                      <a:pt x="2496" y="362"/>
                      <a:pt x="2450" y="362"/>
                    </a:cubicBezTo>
                    <a:lnTo>
                      <a:pt x="116" y="16"/>
                    </a:lnTo>
                    <a:cubicBezTo>
                      <a:pt x="100" y="5"/>
                      <a:pt x="85" y="1"/>
                      <a:pt x="72"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8" name="Google Shape;988;p55">
              <a:extLst>
                <a:ext uri="{FF2B5EF4-FFF2-40B4-BE49-F238E27FC236}">
                  <a16:creationId xmlns:a16="http://schemas.microsoft.com/office/drawing/2014/main" id="{42FFB185-C7AE-2880-8BED-57749C1646C7}"/>
                </a:ext>
              </a:extLst>
            </p:cNvPr>
            <p:cNvGrpSpPr/>
            <p:nvPr/>
          </p:nvGrpSpPr>
          <p:grpSpPr>
            <a:xfrm flipH="1">
              <a:off x="4815849" y="3215627"/>
              <a:ext cx="2667529" cy="1927919"/>
              <a:chOff x="3217149" y="3242033"/>
              <a:chExt cx="1735995" cy="1253933"/>
            </a:xfrm>
          </p:grpSpPr>
          <p:sp>
            <p:nvSpPr>
              <p:cNvPr id="9" name="Google Shape;989;p55">
                <a:extLst>
                  <a:ext uri="{FF2B5EF4-FFF2-40B4-BE49-F238E27FC236}">
                    <a16:creationId xmlns:a16="http://schemas.microsoft.com/office/drawing/2014/main" id="{C2351DFC-B92B-13C4-9A22-B3D9EB9E2DF3}"/>
                  </a:ext>
                </a:extLst>
              </p:cNvPr>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 name="Google Shape;990;p55">
                <a:extLst>
                  <a:ext uri="{FF2B5EF4-FFF2-40B4-BE49-F238E27FC236}">
                    <a16:creationId xmlns:a16="http://schemas.microsoft.com/office/drawing/2014/main" id="{57892C4E-C5AA-C8C9-FF58-C4FC0A5F3647}"/>
                  </a:ext>
                </a:extLst>
              </p:cNvPr>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 name="Google Shape;991;p55">
                <a:extLst>
                  <a:ext uri="{FF2B5EF4-FFF2-40B4-BE49-F238E27FC236}">
                    <a16:creationId xmlns:a16="http://schemas.microsoft.com/office/drawing/2014/main" id="{2CB70369-075B-C7BF-0C4D-14188A499F63}"/>
                  </a:ext>
                </a:extLst>
              </p:cNvPr>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 name="Google Shape;992;p55">
                <a:extLst>
                  <a:ext uri="{FF2B5EF4-FFF2-40B4-BE49-F238E27FC236}">
                    <a16:creationId xmlns:a16="http://schemas.microsoft.com/office/drawing/2014/main" id="{F8206E40-3B3A-B937-C56B-4000D3D178D1}"/>
                  </a:ext>
                </a:extLst>
              </p:cNvPr>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 name="Google Shape;993;p55">
                <a:extLst>
                  <a:ext uri="{FF2B5EF4-FFF2-40B4-BE49-F238E27FC236}">
                    <a16:creationId xmlns:a16="http://schemas.microsoft.com/office/drawing/2014/main" id="{BAEB9C81-AB68-4A2D-14A9-EEE251EA0F5D}"/>
                  </a:ext>
                </a:extLst>
              </p:cNvPr>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994;p55">
                <a:extLst>
                  <a:ext uri="{FF2B5EF4-FFF2-40B4-BE49-F238E27FC236}">
                    <a16:creationId xmlns:a16="http://schemas.microsoft.com/office/drawing/2014/main" id="{892EC5E6-59D1-6E2D-7ABA-B14DA0B15B37}"/>
                  </a:ext>
                </a:extLst>
              </p:cNvPr>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995;p55">
                <a:extLst>
                  <a:ext uri="{FF2B5EF4-FFF2-40B4-BE49-F238E27FC236}">
                    <a16:creationId xmlns:a16="http://schemas.microsoft.com/office/drawing/2014/main" id="{999CE8D6-FBE1-ECED-C79F-4883D2E7E5CF}"/>
                  </a:ext>
                </a:extLst>
              </p:cNvPr>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996;p55">
                <a:extLst>
                  <a:ext uri="{FF2B5EF4-FFF2-40B4-BE49-F238E27FC236}">
                    <a16:creationId xmlns:a16="http://schemas.microsoft.com/office/drawing/2014/main" id="{A60E71D5-2159-5BC9-4D57-39ABAEE6DE08}"/>
                  </a:ext>
                </a:extLst>
              </p:cNvPr>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997;p55">
                <a:extLst>
                  <a:ext uri="{FF2B5EF4-FFF2-40B4-BE49-F238E27FC236}">
                    <a16:creationId xmlns:a16="http://schemas.microsoft.com/office/drawing/2014/main" id="{4F49AE00-9718-28BC-B87A-B1647BDF37A4}"/>
                  </a:ext>
                </a:extLst>
              </p:cNvPr>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998;p55">
                <a:extLst>
                  <a:ext uri="{FF2B5EF4-FFF2-40B4-BE49-F238E27FC236}">
                    <a16:creationId xmlns:a16="http://schemas.microsoft.com/office/drawing/2014/main" id="{845A6E9F-EBE9-7DC2-0CAB-97811FA52F33}"/>
                  </a:ext>
                </a:extLst>
              </p:cNvPr>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 name="Google Shape;999;p55">
                <a:extLst>
                  <a:ext uri="{FF2B5EF4-FFF2-40B4-BE49-F238E27FC236}">
                    <a16:creationId xmlns:a16="http://schemas.microsoft.com/office/drawing/2014/main" id="{BFBF85DC-3332-2517-7B97-EBBA91A098C2}"/>
                  </a:ext>
                </a:extLst>
              </p:cNvPr>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1000;p55">
                <a:extLst>
                  <a:ext uri="{FF2B5EF4-FFF2-40B4-BE49-F238E27FC236}">
                    <a16:creationId xmlns:a16="http://schemas.microsoft.com/office/drawing/2014/main" id="{CCD0272C-4F19-9E07-89BD-0E3661D9594B}"/>
                  </a:ext>
                </a:extLst>
              </p:cNvPr>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1001;p55">
                <a:extLst>
                  <a:ext uri="{FF2B5EF4-FFF2-40B4-BE49-F238E27FC236}">
                    <a16:creationId xmlns:a16="http://schemas.microsoft.com/office/drawing/2014/main" id="{FB69ACF7-612C-F1BB-11FD-56BB0EC39FC5}"/>
                  </a:ext>
                </a:extLst>
              </p:cNvPr>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1002;p55">
                <a:extLst>
                  <a:ext uri="{FF2B5EF4-FFF2-40B4-BE49-F238E27FC236}">
                    <a16:creationId xmlns:a16="http://schemas.microsoft.com/office/drawing/2014/main" id="{A25DF1DF-87FF-5110-6AF3-18D997DB4E72}"/>
                  </a:ext>
                </a:extLst>
              </p:cNvPr>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1003;p55">
                <a:extLst>
                  <a:ext uri="{FF2B5EF4-FFF2-40B4-BE49-F238E27FC236}">
                    <a16:creationId xmlns:a16="http://schemas.microsoft.com/office/drawing/2014/main" id="{D890258C-8FCD-9F1A-6909-E9A81CCAD6BC}"/>
                  </a:ext>
                </a:extLst>
              </p:cNvPr>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1004;p55">
                <a:extLst>
                  <a:ext uri="{FF2B5EF4-FFF2-40B4-BE49-F238E27FC236}">
                    <a16:creationId xmlns:a16="http://schemas.microsoft.com/office/drawing/2014/main" id="{205505AD-98D9-0F4B-D095-16F96C3C5725}"/>
                  </a:ext>
                </a:extLst>
              </p:cNvPr>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1005;p55">
                <a:extLst>
                  <a:ext uri="{FF2B5EF4-FFF2-40B4-BE49-F238E27FC236}">
                    <a16:creationId xmlns:a16="http://schemas.microsoft.com/office/drawing/2014/main" id="{D7C71F21-0B33-F40F-69E5-7103A97A0429}"/>
                  </a:ext>
                </a:extLst>
              </p:cNvPr>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78645060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37"/>
                                        </p:tgtEl>
                                        <p:attrNameLst>
                                          <p:attrName>style.visibility</p:attrName>
                                        </p:attrNameLst>
                                      </p:cBhvr>
                                      <p:to>
                                        <p:strVal val="visible"/>
                                      </p:to>
                                    </p:set>
                                    <p:animEffect transition="in" filter="fade">
                                      <p:cBhvr>
                                        <p:cTn id="7" dur="1000"/>
                                        <p:tgtEl>
                                          <p:spTgt spid="1037"/>
                                        </p:tgtEl>
                                      </p:cBhvr>
                                    </p:animEffect>
                                    <p:anim calcmode="lin" valueType="num">
                                      <p:cBhvr>
                                        <p:cTn id="8" dur="1000" fill="hold"/>
                                        <p:tgtEl>
                                          <p:spTgt spid="1037"/>
                                        </p:tgtEl>
                                        <p:attrNameLst>
                                          <p:attrName>ppt_x</p:attrName>
                                        </p:attrNameLst>
                                      </p:cBhvr>
                                      <p:tavLst>
                                        <p:tav tm="0">
                                          <p:val>
                                            <p:strVal val="#ppt_x"/>
                                          </p:val>
                                        </p:tav>
                                        <p:tav tm="100000">
                                          <p:val>
                                            <p:strVal val="#ppt_x"/>
                                          </p:val>
                                        </p:tav>
                                      </p:tavLst>
                                    </p:anim>
                                    <p:anim calcmode="lin" valueType="num">
                                      <p:cBhvr>
                                        <p:cTn id="9" dur="1000" fill="hold"/>
                                        <p:tgtEl>
                                          <p:spTgt spid="10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A</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97701" y="425959"/>
            <a:ext cx="4605866" cy="584775"/>
          </a:xfrm>
          <a:prstGeom prst="rect">
            <a:avLst/>
          </a:prstGeom>
          <a:noFill/>
        </p:spPr>
        <p:txBody>
          <a:bodyPr wrap="square" rtlCol="0">
            <a:spAutoFit/>
          </a:bodyPr>
          <a:lstStyle/>
          <a:p>
            <a:pPr defTabSz="685800">
              <a:buClrTx/>
            </a:pPr>
            <a:r>
              <a:rPr lang="en-US" altLang="zh-CN" sz="32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Hoạt động khởi động</a:t>
            </a:r>
            <a:endParaRPr lang="zh-CN" altLang="en-US" sz="32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8" name="图片 1">
            <a:extLst>
              <a:ext uri="{FF2B5EF4-FFF2-40B4-BE49-F238E27FC236}">
                <a16:creationId xmlns:a16="http://schemas.microsoft.com/office/drawing/2014/main" id="{17D4A371-F1F1-D552-8EAD-9127CCCC5DA7}"/>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14" name="图片 2">
            <a:extLst>
              <a:ext uri="{FF2B5EF4-FFF2-40B4-BE49-F238E27FC236}">
                <a16:creationId xmlns:a16="http://schemas.microsoft.com/office/drawing/2014/main" id="{75C24B86-1872-959C-EC1E-BDE35CB072B6}"/>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grpSp>
        <p:nvGrpSpPr>
          <p:cNvPr id="5" name="组合 8">
            <a:extLst>
              <a:ext uri="{FF2B5EF4-FFF2-40B4-BE49-F238E27FC236}">
                <a16:creationId xmlns:a16="http://schemas.microsoft.com/office/drawing/2014/main" id="{EE73D6D6-6ED6-D13E-66F4-E70CD138EB68}"/>
              </a:ext>
            </a:extLst>
          </p:cNvPr>
          <p:cNvGrpSpPr/>
          <p:nvPr/>
        </p:nvGrpSpPr>
        <p:grpSpPr>
          <a:xfrm>
            <a:off x="1312591" y="1233520"/>
            <a:ext cx="6559356" cy="3193415"/>
            <a:chOff x="3198" y="4826"/>
            <a:chExt cx="13268" cy="5029"/>
          </a:xfrm>
        </p:grpSpPr>
        <p:pic>
          <p:nvPicPr>
            <p:cNvPr id="7" name="图片 43">
              <a:extLst>
                <a:ext uri="{FF2B5EF4-FFF2-40B4-BE49-F238E27FC236}">
                  <a16:creationId xmlns:a16="http://schemas.microsoft.com/office/drawing/2014/main" id="{0652FEA7-D3A5-5DDD-4558-FC510F9EA589}"/>
                </a:ext>
              </a:extLst>
            </p:cNvPr>
            <p:cNvPicPr>
              <a:picLocks noChangeAspect="1"/>
            </p:cNvPicPr>
            <p:nvPr/>
          </p:nvPicPr>
          <p:blipFill>
            <a:blip r:embed="rId7" cstate="print">
              <a:extLst>
                <a:ext uri="{28A0092B-C50C-407E-A947-70E740481C1C}">
                  <a14:useLocalDpi xmlns:a14="http://schemas.microsoft.com/office/drawing/2010/main" val="0"/>
                </a:ext>
              </a:extLst>
            </a:blip>
            <a:srcRect l="13090" b="12085"/>
            <a:stretch>
              <a:fillRect/>
            </a:stretch>
          </p:blipFill>
          <p:spPr>
            <a:xfrm flipH="1">
              <a:off x="13412" y="6933"/>
              <a:ext cx="3054" cy="2892"/>
            </a:xfrm>
            <a:prstGeom prst="rect">
              <a:avLst/>
            </a:prstGeom>
          </p:spPr>
        </p:pic>
        <p:pic>
          <p:nvPicPr>
            <p:cNvPr id="9" name="图片 44">
              <a:extLst>
                <a:ext uri="{FF2B5EF4-FFF2-40B4-BE49-F238E27FC236}">
                  <a16:creationId xmlns:a16="http://schemas.microsoft.com/office/drawing/2014/main" id="{859072C2-8A93-8415-C78D-A2C4EC4ED7EB}"/>
                </a:ext>
              </a:extLst>
            </p:cNvPr>
            <p:cNvPicPr>
              <a:picLocks noChangeAspect="1"/>
            </p:cNvPicPr>
            <p:nvPr/>
          </p:nvPicPr>
          <p:blipFill>
            <a:blip r:embed="rId8" cstate="print">
              <a:extLst>
                <a:ext uri="{28A0092B-C50C-407E-A947-70E740481C1C}">
                  <a14:useLocalDpi xmlns:a14="http://schemas.microsoft.com/office/drawing/2010/main" val="0"/>
                </a:ext>
              </a:extLst>
            </a:blip>
            <a:srcRect l="13090" b="12085"/>
            <a:stretch>
              <a:fillRect/>
            </a:stretch>
          </p:blipFill>
          <p:spPr>
            <a:xfrm>
              <a:off x="3198" y="7795"/>
              <a:ext cx="2176" cy="2060"/>
            </a:xfrm>
            <a:prstGeom prst="rect">
              <a:avLst/>
            </a:prstGeom>
          </p:spPr>
        </p:pic>
        <p:grpSp>
          <p:nvGrpSpPr>
            <p:cNvPr id="11" name="组合 1">
              <a:extLst>
                <a:ext uri="{FF2B5EF4-FFF2-40B4-BE49-F238E27FC236}">
                  <a16:creationId xmlns:a16="http://schemas.microsoft.com/office/drawing/2014/main" id="{AA134A72-B00D-8EE1-C955-B25DBA51C871}"/>
                </a:ext>
              </a:extLst>
            </p:cNvPr>
            <p:cNvGrpSpPr/>
            <p:nvPr/>
          </p:nvGrpSpPr>
          <p:grpSpPr>
            <a:xfrm>
              <a:off x="3198" y="4826"/>
              <a:ext cx="13187" cy="4980"/>
              <a:chOff x="3198" y="5057"/>
              <a:chExt cx="13187" cy="4980"/>
            </a:xfrm>
          </p:grpSpPr>
          <p:sp>
            <p:nvSpPr>
              <p:cNvPr id="12" name="Rectangle 11">
                <a:extLst>
                  <a:ext uri="{FF2B5EF4-FFF2-40B4-BE49-F238E27FC236}">
                    <a16:creationId xmlns:a16="http://schemas.microsoft.com/office/drawing/2014/main" id="{5DB7DFCD-01E4-6539-3F47-8CF7205BB0D3}"/>
                  </a:ext>
                </a:extLst>
              </p:cNvPr>
              <p:cNvSpPr/>
              <p:nvPr/>
            </p:nvSpPr>
            <p:spPr>
              <a:xfrm>
                <a:off x="3198" y="5371"/>
                <a:ext cx="13187" cy="4666"/>
              </a:xfrm>
              <a:prstGeom prst="rect">
                <a:avLst/>
              </a:prstGeom>
              <a:noFill/>
              <a:ln w="19050">
                <a:solidFill>
                  <a:srgbClr val="1D7F50"/>
                </a:solidFill>
                <a:prstDash val="solid"/>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tx1"/>
                  </a:solidFill>
                  <a:latin typeface="+mj-ea"/>
                  <a:ea typeface="+mj-ea"/>
                </a:endParaRPr>
              </a:p>
            </p:txBody>
          </p:sp>
          <p:sp>
            <p:nvSpPr>
              <p:cNvPr id="13" name="Rectangle 28">
                <a:extLst>
                  <a:ext uri="{FF2B5EF4-FFF2-40B4-BE49-F238E27FC236}">
                    <a16:creationId xmlns:a16="http://schemas.microsoft.com/office/drawing/2014/main" id="{634C22E1-06CB-E0A4-894A-6E4386220B9D}"/>
                  </a:ext>
                </a:extLst>
              </p:cNvPr>
              <p:cNvSpPr/>
              <p:nvPr/>
            </p:nvSpPr>
            <p:spPr>
              <a:xfrm>
                <a:off x="6672" y="5057"/>
                <a:ext cx="4734" cy="628"/>
              </a:xfrm>
              <a:prstGeom prst="rect">
                <a:avLst/>
              </a:prstGeom>
              <a:solidFill>
                <a:schemeClr val="accent4">
                  <a:lumMod val="40000"/>
                  <a:lumOff val="60000"/>
                </a:schemeClr>
              </a:solidFill>
            </p:spPr>
            <p:txBody>
              <a:bodyPr wrap="square">
                <a:spAutoFit/>
              </a:bodyPr>
              <a:lstStyle/>
              <a:p>
                <a:pPr algn="ctr"/>
                <a:r>
                  <a:rPr lang="en-US" altLang="zh-CN" sz="2000" b="1">
                    <a:solidFill>
                      <a:schemeClr val="tx1">
                        <a:lumMod val="75000"/>
                        <a:lumOff val="25000"/>
                      </a:schemeClr>
                    </a:solidFill>
                    <a:latin typeface="小单纯体" panose="02010601030101010101" charset="-122"/>
                    <a:ea typeface="小单纯体" panose="02010601030101010101" charset="-122"/>
                  </a:rPr>
                  <a:t>Cảnh ngày xuân</a:t>
                </a:r>
                <a:endParaRPr lang="zh-CN" altLang="en-US" sz="2000" b="1" dirty="0">
                  <a:solidFill>
                    <a:schemeClr val="tx1">
                      <a:lumMod val="75000"/>
                      <a:lumOff val="25000"/>
                    </a:schemeClr>
                  </a:solidFill>
                  <a:latin typeface="小单纯体" panose="02010601030101010101" charset="-122"/>
                  <a:ea typeface="小单纯体" panose="02010601030101010101" charset="-122"/>
                </a:endParaRPr>
              </a:p>
            </p:txBody>
          </p:sp>
          <p:sp>
            <p:nvSpPr>
              <p:cNvPr id="16" name="Rectangle 29">
                <a:extLst>
                  <a:ext uri="{FF2B5EF4-FFF2-40B4-BE49-F238E27FC236}">
                    <a16:creationId xmlns:a16="http://schemas.microsoft.com/office/drawing/2014/main" id="{F2E900C2-72A1-D5A6-7D5C-A6242E0A344B}"/>
                  </a:ext>
                </a:extLst>
              </p:cNvPr>
              <p:cNvSpPr/>
              <p:nvPr/>
            </p:nvSpPr>
            <p:spPr>
              <a:xfrm>
                <a:off x="3414" y="6041"/>
                <a:ext cx="11242" cy="3490"/>
              </a:xfrm>
              <a:prstGeom prst="rect">
                <a:avLst/>
              </a:prstGeom>
            </p:spPr>
            <p:txBody>
              <a:bodyPr wrap="square">
                <a:spAutoFit/>
              </a:bodyPr>
              <a:lstStyle/>
              <a:p>
                <a:pPr algn="ct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Ngày xuân con én đưa thoi</a:t>
                </a:r>
                <a:endParaRPr lang="en-US" sz="2400">
                  <a:effectLst/>
                  <a:latin typeface=".VnTime"/>
                  <a:ea typeface="Times New Roman" panose="02020603050405020304" pitchFamily="18" charset="0"/>
                  <a:cs typeface="Times New Roman" panose="02020603050405020304" pitchFamily="18" charset="0"/>
                </a:endParaRPr>
              </a:p>
              <a:p>
                <a:pPr algn="ct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Thiều quang chín chục đã ngoài sáu mươi.</a:t>
                </a:r>
                <a:endParaRPr lang="en-US" sz="2400">
                  <a:effectLst/>
                  <a:latin typeface=".VnTime"/>
                  <a:ea typeface="Times New Roman" panose="02020603050405020304" pitchFamily="18" charset="0"/>
                  <a:cs typeface="Times New Roman" panose="02020603050405020304" pitchFamily="18" charset="0"/>
                </a:endParaRPr>
              </a:p>
              <a:p>
                <a:pPr algn="ct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Cỏ non xanh tận chân trời</a:t>
                </a:r>
                <a:endParaRPr lang="en-US" sz="2400">
                  <a:effectLst/>
                  <a:latin typeface=".VnTime"/>
                  <a:ea typeface="Times New Roman" panose="02020603050405020304" pitchFamily="18" charset="0"/>
                  <a:cs typeface="Times New Roman" panose="02020603050405020304" pitchFamily="18" charset="0"/>
                </a:endParaRPr>
              </a:p>
              <a:p>
                <a:pPr algn="ctr"/>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Cành lê trắng điểm một vài bông hoa.</a:t>
                </a:r>
                <a:endParaRPr lang="en-US" sz="2400">
                  <a:effectLst/>
                  <a:latin typeface=".VnTime"/>
                  <a:ea typeface="Times New Roman" panose="02020603050405020304" pitchFamily="18" charset="0"/>
                  <a:cs typeface="Times New Roman" panose="02020603050405020304" pitchFamily="18" charset="0"/>
                </a:endParaRPr>
              </a:p>
              <a:p>
                <a:pPr algn="just"/>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                                       (Nguyễn Du)</a:t>
                </a:r>
                <a:endParaRPr lang="en-US" sz="2400">
                  <a:effectLst/>
                  <a:latin typeface=".VnTime"/>
                  <a:ea typeface="Times New Roman" panose="02020603050405020304" pitchFamily="18" charset="0"/>
                  <a:cs typeface="Times New Roman" panose="02020603050405020304" pitchFamily="18" charset="0"/>
                </a:endParaRPr>
              </a:p>
              <a:p>
                <a:pPr algn="r"/>
                <a:r>
                  <a:rPr lang="zh-CN" altLang="en-US" sz="1800">
                    <a:solidFill>
                      <a:schemeClr val="tx1">
                        <a:lumMod val="75000"/>
                        <a:lumOff val="25000"/>
                      </a:schemeClr>
                    </a:solidFill>
                    <a:effectLst/>
                    <a:latin typeface="小单纯体" panose="02010601030101010101" charset="-122"/>
                    <a:ea typeface="小单纯体" panose="02010601030101010101" charset="-122"/>
                    <a:cs typeface="义启紫水晶体" panose="02000500000000000000" charset="-128"/>
                    <a:sym typeface="+mn-ea"/>
                  </a:rPr>
                  <a:t>。</a:t>
                </a:r>
                <a:endParaRPr lang="zh-CN" altLang="en-US" sz="1800" dirty="0">
                  <a:solidFill>
                    <a:schemeClr val="tx1">
                      <a:lumMod val="75000"/>
                      <a:lumOff val="25000"/>
                    </a:schemeClr>
                  </a:solidFill>
                  <a:effectLst/>
                  <a:latin typeface="小单纯体" panose="02010601030101010101" charset="-122"/>
                  <a:ea typeface="小单纯体" panose="02010601030101010101" charset="-122"/>
                  <a:cs typeface="义启紫水晶体" panose="02000500000000000000" charset="-128"/>
                  <a:sym typeface="+mn-ea"/>
                </a:endParaRPr>
              </a:p>
            </p:txBody>
          </p:sp>
        </p:grpSp>
      </p:grpSp>
    </p:spTree>
    <p:custDataLst>
      <p:tags r:id="rId1"/>
    </p:custDataLst>
    <p:extLst>
      <p:ext uri="{BB962C8B-B14F-4D97-AF65-F5344CB8AC3E}">
        <p14:creationId xmlns:p14="http://schemas.microsoft.com/office/powerpoint/2010/main" val="19686232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436"/>
        <p:cNvGrpSpPr/>
        <p:nvPr/>
      </p:nvGrpSpPr>
      <p:grpSpPr>
        <a:xfrm>
          <a:off x="0" y="0"/>
          <a:ext cx="0" cy="0"/>
          <a:chOff x="0" y="0"/>
          <a:chExt cx="0" cy="0"/>
        </a:xfrm>
      </p:grpSpPr>
      <p:sp>
        <p:nvSpPr>
          <p:cNvPr id="7" name="思想气泡: 云 3">
            <a:extLst>
              <a:ext uri="{FF2B5EF4-FFF2-40B4-BE49-F238E27FC236}">
                <a16:creationId xmlns:a16="http://schemas.microsoft.com/office/drawing/2014/main" id="{98979968-A136-1710-6312-31CDF4B9D75A}"/>
              </a:ext>
            </a:extLst>
          </p:cNvPr>
          <p:cNvSpPr/>
          <p:nvPr/>
        </p:nvSpPr>
        <p:spPr>
          <a:xfrm>
            <a:off x="564756" y="353273"/>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b</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5">
            <a:extLst>
              <a:ext uri="{FF2B5EF4-FFF2-40B4-BE49-F238E27FC236}">
                <a16:creationId xmlns:a16="http://schemas.microsoft.com/office/drawing/2014/main" id="{D8EAAF34-EA30-41C6-9DED-9E3356818EE3}"/>
              </a:ext>
            </a:extLst>
          </p:cNvPr>
          <p:cNvSpPr txBox="1"/>
          <p:nvPr/>
        </p:nvSpPr>
        <p:spPr>
          <a:xfrm>
            <a:off x="1495198" y="225410"/>
            <a:ext cx="5769200" cy="584775"/>
          </a:xfrm>
          <a:prstGeom prst="rect">
            <a:avLst/>
          </a:prstGeom>
          <a:noFill/>
        </p:spPr>
        <p:txBody>
          <a:bodyPr wrap="square" rtlCol="0">
            <a:spAutoFit/>
          </a:bodyPr>
          <a:lstStyle/>
          <a:p>
            <a:pPr defTabSz="685800">
              <a:buClrTx/>
            </a:pPr>
            <a:r>
              <a:rPr lang="en-US" altLang="zh-CN" sz="32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Từ ngữ</a:t>
            </a:r>
            <a:endParaRPr lang="zh-CN" altLang="en-US" sz="32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9" name="图片 6">
            <a:extLst>
              <a:ext uri="{FF2B5EF4-FFF2-40B4-BE49-F238E27FC236}">
                <a16:creationId xmlns:a16="http://schemas.microsoft.com/office/drawing/2014/main" id="{6F096548-165C-4F65-5F51-E6DAA12452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10" name="图片 1">
            <a:extLst>
              <a:ext uri="{FF2B5EF4-FFF2-40B4-BE49-F238E27FC236}">
                <a16:creationId xmlns:a16="http://schemas.microsoft.com/office/drawing/2014/main" id="{FDA90D7C-6C65-5EC2-2A4B-6F2E66290934}"/>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11" name="图片 2">
            <a:extLst>
              <a:ext uri="{FF2B5EF4-FFF2-40B4-BE49-F238E27FC236}">
                <a16:creationId xmlns:a16="http://schemas.microsoft.com/office/drawing/2014/main" id="{9CCD6E93-9209-8105-692C-5BB1A1D1A5EA}"/>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3077351" y="-49142"/>
            <a:ext cx="670560" cy="529590"/>
          </a:xfrm>
          <a:prstGeom prst="rect">
            <a:avLst/>
          </a:prstGeom>
        </p:spPr>
      </p:pic>
      <p:grpSp>
        <p:nvGrpSpPr>
          <p:cNvPr id="2" name="Google Shape;567;p22">
            <a:extLst>
              <a:ext uri="{FF2B5EF4-FFF2-40B4-BE49-F238E27FC236}">
                <a16:creationId xmlns:a16="http://schemas.microsoft.com/office/drawing/2014/main" id="{33CB6033-C803-E30F-6CF8-20FDE68CCA3D}"/>
              </a:ext>
            </a:extLst>
          </p:cNvPr>
          <p:cNvGrpSpPr/>
          <p:nvPr/>
        </p:nvGrpSpPr>
        <p:grpSpPr>
          <a:xfrm>
            <a:off x="5035560" y="2261915"/>
            <a:ext cx="1057195" cy="856206"/>
            <a:chOff x="5035585" y="2276350"/>
            <a:chExt cx="1057195" cy="856206"/>
          </a:xfrm>
        </p:grpSpPr>
        <p:sp>
          <p:nvSpPr>
            <p:cNvPr id="55" name="Google Shape;568;p22">
              <a:extLst>
                <a:ext uri="{FF2B5EF4-FFF2-40B4-BE49-F238E27FC236}">
                  <a16:creationId xmlns:a16="http://schemas.microsoft.com/office/drawing/2014/main" id="{3BACBBA6-8F35-0E31-779F-C538A3BCBFAB}"/>
                </a:ext>
              </a:extLst>
            </p:cNvPr>
            <p:cNvSpPr/>
            <p:nvPr/>
          </p:nvSpPr>
          <p:spPr>
            <a:xfrm>
              <a:off x="5035585" y="3012088"/>
              <a:ext cx="949835" cy="120468"/>
            </a:xfrm>
            <a:custGeom>
              <a:avLst/>
              <a:gdLst/>
              <a:ahLst/>
              <a:cxnLst/>
              <a:rect l="l" t="t" r="r" b="b"/>
              <a:pathLst>
                <a:path w="34818" h="4416" extrusionOk="0">
                  <a:moveTo>
                    <a:pt x="17409" y="0"/>
                  </a:moveTo>
                  <a:cubicBezTo>
                    <a:pt x="7805" y="0"/>
                    <a:pt x="1" y="984"/>
                    <a:pt x="1" y="2197"/>
                  </a:cubicBezTo>
                  <a:cubicBezTo>
                    <a:pt x="1" y="3432"/>
                    <a:pt x="7805" y="4415"/>
                    <a:pt x="17409" y="4415"/>
                  </a:cubicBezTo>
                  <a:cubicBezTo>
                    <a:pt x="27034" y="4415"/>
                    <a:pt x="34818" y="3432"/>
                    <a:pt x="34818" y="2197"/>
                  </a:cubicBezTo>
                  <a:cubicBezTo>
                    <a:pt x="34818" y="984"/>
                    <a:pt x="27034" y="0"/>
                    <a:pt x="17409" y="0"/>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56" name="Google Shape;569;p22">
              <a:extLst>
                <a:ext uri="{FF2B5EF4-FFF2-40B4-BE49-F238E27FC236}">
                  <a16:creationId xmlns:a16="http://schemas.microsoft.com/office/drawing/2014/main" id="{47AB0C87-8B40-EFBE-C143-8A24DBC5042D}"/>
                </a:ext>
              </a:extLst>
            </p:cNvPr>
            <p:cNvGrpSpPr/>
            <p:nvPr/>
          </p:nvGrpSpPr>
          <p:grpSpPr>
            <a:xfrm>
              <a:off x="5617835" y="2276350"/>
              <a:ext cx="474945" cy="158639"/>
              <a:chOff x="5617835" y="2276350"/>
              <a:chExt cx="474945" cy="158639"/>
            </a:xfrm>
          </p:grpSpPr>
          <p:sp>
            <p:nvSpPr>
              <p:cNvPr id="57" name="Google Shape;570;p22">
                <a:extLst>
                  <a:ext uri="{FF2B5EF4-FFF2-40B4-BE49-F238E27FC236}">
                    <a16:creationId xmlns:a16="http://schemas.microsoft.com/office/drawing/2014/main" id="{77AC0F77-F23E-85F3-57AC-01F9E08A1BD1}"/>
                  </a:ext>
                </a:extLst>
              </p:cNvPr>
              <p:cNvSpPr/>
              <p:nvPr/>
            </p:nvSpPr>
            <p:spPr>
              <a:xfrm>
                <a:off x="5617835" y="2375028"/>
                <a:ext cx="474945" cy="59961"/>
              </a:xfrm>
              <a:custGeom>
                <a:avLst/>
                <a:gdLst/>
                <a:ahLst/>
                <a:cxnLst/>
                <a:rect l="l" t="t" r="r" b="b"/>
                <a:pathLst>
                  <a:path w="17410" h="2198" extrusionOk="0">
                    <a:moveTo>
                      <a:pt x="8705" y="0"/>
                    </a:moveTo>
                    <a:cubicBezTo>
                      <a:pt x="3893" y="0"/>
                      <a:pt x="1" y="482"/>
                      <a:pt x="1" y="1109"/>
                    </a:cubicBezTo>
                    <a:cubicBezTo>
                      <a:pt x="1" y="1716"/>
                      <a:pt x="3893" y="2197"/>
                      <a:pt x="8705" y="2197"/>
                    </a:cubicBezTo>
                    <a:cubicBezTo>
                      <a:pt x="13518" y="2197"/>
                      <a:pt x="17409" y="1716"/>
                      <a:pt x="17409" y="1109"/>
                    </a:cubicBezTo>
                    <a:cubicBezTo>
                      <a:pt x="17409" y="482"/>
                      <a:pt x="13518" y="0"/>
                      <a:pt x="8705" y="0"/>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71;p22">
                <a:extLst>
                  <a:ext uri="{FF2B5EF4-FFF2-40B4-BE49-F238E27FC236}">
                    <a16:creationId xmlns:a16="http://schemas.microsoft.com/office/drawing/2014/main" id="{F08FFAA5-82CB-0648-6E7D-EC657A68C302}"/>
                  </a:ext>
                </a:extLst>
              </p:cNvPr>
              <p:cNvSpPr/>
              <p:nvPr/>
            </p:nvSpPr>
            <p:spPr>
              <a:xfrm>
                <a:off x="5855324" y="2276350"/>
                <a:ext cx="142129" cy="128953"/>
              </a:xfrm>
              <a:custGeom>
                <a:avLst/>
                <a:gdLst/>
                <a:ahLst/>
                <a:cxnLst/>
                <a:rect l="l" t="t" r="r" b="b"/>
                <a:pathLst>
                  <a:path w="5210" h="4727" extrusionOk="0">
                    <a:moveTo>
                      <a:pt x="2680" y="1"/>
                    </a:moveTo>
                    <a:cubicBezTo>
                      <a:pt x="2631" y="1"/>
                      <a:pt x="2582" y="7"/>
                      <a:pt x="2532" y="19"/>
                    </a:cubicBezTo>
                    <a:cubicBezTo>
                      <a:pt x="1067" y="374"/>
                      <a:pt x="0" y="4726"/>
                      <a:pt x="0" y="4726"/>
                    </a:cubicBezTo>
                    <a:lnTo>
                      <a:pt x="5210" y="4726"/>
                    </a:lnTo>
                    <a:cubicBezTo>
                      <a:pt x="5210" y="4726"/>
                      <a:pt x="4077" y="1"/>
                      <a:pt x="2680" y="1"/>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72;p22">
                <a:extLst>
                  <a:ext uri="{FF2B5EF4-FFF2-40B4-BE49-F238E27FC236}">
                    <a16:creationId xmlns:a16="http://schemas.microsoft.com/office/drawing/2014/main" id="{7B6E799A-851F-A1D9-3329-51AA971988AF}"/>
                  </a:ext>
                </a:extLst>
              </p:cNvPr>
              <p:cNvSpPr/>
              <p:nvPr/>
            </p:nvSpPr>
            <p:spPr>
              <a:xfrm>
                <a:off x="5766822" y="2324529"/>
                <a:ext cx="88524" cy="80776"/>
              </a:xfrm>
              <a:custGeom>
                <a:avLst/>
                <a:gdLst/>
                <a:ahLst/>
                <a:cxnLst/>
                <a:rect l="l" t="t" r="r" b="b"/>
                <a:pathLst>
                  <a:path w="3245" h="2961" extrusionOk="0">
                    <a:moveTo>
                      <a:pt x="1658" y="0"/>
                    </a:moveTo>
                    <a:cubicBezTo>
                      <a:pt x="1629" y="0"/>
                      <a:pt x="1600" y="3"/>
                      <a:pt x="1570" y="10"/>
                    </a:cubicBezTo>
                    <a:cubicBezTo>
                      <a:pt x="670" y="240"/>
                      <a:pt x="1" y="2960"/>
                      <a:pt x="1" y="2960"/>
                    </a:cubicBezTo>
                    <a:lnTo>
                      <a:pt x="3244" y="2960"/>
                    </a:lnTo>
                    <a:cubicBezTo>
                      <a:pt x="3244" y="2960"/>
                      <a:pt x="2538" y="0"/>
                      <a:pt x="1658" y="0"/>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 name="Google Shape;573;p22">
            <a:extLst>
              <a:ext uri="{FF2B5EF4-FFF2-40B4-BE49-F238E27FC236}">
                <a16:creationId xmlns:a16="http://schemas.microsoft.com/office/drawing/2014/main" id="{CE326336-B964-2FDC-9D07-D55D3BD24639}"/>
              </a:ext>
            </a:extLst>
          </p:cNvPr>
          <p:cNvGrpSpPr/>
          <p:nvPr/>
        </p:nvGrpSpPr>
        <p:grpSpPr>
          <a:xfrm>
            <a:off x="2825864" y="3348225"/>
            <a:ext cx="1045158" cy="492566"/>
            <a:chOff x="2825889" y="3362660"/>
            <a:chExt cx="1045158" cy="492566"/>
          </a:xfrm>
        </p:grpSpPr>
        <p:sp>
          <p:nvSpPr>
            <p:cNvPr id="51" name="Google Shape;574;p22">
              <a:extLst>
                <a:ext uri="{FF2B5EF4-FFF2-40B4-BE49-F238E27FC236}">
                  <a16:creationId xmlns:a16="http://schemas.microsoft.com/office/drawing/2014/main" id="{752BB245-29B5-CE73-3EF3-D9AAC2892255}"/>
                </a:ext>
              </a:extLst>
            </p:cNvPr>
            <p:cNvSpPr/>
            <p:nvPr/>
          </p:nvSpPr>
          <p:spPr>
            <a:xfrm>
              <a:off x="2825889" y="3461339"/>
              <a:ext cx="474918" cy="59961"/>
            </a:xfrm>
            <a:custGeom>
              <a:avLst/>
              <a:gdLst/>
              <a:ahLst/>
              <a:cxnLst/>
              <a:rect l="l" t="t" r="r" b="b"/>
              <a:pathLst>
                <a:path w="17409" h="2198" extrusionOk="0">
                  <a:moveTo>
                    <a:pt x="8705" y="0"/>
                  </a:moveTo>
                  <a:cubicBezTo>
                    <a:pt x="3892" y="0"/>
                    <a:pt x="0" y="502"/>
                    <a:pt x="0" y="1109"/>
                  </a:cubicBezTo>
                  <a:cubicBezTo>
                    <a:pt x="0" y="1716"/>
                    <a:pt x="3892" y="2197"/>
                    <a:pt x="8705" y="2197"/>
                  </a:cubicBezTo>
                  <a:cubicBezTo>
                    <a:pt x="13517" y="2197"/>
                    <a:pt x="17409" y="1716"/>
                    <a:pt x="17409" y="1109"/>
                  </a:cubicBezTo>
                  <a:cubicBezTo>
                    <a:pt x="17409" y="502"/>
                    <a:pt x="13517" y="0"/>
                    <a:pt x="8705" y="0"/>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75;p22">
              <a:extLst>
                <a:ext uri="{FF2B5EF4-FFF2-40B4-BE49-F238E27FC236}">
                  <a16:creationId xmlns:a16="http://schemas.microsoft.com/office/drawing/2014/main" id="{633D2B28-D179-32E9-475C-4FA124087D15}"/>
                </a:ext>
              </a:extLst>
            </p:cNvPr>
            <p:cNvSpPr/>
            <p:nvPr/>
          </p:nvSpPr>
          <p:spPr>
            <a:xfrm>
              <a:off x="2921212" y="3734758"/>
              <a:ext cx="949835" cy="120468"/>
            </a:xfrm>
            <a:custGeom>
              <a:avLst/>
              <a:gdLst/>
              <a:ahLst/>
              <a:cxnLst/>
              <a:rect l="l" t="t" r="r" b="b"/>
              <a:pathLst>
                <a:path w="34818" h="4416" extrusionOk="0">
                  <a:moveTo>
                    <a:pt x="17409" y="1"/>
                  </a:moveTo>
                  <a:cubicBezTo>
                    <a:pt x="7805" y="1"/>
                    <a:pt x="1" y="984"/>
                    <a:pt x="1" y="2197"/>
                  </a:cubicBezTo>
                  <a:cubicBezTo>
                    <a:pt x="1" y="3432"/>
                    <a:pt x="7784" y="4415"/>
                    <a:pt x="17409" y="4415"/>
                  </a:cubicBezTo>
                  <a:cubicBezTo>
                    <a:pt x="27034" y="4415"/>
                    <a:pt x="34818" y="3432"/>
                    <a:pt x="34818" y="2197"/>
                  </a:cubicBezTo>
                  <a:cubicBezTo>
                    <a:pt x="34818" y="984"/>
                    <a:pt x="27034" y="1"/>
                    <a:pt x="17409"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76;p22">
              <a:extLst>
                <a:ext uri="{FF2B5EF4-FFF2-40B4-BE49-F238E27FC236}">
                  <a16:creationId xmlns:a16="http://schemas.microsoft.com/office/drawing/2014/main" id="{C09F1DC9-057D-C80F-3122-838111E96082}"/>
                </a:ext>
              </a:extLst>
            </p:cNvPr>
            <p:cNvSpPr/>
            <p:nvPr/>
          </p:nvSpPr>
          <p:spPr>
            <a:xfrm>
              <a:off x="2930351" y="3362660"/>
              <a:ext cx="142156" cy="128953"/>
            </a:xfrm>
            <a:custGeom>
              <a:avLst/>
              <a:gdLst/>
              <a:ahLst/>
              <a:cxnLst/>
              <a:rect l="l" t="t" r="r" b="b"/>
              <a:pathLst>
                <a:path w="5211" h="4727" extrusionOk="0">
                  <a:moveTo>
                    <a:pt x="2531" y="0"/>
                  </a:moveTo>
                  <a:cubicBezTo>
                    <a:pt x="1133" y="0"/>
                    <a:pt x="0" y="4726"/>
                    <a:pt x="0" y="4726"/>
                  </a:cubicBezTo>
                  <a:lnTo>
                    <a:pt x="5210" y="4726"/>
                  </a:lnTo>
                  <a:cubicBezTo>
                    <a:pt x="5210" y="4726"/>
                    <a:pt x="4143" y="374"/>
                    <a:pt x="2679" y="18"/>
                  </a:cubicBezTo>
                  <a:cubicBezTo>
                    <a:pt x="2629" y="6"/>
                    <a:pt x="2580" y="0"/>
                    <a:pt x="2531" y="0"/>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77;p22">
              <a:extLst>
                <a:ext uri="{FF2B5EF4-FFF2-40B4-BE49-F238E27FC236}">
                  <a16:creationId xmlns:a16="http://schemas.microsoft.com/office/drawing/2014/main" id="{2D47B8BD-9724-9C20-ADC6-D62CB610E4EB}"/>
                </a:ext>
              </a:extLst>
            </p:cNvPr>
            <p:cNvSpPr/>
            <p:nvPr/>
          </p:nvSpPr>
          <p:spPr>
            <a:xfrm>
              <a:off x="3072490" y="3410813"/>
              <a:ext cx="88496" cy="80803"/>
            </a:xfrm>
            <a:custGeom>
              <a:avLst/>
              <a:gdLst/>
              <a:ahLst/>
              <a:cxnLst/>
              <a:rect l="l" t="t" r="r" b="b"/>
              <a:pathLst>
                <a:path w="3244" h="2962" extrusionOk="0">
                  <a:moveTo>
                    <a:pt x="1586" y="1"/>
                  </a:moveTo>
                  <a:cubicBezTo>
                    <a:pt x="706" y="1"/>
                    <a:pt x="0" y="2961"/>
                    <a:pt x="0" y="2961"/>
                  </a:cubicBezTo>
                  <a:lnTo>
                    <a:pt x="3244" y="2961"/>
                  </a:lnTo>
                  <a:cubicBezTo>
                    <a:pt x="3244" y="2961"/>
                    <a:pt x="2574" y="241"/>
                    <a:pt x="1674" y="11"/>
                  </a:cubicBezTo>
                  <a:cubicBezTo>
                    <a:pt x="1645" y="4"/>
                    <a:pt x="1616" y="1"/>
                    <a:pt x="1586" y="1"/>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578;p22">
            <a:extLst>
              <a:ext uri="{FF2B5EF4-FFF2-40B4-BE49-F238E27FC236}">
                <a16:creationId xmlns:a16="http://schemas.microsoft.com/office/drawing/2014/main" id="{3737D6B5-C207-0261-C596-6767521A370C}"/>
              </a:ext>
            </a:extLst>
          </p:cNvPr>
          <p:cNvGrpSpPr/>
          <p:nvPr/>
        </p:nvGrpSpPr>
        <p:grpSpPr>
          <a:xfrm>
            <a:off x="3090171" y="2081527"/>
            <a:ext cx="792293" cy="180325"/>
            <a:chOff x="3090196" y="2095962"/>
            <a:chExt cx="792293" cy="180325"/>
          </a:xfrm>
        </p:grpSpPr>
        <p:sp>
          <p:nvSpPr>
            <p:cNvPr id="48" name="Google Shape;579;p22">
              <a:extLst>
                <a:ext uri="{FF2B5EF4-FFF2-40B4-BE49-F238E27FC236}">
                  <a16:creationId xmlns:a16="http://schemas.microsoft.com/office/drawing/2014/main" id="{0C765C6C-74D6-0BAC-1676-E0645875EE69}"/>
                </a:ext>
              </a:extLst>
            </p:cNvPr>
            <p:cNvSpPr/>
            <p:nvPr/>
          </p:nvSpPr>
          <p:spPr>
            <a:xfrm>
              <a:off x="3090196" y="2163812"/>
              <a:ext cx="792293" cy="112475"/>
            </a:xfrm>
            <a:custGeom>
              <a:avLst/>
              <a:gdLst/>
              <a:ahLst/>
              <a:cxnLst/>
              <a:rect l="l" t="t" r="r" b="b"/>
              <a:pathLst>
                <a:path w="29043" h="4123" extrusionOk="0">
                  <a:moveTo>
                    <a:pt x="14521" y="1"/>
                  </a:moveTo>
                  <a:cubicBezTo>
                    <a:pt x="6486" y="1"/>
                    <a:pt x="0" y="921"/>
                    <a:pt x="0" y="2051"/>
                  </a:cubicBezTo>
                  <a:cubicBezTo>
                    <a:pt x="0" y="3202"/>
                    <a:pt x="6486" y="4123"/>
                    <a:pt x="14521" y="4123"/>
                  </a:cubicBezTo>
                  <a:cubicBezTo>
                    <a:pt x="22535" y="4123"/>
                    <a:pt x="29042" y="3202"/>
                    <a:pt x="29042" y="2051"/>
                  </a:cubicBezTo>
                  <a:cubicBezTo>
                    <a:pt x="29042" y="921"/>
                    <a:pt x="22535" y="1"/>
                    <a:pt x="14521"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580;p22">
              <a:extLst>
                <a:ext uri="{FF2B5EF4-FFF2-40B4-BE49-F238E27FC236}">
                  <a16:creationId xmlns:a16="http://schemas.microsoft.com/office/drawing/2014/main" id="{A554BAFC-7FC0-11E7-7B95-7A861ADE39EF}"/>
                </a:ext>
              </a:extLst>
            </p:cNvPr>
            <p:cNvSpPr/>
            <p:nvPr/>
          </p:nvSpPr>
          <p:spPr>
            <a:xfrm>
              <a:off x="3280842" y="2095962"/>
              <a:ext cx="142156" cy="128953"/>
            </a:xfrm>
            <a:custGeom>
              <a:avLst/>
              <a:gdLst/>
              <a:ahLst/>
              <a:cxnLst/>
              <a:rect l="l" t="t" r="r" b="b"/>
              <a:pathLst>
                <a:path w="5211" h="4727" extrusionOk="0">
                  <a:moveTo>
                    <a:pt x="2531" y="1"/>
                  </a:moveTo>
                  <a:cubicBezTo>
                    <a:pt x="1133" y="1"/>
                    <a:pt x="1" y="4727"/>
                    <a:pt x="1" y="4727"/>
                  </a:cubicBezTo>
                  <a:lnTo>
                    <a:pt x="5211" y="4727"/>
                  </a:lnTo>
                  <a:cubicBezTo>
                    <a:pt x="5211" y="4727"/>
                    <a:pt x="4143" y="374"/>
                    <a:pt x="2679" y="19"/>
                  </a:cubicBezTo>
                  <a:cubicBezTo>
                    <a:pt x="2629" y="7"/>
                    <a:pt x="2580" y="1"/>
                    <a:pt x="2531"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81;p22">
              <a:extLst>
                <a:ext uri="{FF2B5EF4-FFF2-40B4-BE49-F238E27FC236}">
                  <a16:creationId xmlns:a16="http://schemas.microsoft.com/office/drawing/2014/main" id="{4FD3B8AD-DAEB-1C5C-5242-8F82247993A7}"/>
                </a:ext>
              </a:extLst>
            </p:cNvPr>
            <p:cNvSpPr/>
            <p:nvPr/>
          </p:nvSpPr>
          <p:spPr>
            <a:xfrm>
              <a:off x="3422980" y="2144660"/>
              <a:ext cx="88496" cy="80258"/>
            </a:xfrm>
            <a:custGeom>
              <a:avLst/>
              <a:gdLst/>
              <a:ahLst/>
              <a:cxnLst/>
              <a:rect l="l" t="t" r="r" b="b"/>
              <a:pathLst>
                <a:path w="3244" h="2942" extrusionOk="0">
                  <a:moveTo>
                    <a:pt x="1578" y="0"/>
                  </a:moveTo>
                  <a:cubicBezTo>
                    <a:pt x="702" y="0"/>
                    <a:pt x="1" y="2942"/>
                    <a:pt x="1" y="2942"/>
                  </a:cubicBezTo>
                  <a:lnTo>
                    <a:pt x="3244" y="2942"/>
                  </a:lnTo>
                  <a:cubicBezTo>
                    <a:pt x="3244" y="2942"/>
                    <a:pt x="2574" y="242"/>
                    <a:pt x="1674" y="12"/>
                  </a:cubicBezTo>
                  <a:cubicBezTo>
                    <a:pt x="1642" y="4"/>
                    <a:pt x="1610" y="0"/>
                    <a:pt x="1578" y="0"/>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5" name="Google Shape;582;p22">
            <a:extLst>
              <a:ext uri="{FF2B5EF4-FFF2-40B4-BE49-F238E27FC236}">
                <a16:creationId xmlns:a16="http://schemas.microsoft.com/office/drawing/2014/main" id="{C2367413-FD72-FFAB-9841-24207301C1D7}"/>
              </a:ext>
            </a:extLst>
          </p:cNvPr>
          <p:cNvSpPr/>
          <p:nvPr/>
        </p:nvSpPr>
        <p:spPr>
          <a:xfrm>
            <a:off x="4589995" y="1253573"/>
            <a:ext cx="3741900" cy="804716"/>
          </a:xfrm>
          <a:prstGeom prst="roundRect">
            <a:avLst>
              <a:gd name="adj" fmla="val 16667"/>
            </a:avLst>
          </a:prstGeom>
          <a:solidFill>
            <a:srgbClr val="EEEEEE"/>
          </a:solidFill>
          <a:ln>
            <a:noFill/>
          </a:ln>
        </p:spPr>
        <p:txBody>
          <a:bodyPr spcFirstLastPara="1" wrap="square" lIns="365750" tIns="91425" rIns="18287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“Bốn ngàn năm”, “vất vả”, “gian lao”: </a:t>
            </a:r>
            <a:r>
              <a:rPr lang="en-US" sz="1600">
                <a:effectLst/>
                <a:latin typeface="Times New Roman" panose="02020603050405020304" pitchFamily="18" charset="0"/>
                <a:ea typeface="Times New Roman" panose="02020603050405020304" pitchFamily="18" charset="0"/>
                <a:cs typeface="Times New Roman" panose="02020603050405020304" pitchFamily="18" charset="0"/>
              </a:rPr>
              <a:t>Vẻ đẹp và sức sống của đất nước qua mấy nghìn năm lịch sử.</a:t>
            </a:r>
            <a:endParaRPr lang="en-US" sz="1600">
              <a:effectLst/>
              <a:latin typeface=".VnTime"/>
              <a:ea typeface="Times New Roman" panose="02020603050405020304" pitchFamily="18" charset="0"/>
              <a:cs typeface="Times New Roman" panose="02020603050405020304" pitchFamily="18" charset="0"/>
            </a:endParaRPr>
          </a:p>
        </p:txBody>
      </p:sp>
      <p:sp>
        <p:nvSpPr>
          <p:cNvPr id="6" name="Google Shape;583;p22">
            <a:extLst>
              <a:ext uri="{FF2B5EF4-FFF2-40B4-BE49-F238E27FC236}">
                <a16:creationId xmlns:a16="http://schemas.microsoft.com/office/drawing/2014/main" id="{11666D41-0C67-F656-F3F7-A675F31703B9}"/>
              </a:ext>
            </a:extLst>
          </p:cNvPr>
          <p:cNvSpPr/>
          <p:nvPr/>
        </p:nvSpPr>
        <p:spPr>
          <a:xfrm>
            <a:off x="4688721" y="3695220"/>
            <a:ext cx="3643174" cy="768631"/>
          </a:xfrm>
          <a:prstGeom prst="roundRect">
            <a:avLst>
              <a:gd name="adj" fmla="val 16667"/>
            </a:avLst>
          </a:prstGeom>
          <a:solidFill>
            <a:srgbClr val="EEEEEE"/>
          </a:solidFill>
          <a:ln>
            <a:noFill/>
          </a:ln>
        </p:spPr>
        <p:txBody>
          <a:bodyPr spcFirstLastPara="1" wrap="square" lIns="365750" tIns="91425" rIns="18287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just" rtl="0">
              <a:spcBef>
                <a:spcPts val="0"/>
              </a:spcBef>
              <a:spcAft>
                <a:spcPts val="0"/>
              </a:spcAft>
              <a:buClr>
                <a:srgbClr val="000000"/>
              </a:buClr>
              <a:buSzPts val="1100"/>
              <a:buFont typeface="Arial"/>
              <a:buNone/>
            </a:pPr>
            <a:r>
              <a:rPr lang="en-US" sz="1600">
                <a:effectLst/>
                <a:latin typeface="Times New Roman" panose="02020603050405020304" pitchFamily="18" charset="0"/>
                <a:ea typeface="Calibri" panose="020F0502020204030204" pitchFamily="34" charset="0"/>
              </a:rPr>
              <a:t>Từ láy “hối hả” và “xôn xao”: thể hiện nhịp sống lao động khẩn trương vội vã nhưng nhộn nhịp, vui vẻ</a:t>
            </a:r>
            <a:endParaRPr sz="1100">
              <a:solidFill>
                <a:srgbClr val="000000"/>
              </a:solidFill>
              <a:latin typeface="Roboto"/>
              <a:ea typeface="Roboto"/>
              <a:cs typeface="Roboto"/>
              <a:sym typeface="Roboto"/>
            </a:endParaRPr>
          </a:p>
        </p:txBody>
      </p:sp>
      <p:sp>
        <p:nvSpPr>
          <p:cNvPr id="12" name="Google Shape;585;p22">
            <a:extLst>
              <a:ext uri="{FF2B5EF4-FFF2-40B4-BE49-F238E27FC236}">
                <a16:creationId xmlns:a16="http://schemas.microsoft.com/office/drawing/2014/main" id="{E39989E0-6928-6F88-CF17-4862909E2702}"/>
              </a:ext>
            </a:extLst>
          </p:cNvPr>
          <p:cNvSpPr/>
          <p:nvPr/>
        </p:nvSpPr>
        <p:spPr>
          <a:xfrm>
            <a:off x="2732805" y="1958103"/>
            <a:ext cx="3058934" cy="2760436"/>
          </a:xfrm>
          <a:custGeom>
            <a:avLst/>
            <a:gdLst/>
            <a:ahLst/>
            <a:cxnLst/>
            <a:rect l="l" t="t" r="r" b="b"/>
            <a:pathLst>
              <a:path w="112131" h="101189" extrusionOk="0">
                <a:moveTo>
                  <a:pt x="69743" y="1"/>
                </a:moveTo>
                <a:cubicBezTo>
                  <a:pt x="59690" y="1"/>
                  <a:pt x="33906" y="1049"/>
                  <a:pt x="29294" y="11615"/>
                </a:cubicBezTo>
                <a:cubicBezTo>
                  <a:pt x="23561" y="24776"/>
                  <a:pt x="56997" y="22746"/>
                  <a:pt x="87085" y="28751"/>
                </a:cubicBezTo>
                <a:cubicBezTo>
                  <a:pt x="102799" y="31890"/>
                  <a:pt x="106481" y="45260"/>
                  <a:pt x="90286" y="53002"/>
                </a:cubicBezTo>
                <a:cubicBezTo>
                  <a:pt x="81373" y="57249"/>
                  <a:pt x="61579" y="60723"/>
                  <a:pt x="39295" y="62187"/>
                </a:cubicBezTo>
                <a:cubicBezTo>
                  <a:pt x="17012" y="63652"/>
                  <a:pt x="1" y="78801"/>
                  <a:pt x="14585" y="93322"/>
                </a:cubicBezTo>
                <a:cubicBezTo>
                  <a:pt x="20870" y="99591"/>
                  <a:pt x="33961" y="101189"/>
                  <a:pt x="45013" y="101189"/>
                </a:cubicBezTo>
                <a:cubicBezTo>
                  <a:pt x="49009" y="101189"/>
                  <a:pt x="52738" y="100980"/>
                  <a:pt x="55783" y="100708"/>
                </a:cubicBezTo>
                <a:cubicBezTo>
                  <a:pt x="59236" y="100415"/>
                  <a:pt x="63525" y="99892"/>
                  <a:pt x="63525" y="96732"/>
                </a:cubicBezTo>
                <a:cubicBezTo>
                  <a:pt x="63525" y="93379"/>
                  <a:pt x="60477" y="91569"/>
                  <a:pt x="56861" y="91569"/>
                </a:cubicBezTo>
                <a:cubicBezTo>
                  <a:pt x="56664" y="91569"/>
                  <a:pt x="56465" y="91574"/>
                  <a:pt x="56265" y="91585"/>
                </a:cubicBezTo>
                <a:cubicBezTo>
                  <a:pt x="54434" y="91687"/>
                  <a:pt x="52594" y="91738"/>
                  <a:pt x="50769" y="91738"/>
                </a:cubicBezTo>
                <a:cubicBezTo>
                  <a:pt x="33802" y="91738"/>
                  <a:pt x="18208" y="87319"/>
                  <a:pt x="24858" y="78006"/>
                </a:cubicBezTo>
                <a:cubicBezTo>
                  <a:pt x="37057" y="63233"/>
                  <a:pt x="59152" y="74511"/>
                  <a:pt x="93509" y="61769"/>
                </a:cubicBezTo>
                <a:cubicBezTo>
                  <a:pt x="106942" y="56789"/>
                  <a:pt x="112131" y="47311"/>
                  <a:pt x="111063" y="39820"/>
                </a:cubicBezTo>
                <a:cubicBezTo>
                  <a:pt x="109348" y="27642"/>
                  <a:pt x="95894" y="21867"/>
                  <a:pt x="86855" y="20591"/>
                </a:cubicBezTo>
                <a:cubicBezTo>
                  <a:pt x="77376" y="19273"/>
                  <a:pt x="78611" y="19859"/>
                  <a:pt x="59068" y="17662"/>
                </a:cubicBezTo>
                <a:cubicBezTo>
                  <a:pt x="40237" y="15569"/>
                  <a:pt x="38689" y="13749"/>
                  <a:pt x="38459" y="12619"/>
                </a:cubicBezTo>
                <a:cubicBezTo>
                  <a:pt x="38333" y="11845"/>
                  <a:pt x="38270" y="10067"/>
                  <a:pt x="42392" y="7639"/>
                </a:cubicBezTo>
                <a:cubicBezTo>
                  <a:pt x="48837" y="3831"/>
                  <a:pt x="73757" y="65"/>
                  <a:pt x="73757" y="65"/>
                </a:cubicBezTo>
                <a:cubicBezTo>
                  <a:pt x="73757" y="65"/>
                  <a:pt x="72232" y="1"/>
                  <a:pt x="69743" y="1"/>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 name="Google Shape;586;p22">
            <a:extLst>
              <a:ext uri="{FF2B5EF4-FFF2-40B4-BE49-F238E27FC236}">
                <a16:creationId xmlns:a16="http://schemas.microsoft.com/office/drawing/2014/main" id="{7D7CDAE7-285E-11A4-7389-99D6AE96C72B}"/>
              </a:ext>
            </a:extLst>
          </p:cNvPr>
          <p:cNvGrpSpPr/>
          <p:nvPr/>
        </p:nvGrpSpPr>
        <p:grpSpPr>
          <a:xfrm>
            <a:off x="4076236" y="1317115"/>
            <a:ext cx="991528" cy="965286"/>
            <a:chOff x="4234698" y="1331550"/>
            <a:chExt cx="991528" cy="965286"/>
          </a:xfrm>
        </p:grpSpPr>
        <p:sp>
          <p:nvSpPr>
            <p:cNvPr id="43" name="Google Shape;587;p22">
              <a:extLst>
                <a:ext uri="{FF2B5EF4-FFF2-40B4-BE49-F238E27FC236}">
                  <a16:creationId xmlns:a16="http://schemas.microsoft.com/office/drawing/2014/main" id="{131E3085-75DD-FDB2-4574-8B3E12F7CB2F}"/>
                </a:ext>
              </a:extLst>
            </p:cNvPr>
            <p:cNvSpPr/>
            <p:nvPr/>
          </p:nvSpPr>
          <p:spPr>
            <a:xfrm>
              <a:off x="4361423" y="2255152"/>
              <a:ext cx="864803" cy="41684"/>
            </a:xfrm>
            <a:custGeom>
              <a:avLst/>
              <a:gdLst/>
              <a:ahLst/>
              <a:cxnLst/>
              <a:rect l="l" t="t" r="r" b="b"/>
              <a:pathLst>
                <a:path w="31701" h="1528" extrusionOk="0">
                  <a:moveTo>
                    <a:pt x="15840" y="0"/>
                  </a:moveTo>
                  <a:cubicBezTo>
                    <a:pt x="7094" y="0"/>
                    <a:pt x="1" y="335"/>
                    <a:pt x="1" y="775"/>
                  </a:cubicBezTo>
                  <a:cubicBezTo>
                    <a:pt x="1" y="1193"/>
                    <a:pt x="7094" y="1528"/>
                    <a:pt x="15840" y="1528"/>
                  </a:cubicBezTo>
                  <a:cubicBezTo>
                    <a:pt x="24607" y="1528"/>
                    <a:pt x="31700" y="1193"/>
                    <a:pt x="31700" y="775"/>
                  </a:cubicBezTo>
                  <a:cubicBezTo>
                    <a:pt x="31700" y="356"/>
                    <a:pt x="24607" y="0"/>
                    <a:pt x="15840" y="0"/>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588;p22">
              <a:extLst>
                <a:ext uri="{FF2B5EF4-FFF2-40B4-BE49-F238E27FC236}">
                  <a16:creationId xmlns:a16="http://schemas.microsoft.com/office/drawing/2014/main" id="{00B5D53F-05F8-91EC-E0AE-4EA583D1BF95}"/>
                </a:ext>
              </a:extLst>
            </p:cNvPr>
            <p:cNvSpPr/>
            <p:nvPr/>
          </p:nvSpPr>
          <p:spPr>
            <a:xfrm>
              <a:off x="4712513" y="2060250"/>
              <a:ext cx="228906" cy="207464"/>
            </a:xfrm>
            <a:custGeom>
              <a:avLst/>
              <a:gdLst/>
              <a:ahLst/>
              <a:cxnLst/>
              <a:rect l="l" t="t" r="r" b="b"/>
              <a:pathLst>
                <a:path w="8391" h="7605" extrusionOk="0">
                  <a:moveTo>
                    <a:pt x="4066" y="0"/>
                  </a:moveTo>
                  <a:cubicBezTo>
                    <a:pt x="1813" y="0"/>
                    <a:pt x="0" y="7605"/>
                    <a:pt x="0" y="7605"/>
                  </a:cubicBezTo>
                  <a:lnTo>
                    <a:pt x="8390" y="7605"/>
                  </a:lnTo>
                  <a:cubicBezTo>
                    <a:pt x="8390" y="7605"/>
                    <a:pt x="6654" y="595"/>
                    <a:pt x="4310" y="30"/>
                  </a:cubicBezTo>
                  <a:cubicBezTo>
                    <a:pt x="4228" y="10"/>
                    <a:pt x="4147" y="0"/>
                    <a:pt x="4066" y="0"/>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589;p22">
              <a:extLst>
                <a:ext uri="{FF2B5EF4-FFF2-40B4-BE49-F238E27FC236}">
                  <a16:creationId xmlns:a16="http://schemas.microsoft.com/office/drawing/2014/main" id="{FCCFB6F7-0123-1390-D000-A62D19C48827}"/>
                </a:ext>
              </a:extLst>
            </p:cNvPr>
            <p:cNvSpPr/>
            <p:nvPr/>
          </p:nvSpPr>
          <p:spPr>
            <a:xfrm>
              <a:off x="4941408" y="2138221"/>
              <a:ext cx="142156" cy="129498"/>
            </a:xfrm>
            <a:custGeom>
              <a:avLst/>
              <a:gdLst/>
              <a:ahLst/>
              <a:cxnLst/>
              <a:rect l="l" t="t" r="r" b="b"/>
              <a:pathLst>
                <a:path w="5211" h="4747" extrusionOk="0">
                  <a:moveTo>
                    <a:pt x="2531" y="0"/>
                  </a:moveTo>
                  <a:cubicBezTo>
                    <a:pt x="1133" y="0"/>
                    <a:pt x="0" y="4747"/>
                    <a:pt x="0" y="4747"/>
                  </a:cubicBezTo>
                  <a:lnTo>
                    <a:pt x="5210" y="4747"/>
                  </a:lnTo>
                  <a:cubicBezTo>
                    <a:pt x="5210" y="4747"/>
                    <a:pt x="4143" y="374"/>
                    <a:pt x="2679" y="18"/>
                  </a:cubicBezTo>
                  <a:cubicBezTo>
                    <a:pt x="2629" y="6"/>
                    <a:pt x="2580" y="0"/>
                    <a:pt x="2531" y="0"/>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590;p22">
              <a:extLst>
                <a:ext uri="{FF2B5EF4-FFF2-40B4-BE49-F238E27FC236}">
                  <a16:creationId xmlns:a16="http://schemas.microsoft.com/office/drawing/2014/main" id="{41DA8D15-DC2D-6418-C3F3-E12DA4AA6BB8}"/>
                </a:ext>
              </a:extLst>
            </p:cNvPr>
            <p:cNvSpPr/>
            <p:nvPr/>
          </p:nvSpPr>
          <p:spPr>
            <a:xfrm>
              <a:off x="4613753" y="1946320"/>
              <a:ext cx="46240" cy="321386"/>
            </a:xfrm>
            <a:custGeom>
              <a:avLst/>
              <a:gdLst/>
              <a:ahLst/>
              <a:cxnLst/>
              <a:rect l="l" t="t" r="r" b="b"/>
              <a:pathLst>
                <a:path w="1695" h="11781" extrusionOk="0">
                  <a:moveTo>
                    <a:pt x="0" y="1"/>
                  </a:moveTo>
                  <a:lnTo>
                    <a:pt x="0" y="11781"/>
                  </a:lnTo>
                  <a:lnTo>
                    <a:pt x="1695" y="11781"/>
                  </a:lnTo>
                  <a:lnTo>
                    <a:pt x="1695" y="1"/>
                  </a:lnTo>
                  <a:close/>
                </a:path>
              </a:pathLst>
            </a:custGeom>
            <a:solidFill>
              <a:srgbClr val="61C4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591;p22">
              <a:extLst>
                <a:ext uri="{FF2B5EF4-FFF2-40B4-BE49-F238E27FC236}">
                  <a16:creationId xmlns:a16="http://schemas.microsoft.com/office/drawing/2014/main" id="{63EFBFEC-899F-04CD-0C49-BFE4ABCA6DB1}"/>
                </a:ext>
              </a:extLst>
            </p:cNvPr>
            <p:cNvSpPr/>
            <p:nvPr/>
          </p:nvSpPr>
          <p:spPr>
            <a:xfrm>
              <a:off x="4234698" y="1331550"/>
              <a:ext cx="758630" cy="703224"/>
            </a:xfrm>
            <a:custGeom>
              <a:avLst/>
              <a:gdLst/>
              <a:ahLst/>
              <a:cxnLst/>
              <a:rect l="l" t="t" r="r" b="b"/>
              <a:pathLst>
                <a:path w="27809" h="25778" extrusionOk="0">
                  <a:moveTo>
                    <a:pt x="27808" y="8265"/>
                  </a:moveTo>
                  <a:cubicBezTo>
                    <a:pt x="27808" y="4289"/>
                    <a:pt x="24586" y="1067"/>
                    <a:pt x="20611" y="1067"/>
                  </a:cubicBezTo>
                  <a:cubicBezTo>
                    <a:pt x="18644" y="1067"/>
                    <a:pt x="16844" y="1862"/>
                    <a:pt x="15547" y="3139"/>
                  </a:cubicBezTo>
                  <a:cubicBezTo>
                    <a:pt x="14396" y="1255"/>
                    <a:pt x="12325" y="0"/>
                    <a:pt x="9940" y="0"/>
                  </a:cubicBezTo>
                  <a:cubicBezTo>
                    <a:pt x="6299" y="0"/>
                    <a:pt x="3349" y="2929"/>
                    <a:pt x="3349" y="6570"/>
                  </a:cubicBezTo>
                  <a:cubicBezTo>
                    <a:pt x="3349" y="8390"/>
                    <a:pt x="4102" y="10043"/>
                    <a:pt x="5274" y="11236"/>
                  </a:cubicBezTo>
                  <a:cubicBezTo>
                    <a:pt x="2261" y="11864"/>
                    <a:pt x="1" y="14521"/>
                    <a:pt x="1" y="17722"/>
                  </a:cubicBezTo>
                  <a:cubicBezTo>
                    <a:pt x="1" y="21384"/>
                    <a:pt x="2972" y="24334"/>
                    <a:pt x="6634" y="24334"/>
                  </a:cubicBezTo>
                  <a:cubicBezTo>
                    <a:pt x="7722" y="24334"/>
                    <a:pt x="8768" y="24062"/>
                    <a:pt x="9668" y="23602"/>
                  </a:cubicBezTo>
                  <a:cubicBezTo>
                    <a:pt x="10337" y="24899"/>
                    <a:pt x="11697" y="25778"/>
                    <a:pt x="13246" y="25778"/>
                  </a:cubicBezTo>
                  <a:cubicBezTo>
                    <a:pt x="14564" y="25778"/>
                    <a:pt x="15735" y="25150"/>
                    <a:pt x="16468" y="24167"/>
                  </a:cubicBezTo>
                  <a:cubicBezTo>
                    <a:pt x="17640" y="25004"/>
                    <a:pt x="19062" y="25485"/>
                    <a:pt x="20611" y="25485"/>
                  </a:cubicBezTo>
                  <a:cubicBezTo>
                    <a:pt x="24586" y="25485"/>
                    <a:pt x="27808" y="22263"/>
                    <a:pt x="27808" y="18287"/>
                  </a:cubicBezTo>
                  <a:cubicBezTo>
                    <a:pt x="27808" y="16341"/>
                    <a:pt x="27013" y="14584"/>
                    <a:pt x="25758" y="13287"/>
                  </a:cubicBezTo>
                  <a:cubicBezTo>
                    <a:pt x="27013" y="11989"/>
                    <a:pt x="27808" y="10211"/>
                    <a:pt x="27808" y="8265"/>
                  </a:cubicBezTo>
                  <a:close/>
                </a:path>
              </a:pathLst>
            </a:custGeom>
            <a:solidFill>
              <a:srgbClr val="2DB55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b="1">
                  <a:solidFill>
                    <a:srgbClr val="FFFFFF"/>
                  </a:solidFill>
                  <a:latin typeface="Roboto"/>
                  <a:ea typeface="Roboto"/>
                  <a:cs typeface="Roboto"/>
                  <a:sym typeface="Roboto"/>
                </a:rPr>
                <a:t>03</a:t>
              </a:r>
              <a:endParaRPr kumimoji="0" sz="2000" b="1" i="0" u="none" strike="noStrike" kern="0" cap="none" spc="0" normalizeH="0" baseline="0" noProof="0">
                <a:ln>
                  <a:noFill/>
                </a:ln>
                <a:solidFill>
                  <a:srgbClr val="FFFFFF"/>
                </a:solidFill>
                <a:effectLst/>
                <a:uLnTx/>
                <a:uFillTx/>
                <a:latin typeface="Roboto"/>
                <a:ea typeface="Roboto"/>
                <a:cs typeface="Roboto"/>
                <a:sym typeface="Roboto"/>
              </a:endParaRPr>
            </a:p>
          </p:txBody>
        </p:sp>
      </p:grpSp>
      <p:grpSp>
        <p:nvGrpSpPr>
          <p:cNvPr id="14" name="Google Shape;592;p22">
            <a:extLst>
              <a:ext uri="{FF2B5EF4-FFF2-40B4-BE49-F238E27FC236}">
                <a16:creationId xmlns:a16="http://schemas.microsoft.com/office/drawing/2014/main" id="{0EB0E65C-967D-00E7-04A0-B7EAE6ED87C0}"/>
              </a:ext>
            </a:extLst>
          </p:cNvPr>
          <p:cNvGrpSpPr/>
          <p:nvPr/>
        </p:nvGrpSpPr>
        <p:grpSpPr>
          <a:xfrm>
            <a:off x="5926068" y="4542392"/>
            <a:ext cx="474918" cy="159212"/>
            <a:chOff x="5926093" y="4556827"/>
            <a:chExt cx="474918" cy="159212"/>
          </a:xfrm>
        </p:grpSpPr>
        <p:sp>
          <p:nvSpPr>
            <p:cNvPr id="40" name="Google Shape;593;p22">
              <a:extLst>
                <a:ext uri="{FF2B5EF4-FFF2-40B4-BE49-F238E27FC236}">
                  <a16:creationId xmlns:a16="http://schemas.microsoft.com/office/drawing/2014/main" id="{F0A006AB-58CD-E961-AFC8-A602FDF02611}"/>
                </a:ext>
              </a:extLst>
            </p:cNvPr>
            <p:cNvSpPr/>
            <p:nvPr/>
          </p:nvSpPr>
          <p:spPr>
            <a:xfrm>
              <a:off x="5926093" y="4655505"/>
              <a:ext cx="474918" cy="60534"/>
            </a:xfrm>
            <a:custGeom>
              <a:avLst/>
              <a:gdLst/>
              <a:ahLst/>
              <a:cxnLst/>
              <a:rect l="l" t="t" r="r" b="b"/>
              <a:pathLst>
                <a:path w="17409" h="2219" extrusionOk="0">
                  <a:moveTo>
                    <a:pt x="8705" y="1"/>
                  </a:moveTo>
                  <a:cubicBezTo>
                    <a:pt x="3892" y="1"/>
                    <a:pt x="1" y="503"/>
                    <a:pt x="1" y="1110"/>
                  </a:cubicBezTo>
                  <a:cubicBezTo>
                    <a:pt x="1" y="1716"/>
                    <a:pt x="3892" y="2219"/>
                    <a:pt x="8705" y="2219"/>
                  </a:cubicBezTo>
                  <a:cubicBezTo>
                    <a:pt x="13517" y="2219"/>
                    <a:pt x="17409" y="1716"/>
                    <a:pt x="17409" y="1110"/>
                  </a:cubicBezTo>
                  <a:cubicBezTo>
                    <a:pt x="17409" y="503"/>
                    <a:pt x="13517" y="1"/>
                    <a:pt x="8705"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594;p22">
              <a:extLst>
                <a:ext uri="{FF2B5EF4-FFF2-40B4-BE49-F238E27FC236}">
                  <a16:creationId xmlns:a16="http://schemas.microsoft.com/office/drawing/2014/main" id="{6A020B29-3F5A-E657-178D-5F28A07D215D}"/>
                </a:ext>
              </a:extLst>
            </p:cNvPr>
            <p:cNvSpPr/>
            <p:nvPr/>
          </p:nvSpPr>
          <p:spPr>
            <a:xfrm>
              <a:off x="6118458" y="4556827"/>
              <a:ext cx="142156" cy="128953"/>
            </a:xfrm>
            <a:custGeom>
              <a:avLst/>
              <a:gdLst/>
              <a:ahLst/>
              <a:cxnLst/>
              <a:rect l="l" t="t" r="r" b="b"/>
              <a:pathLst>
                <a:path w="5211" h="4727" extrusionOk="0">
                  <a:moveTo>
                    <a:pt x="2681" y="1"/>
                  </a:moveTo>
                  <a:cubicBezTo>
                    <a:pt x="2632" y="1"/>
                    <a:pt x="2582" y="7"/>
                    <a:pt x="2533" y="19"/>
                  </a:cubicBezTo>
                  <a:cubicBezTo>
                    <a:pt x="1068" y="374"/>
                    <a:pt x="1" y="4727"/>
                    <a:pt x="1" y="4727"/>
                  </a:cubicBezTo>
                  <a:lnTo>
                    <a:pt x="5211" y="4727"/>
                  </a:lnTo>
                  <a:cubicBezTo>
                    <a:pt x="5211" y="4727"/>
                    <a:pt x="4078" y="1"/>
                    <a:pt x="2681" y="1"/>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595;p22">
              <a:extLst>
                <a:ext uri="{FF2B5EF4-FFF2-40B4-BE49-F238E27FC236}">
                  <a16:creationId xmlns:a16="http://schemas.microsoft.com/office/drawing/2014/main" id="{0354A4A6-B069-6CCF-E29D-CF02C657628B}"/>
                </a:ext>
              </a:extLst>
            </p:cNvPr>
            <p:cNvSpPr/>
            <p:nvPr/>
          </p:nvSpPr>
          <p:spPr>
            <a:xfrm>
              <a:off x="6029983" y="4605525"/>
              <a:ext cx="88496" cy="80258"/>
            </a:xfrm>
            <a:custGeom>
              <a:avLst/>
              <a:gdLst/>
              <a:ahLst/>
              <a:cxnLst/>
              <a:rect l="l" t="t" r="r" b="b"/>
              <a:pathLst>
                <a:path w="3244" h="2942" extrusionOk="0">
                  <a:moveTo>
                    <a:pt x="1666" y="0"/>
                  </a:moveTo>
                  <a:cubicBezTo>
                    <a:pt x="1634" y="0"/>
                    <a:pt x="1602" y="4"/>
                    <a:pt x="1570" y="12"/>
                  </a:cubicBezTo>
                  <a:cubicBezTo>
                    <a:pt x="670" y="222"/>
                    <a:pt x="1" y="2942"/>
                    <a:pt x="1" y="2942"/>
                  </a:cubicBezTo>
                  <a:lnTo>
                    <a:pt x="3244" y="2942"/>
                  </a:lnTo>
                  <a:cubicBezTo>
                    <a:pt x="3244" y="2942"/>
                    <a:pt x="2543" y="0"/>
                    <a:pt x="1666" y="0"/>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 name="Google Shape;596;p22">
            <a:extLst>
              <a:ext uri="{FF2B5EF4-FFF2-40B4-BE49-F238E27FC236}">
                <a16:creationId xmlns:a16="http://schemas.microsoft.com/office/drawing/2014/main" id="{859240E5-9B5A-964C-AA8A-8A5BF5F94C86}"/>
              </a:ext>
            </a:extLst>
          </p:cNvPr>
          <p:cNvSpPr/>
          <p:nvPr/>
        </p:nvSpPr>
        <p:spPr>
          <a:xfrm>
            <a:off x="546805" y="2463436"/>
            <a:ext cx="4007202" cy="814542"/>
          </a:xfrm>
          <a:prstGeom prst="roundRect">
            <a:avLst>
              <a:gd name="adj" fmla="val 16667"/>
            </a:avLst>
          </a:prstGeom>
          <a:solidFill>
            <a:srgbClr val="EEEEEE"/>
          </a:solidFill>
          <a:ln>
            <a:noFill/>
          </a:ln>
        </p:spPr>
        <p:txBody>
          <a:bodyPr spcFirstLastPara="1" wrap="square" lIns="182875" tIns="91425" rIns="3657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en-US" sz="1600">
                <a:effectLst/>
                <a:latin typeface="Times New Roman" panose="02020603050405020304" pitchFamily="18" charset="0"/>
                <a:ea typeface="Calibri" panose="020F0502020204030204" pitchFamily="34" charset="0"/>
                <a:cs typeface="Times New Roman" panose="02020603050405020304" pitchFamily="18" charset="0"/>
              </a:rPr>
              <a:t>Từ “cứ” kết hợp với động từ “đi lên thể hiện quyết tâm cao độ, hiên ngang tiến lên phía trước dù khó khăn gian khổ.</a:t>
            </a:r>
            <a:endParaRPr lang="en-US" sz="1600">
              <a:effectLst/>
              <a:latin typeface=".VnTime"/>
              <a:ea typeface="Times New Roman" panose="02020603050405020304" pitchFamily="18" charset="0"/>
              <a:cs typeface="Times New Roman" panose="02020603050405020304" pitchFamily="18" charset="0"/>
            </a:endParaRPr>
          </a:p>
        </p:txBody>
      </p:sp>
      <p:grpSp>
        <p:nvGrpSpPr>
          <p:cNvPr id="16" name="Google Shape;597;p22">
            <a:extLst>
              <a:ext uri="{FF2B5EF4-FFF2-40B4-BE49-F238E27FC236}">
                <a16:creationId xmlns:a16="http://schemas.microsoft.com/office/drawing/2014/main" id="{0CB315C1-AC4F-1B2D-21B0-00714AFA3AEA}"/>
              </a:ext>
            </a:extLst>
          </p:cNvPr>
          <p:cNvGrpSpPr/>
          <p:nvPr/>
        </p:nvGrpSpPr>
        <p:grpSpPr>
          <a:xfrm flipH="1">
            <a:off x="4076258" y="2501321"/>
            <a:ext cx="991492" cy="965823"/>
            <a:chOff x="4219975" y="2542854"/>
            <a:chExt cx="908625" cy="885100"/>
          </a:xfrm>
        </p:grpSpPr>
        <p:sp>
          <p:nvSpPr>
            <p:cNvPr id="35" name="Google Shape;598;p22">
              <a:extLst>
                <a:ext uri="{FF2B5EF4-FFF2-40B4-BE49-F238E27FC236}">
                  <a16:creationId xmlns:a16="http://schemas.microsoft.com/office/drawing/2014/main" id="{D8EFB7D9-80CD-73DF-0F38-C2A319765592}"/>
                </a:ext>
              </a:extLst>
            </p:cNvPr>
            <p:cNvSpPr/>
            <p:nvPr/>
          </p:nvSpPr>
          <p:spPr>
            <a:xfrm>
              <a:off x="4335575" y="3389754"/>
              <a:ext cx="793025" cy="38200"/>
            </a:xfrm>
            <a:custGeom>
              <a:avLst/>
              <a:gdLst/>
              <a:ahLst/>
              <a:cxnLst/>
              <a:rect l="l" t="t" r="r" b="b"/>
              <a:pathLst>
                <a:path w="31721" h="1528" extrusionOk="0">
                  <a:moveTo>
                    <a:pt x="15861" y="0"/>
                  </a:moveTo>
                  <a:cubicBezTo>
                    <a:pt x="7094" y="0"/>
                    <a:pt x="1" y="335"/>
                    <a:pt x="1" y="754"/>
                  </a:cubicBezTo>
                  <a:cubicBezTo>
                    <a:pt x="1" y="1193"/>
                    <a:pt x="7094" y="1528"/>
                    <a:pt x="15861" y="1528"/>
                  </a:cubicBezTo>
                  <a:cubicBezTo>
                    <a:pt x="24607" y="1528"/>
                    <a:pt x="31721" y="1193"/>
                    <a:pt x="31721" y="754"/>
                  </a:cubicBezTo>
                  <a:cubicBezTo>
                    <a:pt x="31721" y="335"/>
                    <a:pt x="24607" y="0"/>
                    <a:pt x="15861" y="0"/>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599;p22">
              <a:extLst>
                <a:ext uri="{FF2B5EF4-FFF2-40B4-BE49-F238E27FC236}">
                  <a16:creationId xmlns:a16="http://schemas.microsoft.com/office/drawing/2014/main" id="{32B031A7-6BCD-40F8-EF78-5E64CADA4474}"/>
                </a:ext>
              </a:extLst>
            </p:cNvPr>
            <p:cNvSpPr/>
            <p:nvPr/>
          </p:nvSpPr>
          <p:spPr>
            <a:xfrm>
              <a:off x="4657800" y="3210679"/>
              <a:ext cx="209250" cy="190600"/>
            </a:xfrm>
            <a:custGeom>
              <a:avLst/>
              <a:gdLst/>
              <a:ahLst/>
              <a:cxnLst/>
              <a:rect l="l" t="t" r="r" b="b"/>
              <a:pathLst>
                <a:path w="8370" h="7624" extrusionOk="0">
                  <a:moveTo>
                    <a:pt x="4056" y="0"/>
                  </a:moveTo>
                  <a:cubicBezTo>
                    <a:pt x="1818" y="0"/>
                    <a:pt x="1" y="7624"/>
                    <a:pt x="1" y="7624"/>
                  </a:cubicBezTo>
                  <a:lnTo>
                    <a:pt x="8370" y="7624"/>
                  </a:lnTo>
                  <a:cubicBezTo>
                    <a:pt x="8370" y="7624"/>
                    <a:pt x="6654" y="614"/>
                    <a:pt x="4290" y="28"/>
                  </a:cubicBezTo>
                  <a:cubicBezTo>
                    <a:pt x="4212" y="9"/>
                    <a:pt x="4134" y="0"/>
                    <a:pt x="4056" y="0"/>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600;p22">
              <a:extLst>
                <a:ext uri="{FF2B5EF4-FFF2-40B4-BE49-F238E27FC236}">
                  <a16:creationId xmlns:a16="http://schemas.microsoft.com/office/drawing/2014/main" id="{57F10C8E-A466-32B0-4064-8559F36CF694}"/>
                </a:ext>
              </a:extLst>
            </p:cNvPr>
            <p:cNvSpPr/>
            <p:nvPr/>
          </p:nvSpPr>
          <p:spPr>
            <a:xfrm>
              <a:off x="4867050" y="3282604"/>
              <a:ext cx="130775" cy="118675"/>
            </a:xfrm>
            <a:custGeom>
              <a:avLst/>
              <a:gdLst/>
              <a:ahLst/>
              <a:cxnLst/>
              <a:rect l="l" t="t" r="r" b="b"/>
              <a:pathLst>
                <a:path w="5231" h="4747" extrusionOk="0">
                  <a:moveTo>
                    <a:pt x="2550" y="0"/>
                  </a:moveTo>
                  <a:cubicBezTo>
                    <a:pt x="1133" y="0"/>
                    <a:pt x="0" y="4747"/>
                    <a:pt x="0" y="4747"/>
                  </a:cubicBezTo>
                  <a:lnTo>
                    <a:pt x="5231" y="4747"/>
                  </a:lnTo>
                  <a:cubicBezTo>
                    <a:pt x="5231" y="4747"/>
                    <a:pt x="4164" y="374"/>
                    <a:pt x="2699" y="18"/>
                  </a:cubicBezTo>
                  <a:cubicBezTo>
                    <a:pt x="2649" y="6"/>
                    <a:pt x="2599" y="0"/>
                    <a:pt x="2550" y="0"/>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601;p22">
              <a:extLst>
                <a:ext uri="{FF2B5EF4-FFF2-40B4-BE49-F238E27FC236}">
                  <a16:creationId xmlns:a16="http://schemas.microsoft.com/office/drawing/2014/main" id="{D458DD0C-0580-572A-CD59-26613D885C96}"/>
                </a:ext>
              </a:extLst>
            </p:cNvPr>
            <p:cNvSpPr/>
            <p:nvPr/>
          </p:nvSpPr>
          <p:spPr>
            <a:xfrm>
              <a:off x="4567300" y="3106754"/>
              <a:ext cx="42400" cy="294525"/>
            </a:xfrm>
            <a:custGeom>
              <a:avLst/>
              <a:gdLst/>
              <a:ahLst/>
              <a:cxnLst/>
              <a:rect l="l" t="t" r="r" b="b"/>
              <a:pathLst>
                <a:path w="1696" h="11781" extrusionOk="0">
                  <a:moveTo>
                    <a:pt x="1" y="1"/>
                  </a:moveTo>
                  <a:lnTo>
                    <a:pt x="1" y="11781"/>
                  </a:lnTo>
                  <a:lnTo>
                    <a:pt x="1696" y="11781"/>
                  </a:lnTo>
                  <a:lnTo>
                    <a:pt x="1696" y="1"/>
                  </a:lnTo>
                  <a:close/>
                </a:path>
              </a:pathLst>
            </a:custGeom>
            <a:solidFill>
              <a:srgbClr val="61C4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602;p22">
              <a:extLst>
                <a:ext uri="{FF2B5EF4-FFF2-40B4-BE49-F238E27FC236}">
                  <a16:creationId xmlns:a16="http://schemas.microsoft.com/office/drawing/2014/main" id="{AA30D64B-FC2B-B46E-E657-30A4B61D2012}"/>
                </a:ext>
              </a:extLst>
            </p:cNvPr>
            <p:cNvSpPr/>
            <p:nvPr/>
          </p:nvSpPr>
          <p:spPr>
            <a:xfrm>
              <a:off x="4219975" y="2542854"/>
              <a:ext cx="694700" cy="645000"/>
            </a:xfrm>
            <a:custGeom>
              <a:avLst/>
              <a:gdLst/>
              <a:ahLst/>
              <a:cxnLst/>
              <a:rect l="l" t="t" r="r" b="b"/>
              <a:pathLst>
                <a:path w="27788" h="25800" extrusionOk="0">
                  <a:moveTo>
                    <a:pt x="27787" y="8287"/>
                  </a:moveTo>
                  <a:cubicBezTo>
                    <a:pt x="27787" y="4290"/>
                    <a:pt x="24565" y="1089"/>
                    <a:pt x="20589" y="1089"/>
                  </a:cubicBezTo>
                  <a:cubicBezTo>
                    <a:pt x="18623" y="1089"/>
                    <a:pt x="16844" y="1863"/>
                    <a:pt x="15547" y="3160"/>
                  </a:cubicBezTo>
                  <a:cubicBezTo>
                    <a:pt x="14375" y="1277"/>
                    <a:pt x="12304" y="1"/>
                    <a:pt x="9939" y="1"/>
                  </a:cubicBezTo>
                  <a:cubicBezTo>
                    <a:pt x="6299" y="1"/>
                    <a:pt x="3348" y="2951"/>
                    <a:pt x="3348" y="6592"/>
                  </a:cubicBezTo>
                  <a:cubicBezTo>
                    <a:pt x="3348" y="8412"/>
                    <a:pt x="4081" y="10065"/>
                    <a:pt x="5273" y="11258"/>
                  </a:cubicBezTo>
                  <a:cubicBezTo>
                    <a:pt x="2260" y="11865"/>
                    <a:pt x="1" y="14543"/>
                    <a:pt x="1" y="17723"/>
                  </a:cubicBezTo>
                  <a:cubicBezTo>
                    <a:pt x="1" y="21385"/>
                    <a:pt x="2972" y="24356"/>
                    <a:pt x="6633" y="24356"/>
                  </a:cubicBezTo>
                  <a:cubicBezTo>
                    <a:pt x="7721" y="24356"/>
                    <a:pt x="8747" y="24084"/>
                    <a:pt x="9667" y="23624"/>
                  </a:cubicBezTo>
                  <a:cubicBezTo>
                    <a:pt x="10337" y="24900"/>
                    <a:pt x="11676" y="25800"/>
                    <a:pt x="13245" y="25800"/>
                  </a:cubicBezTo>
                  <a:cubicBezTo>
                    <a:pt x="14563" y="25800"/>
                    <a:pt x="15714" y="25172"/>
                    <a:pt x="16467" y="24189"/>
                  </a:cubicBezTo>
                  <a:cubicBezTo>
                    <a:pt x="17639" y="25026"/>
                    <a:pt x="19062" y="25507"/>
                    <a:pt x="20589" y="25507"/>
                  </a:cubicBezTo>
                  <a:cubicBezTo>
                    <a:pt x="24565" y="25507"/>
                    <a:pt x="27787" y="22285"/>
                    <a:pt x="27787" y="18309"/>
                  </a:cubicBezTo>
                  <a:cubicBezTo>
                    <a:pt x="27787" y="16363"/>
                    <a:pt x="27013" y="14585"/>
                    <a:pt x="25757" y="13287"/>
                  </a:cubicBezTo>
                  <a:cubicBezTo>
                    <a:pt x="27013" y="11990"/>
                    <a:pt x="27787" y="10233"/>
                    <a:pt x="27787" y="8287"/>
                  </a:cubicBezTo>
                  <a:close/>
                </a:path>
              </a:pathLst>
            </a:custGeom>
            <a:solidFill>
              <a:srgbClr val="2DB55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b="1">
                  <a:solidFill>
                    <a:srgbClr val="FFFFFF"/>
                  </a:solidFill>
                  <a:latin typeface="Roboto"/>
                  <a:ea typeface="Roboto"/>
                  <a:sym typeface="Roboto"/>
                </a:rPr>
                <a:t>02</a:t>
              </a:r>
              <a:endParaRPr kumimoji="0" sz="1400" b="1"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 name="Google Shape;603;p22">
            <a:extLst>
              <a:ext uri="{FF2B5EF4-FFF2-40B4-BE49-F238E27FC236}">
                <a16:creationId xmlns:a16="http://schemas.microsoft.com/office/drawing/2014/main" id="{3618E438-58E6-CCE1-E58F-1EB5BD54B028}"/>
              </a:ext>
            </a:extLst>
          </p:cNvPr>
          <p:cNvGrpSpPr/>
          <p:nvPr/>
        </p:nvGrpSpPr>
        <p:grpSpPr>
          <a:xfrm>
            <a:off x="4076527" y="3735737"/>
            <a:ext cx="990954" cy="965886"/>
            <a:chOff x="4271802" y="3750172"/>
            <a:chExt cx="990954" cy="965886"/>
          </a:xfrm>
        </p:grpSpPr>
        <p:sp>
          <p:nvSpPr>
            <p:cNvPr id="30" name="Google Shape;604;p22">
              <a:extLst>
                <a:ext uri="{FF2B5EF4-FFF2-40B4-BE49-F238E27FC236}">
                  <a16:creationId xmlns:a16="http://schemas.microsoft.com/office/drawing/2014/main" id="{A4E043D3-C106-BB50-81AA-135204036CFA}"/>
                </a:ext>
              </a:extLst>
            </p:cNvPr>
            <p:cNvSpPr/>
            <p:nvPr/>
          </p:nvSpPr>
          <p:spPr>
            <a:xfrm>
              <a:off x="4397980" y="4673774"/>
              <a:ext cx="864776" cy="42284"/>
            </a:xfrm>
            <a:custGeom>
              <a:avLst/>
              <a:gdLst/>
              <a:ahLst/>
              <a:cxnLst/>
              <a:rect l="l" t="t" r="r" b="b"/>
              <a:pathLst>
                <a:path w="31700" h="1550" extrusionOk="0">
                  <a:moveTo>
                    <a:pt x="15860" y="1"/>
                  </a:moveTo>
                  <a:cubicBezTo>
                    <a:pt x="7093" y="1"/>
                    <a:pt x="0" y="357"/>
                    <a:pt x="0" y="775"/>
                  </a:cubicBezTo>
                  <a:cubicBezTo>
                    <a:pt x="0" y="1193"/>
                    <a:pt x="7093" y="1549"/>
                    <a:pt x="15860" y="1549"/>
                  </a:cubicBezTo>
                  <a:cubicBezTo>
                    <a:pt x="24606" y="1549"/>
                    <a:pt x="31699" y="1193"/>
                    <a:pt x="31699" y="775"/>
                  </a:cubicBezTo>
                  <a:cubicBezTo>
                    <a:pt x="31699" y="357"/>
                    <a:pt x="24606" y="1"/>
                    <a:pt x="15860"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605;p22">
              <a:extLst>
                <a:ext uri="{FF2B5EF4-FFF2-40B4-BE49-F238E27FC236}">
                  <a16:creationId xmlns:a16="http://schemas.microsoft.com/office/drawing/2014/main" id="{29D70D33-C371-7E96-E191-AF5F8056386D}"/>
                </a:ext>
              </a:extLst>
            </p:cNvPr>
            <p:cNvSpPr/>
            <p:nvPr/>
          </p:nvSpPr>
          <p:spPr>
            <a:xfrm>
              <a:off x="4749617" y="4478927"/>
              <a:ext cx="228334" cy="207437"/>
            </a:xfrm>
            <a:custGeom>
              <a:avLst/>
              <a:gdLst/>
              <a:ahLst/>
              <a:cxnLst/>
              <a:rect l="l" t="t" r="r" b="b"/>
              <a:pathLst>
                <a:path w="8370" h="7604" extrusionOk="0">
                  <a:moveTo>
                    <a:pt x="4055" y="1"/>
                  </a:moveTo>
                  <a:cubicBezTo>
                    <a:pt x="1818" y="1"/>
                    <a:pt x="0" y="7603"/>
                    <a:pt x="0" y="7603"/>
                  </a:cubicBezTo>
                  <a:lnTo>
                    <a:pt x="8369" y="7603"/>
                  </a:lnTo>
                  <a:cubicBezTo>
                    <a:pt x="8369" y="7603"/>
                    <a:pt x="6654" y="594"/>
                    <a:pt x="4289" y="29"/>
                  </a:cubicBezTo>
                  <a:cubicBezTo>
                    <a:pt x="4211" y="10"/>
                    <a:pt x="4133" y="1"/>
                    <a:pt x="4055"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606;p22">
              <a:extLst>
                <a:ext uri="{FF2B5EF4-FFF2-40B4-BE49-F238E27FC236}">
                  <a16:creationId xmlns:a16="http://schemas.microsoft.com/office/drawing/2014/main" id="{874466D7-F9FC-DE89-365B-D255535705CA}"/>
                </a:ext>
              </a:extLst>
            </p:cNvPr>
            <p:cNvSpPr/>
            <p:nvPr/>
          </p:nvSpPr>
          <p:spPr>
            <a:xfrm>
              <a:off x="4977939" y="4556844"/>
              <a:ext cx="142729" cy="129525"/>
            </a:xfrm>
            <a:custGeom>
              <a:avLst/>
              <a:gdLst/>
              <a:ahLst/>
              <a:cxnLst/>
              <a:rect l="l" t="t" r="r" b="b"/>
              <a:pathLst>
                <a:path w="5232" h="4748" extrusionOk="0">
                  <a:moveTo>
                    <a:pt x="2550" y="1"/>
                  </a:moveTo>
                  <a:cubicBezTo>
                    <a:pt x="1133" y="1"/>
                    <a:pt x="0" y="4747"/>
                    <a:pt x="0" y="4747"/>
                  </a:cubicBezTo>
                  <a:lnTo>
                    <a:pt x="5231" y="4747"/>
                  </a:lnTo>
                  <a:cubicBezTo>
                    <a:pt x="5231" y="4747"/>
                    <a:pt x="4164" y="395"/>
                    <a:pt x="2700" y="18"/>
                  </a:cubicBezTo>
                  <a:cubicBezTo>
                    <a:pt x="2649" y="6"/>
                    <a:pt x="2600" y="1"/>
                    <a:pt x="2550"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607;p22">
              <a:extLst>
                <a:ext uri="{FF2B5EF4-FFF2-40B4-BE49-F238E27FC236}">
                  <a16:creationId xmlns:a16="http://schemas.microsoft.com/office/drawing/2014/main" id="{D336CCCC-9D4B-D71B-6478-178898C8BF5E}"/>
                </a:ext>
              </a:extLst>
            </p:cNvPr>
            <p:cNvSpPr/>
            <p:nvPr/>
          </p:nvSpPr>
          <p:spPr>
            <a:xfrm>
              <a:off x="4650856" y="4364970"/>
              <a:ext cx="46267" cy="321386"/>
            </a:xfrm>
            <a:custGeom>
              <a:avLst/>
              <a:gdLst/>
              <a:ahLst/>
              <a:cxnLst/>
              <a:rect l="l" t="t" r="r" b="b"/>
              <a:pathLst>
                <a:path w="1696" h="11781" extrusionOk="0">
                  <a:moveTo>
                    <a:pt x="0" y="0"/>
                  </a:moveTo>
                  <a:lnTo>
                    <a:pt x="0" y="11780"/>
                  </a:lnTo>
                  <a:lnTo>
                    <a:pt x="1695" y="11780"/>
                  </a:lnTo>
                  <a:lnTo>
                    <a:pt x="1695" y="0"/>
                  </a:lnTo>
                  <a:close/>
                </a:path>
              </a:pathLst>
            </a:custGeom>
            <a:solidFill>
              <a:srgbClr val="61C4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608;p22">
              <a:extLst>
                <a:ext uri="{FF2B5EF4-FFF2-40B4-BE49-F238E27FC236}">
                  <a16:creationId xmlns:a16="http://schemas.microsoft.com/office/drawing/2014/main" id="{5D8DD610-8525-7FE3-4F58-DCCD29B02C68}"/>
                </a:ext>
              </a:extLst>
            </p:cNvPr>
            <p:cNvSpPr/>
            <p:nvPr/>
          </p:nvSpPr>
          <p:spPr>
            <a:xfrm>
              <a:off x="4271802" y="3750172"/>
              <a:ext cx="758057" cy="703251"/>
            </a:xfrm>
            <a:custGeom>
              <a:avLst/>
              <a:gdLst/>
              <a:ahLst/>
              <a:cxnLst/>
              <a:rect l="l" t="t" r="r" b="b"/>
              <a:pathLst>
                <a:path w="27788" h="25779" extrusionOk="0">
                  <a:moveTo>
                    <a:pt x="27788" y="8265"/>
                  </a:moveTo>
                  <a:cubicBezTo>
                    <a:pt x="27788" y="4290"/>
                    <a:pt x="24565" y="1068"/>
                    <a:pt x="20590" y="1068"/>
                  </a:cubicBezTo>
                  <a:cubicBezTo>
                    <a:pt x="18623" y="1068"/>
                    <a:pt x="16844" y="1863"/>
                    <a:pt x="15547" y="3139"/>
                  </a:cubicBezTo>
                  <a:cubicBezTo>
                    <a:pt x="14375" y="1256"/>
                    <a:pt x="12304" y="0"/>
                    <a:pt x="9940" y="0"/>
                  </a:cubicBezTo>
                  <a:cubicBezTo>
                    <a:pt x="6299" y="0"/>
                    <a:pt x="3349" y="2951"/>
                    <a:pt x="3349" y="6591"/>
                  </a:cubicBezTo>
                  <a:cubicBezTo>
                    <a:pt x="3349" y="8391"/>
                    <a:pt x="4081" y="10044"/>
                    <a:pt x="5274" y="11236"/>
                  </a:cubicBezTo>
                  <a:cubicBezTo>
                    <a:pt x="2261" y="11864"/>
                    <a:pt x="1" y="14521"/>
                    <a:pt x="1" y="17723"/>
                  </a:cubicBezTo>
                  <a:cubicBezTo>
                    <a:pt x="1" y="21384"/>
                    <a:pt x="2972" y="24356"/>
                    <a:pt x="6634" y="24356"/>
                  </a:cubicBezTo>
                  <a:cubicBezTo>
                    <a:pt x="7722" y="24356"/>
                    <a:pt x="8747" y="24084"/>
                    <a:pt x="9668" y="23602"/>
                  </a:cubicBezTo>
                  <a:cubicBezTo>
                    <a:pt x="10337" y="24900"/>
                    <a:pt x="11676" y="25778"/>
                    <a:pt x="13246" y="25778"/>
                  </a:cubicBezTo>
                  <a:cubicBezTo>
                    <a:pt x="14564" y="25778"/>
                    <a:pt x="15715" y="25151"/>
                    <a:pt x="16447" y="24188"/>
                  </a:cubicBezTo>
                  <a:cubicBezTo>
                    <a:pt x="17619" y="25004"/>
                    <a:pt x="19062" y="25485"/>
                    <a:pt x="20590" y="25485"/>
                  </a:cubicBezTo>
                  <a:cubicBezTo>
                    <a:pt x="24565" y="25485"/>
                    <a:pt x="27788" y="22263"/>
                    <a:pt x="27788" y="18288"/>
                  </a:cubicBezTo>
                  <a:cubicBezTo>
                    <a:pt x="27788" y="16342"/>
                    <a:pt x="27013" y="14584"/>
                    <a:pt x="25758" y="13287"/>
                  </a:cubicBezTo>
                  <a:cubicBezTo>
                    <a:pt x="27013" y="11990"/>
                    <a:pt x="27788" y="10211"/>
                    <a:pt x="27788" y="8265"/>
                  </a:cubicBezTo>
                  <a:close/>
                </a:path>
              </a:pathLst>
            </a:custGeom>
            <a:solidFill>
              <a:srgbClr val="2DB55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b="1">
                  <a:solidFill>
                    <a:srgbClr val="FFFFFF"/>
                  </a:solidFill>
                  <a:latin typeface="Roboto"/>
                  <a:ea typeface="Roboto"/>
                  <a:sym typeface="Roboto"/>
                </a:rPr>
                <a:t>01</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 name="Google Shape;609;p22">
            <a:extLst>
              <a:ext uri="{FF2B5EF4-FFF2-40B4-BE49-F238E27FC236}">
                <a16:creationId xmlns:a16="http://schemas.microsoft.com/office/drawing/2014/main" id="{7D0432D3-BBB0-EF99-F790-8C73C343AB0D}"/>
              </a:ext>
            </a:extLst>
          </p:cNvPr>
          <p:cNvGrpSpPr/>
          <p:nvPr/>
        </p:nvGrpSpPr>
        <p:grpSpPr>
          <a:xfrm>
            <a:off x="950568" y="3870392"/>
            <a:ext cx="474918" cy="159212"/>
            <a:chOff x="5926093" y="4556827"/>
            <a:chExt cx="474918" cy="159212"/>
          </a:xfrm>
        </p:grpSpPr>
        <p:sp>
          <p:nvSpPr>
            <p:cNvPr id="27" name="Google Shape;610;p22">
              <a:extLst>
                <a:ext uri="{FF2B5EF4-FFF2-40B4-BE49-F238E27FC236}">
                  <a16:creationId xmlns:a16="http://schemas.microsoft.com/office/drawing/2014/main" id="{516173DD-DFD9-383D-CFCB-EDE7A2D03078}"/>
                </a:ext>
              </a:extLst>
            </p:cNvPr>
            <p:cNvSpPr/>
            <p:nvPr/>
          </p:nvSpPr>
          <p:spPr>
            <a:xfrm>
              <a:off x="5926093" y="4655505"/>
              <a:ext cx="474918" cy="60534"/>
            </a:xfrm>
            <a:custGeom>
              <a:avLst/>
              <a:gdLst/>
              <a:ahLst/>
              <a:cxnLst/>
              <a:rect l="l" t="t" r="r" b="b"/>
              <a:pathLst>
                <a:path w="17409" h="2219" extrusionOk="0">
                  <a:moveTo>
                    <a:pt x="8705" y="1"/>
                  </a:moveTo>
                  <a:cubicBezTo>
                    <a:pt x="3892" y="1"/>
                    <a:pt x="1" y="503"/>
                    <a:pt x="1" y="1110"/>
                  </a:cubicBezTo>
                  <a:cubicBezTo>
                    <a:pt x="1" y="1716"/>
                    <a:pt x="3892" y="2219"/>
                    <a:pt x="8705" y="2219"/>
                  </a:cubicBezTo>
                  <a:cubicBezTo>
                    <a:pt x="13517" y="2219"/>
                    <a:pt x="17409" y="1716"/>
                    <a:pt x="17409" y="1110"/>
                  </a:cubicBezTo>
                  <a:cubicBezTo>
                    <a:pt x="17409" y="503"/>
                    <a:pt x="13517" y="1"/>
                    <a:pt x="8705"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611;p22">
              <a:extLst>
                <a:ext uri="{FF2B5EF4-FFF2-40B4-BE49-F238E27FC236}">
                  <a16:creationId xmlns:a16="http://schemas.microsoft.com/office/drawing/2014/main" id="{E201FD6D-31AD-0110-A7A5-BBE98DA13E90}"/>
                </a:ext>
              </a:extLst>
            </p:cNvPr>
            <p:cNvSpPr/>
            <p:nvPr/>
          </p:nvSpPr>
          <p:spPr>
            <a:xfrm>
              <a:off x="6118458" y="4556827"/>
              <a:ext cx="142156" cy="128953"/>
            </a:xfrm>
            <a:custGeom>
              <a:avLst/>
              <a:gdLst/>
              <a:ahLst/>
              <a:cxnLst/>
              <a:rect l="l" t="t" r="r" b="b"/>
              <a:pathLst>
                <a:path w="5211" h="4727" extrusionOk="0">
                  <a:moveTo>
                    <a:pt x="2681" y="1"/>
                  </a:moveTo>
                  <a:cubicBezTo>
                    <a:pt x="2632" y="1"/>
                    <a:pt x="2582" y="7"/>
                    <a:pt x="2533" y="19"/>
                  </a:cubicBezTo>
                  <a:cubicBezTo>
                    <a:pt x="1068" y="374"/>
                    <a:pt x="1" y="4727"/>
                    <a:pt x="1" y="4727"/>
                  </a:cubicBezTo>
                  <a:lnTo>
                    <a:pt x="5211" y="4727"/>
                  </a:lnTo>
                  <a:cubicBezTo>
                    <a:pt x="5211" y="4727"/>
                    <a:pt x="4078" y="1"/>
                    <a:pt x="2681" y="1"/>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612;p22">
              <a:extLst>
                <a:ext uri="{FF2B5EF4-FFF2-40B4-BE49-F238E27FC236}">
                  <a16:creationId xmlns:a16="http://schemas.microsoft.com/office/drawing/2014/main" id="{8D8D9522-4436-7449-69C2-28339AAB16CF}"/>
                </a:ext>
              </a:extLst>
            </p:cNvPr>
            <p:cNvSpPr/>
            <p:nvPr/>
          </p:nvSpPr>
          <p:spPr>
            <a:xfrm>
              <a:off x="6029983" y="4605525"/>
              <a:ext cx="88496" cy="80258"/>
            </a:xfrm>
            <a:custGeom>
              <a:avLst/>
              <a:gdLst/>
              <a:ahLst/>
              <a:cxnLst/>
              <a:rect l="l" t="t" r="r" b="b"/>
              <a:pathLst>
                <a:path w="3244" h="2942" extrusionOk="0">
                  <a:moveTo>
                    <a:pt x="1666" y="0"/>
                  </a:moveTo>
                  <a:cubicBezTo>
                    <a:pt x="1634" y="0"/>
                    <a:pt x="1602" y="4"/>
                    <a:pt x="1570" y="12"/>
                  </a:cubicBezTo>
                  <a:cubicBezTo>
                    <a:pt x="670" y="222"/>
                    <a:pt x="1" y="2942"/>
                    <a:pt x="1" y="2942"/>
                  </a:cubicBezTo>
                  <a:lnTo>
                    <a:pt x="3244" y="2942"/>
                  </a:lnTo>
                  <a:cubicBezTo>
                    <a:pt x="3244" y="2942"/>
                    <a:pt x="2543" y="0"/>
                    <a:pt x="1666" y="0"/>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 name="Google Shape;613;p22">
            <a:extLst>
              <a:ext uri="{FF2B5EF4-FFF2-40B4-BE49-F238E27FC236}">
                <a16:creationId xmlns:a16="http://schemas.microsoft.com/office/drawing/2014/main" id="{0E5A4FBA-BB1E-ADAE-7DF5-E9F92EB3EFE5}"/>
              </a:ext>
            </a:extLst>
          </p:cNvPr>
          <p:cNvGrpSpPr/>
          <p:nvPr/>
        </p:nvGrpSpPr>
        <p:grpSpPr>
          <a:xfrm flipH="1">
            <a:off x="7412243" y="3159592"/>
            <a:ext cx="474918" cy="159212"/>
            <a:chOff x="5926093" y="4556827"/>
            <a:chExt cx="474918" cy="159212"/>
          </a:xfrm>
        </p:grpSpPr>
        <p:sp>
          <p:nvSpPr>
            <p:cNvPr id="24" name="Google Shape;614;p22">
              <a:extLst>
                <a:ext uri="{FF2B5EF4-FFF2-40B4-BE49-F238E27FC236}">
                  <a16:creationId xmlns:a16="http://schemas.microsoft.com/office/drawing/2014/main" id="{6B76A18A-7F4B-36D5-2B12-4D7831802A0F}"/>
                </a:ext>
              </a:extLst>
            </p:cNvPr>
            <p:cNvSpPr/>
            <p:nvPr/>
          </p:nvSpPr>
          <p:spPr>
            <a:xfrm>
              <a:off x="5926093" y="4655505"/>
              <a:ext cx="474918" cy="60534"/>
            </a:xfrm>
            <a:custGeom>
              <a:avLst/>
              <a:gdLst/>
              <a:ahLst/>
              <a:cxnLst/>
              <a:rect l="l" t="t" r="r" b="b"/>
              <a:pathLst>
                <a:path w="17409" h="2219" extrusionOk="0">
                  <a:moveTo>
                    <a:pt x="8705" y="1"/>
                  </a:moveTo>
                  <a:cubicBezTo>
                    <a:pt x="3892" y="1"/>
                    <a:pt x="1" y="503"/>
                    <a:pt x="1" y="1110"/>
                  </a:cubicBezTo>
                  <a:cubicBezTo>
                    <a:pt x="1" y="1716"/>
                    <a:pt x="3892" y="2219"/>
                    <a:pt x="8705" y="2219"/>
                  </a:cubicBezTo>
                  <a:cubicBezTo>
                    <a:pt x="13517" y="2219"/>
                    <a:pt x="17409" y="1716"/>
                    <a:pt x="17409" y="1110"/>
                  </a:cubicBezTo>
                  <a:cubicBezTo>
                    <a:pt x="17409" y="503"/>
                    <a:pt x="13517" y="1"/>
                    <a:pt x="8705"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615;p22">
              <a:extLst>
                <a:ext uri="{FF2B5EF4-FFF2-40B4-BE49-F238E27FC236}">
                  <a16:creationId xmlns:a16="http://schemas.microsoft.com/office/drawing/2014/main" id="{CC5EA5F9-9717-C483-5E4E-EDD4F29D68B8}"/>
                </a:ext>
              </a:extLst>
            </p:cNvPr>
            <p:cNvSpPr/>
            <p:nvPr/>
          </p:nvSpPr>
          <p:spPr>
            <a:xfrm>
              <a:off x="6118458" y="4556827"/>
              <a:ext cx="142156" cy="128953"/>
            </a:xfrm>
            <a:custGeom>
              <a:avLst/>
              <a:gdLst/>
              <a:ahLst/>
              <a:cxnLst/>
              <a:rect l="l" t="t" r="r" b="b"/>
              <a:pathLst>
                <a:path w="5211" h="4727" extrusionOk="0">
                  <a:moveTo>
                    <a:pt x="2681" y="1"/>
                  </a:moveTo>
                  <a:cubicBezTo>
                    <a:pt x="2632" y="1"/>
                    <a:pt x="2582" y="7"/>
                    <a:pt x="2533" y="19"/>
                  </a:cubicBezTo>
                  <a:cubicBezTo>
                    <a:pt x="1068" y="374"/>
                    <a:pt x="1" y="4727"/>
                    <a:pt x="1" y="4727"/>
                  </a:cubicBezTo>
                  <a:lnTo>
                    <a:pt x="5211" y="4727"/>
                  </a:lnTo>
                  <a:cubicBezTo>
                    <a:pt x="5211" y="4727"/>
                    <a:pt x="4078" y="1"/>
                    <a:pt x="2681" y="1"/>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616;p22">
              <a:extLst>
                <a:ext uri="{FF2B5EF4-FFF2-40B4-BE49-F238E27FC236}">
                  <a16:creationId xmlns:a16="http://schemas.microsoft.com/office/drawing/2014/main" id="{1E093F25-FABC-1F61-BCDA-1DBB68256DB0}"/>
                </a:ext>
              </a:extLst>
            </p:cNvPr>
            <p:cNvSpPr/>
            <p:nvPr/>
          </p:nvSpPr>
          <p:spPr>
            <a:xfrm>
              <a:off x="6029983" y="4605525"/>
              <a:ext cx="88496" cy="80258"/>
            </a:xfrm>
            <a:custGeom>
              <a:avLst/>
              <a:gdLst/>
              <a:ahLst/>
              <a:cxnLst/>
              <a:rect l="l" t="t" r="r" b="b"/>
              <a:pathLst>
                <a:path w="3244" h="2942" extrusionOk="0">
                  <a:moveTo>
                    <a:pt x="1666" y="0"/>
                  </a:moveTo>
                  <a:cubicBezTo>
                    <a:pt x="1634" y="0"/>
                    <a:pt x="1602" y="4"/>
                    <a:pt x="1570" y="12"/>
                  </a:cubicBezTo>
                  <a:cubicBezTo>
                    <a:pt x="670" y="222"/>
                    <a:pt x="1" y="2942"/>
                    <a:pt x="1" y="2942"/>
                  </a:cubicBezTo>
                  <a:lnTo>
                    <a:pt x="3244" y="2942"/>
                  </a:lnTo>
                  <a:cubicBezTo>
                    <a:pt x="3244" y="2942"/>
                    <a:pt x="2543" y="0"/>
                    <a:pt x="1666" y="0"/>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 name="Google Shape;617;p22">
            <a:extLst>
              <a:ext uri="{FF2B5EF4-FFF2-40B4-BE49-F238E27FC236}">
                <a16:creationId xmlns:a16="http://schemas.microsoft.com/office/drawing/2014/main" id="{B8542DDD-2E81-2F40-CDE7-75A39AAFD948}"/>
              </a:ext>
            </a:extLst>
          </p:cNvPr>
          <p:cNvGrpSpPr/>
          <p:nvPr/>
        </p:nvGrpSpPr>
        <p:grpSpPr>
          <a:xfrm flipH="1">
            <a:off x="1312418" y="1679867"/>
            <a:ext cx="474918" cy="159212"/>
            <a:chOff x="5926093" y="4556827"/>
            <a:chExt cx="474918" cy="159212"/>
          </a:xfrm>
        </p:grpSpPr>
        <p:sp>
          <p:nvSpPr>
            <p:cNvPr id="21" name="Google Shape;618;p22">
              <a:extLst>
                <a:ext uri="{FF2B5EF4-FFF2-40B4-BE49-F238E27FC236}">
                  <a16:creationId xmlns:a16="http://schemas.microsoft.com/office/drawing/2014/main" id="{02579FE8-E6B7-A162-F2BF-86F9D77CD507}"/>
                </a:ext>
              </a:extLst>
            </p:cNvPr>
            <p:cNvSpPr/>
            <p:nvPr/>
          </p:nvSpPr>
          <p:spPr>
            <a:xfrm>
              <a:off x="5926093" y="4655505"/>
              <a:ext cx="474918" cy="60534"/>
            </a:xfrm>
            <a:custGeom>
              <a:avLst/>
              <a:gdLst/>
              <a:ahLst/>
              <a:cxnLst/>
              <a:rect l="l" t="t" r="r" b="b"/>
              <a:pathLst>
                <a:path w="17409" h="2219" extrusionOk="0">
                  <a:moveTo>
                    <a:pt x="8705" y="1"/>
                  </a:moveTo>
                  <a:cubicBezTo>
                    <a:pt x="3892" y="1"/>
                    <a:pt x="1" y="503"/>
                    <a:pt x="1" y="1110"/>
                  </a:cubicBezTo>
                  <a:cubicBezTo>
                    <a:pt x="1" y="1716"/>
                    <a:pt x="3892" y="2219"/>
                    <a:pt x="8705" y="2219"/>
                  </a:cubicBezTo>
                  <a:cubicBezTo>
                    <a:pt x="13517" y="2219"/>
                    <a:pt x="17409" y="1716"/>
                    <a:pt x="17409" y="1110"/>
                  </a:cubicBezTo>
                  <a:cubicBezTo>
                    <a:pt x="17409" y="503"/>
                    <a:pt x="13517" y="1"/>
                    <a:pt x="8705"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619;p22">
              <a:extLst>
                <a:ext uri="{FF2B5EF4-FFF2-40B4-BE49-F238E27FC236}">
                  <a16:creationId xmlns:a16="http://schemas.microsoft.com/office/drawing/2014/main" id="{DE1E1CB8-71B3-F304-746B-71A785247287}"/>
                </a:ext>
              </a:extLst>
            </p:cNvPr>
            <p:cNvSpPr/>
            <p:nvPr/>
          </p:nvSpPr>
          <p:spPr>
            <a:xfrm>
              <a:off x="6118458" y="4556827"/>
              <a:ext cx="142156" cy="128953"/>
            </a:xfrm>
            <a:custGeom>
              <a:avLst/>
              <a:gdLst/>
              <a:ahLst/>
              <a:cxnLst/>
              <a:rect l="l" t="t" r="r" b="b"/>
              <a:pathLst>
                <a:path w="5211" h="4727" extrusionOk="0">
                  <a:moveTo>
                    <a:pt x="2681" y="1"/>
                  </a:moveTo>
                  <a:cubicBezTo>
                    <a:pt x="2632" y="1"/>
                    <a:pt x="2582" y="7"/>
                    <a:pt x="2533" y="19"/>
                  </a:cubicBezTo>
                  <a:cubicBezTo>
                    <a:pt x="1068" y="374"/>
                    <a:pt x="1" y="4727"/>
                    <a:pt x="1" y="4727"/>
                  </a:cubicBezTo>
                  <a:lnTo>
                    <a:pt x="5211" y="4727"/>
                  </a:lnTo>
                  <a:cubicBezTo>
                    <a:pt x="5211" y="4727"/>
                    <a:pt x="4078" y="1"/>
                    <a:pt x="2681" y="1"/>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620;p22">
              <a:extLst>
                <a:ext uri="{FF2B5EF4-FFF2-40B4-BE49-F238E27FC236}">
                  <a16:creationId xmlns:a16="http://schemas.microsoft.com/office/drawing/2014/main" id="{3B11CE82-713E-99F6-FF33-D4F035F43071}"/>
                </a:ext>
              </a:extLst>
            </p:cNvPr>
            <p:cNvSpPr/>
            <p:nvPr/>
          </p:nvSpPr>
          <p:spPr>
            <a:xfrm>
              <a:off x="6029983" y="4605525"/>
              <a:ext cx="88496" cy="80258"/>
            </a:xfrm>
            <a:custGeom>
              <a:avLst/>
              <a:gdLst/>
              <a:ahLst/>
              <a:cxnLst/>
              <a:rect l="l" t="t" r="r" b="b"/>
              <a:pathLst>
                <a:path w="3244" h="2942" extrusionOk="0">
                  <a:moveTo>
                    <a:pt x="1666" y="0"/>
                  </a:moveTo>
                  <a:cubicBezTo>
                    <a:pt x="1634" y="0"/>
                    <a:pt x="1602" y="4"/>
                    <a:pt x="1570" y="12"/>
                  </a:cubicBezTo>
                  <a:cubicBezTo>
                    <a:pt x="670" y="222"/>
                    <a:pt x="1" y="2942"/>
                    <a:pt x="1" y="2942"/>
                  </a:cubicBezTo>
                  <a:lnTo>
                    <a:pt x="3244" y="2942"/>
                  </a:lnTo>
                  <a:cubicBezTo>
                    <a:pt x="3244" y="2942"/>
                    <a:pt x="2543" y="0"/>
                    <a:pt x="1666" y="0"/>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457261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500" fill="hold"/>
                                        <p:tgtEl>
                                          <p:spTgt spid="2"/>
                                        </p:tgtEl>
                                        <p:attrNameLst>
                                          <p:attrName>ppt_x</p:attrName>
                                        </p:attrNameLst>
                                      </p:cBhvr>
                                      <p:tavLst>
                                        <p:tav tm="0">
                                          <p:val>
                                            <p:strVal val="#ppt_x"/>
                                          </p:val>
                                        </p:tav>
                                        <p:tav tm="100000">
                                          <p:val>
                                            <p:strVal val="#ppt_x"/>
                                          </p:val>
                                        </p:tav>
                                      </p:tavLst>
                                    </p:anim>
                                    <p:anim calcmode="lin" valueType="num">
                                      <p:cBhvr additive="base">
                                        <p:cTn id="27" dur="500" fill="hold"/>
                                        <p:tgtEl>
                                          <p:spTgt spid="2"/>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ppt_x"/>
                                          </p:val>
                                        </p:tav>
                                        <p:tav tm="100000">
                                          <p:val>
                                            <p:strVal val="#ppt_x"/>
                                          </p:val>
                                        </p:tav>
                                      </p:tavLst>
                                    </p:anim>
                                    <p:anim calcmode="lin" valueType="num">
                                      <p:cBhvr additive="base">
                                        <p:cTn id="31" dur="500" fill="hold"/>
                                        <p:tgtEl>
                                          <p:spTgt spid="3"/>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additive="base">
                                        <p:cTn id="34" dur="500" fill="hold"/>
                                        <p:tgtEl>
                                          <p:spTgt spid="4"/>
                                        </p:tgtEl>
                                        <p:attrNameLst>
                                          <p:attrName>ppt_x</p:attrName>
                                        </p:attrNameLst>
                                      </p:cBhvr>
                                      <p:tavLst>
                                        <p:tav tm="0">
                                          <p:val>
                                            <p:strVal val="#ppt_x"/>
                                          </p:val>
                                        </p:tav>
                                        <p:tav tm="100000">
                                          <p:val>
                                            <p:strVal val="#ppt_x"/>
                                          </p:val>
                                        </p:tav>
                                      </p:tavLst>
                                    </p:anim>
                                    <p:anim calcmode="lin" valueType="num">
                                      <p:cBhvr additive="base">
                                        <p:cTn id="35" dur="500" fill="hold"/>
                                        <p:tgtEl>
                                          <p:spTgt spid="4"/>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 calcmode="lin" valueType="num">
                                      <p:cBhvr additive="base">
                                        <p:cTn id="38" dur="500" fill="hold"/>
                                        <p:tgtEl>
                                          <p:spTgt spid="12"/>
                                        </p:tgtEl>
                                        <p:attrNameLst>
                                          <p:attrName>ppt_x</p:attrName>
                                        </p:attrNameLst>
                                      </p:cBhvr>
                                      <p:tavLst>
                                        <p:tav tm="0">
                                          <p:val>
                                            <p:strVal val="#ppt_x"/>
                                          </p:val>
                                        </p:tav>
                                        <p:tav tm="100000">
                                          <p:val>
                                            <p:strVal val="#ppt_x"/>
                                          </p:val>
                                        </p:tav>
                                      </p:tavLst>
                                    </p:anim>
                                    <p:anim calcmode="lin" valueType="num">
                                      <p:cBhvr additive="base">
                                        <p:cTn id="39" dur="500" fill="hold"/>
                                        <p:tgtEl>
                                          <p:spTgt spid="12"/>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500" fill="hold"/>
                                        <p:tgtEl>
                                          <p:spTgt spid="13"/>
                                        </p:tgtEl>
                                        <p:attrNameLst>
                                          <p:attrName>ppt_x</p:attrName>
                                        </p:attrNameLst>
                                      </p:cBhvr>
                                      <p:tavLst>
                                        <p:tav tm="0">
                                          <p:val>
                                            <p:strVal val="#ppt_x"/>
                                          </p:val>
                                        </p:tav>
                                        <p:tav tm="100000">
                                          <p:val>
                                            <p:strVal val="#ppt_x"/>
                                          </p:val>
                                        </p:tav>
                                      </p:tavLst>
                                    </p:anim>
                                    <p:anim calcmode="lin" valueType="num">
                                      <p:cBhvr additive="base">
                                        <p:cTn id="43" dur="500" fill="hold"/>
                                        <p:tgtEl>
                                          <p:spTgt spid="13"/>
                                        </p:tgtEl>
                                        <p:attrNameLst>
                                          <p:attrName>ppt_y</p:attrName>
                                        </p:attrNameLst>
                                      </p:cBhvr>
                                      <p:tavLst>
                                        <p:tav tm="0">
                                          <p:val>
                                            <p:strVal val="1+#ppt_h/2"/>
                                          </p:val>
                                        </p:tav>
                                        <p:tav tm="100000">
                                          <p:val>
                                            <p:strVal val="#ppt_y"/>
                                          </p:val>
                                        </p:tav>
                                      </p:tavLst>
                                    </p:anim>
                                  </p:childTnLst>
                                </p:cTn>
                              </p:par>
                              <p:par>
                                <p:cTn id="44" presetID="2" presetClass="entr" presetSubtype="4" fill="hold" nodeType="with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additive="base">
                                        <p:cTn id="46" dur="500" fill="hold"/>
                                        <p:tgtEl>
                                          <p:spTgt spid="14"/>
                                        </p:tgtEl>
                                        <p:attrNameLst>
                                          <p:attrName>ppt_x</p:attrName>
                                        </p:attrNameLst>
                                      </p:cBhvr>
                                      <p:tavLst>
                                        <p:tav tm="0">
                                          <p:val>
                                            <p:strVal val="#ppt_x"/>
                                          </p:val>
                                        </p:tav>
                                        <p:tav tm="100000">
                                          <p:val>
                                            <p:strVal val="#ppt_x"/>
                                          </p:val>
                                        </p:tav>
                                      </p:tavLst>
                                    </p:anim>
                                    <p:anim calcmode="lin" valueType="num">
                                      <p:cBhvr additive="base">
                                        <p:cTn id="47" dur="500" fill="hold"/>
                                        <p:tgtEl>
                                          <p:spTgt spid="14"/>
                                        </p:tgtEl>
                                        <p:attrNameLst>
                                          <p:attrName>ppt_y</p:attrName>
                                        </p:attrNameLst>
                                      </p:cBhvr>
                                      <p:tavLst>
                                        <p:tav tm="0">
                                          <p:val>
                                            <p:strVal val="1+#ppt_h/2"/>
                                          </p:val>
                                        </p:tav>
                                        <p:tav tm="100000">
                                          <p:val>
                                            <p:strVal val="#ppt_y"/>
                                          </p:val>
                                        </p:tav>
                                      </p:tavLst>
                                    </p:anim>
                                  </p:childTnLst>
                                </p:cTn>
                              </p:par>
                              <p:par>
                                <p:cTn id="48" presetID="2" presetClass="entr" presetSubtype="4" fill="hold" nodeType="with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additive="base">
                                        <p:cTn id="50" dur="500" fill="hold"/>
                                        <p:tgtEl>
                                          <p:spTgt spid="16"/>
                                        </p:tgtEl>
                                        <p:attrNameLst>
                                          <p:attrName>ppt_x</p:attrName>
                                        </p:attrNameLst>
                                      </p:cBhvr>
                                      <p:tavLst>
                                        <p:tav tm="0">
                                          <p:val>
                                            <p:strVal val="#ppt_x"/>
                                          </p:val>
                                        </p:tav>
                                        <p:tav tm="100000">
                                          <p:val>
                                            <p:strVal val="#ppt_x"/>
                                          </p:val>
                                        </p:tav>
                                      </p:tavLst>
                                    </p:anim>
                                    <p:anim calcmode="lin" valueType="num">
                                      <p:cBhvr additive="base">
                                        <p:cTn id="51" dur="500" fill="hold"/>
                                        <p:tgtEl>
                                          <p:spTgt spid="16"/>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additive="base">
                                        <p:cTn id="54" dur="500" fill="hold"/>
                                        <p:tgtEl>
                                          <p:spTgt spid="17"/>
                                        </p:tgtEl>
                                        <p:attrNameLst>
                                          <p:attrName>ppt_x</p:attrName>
                                        </p:attrNameLst>
                                      </p:cBhvr>
                                      <p:tavLst>
                                        <p:tav tm="0">
                                          <p:val>
                                            <p:strVal val="#ppt_x"/>
                                          </p:val>
                                        </p:tav>
                                        <p:tav tm="100000">
                                          <p:val>
                                            <p:strVal val="#ppt_x"/>
                                          </p:val>
                                        </p:tav>
                                      </p:tavLst>
                                    </p:anim>
                                    <p:anim calcmode="lin" valueType="num">
                                      <p:cBhvr additive="base">
                                        <p:cTn id="5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14" presetClass="entr" presetSubtype="10" fill="hold" grpId="0" nodeType="click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randombar(horizontal)">
                                      <p:cBhvr>
                                        <p:cTn id="60" dur="500"/>
                                        <p:tgtEl>
                                          <p:spTgt spid="6"/>
                                        </p:tgtEl>
                                      </p:cBhvr>
                                    </p:animEffect>
                                  </p:childTnLst>
                                </p:cTn>
                              </p:par>
                            </p:childTnLst>
                          </p:cTn>
                        </p:par>
                      </p:childTnLst>
                    </p:cTn>
                  </p:par>
                  <p:par>
                    <p:cTn id="61" fill="hold">
                      <p:stCondLst>
                        <p:cond delay="indefinite"/>
                      </p:stCondLst>
                      <p:childTnLst>
                        <p:par>
                          <p:cTn id="62" fill="hold">
                            <p:stCondLst>
                              <p:cond delay="0"/>
                            </p:stCondLst>
                            <p:childTnLst>
                              <p:par>
                                <p:cTn id="63" presetID="14" presetClass="entr" presetSubtype="10" fill="hold" grpId="0" nodeType="click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randombar(horizontal)">
                                      <p:cBhvr>
                                        <p:cTn id="65" dur="500"/>
                                        <p:tgtEl>
                                          <p:spTgt spid="15"/>
                                        </p:tgtEl>
                                      </p:cBhvr>
                                    </p:animEffect>
                                  </p:childTnLst>
                                </p:cTn>
                              </p:par>
                            </p:childTnLst>
                          </p:cTn>
                        </p:par>
                      </p:childTnLst>
                    </p:cTn>
                  </p:par>
                  <p:par>
                    <p:cTn id="66" fill="hold">
                      <p:stCondLst>
                        <p:cond delay="indefinite"/>
                      </p:stCondLst>
                      <p:childTnLst>
                        <p:par>
                          <p:cTn id="67" fill="hold">
                            <p:stCondLst>
                              <p:cond delay="0"/>
                            </p:stCondLst>
                            <p:childTnLst>
                              <p:par>
                                <p:cTn id="68" presetID="14" presetClass="entr" presetSubtype="10" fill="hold" grpId="0" nodeType="clickEffect">
                                  <p:stCondLst>
                                    <p:cond delay="0"/>
                                  </p:stCondLst>
                                  <p:childTnLst>
                                    <p:set>
                                      <p:cBhvr>
                                        <p:cTn id="69" dur="1" fill="hold">
                                          <p:stCondLst>
                                            <p:cond delay="0"/>
                                          </p:stCondLst>
                                        </p:cTn>
                                        <p:tgtEl>
                                          <p:spTgt spid="5"/>
                                        </p:tgtEl>
                                        <p:attrNameLst>
                                          <p:attrName>style.visibility</p:attrName>
                                        </p:attrNameLst>
                                      </p:cBhvr>
                                      <p:to>
                                        <p:strVal val="visible"/>
                                      </p:to>
                                    </p:set>
                                    <p:animEffect transition="in" filter="randombar(horizontal)">
                                      <p:cBhvr>
                                        <p:cTn id="7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12" grpId="0" animBg="1"/>
      <p:bldP spid="15"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436"/>
        <p:cNvGrpSpPr/>
        <p:nvPr/>
      </p:nvGrpSpPr>
      <p:grpSpPr>
        <a:xfrm>
          <a:off x="0" y="0"/>
          <a:ext cx="0" cy="0"/>
          <a:chOff x="0" y="0"/>
          <a:chExt cx="0" cy="0"/>
        </a:xfrm>
      </p:grpSpPr>
      <p:sp>
        <p:nvSpPr>
          <p:cNvPr id="7" name="思想气泡: 云 3">
            <a:extLst>
              <a:ext uri="{FF2B5EF4-FFF2-40B4-BE49-F238E27FC236}">
                <a16:creationId xmlns:a16="http://schemas.microsoft.com/office/drawing/2014/main" id="{98979968-A136-1710-6312-31CDF4B9D75A}"/>
              </a:ext>
            </a:extLst>
          </p:cNvPr>
          <p:cNvSpPr/>
          <p:nvPr/>
        </p:nvSpPr>
        <p:spPr>
          <a:xfrm>
            <a:off x="564756" y="353273"/>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c</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5">
            <a:extLst>
              <a:ext uri="{FF2B5EF4-FFF2-40B4-BE49-F238E27FC236}">
                <a16:creationId xmlns:a16="http://schemas.microsoft.com/office/drawing/2014/main" id="{D8EAAF34-EA30-41C6-9DED-9E3356818EE3}"/>
              </a:ext>
            </a:extLst>
          </p:cNvPr>
          <p:cNvSpPr txBox="1"/>
          <p:nvPr/>
        </p:nvSpPr>
        <p:spPr>
          <a:xfrm>
            <a:off x="1495198" y="225410"/>
            <a:ext cx="5769200" cy="584775"/>
          </a:xfrm>
          <a:prstGeom prst="rect">
            <a:avLst/>
          </a:prstGeom>
          <a:noFill/>
        </p:spPr>
        <p:txBody>
          <a:bodyPr wrap="square" rtlCol="0">
            <a:spAutoFit/>
          </a:bodyPr>
          <a:lstStyle/>
          <a:p>
            <a:pPr defTabSz="685800">
              <a:buClrTx/>
            </a:pPr>
            <a:r>
              <a:rPr lang="en-US" altLang="zh-CN" sz="32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Biện pháp tu từ</a:t>
            </a:r>
            <a:endParaRPr lang="zh-CN" altLang="en-US" sz="32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9" name="图片 6">
            <a:extLst>
              <a:ext uri="{FF2B5EF4-FFF2-40B4-BE49-F238E27FC236}">
                <a16:creationId xmlns:a16="http://schemas.microsoft.com/office/drawing/2014/main" id="{6F096548-165C-4F65-5F51-E6DAA12452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10" name="图片 1">
            <a:extLst>
              <a:ext uri="{FF2B5EF4-FFF2-40B4-BE49-F238E27FC236}">
                <a16:creationId xmlns:a16="http://schemas.microsoft.com/office/drawing/2014/main" id="{FDA90D7C-6C65-5EC2-2A4B-6F2E66290934}"/>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11" name="图片 2">
            <a:extLst>
              <a:ext uri="{FF2B5EF4-FFF2-40B4-BE49-F238E27FC236}">
                <a16:creationId xmlns:a16="http://schemas.microsoft.com/office/drawing/2014/main" id="{9CCD6E93-9209-8105-692C-5BB1A1D1A5EA}"/>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3077351" y="-49142"/>
            <a:ext cx="670560" cy="529590"/>
          </a:xfrm>
          <a:prstGeom prst="rect">
            <a:avLst/>
          </a:prstGeom>
        </p:spPr>
      </p:pic>
      <p:grpSp>
        <p:nvGrpSpPr>
          <p:cNvPr id="60" name="Google Shape;2462;p36">
            <a:extLst>
              <a:ext uri="{FF2B5EF4-FFF2-40B4-BE49-F238E27FC236}">
                <a16:creationId xmlns:a16="http://schemas.microsoft.com/office/drawing/2014/main" id="{4AA3D520-99D2-4C53-EC48-EF1847654C3A}"/>
              </a:ext>
            </a:extLst>
          </p:cNvPr>
          <p:cNvGrpSpPr/>
          <p:nvPr/>
        </p:nvGrpSpPr>
        <p:grpSpPr>
          <a:xfrm>
            <a:off x="1507058" y="1084737"/>
            <a:ext cx="1084368" cy="2955770"/>
            <a:chOff x="1999341" y="1325375"/>
            <a:chExt cx="1004415" cy="2737836"/>
          </a:xfrm>
        </p:grpSpPr>
        <p:sp>
          <p:nvSpPr>
            <p:cNvPr id="128" name="Google Shape;2463;p36">
              <a:extLst>
                <a:ext uri="{FF2B5EF4-FFF2-40B4-BE49-F238E27FC236}">
                  <a16:creationId xmlns:a16="http://schemas.microsoft.com/office/drawing/2014/main" id="{34EF7FE6-B92F-DC77-ED26-806736FCE409}"/>
                </a:ext>
              </a:extLst>
            </p:cNvPr>
            <p:cNvSpPr/>
            <p:nvPr/>
          </p:nvSpPr>
          <p:spPr>
            <a:xfrm>
              <a:off x="2272525" y="3598266"/>
              <a:ext cx="412217" cy="464945"/>
            </a:xfrm>
            <a:custGeom>
              <a:avLst/>
              <a:gdLst/>
              <a:ahLst/>
              <a:cxnLst/>
              <a:rect l="l" t="t" r="r" b="b"/>
              <a:pathLst>
                <a:path w="7169" h="8086" extrusionOk="0">
                  <a:moveTo>
                    <a:pt x="3584" y="1"/>
                  </a:moveTo>
                  <a:lnTo>
                    <a:pt x="1072" y="1358"/>
                  </a:lnTo>
                  <a:cubicBezTo>
                    <a:pt x="251" y="1799"/>
                    <a:pt x="1" y="2858"/>
                    <a:pt x="524" y="3632"/>
                  </a:cubicBezTo>
                  <a:lnTo>
                    <a:pt x="3584" y="8085"/>
                  </a:lnTo>
                  <a:lnTo>
                    <a:pt x="6644" y="3632"/>
                  </a:lnTo>
                  <a:cubicBezTo>
                    <a:pt x="7168" y="2858"/>
                    <a:pt x="6918" y="1799"/>
                    <a:pt x="6097" y="1358"/>
                  </a:cubicBezTo>
                  <a:lnTo>
                    <a:pt x="3584" y="1"/>
                  </a:ln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2464;p36">
              <a:extLst>
                <a:ext uri="{FF2B5EF4-FFF2-40B4-BE49-F238E27FC236}">
                  <a16:creationId xmlns:a16="http://schemas.microsoft.com/office/drawing/2014/main" id="{177F7483-83A3-CFED-5729-93990A6C1551}"/>
                </a:ext>
              </a:extLst>
            </p:cNvPr>
            <p:cNvSpPr/>
            <p:nvPr/>
          </p:nvSpPr>
          <p:spPr>
            <a:xfrm>
              <a:off x="2076737" y="1366086"/>
              <a:ext cx="816097" cy="2512923"/>
            </a:xfrm>
            <a:custGeom>
              <a:avLst/>
              <a:gdLst/>
              <a:ahLst/>
              <a:cxnLst/>
              <a:rect l="l" t="t" r="r" b="b"/>
              <a:pathLst>
                <a:path w="14193" h="43703" extrusionOk="0">
                  <a:moveTo>
                    <a:pt x="6988" y="1"/>
                  </a:moveTo>
                  <a:cubicBezTo>
                    <a:pt x="6885" y="1"/>
                    <a:pt x="6781" y="66"/>
                    <a:pt x="6763" y="197"/>
                  </a:cubicBezTo>
                  <a:lnTo>
                    <a:pt x="6477" y="2995"/>
                  </a:lnTo>
                  <a:lnTo>
                    <a:pt x="6477" y="14758"/>
                  </a:lnTo>
                  <a:lnTo>
                    <a:pt x="619" y="4471"/>
                  </a:lnTo>
                  <a:cubicBezTo>
                    <a:pt x="563" y="4367"/>
                    <a:pt x="459" y="4312"/>
                    <a:pt x="353" y="4312"/>
                  </a:cubicBezTo>
                  <a:cubicBezTo>
                    <a:pt x="302" y="4312"/>
                    <a:pt x="250" y="4325"/>
                    <a:pt x="203" y="4352"/>
                  </a:cubicBezTo>
                  <a:cubicBezTo>
                    <a:pt x="48" y="4436"/>
                    <a:pt x="0" y="4626"/>
                    <a:pt x="84" y="4769"/>
                  </a:cubicBezTo>
                  <a:lnTo>
                    <a:pt x="5513" y="14306"/>
                  </a:lnTo>
                  <a:cubicBezTo>
                    <a:pt x="6144" y="15425"/>
                    <a:pt x="6477" y="16687"/>
                    <a:pt x="6477" y="17961"/>
                  </a:cubicBezTo>
                  <a:lnTo>
                    <a:pt x="6477" y="37333"/>
                  </a:lnTo>
                  <a:cubicBezTo>
                    <a:pt x="6477" y="38416"/>
                    <a:pt x="5882" y="39416"/>
                    <a:pt x="4918" y="39940"/>
                  </a:cubicBezTo>
                  <a:cubicBezTo>
                    <a:pt x="4870" y="39988"/>
                    <a:pt x="3263" y="40547"/>
                    <a:pt x="3727" y="42024"/>
                  </a:cubicBezTo>
                  <a:cubicBezTo>
                    <a:pt x="3763" y="41917"/>
                    <a:pt x="3810" y="41809"/>
                    <a:pt x="3858" y="41714"/>
                  </a:cubicBezTo>
                  <a:cubicBezTo>
                    <a:pt x="4060" y="41357"/>
                    <a:pt x="4429" y="41119"/>
                    <a:pt x="4822" y="41024"/>
                  </a:cubicBezTo>
                  <a:lnTo>
                    <a:pt x="5858" y="40762"/>
                  </a:lnTo>
                  <a:cubicBezTo>
                    <a:pt x="5905" y="40749"/>
                    <a:pt x="5953" y="40744"/>
                    <a:pt x="5999" y="40744"/>
                  </a:cubicBezTo>
                  <a:cubicBezTo>
                    <a:pt x="6268" y="40744"/>
                    <a:pt x="6510" y="40940"/>
                    <a:pt x="6561" y="41214"/>
                  </a:cubicBezTo>
                  <a:lnTo>
                    <a:pt x="6989" y="43702"/>
                  </a:lnTo>
                  <a:lnTo>
                    <a:pt x="7466" y="41214"/>
                  </a:lnTo>
                  <a:cubicBezTo>
                    <a:pt x="7516" y="40940"/>
                    <a:pt x="7758" y="40744"/>
                    <a:pt x="8027" y="40744"/>
                  </a:cubicBezTo>
                  <a:cubicBezTo>
                    <a:pt x="8074" y="40744"/>
                    <a:pt x="8121" y="40749"/>
                    <a:pt x="8168" y="40762"/>
                  </a:cubicBezTo>
                  <a:lnTo>
                    <a:pt x="9156" y="41024"/>
                  </a:lnTo>
                  <a:cubicBezTo>
                    <a:pt x="9561" y="41119"/>
                    <a:pt x="9918" y="41357"/>
                    <a:pt x="10121" y="41714"/>
                  </a:cubicBezTo>
                  <a:cubicBezTo>
                    <a:pt x="10180" y="41809"/>
                    <a:pt x="10216" y="41917"/>
                    <a:pt x="10252" y="42024"/>
                  </a:cubicBezTo>
                  <a:cubicBezTo>
                    <a:pt x="10466" y="41333"/>
                    <a:pt x="10180" y="40547"/>
                    <a:pt x="9502" y="40178"/>
                  </a:cubicBezTo>
                  <a:cubicBezTo>
                    <a:pt x="9394" y="40083"/>
                    <a:pt x="7501" y="39428"/>
                    <a:pt x="7501" y="37333"/>
                  </a:cubicBezTo>
                  <a:lnTo>
                    <a:pt x="7501" y="18223"/>
                  </a:lnTo>
                  <a:cubicBezTo>
                    <a:pt x="7501" y="16806"/>
                    <a:pt x="7918" y="15401"/>
                    <a:pt x="8692" y="14199"/>
                  </a:cubicBezTo>
                  <a:lnTo>
                    <a:pt x="14109" y="5864"/>
                  </a:lnTo>
                  <a:cubicBezTo>
                    <a:pt x="14193" y="5722"/>
                    <a:pt x="14157" y="5531"/>
                    <a:pt x="14014" y="5448"/>
                  </a:cubicBezTo>
                  <a:cubicBezTo>
                    <a:pt x="13960" y="5412"/>
                    <a:pt x="13900" y="5395"/>
                    <a:pt x="13840" y="5395"/>
                  </a:cubicBezTo>
                  <a:cubicBezTo>
                    <a:pt x="13741" y="5395"/>
                    <a:pt x="13645" y="5442"/>
                    <a:pt x="13585" y="5531"/>
                  </a:cubicBezTo>
                  <a:lnTo>
                    <a:pt x="7501" y="14901"/>
                  </a:lnTo>
                  <a:lnTo>
                    <a:pt x="7501" y="2995"/>
                  </a:lnTo>
                  <a:lnTo>
                    <a:pt x="7204" y="197"/>
                  </a:lnTo>
                  <a:cubicBezTo>
                    <a:pt x="7192" y="66"/>
                    <a:pt x="7090" y="1"/>
                    <a:pt x="6988" y="1"/>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2465;p36">
              <a:extLst>
                <a:ext uri="{FF2B5EF4-FFF2-40B4-BE49-F238E27FC236}">
                  <a16:creationId xmlns:a16="http://schemas.microsoft.com/office/drawing/2014/main" id="{ABA95AF5-4BD7-9FD8-B8FC-963B615DB056}"/>
                </a:ext>
              </a:extLst>
            </p:cNvPr>
            <p:cNvSpPr/>
            <p:nvPr/>
          </p:nvSpPr>
          <p:spPr>
            <a:xfrm>
              <a:off x="2027459" y="1482812"/>
              <a:ext cx="118450" cy="151340"/>
            </a:xfrm>
            <a:custGeom>
              <a:avLst/>
              <a:gdLst/>
              <a:ahLst/>
              <a:cxnLst/>
              <a:rect l="l" t="t" r="r" b="b"/>
              <a:pathLst>
                <a:path w="2060" h="2632" extrusionOk="0">
                  <a:moveTo>
                    <a:pt x="333" y="1"/>
                  </a:moveTo>
                  <a:cubicBezTo>
                    <a:pt x="333" y="1"/>
                    <a:pt x="0" y="1346"/>
                    <a:pt x="238" y="1834"/>
                  </a:cubicBezTo>
                  <a:cubicBezTo>
                    <a:pt x="476" y="2334"/>
                    <a:pt x="1596" y="2632"/>
                    <a:pt x="1596" y="2632"/>
                  </a:cubicBezTo>
                  <a:cubicBezTo>
                    <a:pt x="1596" y="2632"/>
                    <a:pt x="2060" y="1572"/>
                    <a:pt x="1822" y="1072"/>
                  </a:cubicBezTo>
                  <a:cubicBezTo>
                    <a:pt x="1584" y="584"/>
                    <a:pt x="333" y="1"/>
                    <a:pt x="333" y="1"/>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2466;p36">
              <a:extLst>
                <a:ext uri="{FF2B5EF4-FFF2-40B4-BE49-F238E27FC236}">
                  <a16:creationId xmlns:a16="http://schemas.microsoft.com/office/drawing/2014/main" id="{B8AF2B48-C03D-7812-8C99-DF42092D5983}"/>
                </a:ext>
              </a:extLst>
            </p:cNvPr>
            <p:cNvSpPr/>
            <p:nvPr/>
          </p:nvSpPr>
          <p:spPr>
            <a:xfrm>
              <a:off x="1999341" y="1642147"/>
              <a:ext cx="110975" cy="73485"/>
            </a:xfrm>
            <a:custGeom>
              <a:avLst/>
              <a:gdLst/>
              <a:ahLst/>
              <a:cxnLst/>
              <a:rect l="l" t="t" r="r" b="b"/>
              <a:pathLst>
                <a:path w="1930" h="1278" extrusionOk="0">
                  <a:moveTo>
                    <a:pt x="1055" y="0"/>
                  </a:moveTo>
                  <a:cubicBezTo>
                    <a:pt x="956" y="0"/>
                    <a:pt x="863" y="15"/>
                    <a:pt x="787" y="51"/>
                  </a:cubicBezTo>
                  <a:cubicBezTo>
                    <a:pt x="418" y="230"/>
                    <a:pt x="1" y="1147"/>
                    <a:pt x="1" y="1147"/>
                  </a:cubicBezTo>
                  <a:cubicBezTo>
                    <a:pt x="1" y="1147"/>
                    <a:pt x="543" y="1277"/>
                    <a:pt x="969" y="1277"/>
                  </a:cubicBezTo>
                  <a:cubicBezTo>
                    <a:pt x="1119" y="1277"/>
                    <a:pt x="1254" y="1261"/>
                    <a:pt x="1346" y="1218"/>
                  </a:cubicBezTo>
                  <a:cubicBezTo>
                    <a:pt x="1715" y="1040"/>
                    <a:pt x="1930" y="218"/>
                    <a:pt x="1930" y="218"/>
                  </a:cubicBezTo>
                  <a:cubicBezTo>
                    <a:pt x="1930" y="218"/>
                    <a:pt x="1441" y="0"/>
                    <a:pt x="1055" y="0"/>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2467;p36">
              <a:extLst>
                <a:ext uri="{FF2B5EF4-FFF2-40B4-BE49-F238E27FC236}">
                  <a16:creationId xmlns:a16="http://schemas.microsoft.com/office/drawing/2014/main" id="{DD359972-D180-C3B2-6FFA-57207F8FB1C9}"/>
                </a:ext>
              </a:extLst>
            </p:cNvPr>
            <p:cNvSpPr/>
            <p:nvPr/>
          </p:nvSpPr>
          <p:spPr>
            <a:xfrm>
              <a:off x="2485449" y="1709020"/>
              <a:ext cx="111665" cy="73658"/>
            </a:xfrm>
            <a:custGeom>
              <a:avLst/>
              <a:gdLst/>
              <a:ahLst/>
              <a:cxnLst/>
              <a:rect l="l" t="t" r="r" b="b"/>
              <a:pathLst>
                <a:path w="1942" h="1281" extrusionOk="0">
                  <a:moveTo>
                    <a:pt x="991" y="1"/>
                  </a:moveTo>
                  <a:cubicBezTo>
                    <a:pt x="831" y="1"/>
                    <a:pt x="684" y="18"/>
                    <a:pt x="584" y="67"/>
                  </a:cubicBezTo>
                  <a:cubicBezTo>
                    <a:pt x="215" y="246"/>
                    <a:pt x="0" y="1067"/>
                    <a:pt x="0" y="1067"/>
                  </a:cubicBezTo>
                  <a:cubicBezTo>
                    <a:pt x="0" y="1067"/>
                    <a:pt x="503" y="1281"/>
                    <a:pt x="887" y="1281"/>
                  </a:cubicBezTo>
                  <a:cubicBezTo>
                    <a:pt x="983" y="1281"/>
                    <a:pt x="1072" y="1267"/>
                    <a:pt x="1143" y="1234"/>
                  </a:cubicBezTo>
                  <a:cubicBezTo>
                    <a:pt x="1512" y="1055"/>
                    <a:pt x="1941" y="127"/>
                    <a:pt x="1941" y="127"/>
                  </a:cubicBezTo>
                  <a:cubicBezTo>
                    <a:pt x="1941" y="127"/>
                    <a:pt x="1418" y="1"/>
                    <a:pt x="991"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2468;p36">
              <a:extLst>
                <a:ext uri="{FF2B5EF4-FFF2-40B4-BE49-F238E27FC236}">
                  <a16:creationId xmlns:a16="http://schemas.microsoft.com/office/drawing/2014/main" id="{926405F5-2136-499E-538C-CAB0552B0859}"/>
                </a:ext>
              </a:extLst>
            </p:cNvPr>
            <p:cNvSpPr/>
            <p:nvPr/>
          </p:nvSpPr>
          <p:spPr>
            <a:xfrm>
              <a:off x="2086339" y="1803552"/>
              <a:ext cx="117070" cy="73313"/>
            </a:xfrm>
            <a:custGeom>
              <a:avLst/>
              <a:gdLst/>
              <a:ahLst/>
              <a:cxnLst/>
              <a:rect l="l" t="t" r="r" b="b"/>
              <a:pathLst>
                <a:path w="2036" h="1275" extrusionOk="0">
                  <a:moveTo>
                    <a:pt x="1114" y="1"/>
                  </a:moveTo>
                  <a:cubicBezTo>
                    <a:pt x="673" y="1"/>
                    <a:pt x="0" y="245"/>
                    <a:pt x="0" y="245"/>
                  </a:cubicBezTo>
                  <a:cubicBezTo>
                    <a:pt x="0" y="245"/>
                    <a:pt x="524" y="1114"/>
                    <a:pt x="905" y="1245"/>
                  </a:cubicBezTo>
                  <a:cubicBezTo>
                    <a:pt x="959" y="1265"/>
                    <a:pt x="1021" y="1274"/>
                    <a:pt x="1088" y="1274"/>
                  </a:cubicBezTo>
                  <a:cubicBezTo>
                    <a:pt x="1485" y="1274"/>
                    <a:pt x="2036" y="959"/>
                    <a:pt x="2036" y="959"/>
                  </a:cubicBezTo>
                  <a:cubicBezTo>
                    <a:pt x="2036" y="959"/>
                    <a:pt x="1715" y="161"/>
                    <a:pt x="1334" y="31"/>
                  </a:cubicBezTo>
                  <a:cubicBezTo>
                    <a:pt x="1273" y="10"/>
                    <a:pt x="1198" y="1"/>
                    <a:pt x="1114" y="1"/>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2469;p36">
              <a:extLst>
                <a:ext uri="{FF2B5EF4-FFF2-40B4-BE49-F238E27FC236}">
                  <a16:creationId xmlns:a16="http://schemas.microsoft.com/office/drawing/2014/main" id="{C7B4F481-89CB-95CC-33BD-838B66C93A2D}"/>
                </a:ext>
              </a:extLst>
            </p:cNvPr>
            <p:cNvSpPr/>
            <p:nvPr/>
          </p:nvSpPr>
          <p:spPr>
            <a:xfrm>
              <a:off x="2232792" y="1760081"/>
              <a:ext cx="86365" cy="117128"/>
            </a:xfrm>
            <a:custGeom>
              <a:avLst/>
              <a:gdLst/>
              <a:ahLst/>
              <a:cxnLst/>
              <a:rect l="l" t="t" r="r" b="b"/>
              <a:pathLst>
                <a:path w="1502" h="2037" extrusionOk="0">
                  <a:moveTo>
                    <a:pt x="1144" y="1"/>
                  </a:moveTo>
                  <a:cubicBezTo>
                    <a:pt x="1144" y="1"/>
                    <a:pt x="275" y="536"/>
                    <a:pt x="144" y="917"/>
                  </a:cubicBezTo>
                  <a:cubicBezTo>
                    <a:pt x="1" y="1298"/>
                    <a:pt x="430" y="2037"/>
                    <a:pt x="430" y="2037"/>
                  </a:cubicBezTo>
                  <a:cubicBezTo>
                    <a:pt x="430" y="2037"/>
                    <a:pt x="1227" y="1715"/>
                    <a:pt x="1358" y="1334"/>
                  </a:cubicBezTo>
                  <a:cubicBezTo>
                    <a:pt x="1501" y="953"/>
                    <a:pt x="1144" y="1"/>
                    <a:pt x="1144" y="1"/>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2470;p36">
              <a:extLst>
                <a:ext uri="{FF2B5EF4-FFF2-40B4-BE49-F238E27FC236}">
                  <a16:creationId xmlns:a16="http://schemas.microsoft.com/office/drawing/2014/main" id="{D69B4406-C794-BF1C-4223-FA1A79B31EE1}"/>
                </a:ext>
              </a:extLst>
            </p:cNvPr>
            <p:cNvSpPr/>
            <p:nvPr/>
          </p:nvSpPr>
          <p:spPr>
            <a:xfrm>
              <a:off x="2110259" y="1544453"/>
              <a:ext cx="115747" cy="158182"/>
            </a:xfrm>
            <a:custGeom>
              <a:avLst/>
              <a:gdLst/>
              <a:ahLst/>
              <a:cxnLst/>
              <a:rect l="l" t="t" r="r" b="b"/>
              <a:pathLst>
                <a:path w="2013" h="2751" extrusionOk="0">
                  <a:moveTo>
                    <a:pt x="1537" y="0"/>
                  </a:moveTo>
                  <a:cubicBezTo>
                    <a:pt x="1537" y="0"/>
                    <a:pt x="358" y="715"/>
                    <a:pt x="179" y="1238"/>
                  </a:cubicBezTo>
                  <a:cubicBezTo>
                    <a:pt x="1" y="1750"/>
                    <a:pt x="584" y="2751"/>
                    <a:pt x="584" y="2751"/>
                  </a:cubicBezTo>
                  <a:cubicBezTo>
                    <a:pt x="584" y="2751"/>
                    <a:pt x="1656" y="2334"/>
                    <a:pt x="1834" y="1810"/>
                  </a:cubicBezTo>
                  <a:cubicBezTo>
                    <a:pt x="2013" y="1298"/>
                    <a:pt x="1537" y="0"/>
                    <a:pt x="1537" y="0"/>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2471;p36">
              <a:extLst>
                <a:ext uri="{FF2B5EF4-FFF2-40B4-BE49-F238E27FC236}">
                  <a16:creationId xmlns:a16="http://schemas.microsoft.com/office/drawing/2014/main" id="{68400B4F-7B39-DADB-403F-52BF843F9C24}"/>
                </a:ext>
              </a:extLst>
            </p:cNvPr>
            <p:cNvSpPr/>
            <p:nvPr/>
          </p:nvSpPr>
          <p:spPr>
            <a:xfrm>
              <a:off x="2861961" y="1549916"/>
              <a:ext cx="119197" cy="145877"/>
            </a:xfrm>
            <a:custGeom>
              <a:avLst/>
              <a:gdLst/>
              <a:ahLst/>
              <a:cxnLst/>
              <a:rect l="l" t="t" r="r" b="b"/>
              <a:pathLst>
                <a:path w="2073" h="2537" extrusionOk="0">
                  <a:moveTo>
                    <a:pt x="1822" y="0"/>
                  </a:moveTo>
                  <a:lnTo>
                    <a:pt x="1822" y="0"/>
                  </a:lnTo>
                  <a:cubicBezTo>
                    <a:pt x="1822" y="1"/>
                    <a:pt x="537" y="501"/>
                    <a:pt x="275" y="977"/>
                  </a:cubicBezTo>
                  <a:cubicBezTo>
                    <a:pt x="1" y="1453"/>
                    <a:pt x="406" y="2537"/>
                    <a:pt x="406" y="2537"/>
                  </a:cubicBezTo>
                  <a:cubicBezTo>
                    <a:pt x="406" y="2537"/>
                    <a:pt x="1537" y="2310"/>
                    <a:pt x="1799" y="1834"/>
                  </a:cubicBezTo>
                  <a:cubicBezTo>
                    <a:pt x="2072" y="1358"/>
                    <a:pt x="1822" y="1"/>
                    <a:pt x="1822" y="0"/>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2472;p36">
              <a:extLst>
                <a:ext uri="{FF2B5EF4-FFF2-40B4-BE49-F238E27FC236}">
                  <a16:creationId xmlns:a16="http://schemas.microsoft.com/office/drawing/2014/main" id="{0A9C51CF-AB46-04A4-780B-27AEC1C50E0A}"/>
                </a:ext>
              </a:extLst>
            </p:cNvPr>
            <p:cNvSpPr/>
            <p:nvPr/>
          </p:nvSpPr>
          <p:spPr>
            <a:xfrm>
              <a:off x="2714761" y="1915851"/>
              <a:ext cx="119197" cy="73888"/>
            </a:xfrm>
            <a:custGeom>
              <a:avLst/>
              <a:gdLst/>
              <a:ahLst/>
              <a:cxnLst/>
              <a:rect l="l" t="t" r="r" b="b"/>
              <a:pathLst>
                <a:path w="2073" h="1285" extrusionOk="0">
                  <a:moveTo>
                    <a:pt x="901" y="1"/>
                  </a:moveTo>
                  <a:cubicBezTo>
                    <a:pt x="845" y="1"/>
                    <a:pt x="794" y="6"/>
                    <a:pt x="751" y="18"/>
                  </a:cubicBezTo>
                  <a:cubicBezTo>
                    <a:pt x="358" y="137"/>
                    <a:pt x="1" y="911"/>
                    <a:pt x="1" y="911"/>
                  </a:cubicBezTo>
                  <a:cubicBezTo>
                    <a:pt x="1" y="911"/>
                    <a:pt x="566" y="1284"/>
                    <a:pt x="966" y="1284"/>
                  </a:cubicBezTo>
                  <a:cubicBezTo>
                    <a:pt x="1012" y="1284"/>
                    <a:pt x="1056" y="1279"/>
                    <a:pt x="1096" y="1268"/>
                  </a:cubicBezTo>
                  <a:cubicBezTo>
                    <a:pt x="1489" y="1161"/>
                    <a:pt x="2073" y="328"/>
                    <a:pt x="2073" y="328"/>
                  </a:cubicBezTo>
                  <a:cubicBezTo>
                    <a:pt x="2073" y="328"/>
                    <a:pt x="1334" y="1"/>
                    <a:pt x="901"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2473;p36">
              <a:extLst>
                <a:ext uri="{FF2B5EF4-FFF2-40B4-BE49-F238E27FC236}">
                  <a16:creationId xmlns:a16="http://schemas.microsoft.com/office/drawing/2014/main" id="{B5C65DA1-0B7B-904B-DF6E-97774D22CC01}"/>
                </a:ext>
              </a:extLst>
            </p:cNvPr>
            <p:cNvSpPr/>
            <p:nvPr/>
          </p:nvSpPr>
          <p:spPr>
            <a:xfrm>
              <a:off x="2712058" y="1700510"/>
              <a:ext cx="84238" cy="119197"/>
            </a:xfrm>
            <a:custGeom>
              <a:avLst/>
              <a:gdLst/>
              <a:ahLst/>
              <a:cxnLst/>
              <a:rect l="l" t="t" r="r" b="b"/>
              <a:pathLst>
                <a:path w="1465" h="2073" extrusionOk="0">
                  <a:moveTo>
                    <a:pt x="405" y="1"/>
                  </a:moveTo>
                  <a:cubicBezTo>
                    <a:pt x="405" y="1"/>
                    <a:pt x="0" y="941"/>
                    <a:pt x="107" y="1322"/>
                  </a:cubicBezTo>
                  <a:cubicBezTo>
                    <a:pt x="215" y="1715"/>
                    <a:pt x="989" y="2073"/>
                    <a:pt x="989" y="2073"/>
                  </a:cubicBezTo>
                  <a:cubicBezTo>
                    <a:pt x="989" y="2073"/>
                    <a:pt x="1465" y="1358"/>
                    <a:pt x="1358" y="977"/>
                  </a:cubicBezTo>
                  <a:cubicBezTo>
                    <a:pt x="1239" y="584"/>
                    <a:pt x="405" y="1"/>
                    <a:pt x="405"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2474;p36">
              <a:extLst>
                <a:ext uri="{FF2B5EF4-FFF2-40B4-BE49-F238E27FC236}">
                  <a16:creationId xmlns:a16="http://schemas.microsoft.com/office/drawing/2014/main" id="{14BE61C7-E1A5-50B3-856C-ACAB7A5EF758}"/>
                </a:ext>
              </a:extLst>
            </p:cNvPr>
            <p:cNvSpPr/>
            <p:nvPr/>
          </p:nvSpPr>
          <p:spPr>
            <a:xfrm>
              <a:off x="2842814" y="1685272"/>
              <a:ext cx="160942" cy="99533"/>
            </a:xfrm>
            <a:custGeom>
              <a:avLst/>
              <a:gdLst/>
              <a:ahLst/>
              <a:cxnLst/>
              <a:rect l="l" t="t" r="r" b="b"/>
              <a:pathLst>
                <a:path w="2799" h="1731" extrusionOk="0">
                  <a:moveTo>
                    <a:pt x="1232" y="1"/>
                  </a:moveTo>
                  <a:cubicBezTo>
                    <a:pt x="1151" y="1"/>
                    <a:pt x="1076" y="9"/>
                    <a:pt x="1012" y="28"/>
                  </a:cubicBezTo>
                  <a:cubicBezTo>
                    <a:pt x="477" y="171"/>
                    <a:pt x="0" y="1218"/>
                    <a:pt x="0" y="1218"/>
                  </a:cubicBezTo>
                  <a:cubicBezTo>
                    <a:pt x="0" y="1218"/>
                    <a:pt x="759" y="1731"/>
                    <a:pt x="1303" y="1731"/>
                  </a:cubicBezTo>
                  <a:cubicBezTo>
                    <a:pt x="1369" y="1731"/>
                    <a:pt x="1431" y="1723"/>
                    <a:pt x="1489" y="1707"/>
                  </a:cubicBezTo>
                  <a:cubicBezTo>
                    <a:pt x="2013" y="1564"/>
                    <a:pt x="2798" y="433"/>
                    <a:pt x="2798" y="433"/>
                  </a:cubicBezTo>
                  <a:cubicBezTo>
                    <a:pt x="2798" y="433"/>
                    <a:pt x="1824" y="1"/>
                    <a:pt x="1232"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2475;p36">
              <a:extLst>
                <a:ext uri="{FF2B5EF4-FFF2-40B4-BE49-F238E27FC236}">
                  <a16:creationId xmlns:a16="http://schemas.microsoft.com/office/drawing/2014/main" id="{FA3B220D-D5D9-7AF9-999B-4E44ADF6EBD5}"/>
                </a:ext>
              </a:extLst>
            </p:cNvPr>
            <p:cNvSpPr/>
            <p:nvPr/>
          </p:nvSpPr>
          <p:spPr>
            <a:xfrm>
              <a:off x="2469004" y="1325375"/>
              <a:ext cx="116438" cy="157492"/>
            </a:xfrm>
            <a:custGeom>
              <a:avLst/>
              <a:gdLst/>
              <a:ahLst/>
              <a:cxnLst/>
              <a:rect l="l" t="t" r="r" b="b"/>
              <a:pathLst>
                <a:path w="2025" h="2739" extrusionOk="0">
                  <a:moveTo>
                    <a:pt x="1548" y="0"/>
                  </a:moveTo>
                  <a:cubicBezTo>
                    <a:pt x="1548" y="0"/>
                    <a:pt x="370" y="715"/>
                    <a:pt x="179" y="1227"/>
                  </a:cubicBezTo>
                  <a:cubicBezTo>
                    <a:pt x="1" y="1750"/>
                    <a:pt x="584" y="2739"/>
                    <a:pt x="584" y="2739"/>
                  </a:cubicBezTo>
                  <a:cubicBezTo>
                    <a:pt x="584" y="2739"/>
                    <a:pt x="1656" y="2322"/>
                    <a:pt x="1846" y="1810"/>
                  </a:cubicBezTo>
                  <a:cubicBezTo>
                    <a:pt x="2025" y="1286"/>
                    <a:pt x="1548" y="0"/>
                    <a:pt x="1548" y="0"/>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2476;p36">
              <a:extLst>
                <a:ext uri="{FF2B5EF4-FFF2-40B4-BE49-F238E27FC236}">
                  <a16:creationId xmlns:a16="http://schemas.microsoft.com/office/drawing/2014/main" id="{7CAF8A90-9886-8451-F04A-FDA7EE398F2D}"/>
                </a:ext>
              </a:extLst>
            </p:cNvPr>
            <p:cNvSpPr/>
            <p:nvPr/>
          </p:nvSpPr>
          <p:spPr>
            <a:xfrm>
              <a:off x="2501894" y="1397654"/>
              <a:ext cx="150650" cy="99475"/>
            </a:xfrm>
            <a:custGeom>
              <a:avLst/>
              <a:gdLst/>
              <a:ahLst/>
              <a:cxnLst/>
              <a:rect l="l" t="t" r="r" b="b"/>
              <a:pathLst>
                <a:path w="2620" h="1730" extrusionOk="0">
                  <a:moveTo>
                    <a:pt x="1331" y="1"/>
                  </a:moveTo>
                  <a:cubicBezTo>
                    <a:pt x="1117" y="1"/>
                    <a:pt x="921" y="24"/>
                    <a:pt x="786" y="89"/>
                  </a:cubicBezTo>
                  <a:cubicBezTo>
                    <a:pt x="298" y="327"/>
                    <a:pt x="0" y="1446"/>
                    <a:pt x="0" y="1446"/>
                  </a:cubicBezTo>
                  <a:cubicBezTo>
                    <a:pt x="0" y="1446"/>
                    <a:pt x="664" y="1730"/>
                    <a:pt x="1183" y="1730"/>
                  </a:cubicBezTo>
                  <a:cubicBezTo>
                    <a:pt x="1320" y="1730"/>
                    <a:pt x="1446" y="1710"/>
                    <a:pt x="1548" y="1660"/>
                  </a:cubicBezTo>
                  <a:cubicBezTo>
                    <a:pt x="2048" y="1422"/>
                    <a:pt x="2619" y="172"/>
                    <a:pt x="2619" y="172"/>
                  </a:cubicBezTo>
                  <a:cubicBezTo>
                    <a:pt x="2619" y="172"/>
                    <a:pt x="1909" y="1"/>
                    <a:pt x="1331"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2477;p36">
              <a:extLst>
                <a:ext uri="{FF2B5EF4-FFF2-40B4-BE49-F238E27FC236}">
                  <a16:creationId xmlns:a16="http://schemas.microsoft.com/office/drawing/2014/main" id="{5A0E6765-C8C2-05E2-ED7A-99A85352F926}"/>
                </a:ext>
              </a:extLst>
            </p:cNvPr>
            <p:cNvSpPr/>
            <p:nvPr/>
          </p:nvSpPr>
          <p:spPr>
            <a:xfrm>
              <a:off x="2343021" y="1571248"/>
              <a:ext cx="135642" cy="104995"/>
            </a:xfrm>
            <a:custGeom>
              <a:avLst/>
              <a:gdLst/>
              <a:ahLst/>
              <a:cxnLst/>
              <a:rect l="l" t="t" r="r" b="b"/>
              <a:pathLst>
                <a:path w="2359" h="1826" extrusionOk="0">
                  <a:moveTo>
                    <a:pt x="392" y="1"/>
                  </a:moveTo>
                  <a:cubicBezTo>
                    <a:pt x="162" y="1"/>
                    <a:pt x="1" y="10"/>
                    <a:pt x="1" y="10"/>
                  </a:cubicBezTo>
                  <a:cubicBezTo>
                    <a:pt x="1" y="10"/>
                    <a:pt x="346" y="1344"/>
                    <a:pt x="787" y="1665"/>
                  </a:cubicBezTo>
                  <a:cubicBezTo>
                    <a:pt x="959" y="1788"/>
                    <a:pt x="1227" y="1826"/>
                    <a:pt x="1494" y="1826"/>
                  </a:cubicBezTo>
                  <a:cubicBezTo>
                    <a:pt x="1928" y="1826"/>
                    <a:pt x="2358" y="1725"/>
                    <a:pt x="2358" y="1725"/>
                  </a:cubicBezTo>
                  <a:cubicBezTo>
                    <a:pt x="2358" y="1725"/>
                    <a:pt x="2263" y="570"/>
                    <a:pt x="1823" y="249"/>
                  </a:cubicBezTo>
                  <a:cubicBezTo>
                    <a:pt x="1532" y="37"/>
                    <a:pt x="834" y="1"/>
                    <a:pt x="392"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1" name="Google Shape;2478;p36">
            <a:extLst>
              <a:ext uri="{FF2B5EF4-FFF2-40B4-BE49-F238E27FC236}">
                <a16:creationId xmlns:a16="http://schemas.microsoft.com/office/drawing/2014/main" id="{780762C3-78BD-92D4-5307-43DE9CE59B61}"/>
              </a:ext>
            </a:extLst>
          </p:cNvPr>
          <p:cNvGrpSpPr/>
          <p:nvPr/>
        </p:nvGrpSpPr>
        <p:grpSpPr>
          <a:xfrm>
            <a:off x="472352" y="1956435"/>
            <a:ext cx="1580986" cy="2807284"/>
            <a:chOff x="1040925" y="2132801"/>
            <a:chExt cx="1464419" cy="2600298"/>
          </a:xfrm>
        </p:grpSpPr>
        <p:sp>
          <p:nvSpPr>
            <p:cNvPr id="93" name="Google Shape;2479;p36">
              <a:extLst>
                <a:ext uri="{FF2B5EF4-FFF2-40B4-BE49-F238E27FC236}">
                  <a16:creationId xmlns:a16="http://schemas.microsoft.com/office/drawing/2014/main" id="{C76554A8-A564-9520-2D7A-57182AB6ECB8}"/>
                </a:ext>
              </a:extLst>
            </p:cNvPr>
            <p:cNvSpPr/>
            <p:nvPr/>
          </p:nvSpPr>
          <p:spPr>
            <a:xfrm>
              <a:off x="1040925" y="3737245"/>
              <a:ext cx="184173" cy="219822"/>
            </a:xfrm>
            <a:custGeom>
              <a:avLst/>
              <a:gdLst/>
              <a:ahLst/>
              <a:cxnLst/>
              <a:rect l="l" t="t" r="r" b="b"/>
              <a:pathLst>
                <a:path w="3203" h="3823" fill="none" extrusionOk="0">
                  <a:moveTo>
                    <a:pt x="3203" y="1"/>
                  </a:moveTo>
                  <a:lnTo>
                    <a:pt x="965" y="1"/>
                  </a:lnTo>
                  <a:cubicBezTo>
                    <a:pt x="310" y="1"/>
                    <a:pt x="0" y="787"/>
                    <a:pt x="465" y="1227"/>
                  </a:cubicBezTo>
                  <a:lnTo>
                    <a:pt x="3203" y="3823"/>
                  </a:lnTo>
                  <a:lnTo>
                    <a:pt x="3203" y="1"/>
                  </a:lnTo>
                  <a:close/>
                </a:path>
              </a:pathLst>
            </a:custGeom>
            <a:solidFill>
              <a:srgbClr val="39B54A"/>
            </a:solidFill>
            <a:ln w="15475" cap="flat" cmpd="sng">
              <a:solidFill>
                <a:srgbClr val="7DBD61"/>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2480;p36">
              <a:extLst>
                <a:ext uri="{FF2B5EF4-FFF2-40B4-BE49-F238E27FC236}">
                  <a16:creationId xmlns:a16="http://schemas.microsoft.com/office/drawing/2014/main" id="{154BF3F5-042B-B30B-ACAC-D2923CF476CF}"/>
                </a:ext>
              </a:extLst>
            </p:cNvPr>
            <p:cNvSpPr/>
            <p:nvPr/>
          </p:nvSpPr>
          <p:spPr>
            <a:xfrm>
              <a:off x="1297664" y="3538695"/>
              <a:ext cx="89873" cy="26335"/>
            </a:xfrm>
            <a:custGeom>
              <a:avLst/>
              <a:gdLst/>
              <a:ahLst/>
              <a:cxnLst/>
              <a:rect l="l" t="t" r="r" b="b"/>
              <a:pathLst>
                <a:path w="1563" h="458" extrusionOk="0">
                  <a:moveTo>
                    <a:pt x="655" y="1"/>
                  </a:moveTo>
                  <a:cubicBezTo>
                    <a:pt x="595" y="1"/>
                    <a:pt x="307" y="10"/>
                    <a:pt x="0" y="180"/>
                  </a:cubicBezTo>
                  <a:cubicBezTo>
                    <a:pt x="0" y="180"/>
                    <a:pt x="564" y="457"/>
                    <a:pt x="995" y="457"/>
                  </a:cubicBezTo>
                  <a:cubicBezTo>
                    <a:pt x="1069" y="457"/>
                    <a:pt x="1140" y="449"/>
                    <a:pt x="1203" y="430"/>
                  </a:cubicBezTo>
                  <a:cubicBezTo>
                    <a:pt x="1563" y="317"/>
                    <a:pt x="1389" y="168"/>
                    <a:pt x="1282" y="168"/>
                  </a:cubicBezTo>
                  <a:cubicBezTo>
                    <a:pt x="1265" y="168"/>
                    <a:pt x="1250" y="172"/>
                    <a:pt x="1238" y="180"/>
                  </a:cubicBezTo>
                  <a:cubicBezTo>
                    <a:pt x="1229" y="184"/>
                    <a:pt x="1217" y="186"/>
                    <a:pt x="1201" y="186"/>
                  </a:cubicBezTo>
                  <a:cubicBezTo>
                    <a:pt x="1057" y="186"/>
                    <a:pt x="667" y="1"/>
                    <a:pt x="667" y="1"/>
                  </a:cubicBezTo>
                  <a:cubicBezTo>
                    <a:pt x="667" y="1"/>
                    <a:pt x="663" y="1"/>
                    <a:pt x="655" y="1"/>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2481;p36">
              <a:extLst>
                <a:ext uri="{FF2B5EF4-FFF2-40B4-BE49-F238E27FC236}">
                  <a16:creationId xmlns:a16="http://schemas.microsoft.com/office/drawing/2014/main" id="{FED5CB97-E2E3-9002-3954-B76B3EFB9412}"/>
                </a:ext>
              </a:extLst>
            </p:cNvPr>
            <p:cNvSpPr/>
            <p:nvPr/>
          </p:nvSpPr>
          <p:spPr>
            <a:xfrm>
              <a:off x="1075138" y="4376712"/>
              <a:ext cx="169855" cy="310155"/>
            </a:xfrm>
            <a:custGeom>
              <a:avLst/>
              <a:gdLst/>
              <a:ahLst/>
              <a:cxnLst/>
              <a:rect l="l" t="t" r="r" b="b"/>
              <a:pathLst>
                <a:path w="2954" h="5394" extrusionOk="0">
                  <a:moveTo>
                    <a:pt x="2703" y="0"/>
                  </a:moveTo>
                  <a:lnTo>
                    <a:pt x="1346" y="2262"/>
                  </a:lnTo>
                  <a:cubicBezTo>
                    <a:pt x="1191" y="2513"/>
                    <a:pt x="965" y="2715"/>
                    <a:pt x="703" y="2858"/>
                  </a:cubicBezTo>
                  <a:cubicBezTo>
                    <a:pt x="560" y="2929"/>
                    <a:pt x="405" y="3036"/>
                    <a:pt x="298" y="3144"/>
                  </a:cubicBezTo>
                  <a:cubicBezTo>
                    <a:pt x="203" y="3227"/>
                    <a:pt x="96" y="3334"/>
                    <a:pt x="0" y="3429"/>
                  </a:cubicBezTo>
                  <a:cubicBezTo>
                    <a:pt x="584" y="5156"/>
                    <a:pt x="1775" y="5358"/>
                    <a:pt x="2084" y="5394"/>
                  </a:cubicBezTo>
                  <a:cubicBezTo>
                    <a:pt x="1858" y="5096"/>
                    <a:pt x="1751" y="4263"/>
                    <a:pt x="1775" y="3894"/>
                  </a:cubicBezTo>
                  <a:lnTo>
                    <a:pt x="1786" y="3727"/>
                  </a:lnTo>
                  <a:cubicBezTo>
                    <a:pt x="1810" y="3405"/>
                    <a:pt x="1917" y="3084"/>
                    <a:pt x="2096" y="2798"/>
                  </a:cubicBezTo>
                  <a:lnTo>
                    <a:pt x="2953" y="1512"/>
                  </a:lnTo>
                  <a:lnTo>
                    <a:pt x="2703" y="0"/>
                  </a:ln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2482;p36">
              <a:extLst>
                <a:ext uri="{FF2B5EF4-FFF2-40B4-BE49-F238E27FC236}">
                  <a16:creationId xmlns:a16="http://schemas.microsoft.com/office/drawing/2014/main" id="{D3ED5FBA-A928-8086-893E-139886FBAB92}"/>
                </a:ext>
              </a:extLst>
            </p:cNvPr>
            <p:cNvSpPr/>
            <p:nvPr/>
          </p:nvSpPr>
          <p:spPr>
            <a:xfrm>
              <a:off x="1057313" y="4562899"/>
              <a:ext cx="196535" cy="170200"/>
            </a:xfrm>
            <a:custGeom>
              <a:avLst/>
              <a:gdLst/>
              <a:ahLst/>
              <a:cxnLst/>
              <a:rect l="l" t="t" r="r" b="b"/>
              <a:pathLst>
                <a:path w="3418" h="2960" extrusionOk="0">
                  <a:moveTo>
                    <a:pt x="501" y="1"/>
                  </a:moveTo>
                  <a:cubicBezTo>
                    <a:pt x="370" y="120"/>
                    <a:pt x="227" y="263"/>
                    <a:pt x="120" y="370"/>
                  </a:cubicBezTo>
                  <a:cubicBezTo>
                    <a:pt x="13" y="465"/>
                    <a:pt x="1" y="620"/>
                    <a:pt x="84" y="739"/>
                  </a:cubicBezTo>
                  <a:cubicBezTo>
                    <a:pt x="84" y="739"/>
                    <a:pt x="1382" y="2823"/>
                    <a:pt x="1620" y="2894"/>
                  </a:cubicBezTo>
                  <a:cubicBezTo>
                    <a:pt x="1912" y="2942"/>
                    <a:pt x="2275" y="2959"/>
                    <a:pt x="2607" y="2959"/>
                  </a:cubicBezTo>
                  <a:cubicBezTo>
                    <a:pt x="2939" y="2959"/>
                    <a:pt x="3239" y="2942"/>
                    <a:pt x="3406" y="2918"/>
                  </a:cubicBezTo>
                  <a:cubicBezTo>
                    <a:pt x="3417" y="2420"/>
                    <a:pt x="2838" y="2105"/>
                    <a:pt x="2474" y="2105"/>
                  </a:cubicBezTo>
                  <a:cubicBezTo>
                    <a:pt x="2455" y="2105"/>
                    <a:pt x="2436" y="2106"/>
                    <a:pt x="2418" y="2108"/>
                  </a:cubicBezTo>
                  <a:cubicBezTo>
                    <a:pt x="2387" y="2111"/>
                    <a:pt x="2355" y="2112"/>
                    <a:pt x="2325" y="2112"/>
                  </a:cubicBezTo>
                  <a:cubicBezTo>
                    <a:pt x="1466" y="2112"/>
                    <a:pt x="811" y="1012"/>
                    <a:pt x="501" y="1"/>
                  </a:cubicBezTo>
                  <a:close/>
                </a:path>
              </a:pathLst>
            </a:custGeom>
            <a:solidFill>
              <a:srgbClr val="000000"/>
            </a:solidFill>
            <a:ln w="1775" cap="flat" cmpd="sng">
              <a:solidFill>
                <a:srgbClr val="083603"/>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2483;p36">
              <a:extLst>
                <a:ext uri="{FF2B5EF4-FFF2-40B4-BE49-F238E27FC236}">
                  <a16:creationId xmlns:a16="http://schemas.microsoft.com/office/drawing/2014/main" id="{D5772376-4A96-A8C5-B56B-242A05CECB50}"/>
                </a:ext>
              </a:extLst>
            </p:cNvPr>
            <p:cNvSpPr/>
            <p:nvPr/>
          </p:nvSpPr>
          <p:spPr>
            <a:xfrm>
              <a:off x="1783025" y="2222905"/>
              <a:ext cx="81535" cy="237590"/>
            </a:xfrm>
            <a:custGeom>
              <a:avLst/>
              <a:gdLst/>
              <a:ahLst/>
              <a:cxnLst/>
              <a:rect l="l" t="t" r="r" b="b"/>
              <a:pathLst>
                <a:path w="1418" h="4132" extrusionOk="0">
                  <a:moveTo>
                    <a:pt x="1251" y="0"/>
                  </a:moveTo>
                  <a:lnTo>
                    <a:pt x="1251" y="0"/>
                  </a:lnTo>
                  <a:cubicBezTo>
                    <a:pt x="155" y="286"/>
                    <a:pt x="1" y="1905"/>
                    <a:pt x="227" y="2453"/>
                  </a:cubicBezTo>
                  <a:cubicBezTo>
                    <a:pt x="453" y="2989"/>
                    <a:pt x="584" y="4132"/>
                    <a:pt x="584" y="4132"/>
                  </a:cubicBezTo>
                  <a:cubicBezTo>
                    <a:pt x="1263" y="3405"/>
                    <a:pt x="1417" y="2405"/>
                    <a:pt x="1155" y="1596"/>
                  </a:cubicBezTo>
                  <a:cubicBezTo>
                    <a:pt x="894" y="798"/>
                    <a:pt x="1251" y="0"/>
                    <a:pt x="1251"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2484;p36">
              <a:extLst>
                <a:ext uri="{FF2B5EF4-FFF2-40B4-BE49-F238E27FC236}">
                  <a16:creationId xmlns:a16="http://schemas.microsoft.com/office/drawing/2014/main" id="{23D09154-241A-A9E7-CD9E-3EC663E9FBFF}"/>
                </a:ext>
              </a:extLst>
            </p:cNvPr>
            <p:cNvSpPr/>
            <p:nvPr/>
          </p:nvSpPr>
          <p:spPr>
            <a:xfrm>
              <a:off x="1753584" y="2164829"/>
              <a:ext cx="107985" cy="140933"/>
            </a:xfrm>
            <a:custGeom>
              <a:avLst/>
              <a:gdLst/>
              <a:ahLst/>
              <a:cxnLst/>
              <a:rect l="l" t="t" r="r" b="b"/>
              <a:pathLst>
                <a:path w="1878" h="2451" extrusionOk="0">
                  <a:moveTo>
                    <a:pt x="1516" y="0"/>
                  </a:moveTo>
                  <a:cubicBezTo>
                    <a:pt x="983" y="0"/>
                    <a:pt x="1" y="665"/>
                    <a:pt x="1" y="665"/>
                  </a:cubicBezTo>
                  <a:cubicBezTo>
                    <a:pt x="1" y="665"/>
                    <a:pt x="1203" y="1427"/>
                    <a:pt x="1060" y="2451"/>
                  </a:cubicBezTo>
                  <a:cubicBezTo>
                    <a:pt x="1060" y="2451"/>
                    <a:pt x="1703" y="1987"/>
                    <a:pt x="1846" y="427"/>
                  </a:cubicBezTo>
                  <a:cubicBezTo>
                    <a:pt x="1877" y="112"/>
                    <a:pt x="1734" y="0"/>
                    <a:pt x="1516"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2485;p36">
              <a:extLst>
                <a:ext uri="{FF2B5EF4-FFF2-40B4-BE49-F238E27FC236}">
                  <a16:creationId xmlns:a16="http://schemas.microsoft.com/office/drawing/2014/main" id="{A83D97EC-4462-9C68-41EF-3B2226D0B252}"/>
                </a:ext>
              </a:extLst>
            </p:cNvPr>
            <p:cNvSpPr/>
            <p:nvPr/>
          </p:nvSpPr>
          <p:spPr>
            <a:xfrm>
              <a:off x="1242866" y="2213302"/>
              <a:ext cx="599092" cy="720935"/>
            </a:xfrm>
            <a:custGeom>
              <a:avLst/>
              <a:gdLst/>
              <a:ahLst/>
              <a:cxnLst/>
              <a:rect l="l" t="t" r="r" b="b"/>
              <a:pathLst>
                <a:path w="10419" h="12538" extrusionOk="0">
                  <a:moveTo>
                    <a:pt x="6358" y="1"/>
                  </a:moveTo>
                  <a:cubicBezTo>
                    <a:pt x="6358" y="477"/>
                    <a:pt x="6061" y="905"/>
                    <a:pt x="5620" y="1096"/>
                  </a:cubicBezTo>
                  <a:cubicBezTo>
                    <a:pt x="4739" y="1477"/>
                    <a:pt x="4025" y="2251"/>
                    <a:pt x="3632" y="3239"/>
                  </a:cubicBezTo>
                  <a:cubicBezTo>
                    <a:pt x="3394" y="3858"/>
                    <a:pt x="2894" y="4311"/>
                    <a:pt x="2287" y="4573"/>
                  </a:cubicBezTo>
                  <a:cubicBezTo>
                    <a:pt x="953" y="5168"/>
                    <a:pt x="1" y="6668"/>
                    <a:pt x="1" y="8418"/>
                  </a:cubicBezTo>
                  <a:cubicBezTo>
                    <a:pt x="1" y="10692"/>
                    <a:pt x="1596" y="12538"/>
                    <a:pt x="3560" y="12538"/>
                  </a:cubicBezTo>
                  <a:cubicBezTo>
                    <a:pt x="5335" y="12538"/>
                    <a:pt x="6799" y="11026"/>
                    <a:pt x="7061" y="9061"/>
                  </a:cubicBezTo>
                  <a:cubicBezTo>
                    <a:pt x="8930" y="8930"/>
                    <a:pt x="10418" y="7144"/>
                    <a:pt x="10418" y="4954"/>
                  </a:cubicBezTo>
                  <a:cubicBezTo>
                    <a:pt x="10418" y="2941"/>
                    <a:pt x="9180" y="1275"/>
                    <a:pt x="7549" y="905"/>
                  </a:cubicBezTo>
                  <a:lnTo>
                    <a:pt x="7549"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2486;p36">
              <a:extLst>
                <a:ext uri="{FF2B5EF4-FFF2-40B4-BE49-F238E27FC236}">
                  <a16:creationId xmlns:a16="http://schemas.microsoft.com/office/drawing/2014/main" id="{B0A2C900-E534-8E0A-9A90-FB00081AF5D5}"/>
                </a:ext>
              </a:extLst>
            </p:cNvPr>
            <p:cNvSpPr/>
            <p:nvPr/>
          </p:nvSpPr>
          <p:spPr>
            <a:xfrm>
              <a:off x="1730527" y="2485338"/>
              <a:ext cx="703455" cy="316538"/>
            </a:xfrm>
            <a:custGeom>
              <a:avLst/>
              <a:gdLst/>
              <a:ahLst/>
              <a:cxnLst/>
              <a:rect l="l" t="t" r="r" b="b"/>
              <a:pathLst>
                <a:path w="12234" h="5505" extrusionOk="0">
                  <a:moveTo>
                    <a:pt x="1955" y="1"/>
                  </a:moveTo>
                  <a:cubicBezTo>
                    <a:pt x="967" y="1"/>
                    <a:pt x="0" y="1034"/>
                    <a:pt x="1318" y="3306"/>
                  </a:cubicBezTo>
                  <a:cubicBezTo>
                    <a:pt x="2219" y="4880"/>
                    <a:pt x="3533" y="5504"/>
                    <a:pt x="5022" y="5504"/>
                  </a:cubicBezTo>
                  <a:cubicBezTo>
                    <a:pt x="7196" y="5504"/>
                    <a:pt x="9744" y="4174"/>
                    <a:pt x="11927" y="2521"/>
                  </a:cubicBezTo>
                  <a:cubicBezTo>
                    <a:pt x="12234" y="2285"/>
                    <a:pt x="12022" y="1839"/>
                    <a:pt x="11699" y="1839"/>
                  </a:cubicBezTo>
                  <a:cubicBezTo>
                    <a:pt x="11647" y="1839"/>
                    <a:pt x="11591" y="1851"/>
                    <a:pt x="11534" y="1878"/>
                  </a:cubicBezTo>
                  <a:cubicBezTo>
                    <a:pt x="9738" y="2727"/>
                    <a:pt x="7563" y="3549"/>
                    <a:pt x="5894" y="3549"/>
                  </a:cubicBezTo>
                  <a:cubicBezTo>
                    <a:pt x="4477" y="3549"/>
                    <a:pt x="3425" y="2956"/>
                    <a:pt x="3283" y="1282"/>
                  </a:cubicBezTo>
                  <a:cubicBezTo>
                    <a:pt x="3283" y="1253"/>
                    <a:pt x="3283" y="1208"/>
                    <a:pt x="3283" y="1199"/>
                  </a:cubicBezTo>
                  <a:cubicBezTo>
                    <a:pt x="3218" y="417"/>
                    <a:pt x="2582" y="1"/>
                    <a:pt x="1955" y="1"/>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2487;p36">
              <a:extLst>
                <a:ext uri="{FF2B5EF4-FFF2-40B4-BE49-F238E27FC236}">
                  <a16:creationId xmlns:a16="http://schemas.microsoft.com/office/drawing/2014/main" id="{3A3F793E-4C7B-1A34-7263-FCA85870C65C}"/>
                </a:ext>
              </a:extLst>
            </p:cNvPr>
            <p:cNvSpPr/>
            <p:nvPr/>
          </p:nvSpPr>
          <p:spPr>
            <a:xfrm>
              <a:off x="1453030" y="2481658"/>
              <a:ext cx="531300" cy="838695"/>
            </a:xfrm>
            <a:custGeom>
              <a:avLst/>
              <a:gdLst/>
              <a:ahLst/>
              <a:cxnLst/>
              <a:rect l="l" t="t" r="r" b="b"/>
              <a:pathLst>
                <a:path w="9240" h="14586" extrusionOk="0">
                  <a:moveTo>
                    <a:pt x="2513" y="1"/>
                  </a:moveTo>
                  <a:cubicBezTo>
                    <a:pt x="1822" y="1"/>
                    <a:pt x="1251" y="549"/>
                    <a:pt x="1227" y="1239"/>
                  </a:cubicBezTo>
                  <a:cubicBezTo>
                    <a:pt x="1179" y="2918"/>
                    <a:pt x="2275" y="7573"/>
                    <a:pt x="2275" y="7573"/>
                  </a:cubicBezTo>
                  <a:cubicBezTo>
                    <a:pt x="2275" y="7573"/>
                    <a:pt x="1" y="14026"/>
                    <a:pt x="489" y="14586"/>
                  </a:cubicBezTo>
                  <a:cubicBezTo>
                    <a:pt x="489" y="14586"/>
                    <a:pt x="7097" y="14038"/>
                    <a:pt x="8240" y="12729"/>
                  </a:cubicBezTo>
                  <a:cubicBezTo>
                    <a:pt x="9240" y="11598"/>
                    <a:pt x="6311" y="7430"/>
                    <a:pt x="6311" y="7430"/>
                  </a:cubicBezTo>
                  <a:cubicBezTo>
                    <a:pt x="6311" y="7430"/>
                    <a:pt x="8061" y="2465"/>
                    <a:pt x="7942" y="1132"/>
                  </a:cubicBezTo>
                  <a:cubicBezTo>
                    <a:pt x="7895" y="489"/>
                    <a:pt x="7359" y="1"/>
                    <a:pt x="6704" y="1"/>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2488;p36">
              <a:extLst>
                <a:ext uri="{FF2B5EF4-FFF2-40B4-BE49-F238E27FC236}">
                  <a16:creationId xmlns:a16="http://schemas.microsoft.com/office/drawing/2014/main" id="{B5AADBC2-B58F-987C-1B07-D3B01CE1D1D7}"/>
                </a:ext>
              </a:extLst>
            </p:cNvPr>
            <p:cNvSpPr/>
            <p:nvPr/>
          </p:nvSpPr>
          <p:spPr>
            <a:xfrm>
              <a:off x="1612536" y="4448473"/>
              <a:ext cx="198605" cy="263120"/>
            </a:xfrm>
            <a:custGeom>
              <a:avLst/>
              <a:gdLst/>
              <a:ahLst/>
              <a:cxnLst/>
              <a:rect l="l" t="t" r="r" b="b"/>
              <a:pathLst>
                <a:path w="3454" h="4576" extrusionOk="0">
                  <a:moveTo>
                    <a:pt x="741" y="0"/>
                  </a:moveTo>
                  <a:cubicBezTo>
                    <a:pt x="653" y="0"/>
                    <a:pt x="561" y="27"/>
                    <a:pt x="477" y="86"/>
                  </a:cubicBezTo>
                  <a:cubicBezTo>
                    <a:pt x="215" y="264"/>
                    <a:pt x="60" y="562"/>
                    <a:pt x="72" y="884"/>
                  </a:cubicBezTo>
                  <a:lnTo>
                    <a:pt x="168" y="3110"/>
                  </a:lnTo>
                  <a:cubicBezTo>
                    <a:pt x="179" y="3181"/>
                    <a:pt x="168" y="3253"/>
                    <a:pt x="156" y="3324"/>
                  </a:cubicBezTo>
                  <a:lnTo>
                    <a:pt x="1" y="4229"/>
                  </a:lnTo>
                  <a:cubicBezTo>
                    <a:pt x="406" y="4420"/>
                    <a:pt x="787" y="4551"/>
                    <a:pt x="1584" y="4574"/>
                  </a:cubicBezTo>
                  <a:cubicBezTo>
                    <a:pt x="1600" y="4575"/>
                    <a:pt x="1616" y="4575"/>
                    <a:pt x="1633" y="4575"/>
                  </a:cubicBezTo>
                  <a:cubicBezTo>
                    <a:pt x="2082" y="4575"/>
                    <a:pt x="2995" y="4424"/>
                    <a:pt x="3454" y="4229"/>
                  </a:cubicBezTo>
                  <a:cubicBezTo>
                    <a:pt x="3251" y="4170"/>
                    <a:pt x="2013" y="3753"/>
                    <a:pt x="1823" y="3681"/>
                  </a:cubicBezTo>
                  <a:cubicBezTo>
                    <a:pt x="1144" y="3455"/>
                    <a:pt x="1132" y="1645"/>
                    <a:pt x="1203" y="503"/>
                  </a:cubicBezTo>
                  <a:cubicBezTo>
                    <a:pt x="1221" y="212"/>
                    <a:pt x="992" y="0"/>
                    <a:pt x="741" y="0"/>
                  </a:cubicBezTo>
                  <a:close/>
                </a:path>
              </a:pathLst>
            </a:custGeom>
            <a:solidFill>
              <a:srgbClr val="ED86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2489;p36">
              <a:extLst>
                <a:ext uri="{FF2B5EF4-FFF2-40B4-BE49-F238E27FC236}">
                  <a16:creationId xmlns:a16="http://schemas.microsoft.com/office/drawing/2014/main" id="{2D435831-CB0D-67B8-CF47-19924FBFBED4}"/>
                </a:ext>
              </a:extLst>
            </p:cNvPr>
            <p:cNvSpPr/>
            <p:nvPr/>
          </p:nvSpPr>
          <p:spPr>
            <a:xfrm>
              <a:off x="1607764" y="4682731"/>
              <a:ext cx="254725" cy="50025"/>
            </a:xfrm>
            <a:custGeom>
              <a:avLst/>
              <a:gdLst/>
              <a:ahLst/>
              <a:cxnLst/>
              <a:rect l="l" t="t" r="r" b="b"/>
              <a:pathLst>
                <a:path w="4430" h="870" extrusionOk="0">
                  <a:moveTo>
                    <a:pt x="108" y="0"/>
                  </a:moveTo>
                  <a:lnTo>
                    <a:pt x="36" y="405"/>
                  </a:lnTo>
                  <a:cubicBezTo>
                    <a:pt x="1" y="619"/>
                    <a:pt x="167" y="822"/>
                    <a:pt x="382" y="834"/>
                  </a:cubicBezTo>
                  <a:cubicBezTo>
                    <a:pt x="959" y="847"/>
                    <a:pt x="2019" y="870"/>
                    <a:pt x="2883" y="870"/>
                  </a:cubicBezTo>
                  <a:cubicBezTo>
                    <a:pt x="3622" y="870"/>
                    <a:pt x="4218" y="853"/>
                    <a:pt x="4251" y="798"/>
                  </a:cubicBezTo>
                  <a:cubicBezTo>
                    <a:pt x="4430" y="512"/>
                    <a:pt x="4084" y="310"/>
                    <a:pt x="3549" y="131"/>
                  </a:cubicBezTo>
                  <a:cubicBezTo>
                    <a:pt x="3514" y="117"/>
                    <a:pt x="3479" y="112"/>
                    <a:pt x="3442" y="112"/>
                  </a:cubicBezTo>
                  <a:cubicBezTo>
                    <a:pt x="3415" y="112"/>
                    <a:pt x="3388" y="115"/>
                    <a:pt x="3358" y="119"/>
                  </a:cubicBezTo>
                  <a:cubicBezTo>
                    <a:pt x="2906" y="203"/>
                    <a:pt x="2429" y="250"/>
                    <a:pt x="1953" y="250"/>
                  </a:cubicBezTo>
                  <a:cubicBezTo>
                    <a:pt x="1322" y="250"/>
                    <a:pt x="715" y="155"/>
                    <a:pt x="108" y="0"/>
                  </a:cubicBezTo>
                  <a:close/>
                </a:path>
              </a:pathLst>
            </a:custGeom>
            <a:solidFill>
              <a:srgbClr val="000000"/>
            </a:solidFill>
            <a:ln w="1775" cap="flat" cmpd="sng">
              <a:solidFill>
                <a:srgbClr val="083603"/>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2490;p36">
              <a:extLst>
                <a:ext uri="{FF2B5EF4-FFF2-40B4-BE49-F238E27FC236}">
                  <a16:creationId xmlns:a16="http://schemas.microsoft.com/office/drawing/2014/main" id="{5DE5268A-E575-6FF5-528F-398D6E208138}"/>
                </a:ext>
              </a:extLst>
            </p:cNvPr>
            <p:cNvSpPr/>
            <p:nvPr/>
          </p:nvSpPr>
          <p:spPr>
            <a:xfrm>
              <a:off x="1155926" y="3830857"/>
              <a:ext cx="499790" cy="706675"/>
            </a:xfrm>
            <a:custGeom>
              <a:avLst/>
              <a:gdLst/>
              <a:ahLst/>
              <a:cxnLst/>
              <a:rect l="l" t="t" r="r" b="b"/>
              <a:pathLst>
                <a:path w="8692" h="12290" extrusionOk="0">
                  <a:moveTo>
                    <a:pt x="7248" y="1"/>
                  </a:moveTo>
                  <a:cubicBezTo>
                    <a:pt x="6623" y="1"/>
                    <a:pt x="5890" y="346"/>
                    <a:pt x="5358" y="1111"/>
                  </a:cubicBezTo>
                  <a:cubicBezTo>
                    <a:pt x="4561" y="2242"/>
                    <a:pt x="0" y="11982"/>
                    <a:pt x="274" y="12279"/>
                  </a:cubicBezTo>
                  <a:cubicBezTo>
                    <a:pt x="280" y="12286"/>
                    <a:pt x="289" y="12289"/>
                    <a:pt x="300" y="12289"/>
                  </a:cubicBezTo>
                  <a:cubicBezTo>
                    <a:pt x="841" y="12289"/>
                    <a:pt x="6981" y="3887"/>
                    <a:pt x="7751" y="2778"/>
                  </a:cubicBezTo>
                  <a:cubicBezTo>
                    <a:pt x="8549" y="1635"/>
                    <a:pt x="8692" y="683"/>
                    <a:pt x="8037" y="230"/>
                  </a:cubicBezTo>
                  <a:cubicBezTo>
                    <a:pt x="7821" y="80"/>
                    <a:pt x="7547" y="1"/>
                    <a:pt x="7248" y="1"/>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2491;p36">
              <a:extLst>
                <a:ext uri="{FF2B5EF4-FFF2-40B4-BE49-F238E27FC236}">
                  <a16:creationId xmlns:a16="http://schemas.microsoft.com/office/drawing/2014/main" id="{C3075AF0-FF34-7CD2-8C77-06E1BB355173}"/>
                </a:ext>
              </a:extLst>
            </p:cNvPr>
            <p:cNvSpPr/>
            <p:nvPr/>
          </p:nvSpPr>
          <p:spPr>
            <a:xfrm>
              <a:off x="1607764" y="3811766"/>
              <a:ext cx="198605" cy="832772"/>
            </a:xfrm>
            <a:custGeom>
              <a:avLst/>
              <a:gdLst/>
              <a:ahLst/>
              <a:cxnLst/>
              <a:rect l="l" t="t" r="r" b="b"/>
              <a:pathLst>
                <a:path w="3454" h="14483" extrusionOk="0">
                  <a:moveTo>
                    <a:pt x="2060" y="1"/>
                  </a:moveTo>
                  <a:cubicBezTo>
                    <a:pt x="1311" y="1"/>
                    <a:pt x="557" y="948"/>
                    <a:pt x="334" y="2217"/>
                  </a:cubicBezTo>
                  <a:cubicBezTo>
                    <a:pt x="96" y="3575"/>
                    <a:pt x="1" y="14314"/>
                    <a:pt x="370" y="14481"/>
                  </a:cubicBezTo>
                  <a:cubicBezTo>
                    <a:pt x="373" y="14482"/>
                    <a:pt x="377" y="14483"/>
                    <a:pt x="381" y="14483"/>
                  </a:cubicBezTo>
                  <a:cubicBezTo>
                    <a:pt x="533" y="14483"/>
                    <a:pt x="701" y="13322"/>
                    <a:pt x="1096" y="11754"/>
                  </a:cubicBezTo>
                  <a:cubicBezTo>
                    <a:pt x="1870" y="8575"/>
                    <a:pt x="3049" y="3634"/>
                    <a:pt x="3215" y="2729"/>
                  </a:cubicBezTo>
                  <a:cubicBezTo>
                    <a:pt x="3453" y="1372"/>
                    <a:pt x="3001" y="157"/>
                    <a:pt x="2215" y="15"/>
                  </a:cubicBezTo>
                  <a:cubicBezTo>
                    <a:pt x="2164" y="5"/>
                    <a:pt x="2112" y="1"/>
                    <a:pt x="2060" y="1"/>
                  </a:cubicBezTo>
                  <a:close/>
                </a:path>
              </a:pathLst>
            </a:custGeom>
            <a:solidFill>
              <a:srgbClr val="ED86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2492;p36">
              <a:extLst>
                <a:ext uri="{FF2B5EF4-FFF2-40B4-BE49-F238E27FC236}">
                  <a16:creationId xmlns:a16="http://schemas.microsoft.com/office/drawing/2014/main" id="{555FA23E-B7DF-6E0A-1597-B7749647B8DE}"/>
                </a:ext>
              </a:extLst>
            </p:cNvPr>
            <p:cNvSpPr/>
            <p:nvPr/>
          </p:nvSpPr>
          <p:spPr>
            <a:xfrm>
              <a:off x="1622139" y="3081909"/>
              <a:ext cx="304002" cy="947773"/>
            </a:xfrm>
            <a:custGeom>
              <a:avLst/>
              <a:gdLst/>
              <a:ahLst/>
              <a:cxnLst/>
              <a:rect l="l" t="t" r="r" b="b"/>
              <a:pathLst>
                <a:path w="5287" h="16483" extrusionOk="0">
                  <a:moveTo>
                    <a:pt x="2720" y="1"/>
                  </a:moveTo>
                  <a:cubicBezTo>
                    <a:pt x="1370" y="1"/>
                    <a:pt x="201" y="1369"/>
                    <a:pt x="108" y="3123"/>
                  </a:cubicBezTo>
                  <a:cubicBezTo>
                    <a:pt x="1" y="4921"/>
                    <a:pt x="644" y="16398"/>
                    <a:pt x="2048" y="16482"/>
                  </a:cubicBezTo>
                  <a:cubicBezTo>
                    <a:pt x="2054" y="16482"/>
                    <a:pt x="2059" y="16482"/>
                    <a:pt x="2064" y="16482"/>
                  </a:cubicBezTo>
                  <a:cubicBezTo>
                    <a:pt x="3465" y="16482"/>
                    <a:pt x="5073" y="5212"/>
                    <a:pt x="5180" y="3409"/>
                  </a:cubicBezTo>
                  <a:cubicBezTo>
                    <a:pt x="5287" y="1611"/>
                    <a:pt x="4227" y="87"/>
                    <a:pt x="2822" y="4"/>
                  </a:cubicBezTo>
                  <a:cubicBezTo>
                    <a:pt x="2788" y="2"/>
                    <a:pt x="2754" y="1"/>
                    <a:pt x="2720" y="1"/>
                  </a:cubicBezTo>
                  <a:close/>
                </a:path>
              </a:pathLst>
            </a:custGeom>
            <a:solidFill>
              <a:srgbClr val="ED86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2493;p36">
              <a:extLst>
                <a:ext uri="{FF2B5EF4-FFF2-40B4-BE49-F238E27FC236}">
                  <a16:creationId xmlns:a16="http://schemas.microsoft.com/office/drawing/2014/main" id="{B4E1E40B-ECB3-9DEC-CB80-4DE0D82BD94B}"/>
                </a:ext>
              </a:extLst>
            </p:cNvPr>
            <p:cNvSpPr/>
            <p:nvPr/>
          </p:nvSpPr>
          <p:spPr>
            <a:xfrm>
              <a:off x="1609144" y="3081909"/>
              <a:ext cx="313605" cy="1423183"/>
            </a:xfrm>
            <a:custGeom>
              <a:avLst/>
              <a:gdLst/>
              <a:ahLst/>
              <a:cxnLst/>
              <a:rect l="l" t="t" r="r" b="b"/>
              <a:pathLst>
                <a:path w="5454" h="24751" extrusionOk="0">
                  <a:moveTo>
                    <a:pt x="2946" y="1"/>
                  </a:moveTo>
                  <a:cubicBezTo>
                    <a:pt x="1596" y="1"/>
                    <a:pt x="427" y="1369"/>
                    <a:pt x="334" y="3123"/>
                  </a:cubicBezTo>
                  <a:cubicBezTo>
                    <a:pt x="274" y="4028"/>
                    <a:pt x="417" y="7397"/>
                    <a:pt x="750" y="10517"/>
                  </a:cubicBezTo>
                  <a:cubicBezTo>
                    <a:pt x="893" y="11898"/>
                    <a:pt x="715" y="13267"/>
                    <a:pt x="369" y="14613"/>
                  </a:cubicBezTo>
                  <a:cubicBezTo>
                    <a:pt x="346" y="14708"/>
                    <a:pt x="322" y="14803"/>
                    <a:pt x="310" y="14910"/>
                  </a:cubicBezTo>
                  <a:cubicBezTo>
                    <a:pt x="143" y="15863"/>
                    <a:pt x="0" y="21351"/>
                    <a:pt x="84" y="24661"/>
                  </a:cubicBezTo>
                  <a:cubicBezTo>
                    <a:pt x="157" y="24724"/>
                    <a:pt x="392" y="24751"/>
                    <a:pt x="634" y="24751"/>
                  </a:cubicBezTo>
                  <a:cubicBezTo>
                    <a:pt x="901" y="24751"/>
                    <a:pt x="1176" y="24718"/>
                    <a:pt x="1251" y="24661"/>
                  </a:cubicBezTo>
                  <a:cubicBezTo>
                    <a:pt x="1262" y="24590"/>
                    <a:pt x="5453" y="7624"/>
                    <a:pt x="5453" y="3266"/>
                  </a:cubicBezTo>
                  <a:cubicBezTo>
                    <a:pt x="5453" y="1456"/>
                    <a:pt x="4453" y="87"/>
                    <a:pt x="3048" y="4"/>
                  </a:cubicBezTo>
                  <a:cubicBezTo>
                    <a:pt x="3014" y="2"/>
                    <a:pt x="2980" y="1"/>
                    <a:pt x="2946" y="1"/>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2494;p36">
              <a:extLst>
                <a:ext uri="{FF2B5EF4-FFF2-40B4-BE49-F238E27FC236}">
                  <a16:creationId xmlns:a16="http://schemas.microsoft.com/office/drawing/2014/main" id="{FB7A082E-FC07-379F-102A-810AD5ECB4A2}"/>
                </a:ext>
              </a:extLst>
            </p:cNvPr>
            <p:cNvSpPr/>
            <p:nvPr/>
          </p:nvSpPr>
          <p:spPr>
            <a:xfrm>
              <a:off x="1487300" y="3063566"/>
              <a:ext cx="310155" cy="883257"/>
            </a:xfrm>
            <a:custGeom>
              <a:avLst/>
              <a:gdLst/>
              <a:ahLst/>
              <a:cxnLst/>
              <a:rect l="l" t="t" r="r" b="b"/>
              <a:pathLst>
                <a:path w="5394" h="15361" extrusionOk="0">
                  <a:moveTo>
                    <a:pt x="2846" y="1"/>
                  </a:moveTo>
                  <a:cubicBezTo>
                    <a:pt x="1453" y="1"/>
                    <a:pt x="59" y="1386"/>
                    <a:pt x="36" y="3180"/>
                  </a:cubicBezTo>
                  <a:cubicBezTo>
                    <a:pt x="0" y="4978"/>
                    <a:pt x="500" y="15336"/>
                    <a:pt x="1905" y="15360"/>
                  </a:cubicBezTo>
                  <a:cubicBezTo>
                    <a:pt x="1907" y="15360"/>
                    <a:pt x="1908" y="15360"/>
                    <a:pt x="1910" y="15360"/>
                  </a:cubicBezTo>
                  <a:cubicBezTo>
                    <a:pt x="3315" y="15360"/>
                    <a:pt x="5334" y="5107"/>
                    <a:pt x="5370" y="3311"/>
                  </a:cubicBezTo>
                  <a:cubicBezTo>
                    <a:pt x="5394" y="1501"/>
                    <a:pt x="4286" y="25"/>
                    <a:pt x="2881" y="1"/>
                  </a:cubicBezTo>
                  <a:cubicBezTo>
                    <a:pt x="2870" y="1"/>
                    <a:pt x="2858" y="1"/>
                    <a:pt x="2846" y="1"/>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2495;p36">
              <a:extLst>
                <a:ext uri="{FF2B5EF4-FFF2-40B4-BE49-F238E27FC236}">
                  <a16:creationId xmlns:a16="http://schemas.microsoft.com/office/drawing/2014/main" id="{AD63C261-D3BE-D583-ABAE-EDEC89E17A16}"/>
                </a:ext>
              </a:extLst>
            </p:cNvPr>
            <p:cNvSpPr/>
            <p:nvPr/>
          </p:nvSpPr>
          <p:spPr>
            <a:xfrm>
              <a:off x="1186056" y="3063566"/>
              <a:ext cx="623012" cy="1419963"/>
            </a:xfrm>
            <a:custGeom>
              <a:avLst/>
              <a:gdLst/>
              <a:ahLst/>
              <a:cxnLst/>
              <a:rect l="l" t="t" r="r" b="b"/>
              <a:pathLst>
                <a:path w="10835" h="24695" extrusionOk="0">
                  <a:moveTo>
                    <a:pt x="8085" y="1"/>
                  </a:moveTo>
                  <a:cubicBezTo>
                    <a:pt x="6692" y="1"/>
                    <a:pt x="5298" y="1386"/>
                    <a:pt x="5275" y="3180"/>
                  </a:cubicBezTo>
                  <a:cubicBezTo>
                    <a:pt x="5251" y="4490"/>
                    <a:pt x="5215" y="13896"/>
                    <a:pt x="4834" y="14455"/>
                  </a:cubicBezTo>
                  <a:cubicBezTo>
                    <a:pt x="4227" y="15336"/>
                    <a:pt x="1155" y="21170"/>
                    <a:pt x="0" y="24004"/>
                  </a:cubicBezTo>
                  <a:cubicBezTo>
                    <a:pt x="131" y="24326"/>
                    <a:pt x="572" y="24623"/>
                    <a:pt x="798" y="24695"/>
                  </a:cubicBezTo>
                  <a:cubicBezTo>
                    <a:pt x="2715" y="22432"/>
                    <a:pt x="6680" y="17027"/>
                    <a:pt x="7227" y="16122"/>
                  </a:cubicBezTo>
                  <a:cubicBezTo>
                    <a:pt x="9335" y="12657"/>
                    <a:pt x="10787" y="4764"/>
                    <a:pt x="10811" y="3275"/>
                  </a:cubicBezTo>
                  <a:cubicBezTo>
                    <a:pt x="10835" y="1466"/>
                    <a:pt x="9525" y="25"/>
                    <a:pt x="8120" y="1"/>
                  </a:cubicBezTo>
                  <a:cubicBezTo>
                    <a:pt x="8109" y="1"/>
                    <a:pt x="8097" y="1"/>
                    <a:pt x="8085"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2496;p36">
              <a:extLst>
                <a:ext uri="{FF2B5EF4-FFF2-40B4-BE49-F238E27FC236}">
                  <a16:creationId xmlns:a16="http://schemas.microsoft.com/office/drawing/2014/main" id="{461F8F89-C828-D6B8-5F6F-9B4CA0763025}"/>
                </a:ext>
              </a:extLst>
            </p:cNvPr>
            <p:cNvSpPr/>
            <p:nvPr/>
          </p:nvSpPr>
          <p:spPr>
            <a:xfrm>
              <a:off x="1453030" y="2481658"/>
              <a:ext cx="531300" cy="838695"/>
            </a:xfrm>
            <a:custGeom>
              <a:avLst/>
              <a:gdLst/>
              <a:ahLst/>
              <a:cxnLst/>
              <a:rect l="l" t="t" r="r" b="b"/>
              <a:pathLst>
                <a:path w="9240" h="14586" extrusionOk="0">
                  <a:moveTo>
                    <a:pt x="2406" y="1"/>
                  </a:moveTo>
                  <a:cubicBezTo>
                    <a:pt x="1775" y="1"/>
                    <a:pt x="1251" y="501"/>
                    <a:pt x="1239" y="1132"/>
                  </a:cubicBezTo>
                  <a:cubicBezTo>
                    <a:pt x="1191" y="2787"/>
                    <a:pt x="2275" y="7573"/>
                    <a:pt x="2275" y="7573"/>
                  </a:cubicBezTo>
                  <a:cubicBezTo>
                    <a:pt x="2275" y="7573"/>
                    <a:pt x="1" y="13884"/>
                    <a:pt x="489" y="14586"/>
                  </a:cubicBezTo>
                  <a:cubicBezTo>
                    <a:pt x="489" y="14586"/>
                    <a:pt x="7097" y="14038"/>
                    <a:pt x="8240" y="12729"/>
                  </a:cubicBezTo>
                  <a:cubicBezTo>
                    <a:pt x="9240" y="11598"/>
                    <a:pt x="6311" y="7430"/>
                    <a:pt x="6311" y="7430"/>
                  </a:cubicBezTo>
                  <a:cubicBezTo>
                    <a:pt x="6311" y="7430"/>
                    <a:pt x="6871" y="5823"/>
                    <a:pt x="7335" y="4180"/>
                  </a:cubicBezTo>
                  <a:cubicBezTo>
                    <a:pt x="7656" y="1656"/>
                    <a:pt x="6013" y="1346"/>
                    <a:pt x="6656" y="1"/>
                  </a:cubicBezTo>
                  <a:lnTo>
                    <a:pt x="6061" y="1"/>
                  </a:lnTo>
                  <a:cubicBezTo>
                    <a:pt x="5835" y="549"/>
                    <a:pt x="5323" y="965"/>
                    <a:pt x="4549" y="965"/>
                  </a:cubicBezTo>
                  <a:cubicBezTo>
                    <a:pt x="3763" y="965"/>
                    <a:pt x="3263" y="549"/>
                    <a:pt x="3025" y="1"/>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2497;p36">
              <a:extLst>
                <a:ext uri="{FF2B5EF4-FFF2-40B4-BE49-F238E27FC236}">
                  <a16:creationId xmlns:a16="http://schemas.microsoft.com/office/drawing/2014/main" id="{02863392-506D-C83F-CCD5-1DE24CFB3ECD}"/>
                </a:ext>
              </a:extLst>
            </p:cNvPr>
            <p:cNvSpPr/>
            <p:nvPr/>
          </p:nvSpPr>
          <p:spPr>
            <a:xfrm>
              <a:off x="1644046" y="2366657"/>
              <a:ext cx="109595" cy="131503"/>
            </a:xfrm>
            <a:custGeom>
              <a:avLst/>
              <a:gdLst/>
              <a:ahLst/>
              <a:cxnLst/>
              <a:rect l="l" t="t" r="r" b="b"/>
              <a:pathLst>
                <a:path w="1906" h="2287" extrusionOk="0">
                  <a:moveTo>
                    <a:pt x="608" y="1"/>
                  </a:moveTo>
                  <a:lnTo>
                    <a:pt x="1" y="2084"/>
                  </a:lnTo>
                  <a:lnTo>
                    <a:pt x="1906" y="2287"/>
                  </a:lnTo>
                  <a:lnTo>
                    <a:pt x="1834" y="155"/>
                  </a:lnTo>
                  <a:lnTo>
                    <a:pt x="608" y="1"/>
                  </a:ln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2498;p36">
              <a:extLst>
                <a:ext uri="{FF2B5EF4-FFF2-40B4-BE49-F238E27FC236}">
                  <a16:creationId xmlns:a16="http://schemas.microsoft.com/office/drawing/2014/main" id="{1FFC0CB3-CB6B-9D3B-5AC7-27819C7F0035}"/>
                </a:ext>
              </a:extLst>
            </p:cNvPr>
            <p:cNvSpPr/>
            <p:nvPr/>
          </p:nvSpPr>
          <p:spPr>
            <a:xfrm>
              <a:off x="1668024" y="2367347"/>
              <a:ext cx="84238" cy="93150"/>
            </a:xfrm>
            <a:custGeom>
              <a:avLst/>
              <a:gdLst/>
              <a:ahLst/>
              <a:cxnLst/>
              <a:rect l="l" t="t" r="r" b="b"/>
              <a:pathLst>
                <a:path w="1465" h="1620" extrusionOk="0">
                  <a:moveTo>
                    <a:pt x="191" y="1"/>
                  </a:moveTo>
                  <a:lnTo>
                    <a:pt x="0" y="643"/>
                  </a:lnTo>
                  <a:cubicBezTo>
                    <a:pt x="274" y="953"/>
                    <a:pt x="631" y="1620"/>
                    <a:pt x="1084" y="1620"/>
                  </a:cubicBezTo>
                  <a:cubicBezTo>
                    <a:pt x="1215" y="1620"/>
                    <a:pt x="1346" y="1584"/>
                    <a:pt x="1465" y="1513"/>
                  </a:cubicBezTo>
                  <a:lnTo>
                    <a:pt x="1417" y="143"/>
                  </a:lnTo>
                  <a:lnTo>
                    <a:pt x="191" y="1"/>
                  </a:lnTo>
                  <a:close/>
                </a:path>
              </a:pathLst>
            </a:custGeom>
            <a:solidFill>
              <a:srgbClr val="ED86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2499;p36">
              <a:extLst>
                <a:ext uri="{FF2B5EF4-FFF2-40B4-BE49-F238E27FC236}">
                  <a16:creationId xmlns:a16="http://schemas.microsoft.com/office/drawing/2014/main" id="{38D6654B-BB67-F483-9295-855600A209C6}"/>
                </a:ext>
              </a:extLst>
            </p:cNvPr>
            <p:cNvSpPr/>
            <p:nvPr/>
          </p:nvSpPr>
          <p:spPr>
            <a:xfrm>
              <a:off x="1630361" y="2203067"/>
              <a:ext cx="193775" cy="230747"/>
            </a:xfrm>
            <a:custGeom>
              <a:avLst/>
              <a:gdLst/>
              <a:ahLst/>
              <a:cxnLst/>
              <a:rect l="l" t="t" r="r" b="b"/>
              <a:pathLst>
                <a:path w="3370" h="4013" extrusionOk="0">
                  <a:moveTo>
                    <a:pt x="0" y="0"/>
                  </a:moveTo>
                  <a:lnTo>
                    <a:pt x="0" y="2036"/>
                  </a:lnTo>
                  <a:cubicBezTo>
                    <a:pt x="0" y="2405"/>
                    <a:pt x="262" y="2941"/>
                    <a:pt x="620" y="3262"/>
                  </a:cubicBezTo>
                  <a:cubicBezTo>
                    <a:pt x="1251" y="3798"/>
                    <a:pt x="1703" y="4012"/>
                    <a:pt x="2120" y="4012"/>
                  </a:cubicBezTo>
                  <a:cubicBezTo>
                    <a:pt x="2441" y="4012"/>
                    <a:pt x="2965" y="2953"/>
                    <a:pt x="3144" y="2155"/>
                  </a:cubicBezTo>
                  <a:cubicBezTo>
                    <a:pt x="3370" y="1083"/>
                    <a:pt x="3132" y="0"/>
                    <a:pt x="3132" y="0"/>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2500;p36">
              <a:extLst>
                <a:ext uri="{FF2B5EF4-FFF2-40B4-BE49-F238E27FC236}">
                  <a16:creationId xmlns:a16="http://schemas.microsoft.com/office/drawing/2014/main" id="{8173EED9-DD12-0F24-52B4-EAA636AD6AB4}"/>
                </a:ext>
              </a:extLst>
            </p:cNvPr>
            <p:cNvSpPr/>
            <p:nvPr/>
          </p:nvSpPr>
          <p:spPr>
            <a:xfrm>
              <a:off x="1620759" y="2248205"/>
              <a:ext cx="34327" cy="15122"/>
            </a:xfrm>
            <a:custGeom>
              <a:avLst/>
              <a:gdLst/>
              <a:ahLst/>
              <a:cxnLst/>
              <a:rect l="l" t="t" r="r" b="b"/>
              <a:pathLst>
                <a:path w="597" h="263" extrusionOk="0">
                  <a:moveTo>
                    <a:pt x="1" y="1"/>
                  </a:moveTo>
                  <a:lnTo>
                    <a:pt x="1" y="263"/>
                  </a:lnTo>
                  <a:lnTo>
                    <a:pt x="596" y="263"/>
                  </a:lnTo>
                  <a:lnTo>
                    <a:pt x="596"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2501;p36">
              <a:extLst>
                <a:ext uri="{FF2B5EF4-FFF2-40B4-BE49-F238E27FC236}">
                  <a16:creationId xmlns:a16="http://schemas.microsoft.com/office/drawing/2014/main" id="{9C6DEF66-D420-EF1C-31CB-4962C5E8B233}"/>
                </a:ext>
              </a:extLst>
            </p:cNvPr>
            <p:cNvSpPr/>
            <p:nvPr/>
          </p:nvSpPr>
          <p:spPr>
            <a:xfrm>
              <a:off x="1608454" y="2256428"/>
              <a:ext cx="52785" cy="82915"/>
            </a:xfrm>
            <a:custGeom>
              <a:avLst/>
              <a:gdLst/>
              <a:ahLst/>
              <a:cxnLst/>
              <a:rect l="l" t="t" r="r" b="b"/>
              <a:pathLst>
                <a:path w="918" h="1442" extrusionOk="0">
                  <a:moveTo>
                    <a:pt x="489" y="1"/>
                  </a:moveTo>
                  <a:cubicBezTo>
                    <a:pt x="250" y="1"/>
                    <a:pt x="0" y="132"/>
                    <a:pt x="0" y="525"/>
                  </a:cubicBezTo>
                  <a:cubicBezTo>
                    <a:pt x="0" y="917"/>
                    <a:pt x="250" y="1441"/>
                    <a:pt x="489" y="1441"/>
                  </a:cubicBezTo>
                  <a:cubicBezTo>
                    <a:pt x="727" y="1441"/>
                    <a:pt x="917" y="1120"/>
                    <a:pt x="917" y="727"/>
                  </a:cubicBezTo>
                  <a:cubicBezTo>
                    <a:pt x="917" y="322"/>
                    <a:pt x="727" y="1"/>
                    <a:pt x="489" y="1"/>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2502;p36">
              <a:extLst>
                <a:ext uri="{FF2B5EF4-FFF2-40B4-BE49-F238E27FC236}">
                  <a16:creationId xmlns:a16="http://schemas.microsoft.com/office/drawing/2014/main" id="{2E9038DD-ABEF-870D-2946-E516910F0E23}"/>
                </a:ext>
              </a:extLst>
            </p:cNvPr>
            <p:cNvSpPr/>
            <p:nvPr/>
          </p:nvSpPr>
          <p:spPr>
            <a:xfrm>
              <a:off x="1608454" y="2132801"/>
              <a:ext cx="260188" cy="153813"/>
            </a:xfrm>
            <a:custGeom>
              <a:avLst/>
              <a:gdLst/>
              <a:ahLst/>
              <a:cxnLst/>
              <a:rect l="l" t="t" r="r" b="b"/>
              <a:pathLst>
                <a:path w="4525" h="2675" extrusionOk="0">
                  <a:moveTo>
                    <a:pt x="3495" y="0"/>
                  </a:moveTo>
                  <a:cubicBezTo>
                    <a:pt x="3335" y="0"/>
                    <a:pt x="3171" y="39"/>
                    <a:pt x="3025" y="115"/>
                  </a:cubicBezTo>
                  <a:cubicBezTo>
                    <a:pt x="2775" y="258"/>
                    <a:pt x="2489" y="329"/>
                    <a:pt x="2203" y="329"/>
                  </a:cubicBezTo>
                  <a:lnTo>
                    <a:pt x="1143" y="329"/>
                  </a:lnTo>
                  <a:cubicBezTo>
                    <a:pt x="512" y="329"/>
                    <a:pt x="0" y="841"/>
                    <a:pt x="0" y="1472"/>
                  </a:cubicBezTo>
                  <a:lnTo>
                    <a:pt x="0" y="1722"/>
                  </a:lnTo>
                  <a:lnTo>
                    <a:pt x="512" y="2198"/>
                  </a:lnTo>
                  <a:lnTo>
                    <a:pt x="667" y="2675"/>
                  </a:lnTo>
                  <a:lnTo>
                    <a:pt x="703" y="2675"/>
                  </a:lnTo>
                  <a:cubicBezTo>
                    <a:pt x="905" y="2675"/>
                    <a:pt x="1072" y="2520"/>
                    <a:pt x="1084" y="2317"/>
                  </a:cubicBezTo>
                  <a:cubicBezTo>
                    <a:pt x="1108" y="1996"/>
                    <a:pt x="1334" y="1722"/>
                    <a:pt x="1667" y="1722"/>
                  </a:cubicBezTo>
                  <a:lnTo>
                    <a:pt x="2667" y="1722"/>
                  </a:lnTo>
                  <a:cubicBezTo>
                    <a:pt x="2732" y="1701"/>
                    <a:pt x="2803" y="1694"/>
                    <a:pt x="2878" y="1694"/>
                  </a:cubicBezTo>
                  <a:cubicBezTo>
                    <a:pt x="3059" y="1694"/>
                    <a:pt x="3264" y="1737"/>
                    <a:pt x="3461" y="1737"/>
                  </a:cubicBezTo>
                  <a:cubicBezTo>
                    <a:pt x="3601" y="1737"/>
                    <a:pt x="3738" y="1715"/>
                    <a:pt x="3858" y="1639"/>
                  </a:cubicBezTo>
                  <a:cubicBezTo>
                    <a:pt x="4525" y="1186"/>
                    <a:pt x="4441" y="710"/>
                    <a:pt x="4180" y="341"/>
                  </a:cubicBezTo>
                  <a:cubicBezTo>
                    <a:pt x="4023" y="110"/>
                    <a:pt x="3764" y="0"/>
                    <a:pt x="3495"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2503;p36">
              <a:extLst>
                <a:ext uri="{FF2B5EF4-FFF2-40B4-BE49-F238E27FC236}">
                  <a16:creationId xmlns:a16="http://schemas.microsoft.com/office/drawing/2014/main" id="{4D26BDBD-C1D3-194A-DE7D-8F71A7D0ED7C}"/>
                </a:ext>
              </a:extLst>
            </p:cNvPr>
            <p:cNvSpPr/>
            <p:nvPr/>
          </p:nvSpPr>
          <p:spPr>
            <a:xfrm>
              <a:off x="2384823" y="2450205"/>
              <a:ext cx="115747" cy="178078"/>
            </a:xfrm>
            <a:custGeom>
              <a:avLst/>
              <a:gdLst/>
              <a:ahLst/>
              <a:cxnLst/>
              <a:rect l="l" t="t" r="r" b="b"/>
              <a:pathLst>
                <a:path w="2013" h="3097" extrusionOk="0">
                  <a:moveTo>
                    <a:pt x="1570" y="0"/>
                  </a:moveTo>
                  <a:cubicBezTo>
                    <a:pt x="1567" y="0"/>
                    <a:pt x="1563" y="0"/>
                    <a:pt x="1560" y="0"/>
                  </a:cubicBezTo>
                  <a:cubicBezTo>
                    <a:pt x="1453" y="0"/>
                    <a:pt x="774" y="488"/>
                    <a:pt x="524" y="869"/>
                  </a:cubicBezTo>
                  <a:cubicBezTo>
                    <a:pt x="286" y="1262"/>
                    <a:pt x="24" y="1965"/>
                    <a:pt x="12" y="2477"/>
                  </a:cubicBezTo>
                  <a:cubicBezTo>
                    <a:pt x="0" y="3001"/>
                    <a:pt x="226" y="3072"/>
                    <a:pt x="584" y="3096"/>
                  </a:cubicBezTo>
                  <a:cubicBezTo>
                    <a:pt x="588" y="3096"/>
                    <a:pt x="592" y="3096"/>
                    <a:pt x="596" y="3096"/>
                  </a:cubicBezTo>
                  <a:cubicBezTo>
                    <a:pt x="950" y="3096"/>
                    <a:pt x="1346" y="2096"/>
                    <a:pt x="1346" y="2096"/>
                  </a:cubicBezTo>
                  <a:cubicBezTo>
                    <a:pt x="1346" y="2096"/>
                    <a:pt x="2012" y="1179"/>
                    <a:pt x="1762" y="1179"/>
                  </a:cubicBezTo>
                  <a:cubicBezTo>
                    <a:pt x="1760" y="1179"/>
                    <a:pt x="1758" y="1179"/>
                    <a:pt x="1756" y="1179"/>
                  </a:cubicBezTo>
                  <a:cubicBezTo>
                    <a:pt x="1529" y="1179"/>
                    <a:pt x="1158" y="1779"/>
                    <a:pt x="959" y="1779"/>
                  </a:cubicBezTo>
                  <a:cubicBezTo>
                    <a:pt x="948" y="1779"/>
                    <a:pt x="938" y="1778"/>
                    <a:pt x="929" y="1774"/>
                  </a:cubicBezTo>
                  <a:cubicBezTo>
                    <a:pt x="738" y="1703"/>
                    <a:pt x="965" y="1310"/>
                    <a:pt x="1203" y="976"/>
                  </a:cubicBezTo>
                  <a:cubicBezTo>
                    <a:pt x="1427" y="646"/>
                    <a:pt x="1932" y="0"/>
                    <a:pt x="1570" y="0"/>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2504;p36">
              <a:extLst>
                <a:ext uri="{FF2B5EF4-FFF2-40B4-BE49-F238E27FC236}">
                  <a16:creationId xmlns:a16="http://schemas.microsoft.com/office/drawing/2014/main" id="{E22D3C5F-DAD2-778C-9FA4-12DDF8C1C475}"/>
                </a:ext>
              </a:extLst>
            </p:cNvPr>
            <p:cNvSpPr/>
            <p:nvPr/>
          </p:nvSpPr>
          <p:spPr>
            <a:xfrm>
              <a:off x="1570791" y="2167417"/>
              <a:ext cx="238280" cy="143175"/>
            </a:xfrm>
            <a:custGeom>
              <a:avLst/>
              <a:gdLst/>
              <a:ahLst/>
              <a:cxnLst/>
              <a:rect l="l" t="t" r="r" b="b"/>
              <a:pathLst>
                <a:path w="4144" h="2490" extrusionOk="0">
                  <a:moveTo>
                    <a:pt x="4073" y="1"/>
                  </a:moveTo>
                  <a:cubicBezTo>
                    <a:pt x="3453" y="882"/>
                    <a:pt x="2108" y="834"/>
                    <a:pt x="1275" y="1072"/>
                  </a:cubicBezTo>
                  <a:cubicBezTo>
                    <a:pt x="453" y="1311"/>
                    <a:pt x="1" y="2489"/>
                    <a:pt x="1" y="2489"/>
                  </a:cubicBezTo>
                  <a:cubicBezTo>
                    <a:pt x="584" y="1858"/>
                    <a:pt x="941" y="2251"/>
                    <a:pt x="2429" y="1906"/>
                  </a:cubicBezTo>
                  <a:cubicBezTo>
                    <a:pt x="3918" y="1549"/>
                    <a:pt x="3823" y="1275"/>
                    <a:pt x="4013" y="858"/>
                  </a:cubicBezTo>
                  <a:cubicBezTo>
                    <a:pt x="4144" y="561"/>
                    <a:pt x="4073" y="1"/>
                    <a:pt x="4073"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2505;p36">
              <a:extLst>
                <a:ext uri="{FF2B5EF4-FFF2-40B4-BE49-F238E27FC236}">
                  <a16:creationId xmlns:a16="http://schemas.microsoft.com/office/drawing/2014/main" id="{CC972293-9EC1-F1E7-E536-CC1617EE08DD}"/>
                </a:ext>
              </a:extLst>
            </p:cNvPr>
            <p:cNvSpPr/>
            <p:nvPr/>
          </p:nvSpPr>
          <p:spPr>
            <a:xfrm>
              <a:off x="1305829" y="2480738"/>
              <a:ext cx="352130" cy="953982"/>
            </a:xfrm>
            <a:custGeom>
              <a:avLst/>
              <a:gdLst/>
              <a:ahLst/>
              <a:cxnLst/>
              <a:rect l="l" t="t" r="r" b="b"/>
              <a:pathLst>
                <a:path w="6124" h="16591" extrusionOk="0">
                  <a:moveTo>
                    <a:pt x="4343" y="1"/>
                  </a:moveTo>
                  <a:cubicBezTo>
                    <a:pt x="3931" y="1"/>
                    <a:pt x="3518" y="198"/>
                    <a:pt x="3251" y="672"/>
                  </a:cubicBezTo>
                  <a:cubicBezTo>
                    <a:pt x="1644" y="3482"/>
                    <a:pt x="1" y="9256"/>
                    <a:pt x="108" y="16209"/>
                  </a:cubicBezTo>
                  <a:cubicBezTo>
                    <a:pt x="120" y="16424"/>
                    <a:pt x="287" y="16590"/>
                    <a:pt x="501" y="16590"/>
                  </a:cubicBezTo>
                  <a:cubicBezTo>
                    <a:pt x="668" y="16578"/>
                    <a:pt x="822" y="16471"/>
                    <a:pt x="858" y="16281"/>
                  </a:cubicBezTo>
                  <a:cubicBezTo>
                    <a:pt x="2846" y="6315"/>
                    <a:pt x="5537" y="1958"/>
                    <a:pt x="5537" y="1958"/>
                  </a:cubicBezTo>
                  <a:cubicBezTo>
                    <a:pt x="6124" y="923"/>
                    <a:pt x="5234" y="1"/>
                    <a:pt x="4343" y="1"/>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2506;p36">
              <a:extLst>
                <a:ext uri="{FF2B5EF4-FFF2-40B4-BE49-F238E27FC236}">
                  <a16:creationId xmlns:a16="http://schemas.microsoft.com/office/drawing/2014/main" id="{3610A825-97FC-4020-25D6-65A5C3E21A56}"/>
                </a:ext>
              </a:extLst>
            </p:cNvPr>
            <p:cNvSpPr/>
            <p:nvPr/>
          </p:nvSpPr>
          <p:spPr>
            <a:xfrm>
              <a:off x="1196291" y="3649614"/>
              <a:ext cx="291698" cy="369782"/>
            </a:xfrm>
            <a:custGeom>
              <a:avLst/>
              <a:gdLst/>
              <a:ahLst/>
              <a:cxnLst/>
              <a:rect l="l" t="t" r="r" b="b"/>
              <a:pathLst>
                <a:path w="5073" h="6431" extrusionOk="0">
                  <a:moveTo>
                    <a:pt x="1" y="1"/>
                  </a:moveTo>
                  <a:lnTo>
                    <a:pt x="1" y="6430"/>
                  </a:lnTo>
                  <a:lnTo>
                    <a:pt x="5073" y="6430"/>
                  </a:lnTo>
                  <a:lnTo>
                    <a:pt x="5073" y="1"/>
                  </a:ln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2507;p36">
              <a:extLst>
                <a:ext uri="{FF2B5EF4-FFF2-40B4-BE49-F238E27FC236}">
                  <a16:creationId xmlns:a16="http://schemas.microsoft.com/office/drawing/2014/main" id="{6546DB56-EB90-3312-B9F8-EF5B6FA1A7CC}"/>
                </a:ext>
              </a:extLst>
            </p:cNvPr>
            <p:cNvSpPr/>
            <p:nvPr/>
          </p:nvSpPr>
          <p:spPr>
            <a:xfrm>
              <a:off x="1170991" y="3649614"/>
              <a:ext cx="342355" cy="58247"/>
            </a:xfrm>
            <a:custGeom>
              <a:avLst/>
              <a:gdLst/>
              <a:ahLst/>
              <a:cxnLst/>
              <a:rect l="l" t="t" r="r" b="b"/>
              <a:pathLst>
                <a:path w="5954" h="1013" extrusionOk="0">
                  <a:moveTo>
                    <a:pt x="524" y="1"/>
                  </a:moveTo>
                  <a:cubicBezTo>
                    <a:pt x="238" y="1"/>
                    <a:pt x="0" y="227"/>
                    <a:pt x="0" y="513"/>
                  </a:cubicBezTo>
                  <a:lnTo>
                    <a:pt x="0" y="1013"/>
                  </a:lnTo>
                  <a:lnTo>
                    <a:pt x="5953" y="1013"/>
                  </a:lnTo>
                  <a:lnTo>
                    <a:pt x="5953" y="513"/>
                  </a:lnTo>
                  <a:cubicBezTo>
                    <a:pt x="5953" y="227"/>
                    <a:pt x="5727" y="1"/>
                    <a:pt x="5442"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2508;p36">
              <a:extLst>
                <a:ext uri="{FF2B5EF4-FFF2-40B4-BE49-F238E27FC236}">
                  <a16:creationId xmlns:a16="http://schemas.microsoft.com/office/drawing/2014/main" id="{CEFAECE2-D2BC-0C24-CC23-5A06E7364D74}"/>
                </a:ext>
              </a:extLst>
            </p:cNvPr>
            <p:cNvSpPr/>
            <p:nvPr/>
          </p:nvSpPr>
          <p:spPr>
            <a:xfrm>
              <a:off x="1224409" y="3527770"/>
              <a:ext cx="243742" cy="121900"/>
            </a:xfrm>
            <a:custGeom>
              <a:avLst/>
              <a:gdLst/>
              <a:ahLst/>
              <a:cxnLst/>
              <a:rect l="l" t="t" r="r" b="b"/>
              <a:pathLst>
                <a:path w="4239" h="2120" fill="none" extrusionOk="0">
                  <a:moveTo>
                    <a:pt x="4239" y="2120"/>
                  </a:moveTo>
                  <a:cubicBezTo>
                    <a:pt x="4239" y="953"/>
                    <a:pt x="3286" y="1"/>
                    <a:pt x="2119" y="1"/>
                  </a:cubicBezTo>
                  <a:cubicBezTo>
                    <a:pt x="953" y="1"/>
                    <a:pt x="0" y="953"/>
                    <a:pt x="0" y="2120"/>
                  </a:cubicBezTo>
                </a:path>
              </a:pathLst>
            </a:custGeom>
            <a:solidFill>
              <a:srgbClr val="39B54A"/>
            </a:solidFill>
            <a:ln w="8925" cap="flat" cmpd="sng">
              <a:solidFill>
                <a:srgbClr val="7DBD61"/>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2509;p36">
              <a:extLst>
                <a:ext uri="{FF2B5EF4-FFF2-40B4-BE49-F238E27FC236}">
                  <a16:creationId xmlns:a16="http://schemas.microsoft.com/office/drawing/2014/main" id="{B9B7D98D-22C2-4566-707F-520495AD6340}"/>
                </a:ext>
              </a:extLst>
            </p:cNvPr>
            <p:cNvSpPr/>
            <p:nvPr/>
          </p:nvSpPr>
          <p:spPr>
            <a:xfrm>
              <a:off x="1291454" y="3422314"/>
              <a:ext cx="89930" cy="130410"/>
            </a:xfrm>
            <a:custGeom>
              <a:avLst/>
              <a:gdLst/>
              <a:ahLst/>
              <a:cxnLst/>
              <a:rect l="l" t="t" r="r" b="b"/>
              <a:pathLst>
                <a:path w="1564" h="2268" extrusionOk="0">
                  <a:moveTo>
                    <a:pt x="630" y="0"/>
                  </a:moveTo>
                  <a:cubicBezTo>
                    <a:pt x="440" y="0"/>
                    <a:pt x="291" y="103"/>
                    <a:pt x="179" y="430"/>
                  </a:cubicBezTo>
                  <a:cubicBezTo>
                    <a:pt x="37" y="846"/>
                    <a:pt x="1" y="1382"/>
                    <a:pt x="48" y="1835"/>
                  </a:cubicBezTo>
                  <a:cubicBezTo>
                    <a:pt x="310" y="1751"/>
                    <a:pt x="656" y="1680"/>
                    <a:pt x="656" y="1680"/>
                  </a:cubicBezTo>
                  <a:cubicBezTo>
                    <a:pt x="656" y="1525"/>
                    <a:pt x="691" y="1418"/>
                    <a:pt x="787" y="1418"/>
                  </a:cubicBezTo>
                  <a:cubicBezTo>
                    <a:pt x="989" y="1418"/>
                    <a:pt x="1120" y="2192"/>
                    <a:pt x="1358" y="2263"/>
                  </a:cubicBezTo>
                  <a:cubicBezTo>
                    <a:pt x="1367" y="2266"/>
                    <a:pt x="1374" y="2268"/>
                    <a:pt x="1381" y="2268"/>
                  </a:cubicBezTo>
                  <a:cubicBezTo>
                    <a:pt x="1564" y="2268"/>
                    <a:pt x="1299" y="1263"/>
                    <a:pt x="1299" y="1263"/>
                  </a:cubicBezTo>
                  <a:cubicBezTo>
                    <a:pt x="1299" y="1263"/>
                    <a:pt x="1275" y="156"/>
                    <a:pt x="941" y="61"/>
                  </a:cubicBezTo>
                  <a:cubicBezTo>
                    <a:pt x="827" y="25"/>
                    <a:pt x="724" y="0"/>
                    <a:pt x="630" y="0"/>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2510;p36">
              <a:extLst>
                <a:ext uri="{FF2B5EF4-FFF2-40B4-BE49-F238E27FC236}">
                  <a16:creationId xmlns:a16="http://schemas.microsoft.com/office/drawing/2014/main" id="{B4F1769F-2926-4898-CDFC-ACAE12C325AA}"/>
                </a:ext>
              </a:extLst>
            </p:cNvPr>
            <p:cNvSpPr/>
            <p:nvPr/>
          </p:nvSpPr>
          <p:spPr>
            <a:xfrm>
              <a:off x="1633754" y="3555830"/>
              <a:ext cx="151398" cy="151340"/>
            </a:xfrm>
            <a:custGeom>
              <a:avLst/>
              <a:gdLst/>
              <a:ahLst/>
              <a:cxnLst/>
              <a:rect l="l" t="t" r="r" b="b"/>
              <a:pathLst>
                <a:path w="2633" h="2632" extrusionOk="0">
                  <a:moveTo>
                    <a:pt x="1" y="1"/>
                  </a:moveTo>
                  <a:lnTo>
                    <a:pt x="1" y="2632"/>
                  </a:lnTo>
                  <a:lnTo>
                    <a:pt x="2632" y="2632"/>
                  </a:lnTo>
                  <a:lnTo>
                    <a:pt x="1" y="1"/>
                  </a:ln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2511;p36">
              <a:extLst>
                <a:ext uri="{FF2B5EF4-FFF2-40B4-BE49-F238E27FC236}">
                  <a16:creationId xmlns:a16="http://schemas.microsoft.com/office/drawing/2014/main" id="{15E1B88C-2DF7-7DCB-2EEB-46F6C795A471}"/>
                </a:ext>
              </a:extLst>
            </p:cNvPr>
            <p:cNvSpPr/>
            <p:nvPr/>
          </p:nvSpPr>
          <p:spPr>
            <a:xfrm>
              <a:off x="1379085" y="3645532"/>
              <a:ext cx="317055" cy="315675"/>
            </a:xfrm>
            <a:custGeom>
              <a:avLst/>
              <a:gdLst/>
              <a:ahLst/>
              <a:cxnLst/>
              <a:rect l="l" t="t" r="r" b="b"/>
              <a:pathLst>
                <a:path w="5514" h="5490" extrusionOk="0">
                  <a:moveTo>
                    <a:pt x="4740" y="0"/>
                  </a:moveTo>
                  <a:lnTo>
                    <a:pt x="1" y="3846"/>
                  </a:lnTo>
                  <a:lnTo>
                    <a:pt x="1644" y="5489"/>
                  </a:lnTo>
                  <a:lnTo>
                    <a:pt x="5513" y="762"/>
                  </a:lnTo>
                  <a:lnTo>
                    <a:pt x="4740" y="0"/>
                  </a:ln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2512;p36">
              <a:extLst>
                <a:ext uri="{FF2B5EF4-FFF2-40B4-BE49-F238E27FC236}">
                  <a16:creationId xmlns:a16="http://schemas.microsoft.com/office/drawing/2014/main" id="{4641B7F5-31CD-6CF7-845E-FCCD68F27077}"/>
                </a:ext>
              </a:extLst>
            </p:cNvPr>
            <p:cNvSpPr/>
            <p:nvPr/>
          </p:nvSpPr>
          <p:spPr>
            <a:xfrm>
              <a:off x="1648819" y="3563191"/>
              <a:ext cx="131503" cy="128972"/>
            </a:xfrm>
            <a:custGeom>
              <a:avLst/>
              <a:gdLst/>
              <a:ahLst/>
              <a:cxnLst/>
              <a:rect l="l" t="t" r="r" b="b"/>
              <a:pathLst>
                <a:path w="2287" h="2243" extrusionOk="0">
                  <a:moveTo>
                    <a:pt x="330" y="1"/>
                  </a:moveTo>
                  <a:cubicBezTo>
                    <a:pt x="209" y="1"/>
                    <a:pt x="90" y="45"/>
                    <a:pt x="1" y="135"/>
                  </a:cubicBezTo>
                  <a:lnTo>
                    <a:pt x="2108" y="2242"/>
                  </a:lnTo>
                  <a:cubicBezTo>
                    <a:pt x="2287" y="2063"/>
                    <a:pt x="2287" y="1766"/>
                    <a:pt x="2108" y="1587"/>
                  </a:cubicBezTo>
                  <a:lnTo>
                    <a:pt x="668" y="135"/>
                  </a:lnTo>
                  <a:cubicBezTo>
                    <a:pt x="572" y="45"/>
                    <a:pt x="450" y="1"/>
                    <a:pt x="330" y="1"/>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2513;p36">
              <a:extLst>
                <a:ext uri="{FF2B5EF4-FFF2-40B4-BE49-F238E27FC236}">
                  <a16:creationId xmlns:a16="http://schemas.microsoft.com/office/drawing/2014/main" id="{306DC0A2-E63B-7A81-FD15-63FF20E1623D}"/>
                </a:ext>
              </a:extLst>
            </p:cNvPr>
            <p:cNvSpPr/>
            <p:nvPr/>
          </p:nvSpPr>
          <p:spPr>
            <a:xfrm>
              <a:off x="2416966" y="2508741"/>
              <a:ext cx="88378" cy="92115"/>
            </a:xfrm>
            <a:custGeom>
              <a:avLst/>
              <a:gdLst/>
              <a:ahLst/>
              <a:cxnLst/>
              <a:rect l="l" t="t" r="r" b="b"/>
              <a:pathLst>
                <a:path w="1537" h="1602" extrusionOk="0">
                  <a:moveTo>
                    <a:pt x="1285" y="1"/>
                  </a:moveTo>
                  <a:cubicBezTo>
                    <a:pt x="1146" y="1"/>
                    <a:pt x="47" y="630"/>
                    <a:pt x="25" y="947"/>
                  </a:cubicBezTo>
                  <a:cubicBezTo>
                    <a:pt x="1" y="1268"/>
                    <a:pt x="537" y="1602"/>
                    <a:pt x="537" y="1602"/>
                  </a:cubicBezTo>
                  <a:cubicBezTo>
                    <a:pt x="537" y="1602"/>
                    <a:pt x="1537" y="447"/>
                    <a:pt x="1299" y="6"/>
                  </a:cubicBezTo>
                  <a:cubicBezTo>
                    <a:pt x="1297" y="3"/>
                    <a:pt x="1292" y="1"/>
                    <a:pt x="1285" y="1"/>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2" name="Google Shape;2514;p36">
            <a:extLst>
              <a:ext uri="{FF2B5EF4-FFF2-40B4-BE49-F238E27FC236}">
                <a16:creationId xmlns:a16="http://schemas.microsoft.com/office/drawing/2014/main" id="{A74465A7-DA39-2190-7324-042C476044B1}"/>
              </a:ext>
            </a:extLst>
          </p:cNvPr>
          <p:cNvGrpSpPr/>
          <p:nvPr/>
        </p:nvGrpSpPr>
        <p:grpSpPr>
          <a:xfrm>
            <a:off x="1740654" y="2066937"/>
            <a:ext cx="1701472" cy="2696789"/>
            <a:chOff x="2215715" y="2235152"/>
            <a:chExt cx="1576021" cy="2497948"/>
          </a:xfrm>
        </p:grpSpPr>
        <p:sp>
          <p:nvSpPr>
            <p:cNvPr id="67" name="Google Shape;2515;p36">
              <a:extLst>
                <a:ext uri="{FF2B5EF4-FFF2-40B4-BE49-F238E27FC236}">
                  <a16:creationId xmlns:a16="http://schemas.microsoft.com/office/drawing/2014/main" id="{64DDE793-6271-71E6-87EF-F8D36327D9E4}"/>
                </a:ext>
              </a:extLst>
            </p:cNvPr>
            <p:cNvSpPr/>
            <p:nvPr/>
          </p:nvSpPr>
          <p:spPr>
            <a:xfrm>
              <a:off x="2490912" y="4649150"/>
              <a:ext cx="582647" cy="67850"/>
            </a:xfrm>
            <a:custGeom>
              <a:avLst/>
              <a:gdLst/>
              <a:ahLst/>
              <a:cxnLst/>
              <a:rect l="l" t="t" r="r" b="b"/>
              <a:pathLst>
                <a:path w="10133" h="1180" extrusionOk="0">
                  <a:moveTo>
                    <a:pt x="1" y="1"/>
                  </a:moveTo>
                  <a:lnTo>
                    <a:pt x="1" y="1180"/>
                  </a:lnTo>
                  <a:lnTo>
                    <a:pt x="10133" y="1180"/>
                  </a:lnTo>
                  <a:cubicBezTo>
                    <a:pt x="10133" y="525"/>
                    <a:pt x="9609" y="1"/>
                    <a:pt x="8966"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2516;p36">
              <a:extLst>
                <a:ext uri="{FF2B5EF4-FFF2-40B4-BE49-F238E27FC236}">
                  <a16:creationId xmlns:a16="http://schemas.microsoft.com/office/drawing/2014/main" id="{89E9FBE8-14B7-FADF-FE83-00276B11511C}"/>
                </a:ext>
              </a:extLst>
            </p:cNvPr>
            <p:cNvSpPr/>
            <p:nvPr/>
          </p:nvSpPr>
          <p:spPr>
            <a:xfrm>
              <a:off x="3028367" y="2590450"/>
              <a:ext cx="212922" cy="966747"/>
            </a:xfrm>
            <a:custGeom>
              <a:avLst/>
              <a:gdLst/>
              <a:ahLst/>
              <a:cxnLst/>
              <a:rect l="l" t="t" r="r" b="b"/>
              <a:pathLst>
                <a:path w="3703" h="16813" extrusionOk="0">
                  <a:moveTo>
                    <a:pt x="1579" y="0"/>
                  </a:moveTo>
                  <a:cubicBezTo>
                    <a:pt x="1398" y="0"/>
                    <a:pt x="1214" y="35"/>
                    <a:pt x="1036" y="109"/>
                  </a:cubicBezTo>
                  <a:cubicBezTo>
                    <a:pt x="333" y="407"/>
                    <a:pt x="0" y="1216"/>
                    <a:pt x="298" y="1931"/>
                  </a:cubicBezTo>
                  <a:cubicBezTo>
                    <a:pt x="393" y="2157"/>
                    <a:pt x="500" y="2455"/>
                    <a:pt x="583" y="2728"/>
                  </a:cubicBezTo>
                  <a:cubicBezTo>
                    <a:pt x="679" y="3002"/>
                    <a:pt x="774" y="3288"/>
                    <a:pt x="857" y="3586"/>
                  </a:cubicBezTo>
                  <a:cubicBezTo>
                    <a:pt x="941" y="3871"/>
                    <a:pt x="1012" y="4157"/>
                    <a:pt x="1083" y="4455"/>
                  </a:cubicBezTo>
                  <a:lnTo>
                    <a:pt x="1286" y="5336"/>
                  </a:lnTo>
                  <a:cubicBezTo>
                    <a:pt x="1536" y="6515"/>
                    <a:pt x="1691" y="7729"/>
                    <a:pt x="1762" y="8944"/>
                  </a:cubicBezTo>
                  <a:cubicBezTo>
                    <a:pt x="1810" y="9551"/>
                    <a:pt x="1798" y="10158"/>
                    <a:pt x="1798" y="10765"/>
                  </a:cubicBezTo>
                  <a:cubicBezTo>
                    <a:pt x="1786" y="11075"/>
                    <a:pt x="1762" y="11372"/>
                    <a:pt x="1750" y="11682"/>
                  </a:cubicBezTo>
                  <a:lnTo>
                    <a:pt x="1715" y="12134"/>
                  </a:lnTo>
                  <a:lnTo>
                    <a:pt x="1655" y="12587"/>
                  </a:lnTo>
                  <a:lnTo>
                    <a:pt x="1536" y="13504"/>
                  </a:lnTo>
                  <a:lnTo>
                    <a:pt x="1357" y="14408"/>
                  </a:lnTo>
                  <a:cubicBezTo>
                    <a:pt x="1322" y="14551"/>
                    <a:pt x="1298" y="14706"/>
                    <a:pt x="1262" y="14861"/>
                  </a:cubicBezTo>
                  <a:lnTo>
                    <a:pt x="1143" y="15301"/>
                  </a:lnTo>
                  <a:lnTo>
                    <a:pt x="893" y="16183"/>
                  </a:lnTo>
                  <a:lnTo>
                    <a:pt x="881" y="16230"/>
                  </a:lnTo>
                  <a:cubicBezTo>
                    <a:pt x="810" y="16444"/>
                    <a:pt x="929" y="16683"/>
                    <a:pt x="1143" y="16778"/>
                  </a:cubicBezTo>
                  <a:cubicBezTo>
                    <a:pt x="1202" y="16801"/>
                    <a:pt x="1262" y="16812"/>
                    <a:pt x="1322" y="16812"/>
                  </a:cubicBezTo>
                  <a:cubicBezTo>
                    <a:pt x="1505" y="16812"/>
                    <a:pt x="1678" y="16707"/>
                    <a:pt x="1750" y="16528"/>
                  </a:cubicBezTo>
                  <a:lnTo>
                    <a:pt x="2131" y="15635"/>
                  </a:lnTo>
                  <a:lnTo>
                    <a:pt x="2322" y="15182"/>
                  </a:lnTo>
                  <a:cubicBezTo>
                    <a:pt x="2381" y="15028"/>
                    <a:pt x="2429" y="14873"/>
                    <a:pt x="2477" y="14718"/>
                  </a:cubicBezTo>
                  <a:lnTo>
                    <a:pt x="2786" y="13789"/>
                  </a:lnTo>
                  <a:lnTo>
                    <a:pt x="3024" y="12837"/>
                  </a:lnTo>
                  <a:lnTo>
                    <a:pt x="3155" y="12361"/>
                  </a:lnTo>
                  <a:lnTo>
                    <a:pt x="3239" y="11884"/>
                  </a:lnTo>
                  <a:cubicBezTo>
                    <a:pt x="3298" y="11563"/>
                    <a:pt x="3369" y="11241"/>
                    <a:pt x="3417" y="10908"/>
                  </a:cubicBezTo>
                  <a:cubicBezTo>
                    <a:pt x="3500" y="10265"/>
                    <a:pt x="3584" y="9610"/>
                    <a:pt x="3620" y="8955"/>
                  </a:cubicBezTo>
                  <a:cubicBezTo>
                    <a:pt x="3703" y="7646"/>
                    <a:pt x="3703" y="6324"/>
                    <a:pt x="3584" y="5003"/>
                  </a:cubicBezTo>
                  <a:lnTo>
                    <a:pt x="3489" y="4014"/>
                  </a:lnTo>
                  <a:cubicBezTo>
                    <a:pt x="3441" y="3693"/>
                    <a:pt x="3405" y="3360"/>
                    <a:pt x="3346" y="3026"/>
                  </a:cubicBezTo>
                  <a:cubicBezTo>
                    <a:pt x="3298" y="2705"/>
                    <a:pt x="3239" y="2371"/>
                    <a:pt x="3167" y="2038"/>
                  </a:cubicBezTo>
                  <a:cubicBezTo>
                    <a:pt x="3096" y="1705"/>
                    <a:pt x="3036" y="1395"/>
                    <a:pt x="2929" y="1014"/>
                  </a:cubicBezTo>
                  <a:cubicBezTo>
                    <a:pt x="2905" y="966"/>
                    <a:pt x="2893" y="907"/>
                    <a:pt x="2869" y="847"/>
                  </a:cubicBezTo>
                  <a:cubicBezTo>
                    <a:pt x="2646" y="320"/>
                    <a:pt x="2126" y="0"/>
                    <a:pt x="1579" y="0"/>
                  </a:cubicBezTo>
                  <a:close/>
                </a:path>
              </a:pathLst>
            </a:custGeom>
            <a:solidFill>
              <a:srgbClr val="ED86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2517;p36">
              <a:extLst>
                <a:ext uri="{FF2B5EF4-FFF2-40B4-BE49-F238E27FC236}">
                  <a16:creationId xmlns:a16="http://schemas.microsoft.com/office/drawing/2014/main" id="{65583E9A-9F1D-C4C7-B779-E3A54B963F67}"/>
                </a:ext>
              </a:extLst>
            </p:cNvPr>
            <p:cNvSpPr/>
            <p:nvPr/>
          </p:nvSpPr>
          <p:spPr>
            <a:xfrm>
              <a:off x="3028367" y="2590105"/>
              <a:ext cx="209530" cy="337985"/>
            </a:xfrm>
            <a:custGeom>
              <a:avLst/>
              <a:gdLst/>
              <a:ahLst/>
              <a:cxnLst/>
              <a:rect l="l" t="t" r="r" b="b"/>
              <a:pathLst>
                <a:path w="3644" h="5878" extrusionOk="0">
                  <a:moveTo>
                    <a:pt x="1566" y="1"/>
                  </a:moveTo>
                  <a:cubicBezTo>
                    <a:pt x="1389" y="1"/>
                    <a:pt x="1209" y="34"/>
                    <a:pt x="1036" y="103"/>
                  </a:cubicBezTo>
                  <a:cubicBezTo>
                    <a:pt x="333" y="401"/>
                    <a:pt x="0" y="1222"/>
                    <a:pt x="298" y="1937"/>
                  </a:cubicBezTo>
                  <a:cubicBezTo>
                    <a:pt x="393" y="2163"/>
                    <a:pt x="500" y="2461"/>
                    <a:pt x="583" y="2734"/>
                  </a:cubicBezTo>
                  <a:cubicBezTo>
                    <a:pt x="679" y="3008"/>
                    <a:pt x="774" y="3294"/>
                    <a:pt x="857" y="3592"/>
                  </a:cubicBezTo>
                  <a:cubicBezTo>
                    <a:pt x="941" y="3877"/>
                    <a:pt x="1012" y="4163"/>
                    <a:pt x="1083" y="4461"/>
                  </a:cubicBezTo>
                  <a:lnTo>
                    <a:pt x="1286" y="5342"/>
                  </a:lnTo>
                  <a:cubicBezTo>
                    <a:pt x="1334" y="5521"/>
                    <a:pt x="1357" y="5699"/>
                    <a:pt x="1393" y="5878"/>
                  </a:cubicBezTo>
                  <a:lnTo>
                    <a:pt x="3643" y="5878"/>
                  </a:lnTo>
                  <a:cubicBezTo>
                    <a:pt x="3631" y="5580"/>
                    <a:pt x="3608" y="5294"/>
                    <a:pt x="3584" y="5009"/>
                  </a:cubicBezTo>
                  <a:lnTo>
                    <a:pt x="3489" y="4020"/>
                  </a:lnTo>
                  <a:cubicBezTo>
                    <a:pt x="3441" y="3699"/>
                    <a:pt x="3405" y="3366"/>
                    <a:pt x="3346" y="3032"/>
                  </a:cubicBezTo>
                  <a:cubicBezTo>
                    <a:pt x="3298" y="2711"/>
                    <a:pt x="3239" y="2377"/>
                    <a:pt x="3167" y="2044"/>
                  </a:cubicBezTo>
                  <a:cubicBezTo>
                    <a:pt x="3096" y="1711"/>
                    <a:pt x="3036" y="1401"/>
                    <a:pt x="2929" y="1020"/>
                  </a:cubicBezTo>
                  <a:cubicBezTo>
                    <a:pt x="2905" y="972"/>
                    <a:pt x="2893" y="913"/>
                    <a:pt x="2869" y="853"/>
                  </a:cubicBezTo>
                  <a:cubicBezTo>
                    <a:pt x="2644" y="321"/>
                    <a:pt x="2118" y="1"/>
                    <a:pt x="1566"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2518;p36">
              <a:extLst>
                <a:ext uri="{FF2B5EF4-FFF2-40B4-BE49-F238E27FC236}">
                  <a16:creationId xmlns:a16="http://schemas.microsoft.com/office/drawing/2014/main" id="{6209A170-CBBC-D2D6-6225-1AA07B71B39F}"/>
                </a:ext>
              </a:extLst>
            </p:cNvPr>
            <p:cNvSpPr/>
            <p:nvPr/>
          </p:nvSpPr>
          <p:spPr>
            <a:xfrm>
              <a:off x="3303564" y="4384934"/>
              <a:ext cx="266340" cy="348163"/>
            </a:xfrm>
            <a:custGeom>
              <a:avLst/>
              <a:gdLst/>
              <a:ahLst/>
              <a:cxnLst/>
              <a:rect l="l" t="t" r="r" b="b"/>
              <a:pathLst>
                <a:path w="4632" h="6055" extrusionOk="0">
                  <a:moveTo>
                    <a:pt x="3060" y="0"/>
                  </a:moveTo>
                  <a:lnTo>
                    <a:pt x="3060" y="0"/>
                  </a:lnTo>
                  <a:cubicBezTo>
                    <a:pt x="3060" y="1"/>
                    <a:pt x="3846" y="4334"/>
                    <a:pt x="2703" y="4775"/>
                  </a:cubicBezTo>
                  <a:cubicBezTo>
                    <a:pt x="1560" y="5215"/>
                    <a:pt x="0" y="5429"/>
                    <a:pt x="346" y="5989"/>
                  </a:cubicBezTo>
                  <a:cubicBezTo>
                    <a:pt x="375" y="6038"/>
                    <a:pt x="865" y="6055"/>
                    <a:pt x="1505" y="6055"/>
                  </a:cubicBezTo>
                  <a:cubicBezTo>
                    <a:pt x="2409" y="6055"/>
                    <a:pt x="3612" y="6022"/>
                    <a:pt x="4239" y="6001"/>
                  </a:cubicBezTo>
                  <a:cubicBezTo>
                    <a:pt x="4465" y="6001"/>
                    <a:pt x="4632" y="5798"/>
                    <a:pt x="4596" y="5572"/>
                  </a:cubicBezTo>
                  <a:lnTo>
                    <a:pt x="4370" y="4298"/>
                  </a:lnTo>
                  <a:lnTo>
                    <a:pt x="4370" y="1679"/>
                  </a:lnTo>
                  <a:lnTo>
                    <a:pt x="3060" y="0"/>
                  </a:lnTo>
                  <a:close/>
                </a:path>
              </a:pathLst>
            </a:custGeom>
            <a:solidFill>
              <a:srgbClr val="ED86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2519;p36">
              <a:extLst>
                <a:ext uri="{FF2B5EF4-FFF2-40B4-BE49-F238E27FC236}">
                  <a16:creationId xmlns:a16="http://schemas.microsoft.com/office/drawing/2014/main" id="{F205D279-EE55-EF22-7A9A-F236FA4FCF27}"/>
                </a:ext>
              </a:extLst>
            </p:cNvPr>
            <p:cNvSpPr/>
            <p:nvPr/>
          </p:nvSpPr>
          <p:spPr>
            <a:xfrm>
              <a:off x="3303564" y="4658753"/>
              <a:ext cx="266340" cy="74347"/>
            </a:xfrm>
            <a:custGeom>
              <a:avLst/>
              <a:gdLst/>
              <a:ahLst/>
              <a:cxnLst/>
              <a:rect l="l" t="t" r="r" b="b"/>
              <a:pathLst>
                <a:path w="4632" h="1293" extrusionOk="0">
                  <a:moveTo>
                    <a:pt x="2727" y="1"/>
                  </a:moveTo>
                  <a:cubicBezTo>
                    <a:pt x="2715" y="13"/>
                    <a:pt x="2715" y="13"/>
                    <a:pt x="2703" y="13"/>
                  </a:cubicBezTo>
                  <a:cubicBezTo>
                    <a:pt x="1560" y="453"/>
                    <a:pt x="0" y="667"/>
                    <a:pt x="346" y="1227"/>
                  </a:cubicBezTo>
                  <a:cubicBezTo>
                    <a:pt x="375" y="1276"/>
                    <a:pt x="865" y="1293"/>
                    <a:pt x="1505" y="1293"/>
                  </a:cubicBezTo>
                  <a:cubicBezTo>
                    <a:pt x="2409" y="1293"/>
                    <a:pt x="3612" y="1260"/>
                    <a:pt x="4239" y="1239"/>
                  </a:cubicBezTo>
                  <a:cubicBezTo>
                    <a:pt x="4465" y="1239"/>
                    <a:pt x="4632" y="1036"/>
                    <a:pt x="4596" y="810"/>
                  </a:cubicBezTo>
                  <a:lnTo>
                    <a:pt x="4453" y="48"/>
                  </a:lnTo>
                  <a:cubicBezTo>
                    <a:pt x="4215" y="120"/>
                    <a:pt x="3941" y="167"/>
                    <a:pt x="3656" y="167"/>
                  </a:cubicBezTo>
                  <a:cubicBezTo>
                    <a:pt x="3298" y="167"/>
                    <a:pt x="3001" y="108"/>
                    <a:pt x="2727" y="1"/>
                  </a:cubicBezTo>
                  <a:close/>
                </a:path>
              </a:pathLst>
            </a:custGeom>
            <a:solidFill>
              <a:srgbClr val="000000"/>
            </a:solidFill>
            <a:ln w="1775" cap="flat" cmpd="sng">
              <a:solidFill>
                <a:srgbClr val="083603"/>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2520;p36">
              <a:extLst>
                <a:ext uri="{FF2B5EF4-FFF2-40B4-BE49-F238E27FC236}">
                  <a16:creationId xmlns:a16="http://schemas.microsoft.com/office/drawing/2014/main" id="{D6D06B1C-8996-9A21-E2CD-251D04E643E9}"/>
                </a:ext>
              </a:extLst>
            </p:cNvPr>
            <p:cNvSpPr/>
            <p:nvPr/>
          </p:nvSpPr>
          <p:spPr>
            <a:xfrm>
              <a:off x="3331624" y="3078631"/>
              <a:ext cx="299920" cy="956512"/>
            </a:xfrm>
            <a:custGeom>
              <a:avLst/>
              <a:gdLst/>
              <a:ahLst/>
              <a:cxnLst/>
              <a:rect l="l" t="t" r="r" b="b"/>
              <a:pathLst>
                <a:path w="5216" h="16635" extrusionOk="0">
                  <a:moveTo>
                    <a:pt x="2645" y="1"/>
                  </a:moveTo>
                  <a:cubicBezTo>
                    <a:pt x="1243" y="1"/>
                    <a:pt x="83" y="1433"/>
                    <a:pt x="36" y="3240"/>
                  </a:cubicBezTo>
                  <a:cubicBezTo>
                    <a:pt x="0" y="5061"/>
                    <a:pt x="715" y="16610"/>
                    <a:pt x="2132" y="16634"/>
                  </a:cubicBezTo>
                  <a:cubicBezTo>
                    <a:pt x="2134" y="16634"/>
                    <a:pt x="2136" y="16634"/>
                    <a:pt x="2138" y="16634"/>
                  </a:cubicBezTo>
                  <a:cubicBezTo>
                    <a:pt x="3553" y="16634"/>
                    <a:pt x="5132" y="5177"/>
                    <a:pt x="5168" y="3359"/>
                  </a:cubicBezTo>
                  <a:cubicBezTo>
                    <a:pt x="5215" y="1537"/>
                    <a:pt x="4096" y="37"/>
                    <a:pt x="2679" y="1"/>
                  </a:cubicBezTo>
                  <a:cubicBezTo>
                    <a:pt x="2668" y="1"/>
                    <a:pt x="2656" y="1"/>
                    <a:pt x="2645" y="1"/>
                  </a:cubicBezTo>
                  <a:close/>
                </a:path>
              </a:pathLst>
            </a:custGeom>
            <a:solidFill>
              <a:srgbClr val="0091C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2521;p36">
              <a:extLst>
                <a:ext uri="{FF2B5EF4-FFF2-40B4-BE49-F238E27FC236}">
                  <a16:creationId xmlns:a16="http://schemas.microsoft.com/office/drawing/2014/main" id="{A9E2F160-1992-4902-B811-4960BE35CF92}"/>
                </a:ext>
              </a:extLst>
            </p:cNvPr>
            <p:cNvSpPr/>
            <p:nvPr/>
          </p:nvSpPr>
          <p:spPr>
            <a:xfrm>
              <a:off x="3332314" y="3078631"/>
              <a:ext cx="299230" cy="1432958"/>
            </a:xfrm>
            <a:custGeom>
              <a:avLst/>
              <a:gdLst/>
              <a:ahLst/>
              <a:cxnLst/>
              <a:rect l="l" t="t" r="r" b="b"/>
              <a:pathLst>
                <a:path w="5204" h="24921" extrusionOk="0">
                  <a:moveTo>
                    <a:pt x="2633" y="1"/>
                  </a:moveTo>
                  <a:cubicBezTo>
                    <a:pt x="1231" y="1"/>
                    <a:pt x="71" y="1433"/>
                    <a:pt x="24" y="3240"/>
                  </a:cubicBezTo>
                  <a:cubicBezTo>
                    <a:pt x="0" y="4585"/>
                    <a:pt x="381" y="11205"/>
                    <a:pt x="1155" y="14610"/>
                  </a:cubicBezTo>
                  <a:cubicBezTo>
                    <a:pt x="1155" y="14622"/>
                    <a:pt x="1155" y="14634"/>
                    <a:pt x="1155" y="14646"/>
                  </a:cubicBezTo>
                  <a:cubicBezTo>
                    <a:pt x="1298" y="15622"/>
                    <a:pt x="2036" y="21754"/>
                    <a:pt x="2727" y="24921"/>
                  </a:cubicBezTo>
                  <a:lnTo>
                    <a:pt x="4013" y="24921"/>
                  </a:lnTo>
                  <a:cubicBezTo>
                    <a:pt x="4239" y="21659"/>
                    <a:pt x="4215" y="15241"/>
                    <a:pt x="4072" y="14241"/>
                  </a:cubicBezTo>
                  <a:cubicBezTo>
                    <a:pt x="4013" y="13765"/>
                    <a:pt x="5132" y="4502"/>
                    <a:pt x="5156" y="3359"/>
                  </a:cubicBezTo>
                  <a:cubicBezTo>
                    <a:pt x="5203" y="1537"/>
                    <a:pt x="4084" y="37"/>
                    <a:pt x="2667" y="1"/>
                  </a:cubicBezTo>
                  <a:cubicBezTo>
                    <a:pt x="2656" y="1"/>
                    <a:pt x="2644" y="1"/>
                    <a:pt x="2633" y="1"/>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2522;p36">
              <a:extLst>
                <a:ext uri="{FF2B5EF4-FFF2-40B4-BE49-F238E27FC236}">
                  <a16:creationId xmlns:a16="http://schemas.microsoft.com/office/drawing/2014/main" id="{56465246-200F-378D-B63C-8F8381D34E96}"/>
                </a:ext>
              </a:extLst>
            </p:cNvPr>
            <p:cNvSpPr/>
            <p:nvPr/>
          </p:nvSpPr>
          <p:spPr>
            <a:xfrm>
              <a:off x="2476537" y="4387637"/>
              <a:ext cx="358110" cy="325278"/>
            </a:xfrm>
            <a:custGeom>
              <a:avLst/>
              <a:gdLst/>
              <a:ahLst/>
              <a:cxnLst/>
              <a:rect l="l" t="t" r="r" b="b"/>
              <a:pathLst>
                <a:path w="6228" h="5657" extrusionOk="0">
                  <a:moveTo>
                    <a:pt x="1394" y="1"/>
                  </a:moveTo>
                  <a:cubicBezTo>
                    <a:pt x="1167" y="275"/>
                    <a:pt x="977" y="596"/>
                    <a:pt x="822" y="941"/>
                  </a:cubicBezTo>
                  <a:cubicBezTo>
                    <a:pt x="1" y="2763"/>
                    <a:pt x="1751" y="5656"/>
                    <a:pt x="1751" y="5656"/>
                  </a:cubicBezTo>
                  <a:cubicBezTo>
                    <a:pt x="1751" y="5656"/>
                    <a:pt x="5073" y="5037"/>
                    <a:pt x="5894" y="3215"/>
                  </a:cubicBezTo>
                  <a:cubicBezTo>
                    <a:pt x="6049" y="2870"/>
                    <a:pt x="6156" y="2513"/>
                    <a:pt x="6228" y="2168"/>
                  </a:cubicBezTo>
                  <a:lnTo>
                    <a:pt x="1394" y="1"/>
                  </a:ln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2523;p36">
              <a:extLst>
                <a:ext uri="{FF2B5EF4-FFF2-40B4-BE49-F238E27FC236}">
                  <a16:creationId xmlns:a16="http://schemas.microsoft.com/office/drawing/2014/main" id="{A04269FE-2FE7-76A4-01BA-240D462E278C}"/>
                </a:ext>
              </a:extLst>
            </p:cNvPr>
            <p:cNvSpPr/>
            <p:nvPr/>
          </p:nvSpPr>
          <p:spPr>
            <a:xfrm>
              <a:off x="2607982" y="4348651"/>
              <a:ext cx="163013" cy="233507"/>
            </a:xfrm>
            <a:custGeom>
              <a:avLst/>
              <a:gdLst/>
              <a:ahLst/>
              <a:cxnLst/>
              <a:rect l="l" t="t" r="r" b="b"/>
              <a:pathLst>
                <a:path w="2835" h="4061" extrusionOk="0">
                  <a:moveTo>
                    <a:pt x="1536" y="0"/>
                  </a:moveTo>
                  <a:lnTo>
                    <a:pt x="155" y="3060"/>
                  </a:lnTo>
                  <a:cubicBezTo>
                    <a:pt x="1" y="3417"/>
                    <a:pt x="155" y="3834"/>
                    <a:pt x="513" y="4001"/>
                  </a:cubicBezTo>
                  <a:cubicBezTo>
                    <a:pt x="606" y="4041"/>
                    <a:pt x="704" y="4060"/>
                    <a:pt x="800" y="4060"/>
                  </a:cubicBezTo>
                  <a:cubicBezTo>
                    <a:pt x="1071" y="4060"/>
                    <a:pt x="1330" y="3907"/>
                    <a:pt x="1453" y="3643"/>
                  </a:cubicBezTo>
                  <a:lnTo>
                    <a:pt x="2834" y="572"/>
                  </a:lnTo>
                  <a:lnTo>
                    <a:pt x="1536"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2524;p36">
              <a:extLst>
                <a:ext uri="{FF2B5EF4-FFF2-40B4-BE49-F238E27FC236}">
                  <a16:creationId xmlns:a16="http://schemas.microsoft.com/office/drawing/2014/main" id="{C64A1539-C294-CDF0-FF43-ACDC87BD743F}"/>
                </a:ext>
              </a:extLst>
            </p:cNvPr>
            <p:cNvSpPr/>
            <p:nvPr/>
          </p:nvSpPr>
          <p:spPr>
            <a:xfrm>
              <a:off x="2702455" y="3202603"/>
              <a:ext cx="579255" cy="1176163"/>
            </a:xfrm>
            <a:custGeom>
              <a:avLst/>
              <a:gdLst/>
              <a:ahLst/>
              <a:cxnLst/>
              <a:rect l="l" t="t" r="r" b="b"/>
              <a:pathLst>
                <a:path w="10074" h="20455" extrusionOk="0">
                  <a:moveTo>
                    <a:pt x="8990" y="0"/>
                  </a:moveTo>
                  <a:lnTo>
                    <a:pt x="1" y="19979"/>
                  </a:lnTo>
                  <a:lnTo>
                    <a:pt x="1084" y="20455"/>
                  </a:lnTo>
                  <a:lnTo>
                    <a:pt x="10073" y="488"/>
                  </a:lnTo>
                  <a:lnTo>
                    <a:pt x="8990"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2525;p36">
              <a:extLst>
                <a:ext uri="{FF2B5EF4-FFF2-40B4-BE49-F238E27FC236}">
                  <a16:creationId xmlns:a16="http://schemas.microsoft.com/office/drawing/2014/main" id="{4A419FDD-9C4F-FC08-A926-92F1A63E69B3}"/>
                </a:ext>
              </a:extLst>
            </p:cNvPr>
            <p:cNvSpPr/>
            <p:nvPr/>
          </p:nvSpPr>
          <p:spPr>
            <a:xfrm>
              <a:off x="2640873" y="4234282"/>
              <a:ext cx="311535" cy="275655"/>
            </a:xfrm>
            <a:custGeom>
              <a:avLst/>
              <a:gdLst/>
              <a:ahLst/>
              <a:cxnLst/>
              <a:rect l="l" t="t" r="r" b="b"/>
              <a:pathLst>
                <a:path w="5418" h="4794" extrusionOk="0">
                  <a:moveTo>
                    <a:pt x="4596" y="1"/>
                  </a:moveTo>
                  <a:cubicBezTo>
                    <a:pt x="4596" y="1"/>
                    <a:pt x="3846" y="3073"/>
                    <a:pt x="2703" y="3513"/>
                  </a:cubicBezTo>
                  <a:cubicBezTo>
                    <a:pt x="1560" y="3954"/>
                    <a:pt x="0" y="4168"/>
                    <a:pt x="345" y="4728"/>
                  </a:cubicBezTo>
                  <a:cubicBezTo>
                    <a:pt x="375" y="4777"/>
                    <a:pt x="865" y="4794"/>
                    <a:pt x="1505" y="4794"/>
                  </a:cubicBezTo>
                  <a:cubicBezTo>
                    <a:pt x="2408" y="4794"/>
                    <a:pt x="3611" y="4760"/>
                    <a:pt x="4239" y="4739"/>
                  </a:cubicBezTo>
                  <a:cubicBezTo>
                    <a:pt x="4465" y="4739"/>
                    <a:pt x="4632" y="4537"/>
                    <a:pt x="4584" y="4311"/>
                  </a:cubicBezTo>
                  <a:lnTo>
                    <a:pt x="4358" y="3037"/>
                  </a:lnTo>
                  <a:lnTo>
                    <a:pt x="5417" y="1049"/>
                  </a:lnTo>
                  <a:lnTo>
                    <a:pt x="4596" y="1"/>
                  </a:lnTo>
                  <a:close/>
                </a:path>
              </a:pathLst>
            </a:custGeom>
            <a:solidFill>
              <a:srgbClr val="ED86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2526;p36">
              <a:extLst>
                <a:ext uri="{FF2B5EF4-FFF2-40B4-BE49-F238E27FC236}">
                  <a16:creationId xmlns:a16="http://schemas.microsoft.com/office/drawing/2014/main" id="{8FC4CEA6-6A91-C0B9-3A72-822B1F12219C}"/>
                </a:ext>
              </a:extLst>
            </p:cNvPr>
            <p:cNvSpPr/>
            <p:nvPr/>
          </p:nvSpPr>
          <p:spPr>
            <a:xfrm>
              <a:off x="2640873" y="4436282"/>
              <a:ext cx="266340" cy="73657"/>
            </a:xfrm>
            <a:custGeom>
              <a:avLst/>
              <a:gdLst/>
              <a:ahLst/>
              <a:cxnLst/>
              <a:rect l="l" t="t" r="r" b="b"/>
              <a:pathLst>
                <a:path w="4632" h="1281" extrusionOk="0">
                  <a:moveTo>
                    <a:pt x="2703" y="0"/>
                  </a:moveTo>
                  <a:cubicBezTo>
                    <a:pt x="1560" y="441"/>
                    <a:pt x="0" y="655"/>
                    <a:pt x="345" y="1215"/>
                  </a:cubicBezTo>
                  <a:cubicBezTo>
                    <a:pt x="375" y="1264"/>
                    <a:pt x="865" y="1281"/>
                    <a:pt x="1505" y="1281"/>
                  </a:cubicBezTo>
                  <a:cubicBezTo>
                    <a:pt x="2408" y="1281"/>
                    <a:pt x="3611" y="1247"/>
                    <a:pt x="4239" y="1226"/>
                  </a:cubicBezTo>
                  <a:cubicBezTo>
                    <a:pt x="4465" y="1226"/>
                    <a:pt x="4632" y="1024"/>
                    <a:pt x="4584" y="798"/>
                  </a:cubicBezTo>
                  <a:lnTo>
                    <a:pt x="4453" y="36"/>
                  </a:lnTo>
                  <a:cubicBezTo>
                    <a:pt x="4215" y="107"/>
                    <a:pt x="3941" y="155"/>
                    <a:pt x="3643" y="155"/>
                  </a:cubicBezTo>
                  <a:cubicBezTo>
                    <a:pt x="3298" y="155"/>
                    <a:pt x="2989" y="95"/>
                    <a:pt x="2727" y="0"/>
                  </a:cubicBezTo>
                  <a:close/>
                </a:path>
              </a:pathLst>
            </a:custGeom>
            <a:solidFill>
              <a:srgbClr val="000000"/>
            </a:solidFill>
            <a:ln w="1775" cap="flat" cmpd="sng">
              <a:solidFill>
                <a:srgbClr val="083603"/>
              </a:solidFill>
              <a:prstDash val="solid"/>
              <a:miter lim="11906"/>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2527;p36">
              <a:extLst>
                <a:ext uri="{FF2B5EF4-FFF2-40B4-BE49-F238E27FC236}">
                  <a16:creationId xmlns:a16="http://schemas.microsoft.com/office/drawing/2014/main" id="{484CFEE0-F952-87B9-21D9-0A5BBEA34E42}"/>
                </a:ext>
              </a:extLst>
            </p:cNvPr>
            <p:cNvSpPr/>
            <p:nvPr/>
          </p:nvSpPr>
          <p:spPr>
            <a:xfrm>
              <a:off x="2861271" y="3119687"/>
              <a:ext cx="930465" cy="1220782"/>
            </a:xfrm>
            <a:custGeom>
              <a:avLst/>
              <a:gdLst/>
              <a:ahLst/>
              <a:cxnLst/>
              <a:rect l="l" t="t" r="r" b="b"/>
              <a:pathLst>
                <a:path w="16182" h="21231" extrusionOk="0">
                  <a:moveTo>
                    <a:pt x="13780" y="0"/>
                  </a:moveTo>
                  <a:cubicBezTo>
                    <a:pt x="12806" y="0"/>
                    <a:pt x="11743" y="578"/>
                    <a:pt x="11026" y="1597"/>
                  </a:cubicBezTo>
                  <a:cubicBezTo>
                    <a:pt x="10121" y="2871"/>
                    <a:pt x="4418" y="9753"/>
                    <a:pt x="3537" y="12289"/>
                  </a:cubicBezTo>
                  <a:cubicBezTo>
                    <a:pt x="3180" y="13015"/>
                    <a:pt x="584" y="18885"/>
                    <a:pt x="1" y="21123"/>
                  </a:cubicBezTo>
                  <a:lnTo>
                    <a:pt x="1322" y="21230"/>
                  </a:lnTo>
                  <a:cubicBezTo>
                    <a:pt x="2763" y="19301"/>
                    <a:pt x="5240" y="14432"/>
                    <a:pt x="5573" y="13753"/>
                  </a:cubicBezTo>
                  <a:cubicBezTo>
                    <a:pt x="5609" y="13694"/>
                    <a:pt x="5644" y="13622"/>
                    <a:pt x="5668" y="13551"/>
                  </a:cubicBezTo>
                  <a:cubicBezTo>
                    <a:pt x="6002" y="12717"/>
                    <a:pt x="6514" y="11967"/>
                    <a:pt x="7240" y="11420"/>
                  </a:cubicBezTo>
                  <a:cubicBezTo>
                    <a:pt x="10312" y="9062"/>
                    <a:pt x="14312" y="5300"/>
                    <a:pt x="14979" y="4347"/>
                  </a:cubicBezTo>
                  <a:cubicBezTo>
                    <a:pt x="16039" y="2859"/>
                    <a:pt x="16181" y="1192"/>
                    <a:pt x="15027" y="382"/>
                  </a:cubicBezTo>
                  <a:cubicBezTo>
                    <a:pt x="14658" y="123"/>
                    <a:pt x="14228" y="0"/>
                    <a:pt x="13780" y="0"/>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2528;p36">
              <a:extLst>
                <a:ext uri="{FF2B5EF4-FFF2-40B4-BE49-F238E27FC236}">
                  <a16:creationId xmlns:a16="http://schemas.microsoft.com/office/drawing/2014/main" id="{99A21689-EEA2-79CE-0696-F3628F24B720}"/>
                </a:ext>
              </a:extLst>
            </p:cNvPr>
            <p:cNvSpPr/>
            <p:nvPr/>
          </p:nvSpPr>
          <p:spPr>
            <a:xfrm>
              <a:off x="3036533" y="2484073"/>
              <a:ext cx="740140" cy="825527"/>
            </a:xfrm>
            <a:custGeom>
              <a:avLst/>
              <a:gdLst/>
              <a:ahLst/>
              <a:cxnLst/>
              <a:rect l="l" t="t" r="r" b="b"/>
              <a:pathLst>
                <a:path w="12872" h="14357" extrusionOk="0">
                  <a:moveTo>
                    <a:pt x="5276" y="1"/>
                  </a:moveTo>
                  <a:cubicBezTo>
                    <a:pt x="5100" y="1"/>
                    <a:pt x="4921" y="37"/>
                    <a:pt x="4751" y="114"/>
                  </a:cubicBezTo>
                  <a:lnTo>
                    <a:pt x="882" y="1852"/>
                  </a:lnTo>
                  <a:cubicBezTo>
                    <a:pt x="287" y="2114"/>
                    <a:pt x="1" y="2793"/>
                    <a:pt x="215" y="3400"/>
                  </a:cubicBezTo>
                  <a:cubicBezTo>
                    <a:pt x="668" y="4674"/>
                    <a:pt x="4180" y="12353"/>
                    <a:pt x="4751" y="14211"/>
                  </a:cubicBezTo>
                  <a:cubicBezTo>
                    <a:pt x="4975" y="14312"/>
                    <a:pt x="5292" y="14356"/>
                    <a:pt x="5670" y="14356"/>
                  </a:cubicBezTo>
                  <a:cubicBezTo>
                    <a:pt x="7993" y="14356"/>
                    <a:pt x="12657" y="12710"/>
                    <a:pt x="12657" y="12710"/>
                  </a:cubicBezTo>
                  <a:cubicBezTo>
                    <a:pt x="12872" y="11996"/>
                    <a:pt x="10717" y="9448"/>
                    <a:pt x="9490" y="7114"/>
                  </a:cubicBezTo>
                  <a:cubicBezTo>
                    <a:pt x="8145" y="4602"/>
                    <a:pt x="7180" y="2257"/>
                    <a:pt x="6442" y="733"/>
                  </a:cubicBezTo>
                  <a:cubicBezTo>
                    <a:pt x="6224" y="271"/>
                    <a:pt x="5758" y="1"/>
                    <a:pt x="5276" y="1"/>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2529;p36">
              <a:extLst>
                <a:ext uri="{FF2B5EF4-FFF2-40B4-BE49-F238E27FC236}">
                  <a16:creationId xmlns:a16="http://schemas.microsoft.com/office/drawing/2014/main" id="{4F072F27-C1E6-774B-0D2C-AB312DC0BA5B}"/>
                </a:ext>
              </a:extLst>
            </p:cNvPr>
            <p:cNvSpPr/>
            <p:nvPr/>
          </p:nvSpPr>
          <p:spPr>
            <a:xfrm>
              <a:off x="3036533" y="2482463"/>
              <a:ext cx="732607" cy="896655"/>
            </a:xfrm>
            <a:custGeom>
              <a:avLst/>
              <a:gdLst/>
              <a:ahLst/>
              <a:cxnLst/>
              <a:rect l="l" t="t" r="r" b="b"/>
              <a:pathLst>
                <a:path w="12741" h="15594" extrusionOk="0">
                  <a:moveTo>
                    <a:pt x="5339" y="0"/>
                  </a:moveTo>
                  <a:cubicBezTo>
                    <a:pt x="5174" y="0"/>
                    <a:pt x="5006" y="34"/>
                    <a:pt x="4847" y="106"/>
                  </a:cubicBezTo>
                  <a:lnTo>
                    <a:pt x="4109" y="439"/>
                  </a:lnTo>
                  <a:cubicBezTo>
                    <a:pt x="4109" y="1035"/>
                    <a:pt x="4001" y="1558"/>
                    <a:pt x="3275" y="1880"/>
                  </a:cubicBezTo>
                  <a:cubicBezTo>
                    <a:pt x="3081" y="1967"/>
                    <a:pt x="2914" y="2006"/>
                    <a:pt x="2772" y="2006"/>
                  </a:cubicBezTo>
                  <a:cubicBezTo>
                    <a:pt x="2389" y="2006"/>
                    <a:pt x="2180" y="1726"/>
                    <a:pt x="2084" y="1344"/>
                  </a:cubicBezTo>
                  <a:lnTo>
                    <a:pt x="846" y="1892"/>
                  </a:lnTo>
                  <a:cubicBezTo>
                    <a:pt x="275" y="2154"/>
                    <a:pt x="1" y="2797"/>
                    <a:pt x="203" y="3392"/>
                  </a:cubicBezTo>
                  <a:cubicBezTo>
                    <a:pt x="656" y="4654"/>
                    <a:pt x="4442" y="14096"/>
                    <a:pt x="5299" y="15572"/>
                  </a:cubicBezTo>
                  <a:cubicBezTo>
                    <a:pt x="5411" y="15587"/>
                    <a:pt x="5529" y="15593"/>
                    <a:pt x="5652" y="15593"/>
                  </a:cubicBezTo>
                  <a:cubicBezTo>
                    <a:pt x="8153" y="15593"/>
                    <a:pt x="12741" y="12727"/>
                    <a:pt x="12741" y="12727"/>
                  </a:cubicBezTo>
                  <a:cubicBezTo>
                    <a:pt x="12110" y="10726"/>
                    <a:pt x="11145" y="9952"/>
                    <a:pt x="9907" y="7619"/>
                  </a:cubicBezTo>
                  <a:cubicBezTo>
                    <a:pt x="8550" y="5047"/>
                    <a:pt x="7121" y="2166"/>
                    <a:pt x="6395" y="666"/>
                  </a:cubicBezTo>
                  <a:cubicBezTo>
                    <a:pt x="6196" y="242"/>
                    <a:pt x="5777" y="0"/>
                    <a:pt x="5339" y="0"/>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2530;p36">
              <a:extLst>
                <a:ext uri="{FF2B5EF4-FFF2-40B4-BE49-F238E27FC236}">
                  <a16:creationId xmlns:a16="http://schemas.microsoft.com/office/drawing/2014/main" id="{42B34C67-4E65-0551-6CBF-01BB67D3F6E6}"/>
                </a:ext>
              </a:extLst>
            </p:cNvPr>
            <p:cNvSpPr/>
            <p:nvPr/>
          </p:nvSpPr>
          <p:spPr>
            <a:xfrm>
              <a:off x="3142678" y="2283798"/>
              <a:ext cx="94530" cy="170545"/>
            </a:xfrm>
            <a:custGeom>
              <a:avLst/>
              <a:gdLst/>
              <a:ahLst/>
              <a:cxnLst/>
              <a:rect l="l" t="t" r="r" b="b"/>
              <a:pathLst>
                <a:path w="1644" h="2966" extrusionOk="0">
                  <a:moveTo>
                    <a:pt x="1179" y="1"/>
                  </a:moveTo>
                  <a:lnTo>
                    <a:pt x="0" y="251"/>
                  </a:lnTo>
                  <a:lnTo>
                    <a:pt x="560" y="2966"/>
                  </a:lnTo>
                  <a:lnTo>
                    <a:pt x="643" y="2942"/>
                  </a:lnTo>
                  <a:cubicBezTo>
                    <a:pt x="1251" y="2823"/>
                    <a:pt x="1643" y="2227"/>
                    <a:pt x="1512" y="1620"/>
                  </a:cubicBezTo>
                  <a:lnTo>
                    <a:pt x="1179"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2531;p36">
              <a:extLst>
                <a:ext uri="{FF2B5EF4-FFF2-40B4-BE49-F238E27FC236}">
                  <a16:creationId xmlns:a16="http://schemas.microsoft.com/office/drawing/2014/main" id="{ADF50DE3-7927-6B1F-4236-23A62F893871}"/>
                </a:ext>
              </a:extLst>
            </p:cNvPr>
            <p:cNvSpPr/>
            <p:nvPr/>
          </p:nvSpPr>
          <p:spPr>
            <a:xfrm>
              <a:off x="3112548" y="2407080"/>
              <a:ext cx="160253" cy="152720"/>
            </a:xfrm>
            <a:custGeom>
              <a:avLst/>
              <a:gdLst/>
              <a:ahLst/>
              <a:cxnLst/>
              <a:rect l="l" t="t" r="r" b="b"/>
              <a:pathLst>
                <a:path w="2787" h="2656" extrusionOk="0">
                  <a:moveTo>
                    <a:pt x="1298" y="0"/>
                  </a:moveTo>
                  <a:lnTo>
                    <a:pt x="0" y="786"/>
                  </a:lnTo>
                  <a:lnTo>
                    <a:pt x="762" y="2655"/>
                  </a:lnTo>
                  <a:lnTo>
                    <a:pt x="2787" y="1750"/>
                  </a:lnTo>
                  <a:lnTo>
                    <a:pt x="1298" y="0"/>
                  </a:ln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2532;p36">
              <a:extLst>
                <a:ext uri="{FF2B5EF4-FFF2-40B4-BE49-F238E27FC236}">
                  <a16:creationId xmlns:a16="http://schemas.microsoft.com/office/drawing/2014/main" id="{328C42CE-C871-78EA-E632-DAF5D00CF941}"/>
                </a:ext>
              </a:extLst>
            </p:cNvPr>
            <p:cNvSpPr/>
            <p:nvPr/>
          </p:nvSpPr>
          <p:spPr>
            <a:xfrm>
              <a:off x="3112548" y="2407080"/>
              <a:ext cx="114367" cy="134722"/>
            </a:xfrm>
            <a:custGeom>
              <a:avLst/>
              <a:gdLst/>
              <a:ahLst/>
              <a:cxnLst/>
              <a:rect l="l" t="t" r="r" b="b"/>
              <a:pathLst>
                <a:path w="1989" h="2343" extrusionOk="0">
                  <a:moveTo>
                    <a:pt x="1298" y="0"/>
                  </a:moveTo>
                  <a:lnTo>
                    <a:pt x="0" y="786"/>
                  </a:lnTo>
                  <a:lnTo>
                    <a:pt x="632" y="2334"/>
                  </a:lnTo>
                  <a:cubicBezTo>
                    <a:pt x="673" y="2340"/>
                    <a:pt x="715" y="2343"/>
                    <a:pt x="756" y="2343"/>
                  </a:cubicBezTo>
                  <a:cubicBezTo>
                    <a:pt x="881" y="2343"/>
                    <a:pt x="1004" y="2316"/>
                    <a:pt x="1120" y="2262"/>
                  </a:cubicBezTo>
                  <a:cubicBezTo>
                    <a:pt x="1620" y="2036"/>
                    <a:pt x="1834" y="1298"/>
                    <a:pt x="1989" y="810"/>
                  </a:cubicBezTo>
                  <a:lnTo>
                    <a:pt x="1298" y="0"/>
                  </a:lnTo>
                  <a:close/>
                </a:path>
              </a:pathLst>
            </a:custGeom>
            <a:solidFill>
              <a:srgbClr val="ED867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2533;p36">
              <a:extLst>
                <a:ext uri="{FF2B5EF4-FFF2-40B4-BE49-F238E27FC236}">
                  <a16:creationId xmlns:a16="http://schemas.microsoft.com/office/drawing/2014/main" id="{DABE70F1-2EDF-749D-CBD7-FF596A9DF4BA}"/>
                </a:ext>
              </a:extLst>
            </p:cNvPr>
            <p:cNvSpPr/>
            <p:nvPr/>
          </p:nvSpPr>
          <p:spPr>
            <a:xfrm>
              <a:off x="3008472" y="2278336"/>
              <a:ext cx="213670" cy="241558"/>
            </a:xfrm>
            <a:custGeom>
              <a:avLst/>
              <a:gdLst/>
              <a:ahLst/>
              <a:cxnLst/>
              <a:rect l="l" t="t" r="r" b="b"/>
              <a:pathLst>
                <a:path w="3716" h="4201" extrusionOk="0">
                  <a:moveTo>
                    <a:pt x="3096" y="1"/>
                  </a:moveTo>
                  <a:lnTo>
                    <a:pt x="1" y="644"/>
                  </a:lnTo>
                  <a:cubicBezTo>
                    <a:pt x="1" y="644"/>
                    <a:pt x="322" y="2203"/>
                    <a:pt x="775" y="3215"/>
                  </a:cubicBezTo>
                  <a:cubicBezTo>
                    <a:pt x="1065" y="3880"/>
                    <a:pt x="1456" y="4200"/>
                    <a:pt x="1890" y="4200"/>
                  </a:cubicBezTo>
                  <a:cubicBezTo>
                    <a:pt x="1954" y="4200"/>
                    <a:pt x="2019" y="4193"/>
                    <a:pt x="2084" y="4180"/>
                  </a:cubicBezTo>
                  <a:cubicBezTo>
                    <a:pt x="3073" y="3977"/>
                    <a:pt x="3715" y="3001"/>
                    <a:pt x="3513" y="2013"/>
                  </a:cubicBezTo>
                  <a:lnTo>
                    <a:pt x="3096" y="1"/>
                  </a:ln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2534;p36">
              <a:extLst>
                <a:ext uri="{FF2B5EF4-FFF2-40B4-BE49-F238E27FC236}">
                  <a16:creationId xmlns:a16="http://schemas.microsoft.com/office/drawing/2014/main" id="{8E9D4AC0-62D6-C5F9-302F-50D925933491}"/>
                </a:ext>
              </a:extLst>
            </p:cNvPr>
            <p:cNvSpPr/>
            <p:nvPr/>
          </p:nvSpPr>
          <p:spPr>
            <a:xfrm>
              <a:off x="3170738" y="2331696"/>
              <a:ext cx="59628" cy="82570"/>
            </a:xfrm>
            <a:custGeom>
              <a:avLst/>
              <a:gdLst/>
              <a:ahLst/>
              <a:cxnLst/>
              <a:rect l="l" t="t" r="r" b="b"/>
              <a:pathLst>
                <a:path w="1037" h="1436" extrusionOk="0">
                  <a:moveTo>
                    <a:pt x="484" y="0"/>
                  </a:moveTo>
                  <a:cubicBezTo>
                    <a:pt x="442" y="0"/>
                    <a:pt x="399" y="5"/>
                    <a:pt x="358" y="13"/>
                  </a:cubicBezTo>
                  <a:cubicBezTo>
                    <a:pt x="131" y="61"/>
                    <a:pt x="1" y="418"/>
                    <a:pt x="84" y="811"/>
                  </a:cubicBezTo>
                  <a:cubicBezTo>
                    <a:pt x="161" y="1174"/>
                    <a:pt x="380" y="1436"/>
                    <a:pt x="601" y="1436"/>
                  </a:cubicBezTo>
                  <a:cubicBezTo>
                    <a:pt x="619" y="1436"/>
                    <a:pt x="637" y="1434"/>
                    <a:pt x="655" y="1430"/>
                  </a:cubicBezTo>
                  <a:cubicBezTo>
                    <a:pt x="882" y="1383"/>
                    <a:pt x="1036" y="823"/>
                    <a:pt x="953" y="430"/>
                  </a:cubicBezTo>
                  <a:cubicBezTo>
                    <a:pt x="884" y="106"/>
                    <a:pt x="685" y="0"/>
                    <a:pt x="484" y="0"/>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2535;p36">
              <a:extLst>
                <a:ext uri="{FF2B5EF4-FFF2-40B4-BE49-F238E27FC236}">
                  <a16:creationId xmlns:a16="http://schemas.microsoft.com/office/drawing/2014/main" id="{2A7A9292-89CA-51F4-3F98-435842479BA7}"/>
                </a:ext>
              </a:extLst>
            </p:cNvPr>
            <p:cNvSpPr/>
            <p:nvPr/>
          </p:nvSpPr>
          <p:spPr>
            <a:xfrm>
              <a:off x="2992717" y="2235152"/>
              <a:ext cx="221892" cy="169222"/>
            </a:xfrm>
            <a:custGeom>
              <a:avLst/>
              <a:gdLst/>
              <a:ahLst/>
              <a:cxnLst/>
              <a:rect l="l" t="t" r="r" b="b"/>
              <a:pathLst>
                <a:path w="3859" h="2943" extrusionOk="0">
                  <a:moveTo>
                    <a:pt x="2668" y="1"/>
                  </a:moveTo>
                  <a:cubicBezTo>
                    <a:pt x="2590" y="1"/>
                    <a:pt x="2510" y="9"/>
                    <a:pt x="2430" y="25"/>
                  </a:cubicBezTo>
                  <a:lnTo>
                    <a:pt x="1382" y="240"/>
                  </a:lnTo>
                  <a:cubicBezTo>
                    <a:pt x="1311" y="252"/>
                    <a:pt x="1251" y="264"/>
                    <a:pt x="1180" y="264"/>
                  </a:cubicBezTo>
                  <a:cubicBezTo>
                    <a:pt x="525" y="323"/>
                    <a:pt x="1" y="847"/>
                    <a:pt x="25" y="1502"/>
                  </a:cubicBezTo>
                  <a:cubicBezTo>
                    <a:pt x="37" y="1764"/>
                    <a:pt x="108" y="2026"/>
                    <a:pt x="227" y="2264"/>
                  </a:cubicBezTo>
                  <a:lnTo>
                    <a:pt x="680" y="2942"/>
                  </a:lnTo>
                  <a:lnTo>
                    <a:pt x="680" y="2942"/>
                  </a:lnTo>
                  <a:lnTo>
                    <a:pt x="572" y="2597"/>
                  </a:lnTo>
                  <a:cubicBezTo>
                    <a:pt x="489" y="2169"/>
                    <a:pt x="715" y="1811"/>
                    <a:pt x="1275" y="1692"/>
                  </a:cubicBezTo>
                  <a:lnTo>
                    <a:pt x="2204" y="1502"/>
                  </a:lnTo>
                  <a:cubicBezTo>
                    <a:pt x="2245" y="1493"/>
                    <a:pt x="2286" y="1489"/>
                    <a:pt x="2326" y="1489"/>
                  </a:cubicBezTo>
                  <a:cubicBezTo>
                    <a:pt x="2603" y="1489"/>
                    <a:pt x="2821" y="1697"/>
                    <a:pt x="2894" y="1978"/>
                  </a:cubicBezTo>
                  <a:cubicBezTo>
                    <a:pt x="2947" y="2146"/>
                    <a:pt x="3101" y="2258"/>
                    <a:pt x="3275" y="2258"/>
                  </a:cubicBezTo>
                  <a:cubicBezTo>
                    <a:pt x="3298" y="2258"/>
                    <a:pt x="3322" y="2256"/>
                    <a:pt x="3347" y="2252"/>
                  </a:cubicBezTo>
                  <a:lnTo>
                    <a:pt x="3382" y="2240"/>
                  </a:lnTo>
                  <a:lnTo>
                    <a:pt x="3632" y="1621"/>
                  </a:lnTo>
                  <a:lnTo>
                    <a:pt x="3859" y="1168"/>
                  </a:lnTo>
                  <a:lnTo>
                    <a:pt x="3799" y="918"/>
                  </a:lnTo>
                  <a:cubicBezTo>
                    <a:pt x="3685" y="378"/>
                    <a:pt x="3207" y="1"/>
                    <a:pt x="2668"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2536;p36">
              <a:extLst>
                <a:ext uri="{FF2B5EF4-FFF2-40B4-BE49-F238E27FC236}">
                  <a16:creationId xmlns:a16="http://schemas.microsoft.com/office/drawing/2014/main" id="{9E00A6F3-70F1-0B44-E4C4-EFA8D3C3ECE0}"/>
                </a:ext>
              </a:extLst>
            </p:cNvPr>
            <p:cNvSpPr/>
            <p:nvPr/>
          </p:nvSpPr>
          <p:spPr>
            <a:xfrm>
              <a:off x="2955112" y="2244008"/>
              <a:ext cx="214303" cy="148350"/>
            </a:xfrm>
            <a:custGeom>
              <a:avLst/>
              <a:gdLst/>
              <a:ahLst/>
              <a:cxnLst/>
              <a:rect l="l" t="t" r="r" b="b"/>
              <a:pathLst>
                <a:path w="3727" h="2580" extrusionOk="0">
                  <a:moveTo>
                    <a:pt x="2939" y="1"/>
                  </a:moveTo>
                  <a:cubicBezTo>
                    <a:pt x="2214" y="1"/>
                    <a:pt x="957" y="451"/>
                    <a:pt x="607" y="657"/>
                  </a:cubicBezTo>
                  <a:cubicBezTo>
                    <a:pt x="131" y="943"/>
                    <a:pt x="0" y="1574"/>
                    <a:pt x="298" y="2062"/>
                  </a:cubicBezTo>
                  <a:cubicBezTo>
                    <a:pt x="499" y="2392"/>
                    <a:pt x="846" y="2580"/>
                    <a:pt x="1193" y="2580"/>
                  </a:cubicBezTo>
                  <a:cubicBezTo>
                    <a:pt x="1360" y="2580"/>
                    <a:pt x="1528" y="2536"/>
                    <a:pt x="1679" y="2443"/>
                  </a:cubicBezTo>
                  <a:cubicBezTo>
                    <a:pt x="2155" y="2157"/>
                    <a:pt x="3727" y="657"/>
                    <a:pt x="3429" y="169"/>
                  </a:cubicBezTo>
                  <a:cubicBezTo>
                    <a:pt x="3356" y="49"/>
                    <a:pt x="3176" y="1"/>
                    <a:pt x="293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2537;p36">
              <a:extLst>
                <a:ext uri="{FF2B5EF4-FFF2-40B4-BE49-F238E27FC236}">
                  <a16:creationId xmlns:a16="http://schemas.microsoft.com/office/drawing/2014/main" id="{B1D8D87E-CB3B-D576-5FF0-100B3F94F1A9}"/>
                </a:ext>
              </a:extLst>
            </p:cNvPr>
            <p:cNvSpPr/>
            <p:nvPr/>
          </p:nvSpPr>
          <p:spPr>
            <a:xfrm>
              <a:off x="3057750" y="2697344"/>
              <a:ext cx="402615" cy="853300"/>
            </a:xfrm>
            <a:custGeom>
              <a:avLst/>
              <a:gdLst/>
              <a:ahLst/>
              <a:cxnLst/>
              <a:rect l="l" t="t" r="r" b="b"/>
              <a:pathLst>
                <a:path w="7002" h="14840" extrusionOk="0">
                  <a:moveTo>
                    <a:pt x="6978" y="0"/>
                  </a:moveTo>
                  <a:cubicBezTo>
                    <a:pt x="6133" y="227"/>
                    <a:pt x="5287" y="453"/>
                    <a:pt x="4430" y="655"/>
                  </a:cubicBezTo>
                  <a:cubicBezTo>
                    <a:pt x="4442" y="679"/>
                    <a:pt x="4442" y="703"/>
                    <a:pt x="4442" y="727"/>
                  </a:cubicBezTo>
                  <a:lnTo>
                    <a:pt x="4502" y="1215"/>
                  </a:lnTo>
                  <a:cubicBezTo>
                    <a:pt x="4513" y="1381"/>
                    <a:pt x="4513" y="1548"/>
                    <a:pt x="4525" y="1703"/>
                  </a:cubicBezTo>
                  <a:cubicBezTo>
                    <a:pt x="4525" y="1870"/>
                    <a:pt x="4549" y="2036"/>
                    <a:pt x="4537" y="2203"/>
                  </a:cubicBezTo>
                  <a:lnTo>
                    <a:pt x="4537" y="2703"/>
                  </a:lnTo>
                  <a:cubicBezTo>
                    <a:pt x="4502" y="4025"/>
                    <a:pt x="4275" y="5370"/>
                    <a:pt x="3918" y="6692"/>
                  </a:cubicBezTo>
                  <a:lnTo>
                    <a:pt x="3609" y="7668"/>
                  </a:lnTo>
                  <a:lnTo>
                    <a:pt x="3525" y="7906"/>
                  </a:lnTo>
                  <a:lnTo>
                    <a:pt x="3430" y="8156"/>
                  </a:lnTo>
                  <a:lnTo>
                    <a:pt x="3239" y="8632"/>
                  </a:lnTo>
                  <a:cubicBezTo>
                    <a:pt x="3001" y="9275"/>
                    <a:pt x="2680" y="9894"/>
                    <a:pt x="2382" y="10525"/>
                  </a:cubicBezTo>
                  <a:cubicBezTo>
                    <a:pt x="2239" y="10835"/>
                    <a:pt x="2049" y="11133"/>
                    <a:pt x="1870" y="11442"/>
                  </a:cubicBezTo>
                  <a:lnTo>
                    <a:pt x="1346" y="12347"/>
                  </a:lnTo>
                  <a:cubicBezTo>
                    <a:pt x="953" y="12930"/>
                    <a:pt x="549" y="13502"/>
                    <a:pt x="156" y="14085"/>
                  </a:cubicBezTo>
                  <a:lnTo>
                    <a:pt x="132" y="14121"/>
                  </a:lnTo>
                  <a:cubicBezTo>
                    <a:pt x="1" y="14312"/>
                    <a:pt x="25" y="14574"/>
                    <a:pt x="215" y="14728"/>
                  </a:cubicBezTo>
                  <a:cubicBezTo>
                    <a:pt x="301" y="14803"/>
                    <a:pt x="409" y="14840"/>
                    <a:pt x="516" y="14840"/>
                  </a:cubicBezTo>
                  <a:cubicBezTo>
                    <a:pt x="647" y="14840"/>
                    <a:pt x="778" y="14785"/>
                    <a:pt x="870" y="14681"/>
                  </a:cubicBezTo>
                  <a:cubicBezTo>
                    <a:pt x="1334" y="14133"/>
                    <a:pt x="1823" y="13585"/>
                    <a:pt x="2287" y="13014"/>
                  </a:cubicBezTo>
                  <a:lnTo>
                    <a:pt x="2942" y="12133"/>
                  </a:lnTo>
                  <a:cubicBezTo>
                    <a:pt x="3156" y="11835"/>
                    <a:pt x="3394" y="11549"/>
                    <a:pt x="3573" y="11228"/>
                  </a:cubicBezTo>
                  <a:cubicBezTo>
                    <a:pt x="3966" y="10609"/>
                    <a:pt x="4382" y="9990"/>
                    <a:pt x="4716" y="9311"/>
                  </a:cubicBezTo>
                  <a:lnTo>
                    <a:pt x="4978" y="8823"/>
                  </a:lnTo>
                  <a:lnTo>
                    <a:pt x="5109" y="8573"/>
                  </a:lnTo>
                  <a:lnTo>
                    <a:pt x="5216" y="8323"/>
                  </a:lnTo>
                  <a:lnTo>
                    <a:pt x="5668" y="7287"/>
                  </a:lnTo>
                  <a:cubicBezTo>
                    <a:pt x="6216" y="5894"/>
                    <a:pt x="6633" y="4418"/>
                    <a:pt x="6847" y="2894"/>
                  </a:cubicBezTo>
                  <a:cubicBezTo>
                    <a:pt x="6895" y="2513"/>
                    <a:pt x="6942" y="2132"/>
                    <a:pt x="6954" y="1739"/>
                  </a:cubicBezTo>
                  <a:cubicBezTo>
                    <a:pt x="6966" y="1548"/>
                    <a:pt x="6990" y="1358"/>
                    <a:pt x="6990" y="1155"/>
                  </a:cubicBezTo>
                  <a:lnTo>
                    <a:pt x="6990" y="572"/>
                  </a:lnTo>
                  <a:cubicBezTo>
                    <a:pt x="7002" y="381"/>
                    <a:pt x="6978" y="191"/>
                    <a:pt x="6978" y="0"/>
                  </a:cubicBez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2538;p36">
              <a:extLst>
                <a:ext uri="{FF2B5EF4-FFF2-40B4-BE49-F238E27FC236}">
                  <a16:creationId xmlns:a16="http://schemas.microsoft.com/office/drawing/2014/main" id="{0A0958DC-2120-4761-8361-82D511BFE8C9}"/>
                </a:ext>
              </a:extLst>
            </p:cNvPr>
            <p:cNvSpPr/>
            <p:nvPr/>
          </p:nvSpPr>
          <p:spPr>
            <a:xfrm>
              <a:off x="3256989" y="2483326"/>
              <a:ext cx="218443" cy="276978"/>
            </a:xfrm>
            <a:custGeom>
              <a:avLst/>
              <a:gdLst/>
              <a:ahLst/>
              <a:cxnLst/>
              <a:rect l="l" t="t" r="r" b="b"/>
              <a:pathLst>
                <a:path w="3799" h="4817" extrusionOk="0">
                  <a:moveTo>
                    <a:pt x="1653" y="1"/>
                  </a:moveTo>
                  <a:cubicBezTo>
                    <a:pt x="1455" y="1"/>
                    <a:pt x="1242" y="53"/>
                    <a:pt x="1025" y="198"/>
                  </a:cubicBezTo>
                  <a:cubicBezTo>
                    <a:pt x="1" y="865"/>
                    <a:pt x="227" y="1686"/>
                    <a:pt x="227" y="1686"/>
                  </a:cubicBezTo>
                  <a:cubicBezTo>
                    <a:pt x="227" y="1686"/>
                    <a:pt x="775" y="3556"/>
                    <a:pt x="941" y="4770"/>
                  </a:cubicBezTo>
                  <a:cubicBezTo>
                    <a:pt x="945" y="4803"/>
                    <a:pt x="1023" y="4817"/>
                    <a:pt x="1150" y="4817"/>
                  </a:cubicBezTo>
                  <a:cubicBezTo>
                    <a:pt x="1808" y="4817"/>
                    <a:pt x="3799" y="4449"/>
                    <a:pt x="3799" y="4449"/>
                  </a:cubicBezTo>
                  <a:cubicBezTo>
                    <a:pt x="3704" y="2591"/>
                    <a:pt x="3215" y="1389"/>
                    <a:pt x="2906" y="817"/>
                  </a:cubicBezTo>
                  <a:cubicBezTo>
                    <a:pt x="2715" y="460"/>
                    <a:pt x="2406" y="174"/>
                    <a:pt x="2013" y="55"/>
                  </a:cubicBezTo>
                  <a:cubicBezTo>
                    <a:pt x="1901" y="23"/>
                    <a:pt x="1780" y="1"/>
                    <a:pt x="1653"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2539;p36">
              <a:extLst>
                <a:ext uri="{FF2B5EF4-FFF2-40B4-BE49-F238E27FC236}">
                  <a16:creationId xmlns:a16="http://schemas.microsoft.com/office/drawing/2014/main" id="{19FC9809-5F2D-8646-ACC3-22A3ACA79BD8}"/>
                </a:ext>
              </a:extLst>
            </p:cNvPr>
            <p:cNvSpPr/>
            <p:nvPr/>
          </p:nvSpPr>
          <p:spPr>
            <a:xfrm>
              <a:off x="2215715" y="4485561"/>
              <a:ext cx="442290" cy="231438"/>
            </a:xfrm>
            <a:custGeom>
              <a:avLst/>
              <a:gdLst/>
              <a:ahLst/>
              <a:cxnLst/>
              <a:rect l="l" t="t" r="r" b="b"/>
              <a:pathLst>
                <a:path w="7692" h="4025" extrusionOk="0">
                  <a:moveTo>
                    <a:pt x="3656" y="0"/>
                  </a:moveTo>
                  <a:cubicBezTo>
                    <a:pt x="2691" y="0"/>
                    <a:pt x="1155" y="1882"/>
                    <a:pt x="298" y="3072"/>
                  </a:cubicBezTo>
                  <a:cubicBezTo>
                    <a:pt x="0" y="3465"/>
                    <a:pt x="286" y="4025"/>
                    <a:pt x="786" y="4025"/>
                  </a:cubicBezTo>
                  <a:lnTo>
                    <a:pt x="7692" y="4025"/>
                  </a:lnTo>
                  <a:cubicBezTo>
                    <a:pt x="7692" y="4025"/>
                    <a:pt x="5084" y="0"/>
                    <a:pt x="3656" y="0"/>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2540;p36">
              <a:extLst>
                <a:ext uri="{FF2B5EF4-FFF2-40B4-BE49-F238E27FC236}">
                  <a16:creationId xmlns:a16="http://schemas.microsoft.com/office/drawing/2014/main" id="{838ECF26-D6D5-8126-1BF0-24BF7328344B}"/>
                </a:ext>
              </a:extLst>
            </p:cNvPr>
            <p:cNvSpPr/>
            <p:nvPr/>
          </p:nvSpPr>
          <p:spPr>
            <a:xfrm>
              <a:off x="3005770" y="3499020"/>
              <a:ext cx="125292" cy="142428"/>
            </a:xfrm>
            <a:custGeom>
              <a:avLst/>
              <a:gdLst/>
              <a:ahLst/>
              <a:cxnLst/>
              <a:rect l="l" t="t" r="r" b="b"/>
              <a:pathLst>
                <a:path w="2179" h="2477" extrusionOk="0">
                  <a:moveTo>
                    <a:pt x="1179" y="1"/>
                  </a:moveTo>
                  <a:cubicBezTo>
                    <a:pt x="1179" y="1"/>
                    <a:pt x="322" y="786"/>
                    <a:pt x="238" y="1060"/>
                  </a:cubicBezTo>
                  <a:cubicBezTo>
                    <a:pt x="155" y="1334"/>
                    <a:pt x="0" y="2001"/>
                    <a:pt x="262" y="2477"/>
                  </a:cubicBezTo>
                  <a:cubicBezTo>
                    <a:pt x="262" y="2477"/>
                    <a:pt x="1048" y="1334"/>
                    <a:pt x="1357" y="1334"/>
                  </a:cubicBezTo>
                  <a:cubicBezTo>
                    <a:pt x="1359" y="1334"/>
                    <a:pt x="1361" y="1334"/>
                    <a:pt x="1363" y="1334"/>
                  </a:cubicBezTo>
                  <a:cubicBezTo>
                    <a:pt x="1655" y="1334"/>
                    <a:pt x="1643" y="2310"/>
                    <a:pt x="1643" y="2310"/>
                  </a:cubicBezTo>
                  <a:cubicBezTo>
                    <a:pt x="1643" y="2310"/>
                    <a:pt x="1953" y="2156"/>
                    <a:pt x="2084" y="1894"/>
                  </a:cubicBezTo>
                  <a:cubicBezTo>
                    <a:pt x="2179" y="1679"/>
                    <a:pt x="1953" y="131"/>
                    <a:pt x="1953" y="131"/>
                  </a:cubicBezTo>
                  <a:lnTo>
                    <a:pt x="1179" y="1"/>
                  </a:lnTo>
                  <a:close/>
                </a:path>
              </a:pathLst>
            </a:custGeom>
            <a:solidFill>
              <a:srgbClr val="FBB2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3" name="Google Shape;2541;p36">
            <a:extLst>
              <a:ext uri="{FF2B5EF4-FFF2-40B4-BE49-F238E27FC236}">
                <a16:creationId xmlns:a16="http://schemas.microsoft.com/office/drawing/2014/main" id="{BEF7D75D-7CE2-0BE8-5FBD-1CB2287ECA38}"/>
              </a:ext>
            </a:extLst>
          </p:cNvPr>
          <p:cNvSpPr/>
          <p:nvPr/>
        </p:nvSpPr>
        <p:spPr>
          <a:xfrm>
            <a:off x="4891336" y="1801985"/>
            <a:ext cx="3952218" cy="793862"/>
          </a:xfrm>
          <a:prstGeom prst="roundRect">
            <a:avLst>
              <a:gd name="adj" fmla="val 0"/>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Điệp ngữ “tất cả”: gợi ra sự đồng điệu, đồng lòng, không khí rộn ràng</a:t>
            </a:r>
            <a:endParaRPr lang="en-US" sz="1800">
              <a:effectLst/>
              <a:latin typeface=".VnTime"/>
              <a:ea typeface="Times New Roman" panose="02020603050405020304" pitchFamily="18" charset="0"/>
              <a:cs typeface="Times New Roman" panose="02020603050405020304" pitchFamily="18" charset="0"/>
            </a:endParaRPr>
          </a:p>
        </p:txBody>
      </p:sp>
      <p:sp>
        <p:nvSpPr>
          <p:cNvPr id="64" name="Google Shape;2542;p36">
            <a:extLst>
              <a:ext uri="{FF2B5EF4-FFF2-40B4-BE49-F238E27FC236}">
                <a16:creationId xmlns:a16="http://schemas.microsoft.com/office/drawing/2014/main" id="{ED5932CD-E800-A620-46CF-A8C540CE6CEA}"/>
              </a:ext>
            </a:extLst>
          </p:cNvPr>
          <p:cNvSpPr/>
          <p:nvPr/>
        </p:nvSpPr>
        <p:spPr>
          <a:xfrm>
            <a:off x="4901753" y="2972368"/>
            <a:ext cx="3952218" cy="793862"/>
          </a:xfrm>
          <a:prstGeom prst="roundRect">
            <a:avLst>
              <a:gd name="adj" fmla="val 0"/>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So sánh “Đất nước như vì sao”: Đất nước được so sánh với những hình ảnh đẹp đẽ, kì vĩ.</a:t>
            </a:r>
            <a:endParaRPr lang="en-US" sz="1800">
              <a:effectLst/>
              <a:latin typeface=".VnTime"/>
              <a:ea typeface="Times New Roman" panose="02020603050405020304" pitchFamily="18" charset="0"/>
              <a:cs typeface="Times New Roman" panose="02020603050405020304" pitchFamily="18" charset="0"/>
            </a:endParaRPr>
          </a:p>
        </p:txBody>
      </p:sp>
      <p:sp>
        <p:nvSpPr>
          <p:cNvPr id="65" name="Google Shape;2544;p36">
            <a:extLst>
              <a:ext uri="{FF2B5EF4-FFF2-40B4-BE49-F238E27FC236}">
                <a16:creationId xmlns:a16="http://schemas.microsoft.com/office/drawing/2014/main" id="{4E812104-1064-4B0D-2D9D-7E9509BC6ACE}"/>
              </a:ext>
            </a:extLst>
          </p:cNvPr>
          <p:cNvSpPr/>
          <p:nvPr/>
        </p:nvSpPr>
        <p:spPr>
          <a:xfrm>
            <a:off x="4031360" y="1849718"/>
            <a:ext cx="614454" cy="613718"/>
          </a:xfrm>
          <a:custGeom>
            <a:avLst/>
            <a:gdLst/>
            <a:ahLst/>
            <a:cxnLst/>
            <a:rect l="l" t="t" r="r" b="b"/>
            <a:pathLst>
              <a:path w="27554" h="27521" extrusionOk="0">
                <a:moveTo>
                  <a:pt x="27553" y="13777"/>
                </a:moveTo>
                <a:cubicBezTo>
                  <a:pt x="27553" y="21349"/>
                  <a:pt x="21382" y="27520"/>
                  <a:pt x="13777" y="27520"/>
                </a:cubicBezTo>
                <a:cubicBezTo>
                  <a:pt x="6171" y="27520"/>
                  <a:pt x="0" y="21349"/>
                  <a:pt x="0" y="13777"/>
                </a:cubicBezTo>
                <a:cubicBezTo>
                  <a:pt x="0" y="6172"/>
                  <a:pt x="6171" y="1"/>
                  <a:pt x="13777" y="1"/>
                </a:cubicBezTo>
                <a:cubicBezTo>
                  <a:pt x="21382" y="1"/>
                  <a:pt x="27553" y="6172"/>
                  <a:pt x="27553" y="13777"/>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2500" b="1" i="0" u="none" strike="noStrike" kern="0" cap="none" spc="0" normalizeH="0" baseline="0" noProof="0">
                <a:ln>
                  <a:noFill/>
                </a:ln>
                <a:solidFill>
                  <a:srgbClr val="FFFFFF"/>
                </a:solidFill>
                <a:effectLst/>
                <a:uLnTx/>
                <a:uFillTx/>
                <a:latin typeface="Roboto"/>
                <a:ea typeface="Roboto"/>
                <a:cs typeface="Roboto"/>
                <a:sym typeface="Roboto"/>
              </a:rPr>
              <a:t>1</a:t>
            </a: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66" name="Google Shape;2545;p36">
            <a:extLst>
              <a:ext uri="{FF2B5EF4-FFF2-40B4-BE49-F238E27FC236}">
                <a16:creationId xmlns:a16="http://schemas.microsoft.com/office/drawing/2014/main" id="{8F02A97F-0E27-5C46-E0D8-45EA6D243080}"/>
              </a:ext>
            </a:extLst>
          </p:cNvPr>
          <p:cNvSpPr/>
          <p:nvPr/>
        </p:nvSpPr>
        <p:spPr>
          <a:xfrm>
            <a:off x="4031360" y="3069402"/>
            <a:ext cx="614454" cy="613696"/>
          </a:xfrm>
          <a:custGeom>
            <a:avLst/>
            <a:gdLst/>
            <a:ahLst/>
            <a:cxnLst/>
            <a:rect l="l" t="t" r="r" b="b"/>
            <a:pathLst>
              <a:path w="27554" h="27520" extrusionOk="0">
                <a:moveTo>
                  <a:pt x="27553" y="13777"/>
                </a:moveTo>
                <a:cubicBezTo>
                  <a:pt x="27553" y="21349"/>
                  <a:pt x="21382" y="27520"/>
                  <a:pt x="13777" y="27520"/>
                </a:cubicBezTo>
                <a:cubicBezTo>
                  <a:pt x="6171" y="27520"/>
                  <a:pt x="0" y="21349"/>
                  <a:pt x="0" y="13777"/>
                </a:cubicBezTo>
                <a:cubicBezTo>
                  <a:pt x="0" y="6171"/>
                  <a:pt x="6171" y="0"/>
                  <a:pt x="13777" y="0"/>
                </a:cubicBezTo>
                <a:cubicBezTo>
                  <a:pt x="21382" y="0"/>
                  <a:pt x="27553" y="6171"/>
                  <a:pt x="27553" y="13777"/>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2500" b="1" i="0" u="none" strike="noStrike" kern="0" cap="none" spc="0" normalizeH="0" baseline="0" noProof="0">
                <a:ln>
                  <a:noFill/>
                </a:ln>
                <a:solidFill>
                  <a:srgbClr val="FFFFFF"/>
                </a:solidFill>
                <a:effectLst/>
                <a:uLnTx/>
                <a:uFillTx/>
                <a:latin typeface="Roboto"/>
                <a:ea typeface="Roboto"/>
                <a:cs typeface="Roboto"/>
                <a:sym typeface="Roboto"/>
              </a:rPr>
              <a:t>2</a:t>
            </a: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Tree>
    <p:extLst>
      <p:ext uri="{BB962C8B-B14F-4D97-AF65-F5344CB8AC3E}">
        <p14:creationId xmlns:p14="http://schemas.microsoft.com/office/powerpoint/2010/main" val="8108784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wipe(down)">
                                      <p:cBhvr>
                                        <p:cTn id="29" dur="500"/>
                                        <p:tgtEl>
                                          <p:spTgt spid="65"/>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wipe(down)">
                                      <p:cBhvr>
                                        <p:cTn id="34" dur="500"/>
                                        <p:tgtEl>
                                          <p:spTgt spid="6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66"/>
                                        </p:tgtEl>
                                        <p:attrNameLst>
                                          <p:attrName>style.visibility</p:attrName>
                                        </p:attrNameLst>
                                      </p:cBhvr>
                                      <p:to>
                                        <p:strVal val="visible"/>
                                      </p:to>
                                    </p:set>
                                    <p:animEffect transition="in" filter="wipe(down)">
                                      <p:cBhvr>
                                        <p:cTn id="37"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p:bldP spid="6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288"/>
        <p:cNvGrpSpPr/>
        <p:nvPr/>
      </p:nvGrpSpPr>
      <p:grpSpPr>
        <a:xfrm>
          <a:off x="0" y="0"/>
          <a:ext cx="0" cy="0"/>
          <a:chOff x="0" y="0"/>
          <a:chExt cx="0" cy="0"/>
        </a:xfrm>
      </p:grpSpPr>
      <p:sp>
        <p:nvSpPr>
          <p:cNvPr id="5" name="思想气泡: 云 3">
            <a:extLst>
              <a:ext uri="{FF2B5EF4-FFF2-40B4-BE49-F238E27FC236}">
                <a16:creationId xmlns:a16="http://schemas.microsoft.com/office/drawing/2014/main" id="{A32936F2-66A8-3D51-3CFF-6A48F4B6B2E0}"/>
              </a:ext>
            </a:extLst>
          </p:cNvPr>
          <p:cNvSpPr/>
          <p:nvPr/>
        </p:nvSpPr>
        <p:spPr>
          <a:xfrm>
            <a:off x="564756" y="353273"/>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d</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7" name="文本框 5">
            <a:extLst>
              <a:ext uri="{FF2B5EF4-FFF2-40B4-BE49-F238E27FC236}">
                <a16:creationId xmlns:a16="http://schemas.microsoft.com/office/drawing/2014/main" id="{3BF280FC-9A47-09AE-02DC-9A8167186F46}"/>
              </a:ext>
            </a:extLst>
          </p:cNvPr>
          <p:cNvSpPr txBox="1"/>
          <p:nvPr/>
        </p:nvSpPr>
        <p:spPr>
          <a:xfrm>
            <a:off x="1495198" y="325680"/>
            <a:ext cx="5769200" cy="584775"/>
          </a:xfrm>
          <a:prstGeom prst="rect">
            <a:avLst/>
          </a:prstGeom>
          <a:noFill/>
        </p:spPr>
        <p:txBody>
          <a:bodyPr wrap="square" rtlCol="0">
            <a:spAutoFit/>
          </a:bodyPr>
          <a:lstStyle/>
          <a:p>
            <a:pPr defTabSz="685800">
              <a:buClrTx/>
            </a:pPr>
            <a:r>
              <a:rPr lang="en-US" altLang="zh-CN" sz="32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Gieo vần, ngắt nhịp</a:t>
            </a:r>
            <a:endParaRPr lang="zh-CN" altLang="en-US" sz="32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grpSp>
        <p:nvGrpSpPr>
          <p:cNvPr id="8281" name="Group 8280">
            <a:extLst>
              <a:ext uri="{FF2B5EF4-FFF2-40B4-BE49-F238E27FC236}">
                <a16:creationId xmlns:a16="http://schemas.microsoft.com/office/drawing/2014/main" id="{DD894268-A116-DCB1-E290-F59A5366380B}"/>
              </a:ext>
            </a:extLst>
          </p:cNvPr>
          <p:cNvGrpSpPr/>
          <p:nvPr/>
        </p:nvGrpSpPr>
        <p:grpSpPr>
          <a:xfrm>
            <a:off x="1161460" y="1456689"/>
            <a:ext cx="2174391" cy="3268748"/>
            <a:chOff x="251896" y="1107184"/>
            <a:chExt cx="3405704" cy="4300839"/>
          </a:xfrm>
        </p:grpSpPr>
        <p:grpSp>
          <p:nvGrpSpPr>
            <p:cNvPr id="8" name="Google Shape;3274;p45">
              <a:extLst>
                <a:ext uri="{FF2B5EF4-FFF2-40B4-BE49-F238E27FC236}">
                  <a16:creationId xmlns:a16="http://schemas.microsoft.com/office/drawing/2014/main" id="{3FECB9FF-EC65-8132-AC42-6D9F934C3E98}"/>
                </a:ext>
              </a:extLst>
            </p:cNvPr>
            <p:cNvGrpSpPr/>
            <p:nvPr/>
          </p:nvGrpSpPr>
          <p:grpSpPr>
            <a:xfrm>
              <a:off x="830318" y="1573771"/>
              <a:ext cx="873985" cy="1457415"/>
              <a:chOff x="3603595" y="1666772"/>
              <a:chExt cx="613131" cy="1113792"/>
            </a:xfrm>
          </p:grpSpPr>
          <p:sp>
            <p:nvSpPr>
              <p:cNvPr id="8272" name="Google Shape;3275;p45">
                <a:extLst>
                  <a:ext uri="{FF2B5EF4-FFF2-40B4-BE49-F238E27FC236}">
                    <a16:creationId xmlns:a16="http://schemas.microsoft.com/office/drawing/2014/main" id="{3E6AC277-BED9-BCC8-7468-14B7101A25E1}"/>
                  </a:ext>
                </a:extLst>
              </p:cNvPr>
              <p:cNvSpPr/>
              <p:nvPr/>
            </p:nvSpPr>
            <p:spPr>
              <a:xfrm>
                <a:off x="3603595" y="1666772"/>
                <a:ext cx="613131" cy="1113792"/>
              </a:xfrm>
              <a:custGeom>
                <a:avLst/>
                <a:gdLst/>
                <a:ahLst/>
                <a:cxnLst/>
                <a:rect l="l" t="t" r="r" b="b"/>
                <a:pathLst>
                  <a:path w="4612" h="8378" extrusionOk="0">
                    <a:moveTo>
                      <a:pt x="2329" y="1"/>
                    </a:moveTo>
                    <a:lnTo>
                      <a:pt x="2329" y="1"/>
                    </a:lnTo>
                    <a:cubicBezTo>
                      <a:pt x="3561" y="1"/>
                      <a:pt x="4611" y="1005"/>
                      <a:pt x="4611" y="2283"/>
                    </a:cubicBezTo>
                    <a:lnTo>
                      <a:pt x="4611" y="6038"/>
                    </a:lnTo>
                    <a:cubicBezTo>
                      <a:pt x="4611" y="7327"/>
                      <a:pt x="3561" y="8377"/>
                      <a:pt x="2329" y="8377"/>
                    </a:cubicBezTo>
                    <a:cubicBezTo>
                      <a:pt x="1039" y="8377"/>
                      <a:pt x="1" y="7327"/>
                      <a:pt x="1" y="6038"/>
                    </a:cubicBezTo>
                    <a:lnTo>
                      <a:pt x="1" y="2283"/>
                    </a:lnTo>
                    <a:cubicBezTo>
                      <a:pt x="1" y="1005"/>
                      <a:pt x="1039" y="1"/>
                      <a:pt x="2329" y="1"/>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3" name="Google Shape;3276;p45">
                <a:extLst>
                  <a:ext uri="{FF2B5EF4-FFF2-40B4-BE49-F238E27FC236}">
                    <a16:creationId xmlns:a16="http://schemas.microsoft.com/office/drawing/2014/main" id="{C9886B06-45BE-A976-C553-8FBA395D687D}"/>
                  </a:ext>
                </a:extLst>
              </p:cNvPr>
              <p:cNvSpPr/>
              <p:nvPr/>
            </p:nvSpPr>
            <p:spPr>
              <a:xfrm>
                <a:off x="3673389" y="1794265"/>
                <a:ext cx="473541" cy="858809"/>
              </a:xfrm>
              <a:custGeom>
                <a:avLst/>
                <a:gdLst/>
                <a:ahLst/>
                <a:cxnLst/>
                <a:rect l="l" t="t" r="r" b="b"/>
                <a:pathLst>
                  <a:path w="3562" h="6460" extrusionOk="0">
                    <a:moveTo>
                      <a:pt x="1804" y="0"/>
                    </a:moveTo>
                    <a:lnTo>
                      <a:pt x="1804" y="0"/>
                    </a:lnTo>
                    <a:cubicBezTo>
                      <a:pt x="2751" y="0"/>
                      <a:pt x="3561" y="799"/>
                      <a:pt x="3561" y="1758"/>
                    </a:cubicBezTo>
                    <a:lnTo>
                      <a:pt x="3561" y="4657"/>
                    </a:lnTo>
                    <a:cubicBezTo>
                      <a:pt x="3561" y="5649"/>
                      <a:pt x="2751" y="6460"/>
                      <a:pt x="1804" y="6460"/>
                    </a:cubicBezTo>
                    <a:cubicBezTo>
                      <a:pt x="799" y="6460"/>
                      <a:pt x="1" y="5649"/>
                      <a:pt x="1" y="4657"/>
                    </a:cubicBezTo>
                    <a:lnTo>
                      <a:pt x="1" y="1758"/>
                    </a:lnTo>
                    <a:cubicBezTo>
                      <a:pt x="1" y="1518"/>
                      <a:pt x="46" y="1324"/>
                      <a:pt x="137" y="1085"/>
                    </a:cubicBezTo>
                    <a:cubicBezTo>
                      <a:pt x="229" y="1233"/>
                      <a:pt x="377" y="1279"/>
                      <a:pt x="514" y="1279"/>
                    </a:cubicBezTo>
                    <a:cubicBezTo>
                      <a:pt x="799" y="1279"/>
                      <a:pt x="993" y="1039"/>
                      <a:pt x="993" y="799"/>
                    </a:cubicBezTo>
                    <a:cubicBezTo>
                      <a:pt x="993" y="571"/>
                      <a:pt x="902" y="423"/>
                      <a:pt x="708" y="331"/>
                    </a:cubicBezTo>
                    <a:cubicBezTo>
                      <a:pt x="993" y="137"/>
                      <a:pt x="1370" y="0"/>
                      <a:pt x="1804" y="0"/>
                    </a:cubicBezTo>
                    <a:close/>
                  </a:path>
                </a:pathLst>
              </a:custGeom>
              <a:solidFill>
                <a:srgbClr val="61C4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4" name="Google Shape;3277;p45">
                <a:extLst>
                  <a:ext uri="{FF2B5EF4-FFF2-40B4-BE49-F238E27FC236}">
                    <a16:creationId xmlns:a16="http://schemas.microsoft.com/office/drawing/2014/main" id="{28B249BD-CC72-602D-1216-847DBDD44A99}"/>
                  </a:ext>
                </a:extLst>
              </p:cNvPr>
              <p:cNvSpPr/>
              <p:nvPr/>
            </p:nvSpPr>
            <p:spPr>
              <a:xfrm>
                <a:off x="3703700" y="1862465"/>
                <a:ext cx="76043" cy="69928"/>
              </a:xfrm>
              <a:custGeom>
                <a:avLst/>
                <a:gdLst/>
                <a:ahLst/>
                <a:cxnLst/>
                <a:rect l="l" t="t" r="r" b="b"/>
                <a:pathLst>
                  <a:path w="572" h="526" extrusionOk="0">
                    <a:moveTo>
                      <a:pt x="286" y="526"/>
                    </a:moveTo>
                    <a:cubicBezTo>
                      <a:pt x="149" y="526"/>
                      <a:pt x="1" y="435"/>
                      <a:pt x="1" y="286"/>
                    </a:cubicBezTo>
                    <a:cubicBezTo>
                      <a:pt x="1" y="149"/>
                      <a:pt x="149" y="1"/>
                      <a:pt x="286" y="1"/>
                    </a:cubicBezTo>
                    <a:cubicBezTo>
                      <a:pt x="434" y="1"/>
                      <a:pt x="571" y="149"/>
                      <a:pt x="571" y="286"/>
                    </a:cubicBezTo>
                    <a:cubicBezTo>
                      <a:pt x="571" y="435"/>
                      <a:pt x="434" y="526"/>
                      <a:pt x="286" y="526"/>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5" name="Google Shape;3278;p45">
                <a:extLst>
                  <a:ext uri="{FF2B5EF4-FFF2-40B4-BE49-F238E27FC236}">
                    <a16:creationId xmlns:a16="http://schemas.microsoft.com/office/drawing/2014/main" id="{8B7C2EE5-3363-FC4A-1488-1A317E3F4915}"/>
                  </a:ext>
                </a:extLst>
              </p:cNvPr>
              <p:cNvSpPr/>
              <p:nvPr/>
            </p:nvSpPr>
            <p:spPr>
              <a:xfrm>
                <a:off x="3831191" y="1832154"/>
                <a:ext cx="38022" cy="44137"/>
              </a:xfrm>
              <a:custGeom>
                <a:avLst/>
                <a:gdLst/>
                <a:ahLst/>
                <a:cxnLst/>
                <a:rect l="l" t="t" r="r" b="b"/>
                <a:pathLst>
                  <a:path w="286" h="332" extrusionOk="0">
                    <a:moveTo>
                      <a:pt x="137" y="332"/>
                    </a:moveTo>
                    <a:cubicBezTo>
                      <a:pt x="46" y="332"/>
                      <a:pt x="0" y="229"/>
                      <a:pt x="0" y="138"/>
                    </a:cubicBezTo>
                    <a:cubicBezTo>
                      <a:pt x="0" y="46"/>
                      <a:pt x="46" y="1"/>
                      <a:pt x="137" y="1"/>
                    </a:cubicBezTo>
                    <a:cubicBezTo>
                      <a:pt x="240" y="1"/>
                      <a:pt x="286" y="46"/>
                      <a:pt x="286" y="138"/>
                    </a:cubicBezTo>
                    <a:cubicBezTo>
                      <a:pt x="286" y="229"/>
                      <a:pt x="240" y="332"/>
                      <a:pt x="137" y="332"/>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6" name="Google Shape;3279;p45">
                <a:extLst>
                  <a:ext uri="{FF2B5EF4-FFF2-40B4-BE49-F238E27FC236}">
                    <a16:creationId xmlns:a16="http://schemas.microsoft.com/office/drawing/2014/main" id="{7FDDB83E-AB7B-2D77-7B2A-C62E28E589A3}"/>
                  </a:ext>
                </a:extLst>
              </p:cNvPr>
              <p:cNvSpPr/>
              <p:nvPr/>
            </p:nvSpPr>
            <p:spPr>
              <a:xfrm>
                <a:off x="3817498" y="1900486"/>
                <a:ext cx="159398" cy="159398"/>
              </a:xfrm>
              <a:custGeom>
                <a:avLst/>
                <a:gdLst/>
                <a:ahLst/>
                <a:cxnLst/>
                <a:rect l="l" t="t" r="r" b="b"/>
                <a:pathLst>
                  <a:path w="1199" h="1199" extrusionOk="0">
                    <a:moveTo>
                      <a:pt x="571" y="1198"/>
                    </a:moveTo>
                    <a:cubicBezTo>
                      <a:pt x="240" y="1198"/>
                      <a:pt x="1" y="913"/>
                      <a:pt x="1" y="628"/>
                    </a:cubicBezTo>
                    <a:cubicBezTo>
                      <a:pt x="1" y="286"/>
                      <a:pt x="240" y="0"/>
                      <a:pt x="571" y="0"/>
                    </a:cubicBezTo>
                    <a:cubicBezTo>
                      <a:pt x="914" y="0"/>
                      <a:pt x="1199" y="286"/>
                      <a:pt x="1199" y="628"/>
                    </a:cubicBezTo>
                    <a:cubicBezTo>
                      <a:pt x="1199" y="913"/>
                      <a:pt x="914" y="1198"/>
                      <a:pt x="571" y="1198"/>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7" name="Google Shape;3280;p45">
                <a:extLst>
                  <a:ext uri="{FF2B5EF4-FFF2-40B4-BE49-F238E27FC236}">
                    <a16:creationId xmlns:a16="http://schemas.microsoft.com/office/drawing/2014/main" id="{3DBCA0B6-6C07-5992-4710-2AD121C95896}"/>
                  </a:ext>
                </a:extLst>
              </p:cNvPr>
              <p:cNvSpPr/>
              <p:nvPr/>
            </p:nvSpPr>
            <p:spPr>
              <a:xfrm>
                <a:off x="3697718" y="1989957"/>
                <a:ext cx="82026" cy="82026"/>
              </a:xfrm>
              <a:custGeom>
                <a:avLst/>
                <a:gdLst/>
                <a:ahLst/>
                <a:cxnLst/>
                <a:rect l="l" t="t" r="r" b="b"/>
                <a:pathLst>
                  <a:path w="617" h="617" extrusionOk="0">
                    <a:moveTo>
                      <a:pt x="331" y="617"/>
                    </a:moveTo>
                    <a:cubicBezTo>
                      <a:pt x="148" y="617"/>
                      <a:pt x="0" y="468"/>
                      <a:pt x="0" y="331"/>
                    </a:cubicBezTo>
                    <a:cubicBezTo>
                      <a:pt x="0" y="137"/>
                      <a:pt x="148" y="1"/>
                      <a:pt x="331" y="1"/>
                    </a:cubicBezTo>
                    <a:cubicBezTo>
                      <a:pt x="479" y="1"/>
                      <a:pt x="616" y="137"/>
                      <a:pt x="616" y="331"/>
                    </a:cubicBezTo>
                    <a:cubicBezTo>
                      <a:pt x="616" y="468"/>
                      <a:pt x="479" y="617"/>
                      <a:pt x="331" y="617"/>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8" name="Google Shape;3281;p45">
                <a:extLst>
                  <a:ext uri="{FF2B5EF4-FFF2-40B4-BE49-F238E27FC236}">
                    <a16:creationId xmlns:a16="http://schemas.microsoft.com/office/drawing/2014/main" id="{1903C8D2-170E-383A-CA5A-A98CF1ACB561}"/>
                  </a:ext>
                </a:extLst>
              </p:cNvPr>
              <p:cNvSpPr/>
              <p:nvPr/>
            </p:nvSpPr>
            <p:spPr>
              <a:xfrm>
                <a:off x="3641483" y="2375359"/>
                <a:ext cx="201940" cy="195824"/>
              </a:xfrm>
              <a:custGeom>
                <a:avLst/>
                <a:gdLst/>
                <a:ahLst/>
                <a:cxnLst/>
                <a:rect l="l" t="t" r="r" b="b"/>
                <a:pathLst>
                  <a:path w="1519" h="1473" extrusionOk="0">
                    <a:moveTo>
                      <a:pt x="754" y="1472"/>
                    </a:moveTo>
                    <a:cubicBezTo>
                      <a:pt x="332" y="1472"/>
                      <a:pt x="1" y="1141"/>
                      <a:pt x="1" y="765"/>
                    </a:cubicBezTo>
                    <a:cubicBezTo>
                      <a:pt x="1" y="331"/>
                      <a:pt x="332" y="0"/>
                      <a:pt x="754" y="0"/>
                    </a:cubicBezTo>
                    <a:cubicBezTo>
                      <a:pt x="1188" y="0"/>
                      <a:pt x="1519" y="331"/>
                      <a:pt x="1519" y="765"/>
                    </a:cubicBezTo>
                    <a:cubicBezTo>
                      <a:pt x="1519" y="1141"/>
                      <a:pt x="1188" y="1472"/>
                      <a:pt x="754" y="1472"/>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9" name="Google Shape;3282;p45">
                <a:extLst>
                  <a:ext uri="{FF2B5EF4-FFF2-40B4-BE49-F238E27FC236}">
                    <a16:creationId xmlns:a16="http://schemas.microsoft.com/office/drawing/2014/main" id="{A56C1658-D25E-F3B6-330A-9518ACAC1D9C}"/>
                  </a:ext>
                </a:extLst>
              </p:cNvPr>
              <p:cNvSpPr/>
              <p:nvPr/>
            </p:nvSpPr>
            <p:spPr>
              <a:xfrm>
                <a:off x="3761397" y="2299448"/>
                <a:ext cx="63812" cy="63812"/>
              </a:xfrm>
              <a:custGeom>
                <a:avLst/>
                <a:gdLst/>
                <a:ahLst/>
                <a:cxnLst/>
                <a:rect l="l" t="t" r="r" b="b"/>
                <a:pathLst>
                  <a:path w="480" h="480" extrusionOk="0">
                    <a:moveTo>
                      <a:pt x="240" y="480"/>
                    </a:moveTo>
                    <a:cubicBezTo>
                      <a:pt x="92" y="480"/>
                      <a:pt x="0" y="377"/>
                      <a:pt x="0" y="240"/>
                    </a:cubicBezTo>
                    <a:cubicBezTo>
                      <a:pt x="0" y="92"/>
                      <a:pt x="92" y="1"/>
                      <a:pt x="240" y="1"/>
                    </a:cubicBezTo>
                    <a:cubicBezTo>
                      <a:pt x="377" y="1"/>
                      <a:pt x="480" y="92"/>
                      <a:pt x="480" y="240"/>
                    </a:cubicBezTo>
                    <a:cubicBezTo>
                      <a:pt x="480" y="377"/>
                      <a:pt x="377" y="480"/>
                      <a:pt x="240" y="480"/>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0" name="Google Shape;3283;p45">
                <a:extLst>
                  <a:ext uri="{FF2B5EF4-FFF2-40B4-BE49-F238E27FC236}">
                    <a16:creationId xmlns:a16="http://schemas.microsoft.com/office/drawing/2014/main" id="{FD327272-47C9-6110-3877-824E96A16FF9}"/>
                  </a:ext>
                </a:extLst>
              </p:cNvPr>
              <p:cNvSpPr/>
              <p:nvPr/>
            </p:nvSpPr>
            <p:spPr>
              <a:xfrm>
                <a:off x="3982877" y="2355550"/>
                <a:ext cx="50252" cy="51715"/>
              </a:xfrm>
              <a:custGeom>
                <a:avLst/>
                <a:gdLst/>
                <a:ahLst/>
                <a:cxnLst/>
                <a:rect l="l" t="t" r="r" b="b"/>
                <a:pathLst>
                  <a:path w="378" h="389" extrusionOk="0">
                    <a:moveTo>
                      <a:pt x="183" y="389"/>
                    </a:moveTo>
                    <a:cubicBezTo>
                      <a:pt x="92" y="389"/>
                      <a:pt x="1" y="286"/>
                      <a:pt x="1" y="195"/>
                    </a:cubicBezTo>
                    <a:cubicBezTo>
                      <a:pt x="1" y="104"/>
                      <a:pt x="92" y="1"/>
                      <a:pt x="183" y="1"/>
                    </a:cubicBezTo>
                    <a:cubicBezTo>
                      <a:pt x="332" y="1"/>
                      <a:pt x="377" y="104"/>
                      <a:pt x="377" y="195"/>
                    </a:cubicBezTo>
                    <a:cubicBezTo>
                      <a:pt x="377" y="286"/>
                      <a:pt x="332" y="389"/>
                      <a:pt x="183" y="389"/>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 name="Google Shape;3284;p45">
              <a:extLst>
                <a:ext uri="{FF2B5EF4-FFF2-40B4-BE49-F238E27FC236}">
                  <a16:creationId xmlns:a16="http://schemas.microsoft.com/office/drawing/2014/main" id="{396A402F-A9EC-50E9-C107-6F62B0E227A1}"/>
                </a:ext>
              </a:extLst>
            </p:cNvPr>
            <p:cNvGrpSpPr/>
            <p:nvPr/>
          </p:nvGrpSpPr>
          <p:grpSpPr>
            <a:xfrm>
              <a:off x="2082408" y="1289683"/>
              <a:ext cx="1226390" cy="2034838"/>
              <a:chOff x="4521999" y="1468792"/>
              <a:chExt cx="923247" cy="1668749"/>
            </a:xfrm>
          </p:grpSpPr>
          <p:sp>
            <p:nvSpPr>
              <p:cNvPr id="8263" name="Google Shape;3285;p45">
                <a:extLst>
                  <a:ext uri="{FF2B5EF4-FFF2-40B4-BE49-F238E27FC236}">
                    <a16:creationId xmlns:a16="http://schemas.microsoft.com/office/drawing/2014/main" id="{2EC02E1A-18D4-417E-C07C-CAA14D75E3D7}"/>
                  </a:ext>
                </a:extLst>
              </p:cNvPr>
              <p:cNvSpPr/>
              <p:nvPr/>
            </p:nvSpPr>
            <p:spPr>
              <a:xfrm>
                <a:off x="4521999" y="1468792"/>
                <a:ext cx="923247" cy="1668749"/>
              </a:xfrm>
              <a:custGeom>
                <a:avLst/>
                <a:gdLst/>
                <a:ahLst/>
                <a:cxnLst/>
                <a:rect l="l" t="t" r="r" b="b"/>
                <a:pathLst>
                  <a:path w="6472" h="11698" extrusionOk="0">
                    <a:moveTo>
                      <a:pt x="3230" y="0"/>
                    </a:moveTo>
                    <a:lnTo>
                      <a:pt x="3230" y="0"/>
                    </a:lnTo>
                    <a:cubicBezTo>
                      <a:pt x="5045" y="0"/>
                      <a:pt x="6471" y="1472"/>
                      <a:pt x="6471" y="3230"/>
                    </a:cubicBezTo>
                    <a:lnTo>
                      <a:pt x="6471" y="8457"/>
                    </a:lnTo>
                    <a:cubicBezTo>
                      <a:pt x="6471" y="10271"/>
                      <a:pt x="5045" y="11698"/>
                      <a:pt x="3230" y="11698"/>
                    </a:cubicBezTo>
                    <a:cubicBezTo>
                      <a:pt x="1473" y="11698"/>
                      <a:pt x="1" y="10271"/>
                      <a:pt x="1" y="8457"/>
                    </a:cubicBezTo>
                    <a:lnTo>
                      <a:pt x="1" y="3230"/>
                    </a:lnTo>
                    <a:cubicBezTo>
                      <a:pt x="1" y="1472"/>
                      <a:pt x="1473" y="0"/>
                      <a:pt x="3230" y="0"/>
                    </a:cubicBezTo>
                    <a:close/>
                  </a:path>
                </a:pathLst>
              </a:cu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4" name="Google Shape;3286;p45">
                <a:extLst>
                  <a:ext uri="{FF2B5EF4-FFF2-40B4-BE49-F238E27FC236}">
                    <a16:creationId xmlns:a16="http://schemas.microsoft.com/office/drawing/2014/main" id="{ACA8B3F7-A927-ADB4-A984-98B347596CF0}"/>
                  </a:ext>
                </a:extLst>
              </p:cNvPr>
              <p:cNvSpPr/>
              <p:nvPr/>
            </p:nvSpPr>
            <p:spPr>
              <a:xfrm>
                <a:off x="4631128" y="1657665"/>
                <a:ext cx="711551" cy="1289436"/>
              </a:xfrm>
              <a:custGeom>
                <a:avLst/>
                <a:gdLst/>
                <a:ahLst/>
                <a:cxnLst/>
                <a:rect l="l" t="t" r="r" b="b"/>
                <a:pathLst>
                  <a:path w="4988" h="9039" extrusionOk="0">
                    <a:moveTo>
                      <a:pt x="2465" y="0"/>
                    </a:moveTo>
                    <a:lnTo>
                      <a:pt x="2465" y="0"/>
                    </a:lnTo>
                    <a:cubicBezTo>
                      <a:pt x="3846" y="0"/>
                      <a:pt x="4987" y="1141"/>
                      <a:pt x="4987" y="2522"/>
                    </a:cubicBezTo>
                    <a:lnTo>
                      <a:pt x="4987" y="6562"/>
                    </a:lnTo>
                    <a:cubicBezTo>
                      <a:pt x="4987" y="7943"/>
                      <a:pt x="3846" y="9039"/>
                      <a:pt x="2465" y="9039"/>
                    </a:cubicBezTo>
                    <a:lnTo>
                      <a:pt x="2465" y="9039"/>
                    </a:lnTo>
                    <a:cubicBezTo>
                      <a:pt x="1141" y="9039"/>
                      <a:pt x="0" y="7943"/>
                      <a:pt x="0" y="6562"/>
                    </a:cubicBezTo>
                    <a:lnTo>
                      <a:pt x="0" y="2522"/>
                    </a:lnTo>
                    <a:cubicBezTo>
                      <a:pt x="0" y="2191"/>
                      <a:pt x="46" y="1860"/>
                      <a:pt x="183" y="1575"/>
                    </a:cubicBezTo>
                    <a:cubicBezTo>
                      <a:pt x="285" y="1712"/>
                      <a:pt x="514" y="1815"/>
                      <a:pt x="708" y="1815"/>
                    </a:cubicBezTo>
                    <a:cubicBezTo>
                      <a:pt x="1084" y="1815"/>
                      <a:pt x="1427" y="1529"/>
                      <a:pt x="1427" y="1141"/>
                    </a:cubicBezTo>
                    <a:cubicBezTo>
                      <a:pt x="1427" y="856"/>
                      <a:pt x="1233" y="628"/>
                      <a:pt x="993" y="525"/>
                    </a:cubicBezTo>
                    <a:cubicBezTo>
                      <a:pt x="1427" y="194"/>
                      <a:pt x="1940" y="0"/>
                      <a:pt x="2465" y="0"/>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5" name="Google Shape;3287;p45">
                <a:extLst>
                  <a:ext uri="{FF2B5EF4-FFF2-40B4-BE49-F238E27FC236}">
                    <a16:creationId xmlns:a16="http://schemas.microsoft.com/office/drawing/2014/main" id="{4D111B6C-6B3B-B2D9-5297-5B630AEDFF9C}"/>
                  </a:ext>
                </a:extLst>
              </p:cNvPr>
              <p:cNvSpPr/>
              <p:nvPr/>
            </p:nvSpPr>
            <p:spPr>
              <a:xfrm>
                <a:off x="4860655" y="1719434"/>
                <a:ext cx="68473" cy="60342"/>
              </a:xfrm>
              <a:custGeom>
                <a:avLst/>
                <a:gdLst/>
                <a:ahLst/>
                <a:cxnLst/>
                <a:rect l="l" t="t" r="r" b="b"/>
                <a:pathLst>
                  <a:path w="480" h="423" extrusionOk="0">
                    <a:moveTo>
                      <a:pt x="240" y="423"/>
                    </a:moveTo>
                    <a:cubicBezTo>
                      <a:pt x="103" y="423"/>
                      <a:pt x="0" y="332"/>
                      <a:pt x="0" y="195"/>
                    </a:cubicBezTo>
                    <a:cubicBezTo>
                      <a:pt x="0" y="92"/>
                      <a:pt x="103" y="1"/>
                      <a:pt x="240" y="1"/>
                    </a:cubicBezTo>
                    <a:cubicBezTo>
                      <a:pt x="388" y="1"/>
                      <a:pt x="480" y="92"/>
                      <a:pt x="480" y="195"/>
                    </a:cubicBezTo>
                    <a:cubicBezTo>
                      <a:pt x="480" y="332"/>
                      <a:pt x="388" y="423"/>
                      <a:pt x="240" y="423"/>
                    </a:cubicBezTo>
                    <a:close/>
                  </a:path>
                </a:pathLst>
              </a:cu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6" name="Google Shape;3288;p45">
                <a:extLst>
                  <a:ext uri="{FF2B5EF4-FFF2-40B4-BE49-F238E27FC236}">
                    <a16:creationId xmlns:a16="http://schemas.microsoft.com/office/drawing/2014/main" id="{45C4ABE1-D0B7-B0F6-4B25-765F9C95A129}"/>
                  </a:ext>
                </a:extLst>
              </p:cNvPr>
              <p:cNvSpPr/>
              <p:nvPr/>
            </p:nvSpPr>
            <p:spPr>
              <a:xfrm>
                <a:off x="4841111" y="1820433"/>
                <a:ext cx="237802" cy="237802"/>
              </a:xfrm>
              <a:custGeom>
                <a:avLst/>
                <a:gdLst/>
                <a:ahLst/>
                <a:cxnLst/>
                <a:rect l="l" t="t" r="r" b="b"/>
                <a:pathLst>
                  <a:path w="1667" h="1667" extrusionOk="0">
                    <a:moveTo>
                      <a:pt x="856" y="1666"/>
                    </a:moveTo>
                    <a:cubicBezTo>
                      <a:pt x="377" y="1666"/>
                      <a:pt x="0" y="1336"/>
                      <a:pt x="0" y="856"/>
                    </a:cubicBezTo>
                    <a:cubicBezTo>
                      <a:pt x="0" y="388"/>
                      <a:pt x="377" y="0"/>
                      <a:pt x="856" y="0"/>
                    </a:cubicBezTo>
                    <a:cubicBezTo>
                      <a:pt x="1324" y="0"/>
                      <a:pt x="1666" y="388"/>
                      <a:pt x="1666" y="856"/>
                    </a:cubicBezTo>
                    <a:cubicBezTo>
                      <a:pt x="1666" y="1336"/>
                      <a:pt x="1324" y="1666"/>
                      <a:pt x="856" y="1666"/>
                    </a:cubicBezTo>
                    <a:close/>
                  </a:path>
                </a:pathLst>
              </a:cu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7" name="Google Shape;3289;p45">
                <a:extLst>
                  <a:ext uri="{FF2B5EF4-FFF2-40B4-BE49-F238E27FC236}">
                    <a16:creationId xmlns:a16="http://schemas.microsoft.com/office/drawing/2014/main" id="{FDCAB301-67EE-23B8-7976-7C458F54DDA4}"/>
                  </a:ext>
                </a:extLst>
              </p:cNvPr>
              <p:cNvSpPr/>
              <p:nvPr/>
            </p:nvSpPr>
            <p:spPr>
              <a:xfrm>
                <a:off x="5132549" y="2621432"/>
                <a:ext cx="156347" cy="156347"/>
              </a:xfrm>
              <a:custGeom>
                <a:avLst/>
                <a:gdLst/>
                <a:ahLst/>
                <a:cxnLst/>
                <a:rect l="l" t="t" r="r" b="b"/>
                <a:pathLst>
                  <a:path w="1096" h="1096" extrusionOk="0">
                    <a:moveTo>
                      <a:pt x="571" y="1096"/>
                    </a:moveTo>
                    <a:cubicBezTo>
                      <a:pt x="240" y="1096"/>
                      <a:pt x="0" y="856"/>
                      <a:pt x="0" y="525"/>
                    </a:cubicBezTo>
                    <a:cubicBezTo>
                      <a:pt x="0" y="240"/>
                      <a:pt x="240" y="0"/>
                      <a:pt x="571" y="0"/>
                    </a:cubicBezTo>
                    <a:cubicBezTo>
                      <a:pt x="856" y="0"/>
                      <a:pt x="1096" y="240"/>
                      <a:pt x="1096" y="525"/>
                    </a:cubicBezTo>
                    <a:cubicBezTo>
                      <a:pt x="1096" y="856"/>
                      <a:pt x="856" y="1096"/>
                      <a:pt x="571" y="1096"/>
                    </a:cubicBezTo>
                    <a:close/>
                  </a:path>
                </a:pathLst>
              </a:cu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8" name="Google Shape;3290;p45">
                <a:extLst>
                  <a:ext uri="{FF2B5EF4-FFF2-40B4-BE49-F238E27FC236}">
                    <a16:creationId xmlns:a16="http://schemas.microsoft.com/office/drawing/2014/main" id="{4D00B02A-CE56-2DDB-11E8-788E9B77E235}"/>
                  </a:ext>
                </a:extLst>
              </p:cNvPr>
              <p:cNvSpPr/>
              <p:nvPr/>
            </p:nvSpPr>
            <p:spPr>
              <a:xfrm>
                <a:off x="5213861" y="2383629"/>
                <a:ext cx="190584" cy="190726"/>
              </a:xfrm>
              <a:custGeom>
                <a:avLst/>
                <a:gdLst/>
                <a:ahLst/>
                <a:cxnLst/>
                <a:rect l="l" t="t" r="r" b="b"/>
                <a:pathLst>
                  <a:path w="1336" h="1337" extrusionOk="0">
                    <a:moveTo>
                      <a:pt x="663" y="1336"/>
                    </a:moveTo>
                    <a:cubicBezTo>
                      <a:pt x="286" y="1336"/>
                      <a:pt x="1" y="1051"/>
                      <a:pt x="1" y="674"/>
                    </a:cubicBezTo>
                    <a:cubicBezTo>
                      <a:pt x="1" y="286"/>
                      <a:pt x="286" y="1"/>
                      <a:pt x="663" y="1"/>
                    </a:cubicBezTo>
                    <a:cubicBezTo>
                      <a:pt x="1051" y="1"/>
                      <a:pt x="1336" y="286"/>
                      <a:pt x="1336" y="674"/>
                    </a:cubicBezTo>
                    <a:cubicBezTo>
                      <a:pt x="1336" y="1051"/>
                      <a:pt x="1051" y="1336"/>
                      <a:pt x="663" y="1336"/>
                    </a:cubicBezTo>
                    <a:close/>
                  </a:path>
                </a:pathLst>
              </a:cu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9" name="Google Shape;3291;p45">
                <a:extLst>
                  <a:ext uri="{FF2B5EF4-FFF2-40B4-BE49-F238E27FC236}">
                    <a16:creationId xmlns:a16="http://schemas.microsoft.com/office/drawing/2014/main" id="{44319A5C-7BD5-5C45-7665-996C74DD68BA}"/>
                  </a:ext>
                </a:extLst>
              </p:cNvPr>
              <p:cNvSpPr/>
              <p:nvPr/>
            </p:nvSpPr>
            <p:spPr>
              <a:xfrm>
                <a:off x="4582198" y="2533415"/>
                <a:ext cx="299713" cy="298144"/>
              </a:xfrm>
              <a:custGeom>
                <a:avLst/>
                <a:gdLst/>
                <a:ahLst/>
                <a:cxnLst/>
                <a:rect l="l" t="t" r="r" b="b"/>
                <a:pathLst>
                  <a:path w="2101" h="2090" extrusionOk="0">
                    <a:moveTo>
                      <a:pt x="1051" y="2089"/>
                    </a:moveTo>
                    <a:cubicBezTo>
                      <a:pt x="480" y="2089"/>
                      <a:pt x="1" y="1621"/>
                      <a:pt x="1" y="1051"/>
                    </a:cubicBezTo>
                    <a:cubicBezTo>
                      <a:pt x="1" y="480"/>
                      <a:pt x="480" y="1"/>
                      <a:pt x="1051" y="1"/>
                    </a:cubicBezTo>
                    <a:cubicBezTo>
                      <a:pt x="1621" y="1"/>
                      <a:pt x="2101" y="480"/>
                      <a:pt x="2101" y="1051"/>
                    </a:cubicBezTo>
                    <a:cubicBezTo>
                      <a:pt x="2101" y="1621"/>
                      <a:pt x="1621" y="2089"/>
                      <a:pt x="1051" y="2089"/>
                    </a:cubicBezTo>
                    <a:close/>
                  </a:path>
                </a:pathLst>
              </a:cu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0" name="Google Shape;3292;p45">
                <a:extLst>
                  <a:ext uri="{FF2B5EF4-FFF2-40B4-BE49-F238E27FC236}">
                    <a16:creationId xmlns:a16="http://schemas.microsoft.com/office/drawing/2014/main" id="{62086679-39A9-3129-A54A-A3A3F1C83AF4}"/>
                  </a:ext>
                </a:extLst>
              </p:cNvPr>
              <p:cNvSpPr/>
              <p:nvPr/>
            </p:nvSpPr>
            <p:spPr>
              <a:xfrm>
                <a:off x="4766219" y="2417865"/>
                <a:ext cx="94579" cy="94579"/>
              </a:xfrm>
              <a:custGeom>
                <a:avLst/>
                <a:gdLst/>
                <a:ahLst/>
                <a:cxnLst/>
                <a:rect l="l" t="t" r="r" b="b"/>
                <a:pathLst>
                  <a:path w="663" h="663" extrusionOk="0">
                    <a:moveTo>
                      <a:pt x="331" y="662"/>
                    </a:moveTo>
                    <a:cubicBezTo>
                      <a:pt x="137" y="662"/>
                      <a:pt x="0" y="526"/>
                      <a:pt x="0" y="332"/>
                    </a:cubicBezTo>
                    <a:cubicBezTo>
                      <a:pt x="0" y="195"/>
                      <a:pt x="137" y="1"/>
                      <a:pt x="331" y="1"/>
                    </a:cubicBezTo>
                    <a:cubicBezTo>
                      <a:pt x="480" y="1"/>
                      <a:pt x="662" y="195"/>
                      <a:pt x="662" y="332"/>
                    </a:cubicBezTo>
                    <a:cubicBezTo>
                      <a:pt x="662" y="526"/>
                      <a:pt x="480" y="662"/>
                      <a:pt x="331" y="662"/>
                    </a:cubicBezTo>
                    <a:close/>
                  </a:path>
                </a:pathLst>
              </a:cu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1" name="Google Shape;3293;p45">
                <a:extLst>
                  <a:ext uri="{FF2B5EF4-FFF2-40B4-BE49-F238E27FC236}">
                    <a16:creationId xmlns:a16="http://schemas.microsoft.com/office/drawing/2014/main" id="{8054C2AF-CB8B-B2CF-9F98-61B6B3F288E7}"/>
                  </a:ext>
                </a:extLst>
              </p:cNvPr>
              <p:cNvSpPr/>
              <p:nvPr/>
            </p:nvSpPr>
            <p:spPr>
              <a:xfrm>
                <a:off x="5098313" y="2505740"/>
                <a:ext cx="75035" cy="75035"/>
              </a:xfrm>
              <a:custGeom>
                <a:avLst/>
                <a:gdLst/>
                <a:ahLst/>
                <a:cxnLst/>
                <a:rect l="l" t="t" r="r" b="b"/>
                <a:pathLst>
                  <a:path w="526" h="526" extrusionOk="0">
                    <a:moveTo>
                      <a:pt x="240" y="526"/>
                    </a:moveTo>
                    <a:cubicBezTo>
                      <a:pt x="92" y="526"/>
                      <a:pt x="0" y="434"/>
                      <a:pt x="0" y="286"/>
                    </a:cubicBezTo>
                    <a:cubicBezTo>
                      <a:pt x="0" y="149"/>
                      <a:pt x="92" y="1"/>
                      <a:pt x="240" y="1"/>
                    </a:cubicBezTo>
                    <a:cubicBezTo>
                      <a:pt x="434" y="1"/>
                      <a:pt x="525" y="149"/>
                      <a:pt x="525" y="286"/>
                    </a:cubicBezTo>
                    <a:cubicBezTo>
                      <a:pt x="525" y="434"/>
                      <a:pt x="434" y="526"/>
                      <a:pt x="240" y="526"/>
                    </a:cubicBezTo>
                    <a:close/>
                  </a:path>
                </a:pathLst>
              </a:cu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 name="Google Shape;3294;p45">
              <a:extLst>
                <a:ext uri="{FF2B5EF4-FFF2-40B4-BE49-F238E27FC236}">
                  <a16:creationId xmlns:a16="http://schemas.microsoft.com/office/drawing/2014/main" id="{DA64EC26-8106-B47B-BD4E-D9962E70294F}"/>
                </a:ext>
              </a:extLst>
            </p:cNvPr>
            <p:cNvGrpSpPr/>
            <p:nvPr/>
          </p:nvGrpSpPr>
          <p:grpSpPr>
            <a:xfrm>
              <a:off x="1381923" y="1107184"/>
              <a:ext cx="1092282" cy="1745315"/>
              <a:chOff x="4007205" y="1325375"/>
              <a:chExt cx="766275" cy="1333812"/>
            </a:xfrm>
          </p:grpSpPr>
          <p:sp>
            <p:nvSpPr>
              <p:cNvPr id="56" name="Google Shape;3295;p45">
                <a:extLst>
                  <a:ext uri="{FF2B5EF4-FFF2-40B4-BE49-F238E27FC236}">
                    <a16:creationId xmlns:a16="http://schemas.microsoft.com/office/drawing/2014/main" id="{B4A27F46-4B28-B418-E7C4-4C94A34D4D23}"/>
                  </a:ext>
                </a:extLst>
              </p:cNvPr>
              <p:cNvSpPr/>
              <p:nvPr/>
            </p:nvSpPr>
            <p:spPr>
              <a:xfrm>
                <a:off x="4007205" y="2431461"/>
                <a:ext cx="107816" cy="107816"/>
              </a:xfrm>
              <a:custGeom>
                <a:avLst/>
                <a:gdLst/>
                <a:ahLst/>
                <a:cxnLst/>
                <a:rect l="l" t="t" r="r" b="b"/>
                <a:pathLst>
                  <a:path w="811" h="811" extrusionOk="0">
                    <a:moveTo>
                      <a:pt x="388" y="811"/>
                    </a:moveTo>
                    <a:cubicBezTo>
                      <a:pt x="194" y="811"/>
                      <a:pt x="0" y="628"/>
                      <a:pt x="0" y="388"/>
                    </a:cubicBezTo>
                    <a:cubicBezTo>
                      <a:pt x="0" y="194"/>
                      <a:pt x="194" y="0"/>
                      <a:pt x="388" y="0"/>
                    </a:cubicBezTo>
                    <a:cubicBezTo>
                      <a:pt x="628" y="0"/>
                      <a:pt x="810" y="194"/>
                      <a:pt x="810" y="388"/>
                    </a:cubicBezTo>
                    <a:cubicBezTo>
                      <a:pt x="810" y="628"/>
                      <a:pt x="628" y="811"/>
                      <a:pt x="388" y="811"/>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3296;p45">
                <a:extLst>
                  <a:ext uri="{FF2B5EF4-FFF2-40B4-BE49-F238E27FC236}">
                    <a16:creationId xmlns:a16="http://schemas.microsoft.com/office/drawing/2014/main" id="{5CBD17E6-80DE-B3FC-B02D-42FE239C8A18}"/>
                  </a:ext>
                </a:extLst>
              </p:cNvPr>
              <p:cNvSpPr/>
              <p:nvPr/>
            </p:nvSpPr>
            <p:spPr>
              <a:xfrm>
                <a:off x="4064769" y="2273657"/>
                <a:ext cx="126162" cy="127625"/>
              </a:xfrm>
              <a:custGeom>
                <a:avLst/>
                <a:gdLst/>
                <a:ahLst/>
                <a:cxnLst/>
                <a:rect l="l" t="t" r="r" b="b"/>
                <a:pathLst>
                  <a:path w="949" h="960" extrusionOk="0">
                    <a:moveTo>
                      <a:pt x="480" y="959"/>
                    </a:moveTo>
                    <a:cubicBezTo>
                      <a:pt x="195" y="959"/>
                      <a:pt x="1" y="765"/>
                      <a:pt x="1" y="480"/>
                    </a:cubicBezTo>
                    <a:cubicBezTo>
                      <a:pt x="1" y="195"/>
                      <a:pt x="195" y="1"/>
                      <a:pt x="480" y="1"/>
                    </a:cubicBezTo>
                    <a:cubicBezTo>
                      <a:pt x="708" y="1"/>
                      <a:pt x="948" y="195"/>
                      <a:pt x="948" y="480"/>
                    </a:cubicBezTo>
                    <a:cubicBezTo>
                      <a:pt x="948" y="765"/>
                      <a:pt x="708" y="959"/>
                      <a:pt x="480" y="959"/>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3297;p45">
                <a:extLst>
                  <a:ext uri="{FF2B5EF4-FFF2-40B4-BE49-F238E27FC236}">
                    <a16:creationId xmlns:a16="http://schemas.microsoft.com/office/drawing/2014/main" id="{6195B0A8-BA7E-14F9-3C98-DF826FBD7609}"/>
                  </a:ext>
                </a:extLst>
              </p:cNvPr>
              <p:cNvSpPr/>
              <p:nvPr/>
            </p:nvSpPr>
            <p:spPr>
              <a:xfrm>
                <a:off x="4665664" y="1736568"/>
                <a:ext cx="100239" cy="101834"/>
              </a:xfrm>
              <a:custGeom>
                <a:avLst/>
                <a:gdLst/>
                <a:ahLst/>
                <a:cxnLst/>
                <a:rect l="l" t="t" r="r" b="b"/>
                <a:pathLst>
                  <a:path w="754" h="766" extrusionOk="0">
                    <a:moveTo>
                      <a:pt x="377" y="765"/>
                    </a:moveTo>
                    <a:cubicBezTo>
                      <a:pt x="183" y="765"/>
                      <a:pt x="0" y="571"/>
                      <a:pt x="0" y="377"/>
                    </a:cubicBezTo>
                    <a:cubicBezTo>
                      <a:pt x="0" y="149"/>
                      <a:pt x="183" y="1"/>
                      <a:pt x="377" y="1"/>
                    </a:cubicBezTo>
                    <a:cubicBezTo>
                      <a:pt x="571" y="1"/>
                      <a:pt x="753" y="149"/>
                      <a:pt x="753" y="377"/>
                    </a:cubicBezTo>
                    <a:cubicBezTo>
                      <a:pt x="753" y="571"/>
                      <a:pt x="571" y="765"/>
                      <a:pt x="377" y="765"/>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3298;p45">
                <a:extLst>
                  <a:ext uri="{FF2B5EF4-FFF2-40B4-BE49-F238E27FC236}">
                    <a16:creationId xmlns:a16="http://schemas.microsoft.com/office/drawing/2014/main" id="{F159B7CF-55F2-ED5B-3CAB-A01A6F4A9DFD}"/>
                  </a:ext>
                </a:extLst>
              </p:cNvPr>
              <p:cNvSpPr/>
              <p:nvPr/>
            </p:nvSpPr>
            <p:spPr>
              <a:xfrm>
                <a:off x="4651971" y="1914046"/>
                <a:ext cx="121509" cy="120047"/>
              </a:xfrm>
              <a:custGeom>
                <a:avLst/>
                <a:gdLst/>
                <a:ahLst/>
                <a:cxnLst/>
                <a:rect l="l" t="t" r="r" b="b"/>
                <a:pathLst>
                  <a:path w="914" h="903" extrusionOk="0">
                    <a:moveTo>
                      <a:pt x="480" y="902"/>
                    </a:moveTo>
                    <a:cubicBezTo>
                      <a:pt x="240" y="902"/>
                      <a:pt x="0" y="663"/>
                      <a:pt x="0" y="423"/>
                    </a:cubicBezTo>
                    <a:cubicBezTo>
                      <a:pt x="0" y="184"/>
                      <a:pt x="240" y="1"/>
                      <a:pt x="480" y="1"/>
                    </a:cubicBezTo>
                    <a:cubicBezTo>
                      <a:pt x="719" y="1"/>
                      <a:pt x="913" y="184"/>
                      <a:pt x="913" y="423"/>
                    </a:cubicBezTo>
                    <a:cubicBezTo>
                      <a:pt x="913" y="663"/>
                      <a:pt x="719" y="902"/>
                      <a:pt x="480" y="902"/>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3299;p45">
                <a:extLst>
                  <a:ext uri="{FF2B5EF4-FFF2-40B4-BE49-F238E27FC236}">
                    <a16:creationId xmlns:a16="http://schemas.microsoft.com/office/drawing/2014/main" id="{71E6956A-B0AD-9C21-C950-E7598356D538}"/>
                  </a:ext>
                </a:extLst>
              </p:cNvPr>
              <p:cNvSpPr/>
              <p:nvPr/>
            </p:nvSpPr>
            <p:spPr>
              <a:xfrm>
                <a:off x="4014783" y="1325375"/>
                <a:ext cx="738894" cy="1333812"/>
              </a:xfrm>
              <a:custGeom>
                <a:avLst/>
                <a:gdLst/>
                <a:ahLst/>
                <a:cxnLst/>
                <a:rect l="l" t="t" r="r" b="b"/>
                <a:pathLst>
                  <a:path w="5558" h="10033" extrusionOk="0">
                    <a:moveTo>
                      <a:pt x="2751" y="1"/>
                    </a:moveTo>
                    <a:lnTo>
                      <a:pt x="2751" y="1"/>
                    </a:lnTo>
                    <a:cubicBezTo>
                      <a:pt x="4325" y="1"/>
                      <a:pt x="5558" y="1245"/>
                      <a:pt x="5558" y="2763"/>
                    </a:cubicBezTo>
                    <a:lnTo>
                      <a:pt x="5558" y="7282"/>
                    </a:lnTo>
                    <a:cubicBezTo>
                      <a:pt x="5558" y="8800"/>
                      <a:pt x="4325" y="10032"/>
                      <a:pt x="2751" y="10032"/>
                    </a:cubicBezTo>
                    <a:cubicBezTo>
                      <a:pt x="1233" y="10032"/>
                      <a:pt x="0" y="8800"/>
                      <a:pt x="0" y="7282"/>
                    </a:cubicBezTo>
                    <a:lnTo>
                      <a:pt x="0" y="2763"/>
                    </a:lnTo>
                    <a:cubicBezTo>
                      <a:pt x="0" y="1245"/>
                      <a:pt x="1233" y="1"/>
                      <a:pt x="2751" y="1"/>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3300;p45">
                <a:extLst>
                  <a:ext uri="{FF2B5EF4-FFF2-40B4-BE49-F238E27FC236}">
                    <a16:creationId xmlns:a16="http://schemas.microsoft.com/office/drawing/2014/main" id="{FCA71AE4-F47E-C038-68E1-0F2D89FBB192}"/>
                  </a:ext>
                </a:extLst>
              </p:cNvPr>
              <p:cNvSpPr/>
              <p:nvPr/>
            </p:nvSpPr>
            <p:spPr>
              <a:xfrm>
                <a:off x="4096675" y="1477196"/>
                <a:ext cx="569127" cy="1030304"/>
              </a:xfrm>
              <a:custGeom>
                <a:avLst/>
                <a:gdLst/>
                <a:ahLst/>
                <a:cxnLst/>
                <a:rect l="l" t="t" r="r" b="b"/>
                <a:pathLst>
                  <a:path w="4281" h="7750" extrusionOk="0">
                    <a:moveTo>
                      <a:pt x="2135" y="0"/>
                    </a:moveTo>
                    <a:lnTo>
                      <a:pt x="2135" y="0"/>
                    </a:lnTo>
                    <a:cubicBezTo>
                      <a:pt x="3321" y="0"/>
                      <a:pt x="4280" y="1004"/>
                      <a:pt x="4280" y="2146"/>
                    </a:cubicBezTo>
                    <a:lnTo>
                      <a:pt x="4280" y="5615"/>
                    </a:lnTo>
                    <a:cubicBezTo>
                      <a:pt x="4280" y="6802"/>
                      <a:pt x="3321" y="7749"/>
                      <a:pt x="2135" y="7749"/>
                    </a:cubicBezTo>
                    <a:cubicBezTo>
                      <a:pt x="993" y="7749"/>
                      <a:pt x="1" y="6802"/>
                      <a:pt x="1" y="5615"/>
                    </a:cubicBezTo>
                    <a:lnTo>
                      <a:pt x="1" y="2146"/>
                    </a:lnTo>
                    <a:cubicBezTo>
                      <a:pt x="1" y="1860"/>
                      <a:pt x="92" y="1621"/>
                      <a:pt x="183" y="1335"/>
                    </a:cubicBezTo>
                    <a:cubicBezTo>
                      <a:pt x="286" y="1472"/>
                      <a:pt x="468" y="1575"/>
                      <a:pt x="617" y="1575"/>
                    </a:cubicBezTo>
                    <a:cubicBezTo>
                      <a:pt x="948" y="1575"/>
                      <a:pt x="1233" y="1290"/>
                      <a:pt x="1233" y="1004"/>
                    </a:cubicBezTo>
                    <a:cubicBezTo>
                      <a:pt x="1233" y="765"/>
                      <a:pt x="1096" y="525"/>
                      <a:pt x="856" y="434"/>
                    </a:cubicBezTo>
                    <a:cubicBezTo>
                      <a:pt x="1233" y="194"/>
                      <a:pt x="1667" y="0"/>
                      <a:pt x="2135" y="0"/>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3301;p45">
                <a:extLst>
                  <a:ext uri="{FF2B5EF4-FFF2-40B4-BE49-F238E27FC236}">
                    <a16:creationId xmlns:a16="http://schemas.microsoft.com/office/drawing/2014/main" id="{E4C9236D-C7E6-A62A-48BE-0DA396C0550E}"/>
                  </a:ext>
                </a:extLst>
              </p:cNvPr>
              <p:cNvSpPr/>
              <p:nvPr/>
            </p:nvSpPr>
            <p:spPr>
              <a:xfrm>
                <a:off x="4140678" y="1566666"/>
                <a:ext cx="82026" cy="82026"/>
              </a:xfrm>
              <a:custGeom>
                <a:avLst/>
                <a:gdLst/>
                <a:ahLst/>
                <a:cxnLst/>
                <a:rect l="l" t="t" r="r" b="b"/>
                <a:pathLst>
                  <a:path w="617" h="617" extrusionOk="0">
                    <a:moveTo>
                      <a:pt x="286" y="617"/>
                    </a:moveTo>
                    <a:cubicBezTo>
                      <a:pt x="137" y="617"/>
                      <a:pt x="0" y="468"/>
                      <a:pt x="0" y="331"/>
                    </a:cubicBezTo>
                    <a:cubicBezTo>
                      <a:pt x="0" y="137"/>
                      <a:pt x="137" y="1"/>
                      <a:pt x="286" y="1"/>
                    </a:cubicBezTo>
                    <a:cubicBezTo>
                      <a:pt x="480" y="1"/>
                      <a:pt x="617" y="137"/>
                      <a:pt x="617" y="331"/>
                    </a:cubicBezTo>
                    <a:cubicBezTo>
                      <a:pt x="617" y="468"/>
                      <a:pt x="480" y="617"/>
                      <a:pt x="286" y="617"/>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3302;p45">
                <a:extLst>
                  <a:ext uri="{FF2B5EF4-FFF2-40B4-BE49-F238E27FC236}">
                    <a16:creationId xmlns:a16="http://schemas.microsoft.com/office/drawing/2014/main" id="{A3FD5FD1-DC05-628B-D62D-6D308F3075A3}"/>
                  </a:ext>
                </a:extLst>
              </p:cNvPr>
              <p:cNvSpPr/>
              <p:nvPr/>
            </p:nvSpPr>
            <p:spPr>
              <a:xfrm>
                <a:off x="4286382" y="1528778"/>
                <a:ext cx="50119" cy="50119"/>
              </a:xfrm>
              <a:custGeom>
                <a:avLst/>
                <a:gdLst/>
                <a:ahLst/>
                <a:cxnLst/>
                <a:rect l="l" t="t" r="r" b="b"/>
                <a:pathLst>
                  <a:path w="377" h="377" extrusionOk="0">
                    <a:moveTo>
                      <a:pt x="183" y="377"/>
                    </a:moveTo>
                    <a:cubicBezTo>
                      <a:pt x="91" y="377"/>
                      <a:pt x="0" y="286"/>
                      <a:pt x="0" y="183"/>
                    </a:cubicBezTo>
                    <a:cubicBezTo>
                      <a:pt x="0" y="46"/>
                      <a:pt x="91" y="0"/>
                      <a:pt x="183" y="0"/>
                    </a:cubicBezTo>
                    <a:cubicBezTo>
                      <a:pt x="285" y="0"/>
                      <a:pt x="377" y="46"/>
                      <a:pt x="377" y="183"/>
                    </a:cubicBezTo>
                    <a:cubicBezTo>
                      <a:pt x="377" y="286"/>
                      <a:pt x="285" y="377"/>
                      <a:pt x="183" y="377"/>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6" name="Google Shape;3303;p45">
                <a:extLst>
                  <a:ext uri="{FF2B5EF4-FFF2-40B4-BE49-F238E27FC236}">
                    <a16:creationId xmlns:a16="http://schemas.microsoft.com/office/drawing/2014/main" id="{6160269D-A70D-2158-BC2C-0EE8DBF41083}"/>
                  </a:ext>
                </a:extLst>
              </p:cNvPr>
              <p:cNvSpPr/>
              <p:nvPr/>
            </p:nvSpPr>
            <p:spPr>
              <a:xfrm>
                <a:off x="4266574" y="1610670"/>
                <a:ext cx="189842" cy="189709"/>
              </a:xfrm>
              <a:custGeom>
                <a:avLst/>
                <a:gdLst/>
                <a:ahLst/>
                <a:cxnLst/>
                <a:rect l="l" t="t" r="r" b="b"/>
                <a:pathLst>
                  <a:path w="1428" h="1427" extrusionOk="0">
                    <a:moveTo>
                      <a:pt x="720" y="1427"/>
                    </a:moveTo>
                    <a:cubicBezTo>
                      <a:pt x="332" y="1427"/>
                      <a:pt x="1" y="1096"/>
                      <a:pt x="1" y="708"/>
                    </a:cubicBezTo>
                    <a:cubicBezTo>
                      <a:pt x="1" y="331"/>
                      <a:pt x="332" y="0"/>
                      <a:pt x="720" y="0"/>
                    </a:cubicBezTo>
                    <a:cubicBezTo>
                      <a:pt x="1142" y="0"/>
                      <a:pt x="1427" y="331"/>
                      <a:pt x="1427" y="708"/>
                    </a:cubicBezTo>
                    <a:cubicBezTo>
                      <a:pt x="1427" y="1096"/>
                      <a:pt x="1142" y="1427"/>
                      <a:pt x="720" y="1427"/>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7" name="Google Shape;3304;p45">
                <a:extLst>
                  <a:ext uri="{FF2B5EF4-FFF2-40B4-BE49-F238E27FC236}">
                    <a16:creationId xmlns:a16="http://schemas.microsoft.com/office/drawing/2014/main" id="{1CC6645F-D1FC-3033-B3D0-096E9FA1A87F}"/>
                  </a:ext>
                </a:extLst>
              </p:cNvPr>
              <p:cNvSpPr/>
              <p:nvPr/>
            </p:nvSpPr>
            <p:spPr>
              <a:xfrm>
                <a:off x="4128581" y="1718354"/>
                <a:ext cx="100239" cy="100239"/>
              </a:xfrm>
              <a:custGeom>
                <a:avLst/>
                <a:gdLst/>
                <a:ahLst/>
                <a:cxnLst/>
                <a:rect l="l" t="t" r="r" b="b"/>
                <a:pathLst>
                  <a:path w="754" h="754" extrusionOk="0">
                    <a:moveTo>
                      <a:pt x="377" y="754"/>
                    </a:moveTo>
                    <a:cubicBezTo>
                      <a:pt x="183" y="754"/>
                      <a:pt x="0" y="571"/>
                      <a:pt x="0" y="377"/>
                    </a:cubicBezTo>
                    <a:cubicBezTo>
                      <a:pt x="0" y="138"/>
                      <a:pt x="183" y="1"/>
                      <a:pt x="377" y="1"/>
                    </a:cubicBezTo>
                    <a:cubicBezTo>
                      <a:pt x="571" y="1"/>
                      <a:pt x="753" y="138"/>
                      <a:pt x="753" y="377"/>
                    </a:cubicBezTo>
                    <a:cubicBezTo>
                      <a:pt x="753" y="571"/>
                      <a:pt x="571" y="754"/>
                      <a:pt x="377" y="754"/>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8" name="Google Shape;3305;p45">
                <a:extLst>
                  <a:ext uri="{FF2B5EF4-FFF2-40B4-BE49-F238E27FC236}">
                    <a16:creationId xmlns:a16="http://schemas.microsoft.com/office/drawing/2014/main" id="{209BE0BD-A13F-FA33-3776-B95E4727ADDA}"/>
                  </a:ext>
                </a:extLst>
              </p:cNvPr>
              <p:cNvSpPr/>
              <p:nvPr/>
            </p:nvSpPr>
            <p:spPr>
              <a:xfrm>
                <a:off x="4500285" y="2249462"/>
                <a:ext cx="127492" cy="126029"/>
              </a:xfrm>
              <a:custGeom>
                <a:avLst/>
                <a:gdLst/>
                <a:ahLst/>
                <a:cxnLst/>
                <a:rect l="l" t="t" r="r" b="b"/>
                <a:pathLst>
                  <a:path w="959" h="948" extrusionOk="0">
                    <a:moveTo>
                      <a:pt x="479" y="947"/>
                    </a:moveTo>
                    <a:cubicBezTo>
                      <a:pt x="194" y="947"/>
                      <a:pt x="0" y="708"/>
                      <a:pt x="0" y="468"/>
                    </a:cubicBezTo>
                    <a:cubicBezTo>
                      <a:pt x="0" y="183"/>
                      <a:pt x="194" y="0"/>
                      <a:pt x="479" y="0"/>
                    </a:cubicBezTo>
                    <a:cubicBezTo>
                      <a:pt x="719" y="0"/>
                      <a:pt x="959" y="183"/>
                      <a:pt x="959" y="468"/>
                    </a:cubicBezTo>
                    <a:cubicBezTo>
                      <a:pt x="959" y="708"/>
                      <a:pt x="719" y="947"/>
                      <a:pt x="479" y="947"/>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9" name="Google Shape;3306;p45">
                <a:extLst>
                  <a:ext uri="{FF2B5EF4-FFF2-40B4-BE49-F238E27FC236}">
                    <a16:creationId xmlns:a16="http://schemas.microsoft.com/office/drawing/2014/main" id="{903A0829-1AEB-CC3D-EC94-417AA7062732}"/>
                  </a:ext>
                </a:extLst>
              </p:cNvPr>
              <p:cNvSpPr/>
              <p:nvPr/>
            </p:nvSpPr>
            <p:spPr>
              <a:xfrm>
                <a:off x="4563964" y="2052174"/>
                <a:ext cx="157936" cy="159398"/>
              </a:xfrm>
              <a:custGeom>
                <a:avLst/>
                <a:gdLst/>
                <a:ahLst/>
                <a:cxnLst/>
                <a:rect l="l" t="t" r="r" b="b"/>
                <a:pathLst>
                  <a:path w="1188" h="1199" extrusionOk="0">
                    <a:moveTo>
                      <a:pt x="571" y="1199"/>
                    </a:moveTo>
                    <a:cubicBezTo>
                      <a:pt x="286" y="1199"/>
                      <a:pt x="0" y="913"/>
                      <a:pt x="0" y="628"/>
                    </a:cubicBezTo>
                    <a:cubicBezTo>
                      <a:pt x="0" y="286"/>
                      <a:pt x="286" y="0"/>
                      <a:pt x="571" y="0"/>
                    </a:cubicBezTo>
                    <a:cubicBezTo>
                      <a:pt x="902" y="0"/>
                      <a:pt x="1187" y="286"/>
                      <a:pt x="1187" y="628"/>
                    </a:cubicBezTo>
                    <a:cubicBezTo>
                      <a:pt x="1187" y="913"/>
                      <a:pt x="902" y="1199"/>
                      <a:pt x="571" y="1199"/>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0" name="Google Shape;3307;p45">
                <a:extLst>
                  <a:ext uri="{FF2B5EF4-FFF2-40B4-BE49-F238E27FC236}">
                    <a16:creationId xmlns:a16="http://schemas.microsoft.com/office/drawing/2014/main" id="{066A9829-FFC4-1644-1E62-AADB9545CA1A}"/>
                  </a:ext>
                </a:extLst>
              </p:cNvPr>
              <p:cNvSpPr/>
              <p:nvPr/>
            </p:nvSpPr>
            <p:spPr>
              <a:xfrm>
                <a:off x="4064769" y="2179667"/>
                <a:ext cx="233846" cy="233713"/>
              </a:xfrm>
              <a:custGeom>
                <a:avLst/>
                <a:gdLst/>
                <a:ahLst/>
                <a:cxnLst/>
                <a:rect l="l" t="t" r="r" b="b"/>
                <a:pathLst>
                  <a:path w="1759" h="1758" extrusionOk="0">
                    <a:moveTo>
                      <a:pt x="902" y="1758"/>
                    </a:moveTo>
                    <a:cubicBezTo>
                      <a:pt x="377" y="1758"/>
                      <a:pt x="1" y="1381"/>
                      <a:pt x="1" y="902"/>
                    </a:cubicBezTo>
                    <a:cubicBezTo>
                      <a:pt x="1" y="377"/>
                      <a:pt x="377" y="0"/>
                      <a:pt x="902" y="0"/>
                    </a:cubicBezTo>
                    <a:cubicBezTo>
                      <a:pt x="1382" y="0"/>
                      <a:pt x="1758" y="377"/>
                      <a:pt x="1758" y="902"/>
                    </a:cubicBezTo>
                    <a:cubicBezTo>
                      <a:pt x="1758" y="1381"/>
                      <a:pt x="1382" y="1758"/>
                      <a:pt x="902" y="1758"/>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1" name="Google Shape;3308;p45">
                <a:extLst>
                  <a:ext uri="{FF2B5EF4-FFF2-40B4-BE49-F238E27FC236}">
                    <a16:creationId xmlns:a16="http://schemas.microsoft.com/office/drawing/2014/main" id="{F9506B83-5705-4F2C-D55A-B4719DDABC5A}"/>
                  </a:ext>
                </a:extLst>
              </p:cNvPr>
              <p:cNvSpPr/>
              <p:nvPr/>
            </p:nvSpPr>
            <p:spPr>
              <a:xfrm>
                <a:off x="4204357" y="2090063"/>
                <a:ext cx="76043" cy="76043"/>
              </a:xfrm>
              <a:custGeom>
                <a:avLst/>
                <a:gdLst/>
                <a:ahLst/>
                <a:cxnLst/>
                <a:rect l="l" t="t" r="r" b="b"/>
                <a:pathLst>
                  <a:path w="572" h="572" extrusionOk="0">
                    <a:moveTo>
                      <a:pt x="286" y="571"/>
                    </a:moveTo>
                    <a:cubicBezTo>
                      <a:pt x="138" y="571"/>
                      <a:pt x="1" y="434"/>
                      <a:pt x="1" y="286"/>
                    </a:cubicBezTo>
                    <a:cubicBezTo>
                      <a:pt x="1" y="103"/>
                      <a:pt x="138" y="1"/>
                      <a:pt x="286" y="1"/>
                    </a:cubicBezTo>
                    <a:cubicBezTo>
                      <a:pt x="469" y="1"/>
                      <a:pt x="571" y="103"/>
                      <a:pt x="571" y="286"/>
                    </a:cubicBezTo>
                    <a:cubicBezTo>
                      <a:pt x="571" y="434"/>
                      <a:pt x="469" y="571"/>
                      <a:pt x="286" y="571"/>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2" name="Google Shape;3309;p45">
                <a:extLst>
                  <a:ext uri="{FF2B5EF4-FFF2-40B4-BE49-F238E27FC236}">
                    <a16:creationId xmlns:a16="http://schemas.microsoft.com/office/drawing/2014/main" id="{61965CB4-9070-1EB2-F979-0C1F54CF3CAF}"/>
                  </a:ext>
                </a:extLst>
              </p:cNvPr>
              <p:cNvSpPr/>
              <p:nvPr/>
            </p:nvSpPr>
            <p:spPr>
              <a:xfrm>
                <a:off x="4475957" y="2159858"/>
                <a:ext cx="56235" cy="57830"/>
              </a:xfrm>
              <a:custGeom>
                <a:avLst/>
                <a:gdLst/>
                <a:ahLst/>
                <a:cxnLst/>
                <a:rect l="l" t="t" r="r" b="b"/>
                <a:pathLst>
                  <a:path w="423" h="435" extrusionOk="0">
                    <a:moveTo>
                      <a:pt x="183" y="434"/>
                    </a:moveTo>
                    <a:cubicBezTo>
                      <a:pt x="92" y="434"/>
                      <a:pt x="1" y="332"/>
                      <a:pt x="1" y="195"/>
                    </a:cubicBezTo>
                    <a:cubicBezTo>
                      <a:pt x="1" y="103"/>
                      <a:pt x="92" y="1"/>
                      <a:pt x="183" y="1"/>
                    </a:cubicBezTo>
                    <a:cubicBezTo>
                      <a:pt x="332" y="1"/>
                      <a:pt x="423" y="103"/>
                      <a:pt x="423" y="195"/>
                    </a:cubicBezTo>
                    <a:cubicBezTo>
                      <a:pt x="423" y="332"/>
                      <a:pt x="332" y="434"/>
                      <a:pt x="183" y="434"/>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 name="Google Shape;3310;p45">
              <a:extLst>
                <a:ext uri="{FF2B5EF4-FFF2-40B4-BE49-F238E27FC236}">
                  <a16:creationId xmlns:a16="http://schemas.microsoft.com/office/drawing/2014/main" id="{EF9ADBBD-80E9-3950-29E7-F4CCFE7ABC8A}"/>
                </a:ext>
              </a:extLst>
            </p:cNvPr>
            <p:cNvSpPr/>
            <p:nvPr/>
          </p:nvSpPr>
          <p:spPr>
            <a:xfrm>
              <a:off x="1201453" y="2007089"/>
              <a:ext cx="1585376" cy="3268171"/>
            </a:xfrm>
            <a:custGeom>
              <a:avLst/>
              <a:gdLst/>
              <a:ahLst/>
              <a:cxnLst/>
              <a:rect l="l" t="t" r="r" b="b"/>
              <a:pathLst>
                <a:path w="8366" h="20680" extrusionOk="0">
                  <a:moveTo>
                    <a:pt x="4086" y="20394"/>
                  </a:moveTo>
                  <a:cubicBezTo>
                    <a:pt x="4086" y="20588"/>
                    <a:pt x="3995" y="20680"/>
                    <a:pt x="3801" y="20680"/>
                  </a:cubicBezTo>
                  <a:cubicBezTo>
                    <a:pt x="3664" y="20680"/>
                    <a:pt x="3561" y="20588"/>
                    <a:pt x="3561" y="20394"/>
                  </a:cubicBezTo>
                  <a:lnTo>
                    <a:pt x="3561" y="11641"/>
                  </a:lnTo>
                  <a:lnTo>
                    <a:pt x="3561" y="7887"/>
                  </a:lnTo>
                  <a:cubicBezTo>
                    <a:pt x="2614" y="7841"/>
                    <a:pt x="1758" y="7419"/>
                    <a:pt x="1096" y="6791"/>
                  </a:cubicBezTo>
                  <a:cubicBezTo>
                    <a:pt x="423" y="6084"/>
                    <a:pt x="0" y="5136"/>
                    <a:pt x="0" y="4086"/>
                  </a:cubicBezTo>
                  <a:lnTo>
                    <a:pt x="0" y="2089"/>
                  </a:lnTo>
                  <a:cubicBezTo>
                    <a:pt x="0" y="1895"/>
                    <a:pt x="92" y="1804"/>
                    <a:pt x="286" y="1804"/>
                  </a:cubicBezTo>
                  <a:cubicBezTo>
                    <a:pt x="423" y="1804"/>
                    <a:pt x="571" y="1895"/>
                    <a:pt x="571" y="2089"/>
                  </a:cubicBezTo>
                  <a:lnTo>
                    <a:pt x="571" y="4086"/>
                  </a:lnTo>
                  <a:cubicBezTo>
                    <a:pt x="571" y="4988"/>
                    <a:pt x="902" y="5798"/>
                    <a:pt x="1518" y="6369"/>
                  </a:cubicBezTo>
                  <a:cubicBezTo>
                    <a:pt x="2043" y="6939"/>
                    <a:pt x="2762" y="7270"/>
                    <a:pt x="3561" y="7316"/>
                  </a:cubicBezTo>
                  <a:lnTo>
                    <a:pt x="3561" y="286"/>
                  </a:lnTo>
                  <a:cubicBezTo>
                    <a:pt x="3561" y="138"/>
                    <a:pt x="3664" y="1"/>
                    <a:pt x="3801" y="1"/>
                  </a:cubicBezTo>
                  <a:cubicBezTo>
                    <a:pt x="3995" y="1"/>
                    <a:pt x="4086" y="138"/>
                    <a:pt x="4086" y="286"/>
                  </a:cubicBezTo>
                  <a:lnTo>
                    <a:pt x="4086" y="7647"/>
                  </a:lnTo>
                  <a:lnTo>
                    <a:pt x="4086" y="11356"/>
                  </a:lnTo>
                  <a:cubicBezTo>
                    <a:pt x="5090" y="11310"/>
                    <a:pt x="5992" y="10842"/>
                    <a:pt x="6654" y="10215"/>
                  </a:cubicBezTo>
                  <a:cubicBezTo>
                    <a:pt x="7373" y="9462"/>
                    <a:pt x="7841" y="8457"/>
                    <a:pt x="7841" y="7362"/>
                  </a:cubicBezTo>
                  <a:lnTo>
                    <a:pt x="7841" y="663"/>
                  </a:lnTo>
                  <a:cubicBezTo>
                    <a:pt x="7841" y="514"/>
                    <a:pt x="7943" y="377"/>
                    <a:pt x="8080" y="377"/>
                  </a:cubicBezTo>
                  <a:cubicBezTo>
                    <a:pt x="8274" y="377"/>
                    <a:pt x="8365" y="514"/>
                    <a:pt x="8365" y="663"/>
                  </a:cubicBezTo>
                  <a:lnTo>
                    <a:pt x="8365" y="7362"/>
                  </a:lnTo>
                  <a:cubicBezTo>
                    <a:pt x="8365" y="8651"/>
                    <a:pt x="7898" y="9793"/>
                    <a:pt x="7042" y="10603"/>
                  </a:cubicBezTo>
                  <a:cubicBezTo>
                    <a:pt x="6277" y="11356"/>
                    <a:pt x="5227" y="11835"/>
                    <a:pt x="4086" y="11927"/>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 name="Google Shape;3311;p45">
              <a:extLst>
                <a:ext uri="{FF2B5EF4-FFF2-40B4-BE49-F238E27FC236}">
                  <a16:creationId xmlns:a16="http://schemas.microsoft.com/office/drawing/2014/main" id="{6B40B41E-E490-347E-F124-E27FFDD42898}"/>
                </a:ext>
              </a:extLst>
            </p:cNvPr>
            <p:cNvGrpSpPr/>
            <p:nvPr/>
          </p:nvGrpSpPr>
          <p:grpSpPr>
            <a:xfrm>
              <a:off x="251896" y="4529076"/>
              <a:ext cx="2116296" cy="878947"/>
              <a:chOff x="3084725" y="4012286"/>
              <a:chExt cx="1593183" cy="720815"/>
            </a:xfrm>
          </p:grpSpPr>
          <p:sp>
            <p:nvSpPr>
              <p:cNvPr id="40" name="Google Shape;3312;p45">
                <a:extLst>
                  <a:ext uri="{FF2B5EF4-FFF2-40B4-BE49-F238E27FC236}">
                    <a16:creationId xmlns:a16="http://schemas.microsoft.com/office/drawing/2014/main" id="{440159BB-5734-7979-2951-91C75519CB90}"/>
                  </a:ext>
                </a:extLst>
              </p:cNvPr>
              <p:cNvSpPr/>
              <p:nvPr/>
            </p:nvSpPr>
            <p:spPr>
              <a:xfrm>
                <a:off x="3084725" y="4012286"/>
                <a:ext cx="1593183" cy="720814"/>
              </a:xfrm>
              <a:custGeom>
                <a:avLst/>
                <a:gdLst/>
                <a:ahLst/>
                <a:cxnLst/>
                <a:rect l="l" t="t" r="r" b="b"/>
                <a:pathLst>
                  <a:path w="11984" h="5422" extrusionOk="0">
                    <a:moveTo>
                      <a:pt x="6654" y="1"/>
                    </a:moveTo>
                    <a:cubicBezTo>
                      <a:pt x="5467" y="1"/>
                      <a:pt x="4474" y="948"/>
                      <a:pt x="4474" y="2146"/>
                    </a:cubicBezTo>
                    <a:lnTo>
                      <a:pt x="4474" y="2329"/>
                    </a:lnTo>
                    <a:cubicBezTo>
                      <a:pt x="3710" y="2432"/>
                      <a:pt x="3093" y="3002"/>
                      <a:pt x="2899" y="3710"/>
                    </a:cubicBezTo>
                    <a:cubicBezTo>
                      <a:pt x="2717" y="3756"/>
                      <a:pt x="2523" y="3801"/>
                      <a:pt x="2329" y="3950"/>
                    </a:cubicBezTo>
                    <a:cubicBezTo>
                      <a:pt x="2089" y="3664"/>
                      <a:pt x="1758" y="3516"/>
                      <a:pt x="1336" y="3516"/>
                    </a:cubicBezTo>
                    <a:cubicBezTo>
                      <a:pt x="617" y="3516"/>
                      <a:pt x="1" y="4144"/>
                      <a:pt x="1" y="4851"/>
                    </a:cubicBezTo>
                    <a:cubicBezTo>
                      <a:pt x="1" y="5091"/>
                      <a:pt x="46" y="5285"/>
                      <a:pt x="92" y="5422"/>
                    </a:cubicBezTo>
                    <a:lnTo>
                      <a:pt x="11892" y="5422"/>
                    </a:lnTo>
                    <a:cubicBezTo>
                      <a:pt x="11983" y="5285"/>
                      <a:pt x="11983" y="5091"/>
                      <a:pt x="11983" y="4851"/>
                    </a:cubicBezTo>
                    <a:cubicBezTo>
                      <a:pt x="11983" y="3801"/>
                      <a:pt x="11127" y="2945"/>
                      <a:pt x="10032" y="2945"/>
                    </a:cubicBezTo>
                    <a:lnTo>
                      <a:pt x="9792" y="2945"/>
                    </a:lnTo>
                    <a:cubicBezTo>
                      <a:pt x="9655" y="2569"/>
                      <a:pt x="9279" y="2283"/>
                      <a:pt x="8845" y="2192"/>
                    </a:cubicBezTo>
                    <a:lnTo>
                      <a:pt x="8845" y="2146"/>
                    </a:lnTo>
                    <a:cubicBezTo>
                      <a:pt x="8845" y="948"/>
                      <a:pt x="7852" y="1"/>
                      <a:pt x="6654"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3313;p45">
                <a:extLst>
                  <a:ext uri="{FF2B5EF4-FFF2-40B4-BE49-F238E27FC236}">
                    <a16:creationId xmlns:a16="http://schemas.microsoft.com/office/drawing/2014/main" id="{E111E01E-779D-D609-CF9F-D0B3ECDCE758}"/>
                  </a:ext>
                </a:extLst>
              </p:cNvPr>
              <p:cNvSpPr/>
              <p:nvPr/>
            </p:nvSpPr>
            <p:spPr>
              <a:xfrm>
                <a:off x="3356324" y="4303697"/>
                <a:ext cx="1251787" cy="429404"/>
              </a:xfrm>
              <a:custGeom>
                <a:avLst/>
                <a:gdLst/>
                <a:ahLst/>
                <a:cxnLst/>
                <a:rect l="l" t="t" r="r" b="b"/>
                <a:pathLst>
                  <a:path w="9416" h="3230" extrusionOk="0">
                    <a:moveTo>
                      <a:pt x="8377" y="1952"/>
                    </a:moveTo>
                    <a:cubicBezTo>
                      <a:pt x="8229" y="1952"/>
                      <a:pt x="8092" y="1997"/>
                      <a:pt x="7943" y="2043"/>
                    </a:cubicBezTo>
                    <a:cubicBezTo>
                      <a:pt x="7852" y="1803"/>
                      <a:pt x="7612" y="1609"/>
                      <a:pt x="7327" y="1609"/>
                    </a:cubicBezTo>
                    <a:lnTo>
                      <a:pt x="7179" y="1609"/>
                    </a:lnTo>
                    <a:cubicBezTo>
                      <a:pt x="7087" y="1096"/>
                      <a:pt x="6608" y="662"/>
                      <a:pt x="6094" y="662"/>
                    </a:cubicBezTo>
                    <a:cubicBezTo>
                      <a:pt x="5946" y="662"/>
                      <a:pt x="5809" y="708"/>
                      <a:pt x="5706" y="753"/>
                    </a:cubicBezTo>
                    <a:cubicBezTo>
                      <a:pt x="5376" y="285"/>
                      <a:pt x="4896" y="0"/>
                      <a:pt x="4326" y="0"/>
                    </a:cubicBezTo>
                    <a:cubicBezTo>
                      <a:pt x="3378" y="0"/>
                      <a:pt x="2671" y="708"/>
                      <a:pt x="2671" y="1666"/>
                    </a:cubicBezTo>
                    <a:cubicBezTo>
                      <a:pt x="2671" y="1758"/>
                      <a:pt x="2671" y="1895"/>
                      <a:pt x="2716" y="1997"/>
                    </a:cubicBezTo>
                    <a:lnTo>
                      <a:pt x="2568" y="1997"/>
                    </a:lnTo>
                    <a:cubicBezTo>
                      <a:pt x="2386" y="1997"/>
                      <a:pt x="2192" y="2089"/>
                      <a:pt x="2043" y="2237"/>
                    </a:cubicBezTo>
                    <a:cubicBezTo>
                      <a:pt x="1906" y="2134"/>
                      <a:pt x="1712" y="2089"/>
                      <a:pt x="1530" y="2089"/>
                    </a:cubicBezTo>
                    <a:cubicBezTo>
                      <a:pt x="1187" y="2089"/>
                      <a:pt x="856" y="2283"/>
                      <a:pt x="719" y="2614"/>
                    </a:cubicBezTo>
                    <a:lnTo>
                      <a:pt x="617" y="2614"/>
                    </a:lnTo>
                    <a:cubicBezTo>
                      <a:pt x="286" y="2614"/>
                      <a:pt x="0" y="2853"/>
                      <a:pt x="0" y="3230"/>
                    </a:cubicBezTo>
                    <a:lnTo>
                      <a:pt x="0" y="3230"/>
                    </a:lnTo>
                    <a:lnTo>
                      <a:pt x="9370" y="3230"/>
                    </a:lnTo>
                    <a:cubicBezTo>
                      <a:pt x="9370" y="3138"/>
                      <a:pt x="9415" y="3093"/>
                      <a:pt x="9415" y="2990"/>
                    </a:cubicBezTo>
                    <a:cubicBezTo>
                      <a:pt x="9415" y="2419"/>
                      <a:pt x="8948" y="1952"/>
                      <a:pt x="8377" y="1952"/>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3314;p45">
                <a:extLst>
                  <a:ext uri="{FF2B5EF4-FFF2-40B4-BE49-F238E27FC236}">
                    <a16:creationId xmlns:a16="http://schemas.microsoft.com/office/drawing/2014/main" id="{8B7E341B-BC94-A08E-C6C5-3E5952C35D96}"/>
                  </a:ext>
                </a:extLst>
              </p:cNvPr>
              <p:cNvSpPr/>
              <p:nvPr/>
            </p:nvSpPr>
            <p:spPr>
              <a:xfrm>
                <a:off x="3180310" y="4563069"/>
                <a:ext cx="88141" cy="82026"/>
              </a:xfrm>
              <a:custGeom>
                <a:avLst/>
                <a:gdLst/>
                <a:ahLst/>
                <a:cxnLst/>
                <a:rect l="l" t="t" r="r" b="b"/>
                <a:pathLst>
                  <a:path w="663" h="617" extrusionOk="0">
                    <a:moveTo>
                      <a:pt x="332" y="617"/>
                    </a:moveTo>
                    <a:cubicBezTo>
                      <a:pt x="514" y="617"/>
                      <a:pt x="662" y="468"/>
                      <a:pt x="662" y="332"/>
                    </a:cubicBezTo>
                    <a:cubicBezTo>
                      <a:pt x="662" y="138"/>
                      <a:pt x="514" y="1"/>
                      <a:pt x="332" y="1"/>
                    </a:cubicBezTo>
                    <a:cubicBezTo>
                      <a:pt x="137" y="1"/>
                      <a:pt x="1" y="138"/>
                      <a:pt x="1" y="332"/>
                    </a:cubicBezTo>
                    <a:cubicBezTo>
                      <a:pt x="1" y="468"/>
                      <a:pt x="137" y="617"/>
                      <a:pt x="332" y="617"/>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3315;p45">
                <a:extLst>
                  <a:ext uri="{FF2B5EF4-FFF2-40B4-BE49-F238E27FC236}">
                    <a16:creationId xmlns:a16="http://schemas.microsoft.com/office/drawing/2014/main" id="{BFE1D293-CE6D-4C9B-E4E4-60528C2747B3}"/>
                  </a:ext>
                </a:extLst>
              </p:cNvPr>
              <p:cNvSpPr/>
              <p:nvPr/>
            </p:nvSpPr>
            <p:spPr>
              <a:xfrm>
                <a:off x="3539916" y="4493273"/>
                <a:ext cx="57697" cy="56235"/>
              </a:xfrm>
              <a:custGeom>
                <a:avLst/>
                <a:gdLst/>
                <a:ahLst/>
                <a:cxnLst/>
                <a:rect l="l" t="t" r="r" b="b"/>
                <a:pathLst>
                  <a:path w="434" h="423" extrusionOk="0">
                    <a:moveTo>
                      <a:pt x="194" y="423"/>
                    </a:moveTo>
                    <a:cubicBezTo>
                      <a:pt x="331" y="423"/>
                      <a:pt x="434" y="332"/>
                      <a:pt x="434" y="183"/>
                    </a:cubicBezTo>
                    <a:cubicBezTo>
                      <a:pt x="434" y="92"/>
                      <a:pt x="331" y="1"/>
                      <a:pt x="194" y="1"/>
                    </a:cubicBezTo>
                    <a:cubicBezTo>
                      <a:pt x="92" y="1"/>
                      <a:pt x="0" y="92"/>
                      <a:pt x="0" y="183"/>
                    </a:cubicBezTo>
                    <a:cubicBezTo>
                      <a:pt x="0" y="332"/>
                      <a:pt x="92" y="423"/>
                      <a:pt x="194" y="423"/>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3316;p45">
                <a:extLst>
                  <a:ext uri="{FF2B5EF4-FFF2-40B4-BE49-F238E27FC236}">
                    <a16:creationId xmlns:a16="http://schemas.microsoft.com/office/drawing/2014/main" id="{90A547E5-A60B-5B6E-7BAB-5AD0789600F9}"/>
                  </a:ext>
                </a:extLst>
              </p:cNvPr>
              <p:cNvSpPr/>
              <p:nvPr/>
            </p:nvSpPr>
            <p:spPr>
              <a:xfrm>
                <a:off x="3913083" y="4062405"/>
                <a:ext cx="88141" cy="83621"/>
              </a:xfrm>
              <a:custGeom>
                <a:avLst/>
                <a:gdLst/>
                <a:ahLst/>
                <a:cxnLst/>
                <a:rect l="l" t="t" r="r" b="b"/>
                <a:pathLst>
                  <a:path w="663" h="629" extrusionOk="0">
                    <a:moveTo>
                      <a:pt x="332" y="628"/>
                    </a:moveTo>
                    <a:cubicBezTo>
                      <a:pt x="526" y="628"/>
                      <a:pt x="663" y="526"/>
                      <a:pt x="663" y="343"/>
                    </a:cubicBezTo>
                    <a:cubicBezTo>
                      <a:pt x="663" y="149"/>
                      <a:pt x="526" y="1"/>
                      <a:pt x="332" y="1"/>
                    </a:cubicBezTo>
                    <a:cubicBezTo>
                      <a:pt x="138" y="1"/>
                      <a:pt x="1" y="149"/>
                      <a:pt x="1" y="343"/>
                    </a:cubicBezTo>
                    <a:cubicBezTo>
                      <a:pt x="1" y="526"/>
                      <a:pt x="138" y="628"/>
                      <a:pt x="332" y="628"/>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3317;p45">
                <a:extLst>
                  <a:ext uri="{FF2B5EF4-FFF2-40B4-BE49-F238E27FC236}">
                    <a16:creationId xmlns:a16="http://schemas.microsoft.com/office/drawing/2014/main" id="{E9A90DCF-2072-B8D9-4237-441A27151C7C}"/>
                  </a:ext>
                </a:extLst>
              </p:cNvPr>
              <p:cNvSpPr/>
              <p:nvPr/>
            </p:nvSpPr>
            <p:spPr>
              <a:xfrm>
                <a:off x="4082982" y="4157991"/>
                <a:ext cx="83621" cy="82026"/>
              </a:xfrm>
              <a:custGeom>
                <a:avLst/>
                <a:gdLst/>
                <a:ahLst/>
                <a:cxnLst/>
                <a:rect l="l" t="t" r="r" b="b"/>
                <a:pathLst>
                  <a:path w="629" h="617" extrusionOk="0">
                    <a:moveTo>
                      <a:pt x="286" y="617"/>
                    </a:moveTo>
                    <a:cubicBezTo>
                      <a:pt x="480" y="617"/>
                      <a:pt x="628" y="480"/>
                      <a:pt x="628" y="286"/>
                    </a:cubicBezTo>
                    <a:cubicBezTo>
                      <a:pt x="628" y="137"/>
                      <a:pt x="480" y="1"/>
                      <a:pt x="286" y="1"/>
                    </a:cubicBezTo>
                    <a:cubicBezTo>
                      <a:pt x="149" y="1"/>
                      <a:pt x="1" y="137"/>
                      <a:pt x="1" y="286"/>
                    </a:cubicBezTo>
                    <a:cubicBezTo>
                      <a:pt x="1" y="480"/>
                      <a:pt x="149" y="617"/>
                      <a:pt x="286" y="617"/>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3318;p45">
                <a:extLst>
                  <a:ext uri="{FF2B5EF4-FFF2-40B4-BE49-F238E27FC236}">
                    <a16:creationId xmlns:a16="http://schemas.microsoft.com/office/drawing/2014/main" id="{7895E6D6-56E4-6827-A009-406C41B4B8B7}"/>
                  </a:ext>
                </a:extLst>
              </p:cNvPr>
              <p:cNvSpPr/>
              <p:nvPr/>
            </p:nvSpPr>
            <p:spPr>
              <a:xfrm>
                <a:off x="4526076" y="4487158"/>
                <a:ext cx="69928" cy="68465"/>
              </a:xfrm>
              <a:custGeom>
                <a:avLst/>
                <a:gdLst/>
                <a:ahLst/>
                <a:cxnLst/>
                <a:rect l="l" t="t" r="r" b="b"/>
                <a:pathLst>
                  <a:path w="526" h="515" extrusionOk="0">
                    <a:moveTo>
                      <a:pt x="285" y="515"/>
                    </a:moveTo>
                    <a:cubicBezTo>
                      <a:pt x="434" y="515"/>
                      <a:pt x="525" y="378"/>
                      <a:pt x="525" y="229"/>
                    </a:cubicBezTo>
                    <a:cubicBezTo>
                      <a:pt x="525" y="92"/>
                      <a:pt x="434" y="1"/>
                      <a:pt x="285" y="1"/>
                    </a:cubicBezTo>
                    <a:cubicBezTo>
                      <a:pt x="149" y="1"/>
                      <a:pt x="0" y="92"/>
                      <a:pt x="0" y="229"/>
                    </a:cubicBezTo>
                    <a:cubicBezTo>
                      <a:pt x="0" y="378"/>
                      <a:pt x="149" y="515"/>
                      <a:pt x="285" y="51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3319;p45">
                <a:extLst>
                  <a:ext uri="{FF2B5EF4-FFF2-40B4-BE49-F238E27FC236}">
                    <a16:creationId xmlns:a16="http://schemas.microsoft.com/office/drawing/2014/main" id="{48077DA5-76C9-0889-5765-C29D193365EA}"/>
                  </a:ext>
                </a:extLst>
              </p:cNvPr>
              <p:cNvSpPr/>
              <p:nvPr/>
            </p:nvSpPr>
            <p:spPr>
              <a:xfrm>
                <a:off x="3887292" y="4201995"/>
                <a:ext cx="51715" cy="50252"/>
              </a:xfrm>
              <a:custGeom>
                <a:avLst/>
                <a:gdLst/>
                <a:ahLst/>
                <a:cxnLst/>
                <a:rect l="l" t="t" r="r" b="b"/>
                <a:pathLst>
                  <a:path w="389" h="378" extrusionOk="0">
                    <a:moveTo>
                      <a:pt x="195" y="377"/>
                    </a:moveTo>
                    <a:cubicBezTo>
                      <a:pt x="286" y="377"/>
                      <a:pt x="389" y="286"/>
                      <a:pt x="389" y="195"/>
                    </a:cubicBezTo>
                    <a:cubicBezTo>
                      <a:pt x="389" y="92"/>
                      <a:pt x="286" y="0"/>
                      <a:pt x="195" y="0"/>
                    </a:cubicBezTo>
                    <a:cubicBezTo>
                      <a:pt x="46" y="0"/>
                      <a:pt x="1" y="92"/>
                      <a:pt x="1" y="195"/>
                    </a:cubicBezTo>
                    <a:cubicBezTo>
                      <a:pt x="1" y="286"/>
                      <a:pt x="46" y="377"/>
                      <a:pt x="195" y="377"/>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3320;p45">
                <a:extLst>
                  <a:ext uri="{FF2B5EF4-FFF2-40B4-BE49-F238E27FC236}">
                    <a16:creationId xmlns:a16="http://schemas.microsoft.com/office/drawing/2014/main" id="{CED8DEF4-B8DC-FD1C-BF5E-BD3DC717CA43}"/>
                  </a:ext>
                </a:extLst>
              </p:cNvPr>
              <p:cNvSpPr/>
              <p:nvPr/>
            </p:nvSpPr>
            <p:spPr>
              <a:xfrm>
                <a:off x="3988992" y="4201995"/>
                <a:ext cx="25924" cy="25924"/>
              </a:xfrm>
              <a:custGeom>
                <a:avLst/>
                <a:gdLst/>
                <a:ahLst/>
                <a:cxnLst/>
                <a:rect l="l" t="t" r="r" b="b"/>
                <a:pathLst>
                  <a:path w="195" h="195" extrusionOk="0">
                    <a:moveTo>
                      <a:pt x="92" y="195"/>
                    </a:moveTo>
                    <a:cubicBezTo>
                      <a:pt x="137" y="195"/>
                      <a:pt x="194" y="149"/>
                      <a:pt x="194" y="92"/>
                    </a:cubicBezTo>
                    <a:cubicBezTo>
                      <a:pt x="194" y="46"/>
                      <a:pt x="137" y="0"/>
                      <a:pt x="92" y="0"/>
                    </a:cubicBezTo>
                    <a:cubicBezTo>
                      <a:pt x="46" y="0"/>
                      <a:pt x="0" y="46"/>
                      <a:pt x="0" y="92"/>
                    </a:cubicBezTo>
                    <a:cubicBezTo>
                      <a:pt x="0" y="149"/>
                      <a:pt x="46" y="195"/>
                      <a:pt x="92" y="19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3321;p45">
                <a:extLst>
                  <a:ext uri="{FF2B5EF4-FFF2-40B4-BE49-F238E27FC236}">
                    <a16:creationId xmlns:a16="http://schemas.microsoft.com/office/drawing/2014/main" id="{02B448A3-8785-0CAA-F643-6D384454816E}"/>
                  </a:ext>
                </a:extLst>
              </p:cNvPr>
              <p:cNvSpPr/>
              <p:nvPr/>
            </p:nvSpPr>
            <p:spPr>
              <a:xfrm>
                <a:off x="4158891" y="4265675"/>
                <a:ext cx="25924" cy="24461"/>
              </a:xfrm>
              <a:custGeom>
                <a:avLst/>
                <a:gdLst/>
                <a:ahLst/>
                <a:cxnLst/>
                <a:rect l="l" t="t" r="r" b="b"/>
                <a:pathLst>
                  <a:path w="195" h="184" extrusionOk="0">
                    <a:moveTo>
                      <a:pt x="103" y="183"/>
                    </a:moveTo>
                    <a:cubicBezTo>
                      <a:pt x="149" y="183"/>
                      <a:pt x="194" y="138"/>
                      <a:pt x="194" y="92"/>
                    </a:cubicBezTo>
                    <a:cubicBezTo>
                      <a:pt x="194" y="46"/>
                      <a:pt x="149" y="1"/>
                      <a:pt x="103" y="1"/>
                    </a:cubicBezTo>
                    <a:cubicBezTo>
                      <a:pt x="0" y="1"/>
                      <a:pt x="0" y="46"/>
                      <a:pt x="0" y="92"/>
                    </a:cubicBezTo>
                    <a:cubicBezTo>
                      <a:pt x="0" y="138"/>
                      <a:pt x="0" y="183"/>
                      <a:pt x="103" y="183"/>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3322;p45">
                <a:extLst>
                  <a:ext uri="{FF2B5EF4-FFF2-40B4-BE49-F238E27FC236}">
                    <a16:creationId xmlns:a16="http://schemas.microsoft.com/office/drawing/2014/main" id="{006F75E9-89D1-C943-4093-4BD400A5BA9C}"/>
                  </a:ext>
                </a:extLst>
              </p:cNvPr>
              <p:cNvSpPr/>
              <p:nvPr/>
            </p:nvSpPr>
            <p:spPr>
              <a:xfrm>
                <a:off x="4450166" y="4479580"/>
                <a:ext cx="25924" cy="25924"/>
              </a:xfrm>
              <a:custGeom>
                <a:avLst/>
                <a:gdLst/>
                <a:ahLst/>
                <a:cxnLst/>
                <a:rect l="l" t="t" r="r" b="b"/>
                <a:pathLst>
                  <a:path w="195" h="195" extrusionOk="0">
                    <a:moveTo>
                      <a:pt x="92" y="195"/>
                    </a:moveTo>
                    <a:cubicBezTo>
                      <a:pt x="149" y="195"/>
                      <a:pt x="195" y="149"/>
                      <a:pt x="195" y="104"/>
                    </a:cubicBezTo>
                    <a:cubicBezTo>
                      <a:pt x="195" y="58"/>
                      <a:pt x="149" y="1"/>
                      <a:pt x="92" y="1"/>
                    </a:cubicBezTo>
                    <a:cubicBezTo>
                      <a:pt x="46" y="1"/>
                      <a:pt x="1" y="58"/>
                      <a:pt x="1" y="104"/>
                    </a:cubicBezTo>
                    <a:cubicBezTo>
                      <a:pt x="1" y="149"/>
                      <a:pt x="46" y="195"/>
                      <a:pt x="92" y="19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3323;p45">
                <a:extLst>
                  <a:ext uri="{FF2B5EF4-FFF2-40B4-BE49-F238E27FC236}">
                    <a16:creationId xmlns:a16="http://schemas.microsoft.com/office/drawing/2014/main" id="{EBEB14A1-9B7A-27D2-C2A3-51A61166B8D8}"/>
                  </a:ext>
                </a:extLst>
              </p:cNvPr>
              <p:cNvSpPr/>
              <p:nvPr/>
            </p:nvSpPr>
            <p:spPr>
              <a:xfrm>
                <a:off x="3767512" y="4214093"/>
                <a:ext cx="25924" cy="25924"/>
              </a:xfrm>
              <a:custGeom>
                <a:avLst/>
                <a:gdLst/>
                <a:ahLst/>
                <a:cxnLst/>
                <a:rect l="l" t="t" r="r" b="b"/>
                <a:pathLst>
                  <a:path w="195" h="195" extrusionOk="0">
                    <a:moveTo>
                      <a:pt x="91" y="195"/>
                    </a:moveTo>
                    <a:cubicBezTo>
                      <a:pt x="148" y="195"/>
                      <a:pt x="194" y="149"/>
                      <a:pt x="194" y="104"/>
                    </a:cubicBezTo>
                    <a:cubicBezTo>
                      <a:pt x="194" y="58"/>
                      <a:pt x="148" y="1"/>
                      <a:pt x="91" y="1"/>
                    </a:cubicBezTo>
                    <a:cubicBezTo>
                      <a:pt x="46" y="1"/>
                      <a:pt x="0" y="58"/>
                      <a:pt x="0" y="104"/>
                    </a:cubicBezTo>
                    <a:cubicBezTo>
                      <a:pt x="0" y="149"/>
                      <a:pt x="46" y="195"/>
                      <a:pt x="91" y="19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3324;p45">
                <a:extLst>
                  <a:ext uri="{FF2B5EF4-FFF2-40B4-BE49-F238E27FC236}">
                    <a16:creationId xmlns:a16="http://schemas.microsoft.com/office/drawing/2014/main" id="{D1F97D58-8208-446A-2705-B96BF5B9622D}"/>
                  </a:ext>
                </a:extLst>
              </p:cNvPr>
              <p:cNvSpPr/>
              <p:nvPr/>
            </p:nvSpPr>
            <p:spPr>
              <a:xfrm>
                <a:off x="3641483" y="4423478"/>
                <a:ext cx="24461" cy="25924"/>
              </a:xfrm>
              <a:custGeom>
                <a:avLst/>
                <a:gdLst/>
                <a:ahLst/>
                <a:cxnLst/>
                <a:rect l="l" t="t" r="r" b="b"/>
                <a:pathLst>
                  <a:path w="184" h="195" extrusionOk="0">
                    <a:moveTo>
                      <a:pt x="92" y="195"/>
                    </a:moveTo>
                    <a:cubicBezTo>
                      <a:pt x="183" y="195"/>
                      <a:pt x="183" y="138"/>
                      <a:pt x="183" y="92"/>
                    </a:cubicBezTo>
                    <a:cubicBezTo>
                      <a:pt x="183" y="46"/>
                      <a:pt x="183" y="1"/>
                      <a:pt x="92" y="1"/>
                    </a:cubicBezTo>
                    <a:cubicBezTo>
                      <a:pt x="47" y="1"/>
                      <a:pt x="1" y="46"/>
                      <a:pt x="1" y="92"/>
                    </a:cubicBezTo>
                    <a:cubicBezTo>
                      <a:pt x="1" y="138"/>
                      <a:pt x="47" y="195"/>
                      <a:pt x="92" y="19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3325;p45">
                <a:extLst>
                  <a:ext uri="{FF2B5EF4-FFF2-40B4-BE49-F238E27FC236}">
                    <a16:creationId xmlns:a16="http://schemas.microsoft.com/office/drawing/2014/main" id="{A926B222-F082-CE19-AA60-9BC56B639BE2}"/>
                  </a:ext>
                </a:extLst>
              </p:cNvPr>
              <p:cNvSpPr/>
              <p:nvPr/>
            </p:nvSpPr>
            <p:spPr>
              <a:xfrm>
                <a:off x="3685487" y="4341586"/>
                <a:ext cx="38154" cy="44137"/>
              </a:xfrm>
              <a:custGeom>
                <a:avLst/>
                <a:gdLst/>
                <a:ahLst/>
                <a:cxnLst/>
                <a:rect l="l" t="t" r="r" b="b"/>
                <a:pathLst>
                  <a:path w="287" h="332" extrusionOk="0">
                    <a:moveTo>
                      <a:pt x="138" y="331"/>
                    </a:moveTo>
                    <a:cubicBezTo>
                      <a:pt x="240" y="331"/>
                      <a:pt x="286" y="240"/>
                      <a:pt x="286" y="183"/>
                    </a:cubicBezTo>
                    <a:cubicBezTo>
                      <a:pt x="286" y="92"/>
                      <a:pt x="240" y="0"/>
                      <a:pt x="138" y="0"/>
                    </a:cubicBezTo>
                    <a:cubicBezTo>
                      <a:pt x="46" y="0"/>
                      <a:pt x="1" y="92"/>
                      <a:pt x="1" y="183"/>
                    </a:cubicBezTo>
                    <a:cubicBezTo>
                      <a:pt x="1" y="240"/>
                      <a:pt x="46" y="331"/>
                      <a:pt x="138" y="331"/>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3326;p45">
                <a:extLst>
                  <a:ext uri="{FF2B5EF4-FFF2-40B4-BE49-F238E27FC236}">
                    <a16:creationId xmlns:a16="http://schemas.microsoft.com/office/drawing/2014/main" id="{1F5C780A-6ED9-A200-F622-9DD01670EF64}"/>
                  </a:ext>
                </a:extLst>
              </p:cNvPr>
              <p:cNvSpPr/>
              <p:nvPr/>
            </p:nvSpPr>
            <p:spPr>
              <a:xfrm>
                <a:off x="4190797" y="4327892"/>
                <a:ext cx="38022" cy="38022"/>
              </a:xfrm>
              <a:custGeom>
                <a:avLst/>
                <a:gdLst/>
                <a:ahLst/>
                <a:cxnLst/>
                <a:rect l="l" t="t" r="r" b="b"/>
                <a:pathLst>
                  <a:path w="286" h="286" extrusionOk="0">
                    <a:moveTo>
                      <a:pt x="148" y="286"/>
                    </a:moveTo>
                    <a:cubicBezTo>
                      <a:pt x="240" y="286"/>
                      <a:pt x="285" y="240"/>
                      <a:pt x="285" y="149"/>
                    </a:cubicBezTo>
                    <a:cubicBezTo>
                      <a:pt x="285" y="58"/>
                      <a:pt x="240" y="1"/>
                      <a:pt x="148" y="1"/>
                    </a:cubicBezTo>
                    <a:cubicBezTo>
                      <a:pt x="46" y="1"/>
                      <a:pt x="0" y="58"/>
                      <a:pt x="0" y="149"/>
                    </a:cubicBezTo>
                    <a:cubicBezTo>
                      <a:pt x="0" y="240"/>
                      <a:pt x="46" y="286"/>
                      <a:pt x="148" y="286"/>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3327;p45">
                <a:extLst>
                  <a:ext uri="{FF2B5EF4-FFF2-40B4-BE49-F238E27FC236}">
                    <a16:creationId xmlns:a16="http://schemas.microsoft.com/office/drawing/2014/main" id="{05784925-EB08-37B3-D942-2A086323532C}"/>
                  </a:ext>
                </a:extLst>
              </p:cNvPr>
              <p:cNvSpPr/>
              <p:nvPr/>
            </p:nvSpPr>
            <p:spPr>
              <a:xfrm>
                <a:off x="4330253" y="4441692"/>
                <a:ext cx="44137" cy="38022"/>
              </a:xfrm>
              <a:custGeom>
                <a:avLst/>
                <a:gdLst/>
                <a:ahLst/>
                <a:cxnLst/>
                <a:rect l="l" t="t" r="r" b="b"/>
                <a:pathLst>
                  <a:path w="332" h="286" extrusionOk="0">
                    <a:moveTo>
                      <a:pt x="195" y="286"/>
                    </a:moveTo>
                    <a:cubicBezTo>
                      <a:pt x="241" y="286"/>
                      <a:pt x="332" y="240"/>
                      <a:pt x="332" y="149"/>
                    </a:cubicBezTo>
                    <a:cubicBezTo>
                      <a:pt x="332" y="58"/>
                      <a:pt x="241" y="1"/>
                      <a:pt x="195" y="1"/>
                    </a:cubicBezTo>
                    <a:cubicBezTo>
                      <a:pt x="92" y="1"/>
                      <a:pt x="1" y="58"/>
                      <a:pt x="1" y="149"/>
                    </a:cubicBezTo>
                    <a:cubicBezTo>
                      <a:pt x="1" y="240"/>
                      <a:pt x="92" y="286"/>
                      <a:pt x="195" y="286"/>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 name="Google Shape;3328;p45">
              <a:extLst>
                <a:ext uri="{FF2B5EF4-FFF2-40B4-BE49-F238E27FC236}">
                  <a16:creationId xmlns:a16="http://schemas.microsoft.com/office/drawing/2014/main" id="{B9D061D0-043F-E473-E077-C4E9CF7C0E23}"/>
                </a:ext>
              </a:extLst>
            </p:cNvPr>
            <p:cNvGrpSpPr/>
            <p:nvPr/>
          </p:nvGrpSpPr>
          <p:grpSpPr>
            <a:xfrm flipH="1">
              <a:off x="1541304" y="4529076"/>
              <a:ext cx="2116296" cy="878947"/>
              <a:chOff x="3084725" y="4012286"/>
              <a:chExt cx="1593183" cy="720815"/>
            </a:xfrm>
          </p:grpSpPr>
          <p:sp>
            <p:nvSpPr>
              <p:cNvPr id="24" name="Google Shape;3329;p45">
                <a:extLst>
                  <a:ext uri="{FF2B5EF4-FFF2-40B4-BE49-F238E27FC236}">
                    <a16:creationId xmlns:a16="http://schemas.microsoft.com/office/drawing/2014/main" id="{4A596ED5-8F03-9E1F-4D09-E86BE5128F9C}"/>
                  </a:ext>
                </a:extLst>
              </p:cNvPr>
              <p:cNvSpPr/>
              <p:nvPr/>
            </p:nvSpPr>
            <p:spPr>
              <a:xfrm>
                <a:off x="3084725" y="4012286"/>
                <a:ext cx="1593183" cy="720814"/>
              </a:xfrm>
              <a:custGeom>
                <a:avLst/>
                <a:gdLst/>
                <a:ahLst/>
                <a:cxnLst/>
                <a:rect l="l" t="t" r="r" b="b"/>
                <a:pathLst>
                  <a:path w="11984" h="5422" extrusionOk="0">
                    <a:moveTo>
                      <a:pt x="6654" y="1"/>
                    </a:moveTo>
                    <a:cubicBezTo>
                      <a:pt x="5467" y="1"/>
                      <a:pt x="4474" y="948"/>
                      <a:pt x="4474" y="2146"/>
                    </a:cubicBezTo>
                    <a:lnTo>
                      <a:pt x="4474" y="2329"/>
                    </a:lnTo>
                    <a:cubicBezTo>
                      <a:pt x="3710" y="2432"/>
                      <a:pt x="3093" y="3002"/>
                      <a:pt x="2899" y="3710"/>
                    </a:cubicBezTo>
                    <a:cubicBezTo>
                      <a:pt x="2717" y="3756"/>
                      <a:pt x="2523" y="3801"/>
                      <a:pt x="2329" y="3950"/>
                    </a:cubicBezTo>
                    <a:cubicBezTo>
                      <a:pt x="2089" y="3664"/>
                      <a:pt x="1758" y="3516"/>
                      <a:pt x="1336" y="3516"/>
                    </a:cubicBezTo>
                    <a:cubicBezTo>
                      <a:pt x="617" y="3516"/>
                      <a:pt x="1" y="4144"/>
                      <a:pt x="1" y="4851"/>
                    </a:cubicBezTo>
                    <a:cubicBezTo>
                      <a:pt x="1" y="5091"/>
                      <a:pt x="46" y="5285"/>
                      <a:pt x="92" y="5422"/>
                    </a:cubicBezTo>
                    <a:lnTo>
                      <a:pt x="11892" y="5422"/>
                    </a:lnTo>
                    <a:cubicBezTo>
                      <a:pt x="11983" y="5285"/>
                      <a:pt x="11983" y="5091"/>
                      <a:pt x="11983" y="4851"/>
                    </a:cubicBezTo>
                    <a:cubicBezTo>
                      <a:pt x="11983" y="3801"/>
                      <a:pt x="11127" y="2945"/>
                      <a:pt x="10032" y="2945"/>
                    </a:cubicBezTo>
                    <a:lnTo>
                      <a:pt x="9792" y="2945"/>
                    </a:lnTo>
                    <a:cubicBezTo>
                      <a:pt x="9655" y="2569"/>
                      <a:pt x="9279" y="2283"/>
                      <a:pt x="8845" y="2192"/>
                    </a:cubicBezTo>
                    <a:lnTo>
                      <a:pt x="8845" y="2146"/>
                    </a:lnTo>
                    <a:cubicBezTo>
                      <a:pt x="8845" y="948"/>
                      <a:pt x="7852" y="1"/>
                      <a:pt x="6654"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3330;p45">
                <a:extLst>
                  <a:ext uri="{FF2B5EF4-FFF2-40B4-BE49-F238E27FC236}">
                    <a16:creationId xmlns:a16="http://schemas.microsoft.com/office/drawing/2014/main" id="{958D8BE5-1192-AF42-1441-165D72FB07CD}"/>
                  </a:ext>
                </a:extLst>
              </p:cNvPr>
              <p:cNvSpPr/>
              <p:nvPr/>
            </p:nvSpPr>
            <p:spPr>
              <a:xfrm>
                <a:off x="3356324" y="4303697"/>
                <a:ext cx="1251787" cy="429404"/>
              </a:xfrm>
              <a:custGeom>
                <a:avLst/>
                <a:gdLst/>
                <a:ahLst/>
                <a:cxnLst/>
                <a:rect l="l" t="t" r="r" b="b"/>
                <a:pathLst>
                  <a:path w="9416" h="3230" extrusionOk="0">
                    <a:moveTo>
                      <a:pt x="8377" y="1952"/>
                    </a:moveTo>
                    <a:cubicBezTo>
                      <a:pt x="8229" y="1952"/>
                      <a:pt x="8092" y="1997"/>
                      <a:pt x="7943" y="2043"/>
                    </a:cubicBezTo>
                    <a:cubicBezTo>
                      <a:pt x="7852" y="1803"/>
                      <a:pt x="7612" y="1609"/>
                      <a:pt x="7327" y="1609"/>
                    </a:cubicBezTo>
                    <a:lnTo>
                      <a:pt x="7179" y="1609"/>
                    </a:lnTo>
                    <a:cubicBezTo>
                      <a:pt x="7087" y="1096"/>
                      <a:pt x="6608" y="662"/>
                      <a:pt x="6094" y="662"/>
                    </a:cubicBezTo>
                    <a:cubicBezTo>
                      <a:pt x="5946" y="662"/>
                      <a:pt x="5809" y="708"/>
                      <a:pt x="5706" y="753"/>
                    </a:cubicBezTo>
                    <a:cubicBezTo>
                      <a:pt x="5376" y="285"/>
                      <a:pt x="4896" y="0"/>
                      <a:pt x="4326" y="0"/>
                    </a:cubicBezTo>
                    <a:cubicBezTo>
                      <a:pt x="3378" y="0"/>
                      <a:pt x="2671" y="708"/>
                      <a:pt x="2671" y="1666"/>
                    </a:cubicBezTo>
                    <a:cubicBezTo>
                      <a:pt x="2671" y="1758"/>
                      <a:pt x="2671" y="1895"/>
                      <a:pt x="2716" y="1997"/>
                    </a:cubicBezTo>
                    <a:lnTo>
                      <a:pt x="2568" y="1997"/>
                    </a:lnTo>
                    <a:cubicBezTo>
                      <a:pt x="2386" y="1997"/>
                      <a:pt x="2192" y="2089"/>
                      <a:pt x="2043" y="2237"/>
                    </a:cubicBezTo>
                    <a:cubicBezTo>
                      <a:pt x="1906" y="2134"/>
                      <a:pt x="1712" y="2089"/>
                      <a:pt x="1530" y="2089"/>
                    </a:cubicBezTo>
                    <a:cubicBezTo>
                      <a:pt x="1187" y="2089"/>
                      <a:pt x="856" y="2283"/>
                      <a:pt x="719" y="2614"/>
                    </a:cubicBezTo>
                    <a:lnTo>
                      <a:pt x="617" y="2614"/>
                    </a:lnTo>
                    <a:cubicBezTo>
                      <a:pt x="286" y="2614"/>
                      <a:pt x="0" y="2853"/>
                      <a:pt x="0" y="3230"/>
                    </a:cubicBezTo>
                    <a:lnTo>
                      <a:pt x="0" y="3230"/>
                    </a:lnTo>
                    <a:lnTo>
                      <a:pt x="9370" y="3230"/>
                    </a:lnTo>
                    <a:cubicBezTo>
                      <a:pt x="9370" y="3138"/>
                      <a:pt x="9415" y="3093"/>
                      <a:pt x="9415" y="2990"/>
                    </a:cubicBezTo>
                    <a:cubicBezTo>
                      <a:pt x="9415" y="2419"/>
                      <a:pt x="8948" y="1952"/>
                      <a:pt x="8377" y="1952"/>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3331;p45">
                <a:extLst>
                  <a:ext uri="{FF2B5EF4-FFF2-40B4-BE49-F238E27FC236}">
                    <a16:creationId xmlns:a16="http://schemas.microsoft.com/office/drawing/2014/main" id="{B1BD8451-82BF-B6EA-E39F-68542EF43296}"/>
                  </a:ext>
                </a:extLst>
              </p:cNvPr>
              <p:cNvSpPr/>
              <p:nvPr/>
            </p:nvSpPr>
            <p:spPr>
              <a:xfrm>
                <a:off x="3180310" y="4563069"/>
                <a:ext cx="88141" cy="82026"/>
              </a:xfrm>
              <a:custGeom>
                <a:avLst/>
                <a:gdLst/>
                <a:ahLst/>
                <a:cxnLst/>
                <a:rect l="l" t="t" r="r" b="b"/>
                <a:pathLst>
                  <a:path w="663" h="617" extrusionOk="0">
                    <a:moveTo>
                      <a:pt x="332" y="617"/>
                    </a:moveTo>
                    <a:cubicBezTo>
                      <a:pt x="514" y="617"/>
                      <a:pt x="662" y="468"/>
                      <a:pt x="662" y="332"/>
                    </a:cubicBezTo>
                    <a:cubicBezTo>
                      <a:pt x="662" y="138"/>
                      <a:pt x="514" y="1"/>
                      <a:pt x="332" y="1"/>
                    </a:cubicBezTo>
                    <a:cubicBezTo>
                      <a:pt x="137" y="1"/>
                      <a:pt x="1" y="138"/>
                      <a:pt x="1" y="332"/>
                    </a:cubicBezTo>
                    <a:cubicBezTo>
                      <a:pt x="1" y="468"/>
                      <a:pt x="137" y="617"/>
                      <a:pt x="332" y="617"/>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3332;p45">
                <a:extLst>
                  <a:ext uri="{FF2B5EF4-FFF2-40B4-BE49-F238E27FC236}">
                    <a16:creationId xmlns:a16="http://schemas.microsoft.com/office/drawing/2014/main" id="{D5A1E028-540A-738C-BE44-52AD9E3BF8E3}"/>
                  </a:ext>
                </a:extLst>
              </p:cNvPr>
              <p:cNvSpPr/>
              <p:nvPr/>
            </p:nvSpPr>
            <p:spPr>
              <a:xfrm>
                <a:off x="3539916" y="4493273"/>
                <a:ext cx="57697" cy="56235"/>
              </a:xfrm>
              <a:custGeom>
                <a:avLst/>
                <a:gdLst/>
                <a:ahLst/>
                <a:cxnLst/>
                <a:rect l="l" t="t" r="r" b="b"/>
                <a:pathLst>
                  <a:path w="434" h="423" extrusionOk="0">
                    <a:moveTo>
                      <a:pt x="194" y="423"/>
                    </a:moveTo>
                    <a:cubicBezTo>
                      <a:pt x="331" y="423"/>
                      <a:pt x="434" y="332"/>
                      <a:pt x="434" y="183"/>
                    </a:cubicBezTo>
                    <a:cubicBezTo>
                      <a:pt x="434" y="92"/>
                      <a:pt x="331" y="1"/>
                      <a:pt x="194" y="1"/>
                    </a:cubicBezTo>
                    <a:cubicBezTo>
                      <a:pt x="92" y="1"/>
                      <a:pt x="0" y="92"/>
                      <a:pt x="0" y="183"/>
                    </a:cubicBezTo>
                    <a:cubicBezTo>
                      <a:pt x="0" y="332"/>
                      <a:pt x="92" y="423"/>
                      <a:pt x="194" y="423"/>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3333;p45">
                <a:extLst>
                  <a:ext uri="{FF2B5EF4-FFF2-40B4-BE49-F238E27FC236}">
                    <a16:creationId xmlns:a16="http://schemas.microsoft.com/office/drawing/2014/main" id="{DB967166-0296-AEFD-4CB1-E1A2D34E028B}"/>
                  </a:ext>
                </a:extLst>
              </p:cNvPr>
              <p:cNvSpPr/>
              <p:nvPr/>
            </p:nvSpPr>
            <p:spPr>
              <a:xfrm>
                <a:off x="3913083" y="4062405"/>
                <a:ext cx="88141" cy="83621"/>
              </a:xfrm>
              <a:custGeom>
                <a:avLst/>
                <a:gdLst/>
                <a:ahLst/>
                <a:cxnLst/>
                <a:rect l="l" t="t" r="r" b="b"/>
                <a:pathLst>
                  <a:path w="663" h="629" extrusionOk="0">
                    <a:moveTo>
                      <a:pt x="332" y="628"/>
                    </a:moveTo>
                    <a:cubicBezTo>
                      <a:pt x="526" y="628"/>
                      <a:pt x="663" y="526"/>
                      <a:pt x="663" y="343"/>
                    </a:cubicBezTo>
                    <a:cubicBezTo>
                      <a:pt x="663" y="149"/>
                      <a:pt x="526" y="1"/>
                      <a:pt x="332" y="1"/>
                    </a:cubicBezTo>
                    <a:cubicBezTo>
                      <a:pt x="138" y="1"/>
                      <a:pt x="1" y="149"/>
                      <a:pt x="1" y="343"/>
                    </a:cubicBezTo>
                    <a:cubicBezTo>
                      <a:pt x="1" y="526"/>
                      <a:pt x="138" y="628"/>
                      <a:pt x="332" y="628"/>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3334;p45">
                <a:extLst>
                  <a:ext uri="{FF2B5EF4-FFF2-40B4-BE49-F238E27FC236}">
                    <a16:creationId xmlns:a16="http://schemas.microsoft.com/office/drawing/2014/main" id="{018C1075-2EE3-6A8B-5128-DC1E1EB55C7D}"/>
                  </a:ext>
                </a:extLst>
              </p:cNvPr>
              <p:cNvSpPr/>
              <p:nvPr/>
            </p:nvSpPr>
            <p:spPr>
              <a:xfrm>
                <a:off x="4082982" y="4157991"/>
                <a:ext cx="83621" cy="82026"/>
              </a:xfrm>
              <a:custGeom>
                <a:avLst/>
                <a:gdLst/>
                <a:ahLst/>
                <a:cxnLst/>
                <a:rect l="l" t="t" r="r" b="b"/>
                <a:pathLst>
                  <a:path w="629" h="617" extrusionOk="0">
                    <a:moveTo>
                      <a:pt x="286" y="617"/>
                    </a:moveTo>
                    <a:cubicBezTo>
                      <a:pt x="480" y="617"/>
                      <a:pt x="628" y="480"/>
                      <a:pt x="628" y="286"/>
                    </a:cubicBezTo>
                    <a:cubicBezTo>
                      <a:pt x="628" y="137"/>
                      <a:pt x="480" y="1"/>
                      <a:pt x="286" y="1"/>
                    </a:cubicBezTo>
                    <a:cubicBezTo>
                      <a:pt x="149" y="1"/>
                      <a:pt x="1" y="137"/>
                      <a:pt x="1" y="286"/>
                    </a:cubicBezTo>
                    <a:cubicBezTo>
                      <a:pt x="1" y="480"/>
                      <a:pt x="149" y="617"/>
                      <a:pt x="286" y="617"/>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335;p45">
                <a:extLst>
                  <a:ext uri="{FF2B5EF4-FFF2-40B4-BE49-F238E27FC236}">
                    <a16:creationId xmlns:a16="http://schemas.microsoft.com/office/drawing/2014/main" id="{D2BF025A-E996-0271-67E3-F53181774E5B}"/>
                  </a:ext>
                </a:extLst>
              </p:cNvPr>
              <p:cNvSpPr/>
              <p:nvPr/>
            </p:nvSpPr>
            <p:spPr>
              <a:xfrm>
                <a:off x="4526076" y="4487158"/>
                <a:ext cx="69928" cy="68465"/>
              </a:xfrm>
              <a:custGeom>
                <a:avLst/>
                <a:gdLst/>
                <a:ahLst/>
                <a:cxnLst/>
                <a:rect l="l" t="t" r="r" b="b"/>
                <a:pathLst>
                  <a:path w="526" h="515" extrusionOk="0">
                    <a:moveTo>
                      <a:pt x="285" y="515"/>
                    </a:moveTo>
                    <a:cubicBezTo>
                      <a:pt x="434" y="515"/>
                      <a:pt x="525" y="378"/>
                      <a:pt x="525" y="229"/>
                    </a:cubicBezTo>
                    <a:cubicBezTo>
                      <a:pt x="525" y="92"/>
                      <a:pt x="434" y="1"/>
                      <a:pt x="285" y="1"/>
                    </a:cubicBezTo>
                    <a:cubicBezTo>
                      <a:pt x="149" y="1"/>
                      <a:pt x="0" y="92"/>
                      <a:pt x="0" y="229"/>
                    </a:cubicBezTo>
                    <a:cubicBezTo>
                      <a:pt x="0" y="378"/>
                      <a:pt x="149" y="515"/>
                      <a:pt x="285" y="51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336;p45">
                <a:extLst>
                  <a:ext uri="{FF2B5EF4-FFF2-40B4-BE49-F238E27FC236}">
                    <a16:creationId xmlns:a16="http://schemas.microsoft.com/office/drawing/2014/main" id="{4619766D-334F-BCE8-195E-170EA9115B95}"/>
                  </a:ext>
                </a:extLst>
              </p:cNvPr>
              <p:cNvSpPr/>
              <p:nvPr/>
            </p:nvSpPr>
            <p:spPr>
              <a:xfrm>
                <a:off x="3887292" y="4201995"/>
                <a:ext cx="51715" cy="50252"/>
              </a:xfrm>
              <a:custGeom>
                <a:avLst/>
                <a:gdLst/>
                <a:ahLst/>
                <a:cxnLst/>
                <a:rect l="l" t="t" r="r" b="b"/>
                <a:pathLst>
                  <a:path w="389" h="378" extrusionOk="0">
                    <a:moveTo>
                      <a:pt x="195" y="377"/>
                    </a:moveTo>
                    <a:cubicBezTo>
                      <a:pt x="286" y="377"/>
                      <a:pt x="389" y="286"/>
                      <a:pt x="389" y="195"/>
                    </a:cubicBezTo>
                    <a:cubicBezTo>
                      <a:pt x="389" y="92"/>
                      <a:pt x="286" y="0"/>
                      <a:pt x="195" y="0"/>
                    </a:cubicBezTo>
                    <a:cubicBezTo>
                      <a:pt x="46" y="0"/>
                      <a:pt x="1" y="92"/>
                      <a:pt x="1" y="195"/>
                    </a:cubicBezTo>
                    <a:cubicBezTo>
                      <a:pt x="1" y="286"/>
                      <a:pt x="46" y="377"/>
                      <a:pt x="195" y="377"/>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337;p45">
                <a:extLst>
                  <a:ext uri="{FF2B5EF4-FFF2-40B4-BE49-F238E27FC236}">
                    <a16:creationId xmlns:a16="http://schemas.microsoft.com/office/drawing/2014/main" id="{1D325091-10D1-6A01-A3AA-2ACD9AAEBFC9}"/>
                  </a:ext>
                </a:extLst>
              </p:cNvPr>
              <p:cNvSpPr/>
              <p:nvPr/>
            </p:nvSpPr>
            <p:spPr>
              <a:xfrm>
                <a:off x="3988992" y="4201995"/>
                <a:ext cx="25924" cy="25924"/>
              </a:xfrm>
              <a:custGeom>
                <a:avLst/>
                <a:gdLst/>
                <a:ahLst/>
                <a:cxnLst/>
                <a:rect l="l" t="t" r="r" b="b"/>
                <a:pathLst>
                  <a:path w="195" h="195" extrusionOk="0">
                    <a:moveTo>
                      <a:pt x="92" y="195"/>
                    </a:moveTo>
                    <a:cubicBezTo>
                      <a:pt x="137" y="195"/>
                      <a:pt x="194" y="149"/>
                      <a:pt x="194" y="92"/>
                    </a:cubicBezTo>
                    <a:cubicBezTo>
                      <a:pt x="194" y="46"/>
                      <a:pt x="137" y="0"/>
                      <a:pt x="92" y="0"/>
                    </a:cubicBezTo>
                    <a:cubicBezTo>
                      <a:pt x="46" y="0"/>
                      <a:pt x="0" y="46"/>
                      <a:pt x="0" y="92"/>
                    </a:cubicBezTo>
                    <a:cubicBezTo>
                      <a:pt x="0" y="149"/>
                      <a:pt x="46" y="195"/>
                      <a:pt x="92" y="19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38;p45">
                <a:extLst>
                  <a:ext uri="{FF2B5EF4-FFF2-40B4-BE49-F238E27FC236}">
                    <a16:creationId xmlns:a16="http://schemas.microsoft.com/office/drawing/2014/main" id="{E64E307A-3DC1-1B60-501D-802E324EE869}"/>
                  </a:ext>
                </a:extLst>
              </p:cNvPr>
              <p:cNvSpPr/>
              <p:nvPr/>
            </p:nvSpPr>
            <p:spPr>
              <a:xfrm>
                <a:off x="4158891" y="4265675"/>
                <a:ext cx="25924" cy="24461"/>
              </a:xfrm>
              <a:custGeom>
                <a:avLst/>
                <a:gdLst/>
                <a:ahLst/>
                <a:cxnLst/>
                <a:rect l="l" t="t" r="r" b="b"/>
                <a:pathLst>
                  <a:path w="195" h="184" extrusionOk="0">
                    <a:moveTo>
                      <a:pt x="103" y="183"/>
                    </a:moveTo>
                    <a:cubicBezTo>
                      <a:pt x="149" y="183"/>
                      <a:pt x="194" y="138"/>
                      <a:pt x="194" y="92"/>
                    </a:cubicBezTo>
                    <a:cubicBezTo>
                      <a:pt x="194" y="46"/>
                      <a:pt x="149" y="1"/>
                      <a:pt x="103" y="1"/>
                    </a:cubicBezTo>
                    <a:cubicBezTo>
                      <a:pt x="0" y="1"/>
                      <a:pt x="0" y="46"/>
                      <a:pt x="0" y="92"/>
                    </a:cubicBezTo>
                    <a:cubicBezTo>
                      <a:pt x="0" y="138"/>
                      <a:pt x="0" y="183"/>
                      <a:pt x="103" y="183"/>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339;p45">
                <a:extLst>
                  <a:ext uri="{FF2B5EF4-FFF2-40B4-BE49-F238E27FC236}">
                    <a16:creationId xmlns:a16="http://schemas.microsoft.com/office/drawing/2014/main" id="{32170B43-8463-7C76-4088-AE8AF008099F}"/>
                  </a:ext>
                </a:extLst>
              </p:cNvPr>
              <p:cNvSpPr/>
              <p:nvPr/>
            </p:nvSpPr>
            <p:spPr>
              <a:xfrm>
                <a:off x="4450166" y="4479580"/>
                <a:ext cx="25924" cy="25924"/>
              </a:xfrm>
              <a:custGeom>
                <a:avLst/>
                <a:gdLst/>
                <a:ahLst/>
                <a:cxnLst/>
                <a:rect l="l" t="t" r="r" b="b"/>
                <a:pathLst>
                  <a:path w="195" h="195" extrusionOk="0">
                    <a:moveTo>
                      <a:pt x="92" y="195"/>
                    </a:moveTo>
                    <a:cubicBezTo>
                      <a:pt x="149" y="195"/>
                      <a:pt x="195" y="149"/>
                      <a:pt x="195" y="104"/>
                    </a:cubicBezTo>
                    <a:cubicBezTo>
                      <a:pt x="195" y="58"/>
                      <a:pt x="149" y="1"/>
                      <a:pt x="92" y="1"/>
                    </a:cubicBezTo>
                    <a:cubicBezTo>
                      <a:pt x="46" y="1"/>
                      <a:pt x="1" y="58"/>
                      <a:pt x="1" y="104"/>
                    </a:cubicBezTo>
                    <a:cubicBezTo>
                      <a:pt x="1" y="149"/>
                      <a:pt x="46" y="195"/>
                      <a:pt x="92" y="19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340;p45">
                <a:extLst>
                  <a:ext uri="{FF2B5EF4-FFF2-40B4-BE49-F238E27FC236}">
                    <a16:creationId xmlns:a16="http://schemas.microsoft.com/office/drawing/2014/main" id="{167F081F-3933-8A72-0B5F-D37E14222CE1}"/>
                  </a:ext>
                </a:extLst>
              </p:cNvPr>
              <p:cNvSpPr/>
              <p:nvPr/>
            </p:nvSpPr>
            <p:spPr>
              <a:xfrm>
                <a:off x="3767512" y="4214093"/>
                <a:ext cx="25924" cy="25924"/>
              </a:xfrm>
              <a:custGeom>
                <a:avLst/>
                <a:gdLst/>
                <a:ahLst/>
                <a:cxnLst/>
                <a:rect l="l" t="t" r="r" b="b"/>
                <a:pathLst>
                  <a:path w="195" h="195" extrusionOk="0">
                    <a:moveTo>
                      <a:pt x="91" y="195"/>
                    </a:moveTo>
                    <a:cubicBezTo>
                      <a:pt x="148" y="195"/>
                      <a:pt x="194" y="149"/>
                      <a:pt x="194" y="104"/>
                    </a:cubicBezTo>
                    <a:cubicBezTo>
                      <a:pt x="194" y="58"/>
                      <a:pt x="148" y="1"/>
                      <a:pt x="91" y="1"/>
                    </a:cubicBezTo>
                    <a:cubicBezTo>
                      <a:pt x="46" y="1"/>
                      <a:pt x="0" y="58"/>
                      <a:pt x="0" y="104"/>
                    </a:cubicBezTo>
                    <a:cubicBezTo>
                      <a:pt x="0" y="149"/>
                      <a:pt x="46" y="195"/>
                      <a:pt x="91" y="19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341;p45">
                <a:extLst>
                  <a:ext uri="{FF2B5EF4-FFF2-40B4-BE49-F238E27FC236}">
                    <a16:creationId xmlns:a16="http://schemas.microsoft.com/office/drawing/2014/main" id="{5F57834C-2909-B093-8BAF-8889E10AF1C2}"/>
                  </a:ext>
                </a:extLst>
              </p:cNvPr>
              <p:cNvSpPr/>
              <p:nvPr/>
            </p:nvSpPr>
            <p:spPr>
              <a:xfrm>
                <a:off x="3641483" y="4423478"/>
                <a:ext cx="24461" cy="25924"/>
              </a:xfrm>
              <a:custGeom>
                <a:avLst/>
                <a:gdLst/>
                <a:ahLst/>
                <a:cxnLst/>
                <a:rect l="l" t="t" r="r" b="b"/>
                <a:pathLst>
                  <a:path w="184" h="195" extrusionOk="0">
                    <a:moveTo>
                      <a:pt x="92" y="195"/>
                    </a:moveTo>
                    <a:cubicBezTo>
                      <a:pt x="183" y="195"/>
                      <a:pt x="183" y="138"/>
                      <a:pt x="183" y="92"/>
                    </a:cubicBezTo>
                    <a:cubicBezTo>
                      <a:pt x="183" y="46"/>
                      <a:pt x="183" y="1"/>
                      <a:pt x="92" y="1"/>
                    </a:cubicBezTo>
                    <a:cubicBezTo>
                      <a:pt x="47" y="1"/>
                      <a:pt x="1" y="46"/>
                      <a:pt x="1" y="92"/>
                    </a:cubicBezTo>
                    <a:cubicBezTo>
                      <a:pt x="1" y="138"/>
                      <a:pt x="47" y="195"/>
                      <a:pt x="92" y="19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342;p45">
                <a:extLst>
                  <a:ext uri="{FF2B5EF4-FFF2-40B4-BE49-F238E27FC236}">
                    <a16:creationId xmlns:a16="http://schemas.microsoft.com/office/drawing/2014/main" id="{4EAA2C42-EC38-F6F2-8134-082DF251BF32}"/>
                  </a:ext>
                </a:extLst>
              </p:cNvPr>
              <p:cNvSpPr/>
              <p:nvPr/>
            </p:nvSpPr>
            <p:spPr>
              <a:xfrm>
                <a:off x="3685487" y="4341586"/>
                <a:ext cx="38154" cy="44137"/>
              </a:xfrm>
              <a:custGeom>
                <a:avLst/>
                <a:gdLst/>
                <a:ahLst/>
                <a:cxnLst/>
                <a:rect l="l" t="t" r="r" b="b"/>
                <a:pathLst>
                  <a:path w="287" h="332" extrusionOk="0">
                    <a:moveTo>
                      <a:pt x="138" y="331"/>
                    </a:moveTo>
                    <a:cubicBezTo>
                      <a:pt x="240" y="331"/>
                      <a:pt x="286" y="240"/>
                      <a:pt x="286" y="183"/>
                    </a:cubicBezTo>
                    <a:cubicBezTo>
                      <a:pt x="286" y="92"/>
                      <a:pt x="240" y="0"/>
                      <a:pt x="138" y="0"/>
                    </a:cubicBezTo>
                    <a:cubicBezTo>
                      <a:pt x="46" y="0"/>
                      <a:pt x="1" y="92"/>
                      <a:pt x="1" y="183"/>
                    </a:cubicBezTo>
                    <a:cubicBezTo>
                      <a:pt x="1" y="240"/>
                      <a:pt x="46" y="331"/>
                      <a:pt x="138" y="331"/>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343;p45">
                <a:extLst>
                  <a:ext uri="{FF2B5EF4-FFF2-40B4-BE49-F238E27FC236}">
                    <a16:creationId xmlns:a16="http://schemas.microsoft.com/office/drawing/2014/main" id="{7F4E991D-B38C-1462-755E-EB3C05098C0E}"/>
                  </a:ext>
                </a:extLst>
              </p:cNvPr>
              <p:cNvSpPr/>
              <p:nvPr/>
            </p:nvSpPr>
            <p:spPr>
              <a:xfrm>
                <a:off x="4190797" y="4327892"/>
                <a:ext cx="38022" cy="38022"/>
              </a:xfrm>
              <a:custGeom>
                <a:avLst/>
                <a:gdLst/>
                <a:ahLst/>
                <a:cxnLst/>
                <a:rect l="l" t="t" r="r" b="b"/>
                <a:pathLst>
                  <a:path w="286" h="286" extrusionOk="0">
                    <a:moveTo>
                      <a:pt x="148" y="286"/>
                    </a:moveTo>
                    <a:cubicBezTo>
                      <a:pt x="240" y="286"/>
                      <a:pt x="285" y="240"/>
                      <a:pt x="285" y="149"/>
                    </a:cubicBezTo>
                    <a:cubicBezTo>
                      <a:pt x="285" y="58"/>
                      <a:pt x="240" y="1"/>
                      <a:pt x="148" y="1"/>
                    </a:cubicBezTo>
                    <a:cubicBezTo>
                      <a:pt x="46" y="1"/>
                      <a:pt x="0" y="58"/>
                      <a:pt x="0" y="149"/>
                    </a:cubicBezTo>
                    <a:cubicBezTo>
                      <a:pt x="0" y="240"/>
                      <a:pt x="46" y="286"/>
                      <a:pt x="148" y="286"/>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344;p45">
                <a:extLst>
                  <a:ext uri="{FF2B5EF4-FFF2-40B4-BE49-F238E27FC236}">
                    <a16:creationId xmlns:a16="http://schemas.microsoft.com/office/drawing/2014/main" id="{0E0F4A19-77B2-C51B-1A71-31BDC5BD1B90}"/>
                  </a:ext>
                </a:extLst>
              </p:cNvPr>
              <p:cNvSpPr/>
              <p:nvPr/>
            </p:nvSpPr>
            <p:spPr>
              <a:xfrm>
                <a:off x="4330253" y="4441692"/>
                <a:ext cx="44137" cy="38022"/>
              </a:xfrm>
              <a:custGeom>
                <a:avLst/>
                <a:gdLst/>
                <a:ahLst/>
                <a:cxnLst/>
                <a:rect l="l" t="t" r="r" b="b"/>
                <a:pathLst>
                  <a:path w="332" h="286" extrusionOk="0">
                    <a:moveTo>
                      <a:pt x="195" y="286"/>
                    </a:moveTo>
                    <a:cubicBezTo>
                      <a:pt x="241" y="286"/>
                      <a:pt x="332" y="240"/>
                      <a:pt x="332" y="149"/>
                    </a:cubicBezTo>
                    <a:cubicBezTo>
                      <a:pt x="332" y="58"/>
                      <a:pt x="241" y="1"/>
                      <a:pt x="195" y="1"/>
                    </a:cubicBezTo>
                    <a:cubicBezTo>
                      <a:pt x="92" y="1"/>
                      <a:pt x="1" y="58"/>
                      <a:pt x="1" y="149"/>
                    </a:cubicBezTo>
                    <a:cubicBezTo>
                      <a:pt x="1" y="240"/>
                      <a:pt x="92" y="286"/>
                      <a:pt x="195" y="286"/>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4" name="Google Shape;3345;p45">
            <a:extLst>
              <a:ext uri="{FF2B5EF4-FFF2-40B4-BE49-F238E27FC236}">
                <a16:creationId xmlns:a16="http://schemas.microsoft.com/office/drawing/2014/main" id="{DB363874-6839-5C5F-81C1-D2F7FC34A9C1}"/>
              </a:ext>
            </a:extLst>
          </p:cNvPr>
          <p:cNvSpPr/>
          <p:nvPr/>
        </p:nvSpPr>
        <p:spPr>
          <a:xfrm>
            <a:off x="4619212" y="2128391"/>
            <a:ext cx="3672000" cy="875751"/>
          </a:xfrm>
          <a:prstGeom prst="roundRect">
            <a:avLst>
              <a:gd name="adj" fmla="val 50000"/>
            </a:avLst>
          </a:prstGeom>
          <a:solidFill>
            <a:srgbClr val="EEEEEE"/>
          </a:solidFill>
          <a:ln>
            <a:noFill/>
          </a:ln>
        </p:spPr>
        <p:txBody>
          <a:bodyPr spcFirstLastPara="1" wrap="square" lIns="274300" tIns="91425" rIns="27430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Gieo vần liền: súng- lưng; mạ- hà; lao-sao</a:t>
            </a:r>
            <a:endParaRPr lang="en-US" sz="1800">
              <a:effectLst/>
              <a:latin typeface=".VnTime"/>
              <a:ea typeface="Times New Roman" panose="02020603050405020304" pitchFamily="18" charset="0"/>
              <a:cs typeface="Times New Roman" panose="02020603050405020304" pitchFamily="18" charset="0"/>
            </a:endParaRPr>
          </a:p>
        </p:txBody>
      </p:sp>
      <p:sp>
        <p:nvSpPr>
          <p:cNvPr id="15" name="Google Shape;3346;p45">
            <a:extLst>
              <a:ext uri="{FF2B5EF4-FFF2-40B4-BE49-F238E27FC236}">
                <a16:creationId xmlns:a16="http://schemas.microsoft.com/office/drawing/2014/main" id="{BB7F973C-8F00-77CF-CF3F-8FF287E07888}"/>
              </a:ext>
            </a:extLst>
          </p:cNvPr>
          <p:cNvSpPr/>
          <p:nvPr/>
        </p:nvSpPr>
        <p:spPr>
          <a:xfrm>
            <a:off x="4109651" y="3805701"/>
            <a:ext cx="3672000" cy="510000"/>
          </a:xfrm>
          <a:prstGeom prst="roundRect">
            <a:avLst>
              <a:gd name="adj" fmla="val 50000"/>
            </a:avLst>
          </a:prstGeom>
          <a:solidFill>
            <a:srgbClr val="EEEEEE"/>
          </a:solidFill>
          <a:ln>
            <a:noFill/>
          </a:ln>
        </p:spPr>
        <p:txBody>
          <a:bodyPr spcFirstLastPara="1" wrap="square" lIns="274300" tIns="91425" rIns="27430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nhịp 2/3 và 3/2</a:t>
            </a:r>
            <a:endParaRPr lang="en-US" sz="1800">
              <a:effectLst/>
              <a:latin typeface=".VnTime"/>
              <a:ea typeface="Times New Roman" panose="02020603050405020304" pitchFamily="18" charset="0"/>
              <a:cs typeface="Times New Roman" panose="02020603050405020304" pitchFamily="18" charset="0"/>
            </a:endParaRPr>
          </a:p>
        </p:txBody>
      </p:sp>
      <p:sp>
        <p:nvSpPr>
          <p:cNvPr id="16" name="Google Shape;3350;p45">
            <a:extLst>
              <a:ext uri="{FF2B5EF4-FFF2-40B4-BE49-F238E27FC236}">
                <a16:creationId xmlns:a16="http://schemas.microsoft.com/office/drawing/2014/main" id="{3CDEA5FB-F4D4-D284-97C7-0630A99450C3}"/>
              </a:ext>
            </a:extLst>
          </p:cNvPr>
          <p:cNvSpPr/>
          <p:nvPr/>
        </p:nvSpPr>
        <p:spPr>
          <a:xfrm>
            <a:off x="3972151" y="3303002"/>
            <a:ext cx="3672000" cy="510000"/>
          </a:xfrm>
          <a:prstGeom prst="roundRect">
            <a:avLst>
              <a:gd name="adj" fmla="val 50000"/>
            </a:avLst>
          </a:prstGeom>
          <a:solidFill>
            <a:srgbClr val="EEEEEE"/>
          </a:solidFill>
          <a:ln>
            <a:noFill/>
          </a:ln>
        </p:spPr>
        <p:txBody>
          <a:bodyPr spcFirstLastPara="1" wrap="square" lIns="411475"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Clr>
                <a:srgbClr val="000000"/>
              </a:buClr>
              <a:buSzPts val="1100"/>
              <a:buFont typeface="Arial"/>
              <a:buNone/>
            </a:pPr>
            <a:r>
              <a:rPr lang="en" sz="2000" b="1">
                <a:latin typeface="Roboto"/>
                <a:ea typeface="Roboto"/>
                <a:cs typeface="Roboto"/>
                <a:sym typeface="Roboto"/>
              </a:rPr>
              <a:t>Ngắt nhịp</a:t>
            </a:r>
            <a:endParaRPr sz="2000" b="1">
              <a:solidFill>
                <a:srgbClr val="000000"/>
              </a:solidFill>
              <a:latin typeface="Roboto"/>
              <a:ea typeface="Roboto"/>
              <a:cs typeface="Roboto"/>
              <a:sym typeface="Roboto"/>
            </a:endParaRPr>
          </a:p>
        </p:txBody>
      </p:sp>
      <p:sp>
        <p:nvSpPr>
          <p:cNvPr id="17" name="Google Shape;3351;p45">
            <a:extLst>
              <a:ext uri="{FF2B5EF4-FFF2-40B4-BE49-F238E27FC236}">
                <a16:creationId xmlns:a16="http://schemas.microsoft.com/office/drawing/2014/main" id="{60830008-CC64-4367-0A44-819A41B101CB}"/>
              </a:ext>
            </a:extLst>
          </p:cNvPr>
          <p:cNvSpPr/>
          <p:nvPr/>
        </p:nvSpPr>
        <p:spPr>
          <a:xfrm>
            <a:off x="3804340" y="3302983"/>
            <a:ext cx="510713" cy="510102"/>
          </a:xfrm>
          <a:custGeom>
            <a:avLst/>
            <a:gdLst/>
            <a:ahLst/>
            <a:cxnLst/>
            <a:rect l="l" t="t" r="r" b="b"/>
            <a:pathLst>
              <a:path w="27554" h="27521" extrusionOk="0">
                <a:moveTo>
                  <a:pt x="27553" y="13777"/>
                </a:moveTo>
                <a:cubicBezTo>
                  <a:pt x="27553" y="21349"/>
                  <a:pt x="21382" y="27520"/>
                  <a:pt x="13777" y="27520"/>
                </a:cubicBezTo>
                <a:cubicBezTo>
                  <a:pt x="6171" y="27520"/>
                  <a:pt x="0" y="21349"/>
                  <a:pt x="0" y="13777"/>
                </a:cubicBezTo>
                <a:cubicBezTo>
                  <a:pt x="0" y="6172"/>
                  <a:pt x="6171" y="0"/>
                  <a:pt x="13777" y="0"/>
                </a:cubicBezTo>
                <a:cubicBezTo>
                  <a:pt x="21382" y="0"/>
                  <a:pt x="27553" y="6172"/>
                  <a:pt x="27553" y="13777"/>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2500" b="1" i="0" u="none" strike="noStrike" kern="0" cap="none" spc="0" normalizeH="0" baseline="0" noProof="0">
                <a:ln>
                  <a:noFill/>
                </a:ln>
                <a:solidFill>
                  <a:srgbClr val="FFFFFF"/>
                </a:solidFill>
                <a:effectLst/>
                <a:uLnTx/>
                <a:uFillTx/>
                <a:latin typeface="Roboto"/>
                <a:ea typeface="Roboto"/>
                <a:cs typeface="Roboto"/>
                <a:sym typeface="Roboto"/>
              </a:rPr>
              <a:t>2</a:t>
            </a: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18" name="Google Shape;3352;p45">
            <a:extLst>
              <a:ext uri="{FF2B5EF4-FFF2-40B4-BE49-F238E27FC236}">
                <a16:creationId xmlns:a16="http://schemas.microsoft.com/office/drawing/2014/main" id="{967FA219-116C-7344-A78E-5C57CD7BF19D}"/>
              </a:ext>
            </a:extLst>
          </p:cNvPr>
          <p:cNvSpPr/>
          <p:nvPr/>
        </p:nvSpPr>
        <p:spPr>
          <a:xfrm>
            <a:off x="4481712" y="1629275"/>
            <a:ext cx="3672000" cy="510000"/>
          </a:xfrm>
          <a:prstGeom prst="roundRect">
            <a:avLst>
              <a:gd name="adj" fmla="val 50000"/>
            </a:avLst>
          </a:prstGeom>
          <a:solidFill>
            <a:srgbClr val="EEEEEE"/>
          </a:solidFill>
          <a:ln>
            <a:noFill/>
          </a:ln>
        </p:spPr>
        <p:txBody>
          <a:bodyPr spcFirstLastPara="1" wrap="square" lIns="411475"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Clr>
                <a:srgbClr val="000000"/>
              </a:buClr>
              <a:buSzPts val="1100"/>
              <a:buFont typeface="Arial"/>
              <a:buNone/>
            </a:pPr>
            <a:r>
              <a:rPr lang="en-US" sz="2000" b="1">
                <a:latin typeface="Roboto"/>
                <a:ea typeface="Roboto"/>
                <a:cs typeface="Roboto"/>
                <a:sym typeface="Roboto"/>
              </a:rPr>
              <a:t>G</a:t>
            </a:r>
            <a:r>
              <a:rPr lang="en" sz="2000" b="1">
                <a:latin typeface="Roboto"/>
                <a:ea typeface="Roboto"/>
                <a:cs typeface="Roboto"/>
                <a:sym typeface="Roboto"/>
              </a:rPr>
              <a:t>ieo vần</a:t>
            </a:r>
            <a:endParaRPr sz="2000" b="1">
              <a:solidFill>
                <a:srgbClr val="000000"/>
              </a:solidFill>
              <a:latin typeface="Roboto"/>
              <a:ea typeface="Roboto"/>
              <a:cs typeface="Roboto"/>
              <a:sym typeface="Roboto"/>
            </a:endParaRPr>
          </a:p>
        </p:txBody>
      </p:sp>
      <p:sp>
        <p:nvSpPr>
          <p:cNvPr id="19" name="Google Shape;3353;p45">
            <a:extLst>
              <a:ext uri="{FF2B5EF4-FFF2-40B4-BE49-F238E27FC236}">
                <a16:creationId xmlns:a16="http://schemas.microsoft.com/office/drawing/2014/main" id="{2BDB2867-3228-E6B7-3384-D4DA2638D1AD}"/>
              </a:ext>
            </a:extLst>
          </p:cNvPr>
          <p:cNvSpPr/>
          <p:nvPr/>
        </p:nvSpPr>
        <p:spPr>
          <a:xfrm>
            <a:off x="4313901" y="1629256"/>
            <a:ext cx="510713" cy="510102"/>
          </a:xfrm>
          <a:custGeom>
            <a:avLst/>
            <a:gdLst/>
            <a:ahLst/>
            <a:cxnLst/>
            <a:rect l="l" t="t" r="r" b="b"/>
            <a:pathLst>
              <a:path w="27554" h="27521" extrusionOk="0">
                <a:moveTo>
                  <a:pt x="27553" y="13777"/>
                </a:moveTo>
                <a:cubicBezTo>
                  <a:pt x="27553" y="21349"/>
                  <a:pt x="21382" y="27520"/>
                  <a:pt x="13777" y="27520"/>
                </a:cubicBezTo>
                <a:cubicBezTo>
                  <a:pt x="6171" y="27520"/>
                  <a:pt x="0" y="21349"/>
                  <a:pt x="0" y="13777"/>
                </a:cubicBezTo>
                <a:cubicBezTo>
                  <a:pt x="0" y="6172"/>
                  <a:pt x="6171" y="0"/>
                  <a:pt x="13777" y="0"/>
                </a:cubicBezTo>
                <a:cubicBezTo>
                  <a:pt x="21382" y="0"/>
                  <a:pt x="27553" y="6172"/>
                  <a:pt x="27553" y="13777"/>
                </a:cubicBezTo>
                <a:close/>
              </a:path>
            </a:pathLst>
          </a:custGeom>
          <a:solidFill>
            <a:srgbClr val="61C4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2500" b="1" i="0" u="none" strike="noStrike" kern="0" cap="none" spc="0" normalizeH="0" baseline="0" noProof="0">
                <a:ln>
                  <a:noFill/>
                </a:ln>
                <a:solidFill>
                  <a:srgbClr val="FFFFFF"/>
                </a:solidFill>
                <a:effectLst/>
                <a:uLnTx/>
                <a:uFillTx/>
                <a:latin typeface="Roboto"/>
                <a:ea typeface="Roboto"/>
                <a:cs typeface="Roboto"/>
                <a:sym typeface="Roboto"/>
              </a:rPr>
              <a:t>1</a:t>
            </a: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20" name="Google Shape;3354;p45">
            <a:extLst>
              <a:ext uri="{FF2B5EF4-FFF2-40B4-BE49-F238E27FC236}">
                <a16:creationId xmlns:a16="http://schemas.microsoft.com/office/drawing/2014/main" id="{9F4092DA-CFD0-5414-8F18-94DB7A561830}"/>
              </a:ext>
            </a:extLst>
          </p:cNvPr>
          <p:cNvSpPr/>
          <p:nvPr/>
        </p:nvSpPr>
        <p:spPr>
          <a:xfrm>
            <a:off x="5006149" y="1726056"/>
            <a:ext cx="316871" cy="316492"/>
          </a:xfrm>
          <a:custGeom>
            <a:avLst/>
            <a:gdLst/>
            <a:ahLst/>
            <a:cxnLst/>
            <a:rect l="l" t="t" r="r" b="b"/>
            <a:pathLst>
              <a:path w="27554" h="27521" extrusionOk="0">
                <a:moveTo>
                  <a:pt x="27553" y="13777"/>
                </a:moveTo>
                <a:cubicBezTo>
                  <a:pt x="27553" y="21349"/>
                  <a:pt x="21382" y="27520"/>
                  <a:pt x="13777" y="27520"/>
                </a:cubicBezTo>
                <a:cubicBezTo>
                  <a:pt x="6171" y="27520"/>
                  <a:pt x="0" y="21349"/>
                  <a:pt x="0" y="13777"/>
                </a:cubicBezTo>
                <a:cubicBezTo>
                  <a:pt x="0" y="6172"/>
                  <a:pt x="6171" y="0"/>
                  <a:pt x="13777" y="0"/>
                </a:cubicBezTo>
                <a:cubicBezTo>
                  <a:pt x="21382" y="0"/>
                  <a:pt x="27553" y="6172"/>
                  <a:pt x="27553" y="13777"/>
                </a:cubicBezTo>
                <a:close/>
              </a:path>
            </a:pathLst>
          </a:custGeom>
          <a:solidFill>
            <a:srgbClr val="61C4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21" name="Google Shape;3355;p45">
            <a:extLst>
              <a:ext uri="{FF2B5EF4-FFF2-40B4-BE49-F238E27FC236}">
                <a16:creationId xmlns:a16="http://schemas.microsoft.com/office/drawing/2014/main" id="{458D4E0E-EFF7-08F2-5E8A-1DAA0D206155}"/>
              </a:ext>
            </a:extLst>
          </p:cNvPr>
          <p:cNvSpPr/>
          <p:nvPr/>
        </p:nvSpPr>
        <p:spPr>
          <a:xfrm>
            <a:off x="5504549" y="1787879"/>
            <a:ext cx="193085" cy="192853"/>
          </a:xfrm>
          <a:custGeom>
            <a:avLst/>
            <a:gdLst/>
            <a:ahLst/>
            <a:cxnLst/>
            <a:rect l="l" t="t" r="r" b="b"/>
            <a:pathLst>
              <a:path w="27554" h="27521" extrusionOk="0">
                <a:moveTo>
                  <a:pt x="27553" y="13777"/>
                </a:moveTo>
                <a:cubicBezTo>
                  <a:pt x="27553" y="21349"/>
                  <a:pt x="21382" y="27520"/>
                  <a:pt x="13777" y="27520"/>
                </a:cubicBezTo>
                <a:cubicBezTo>
                  <a:pt x="6171" y="27520"/>
                  <a:pt x="0" y="21349"/>
                  <a:pt x="0" y="13777"/>
                </a:cubicBezTo>
                <a:cubicBezTo>
                  <a:pt x="0" y="6172"/>
                  <a:pt x="6171" y="0"/>
                  <a:pt x="13777" y="0"/>
                </a:cubicBezTo>
                <a:cubicBezTo>
                  <a:pt x="21382" y="0"/>
                  <a:pt x="27553" y="6172"/>
                  <a:pt x="27553" y="13777"/>
                </a:cubicBezTo>
                <a:close/>
              </a:path>
            </a:pathLst>
          </a:custGeom>
          <a:solidFill>
            <a:srgbClr val="61C4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22" name="Google Shape;3356;p45">
            <a:extLst>
              <a:ext uri="{FF2B5EF4-FFF2-40B4-BE49-F238E27FC236}">
                <a16:creationId xmlns:a16="http://schemas.microsoft.com/office/drawing/2014/main" id="{13F2222F-7AB6-4F4E-27A9-903885A480DB}"/>
              </a:ext>
            </a:extLst>
          </p:cNvPr>
          <p:cNvSpPr/>
          <p:nvPr/>
        </p:nvSpPr>
        <p:spPr>
          <a:xfrm>
            <a:off x="4496588" y="3401546"/>
            <a:ext cx="316871" cy="316492"/>
          </a:xfrm>
          <a:custGeom>
            <a:avLst/>
            <a:gdLst/>
            <a:ahLst/>
            <a:cxnLst/>
            <a:rect l="l" t="t" r="r" b="b"/>
            <a:pathLst>
              <a:path w="27554" h="27521" extrusionOk="0">
                <a:moveTo>
                  <a:pt x="27553" y="13777"/>
                </a:moveTo>
                <a:cubicBezTo>
                  <a:pt x="27553" y="21349"/>
                  <a:pt x="21382" y="27520"/>
                  <a:pt x="13777" y="27520"/>
                </a:cubicBezTo>
                <a:cubicBezTo>
                  <a:pt x="6171" y="27520"/>
                  <a:pt x="0" y="21349"/>
                  <a:pt x="0" y="13777"/>
                </a:cubicBezTo>
                <a:cubicBezTo>
                  <a:pt x="0" y="6172"/>
                  <a:pt x="6171" y="0"/>
                  <a:pt x="13777" y="0"/>
                </a:cubicBezTo>
                <a:cubicBezTo>
                  <a:pt x="21382" y="0"/>
                  <a:pt x="27553" y="6172"/>
                  <a:pt x="27553" y="13777"/>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23" name="Google Shape;3357;p45">
            <a:extLst>
              <a:ext uri="{FF2B5EF4-FFF2-40B4-BE49-F238E27FC236}">
                <a16:creationId xmlns:a16="http://schemas.microsoft.com/office/drawing/2014/main" id="{E8563F83-C34A-AF0A-862D-9BDEE00ECF7F}"/>
              </a:ext>
            </a:extLst>
          </p:cNvPr>
          <p:cNvSpPr/>
          <p:nvPr/>
        </p:nvSpPr>
        <p:spPr>
          <a:xfrm>
            <a:off x="4994988" y="3463369"/>
            <a:ext cx="193085" cy="192853"/>
          </a:xfrm>
          <a:custGeom>
            <a:avLst/>
            <a:gdLst/>
            <a:ahLst/>
            <a:cxnLst/>
            <a:rect l="l" t="t" r="r" b="b"/>
            <a:pathLst>
              <a:path w="27554" h="27521" extrusionOk="0">
                <a:moveTo>
                  <a:pt x="27553" y="13777"/>
                </a:moveTo>
                <a:cubicBezTo>
                  <a:pt x="27553" y="21349"/>
                  <a:pt x="21382" y="27520"/>
                  <a:pt x="13777" y="27520"/>
                </a:cubicBezTo>
                <a:cubicBezTo>
                  <a:pt x="6171" y="27520"/>
                  <a:pt x="0" y="21349"/>
                  <a:pt x="0" y="13777"/>
                </a:cubicBezTo>
                <a:cubicBezTo>
                  <a:pt x="0" y="6172"/>
                  <a:pt x="6171" y="0"/>
                  <a:pt x="13777" y="0"/>
                </a:cubicBezTo>
                <a:cubicBezTo>
                  <a:pt x="21382" y="0"/>
                  <a:pt x="27553" y="6172"/>
                  <a:pt x="27553" y="13777"/>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down)">
                                      <p:cBhvr>
                                        <p:cTn id="10" dur="500"/>
                                        <p:tgtEl>
                                          <p:spTgt spid="18"/>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down)">
                                      <p:cBhvr>
                                        <p:cTn id="13" dur="500"/>
                                        <p:tgtEl>
                                          <p:spTgt spid="19"/>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down)">
                                      <p:cBhvr>
                                        <p:cTn id="19" dur="500"/>
                                        <p:tgtEl>
                                          <p:spTgt spid="21"/>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additive="base">
                                        <p:cTn id="24" dur="500" fill="hold"/>
                                        <p:tgtEl>
                                          <p:spTgt spid="15"/>
                                        </p:tgtEl>
                                        <p:attrNameLst>
                                          <p:attrName>ppt_x</p:attrName>
                                        </p:attrNameLst>
                                      </p:cBhvr>
                                      <p:tavLst>
                                        <p:tav tm="0">
                                          <p:val>
                                            <p:strVal val="#ppt_x"/>
                                          </p:val>
                                        </p:tav>
                                        <p:tav tm="100000">
                                          <p:val>
                                            <p:strVal val="#ppt_x"/>
                                          </p:val>
                                        </p:tav>
                                      </p:tavLst>
                                    </p:anim>
                                    <p:anim calcmode="lin" valueType="num">
                                      <p:cBhvr additive="base">
                                        <p:cTn id="25" dur="500" fill="hold"/>
                                        <p:tgtEl>
                                          <p:spTgt spid="15"/>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500" fill="hold"/>
                                        <p:tgtEl>
                                          <p:spTgt spid="16"/>
                                        </p:tgtEl>
                                        <p:attrNameLst>
                                          <p:attrName>ppt_x</p:attrName>
                                        </p:attrNameLst>
                                      </p:cBhvr>
                                      <p:tavLst>
                                        <p:tav tm="0">
                                          <p:val>
                                            <p:strVal val="#ppt_x"/>
                                          </p:val>
                                        </p:tav>
                                        <p:tav tm="100000">
                                          <p:val>
                                            <p:strVal val="#ppt_x"/>
                                          </p:val>
                                        </p:tav>
                                      </p:tavLst>
                                    </p:anim>
                                    <p:anim calcmode="lin" valueType="num">
                                      <p:cBhvr additive="base">
                                        <p:cTn id="29" dur="500" fill="hold"/>
                                        <p:tgtEl>
                                          <p:spTgt spid="16"/>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fill="hold"/>
                                        <p:tgtEl>
                                          <p:spTgt spid="17"/>
                                        </p:tgtEl>
                                        <p:attrNameLst>
                                          <p:attrName>ppt_x</p:attrName>
                                        </p:attrNameLst>
                                      </p:cBhvr>
                                      <p:tavLst>
                                        <p:tav tm="0">
                                          <p:val>
                                            <p:strVal val="#ppt_x"/>
                                          </p:val>
                                        </p:tav>
                                        <p:tav tm="100000">
                                          <p:val>
                                            <p:strVal val="#ppt_x"/>
                                          </p:val>
                                        </p:tav>
                                      </p:tavLst>
                                    </p:anim>
                                    <p:anim calcmode="lin" valueType="num">
                                      <p:cBhvr additive="base">
                                        <p:cTn id="33" dur="500" fill="hold"/>
                                        <p:tgtEl>
                                          <p:spTgt spid="17"/>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2"/>
                                        </p:tgtEl>
                                        <p:attrNameLst>
                                          <p:attrName>style.visibility</p:attrName>
                                        </p:attrNameLst>
                                      </p:cBhvr>
                                      <p:to>
                                        <p:strVal val="visible"/>
                                      </p:to>
                                    </p:set>
                                    <p:anim calcmode="lin" valueType="num">
                                      <p:cBhvr additive="base">
                                        <p:cTn id="36" dur="500" fill="hold"/>
                                        <p:tgtEl>
                                          <p:spTgt spid="22"/>
                                        </p:tgtEl>
                                        <p:attrNameLst>
                                          <p:attrName>ppt_x</p:attrName>
                                        </p:attrNameLst>
                                      </p:cBhvr>
                                      <p:tavLst>
                                        <p:tav tm="0">
                                          <p:val>
                                            <p:strVal val="#ppt_x"/>
                                          </p:val>
                                        </p:tav>
                                        <p:tav tm="100000">
                                          <p:val>
                                            <p:strVal val="#ppt_x"/>
                                          </p:val>
                                        </p:tav>
                                      </p:tavLst>
                                    </p:anim>
                                    <p:anim calcmode="lin" valueType="num">
                                      <p:cBhvr additive="base">
                                        <p:cTn id="37" dur="500" fill="hold"/>
                                        <p:tgtEl>
                                          <p:spTgt spid="22"/>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additive="base">
                                        <p:cTn id="40" dur="500" fill="hold"/>
                                        <p:tgtEl>
                                          <p:spTgt spid="23"/>
                                        </p:tgtEl>
                                        <p:attrNameLst>
                                          <p:attrName>ppt_x</p:attrName>
                                        </p:attrNameLst>
                                      </p:cBhvr>
                                      <p:tavLst>
                                        <p:tav tm="0">
                                          <p:val>
                                            <p:strVal val="#ppt_x"/>
                                          </p:val>
                                        </p:tav>
                                        <p:tav tm="100000">
                                          <p:val>
                                            <p:strVal val="#ppt_x"/>
                                          </p:val>
                                        </p:tav>
                                      </p:tavLst>
                                    </p:anim>
                                    <p:anim calcmode="lin" valueType="num">
                                      <p:cBhvr additive="base">
                                        <p:cTn id="41"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436"/>
        <p:cNvGrpSpPr/>
        <p:nvPr/>
      </p:nvGrpSpPr>
      <p:grpSpPr>
        <a:xfrm>
          <a:off x="0" y="0"/>
          <a:ext cx="0" cy="0"/>
          <a:chOff x="0" y="0"/>
          <a:chExt cx="0" cy="0"/>
        </a:xfrm>
      </p:grpSpPr>
      <p:sp>
        <p:nvSpPr>
          <p:cNvPr id="7" name="思想气泡: 云 3">
            <a:extLst>
              <a:ext uri="{FF2B5EF4-FFF2-40B4-BE49-F238E27FC236}">
                <a16:creationId xmlns:a16="http://schemas.microsoft.com/office/drawing/2014/main" id="{98979968-A136-1710-6312-31CDF4B9D75A}"/>
              </a:ext>
            </a:extLst>
          </p:cNvPr>
          <p:cNvSpPr/>
          <p:nvPr/>
        </p:nvSpPr>
        <p:spPr>
          <a:xfrm>
            <a:off x="564756" y="353273"/>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2</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5">
            <a:extLst>
              <a:ext uri="{FF2B5EF4-FFF2-40B4-BE49-F238E27FC236}">
                <a16:creationId xmlns:a16="http://schemas.microsoft.com/office/drawing/2014/main" id="{D8EAAF34-EA30-41C6-9DED-9E3356818EE3}"/>
              </a:ext>
            </a:extLst>
          </p:cNvPr>
          <p:cNvSpPr txBox="1"/>
          <p:nvPr/>
        </p:nvSpPr>
        <p:spPr>
          <a:xfrm>
            <a:off x="1495198" y="363994"/>
            <a:ext cx="5769200" cy="461665"/>
          </a:xfrm>
          <a:prstGeom prst="rect">
            <a:avLst/>
          </a:prstGeom>
          <a:noFill/>
        </p:spPr>
        <p:txBody>
          <a:bodyPr wrap="square" rtlCol="0">
            <a:spAutoFit/>
          </a:bodyPr>
          <a:lstStyle/>
          <a:p>
            <a:pPr defTabSz="685800">
              <a:buClrTx/>
            </a:pPr>
            <a:r>
              <a:rPr lang="en-US" altLang="zh-CN" sz="24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Cảm xúc trước mùa xuân của đất nước</a:t>
            </a:r>
            <a:endParaRPr lang="zh-CN" altLang="en-US" sz="24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9" name="图片 6">
            <a:extLst>
              <a:ext uri="{FF2B5EF4-FFF2-40B4-BE49-F238E27FC236}">
                <a16:creationId xmlns:a16="http://schemas.microsoft.com/office/drawing/2014/main" id="{6F096548-165C-4F65-5F51-E6DAA12452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10" name="图片 1">
            <a:extLst>
              <a:ext uri="{FF2B5EF4-FFF2-40B4-BE49-F238E27FC236}">
                <a16:creationId xmlns:a16="http://schemas.microsoft.com/office/drawing/2014/main" id="{FDA90D7C-6C65-5EC2-2A4B-6F2E66290934}"/>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6789603" y="77029"/>
            <a:ext cx="1057910" cy="835660"/>
          </a:xfrm>
          <a:prstGeom prst="rect">
            <a:avLst/>
          </a:prstGeom>
        </p:spPr>
      </p:pic>
      <p:pic>
        <p:nvPicPr>
          <p:cNvPr id="11" name="图片 2">
            <a:extLst>
              <a:ext uri="{FF2B5EF4-FFF2-40B4-BE49-F238E27FC236}">
                <a16:creationId xmlns:a16="http://schemas.microsoft.com/office/drawing/2014/main" id="{9CCD6E93-9209-8105-692C-5BB1A1D1A5EA}"/>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219" name="Picture 218" descr="A picture containing text&#10;&#10;Description automatically generated">
            <a:extLst>
              <a:ext uri="{FF2B5EF4-FFF2-40B4-BE49-F238E27FC236}">
                <a16:creationId xmlns:a16="http://schemas.microsoft.com/office/drawing/2014/main" id="{4DD6163A-57FB-46E0-4182-9F75042A0F91}"/>
              </a:ext>
            </a:extLst>
          </p:cNvPr>
          <p:cNvPicPr>
            <a:picLocks noChangeAspect="1"/>
          </p:cNvPicPr>
          <p:nvPr/>
        </p:nvPicPr>
        <p:blipFill>
          <a:blip r:embed="rId6"/>
          <a:stretch>
            <a:fillRect/>
          </a:stretch>
        </p:blipFill>
        <p:spPr>
          <a:xfrm>
            <a:off x="6718998" y="1974022"/>
            <a:ext cx="2425002" cy="3169478"/>
          </a:xfrm>
          <a:prstGeom prst="rect">
            <a:avLst/>
          </a:prstGeom>
        </p:spPr>
      </p:pic>
      <p:grpSp>
        <p:nvGrpSpPr>
          <p:cNvPr id="220" name="Google Shape;934;p55">
            <a:extLst>
              <a:ext uri="{FF2B5EF4-FFF2-40B4-BE49-F238E27FC236}">
                <a16:creationId xmlns:a16="http://schemas.microsoft.com/office/drawing/2014/main" id="{AC9E5BA1-8B65-07A7-CE1C-204E1BF0D555}"/>
              </a:ext>
            </a:extLst>
          </p:cNvPr>
          <p:cNvGrpSpPr/>
          <p:nvPr/>
        </p:nvGrpSpPr>
        <p:grpSpPr>
          <a:xfrm>
            <a:off x="-16388" y="1610887"/>
            <a:ext cx="2415265" cy="3114447"/>
            <a:chOff x="4815849" y="604094"/>
            <a:chExt cx="3557225" cy="4539468"/>
          </a:xfrm>
        </p:grpSpPr>
        <p:grpSp>
          <p:nvGrpSpPr>
            <p:cNvPr id="221" name="Google Shape;935;p55">
              <a:extLst>
                <a:ext uri="{FF2B5EF4-FFF2-40B4-BE49-F238E27FC236}">
                  <a16:creationId xmlns:a16="http://schemas.microsoft.com/office/drawing/2014/main" id="{A189A198-DA78-BA45-6098-FCF4A169433B}"/>
                </a:ext>
              </a:extLst>
            </p:cNvPr>
            <p:cNvGrpSpPr/>
            <p:nvPr/>
          </p:nvGrpSpPr>
          <p:grpSpPr>
            <a:xfrm>
              <a:off x="6231755" y="604094"/>
              <a:ext cx="2141319" cy="4539468"/>
              <a:chOff x="2451049" y="3270244"/>
              <a:chExt cx="598268" cy="1268255"/>
            </a:xfrm>
          </p:grpSpPr>
          <p:sp>
            <p:nvSpPr>
              <p:cNvPr id="240" name="Google Shape;936;p55">
                <a:extLst>
                  <a:ext uri="{FF2B5EF4-FFF2-40B4-BE49-F238E27FC236}">
                    <a16:creationId xmlns:a16="http://schemas.microsoft.com/office/drawing/2014/main" id="{3295C9A7-DF4B-4A64-B353-24DC0AFD1A4C}"/>
                  </a:ext>
                </a:extLst>
              </p:cNvPr>
              <p:cNvSpPr/>
              <p:nvPr/>
            </p:nvSpPr>
            <p:spPr>
              <a:xfrm>
                <a:off x="2661886" y="3270244"/>
                <a:ext cx="135246" cy="47754"/>
              </a:xfrm>
              <a:custGeom>
                <a:avLst/>
                <a:gdLst/>
                <a:ahLst/>
                <a:cxnLst/>
                <a:rect l="l" t="t" r="r" b="b"/>
                <a:pathLst>
                  <a:path w="9751" h="3443" extrusionOk="0">
                    <a:moveTo>
                      <a:pt x="3767" y="0"/>
                    </a:moveTo>
                    <a:cubicBezTo>
                      <a:pt x="1803" y="0"/>
                      <a:pt x="186" y="1502"/>
                      <a:pt x="1" y="3420"/>
                    </a:cubicBezTo>
                    <a:cubicBezTo>
                      <a:pt x="1479" y="3050"/>
                      <a:pt x="3074" y="2842"/>
                      <a:pt x="4783" y="2842"/>
                    </a:cubicBezTo>
                    <a:cubicBezTo>
                      <a:pt x="4864" y="2841"/>
                      <a:pt x="4944" y="2840"/>
                      <a:pt x="5024" y="2840"/>
                    </a:cubicBezTo>
                    <a:cubicBezTo>
                      <a:pt x="6691" y="2840"/>
                      <a:pt x="8273" y="3068"/>
                      <a:pt x="9750" y="3443"/>
                    </a:cubicBezTo>
                    <a:cubicBezTo>
                      <a:pt x="9681" y="1525"/>
                      <a:pt x="8133" y="0"/>
                      <a:pt x="6216"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937;p55">
                <a:extLst>
                  <a:ext uri="{FF2B5EF4-FFF2-40B4-BE49-F238E27FC236}">
                    <a16:creationId xmlns:a16="http://schemas.microsoft.com/office/drawing/2014/main" id="{49EB0125-CC6B-3342-3D1E-00FE5E65D4FF}"/>
                  </a:ext>
                </a:extLst>
              </p:cNvPr>
              <p:cNvSpPr/>
              <p:nvPr/>
            </p:nvSpPr>
            <p:spPr>
              <a:xfrm>
                <a:off x="2564803" y="3309327"/>
                <a:ext cx="327193" cy="191323"/>
              </a:xfrm>
              <a:custGeom>
                <a:avLst/>
                <a:gdLst/>
                <a:ahLst/>
                <a:cxnLst/>
                <a:rect l="l" t="t" r="r" b="b"/>
                <a:pathLst>
                  <a:path w="23590" h="13794" extrusionOk="0">
                    <a:moveTo>
                      <a:pt x="11783" y="1"/>
                    </a:moveTo>
                    <a:cubicBezTo>
                      <a:pt x="10074" y="1"/>
                      <a:pt x="8456" y="186"/>
                      <a:pt x="7001" y="579"/>
                    </a:cubicBezTo>
                    <a:cubicBezTo>
                      <a:pt x="2888" y="1664"/>
                      <a:pt x="0" y="4067"/>
                      <a:pt x="0" y="6886"/>
                    </a:cubicBezTo>
                    <a:cubicBezTo>
                      <a:pt x="0" y="10698"/>
                      <a:pt x="5268" y="13794"/>
                      <a:pt x="11783" y="13794"/>
                    </a:cubicBezTo>
                    <a:cubicBezTo>
                      <a:pt x="18298" y="13794"/>
                      <a:pt x="23566" y="10698"/>
                      <a:pt x="23566" y="6886"/>
                    </a:cubicBezTo>
                    <a:cubicBezTo>
                      <a:pt x="23589" y="4113"/>
                      <a:pt x="20747" y="1734"/>
                      <a:pt x="16750" y="625"/>
                    </a:cubicBezTo>
                    <a:cubicBezTo>
                      <a:pt x="15249" y="232"/>
                      <a:pt x="13562" y="1"/>
                      <a:pt x="11783"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938;p55">
                <a:extLst>
                  <a:ext uri="{FF2B5EF4-FFF2-40B4-BE49-F238E27FC236}">
                    <a16:creationId xmlns:a16="http://schemas.microsoft.com/office/drawing/2014/main" id="{655E84AB-EB98-FA3A-5B65-41A99027CB2A}"/>
                  </a:ext>
                </a:extLst>
              </p:cNvPr>
              <p:cNvSpPr/>
              <p:nvPr/>
            </p:nvSpPr>
            <p:spPr>
              <a:xfrm>
                <a:off x="2451049" y="3372653"/>
                <a:ext cx="541887" cy="406585"/>
              </a:xfrm>
              <a:custGeom>
                <a:avLst/>
                <a:gdLst/>
                <a:ahLst/>
                <a:cxnLst/>
                <a:rect l="l" t="t" r="r" b="b"/>
                <a:pathLst>
                  <a:path w="39069" h="29314" extrusionOk="0">
                    <a:moveTo>
                      <a:pt x="11391" y="0"/>
                    </a:moveTo>
                    <a:cubicBezTo>
                      <a:pt x="11263" y="0"/>
                      <a:pt x="11134" y="48"/>
                      <a:pt x="11044" y="148"/>
                    </a:cubicBezTo>
                    <a:lnTo>
                      <a:pt x="2611" y="9921"/>
                    </a:lnTo>
                    <a:cubicBezTo>
                      <a:pt x="1" y="12832"/>
                      <a:pt x="878" y="17476"/>
                      <a:pt x="4413" y="19209"/>
                    </a:cubicBezTo>
                    <a:lnTo>
                      <a:pt x="10767" y="22374"/>
                    </a:lnTo>
                    <a:cubicBezTo>
                      <a:pt x="10975" y="23460"/>
                      <a:pt x="11136" y="24176"/>
                      <a:pt x="11136" y="24176"/>
                    </a:cubicBezTo>
                    <a:lnTo>
                      <a:pt x="28418" y="27387"/>
                    </a:lnTo>
                    <a:lnTo>
                      <a:pt x="28788" y="27226"/>
                    </a:lnTo>
                    <a:lnTo>
                      <a:pt x="28949" y="27364"/>
                    </a:lnTo>
                    <a:lnTo>
                      <a:pt x="29642" y="27965"/>
                    </a:lnTo>
                    <a:cubicBezTo>
                      <a:pt x="29735" y="28057"/>
                      <a:pt x="29827" y="28103"/>
                      <a:pt x="29920" y="28196"/>
                    </a:cubicBezTo>
                    <a:lnTo>
                      <a:pt x="30220" y="28427"/>
                    </a:lnTo>
                    <a:cubicBezTo>
                      <a:pt x="30428" y="28566"/>
                      <a:pt x="30682" y="28727"/>
                      <a:pt x="30913" y="28843"/>
                    </a:cubicBezTo>
                    <a:cubicBezTo>
                      <a:pt x="31445" y="29074"/>
                      <a:pt x="32022" y="29236"/>
                      <a:pt x="32646" y="29305"/>
                    </a:cubicBezTo>
                    <a:cubicBezTo>
                      <a:pt x="32733" y="29311"/>
                      <a:pt x="32819" y="29314"/>
                      <a:pt x="32906" y="29314"/>
                    </a:cubicBezTo>
                    <a:cubicBezTo>
                      <a:pt x="33143" y="29314"/>
                      <a:pt x="33380" y="29292"/>
                      <a:pt x="33616" y="29259"/>
                    </a:cubicBezTo>
                    <a:cubicBezTo>
                      <a:pt x="33917" y="29212"/>
                      <a:pt x="34240" y="29120"/>
                      <a:pt x="34540" y="29004"/>
                    </a:cubicBezTo>
                    <a:cubicBezTo>
                      <a:pt x="35118" y="28773"/>
                      <a:pt x="35603" y="28427"/>
                      <a:pt x="35996" y="28057"/>
                    </a:cubicBezTo>
                    <a:cubicBezTo>
                      <a:pt x="36112" y="27942"/>
                      <a:pt x="36227" y="27826"/>
                      <a:pt x="36319" y="27688"/>
                    </a:cubicBezTo>
                    <a:cubicBezTo>
                      <a:pt x="36389" y="27595"/>
                      <a:pt x="36458" y="27503"/>
                      <a:pt x="36527" y="27410"/>
                    </a:cubicBezTo>
                    <a:cubicBezTo>
                      <a:pt x="36966" y="26810"/>
                      <a:pt x="37220" y="26209"/>
                      <a:pt x="37359" y="25631"/>
                    </a:cubicBezTo>
                    <a:lnTo>
                      <a:pt x="37428" y="25423"/>
                    </a:lnTo>
                    <a:cubicBezTo>
                      <a:pt x="37452" y="25216"/>
                      <a:pt x="38399" y="20433"/>
                      <a:pt x="38514" y="19486"/>
                    </a:cubicBezTo>
                    <a:cubicBezTo>
                      <a:pt x="38699" y="18284"/>
                      <a:pt x="38861" y="18677"/>
                      <a:pt x="39069" y="17591"/>
                    </a:cubicBezTo>
                    <a:lnTo>
                      <a:pt x="38815" y="15489"/>
                    </a:lnTo>
                    <a:cubicBezTo>
                      <a:pt x="38539" y="15429"/>
                      <a:pt x="38262" y="15400"/>
                      <a:pt x="37989" y="15400"/>
                    </a:cubicBezTo>
                    <a:cubicBezTo>
                      <a:pt x="36564" y="15400"/>
                      <a:pt x="35222" y="16185"/>
                      <a:pt x="34564" y="17522"/>
                    </a:cubicBezTo>
                    <a:lnTo>
                      <a:pt x="33408" y="19832"/>
                    </a:lnTo>
                    <a:lnTo>
                      <a:pt x="33062" y="20618"/>
                    </a:lnTo>
                    <a:lnTo>
                      <a:pt x="32346" y="17499"/>
                    </a:lnTo>
                    <a:cubicBezTo>
                      <a:pt x="31999" y="14865"/>
                      <a:pt x="30035" y="13479"/>
                      <a:pt x="27609" y="12393"/>
                    </a:cubicBezTo>
                    <a:lnTo>
                      <a:pt x="24444" y="11307"/>
                    </a:lnTo>
                    <a:lnTo>
                      <a:pt x="24190" y="11307"/>
                    </a:lnTo>
                    <a:cubicBezTo>
                      <a:pt x="23220" y="11307"/>
                      <a:pt x="22249" y="10868"/>
                      <a:pt x="21279" y="10868"/>
                    </a:cubicBezTo>
                    <a:lnTo>
                      <a:pt x="17929" y="10868"/>
                    </a:lnTo>
                    <a:cubicBezTo>
                      <a:pt x="17213" y="10868"/>
                      <a:pt x="16520" y="11053"/>
                      <a:pt x="15827" y="11122"/>
                    </a:cubicBezTo>
                    <a:cubicBezTo>
                      <a:pt x="15133" y="11238"/>
                      <a:pt x="14463" y="11400"/>
                      <a:pt x="13817" y="11631"/>
                    </a:cubicBezTo>
                    <a:cubicBezTo>
                      <a:pt x="13239" y="11815"/>
                      <a:pt x="12731" y="11977"/>
                      <a:pt x="12153" y="12023"/>
                    </a:cubicBezTo>
                    <a:lnTo>
                      <a:pt x="10767" y="12208"/>
                    </a:lnTo>
                    <a:lnTo>
                      <a:pt x="8687" y="12462"/>
                    </a:lnTo>
                    <a:lnTo>
                      <a:pt x="8664" y="12462"/>
                    </a:lnTo>
                    <a:lnTo>
                      <a:pt x="13932" y="5462"/>
                    </a:lnTo>
                    <a:cubicBezTo>
                      <a:pt x="14140" y="5185"/>
                      <a:pt x="14163" y="4815"/>
                      <a:pt x="14024" y="4515"/>
                    </a:cubicBezTo>
                    <a:lnTo>
                      <a:pt x="11806" y="240"/>
                    </a:lnTo>
                    <a:cubicBezTo>
                      <a:pt x="11728" y="83"/>
                      <a:pt x="11560" y="0"/>
                      <a:pt x="11391" y="0"/>
                    </a:cubicBezTo>
                    <a:close/>
                  </a:path>
                </a:pathLst>
              </a:custGeom>
              <a:solidFill>
                <a:srgbClr val="E33B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939;p55">
                <a:extLst>
                  <a:ext uri="{FF2B5EF4-FFF2-40B4-BE49-F238E27FC236}">
                    <a16:creationId xmlns:a16="http://schemas.microsoft.com/office/drawing/2014/main" id="{2AE1BA21-BE43-3EF5-21E3-5E3415EF26F1}"/>
                  </a:ext>
                </a:extLst>
              </p:cNvPr>
              <p:cNvSpPr/>
              <p:nvPr/>
            </p:nvSpPr>
            <p:spPr>
              <a:xfrm>
                <a:off x="2603248" y="3371904"/>
                <a:ext cx="43593" cy="76826"/>
              </a:xfrm>
              <a:custGeom>
                <a:avLst/>
                <a:gdLst/>
                <a:ahLst/>
                <a:cxnLst/>
                <a:rect l="l" t="t" r="r" b="b"/>
                <a:pathLst>
                  <a:path w="3143" h="5539" extrusionOk="0">
                    <a:moveTo>
                      <a:pt x="373" y="0"/>
                    </a:moveTo>
                    <a:cubicBezTo>
                      <a:pt x="246" y="0"/>
                      <a:pt x="116" y="53"/>
                      <a:pt x="24" y="156"/>
                    </a:cubicBezTo>
                    <a:lnTo>
                      <a:pt x="1" y="179"/>
                    </a:lnTo>
                    <a:cubicBezTo>
                      <a:pt x="70" y="526"/>
                      <a:pt x="232" y="1011"/>
                      <a:pt x="486" y="1658"/>
                    </a:cubicBezTo>
                    <a:cubicBezTo>
                      <a:pt x="1341" y="3691"/>
                      <a:pt x="2311" y="4915"/>
                      <a:pt x="2889" y="5539"/>
                    </a:cubicBezTo>
                    <a:lnTo>
                      <a:pt x="2912" y="5470"/>
                    </a:lnTo>
                    <a:cubicBezTo>
                      <a:pt x="3120" y="5192"/>
                      <a:pt x="3143" y="4800"/>
                      <a:pt x="3004" y="4522"/>
                    </a:cubicBezTo>
                    <a:lnTo>
                      <a:pt x="763" y="248"/>
                    </a:lnTo>
                    <a:cubicBezTo>
                      <a:pt x="686" y="82"/>
                      <a:pt x="531" y="0"/>
                      <a:pt x="373"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940;p55">
                <a:extLst>
                  <a:ext uri="{FF2B5EF4-FFF2-40B4-BE49-F238E27FC236}">
                    <a16:creationId xmlns:a16="http://schemas.microsoft.com/office/drawing/2014/main" id="{53CFC4E2-36D9-4A1B-0F08-30BDFA5DAB4F}"/>
                  </a:ext>
                </a:extLst>
              </p:cNvPr>
              <p:cNvSpPr/>
              <p:nvPr/>
            </p:nvSpPr>
            <p:spPr>
              <a:xfrm>
                <a:off x="2678557" y="3509000"/>
                <a:ext cx="93581" cy="69503"/>
              </a:xfrm>
              <a:custGeom>
                <a:avLst/>
                <a:gdLst/>
                <a:ahLst/>
                <a:cxnLst/>
                <a:rect l="l" t="t" r="r" b="b"/>
                <a:pathLst>
                  <a:path w="6747" h="5011" extrusionOk="0">
                    <a:moveTo>
                      <a:pt x="3441" y="0"/>
                    </a:moveTo>
                    <a:cubicBezTo>
                      <a:pt x="1794" y="0"/>
                      <a:pt x="117" y="220"/>
                      <a:pt x="46" y="644"/>
                    </a:cubicBezTo>
                    <a:cubicBezTo>
                      <a:pt x="23" y="875"/>
                      <a:pt x="0" y="1130"/>
                      <a:pt x="0" y="1361"/>
                    </a:cubicBezTo>
                    <a:cubicBezTo>
                      <a:pt x="0" y="3348"/>
                      <a:pt x="1502" y="5011"/>
                      <a:pt x="3373" y="5011"/>
                    </a:cubicBezTo>
                    <a:cubicBezTo>
                      <a:pt x="5245" y="5011"/>
                      <a:pt x="6746" y="3394"/>
                      <a:pt x="6746" y="1361"/>
                    </a:cubicBezTo>
                    <a:cubicBezTo>
                      <a:pt x="6746" y="1106"/>
                      <a:pt x="6723" y="875"/>
                      <a:pt x="6654" y="621"/>
                    </a:cubicBezTo>
                    <a:cubicBezTo>
                      <a:pt x="6575" y="203"/>
                      <a:pt x="5022" y="0"/>
                      <a:pt x="3441"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941;p55">
                <a:extLst>
                  <a:ext uri="{FF2B5EF4-FFF2-40B4-BE49-F238E27FC236}">
                    <a16:creationId xmlns:a16="http://schemas.microsoft.com/office/drawing/2014/main" id="{F4EB7F0C-5057-E4B2-767E-BD03644E6BC0}"/>
                  </a:ext>
                </a:extLst>
              </p:cNvPr>
              <p:cNvSpPr/>
              <p:nvPr/>
            </p:nvSpPr>
            <p:spPr>
              <a:xfrm>
                <a:off x="2645549" y="3327593"/>
                <a:ext cx="157993" cy="230741"/>
              </a:xfrm>
              <a:custGeom>
                <a:avLst/>
                <a:gdLst/>
                <a:ahLst/>
                <a:cxnLst/>
                <a:rect l="l" t="t" r="r" b="b"/>
                <a:pathLst>
                  <a:path w="11391" h="16636" extrusionOk="0">
                    <a:moveTo>
                      <a:pt x="5314" y="1"/>
                    </a:moveTo>
                    <a:cubicBezTo>
                      <a:pt x="3327" y="1"/>
                      <a:pt x="1710" y="1618"/>
                      <a:pt x="1710" y="3605"/>
                    </a:cubicBezTo>
                    <a:lnTo>
                      <a:pt x="1710" y="5222"/>
                    </a:lnTo>
                    <a:lnTo>
                      <a:pt x="1710" y="5292"/>
                    </a:lnTo>
                    <a:lnTo>
                      <a:pt x="1271" y="5292"/>
                    </a:lnTo>
                    <a:cubicBezTo>
                      <a:pt x="578" y="5292"/>
                      <a:pt x="0" y="5869"/>
                      <a:pt x="0" y="6562"/>
                    </a:cubicBezTo>
                    <a:lnTo>
                      <a:pt x="0" y="6724"/>
                    </a:lnTo>
                    <a:cubicBezTo>
                      <a:pt x="0" y="7417"/>
                      <a:pt x="578" y="7995"/>
                      <a:pt x="1271" y="7995"/>
                    </a:cubicBezTo>
                    <a:lnTo>
                      <a:pt x="1710" y="7995"/>
                    </a:lnTo>
                    <a:lnTo>
                      <a:pt x="1710" y="9196"/>
                    </a:lnTo>
                    <a:cubicBezTo>
                      <a:pt x="1710" y="10421"/>
                      <a:pt x="2311" y="11530"/>
                      <a:pt x="3258" y="12153"/>
                    </a:cubicBezTo>
                    <a:lnTo>
                      <a:pt x="3258" y="14094"/>
                    </a:lnTo>
                    <a:cubicBezTo>
                      <a:pt x="3258" y="15503"/>
                      <a:pt x="4413" y="16635"/>
                      <a:pt x="5799" y="16635"/>
                    </a:cubicBezTo>
                    <a:cubicBezTo>
                      <a:pt x="7209" y="16635"/>
                      <a:pt x="8341" y="15480"/>
                      <a:pt x="8341" y="14094"/>
                    </a:cubicBezTo>
                    <a:lnTo>
                      <a:pt x="8341" y="12107"/>
                    </a:lnTo>
                    <a:cubicBezTo>
                      <a:pt x="9265" y="11437"/>
                      <a:pt x="9889" y="10374"/>
                      <a:pt x="9889" y="9150"/>
                    </a:cubicBezTo>
                    <a:lnTo>
                      <a:pt x="9889" y="8341"/>
                    </a:lnTo>
                    <a:lnTo>
                      <a:pt x="9889" y="7972"/>
                    </a:lnTo>
                    <a:lnTo>
                      <a:pt x="10120" y="7972"/>
                    </a:lnTo>
                    <a:cubicBezTo>
                      <a:pt x="10813" y="7972"/>
                      <a:pt x="11391" y="7394"/>
                      <a:pt x="11391" y="6701"/>
                    </a:cubicBezTo>
                    <a:lnTo>
                      <a:pt x="11391" y="6539"/>
                    </a:lnTo>
                    <a:cubicBezTo>
                      <a:pt x="11391" y="5869"/>
                      <a:pt x="10836" y="5292"/>
                      <a:pt x="10120" y="5292"/>
                    </a:cubicBezTo>
                    <a:lnTo>
                      <a:pt x="9889" y="5292"/>
                    </a:lnTo>
                    <a:lnTo>
                      <a:pt x="9889" y="5222"/>
                    </a:lnTo>
                    <a:lnTo>
                      <a:pt x="9889" y="3605"/>
                    </a:lnTo>
                    <a:cubicBezTo>
                      <a:pt x="9889" y="1618"/>
                      <a:pt x="8248" y="1"/>
                      <a:pt x="6262" y="1"/>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942;p55">
                <a:extLst>
                  <a:ext uri="{FF2B5EF4-FFF2-40B4-BE49-F238E27FC236}">
                    <a16:creationId xmlns:a16="http://schemas.microsoft.com/office/drawing/2014/main" id="{0E63D7C9-E4E0-1051-CCB6-E9A6E9B775F4}"/>
                  </a:ext>
                </a:extLst>
              </p:cNvPr>
              <p:cNvSpPr/>
              <p:nvPr/>
            </p:nvSpPr>
            <p:spPr>
              <a:xfrm>
                <a:off x="2693938" y="3487808"/>
                <a:ext cx="64093" cy="37823"/>
              </a:xfrm>
              <a:custGeom>
                <a:avLst/>
                <a:gdLst/>
                <a:ahLst/>
                <a:cxnLst/>
                <a:rect l="l" t="t" r="r" b="b"/>
                <a:pathLst>
                  <a:path w="4621" h="2727" extrusionOk="0">
                    <a:moveTo>
                      <a:pt x="4552" y="1"/>
                    </a:moveTo>
                    <a:cubicBezTo>
                      <a:pt x="4020" y="278"/>
                      <a:pt x="3419" y="463"/>
                      <a:pt x="2773" y="463"/>
                    </a:cubicBezTo>
                    <a:lnTo>
                      <a:pt x="1825" y="463"/>
                    </a:lnTo>
                    <a:cubicBezTo>
                      <a:pt x="1201" y="463"/>
                      <a:pt x="624" y="278"/>
                      <a:pt x="92" y="24"/>
                    </a:cubicBezTo>
                    <a:cubicBezTo>
                      <a:pt x="46" y="209"/>
                      <a:pt x="0" y="417"/>
                      <a:pt x="0" y="601"/>
                    </a:cubicBezTo>
                    <a:cubicBezTo>
                      <a:pt x="0" y="1757"/>
                      <a:pt x="1040" y="2727"/>
                      <a:pt x="2310" y="2727"/>
                    </a:cubicBezTo>
                    <a:cubicBezTo>
                      <a:pt x="3581" y="2727"/>
                      <a:pt x="4621" y="1757"/>
                      <a:pt x="4621" y="601"/>
                    </a:cubicBezTo>
                    <a:cubicBezTo>
                      <a:pt x="4621" y="417"/>
                      <a:pt x="4598" y="209"/>
                      <a:pt x="4552"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943;p55">
                <a:extLst>
                  <a:ext uri="{FF2B5EF4-FFF2-40B4-BE49-F238E27FC236}">
                    <a16:creationId xmlns:a16="http://schemas.microsoft.com/office/drawing/2014/main" id="{5397FC38-F18F-A09C-058E-D6B6F184388C}"/>
                  </a:ext>
                </a:extLst>
              </p:cNvPr>
              <p:cNvSpPr/>
              <p:nvPr/>
            </p:nvSpPr>
            <p:spPr>
              <a:xfrm>
                <a:off x="2662857" y="3327593"/>
                <a:ext cx="127230" cy="91667"/>
              </a:xfrm>
              <a:custGeom>
                <a:avLst/>
                <a:gdLst/>
                <a:ahLst/>
                <a:cxnLst/>
                <a:rect l="l" t="t" r="r" b="b"/>
                <a:pathLst>
                  <a:path w="9173" h="6609" extrusionOk="0">
                    <a:moveTo>
                      <a:pt x="3604" y="1"/>
                    </a:moveTo>
                    <a:cubicBezTo>
                      <a:pt x="1617" y="1"/>
                      <a:pt x="0" y="1618"/>
                      <a:pt x="0" y="3605"/>
                    </a:cubicBezTo>
                    <a:lnTo>
                      <a:pt x="0" y="4714"/>
                    </a:lnTo>
                    <a:cubicBezTo>
                      <a:pt x="0" y="5384"/>
                      <a:pt x="162" y="5985"/>
                      <a:pt x="485" y="6539"/>
                    </a:cubicBezTo>
                    <a:lnTo>
                      <a:pt x="485" y="5222"/>
                    </a:lnTo>
                    <a:cubicBezTo>
                      <a:pt x="485" y="3235"/>
                      <a:pt x="2102" y="1618"/>
                      <a:pt x="4089" y="1618"/>
                    </a:cubicBezTo>
                    <a:lnTo>
                      <a:pt x="4205" y="1618"/>
                    </a:lnTo>
                    <a:cubicBezTo>
                      <a:pt x="4159" y="1803"/>
                      <a:pt x="4089" y="1965"/>
                      <a:pt x="4089" y="2149"/>
                    </a:cubicBezTo>
                    <a:cubicBezTo>
                      <a:pt x="4089" y="2912"/>
                      <a:pt x="4736" y="3559"/>
                      <a:pt x="5522" y="3559"/>
                    </a:cubicBezTo>
                    <a:cubicBezTo>
                      <a:pt x="5891" y="3559"/>
                      <a:pt x="6261" y="3420"/>
                      <a:pt x="6492" y="3143"/>
                    </a:cubicBezTo>
                    <a:cubicBezTo>
                      <a:pt x="6700" y="3328"/>
                      <a:pt x="6954" y="3420"/>
                      <a:pt x="7208" y="3420"/>
                    </a:cubicBezTo>
                    <a:cubicBezTo>
                      <a:pt x="7509" y="3420"/>
                      <a:pt x="7763" y="3305"/>
                      <a:pt x="7971" y="3120"/>
                    </a:cubicBezTo>
                    <a:cubicBezTo>
                      <a:pt x="8410" y="3721"/>
                      <a:pt x="8664" y="4460"/>
                      <a:pt x="8664" y="5222"/>
                    </a:cubicBezTo>
                    <a:lnTo>
                      <a:pt x="8664" y="6608"/>
                    </a:lnTo>
                    <a:cubicBezTo>
                      <a:pt x="9010" y="6077"/>
                      <a:pt x="9172" y="5430"/>
                      <a:pt x="9172" y="4737"/>
                    </a:cubicBezTo>
                    <a:lnTo>
                      <a:pt x="9172" y="3651"/>
                    </a:lnTo>
                    <a:cubicBezTo>
                      <a:pt x="9172" y="1641"/>
                      <a:pt x="7555" y="1"/>
                      <a:pt x="5568"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944;p55">
                <a:extLst>
                  <a:ext uri="{FF2B5EF4-FFF2-40B4-BE49-F238E27FC236}">
                    <a16:creationId xmlns:a16="http://schemas.microsoft.com/office/drawing/2014/main" id="{8E6ACD79-C99E-4FDE-A335-1013C28F01A4}"/>
                  </a:ext>
                </a:extLst>
              </p:cNvPr>
              <p:cNvSpPr/>
              <p:nvPr/>
            </p:nvSpPr>
            <p:spPr>
              <a:xfrm>
                <a:off x="2668946" y="3401612"/>
                <a:ext cx="113762" cy="110253"/>
              </a:xfrm>
              <a:custGeom>
                <a:avLst/>
                <a:gdLst/>
                <a:ahLst/>
                <a:cxnLst/>
                <a:rect l="l" t="t" r="r" b="b"/>
                <a:pathLst>
                  <a:path w="8202" h="7949" extrusionOk="0">
                    <a:moveTo>
                      <a:pt x="8202" y="1"/>
                    </a:moveTo>
                    <a:lnTo>
                      <a:pt x="7532" y="2080"/>
                    </a:lnTo>
                    <a:cubicBezTo>
                      <a:pt x="7393" y="2519"/>
                      <a:pt x="6931" y="2843"/>
                      <a:pt x="6400" y="2843"/>
                    </a:cubicBezTo>
                    <a:lnTo>
                      <a:pt x="2357" y="2819"/>
                    </a:lnTo>
                    <a:cubicBezTo>
                      <a:pt x="1918" y="2819"/>
                      <a:pt x="1502" y="2611"/>
                      <a:pt x="1294" y="2265"/>
                    </a:cubicBezTo>
                    <a:lnTo>
                      <a:pt x="0" y="47"/>
                    </a:lnTo>
                    <a:lnTo>
                      <a:pt x="0" y="1918"/>
                    </a:lnTo>
                    <a:lnTo>
                      <a:pt x="0" y="4945"/>
                    </a:lnTo>
                    <a:cubicBezTo>
                      <a:pt x="0" y="6585"/>
                      <a:pt x="1502" y="7948"/>
                      <a:pt x="3304" y="7948"/>
                    </a:cubicBezTo>
                    <a:lnTo>
                      <a:pt x="5452" y="7948"/>
                    </a:lnTo>
                    <a:cubicBezTo>
                      <a:pt x="6954" y="7948"/>
                      <a:pt x="8202" y="6863"/>
                      <a:pt x="8202" y="5499"/>
                    </a:cubicBezTo>
                    <a:lnTo>
                      <a:pt x="8202" y="3097"/>
                    </a:lnTo>
                    <a:lnTo>
                      <a:pt x="8202" y="1941"/>
                    </a:lnTo>
                    <a:lnTo>
                      <a:pt x="8202" y="1"/>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945;p55">
                <a:extLst>
                  <a:ext uri="{FF2B5EF4-FFF2-40B4-BE49-F238E27FC236}">
                    <a16:creationId xmlns:a16="http://schemas.microsoft.com/office/drawing/2014/main" id="{36D73472-D2C3-23F0-73AB-E4C5B637FFCA}"/>
                  </a:ext>
                </a:extLst>
              </p:cNvPr>
              <p:cNvSpPr/>
              <p:nvPr/>
            </p:nvSpPr>
            <p:spPr>
              <a:xfrm>
                <a:off x="2655479" y="3411473"/>
                <a:ext cx="11235" cy="15465"/>
              </a:xfrm>
              <a:custGeom>
                <a:avLst/>
                <a:gdLst/>
                <a:ahLst/>
                <a:cxnLst/>
                <a:rect l="l" t="t" r="r" b="b"/>
                <a:pathLst>
                  <a:path w="810" h="1115" extrusionOk="0">
                    <a:moveTo>
                      <a:pt x="165" y="0"/>
                    </a:moveTo>
                    <a:cubicBezTo>
                      <a:pt x="128" y="0"/>
                      <a:pt x="93" y="18"/>
                      <a:pt x="70" y="52"/>
                    </a:cubicBezTo>
                    <a:cubicBezTo>
                      <a:pt x="1" y="98"/>
                      <a:pt x="1" y="191"/>
                      <a:pt x="70" y="260"/>
                    </a:cubicBezTo>
                    <a:lnTo>
                      <a:pt x="440" y="653"/>
                    </a:lnTo>
                    <a:lnTo>
                      <a:pt x="209" y="861"/>
                    </a:lnTo>
                    <a:cubicBezTo>
                      <a:pt x="162" y="907"/>
                      <a:pt x="162" y="999"/>
                      <a:pt x="209" y="1069"/>
                    </a:cubicBezTo>
                    <a:cubicBezTo>
                      <a:pt x="232" y="1092"/>
                      <a:pt x="301" y="1115"/>
                      <a:pt x="324" y="1115"/>
                    </a:cubicBezTo>
                    <a:cubicBezTo>
                      <a:pt x="393" y="1115"/>
                      <a:pt x="417" y="1092"/>
                      <a:pt x="393" y="1069"/>
                    </a:cubicBezTo>
                    <a:lnTo>
                      <a:pt x="809" y="676"/>
                    </a:lnTo>
                    <a:lnTo>
                      <a:pt x="278" y="52"/>
                    </a:lnTo>
                    <a:cubicBezTo>
                      <a:pt x="243" y="18"/>
                      <a:pt x="203" y="0"/>
                      <a:pt x="165"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946;p55">
                <a:extLst>
                  <a:ext uri="{FF2B5EF4-FFF2-40B4-BE49-F238E27FC236}">
                    <a16:creationId xmlns:a16="http://schemas.microsoft.com/office/drawing/2014/main" id="{218592EF-5D3E-29E0-711B-29BC281EAF19}"/>
                  </a:ext>
                </a:extLst>
              </p:cNvPr>
              <p:cNvSpPr/>
              <p:nvPr/>
            </p:nvSpPr>
            <p:spPr>
              <a:xfrm>
                <a:off x="2784294" y="3412027"/>
                <a:ext cx="11221" cy="14910"/>
              </a:xfrm>
              <a:custGeom>
                <a:avLst/>
                <a:gdLst/>
                <a:ahLst/>
                <a:cxnLst/>
                <a:rect l="l" t="t" r="r" b="b"/>
                <a:pathLst>
                  <a:path w="809" h="1075" extrusionOk="0">
                    <a:moveTo>
                      <a:pt x="644" y="1"/>
                    </a:moveTo>
                    <a:cubicBezTo>
                      <a:pt x="607" y="1"/>
                      <a:pt x="566" y="12"/>
                      <a:pt x="532" y="35"/>
                    </a:cubicBezTo>
                    <a:lnTo>
                      <a:pt x="0" y="682"/>
                    </a:lnTo>
                    <a:lnTo>
                      <a:pt x="416" y="1052"/>
                    </a:lnTo>
                    <a:cubicBezTo>
                      <a:pt x="462" y="1075"/>
                      <a:pt x="485" y="1075"/>
                      <a:pt x="509" y="1075"/>
                    </a:cubicBezTo>
                    <a:cubicBezTo>
                      <a:pt x="532" y="1075"/>
                      <a:pt x="601" y="1052"/>
                      <a:pt x="601" y="1052"/>
                    </a:cubicBezTo>
                    <a:cubicBezTo>
                      <a:pt x="647" y="983"/>
                      <a:pt x="647" y="890"/>
                      <a:pt x="601" y="844"/>
                    </a:cubicBezTo>
                    <a:lnTo>
                      <a:pt x="370" y="636"/>
                    </a:lnTo>
                    <a:lnTo>
                      <a:pt x="740" y="243"/>
                    </a:lnTo>
                    <a:cubicBezTo>
                      <a:pt x="809" y="174"/>
                      <a:pt x="809" y="105"/>
                      <a:pt x="740" y="35"/>
                    </a:cubicBezTo>
                    <a:cubicBezTo>
                      <a:pt x="717" y="12"/>
                      <a:pt x="682" y="1"/>
                      <a:pt x="644"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947;p55">
                <a:extLst>
                  <a:ext uri="{FF2B5EF4-FFF2-40B4-BE49-F238E27FC236}">
                    <a16:creationId xmlns:a16="http://schemas.microsoft.com/office/drawing/2014/main" id="{F5CDEA28-8FAA-71E0-78B5-D92924564BCA}"/>
                  </a:ext>
                </a:extLst>
              </p:cNvPr>
              <p:cNvSpPr/>
              <p:nvPr/>
            </p:nvSpPr>
            <p:spPr>
              <a:xfrm>
                <a:off x="2693605" y="3377868"/>
                <a:ext cx="24370" cy="15104"/>
              </a:xfrm>
              <a:custGeom>
                <a:avLst/>
                <a:gdLst/>
                <a:ahLst/>
                <a:cxnLst/>
                <a:rect l="l" t="t" r="r" b="b"/>
                <a:pathLst>
                  <a:path w="1757" h="1089" extrusionOk="0">
                    <a:moveTo>
                      <a:pt x="1212" y="0"/>
                    </a:moveTo>
                    <a:cubicBezTo>
                      <a:pt x="1051" y="0"/>
                      <a:pt x="864" y="34"/>
                      <a:pt x="671" y="119"/>
                    </a:cubicBezTo>
                    <a:cubicBezTo>
                      <a:pt x="301" y="303"/>
                      <a:pt x="93" y="581"/>
                      <a:pt x="70" y="766"/>
                    </a:cubicBezTo>
                    <a:cubicBezTo>
                      <a:pt x="1" y="997"/>
                      <a:pt x="93" y="1089"/>
                      <a:pt x="209" y="1089"/>
                    </a:cubicBezTo>
                    <a:cubicBezTo>
                      <a:pt x="324" y="1089"/>
                      <a:pt x="463" y="997"/>
                      <a:pt x="579" y="950"/>
                    </a:cubicBezTo>
                    <a:cubicBezTo>
                      <a:pt x="694" y="881"/>
                      <a:pt x="833" y="789"/>
                      <a:pt x="948" y="766"/>
                    </a:cubicBezTo>
                    <a:cubicBezTo>
                      <a:pt x="1064" y="719"/>
                      <a:pt x="1179" y="650"/>
                      <a:pt x="1341" y="581"/>
                    </a:cubicBezTo>
                    <a:cubicBezTo>
                      <a:pt x="1457" y="534"/>
                      <a:pt x="1595" y="488"/>
                      <a:pt x="1688" y="396"/>
                    </a:cubicBezTo>
                    <a:cubicBezTo>
                      <a:pt x="1757" y="303"/>
                      <a:pt x="1734" y="165"/>
                      <a:pt x="1572" y="72"/>
                    </a:cubicBezTo>
                    <a:cubicBezTo>
                      <a:pt x="1484" y="28"/>
                      <a:pt x="1359" y="0"/>
                      <a:pt x="1212"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948;p55">
                <a:extLst>
                  <a:ext uri="{FF2B5EF4-FFF2-40B4-BE49-F238E27FC236}">
                    <a16:creationId xmlns:a16="http://schemas.microsoft.com/office/drawing/2014/main" id="{181C7303-0F78-EE4C-7D41-7A6789CB9EB1}"/>
                  </a:ext>
                </a:extLst>
              </p:cNvPr>
              <p:cNvSpPr/>
              <p:nvPr/>
            </p:nvSpPr>
            <p:spPr>
              <a:xfrm>
                <a:off x="2742951" y="3395842"/>
                <a:ext cx="26298" cy="10028"/>
              </a:xfrm>
              <a:custGeom>
                <a:avLst/>
                <a:gdLst/>
                <a:ahLst/>
                <a:cxnLst/>
                <a:rect l="l" t="t" r="r" b="b"/>
                <a:pathLst>
                  <a:path w="1896" h="723" extrusionOk="0">
                    <a:moveTo>
                      <a:pt x="948" y="1"/>
                    </a:moveTo>
                    <a:cubicBezTo>
                      <a:pt x="509" y="1"/>
                      <a:pt x="232" y="163"/>
                      <a:pt x="116" y="347"/>
                    </a:cubicBezTo>
                    <a:cubicBezTo>
                      <a:pt x="1" y="509"/>
                      <a:pt x="24" y="648"/>
                      <a:pt x="140" y="694"/>
                    </a:cubicBezTo>
                    <a:cubicBezTo>
                      <a:pt x="197" y="717"/>
                      <a:pt x="261" y="723"/>
                      <a:pt x="330" y="723"/>
                    </a:cubicBezTo>
                    <a:cubicBezTo>
                      <a:pt x="399" y="723"/>
                      <a:pt x="475" y="717"/>
                      <a:pt x="555" y="717"/>
                    </a:cubicBezTo>
                    <a:cubicBezTo>
                      <a:pt x="694" y="694"/>
                      <a:pt x="833" y="694"/>
                      <a:pt x="948" y="694"/>
                    </a:cubicBezTo>
                    <a:lnTo>
                      <a:pt x="1364" y="694"/>
                    </a:lnTo>
                    <a:cubicBezTo>
                      <a:pt x="1420" y="694"/>
                      <a:pt x="1475" y="698"/>
                      <a:pt x="1529" y="698"/>
                    </a:cubicBezTo>
                    <a:cubicBezTo>
                      <a:pt x="1610" y="698"/>
                      <a:pt x="1688" y="689"/>
                      <a:pt x="1757" y="648"/>
                    </a:cubicBezTo>
                    <a:cubicBezTo>
                      <a:pt x="1872" y="625"/>
                      <a:pt x="1895" y="486"/>
                      <a:pt x="1780" y="301"/>
                    </a:cubicBezTo>
                    <a:cubicBezTo>
                      <a:pt x="1664" y="140"/>
                      <a:pt x="1364" y="1"/>
                      <a:pt x="948"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949;p55">
                <a:extLst>
                  <a:ext uri="{FF2B5EF4-FFF2-40B4-BE49-F238E27FC236}">
                    <a16:creationId xmlns:a16="http://schemas.microsoft.com/office/drawing/2014/main" id="{73E7FA4C-5333-269E-697E-7CC8C28E3E8B}"/>
                  </a:ext>
                </a:extLst>
              </p:cNvPr>
              <p:cNvSpPr/>
              <p:nvPr/>
            </p:nvSpPr>
            <p:spPr>
              <a:xfrm>
                <a:off x="2704506" y="3410904"/>
                <a:ext cx="8669" cy="8988"/>
              </a:xfrm>
              <a:custGeom>
                <a:avLst/>
                <a:gdLst/>
                <a:ahLst/>
                <a:cxnLst/>
                <a:rect l="l" t="t" r="r" b="b"/>
                <a:pathLst>
                  <a:path w="625" h="648" extrusionOk="0">
                    <a:moveTo>
                      <a:pt x="324" y="1"/>
                    </a:moveTo>
                    <a:cubicBezTo>
                      <a:pt x="139" y="1"/>
                      <a:pt x="1" y="139"/>
                      <a:pt x="1" y="324"/>
                    </a:cubicBezTo>
                    <a:cubicBezTo>
                      <a:pt x="1" y="486"/>
                      <a:pt x="139" y="648"/>
                      <a:pt x="324" y="648"/>
                    </a:cubicBezTo>
                    <a:cubicBezTo>
                      <a:pt x="486" y="648"/>
                      <a:pt x="624" y="486"/>
                      <a:pt x="624" y="324"/>
                    </a:cubicBezTo>
                    <a:cubicBezTo>
                      <a:pt x="624" y="139"/>
                      <a:pt x="486" y="1"/>
                      <a:pt x="324"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950;p55">
                <a:extLst>
                  <a:ext uri="{FF2B5EF4-FFF2-40B4-BE49-F238E27FC236}">
                    <a16:creationId xmlns:a16="http://schemas.microsoft.com/office/drawing/2014/main" id="{2DED1BBE-B051-D04B-B8B0-2E89E0CB817F}"/>
                  </a:ext>
                </a:extLst>
              </p:cNvPr>
              <p:cNvSpPr/>
              <p:nvPr/>
            </p:nvSpPr>
            <p:spPr>
              <a:xfrm>
                <a:off x="2701621" y="3415897"/>
                <a:ext cx="13801" cy="4952"/>
              </a:xfrm>
              <a:custGeom>
                <a:avLst/>
                <a:gdLst/>
                <a:ahLst/>
                <a:cxnLst/>
                <a:rect l="l" t="t" r="r" b="b"/>
                <a:pathLst>
                  <a:path w="995" h="357" extrusionOk="0">
                    <a:moveTo>
                      <a:pt x="487" y="0"/>
                    </a:moveTo>
                    <a:cubicBezTo>
                      <a:pt x="247" y="0"/>
                      <a:pt x="93" y="103"/>
                      <a:pt x="93" y="103"/>
                    </a:cubicBezTo>
                    <a:cubicBezTo>
                      <a:pt x="24" y="149"/>
                      <a:pt x="1" y="241"/>
                      <a:pt x="70" y="311"/>
                    </a:cubicBezTo>
                    <a:cubicBezTo>
                      <a:pt x="97" y="338"/>
                      <a:pt x="140" y="349"/>
                      <a:pt x="180" y="349"/>
                    </a:cubicBezTo>
                    <a:cubicBezTo>
                      <a:pt x="209" y="349"/>
                      <a:pt x="236" y="343"/>
                      <a:pt x="255" y="334"/>
                    </a:cubicBezTo>
                    <a:cubicBezTo>
                      <a:pt x="255" y="334"/>
                      <a:pt x="357" y="272"/>
                      <a:pt x="515" y="272"/>
                    </a:cubicBezTo>
                    <a:cubicBezTo>
                      <a:pt x="594" y="272"/>
                      <a:pt x="686" y="288"/>
                      <a:pt x="786" y="334"/>
                    </a:cubicBezTo>
                    <a:cubicBezTo>
                      <a:pt x="786" y="357"/>
                      <a:pt x="809" y="357"/>
                      <a:pt x="832" y="357"/>
                    </a:cubicBezTo>
                    <a:cubicBezTo>
                      <a:pt x="902" y="357"/>
                      <a:pt x="948" y="334"/>
                      <a:pt x="948" y="311"/>
                    </a:cubicBezTo>
                    <a:cubicBezTo>
                      <a:pt x="994" y="218"/>
                      <a:pt x="948" y="126"/>
                      <a:pt x="902" y="103"/>
                    </a:cubicBezTo>
                    <a:cubicBezTo>
                      <a:pt x="748" y="26"/>
                      <a:pt x="606" y="0"/>
                      <a:pt x="487"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951;p55">
                <a:extLst>
                  <a:ext uri="{FF2B5EF4-FFF2-40B4-BE49-F238E27FC236}">
                    <a16:creationId xmlns:a16="http://schemas.microsoft.com/office/drawing/2014/main" id="{5C4E5763-CF59-9E42-35F4-19A1E964616C}"/>
                  </a:ext>
                </a:extLst>
              </p:cNvPr>
              <p:cNvSpPr/>
              <p:nvPr/>
            </p:nvSpPr>
            <p:spPr>
              <a:xfrm>
                <a:off x="2750329" y="3410904"/>
                <a:ext cx="8988" cy="8988"/>
              </a:xfrm>
              <a:custGeom>
                <a:avLst/>
                <a:gdLst/>
                <a:ahLst/>
                <a:cxnLst/>
                <a:rect l="l" t="t" r="r" b="b"/>
                <a:pathLst>
                  <a:path w="648" h="648" extrusionOk="0">
                    <a:moveTo>
                      <a:pt x="324" y="1"/>
                    </a:moveTo>
                    <a:cubicBezTo>
                      <a:pt x="162" y="1"/>
                      <a:pt x="0" y="139"/>
                      <a:pt x="0" y="324"/>
                    </a:cubicBezTo>
                    <a:cubicBezTo>
                      <a:pt x="0" y="486"/>
                      <a:pt x="162" y="648"/>
                      <a:pt x="324" y="648"/>
                    </a:cubicBezTo>
                    <a:cubicBezTo>
                      <a:pt x="509" y="648"/>
                      <a:pt x="647" y="486"/>
                      <a:pt x="647" y="324"/>
                    </a:cubicBezTo>
                    <a:cubicBezTo>
                      <a:pt x="647" y="139"/>
                      <a:pt x="509" y="1"/>
                      <a:pt x="324"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952;p55">
                <a:extLst>
                  <a:ext uri="{FF2B5EF4-FFF2-40B4-BE49-F238E27FC236}">
                    <a16:creationId xmlns:a16="http://schemas.microsoft.com/office/drawing/2014/main" id="{B8BBF74B-173A-865D-0B17-DEE7E3D3284C}"/>
                  </a:ext>
                </a:extLst>
              </p:cNvPr>
              <p:cNvSpPr/>
              <p:nvPr/>
            </p:nvSpPr>
            <p:spPr>
              <a:xfrm>
                <a:off x="2748082" y="3415897"/>
                <a:ext cx="13801" cy="5132"/>
              </a:xfrm>
              <a:custGeom>
                <a:avLst/>
                <a:gdLst/>
                <a:ahLst/>
                <a:cxnLst/>
                <a:rect l="l" t="t" r="r" b="b"/>
                <a:pathLst>
                  <a:path w="995" h="370" extrusionOk="0">
                    <a:moveTo>
                      <a:pt x="487" y="0"/>
                    </a:moveTo>
                    <a:cubicBezTo>
                      <a:pt x="247" y="0"/>
                      <a:pt x="93" y="103"/>
                      <a:pt x="93" y="103"/>
                    </a:cubicBezTo>
                    <a:cubicBezTo>
                      <a:pt x="24" y="149"/>
                      <a:pt x="1" y="241"/>
                      <a:pt x="70" y="311"/>
                    </a:cubicBezTo>
                    <a:cubicBezTo>
                      <a:pt x="99" y="340"/>
                      <a:pt x="147" y="369"/>
                      <a:pt x="190" y="369"/>
                    </a:cubicBezTo>
                    <a:cubicBezTo>
                      <a:pt x="215" y="369"/>
                      <a:pt x="238" y="359"/>
                      <a:pt x="255" y="334"/>
                    </a:cubicBezTo>
                    <a:cubicBezTo>
                      <a:pt x="255" y="334"/>
                      <a:pt x="357" y="272"/>
                      <a:pt x="515" y="272"/>
                    </a:cubicBezTo>
                    <a:cubicBezTo>
                      <a:pt x="594" y="272"/>
                      <a:pt x="686" y="288"/>
                      <a:pt x="786" y="334"/>
                    </a:cubicBezTo>
                    <a:cubicBezTo>
                      <a:pt x="786" y="357"/>
                      <a:pt x="809" y="357"/>
                      <a:pt x="832" y="357"/>
                    </a:cubicBezTo>
                    <a:cubicBezTo>
                      <a:pt x="879" y="357"/>
                      <a:pt x="925" y="334"/>
                      <a:pt x="948" y="311"/>
                    </a:cubicBezTo>
                    <a:cubicBezTo>
                      <a:pt x="994" y="218"/>
                      <a:pt x="948" y="126"/>
                      <a:pt x="902" y="103"/>
                    </a:cubicBezTo>
                    <a:cubicBezTo>
                      <a:pt x="748" y="26"/>
                      <a:pt x="606" y="0"/>
                      <a:pt x="487"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953;p55">
                <a:extLst>
                  <a:ext uri="{FF2B5EF4-FFF2-40B4-BE49-F238E27FC236}">
                    <a16:creationId xmlns:a16="http://schemas.microsoft.com/office/drawing/2014/main" id="{214C7BC7-A635-17AB-FCA5-7003F6A8064B}"/>
                  </a:ext>
                </a:extLst>
              </p:cNvPr>
              <p:cNvSpPr/>
              <p:nvPr/>
            </p:nvSpPr>
            <p:spPr>
              <a:xfrm>
                <a:off x="2721163" y="3394566"/>
                <a:ext cx="19890" cy="40708"/>
              </a:xfrm>
              <a:custGeom>
                <a:avLst/>
                <a:gdLst/>
                <a:ahLst/>
                <a:cxnLst/>
                <a:rect l="l" t="t" r="r" b="b"/>
                <a:pathLst>
                  <a:path w="1434" h="2935" extrusionOk="0">
                    <a:moveTo>
                      <a:pt x="578" y="0"/>
                    </a:moveTo>
                    <a:cubicBezTo>
                      <a:pt x="509" y="0"/>
                      <a:pt x="440" y="47"/>
                      <a:pt x="440" y="139"/>
                    </a:cubicBezTo>
                    <a:lnTo>
                      <a:pt x="440" y="1294"/>
                    </a:lnTo>
                    <a:cubicBezTo>
                      <a:pt x="440" y="1525"/>
                      <a:pt x="625" y="1710"/>
                      <a:pt x="856" y="1710"/>
                    </a:cubicBezTo>
                    <a:lnTo>
                      <a:pt x="1017" y="1710"/>
                    </a:lnTo>
                    <a:cubicBezTo>
                      <a:pt x="1087" y="1710"/>
                      <a:pt x="1133" y="1756"/>
                      <a:pt x="1133" y="1826"/>
                    </a:cubicBezTo>
                    <a:lnTo>
                      <a:pt x="1133" y="2010"/>
                    </a:lnTo>
                    <a:cubicBezTo>
                      <a:pt x="1133" y="2357"/>
                      <a:pt x="856" y="2657"/>
                      <a:pt x="463" y="2657"/>
                    </a:cubicBezTo>
                    <a:lnTo>
                      <a:pt x="163" y="2657"/>
                    </a:lnTo>
                    <a:cubicBezTo>
                      <a:pt x="70" y="2657"/>
                      <a:pt x="1" y="2704"/>
                      <a:pt x="1" y="2796"/>
                    </a:cubicBezTo>
                    <a:cubicBezTo>
                      <a:pt x="1" y="2888"/>
                      <a:pt x="70" y="2935"/>
                      <a:pt x="163" y="2935"/>
                    </a:cubicBezTo>
                    <a:lnTo>
                      <a:pt x="463" y="2935"/>
                    </a:lnTo>
                    <a:cubicBezTo>
                      <a:pt x="994" y="2935"/>
                      <a:pt x="1433" y="2542"/>
                      <a:pt x="1433" y="2010"/>
                    </a:cubicBezTo>
                    <a:lnTo>
                      <a:pt x="1433" y="1826"/>
                    </a:lnTo>
                    <a:cubicBezTo>
                      <a:pt x="1433" y="1595"/>
                      <a:pt x="1248" y="1410"/>
                      <a:pt x="1017" y="1410"/>
                    </a:cubicBezTo>
                    <a:lnTo>
                      <a:pt x="856" y="1410"/>
                    </a:lnTo>
                    <a:cubicBezTo>
                      <a:pt x="786" y="1410"/>
                      <a:pt x="740" y="1364"/>
                      <a:pt x="740" y="1294"/>
                    </a:cubicBezTo>
                    <a:lnTo>
                      <a:pt x="740" y="139"/>
                    </a:lnTo>
                    <a:cubicBezTo>
                      <a:pt x="740" y="47"/>
                      <a:pt x="671" y="0"/>
                      <a:pt x="578"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954;p55">
                <a:extLst>
                  <a:ext uri="{FF2B5EF4-FFF2-40B4-BE49-F238E27FC236}">
                    <a16:creationId xmlns:a16="http://schemas.microsoft.com/office/drawing/2014/main" id="{0A362586-AC91-D3D0-F3A5-CD27E2AFE585}"/>
                  </a:ext>
                </a:extLst>
              </p:cNvPr>
              <p:cNvSpPr/>
              <p:nvPr/>
            </p:nvSpPr>
            <p:spPr>
              <a:xfrm>
                <a:off x="2702911" y="3443274"/>
                <a:ext cx="41596" cy="23191"/>
              </a:xfrm>
              <a:custGeom>
                <a:avLst/>
                <a:gdLst/>
                <a:ahLst/>
                <a:cxnLst/>
                <a:rect l="l" t="t" r="r" b="b"/>
                <a:pathLst>
                  <a:path w="2999" h="1672" extrusionOk="0">
                    <a:moveTo>
                      <a:pt x="624" y="0"/>
                    </a:moveTo>
                    <a:cubicBezTo>
                      <a:pt x="1" y="0"/>
                      <a:pt x="299" y="1671"/>
                      <a:pt x="1374" y="1671"/>
                    </a:cubicBezTo>
                    <a:cubicBezTo>
                      <a:pt x="1416" y="1671"/>
                      <a:pt x="1458" y="1669"/>
                      <a:pt x="1502" y="1664"/>
                    </a:cubicBezTo>
                    <a:cubicBezTo>
                      <a:pt x="2670" y="1549"/>
                      <a:pt x="2998" y="185"/>
                      <a:pt x="2237" y="185"/>
                    </a:cubicBezTo>
                    <a:cubicBezTo>
                      <a:pt x="2231" y="185"/>
                      <a:pt x="2224" y="185"/>
                      <a:pt x="2218" y="185"/>
                    </a:cubicBezTo>
                    <a:cubicBezTo>
                      <a:pt x="2147" y="189"/>
                      <a:pt x="2075" y="191"/>
                      <a:pt x="2004" y="191"/>
                    </a:cubicBezTo>
                    <a:cubicBezTo>
                      <a:pt x="1292" y="191"/>
                      <a:pt x="624" y="0"/>
                      <a:pt x="62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955;p55">
                <a:extLst>
                  <a:ext uri="{FF2B5EF4-FFF2-40B4-BE49-F238E27FC236}">
                    <a16:creationId xmlns:a16="http://schemas.microsoft.com/office/drawing/2014/main" id="{503E00B0-912D-A130-D3D1-CD23E4EAD7BE}"/>
                  </a:ext>
                </a:extLst>
              </p:cNvPr>
              <p:cNvSpPr/>
              <p:nvPr/>
            </p:nvSpPr>
            <p:spPr>
              <a:xfrm>
                <a:off x="2604219" y="3332280"/>
                <a:ext cx="119532" cy="99157"/>
              </a:xfrm>
              <a:custGeom>
                <a:avLst/>
                <a:gdLst/>
                <a:ahLst/>
                <a:cxnLst/>
                <a:rect l="l" t="t" r="r" b="b"/>
                <a:pathLst>
                  <a:path w="8618" h="7149" extrusionOk="0">
                    <a:moveTo>
                      <a:pt x="6220" y="0"/>
                    </a:moveTo>
                    <a:cubicBezTo>
                      <a:pt x="6170" y="0"/>
                      <a:pt x="6120" y="10"/>
                      <a:pt x="6076" y="32"/>
                    </a:cubicBezTo>
                    <a:lnTo>
                      <a:pt x="5383" y="333"/>
                    </a:lnTo>
                    <a:cubicBezTo>
                      <a:pt x="5314" y="333"/>
                      <a:pt x="416" y="3013"/>
                      <a:pt x="0" y="3383"/>
                    </a:cubicBezTo>
                    <a:cubicBezTo>
                      <a:pt x="0" y="3383"/>
                      <a:pt x="1023" y="7148"/>
                      <a:pt x="2261" y="7148"/>
                    </a:cubicBezTo>
                    <a:cubicBezTo>
                      <a:pt x="2338" y="7148"/>
                      <a:pt x="2416" y="7133"/>
                      <a:pt x="2495" y="7102"/>
                    </a:cubicBezTo>
                    <a:cubicBezTo>
                      <a:pt x="2773" y="6987"/>
                      <a:pt x="3096" y="6871"/>
                      <a:pt x="3373" y="6709"/>
                    </a:cubicBezTo>
                    <a:cubicBezTo>
                      <a:pt x="3835" y="6478"/>
                      <a:pt x="4274" y="6155"/>
                      <a:pt x="4644" y="5808"/>
                    </a:cubicBezTo>
                    <a:cubicBezTo>
                      <a:pt x="4877" y="5825"/>
                      <a:pt x="5152" y="5837"/>
                      <a:pt x="5437" y="5837"/>
                    </a:cubicBezTo>
                    <a:cubicBezTo>
                      <a:pt x="6369" y="5837"/>
                      <a:pt x="7415" y="5704"/>
                      <a:pt x="7486" y="5138"/>
                    </a:cubicBezTo>
                    <a:cubicBezTo>
                      <a:pt x="7509" y="4792"/>
                      <a:pt x="6723" y="4607"/>
                      <a:pt x="6030" y="4491"/>
                    </a:cubicBezTo>
                    <a:cubicBezTo>
                      <a:pt x="6538" y="4029"/>
                      <a:pt x="8271" y="2944"/>
                      <a:pt x="8271" y="2944"/>
                    </a:cubicBezTo>
                    <a:cubicBezTo>
                      <a:pt x="8525" y="2805"/>
                      <a:pt x="8618" y="2528"/>
                      <a:pt x="8479" y="2320"/>
                    </a:cubicBezTo>
                    <a:lnTo>
                      <a:pt x="8433" y="2297"/>
                    </a:lnTo>
                    <a:cubicBezTo>
                      <a:pt x="8361" y="2135"/>
                      <a:pt x="8205" y="2043"/>
                      <a:pt x="8052" y="2043"/>
                    </a:cubicBezTo>
                    <a:cubicBezTo>
                      <a:pt x="8009" y="2043"/>
                      <a:pt x="7966" y="2050"/>
                      <a:pt x="7925" y="2066"/>
                    </a:cubicBezTo>
                    <a:lnTo>
                      <a:pt x="7948" y="2019"/>
                    </a:lnTo>
                    <a:lnTo>
                      <a:pt x="8017" y="1996"/>
                    </a:lnTo>
                    <a:cubicBezTo>
                      <a:pt x="8248" y="1881"/>
                      <a:pt x="8317" y="1604"/>
                      <a:pt x="8202" y="1372"/>
                    </a:cubicBezTo>
                    <a:lnTo>
                      <a:pt x="8179" y="1326"/>
                    </a:lnTo>
                    <a:cubicBezTo>
                      <a:pt x="8100" y="1169"/>
                      <a:pt x="7936" y="1087"/>
                      <a:pt x="7766" y="1087"/>
                    </a:cubicBezTo>
                    <a:cubicBezTo>
                      <a:pt x="7686" y="1087"/>
                      <a:pt x="7606" y="1105"/>
                      <a:pt x="7532" y="1141"/>
                    </a:cubicBezTo>
                    <a:cubicBezTo>
                      <a:pt x="7578" y="1026"/>
                      <a:pt x="7578" y="934"/>
                      <a:pt x="7509" y="818"/>
                    </a:cubicBezTo>
                    <a:lnTo>
                      <a:pt x="7486" y="795"/>
                    </a:lnTo>
                    <a:cubicBezTo>
                      <a:pt x="7404" y="631"/>
                      <a:pt x="7229" y="537"/>
                      <a:pt x="7053" y="537"/>
                    </a:cubicBezTo>
                    <a:cubicBezTo>
                      <a:pt x="6980" y="537"/>
                      <a:pt x="6906" y="553"/>
                      <a:pt x="6839" y="587"/>
                    </a:cubicBezTo>
                    <a:lnTo>
                      <a:pt x="6654" y="702"/>
                    </a:lnTo>
                    <a:lnTo>
                      <a:pt x="6585" y="702"/>
                    </a:lnTo>
                    <a:cubicBezTo>
                      <a:pt x="6677" y="587"/>
                      <a:pt x="6700" y="448"/>
                      <a:pt x="6654" y="287"/>
                    </a:cubicBezTo>
                    <a:lnTo>
                      <a:pt x="6608" y="264"/>
                    </a:lnTo>
                    <a:cubicBezTo>
                      <a:pt x="6555" y="105"/>
                      <a:pt x="6381" y="0"/>
                      <a:pt x="6220" y="0"/>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956;p55">
                <a:extLst>
                  <a:ext uri="{FF2B5EF4-FFF2-40B4-BE49-F238E27FC236}">
                    <a16:creationId xmlns:a16="http://schemas.microsoft.com/office/drawing/2014/main" id="{31A6B6E5-2DBA-7E56-C276-803E572D7B14}"/>
                  </a:ext>
                </a:extLst>
              </p:cNvPr>
              <p:cNvSpPr/>
              <p:nvPr/>
            </p:nvSpPr>
            <p:spPr>
              <a:xfrm>
                <a:off x="2687197" y="3359519"/>
                <a:ext cx="29821" cy="16478"/>
              </a:xfrm>
              <a:custGeom>
                <a:avLst/>
                <a:gdLst/>
                <a:ahLst/>
                <a:cxnLst/>
                <a:rect l="l" t="t" r="r" b="b"/>
                <a:pathLst>
                  <a:path w="2150" h="1188" extrusionOk="0">
                    <a:moveTo>
                      <a:pt x="2012" y="1"/>
                    </a:moveTo>
                    <a:cubicBezTo>
                      <a:pt x="1998" y="1"/>
                      <a:pt x="1982" y="3"/>
                      <a:pt x="1965" y="9"/>
                    </a:cubicBezTo>
                    <a:lnTo>
                      <a:pt x="93" y="1003"/>
                    </a:lnTo>
                    <a:cubicBezTo>
                      <a:pt x="24" y="1026"/>
                      <a:pt x="1" y="1072"/>
                      <a:pt x="24" y="1141"/>
                    </a:cubicBezTo>
                    <a:cubicBezTo>
                      <a:pt x="24" y="1164"/>
                      <a:pt x="93" y="1187"/>
                      <a:pt x="116" y="1187"/>
                    </a:cubicBezTo>
                    <a:cubicBezTo>
                      <a:pt x="132" y="1187"/>
                      <a:pt x="137" y="1177"/>
                      <a:pt x="152" y="1177"/>
                    </a:cubicBezTo>
                    <a:cubicBezTo>
                      <a:pt x="160" y="1177"/>
                      <a:pt x="170" y="1180"/>
                      <a:pt x="186" y="1187"/>
                    </a:cubicBezTo>
                    <a:lnTo>
                      <a:pt x="2057" y="217"/>
                    </a:lnTo>
                    <a:cubicBezTo>
                      <a:pt x="2103" y="171"/>
                      <a:pt x="2150" y="125"/>
                      <a:pt x="2103" y="78"/>
                    </a:cubicBezTo>
                    <a:cubicBezTo>
                      <a:pt x="2086" y="27"/>
                      <a:pt x="2056" y="1"/>
                      <a:pt x="2012"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957;p55">
                <a:extLst>
                  <a:ext uri="{FF2B5EF4-FFF2-40B4-BE49-F238E27FC236}">
                    <a16:creationId xmlns:a16="http://schemas.microsoft.com/office/drawing/2014/main" id="{1D76938E-E08C-1635-F9B7-EF296FD5D991}"/>
                  </a:ext>
                </a:extLst>
              </p:cNvPr>
              <p:cNvSpPr/>
              <p:nvPr/>
            </p:nvSpPr>
            <p:spPr>
              <a:xfrm>
                <a:off x="2679195" y="3348299"/>
                <a:ext cx="29807" cy="16478"/>
              </a:xfrm>
              <a:custGeom>
                <a:avLst/>
                <a:gdLst/>
                <a:ahLst/>
                <a:cxnLst/>
                <a:rect l="l" t="t" r="r" b="b"/>
                <a:pathLst>
                  <a:path w="2149" h="1188" extrusionOk="0">
                    <a:moveTo>
                      <a:pt x="2012" y="1"/>
                    </a:moveTo>
                    <a:cubicBezTo>
                      <a:pt x="1997" y="1"/>
                      <a:pt x="1981" y="4"/>
                      <a:pt x="1964" y="10"/>
                    </a:cubicBezTo>
                    <a:lnTo>
                      <a:pt x="93" y="1003"/>
                    </a:lnTo>
                    <a:cubicBezTo>
                      <a:pt x="23" y="1026"/>
                      <a:pt x="0" y="1072"/>
                      <a:pt x="23" y="1142"/>
                    </a:cubicBezTo>
                    <a:cubicBezTo>
                      <a:pt x="23" y="1165"/>
                      <a:pt x="93" y="1188"/>
                      <a:pt x="116" y="1188"/>
                    </a:cubicBezTo>
                    <a:cubicBezTo>
                      <a:pt x="131" y="1188"/>
                      <a:pt x="157" y="1178"/>
                      <a:pt x="172" y="1178"/>
                    </a:cubicBezTo>
                    <a:cubicBezTo>
                      <a:pt x="180" y="1178"/>
                      <a:pt x="185" y="1180"/>
                      <a:pt x="185" y="1188"/>
                    </a:cubicBezTo>
                    <a:lnTo>
                      <a:pt x="2057" y="217"/>
                    </a:lnTo>
                    <a:cubicBezTo>
                      <a:pt x="2103" y="194"/>
                      <a:pt x="2149" y="125"/>
                      <a:pt x="2103" y="79"/>
                    </a:cubicBezTo>
                    <a:cubicBezTo>
                      <a:pt x="2085" y="27"/>
                      <a:pt x="2055" y="1"/>
                      <a:pt x="2012"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958;p55">
                <a:extLst>
                  <a:ext uri="{FF2B5EF4-FFF2-40B4-BE49-F238E27FC236}">
                    <a16:creationId xmlns:a16="http://schemas.microsoft.com/office/drawing/2014/main" id="{45A2FF4A-4355-0F46-650A-01935141990E}"/>
                  </a:ext>
                </a:extLst>
              </p:cNvPr>
              <p:cNvSpPr/>
              <p:nvPr/>
            </p:nvSpPr>
            <p:spPr>
              <a:xfrm>
                <a:off x="2667975" y="3339964"/>
                <a:ext cx="30140" cy="15840"/>
              </a:xfrm>
              <a:custGeom>
                <a:avLst/>
                <a:gdLst/>
                <a:ahLst/>
                <a:cxnLst/>
                <a:rect l="l" t="t" r="r" b="b"/>
                <a:pathLst>
                  <a:path w="2173" h="1142" extrusionOk="0">
                    <a:moveTo>
                      <a:pt x="2039" y="1"/>
                    </a:moveTo>
                    <a:cubicBezTo>
                      <a:pt x="2023" y="1"/>
                      <a:pt x="2006" y="4"/>
                      <a:pt x="1988" y="10"/>
                    </a:cubicBezTo>
                    <a:lnTo>
                      <a:pt x="93" y="934"/>
                    </a:lnTo>
                    <a:cubicBezTo>
                      <a:pt x="24" y="957"/>
                      <a:pt x="1" y="1026"/>
                      <a:pt x="24" y="1073"/>
                    </a:cubicBezTo>
                    <a:cubicBezTo>
                      <a:pt x="24" y="1096"/>
                      <a:pt x="93" y="1142"/>
                      <a:pt x="116" y="1142"/>
                    </a:cubicBezTo>
                    <a:lnTo>
                      <a:pt x="186" y="1142"/>
                    </a:lnTo>
                    <a:lnTo>
                      <a:pt x="2080" y="218"/>
                    </a:lnTo>
                    <a:cubicBezTo>
                      <a:pt x="2149" y="172"/>
                      <a:pt x="2172" y="125"/>
                      <a:pt x="2149" y="56"/>
                    </a:cubicBezTo>
                    <a:cubicBezTo>
                      <a:pt x="2116" y="22"/>
                      <a:pt x="2082" y="1"/>
                      <a:pt x="2039"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959;p55">
                <a:extLst>
                  <a:ext uri="{FF2B5EF4-FFF2-40B4-BE49-F238E27FC236}">
                    <a16:creationId xmlns:a16="http://schemas.microsoft.com/office/drawing/2014/main" id="{9E9B648F-BCBB-D331-9587-725444DB2064}"/>
                  </a:ext>
                </a:extLst>
              </p:cNvPr>
              <p:cNvSpPr/>
              <p:nvPr/>
            </p:nvSpPr>
            <p:spPr>
              <a:xfrm>
                <a:off x="2648752" y="3379102"/>
                <a:ext cx="41346" cy="15479"/>
              </a:xfrm>
              <a:custGeom>
                <a:avLst/>
                <a:gdLst/>
                <a:ahLst/>
                <a:cxnLst/>
                <a:rect l="l" t="t" r="r" b="b"/>
                <a:pathLst>
                  <a:path w="2981" h="1116" extrusionOk="0">
                    <a:moveTo>
                      <a:pt x="1439" y="1"/>
                    </a:moveTo>
                    <a:cubicBezTo>
                      <a:pt x="959" y="1"/>
                      <a:pt x="511" y="232"/>
                      <a:pt x="24" y="677"/>
                    </a:cubicBezTo>
                    <a:cubicBezTo>
                      <a:pt x="0" y="700"/>
                      <a:pt x="0" y="792"/>
                      <a:pt x="24" y="815"/>
                    </a:cubicBezTo>
                    <a:cubicBezTo>
                      <a:pt x="47" y="838"/>
                      <a:pt x="76" y="850"/>
                      <a:pt x="104" y="850"/>
                    </a:cubicBezTo>
                    <a:cubicBezTo>
                      <a:pt x="133" y="850"/>
                      <a:pt x="162" y="838"/>
                      <a:pt x="185" y="815"/>
                    </a:cubicBezTo>
                    <a:cubicBezTo>
                      <a:pt x="581" y="399"/>
                      <a:pt x="976" y="208"/>
                      <a:pt x="1389" y="208"/>
                    </a:cubicBezTo>
                    <a:cubicBezTo>
                      <a:pt x="1434" y="208"/>
                      <a:pt x="1480" y="210"/>
                      <a:pt x="1525" y="214"/>
                    </a:cubicBezTo>
                    <a:cubicBezTo>
                      <a:pt x="2288" y="307"/>
                      <a:pt x="2773" y="1046"/>
                      <a:pt x="2773" y="1046"/>
                    </a:cubicBezTo>
                    <a:cubicBezTo>
                      <a:pt x="2796" y="1069"/>
                      <a:pt x="2819" y="1115"/>
                      <a:pt x="2865" y="1115"/>
                    </a:cubicBezTo>
                    <a:lnTo>
                      <a:pt x="2912" y="1115"/>
                    </a:lnTo>
                    <a:cubicBezTo>
                      <a:pt x="2981" y="1092"/>
                      <a:pt x="2981" y="1023"/>
                      <a:pt x="2958" y="977"/>
                    </a:cubicBezTo>
                    <a:cubicBezTo>
                      <a:pt x="2912" y="908"/>
                      <a:pt x="2403" y="99"/>
                      <a:pt x="1572" y="7"/>
                    </a:cubicBezTo>
                    <a:cubicBezTo>
                      <a:pt x="1527" y="3"/>
                      <a:pt x="1483" y="1"/>
                      <a:pt x="1439" y="1"/>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960;p55">
                <a:extLst>
                  <a:ext uri="{FF2B5EF4-FFF2-40B4-BE49-F238E27FC236}">
                    <a16:creationId xmlns:a16="http://schemas.microsoft.com/office/drawing/2014/main" id="{3693AA22-29C7-5315-80E8-669BE43DBD3E}"/>
                  </a:ext>
                </a:extLst>
              </p:cNvPr>
              <p:cNvSpPr/>
              <p:nvPr/>
            </p:nvSpPr>
            <p:spPr>
              <a:xfrm>
                <a:off x="2595246" y="3523909"/>
                <a:ext cx="264695" cy="944478"/>
              </a:xfrm>
              <a:custGeom>
                <a:avLst/>
                <a:gdLst/>
                <a:ahLst/>
                <a:cxnLst/>
                <a:rect l="l" t="t" r="r" b="b"/>
                <a:pathLst>
                  <a:path w="19084" h="68095" extrusionOk="0">
                    <a:moveTo>
                      <a:pt x="13467" y="0"/>
                    </a:moveTo>
                    <a:cubicBezTo>
                      <a:pt x="13286" y="0"/>
                      <a:pt x="13123" y="151"/>
                      <a:pt x="13123" y="355"/>
                    </a:cubicBezTo>
                    <a:lnTo>
                      <a:pt x="13123" y="6431"/>
                    </a:lnTo>
                    <a:cubicBezTo>
                      <a:pt x="13123" y="6893"/>
                      <a:pt x="12753" y="7309"/>
                      <a:pt x="12268" y="7309"/>
                    </a:cubicBezTo>
                    <a:lnTo>
                      <a:pt x="6631" y="7309"/>
                    </a:lnTo>
                    <a:cubicBezTo>
                      <a:pt x="6076" y="7309"/>
                      <a:pt x="5661" y="6870"/>
                      <a:pt x="5661" y="6316"/>
                    </a:cubicBezTo>
                    <a:lnTo>
                      <a:pt x="5661" y="494"/>
                    </a:lnTo>
                    <a:cubicBezTo>
                      <a:pt x="5661" y="274"/>
                      <a:pt x="5473" y="76"/>
                      <a:pt x="5237" y="76"/>
                    </a:cubicBezTo>
                    <a:cubicBezTo>
                      <a:pt x="5224" y="76"/>
                      <a:pt x="5211" y="76"/>
                      <a:pt x="5198" y="78"/>
                    </a:cubicBezTo>
                    <a:lnTo>
                      <a:pt x="4297" y="193"/>
                    </a:lnTo>
                    <a:cubicBezTo>
                      <a:pt x="3951" y="262"/>
                      <a:pt x="3651" y="540"/>
                      <a:pt x="3651" y="932"/>
                    </a:cubicBezTo>
                    <a:lnTo>
                      <a:pt x="3651" y="6708"/>
                    </a:lnTo>
                    <a:cubicBezTo>
                      <a:pt x="3651" y="8164"/>
                      <a:pt x="3027" y="9596"/>
                      <a:pt x="1918" y="10567"/>
                    </a:cubicBezTo>
                    <a:lnTo>
                      <a:pt x="647" y="11699"/>
                    </a:lnTo>
                    <a:cubicBezTo>
                      <a:pt x="508" y="11837"/>
                      <a:pt x="416" y="12022"/>
                      <a:pt x="416" y="12207"/>
                    </a:cubicBezTo>
                    <a:lnTo>
                      <a:pt x="0" y="33670"/>
                    </a:lnTo>
                    <a:cubicBezTo>
                      <a:pt x="0" y="34202"/>
                      <a:pt x="393" y="34618"/>
                      <a:pt x="924" y="34618"/>
                    </a:cubicBezTo>
                    <a:lnTo>
                      <a:pt x="2426" y="67471"/>
                    </a:lnTo>
                    <a:cubicBezTo>
                      <a:pt x="2426" y="67771"/>
                      <a:pt x="2934" y="68095"/>
                      <a:pt x="3281" y="68095"/>
                    </a:cubicBezTo>
                    <a:lnTo>
                      <a:pt x="7116" y="68072"/>
                    </a:lnTo>
                    <a:cubicBezTo>
                      <a:pt x="7463" y="68072"/>
                      <a:pt x="7763" y="67818"/>
                      <a:pt x="7763" y="67494"/>
                    </a:cubicBezTo>
                    <a:lnTo>
                      <a:pt x="9149" y="34618"/>
                    </a:lnTo>
                    <a:lnTo>
                      <a:pt x="10050" y="34618"/>
                    </a:lnTo>
                    <a:lnTo>
                      <a:pt x="12199" y="67864"/>
                    </a:lnTo>
                    <a:cubicBezTo>
                      <a:pt x="12199" y="67979"/>
                      <a:pt x="12268" y="68049"/>
                      <a:pt x="12291" y="68072"/>
                    </a:cubicBezTo>
                    <a:lnTo>
                      <a:pt x="17905" y="68072"/>
                    </a:lnTo>
                    <a:cubicBezTo>
                      <a:pt x="18252" y="68072"/>
                      <a:pt x="17905" y="67818"/>
                      <a:pt x="17929" y="67517"/>
                    </a:cubicBezTo>
                    <a:lnTo>
                      <a:pt x="18414" y="34595"/>
                    </a:lnTo>
                    <a:cubicBezTo>
                      <a:pt x="18783" y="34595"/>
                      <a:pt x="19084" y="34317"/>
                      <a:pt x="19084" y="33924"/>
                    </a:cubicBezTo>
                    <a:lnTo>
                      <a:pt x="18529" y="12253"/>
                    </a:lnTo>
                    <a:cubicBezTo>
                      <a:pt x="18529" y="12022"/>
                      <a:pt x="18414" y="11814"/>
                      <a:pt x="18252" y="11629"/>
                    </a:cubicBezTo>
                    <a:lnTo>
                      <a:pt x="17790" y="11237"/>
                    </a:lnTo>
                    <a:cubicBezTo>
                      <a:pt x="16080" y="9781"/>
                      <a:pt x="15087" y="7656"/>
                      <a:pt x="15087" y="5391"/>
                    </a:cubicBezTo>
                    <a:lnTo>
                      <a:pt x="15087" y="771"/>
                    </a:lnTo>
                    <a:cubicBezTo>
                      <a:pt x="15087" y="470"/>
                      <a:pt x="14856" y="170"/>
                      <a:pt x="14555" y="147"/>
                    </a:cubicBezTo>
                    <a:lnTo>
                      <a:pt x="13539" y="8"/>
                    </a:lnTo>
                    <a:cubicBezTo>
                      <a:pt x="13515" y="3"/>
                      <a:pt x="13491" y="0"/>
                      <a:pt x="13467"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961;p55">
                <a:extLst>
                  <a:ext uri="{FF2B5EF4-FFF2-40B4-BE49-F238E27FC236}">
                    <a16:creationId xmlns:a16="http://schemas.microsoft.com/office/drawing/2014/main" id="{050286E3-0D51-2E51-8623-ED596FDB7FC7}"/>
                  </a:ext>
                </a:extLst>
              </p:cNvPr>
              <p:cNvSpPr/>
              <p:nvPr/>
            </p:nvSpPr>
            <p:spPr>
              <a:xfrm>
                <a:off x="2656436" y="3653154"/>
                <a:ext cx="14439" cy="14425"/>
              </a:xfrm>
              <a:custGeom>
                <a:avLst/>
                <a:gdLst/>
                <a:ahLst/>
                <a:cxnLst/>
                <a:rect l="l" t="t" r="r" b="b"/>
                <a:pathLst>
                  <a:path w="1041" h="1040" extrusionOk="0">
                    <a:moveTo>
                      <a:pt x="509" y="0"/>
                    </a:moveTo>
                    <a:cubicBezTo>
                      <a:pt x="232" y="0"/>
                      <a:pt x="1" y="231"/>
                      <a:pt x="1" y="532"/>
                    </a:cubicBezTo>
                    <a:cubicBezTo>
                      <a:pt x="1" y="809"/>
                      <a:pt x="232" y="1040"/>
                      <a:pt x="509" y="1040"/>
                    </a:cubicBezTo>
                    <a:cubicBezTo>
                      <a:pt x="810" y="1040"/>
                      <a:pt x="1041" y="809"/>
                      <a:pt x="1041" y="532"/>
                    </a:cubicBezTo>
                    <a:cubicBezTo>
                      <a:pt x="1041" y="231"/>
                      <a:pt x="810" y="0"/>
                      <a:pt x="509" y="0"/>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962;p55">
                <a:extLst>
                  <a:ext uri="{FF2B5EF4-FFF2-40B4-BE49-F238E27FC236}">
                    <a16:creationId xmlns:a16="http://schemas.microsoft.com/office/drawing/2014/main" id="{A6C92F4E-41F9-4466-96DB-F106851ADCE8}"/>
                  </a:ext>
                </a:extLst>
              </p:cNvPr>
              <p:cNvSpPr/>
              <p:nvPr/>
            </p:nvSpPr>
            <p:spPr>
              <a:xfrm>
                <a:off x="2639779" y="3569191"/>
                <a:ext cx="39113" cy="16686"/>
              </a:xfrm>
              <a:custGeom>
                <a:avLst/>
                <a:gdLst/>
                <a:ahLst/>
                <a:cxnLst/>
                <a:rect l="l" t="t" r="r" b="b"/>
                <a:pathLst>
                  <a:path w="2820" h="1203" extrusionOk="0">
                    <a:moveTo>
                      <a:pt x="624" y="1"/>
                    </a:moveTo>
                    <a:cubicBezTo>
                      <a:pt x="278" y="1"/>
                      <a:pt x="1" y="278"/>
                      <a:pt x="1" y="602"/>
                    </a:cubicBezTo>
                    <a:cubicBezTo>
                      <a:pt x="1" y="948"/>
                      <a:pt x="301" y="1202"/>
                      <a:pt x="624" y="1202"/>
                    </a:cubicBezTo>
                    <a:lnTo>
                      <a:pt x="2219" y="1202"/>
                    </a:lnTo>
                    <a:cubicBezTo>
                      <a:pt x="2519" y="1202"/>
                      <a:pt x="2819" y="925"/>
                      <a:pt x="2819" y="602"/>
                    </a:cubicBezTo>
                    <a:cubicBezTo>
                      <a:pt x="2819" y="255"/>
                      <a:pt x="2519" y="1"/>
                      <a:pt x="2219" y="1"/>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963;p55">
                <a:extLst>
                  <a:ext uri="{FF2B5EF4-FFF2-40B4-BE49-F238E27FC236}">
                    <a16:creationId xmlns:a16="http://schemas.microsoft.com/office/drawing/2014/main" id="{D76559E0-3392-92EA-8910-843B56878090}"/>
                  </a:ext>
                </a:extLst>
              </p:cNvPr>
              <p:cNvSpPr/>
              <p:nvPr/>
            </p:nvSpPr>
            <p:spPr>
              <a:xfrm>
                <a:off x="2772117" y="3569191"/>
                <a:ext cx="38781" cy="16686"/>
              </a:xfrm>
              <a:custGeom>
                <a:avLst/>
                <a:gdLst/>
                <a:ahLst/>
                <a:cxnLst/>
                <a:rect l="l" t="t" r="r" b="b"/>
                <a:pathLst>
                  <a:path w="2796" h="1203" extrusionOk="0">
                    <a:moveTo>
                      <a:pt x="601" y="1"/>
                    </a:moveTo>
                    <a:cubicBezTo>
                      <a:pt x="255" y="1"/>
                      <a:pt x="0" y="278"/>
                      <a:pt x="0" y="602"/>
                    </a:cubicBezTo>
                    <a:cubicBezTo>
                      <a:pt x="0" y="948"/>
                      <a:pt x="278" y="1202"/>
                      <a:pt x="601" y="1202"/>
                    </a:cubicBezTo>
                    <a:lnTo>
                      <a:pt x="2195" y="1202"/>
                    </a:lnTo>
                    <a:cubicBezTo>
                      <a:pt x="2542" y="1202"/>
                      <a:pt x="2796" y="925"/>
                      <a:pt x="2796" y="602"/>
                    </a:cubicBezTo>
                    <a:cubicBezTo>
                      <a:pt x="2796" y="255"/>
                      <a:pt x="2519" y="1"/>
                      <a:pt x="2195" y="1"/>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964;p55">
                <a:extLst>
                  <a:ext uri="{FF2B5EF4-FFF2-40B4-BE49-F238E27FC236}">
                    <a16:creationId xmlns:a16="http://schemas.microsoft.com/office/drawing/2014/main" id="{AE68D7D1-E512-1FA0-61A3-161212C38680}"/>
                  </a:ext>
                </a:extLst>
              </p:cNvPr>
              <p:cNvSpPr/>
              <p:nvPr/>
            </p:nvSpPr>
            <p:spPr>
              <a:xfrm>
                <a:off x="2784613" y="3653154"/>
                <a:ext cx="14439" cy="14425"/>
              </a:xfrm>
              <a:custGeom>
                <a:avLst/>
                <a:gdLst/>
                <a:ahLst/>
                <a:cxnLst/>
                <a:rect l="l" t="t" r="r" b="b"/>
                <a:pathLst>
                  <a:path w="1041" h="1040" extrusionOk="0">
                    <a:moveTo>
                      <a:pt x="509" y="0"/>
                    </a:moveTo>
                    <a:cubicBezTo>
                      <a:pt x="231" y="0"/>
                      <a:pt x="0" y="231"/>
                      <a:pt x="0" y="532"/>
                    </a:cubicBezTo>
                    <a:cubicBezTo>
                      <a:pt x="0" y="809"/>
                      <a:pt x="231" y="1040"/>
                      <a:pt x="509" y="1040"/>
                    </a:cubicBezTo>
                    <a:cubicBezTo>
                      <a:pt x="809" y="1040"/>
                      <a:pt x="1040" y="809"/>
                      <a:pt x="1040" y="532"/>
                    </a:cubicBezTo>
                    <a:cubicBezTo>
                      <a:pt x="1040" y="231"/>
                      <a:pt x="809" y="0"/>
                      <a:pt x="509" y="0"/>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965;p55">
                <a:extLst>
                  <a:ext uri="{FF2B5EF4-FFF2-40B4-BE49-F238E27FC236}">
                    <a16:creationId xmlns:a16="http://schemas.microsoft.com/office/drawing/2014/main" id="{B244586D-39D0-0D99-5551-CB69AC8C5645}"/>
                  </a:ext>
                </a:extLst>
              </p:cNvPr>
              <p:cNvSpPr/>
              <p:nvPr/>
            </p:nvSpPr>
            <p:spPr>
              <a:xfrm>
                <a:off x="2690401" y="3689033"/>
                <a:ext cx="75009" cy="45840"/>
              </a:xfrm>
              <a:custGeom>
                <a:avLst/>
                <a:gdLst/>
                <a:ahLst/>
                <a:cxnLst/>
                <a:rect l="l" t="t" r="r" b="b"/>
                <a:pathLst>
                  <a:path w="5408" h="3305" extrusionOk="0">
                    <a:moveTo>
                      <a:pt x="371" y="1"/>
                    </a:moveTo>
                    <a:cubicBezTo>
                      <a:pt x="186" y="1"/>
                      <a:pt x="1" y="162"/>
                      <a:pt x="1" y="370"/>
                    </a:cubicBezTo>
                    <a:lnTo>
                      <a:pt x="1" y="879"/>
                    </a:lnTo>
                    <a:cubicBezTo>
                      <a:pt x="1" y="2219"/>
                      <a:pt x="1064" y="3305"/>
                      <a:pt x="2427" y="3305"/>
                    </a:cubicBezTo>
                    <a:lnTo>
                      <a:pt x="3189" y="3305"/>
                    </a:lnTo>
                    <a:cubicBezTo>
                      <a:pt x="4391" y="3305"/>
                      <a:pt x="5407" y="2311"/>
                      <a:pt x="5384" y="1087"/>
                    </a:cubicBezTo>
                    <a:lnTo>
                      <a:pt x="5384" y="370"/>
                    </a:lnTo>
                    <a:cubicBezTo>
                      <a:pt x="5384" y="162"/>
                      <a:pt x="5199" y="1"/>
                      <a:pt x="4991" y="1"/>
                    </a:cubicBez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966;p55">
                <a:extLst>
                  <a:ext uri="{FF2B5EF4-FFF2-40B4-BE49-F238E27FC236}">
                    <a16:creationId xmlns:a16="http://schemas.microsoft.com/office/drawing/2014/main" id="{80D16011-75F9-B2BC-E7DD-E3FB87D88597}"/>
                  </a:ext>
                </a:extLst>
              </p:cNvPr>
              <p:cNvSpPr/>
              <p:nvPr/>
            </p:nvSpPr>
            <p:spPr>
              <a:xfrm>
                <a:off x="2669265" y="3393609"/>
                <a:ext cx="14" cy="971"/>
              </a:xfrm>
              <a:custGeom>
                <a:avLst/>
                <a:gdLst/>
                <a:ahLst/>
                <a:cxnLst/>
                <a:rect l="l" t="t" r="r" b="b"/>
                <a:pathLst>
                  <a:path w="1" h="70" extrusionOk="0">
                    <a:moveTo>
                      <a:pt x="0" y="69"/>
                    </a:moveTo>
                    <a:lnTo>
                      <a:pt x="0" y="69"/>
                    </a:lnTo>
                    <a:lnTo>
                      <a:pt x="0" y="0"/>
                    </a:lnTo>
                    <a:close/>
                  </a:path>
                </a:pathLst>
              </a:custGeom>
              <a:solidFill>
                <a:srgbClr val="93454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967;p55">
                <a:extLst>
                  <a:ext uri="{FF2B5EF4-FFF2-40B4-BE49-F238E27FC236}">
                    <a16:creationId xmlns:a16="http://schemas.microsoft.com/office/drawing/2014/main" id="{41401EED-1DCF-3E44-5914-EA461009209B}"/>
                  </a:ext>
                </a:extLst>
              </p:cNvPr>
              <p:cNvSpPr/>
              <p:nvPr/>
            </p:nvSpPr>
            <p:spPr>
              <a:xfrm>
                <a:off x="2943539" y="3594197"/>
                <a:ext cx="33024" cy="681600"/>
              </a:xfrm>
              <a:custGeom>
                <a:avLst/>
                <a:gdLst/>
                <a:ahLst/>
                <a:cxnLst/>
                <a:rect l="l" t="t" r="r" b="b"/>
                <a:pathLst>
                  <a:path w="2381" h="49142" extrusionOk="0">
                    <a:moveTo>
                      <a:pt x="301" y="0"/>
                    </a:moveTo>
                    <a:lnTo>
                      <a:pt x="1" y="49141"/>
                    </a:lnTo>
                    <a:lnTo>
                      <a:pt x="2080" y="49141"/>
                    </a:lnTo>
                    <a:lnTo>
                      <a:pt x="2380" y="23"/>
                    </a:lnTo>
                    <a:lnTo>
                      <a:pt x="301" y="0"/>
                    </a:ln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968;p55">
                <a:extLst>
                  <a:ext uri="{FF2B5EF4-FFF2-40B4-BE49-F238E27FC236}">
                    <a16:creationId xmlns:a16="http://schemas.microsoft.com/office/drawing/2014/main" id="{BEFF1172-EADF-FE13-C7C7-DDE468318264}"/>
                  </a:ext>
                </a:extLst>
              </p:cNvPr>
              <p:cNvSpPr/>
              <p:nvPr/>
            </p:nvSpPr>
            <p:spPr>
              <a:xfrm>
                <a:off x="2896758" y="3569177"/>
                <a:ext cx="128200" cy="79378"/>
              </a:xfrm>
              <a:custGeom>
                <a:avLst/>
                <a:gdLst/>
                <a:ahLst/>
                <a:cxnLst/>
                <a:rect l="l" t="t" r="r" b="b"/>
                <a:pathLst>
                  <a:path w="9243" h="5723" extrusionOk="0">
                    <a:moveTo>
                      <a:pt x="2845" y="0"/>
                    </a:moveTo>
                    <a:cubicBezTo>
                      <a:pt x="2382" y="0"/>
                      <a:pt x="1928" y="228"/>
                      <a:pt x="1641" y="603"/>
                    </a:cubicBezTo>
                    <a:lnTo>
                      <a:pt x="370" y="2335"/>
                    </a:lnTo>
                    <a:cubicBezTo>
                      <a:pt x="1" y="2867"/>
                      <a:pt x="116" y="3583"/>
                      <a:pt x="624" y="3930"/>
                    </a:cubicBezTo>
                    <a:cubicBezTo>
                      <a:pt x="661" y="3959"/>
                      <a:pt x="704" y="3972"/>
                      <a:pt x="747" y="3972"/>
                    </a:cubicBezTo>
                    <a:cubicBezTo>
                      <a:pt x="842" y="3972"/>
                      <a:pt x="939" y="3909"/>
                      <a:pt x="971" y="3814"/>
                    </a:cubicBezTo>
                    <a:lnTo>
                      <a:pt x="1433" y="2520"/>
                    </a:lnTo>
                    <a:lnTo>
                      <a:pt x="671" y="4738"/>
                    </a:lnTo>
                    <a:cubicBezTo>
                      <a:pt x="578" y="4992"/>
                      <a:pt x="740" y="5246"/>
                      <a:pt x="1017" y="5246"/>
                    </a:cubicBezTo>
                    <a:cubicBezTo>
                      <a:pt x="1248" y="5246"/>
                      <a:pt x="1479" y="5131"/>
                      <a:pt x="1595" y="4946"/>
                    </a:cubicBezTo>
                    <a:lnTo>
                      <a:pt x="2912" y="2867"/>
                    </a:lnTo>
                    <a:lnTo>
                      <a:pt x="1733" y="5408"/>
                    </a:lnTo>
                    <a:cubicBezTo>
                      <a:pt x="1654" y="5548"/>
                      <a:pt x="1781" y="5722"/>
                      <a:pt x="1936" y="5722"/>
                    </a:cubicBezTo>
                    <a:cubicBezTo>
                      <a:pt x="1961" y="5722"/>
                      <a:pt x="1986" y="5718"/>
                      <a:pt x="2011" y="5709"/>
                    </a:cubicBezTo>
                    <a:cubicBezTo>
                      <a:pt x="2750" y="5478"/>
                      <a:pt x="3374" y="4992"/>
                      <a:pt x="3790" y="4322"/>
                    </a:cubicBezTo>
                    <a:lnTo>
                      <a:pt x="4021" y="3976"/>
                    </a:lnTo>
                    <a:cubicBezTo>
                      <a:pt x="4048" y="3908"/>
                      <a:pt x="4106" y="3873"/>
                      <a:pt x="4173" y="3873"/>
                    </a:cubicBezTo>
                    <a:cubicBezTo>
                      <a:pt x="4221" y="3873"/>
                      <a:pt x="4273" y="3891"/>
                      <a:pt x="4321" y="3930"/>
                    </a:cubicBezTo>
                    <a:cubicBezTo>
                      <a:pt x="4656" y="4176"/>
                      <a:pt x="5448" y="4638"/>
                      <a:pt x="6502" y="4638"/>
                    </a:cubicBezTo>
                    <a:cubicBezTo>
                      <a:pt x="6830" y="4638"/>
                      <a:pt x="7183" y="4594"/>
                      <a:pt x="7556" y="4484"/>
                    </a:cubicBezTo>
                    <a:cubicBezTo>
                      <a:pt x="7625" y="4438"/>
                      <a:pt x="7671" y="4415"/>
                      <a:pt x="7717" y="4369"/>
                    </a:cubicBezTo>
                    <a:cubicBezTo>
                      <a:pt x="7995" y="3837"/>
                      <a:pt x="9242" y="1157"/>
                      <a:pt x="5222" y="117"/>
                    </a:cubicBezTo>
                    <a:cubicBezTo>
                      <a:pt x="5199" y="129"/>
                      <a:pt x="5187" y="135"/>
                      <a:pt x="5176" y="135"/>
                    </a:cubicBezTo>
                    <a:cubicBezTo>
                      <a:pt x="5164" y="135"/>
                      <a:pt x="5153" y="129"/>
                      <a:pt x="5130" y="117"/>
                    </a:cubicBezTo>
                    <a:lnTo>
                      <a:pt x="2912" y="2"/>
                    </a:lnTo>
                    <a:cubicBezTo>
                      <a:pt x="2890" y="1"/>
                      <a:pt x="2867" y="0"/>
                      <a:pt x="2845" y="0"/>
                    </a:cubicBezTo>
                    <a:close/>
                  </a:path>
                </a:pathLst>
              </a:custGeom>
              <a:solidFill>
                <a:srgbClr val="FFDAC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969;p55">
                <a:extLst>
                  <a:ext uri="{FF2B5EF4-FFF2-40B4-BE49-F238E27FC236}">
                    <a16:creationId xmlns:a16="http://schemas.microsoft.com/office/drawing/2014/main" id="{C66D3EB3-8F7A-0748-5E84-E7D81663108F}"/>
                  </a:ext>
                </a:extLst>
              </p:cNvPr>
              <p:cNvSpPr/>
              <p:nvPr/>
            </p:nvSpPr>
            <p:spPr>
              <a:xfrm>
                <a:off x="2906370" y="3599842"/>
                <a:ext cx="11873" cy="25243"/>
              </a:xfrm>
              <a:custGeom>
                <a:avLst/>
                <a:gdLst/>
                <a:ahLst/>
                <a:cxnLst/>
                <a:rect l="l" t="t" r="r" b="b"/>
                <a:pathLst>
                  <a:path w="856" h="1820" extrusionOk="0">
                    <a:moveTo>
                      <a:pt x="729" y="0"/>
                    </a:moveTo>
                    <a:cubicBezTo>
                      <a:pt x="694" y="0"/>
                      <a:pt x="659" y="26"/>
                      <a:pt x="625" y="78"/>
                    </a:cubicBezTo>
                    <a:lnTo>
                      <a:pt x="1" y="1649"/>
                    </a:lnTo>
                    <a:cubicBezTo>
                      <a:pt x="1" y="1719"/>
                      <a:pt x="1" y="1742"/>
                      <a:pt x="24" y="1765"/>
                    </a:cubicBezTo>
                    <a:lnTo>
                      <a:pt x="47" y="1811"/>
                    </a:lnTo>
                    <a:cubicBezTo>
                      <a:pt x="64" y="1817"/>
                      <a:pt x="80" y="1820"/>
                      <a:pt x="95" y="1820"/>
                    </a:cubicBezTo>
                    <a:cubicBezTo>
                      <a:pt x="138" y="1820"/>
                      <a:pt x="168" y="1794"/>
                      <a:pt x="186" y="1742"/>
                    </a:cubicBezTo>
                    <a:lnTo>
                      <a:pt x="833" y="148"/>
                    </a:lnTo>
                    <a:cubicBezTo>
                      <a:pt x="856" y="101"/>
                      <a:pt x="833" y="32"/>
                      <a:pt x="763" y="9"/>
                    </a:cubicBezTo>
                    <a:cubicBezTo>
                      <a:pt x="752" y="3"/>
                      <a:pt x="740" y="0"/>
                      <a:pt x="729"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970;p55">
                <a:extLst>
                  <a:ext uri="{FF2B5EF4-FFF2-40B4-BE49-F238E27FC236}">
                    <a16:creationId xmlns:a16="http://schemas.microsoft.com/office/drawing/2014/main" id="{52B9910B-05BA-3927-1ECD-FB9A38D76758}"/>
                  </a:ext>
                </a:extLst>
              </p:cNvPr>
              <p:cNvSpPr/>
              <p:nvPr/>
            </p:nvSpPr>
            <p:spPr>
              <a:xfrm>
                <a:off x="2931043" y="3607761"/>
                <a:ext cx="8669" cy="6186"/>
              </a:xfrm>
              <a:custGeom>
                <a:avLst/>
                <a:gdLst/>
                <a:ahLst/>
                <a:cxnLst/>
                <a:rect l="l" t="t" r="r" b="b"/>
                <a:pathLst>
                  <a:path w="625" h="446" extrusionOk="0">
                    <a:moveTo>
                      <a:pt x="111" y="0"/>
                    </a:moveTo>
                    <a:cubicBezTo>
                      <a:pt x="82" y="0"/>
                      <a:pt x="61" y="12"/>
                      <a:pt x="47" y="39"/>
                    </a:cubicBezTo>
                    <a:cubicBezTo>
                      <a:pt x="1" y="85"/>
                      <a:pt x="1" y="131"/>
                      <a:pt x="47" y="154"/>
                    </a:cubicBezTo>
                    <a:cubicBezTo>
                      <a:pt x="70" y="200"/>
                      <a:pt x="232" y="270"/>
                      <a:pt x="440" y="431"/>
                    </a:cubicBezTo>
                    <a:cubicBezTo>
                      <a:pt x="465" y="440"/>
                      <a:pt x="487" y="445"/>
                      <a:pt x="507" y="445"/>
                    </a:cubicBezTo>
                    <a:cubicBezTo>
                      <a:pt x="540" y="445"/>
                      <a:pt x="564" y="429"/>
                      <a:pt x="578" y="385"/>
                    </a:cubicBezTo>
                    <a:cubicBezTo>
                      <a:pt x="625" y="339"/>
                      <a:pt x="625" y="270"/>
                      <a:pt x="555" y="247"/>
                    </a:cubicBezTo>
                    <a:cubicBezTo>
                      <a:pt x="347" y="131"/>
                      <a:pt x="186" y="16"/>
                      <a:pt x="186" y="16"/>
                    </a:cubicBezTo>
                    <a:cubicBezTo>
                      <a:pt x="157" y="6"/>
                      <a:pt x="132" y="0"/>
                      <a:pt x="111"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971;p55">
                <a:extLst>
                  <a:ext uri="{FF2B5EF4-FFF2-40B4-BE49-F238E27FC236}">
                    <a16:creationId xmlns:a16="http://schemas.microsoft.com/office/drawing/2014/main" id="{0609E3E2-5208-0F9B-4DA5-ADD5E4C6487D}"/>
                  </a:ext>
                </a:extLst>
              </p:cNvPr>
              <p:cNvSpPr/>
              <p:nvPr/>
            </p:nvSpPr>
            <p:spPr>
              <a:xfrm>
                <a:off x="2913429" y="3598150"/>
                <a:ext cx="8655" cy="6186"/>
              </a:xfrm>
              <a:custGeom>
                <a:avLst/>
                <a:gdLst/>
                <a:ahLst/>
                <a:cxnLst/>
                <a:rect l="l" t="t" r="r" b="b"/>
                <a:pathLst>
                  <a:path w="624" h="446" extrusionOk="0">
                    <a:moveTo>
                      <a:pt x="111" y="0"/>
                    </a:moveTo>
                    <a:cubicBezTo>
                      <a:pt x="81" y="0"/>
                      <a:pt x="60" y="11"/>
                      <a:pt x="46" y="38"/>
                    </a:cubicBezTo>
                    <a:cubicBezTo>
                      <a:pt x="0" y="85"/>
                      <a:pt x="0" y="131"/>
                      <a:pt x="46" y="154"/>
                    </a:cubicBezTo>
                    <a:cubicBezTo>
                      <a:pt x="69" y="154"/>
                      <a:pt x="231" y="270"/>
                      <a:pt x="439" y="431"/>
                    </a:cubicBezTo>
                    <a:cubicBezTo>
                      <a:pt x="464" y="440"/>
                      <a:pt x="487" y="445"/>
                      <a:pt x="506" y="445"/>
                    </a:cubicBezTo>
                    <a:cubicBezTo>
                      <a:pt x="539" y="445"/>
                      <a:pt x="563" y="429"/>
                      <a:pt x="578" y="385"/>
                    </a:cubicBezTo>
                    <a:cubicBezTo>
                      <a:pt x="624" y="339"/>
                      <a:pt x="624" y="270"/>
                      <a:pt x="555" y="246"/>
                    </a:cubicBezTo>
                    <a:cubicBezTo>
                      <a:pt x="347" y="131"/>
                      <a:pt x="185" y="15"/>
                      <a:pt x="185" y="15"/>
                    </a:cubicBezTo>
                    <a:cubicBezTo>
                      <a:pt x="156" y="6"/>
                      <a:pt x="131" y="0"/>
                      <a:pt x="111"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972;p55">
                <a:extLst>
                  <a:ext uri="{FF2B5EF4-FFF2-40B4-BE49-F238E27FC236}">
                    <a16:creationId xmlns:a16="http://schemas.microsoft.com/office/drawing/2014/main" id="{029D0341-466E-A6F3-211E-6F645098640A}"/>
                  </a:ext>
                </a:extLst>
              </p:cNvPr>
              <p:cNvSpPr/>
              <p:nvPr/>
            </p:nvSpPr>
            <p:spPr>
              <a:xfrm>
                <a:off x="2950917" y="3615860"/>
                <a:ext cx="5132" cy="7989"/>
              </a:xfrm>
              <a:custGeom>
                <a:avLst/>
                <a:gdLst/>
                <a:ahLst/>
                <a:cxnLst/>
                <a:rect l="l" t="t" r="r" b="b"/>
                <a:pathLst>
                  <a:path w="370" h="576" extrusionOk="0">
                    <a:moveTo>
                      <a:pt x="243" y="0"/>
                    </a:moveTo>
                    <a:cubicBezTo>
                      <a:pt x="210" y="0"/>
                      <a:pt x="179" y="26"/>
                      <a:pt x="162" y="78"/>
                    </a:cubicBezTo>
                    <a:cubicBezTo>
                      <a:pt x="162" y="78"/>
                      <a:pt x="116" y="263"/>
                      <a:pt x="23" y="425"/>
                    </a:cubicBezTo>
                    <a:cubicBezTo>
                      <a:pt x="0" y="448"/>
                      <a:pt x="0" y="494"/>
                      <a:pt x="23" y="540"/>
                    </a:cubicBezTo>
                    <a:cubicBezTo>
                      <a:pt x="46" y="564"/>
                      <a:pt x="81" y="575"/>
                      <a:pt x="110" y="575"/>
                    </a:cubicBezTo>
                    <a:cubicBezTo>
                      <a:pt x="139" y="575"/>
                      <a:pt x="162" y="564"/>
                      <a:pt x="162" y="540"/>
                    </a:cubicBezTo>
                    <a:cubicBezTo>
                      <a:pt x="277" y="356"/>
                      <a:pt x="347" y="125"/>
                      <a:pt x="347" y="125"/>
                    </a:cubicBezTo>
                    <a:cubicBezTo>
                      <a:pt x="370" y="102"/>
                      <a:pt x="347" y="32"/>
                      <a:pt x="277" y="9"/>
                    </a:cubicBezTo>
                    <a:cubicBezTo>
                      <a:pt x="266" y="3"/>
                      <a:pt x="254" y="0"/>
                      <a:pt x="243" y="0"/>
                    </a:cubicBezTo>
                    <a:close/>
                  </a:path>
                </a:pathLst>
              </a:custGeom>
              <a:solidFill>
                <a:srgbClr val="EBC59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973;p55">
                <a:extLst>
                  <a:ext uri="{FF2B5EF4-FFF2-40B4-BE49-F238E27FC236}">
                    <a16:creationId xmlns:a16="http://schemas.microsoft.com/office/drawing/2014/main" id="{C96D8CBB-565C-7B30-BEE9-7CB93D60DA18}"/>
                  </a:ext>
                </a:extLst>
              </p:cNvPr>
              <p:cNvSpPr/>
              <p:nvPr/>
            </p:nvSpPr>
            <p:spPr>
              <a:xfrm>
                <a:off x="2869520" y="4301684"/>
                <a:ext cx="179797" cy="228578"/>
              </a:xfrm>
              <a:custGeom>
                <a:avLst/>
                <a:gdLst/>
                <a:ahLst/>
                <a:cxnLst/>
                <a:rect l="l" t="t" r="r" b="b"/>
                <a:pathLst>
                  <a:path w="12963" h="16480" extrusionOk="0">
                    <a:moveTo>
                      <a:pt x="394" y="1"/>
                    </a:moveTo>
                    <a:lnTo>
                      <a:pt x="93" y="8642"/>
                    </a:lnTo>
                    <a:cubicBezTo>
                      <a:pt x="1" y="10467"/>
                      <a:pt x="810" y="12200"/>
                      <a:pt x="2242" y="13285"/>
                    </a:cubicBezTo>
                    <a:lnTo>
                      <a:pt x="6285" y="16428"/>
                    </a:lnTo>
                    <a:cubicBezTo>
                      <a:pt x="6331" y="16462"/>
                      <a:pt x="6383" y="16480"/>
                      <a:pt x="6438" y="16480"/>
                    </a:cubicBezTo>
                    <a:cubicBezTo>
                      <a:pt x="6493" y="16480"/>
                      <a:pt x="6551" y="16462"/>
                      <a:pt x="6609" y="16428"/>
                    </a:cubicBezTo>
                    <a:lnTo>
                      <a:pt x="10190" y="14094"/>
                    </a:lnTo>
                    <a:cubicBezTo>
                      <a:pt x="11830" y="13031"/>
                      <a:pt x="12847" y="11183"/>
                      <a:pt x="12870" y="9219"/>
                    </a:cubicBezTo>
                    <a:lnTo>
                      <a:pt x="12962" y="232"/>
                    </a:lnTo>
                    <a:lnTo>
                      <a:pt x="394" y="1"/>
                    </a:lnTo>
                    <a:close/>
                  </a:path>
                </a:pathLst>
              </a:custGeom>
              <a:solidFill>
                <a:srgbClr val="4340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974;p55">
                <a:extLst>
                  <a:ext uri="{FF2B5EF4-FFF2-40B4-BE49-F238E27FC236}">
                    <a16:creationId xmlns:a16="http://schemas.microsoft.com/office/drawing/2014/main" id="{E8CA6B59-7EA5-171D-05B8-089A733F48AB}"/>
                  </a:ext>
                </a:extLst>
              </p:cNvPr>
              <p:cNvSpPr/>
              <p:nvPr/>
            </p:nvSpPr>
            <p:spPr>
              <a:xfrm>
                <a:off x="2869520" y="4301684"/>
                <a:ext cx="179797" cy="228578"/>
              </a:xfrm>
              <a:custGeom>
                <a:avLst/>
                <a:gdLst/>
                <a:ahLst/>
                <a:cxnLst/>
                <a:rect l="l" t="t" r="r" b="b"/>
                <a:pathLst>
                  <a:path w="12963" h="16480" extrusionOk="0">
                    <a:moveTo>
                      <a:pt x="394" y="1"/>
                    </a:moveTo>
                    <a:lnTo>
                      <a:pt x="93" y="8642"/>
                    </a:lnTo>
                    <a:cubicBezTo>
                      <a:pt x="1" y="10467"/>
                      <a:pt x="810" y="12200"/>
                      <a:pt x="2242" y="13285"/>
                    </a:cubicBezTo>
                    <a:lnTo>
                      <a:pt x="6285" y="16428"/>
                    </a:lnTo>
                    <a:cubicBezTo>
                      <a:pt x="6331" y="16462"/>
                      <a:pt x="6383" y="16480"/>
                      <a:pt x="6438" y="16480"/>
                    </a:cubicBezTo>
                    <a:cubicBezTo>
                      <a:pt x="6493" y="16480"/>
                      <a:pt x="6551" y="16462"/>
                      <a:pt x="6609" y="16428"/>
                    </a:cubicBezTo>
                    <a:lnTo>
                      <a:pt x="10190" y="14094"/>
                    </a:lnTo>
                    <a:cubicBezTo>
                      <a:pt x="11830" y="13031"/>
                      <a:pt x="12847" y="11183"/>
                      <a:pt x="12870" y="9219"/>
                    </a:cubicBezTo>
                    <a:lnTo>
                      <a:pt x="12962" y="232"/>
                    </a:lnTo>
                    <a:lnTo>
                      <a:pt x="394" y="1"/>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975;p55">
                <a:extLst>
                  <a:ext uri="{FF2B5EF4-FFF2-40B4-BE49-F238E27FC236}">
                    <a16:creationId xmlns:a16="http://schemas.microsoft.com/office/drawing/2014/main" id="{D5E734B8-8D86-F00C-5C99-740B8B03E1D4}"/>
                  </a:ext>
                </a:extLst>
              </p:cNvPr>
              <p:cNvSpPr/>
              <p:nvPr/>
            </p:nvSpPr>
            <p:spPr>
              <a:xfrm>
                <a:off x="2891960" y="4301684"/>
                <a:ext cx="135233" cy="172182"/>
              </a:xfrm>
              <a:custGeom>
                <a:avLst/>
                <a:gdLst/>
                <a:ahLst/>
                <a:cxnLst/>
                <a:rect l="l" t="t" r="r" b="b"/>
                <a:pathLst>
                  <a:path w="9750" h="12414" extrusionOk="0">
                    <a:moveTo>
                      <a:pt x="324" y="1"/>
                    </a:moveTo>
                    <a:lnTo>
                      <a:pt x="23" y="6493"/>
                    </a:lnTo>
                    <a:cubicBezTo>
                      <a:pt x="0" y="7856"/>
                      <a:pt x="601" y="9150"/>
                      <a:pt x="1664" y="10005"/>
                    </a:cubicBezTo>
                    <a:lnTo>
                      <a:pt x="4713" y="12361"/>
                    </a:lnTo>
                    <a:cubicBezTo>
                      <a:pt x="4748" y="12396"/>
                      <a:pt x="4788" y="12413"/>
                      <a:pt x="4832" y="12413"/>
                    </a:cubicBezTo>
                    <a:cubicBezTo>
                      <a:pt x="4875" y="12413"/>
                      <a:pt x="4921" y="12396"/>
                      <a:pt x="4967" y="12361"/>
                    </a:cubicBezTo>
                    <a:lnTo>
                      <a:pt x="7647" y="10605"/>
                    </a:lnTo>
                    <a:cubicBezTo>
                      <a:pt x="8895" y="9797"/>
                      <a:pt x="9634" y="8411"/>
                      <a:pt x="9681" y="6932"/>
                    </a:cubicBezTo>
                    <a:lnTo>
                      <a:pt x="9750" y="186"/>
                    </a:lnTo>
                    <a:lnTo>
                      <a:pt x="324" y="1"/>
                    </a:ln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976;p55">
                <a:extLst>
                  <a:ext uri="{FF2B5EF4-FFF2-40B4-BE49-F238E27FC236}">
                    <a16:creationId xmlns:a16="http://schemas.microsoft.com/office/drawing/2014/main" id="{D4F6DFC0-E0F4-F064-46BE-570A6074131C}"/>
                  </a:ext>
                </a:extLst>
              </p:cNvPr>
              <p:cNvSpPr/>
              <p:nvPr/>
            </p:nvSpPr>
            <p:spPr>
              <a:xfrm>
                <a:off x="2937131" y="4225432"/>
                <a:ext cx="41360" cy="168770"/>
              </a:xfrm>
              <a:custGeom>
                <a:avLst/>
                <a:gdLst/>
                <a:ahLst/>
                <a:cxnLst/>
                <a:rect l="l" t="t" r="r" b="b"/>
                <a:pathLst>
                  <a:path w="2982" h="12168" extrusionOk="0">
                    <a:moveTo>
                      <a:pt x="24" y="0"/>
                    </a:moveTo>
                    <a:lnTo>
                      <a:pt x="1" y="9681"/>
                    </a:lnTo>
                    <a:cubicBezTo>
                      <a:pt x="1" y="10143"/>
                      <a:pt x="116" y="10605"/>
                      <a:pt x="347" y="11021"/>
                    </a:cubicBezTo>
                    <a:lnTo>
                      <a:pt x="832" y="11852"/>
                    </a:lnTo>
                    <a:cubicBezTo>
                      <a:pt x="977" y="12057"/>
                      <a:pt x="1209" y="12168"/>
                      <a:pt x="1435" y="12168"/>
                    </a:cubicBezTo>
                    <a:cubicBezTo>
                      <a:pt x="1642" y="12168"/>
                      <a:pt x="1843" y="12075"/>
                      <a:pt x="1965" y="11875"/>
                    </a:cubicBezTo>
                    <a:lnTo>
                      <a:pt x="2404" y="11205"/>
                    </a:lnTo>
                    <a:cubicBezTo>
                      <a:pt x="2750" y="10697"/>
                      <a:pt x="2958" y="10050"/>
                      <a:pt x="2958" y="9427"/>
                    </a:cubicBezTo>
                    <a:lnTo>
                      <a:pt x="2981" y="0"/>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977;p55">
                <a:extLst>
                  <a:ext uri="{FF2B5EF4-FFF2-40B4-BE49-F238E27FC236}">
                    <a16:creationId xmlns:a16="http://schemas.microsoft.com/office/drawing/2014/main" id="{A149EEDB-5FC3-B740-94FE-813E0C331B0C}"/>
                  </a:ext>
                </a:extLst>
              </p:cNvPr>
              <p:cNvSpPr/>
              <p:nvPr/>
            </p:nvSpPr>
            <p:spPr>
              <a:xfrm>
                <a:off x="2761868" y="4467668"/>
                <a:ext cx="4078" cy="388"/>
              </a:xfrm>
              <a:custGeom>
                <a:avLst/>
                <a:gdLst/>
                <a:ahLst/>
                <a:cxnLst/>
                <a:rect l="l" t="t" r="r" b="b"/>
                <a:pathLst>
                  <a:path w="294" h="28" extrusionOk="0">
                    <a:moveTo>
                      <a:pt x="0" y="1"/>
                    </a:moveTo>
                    <a:cubicBezTo>
                      <a:pt x="200" y="14"/>
                      <a:pt x="269" y="27"/>
                      <a:pt x="283" y="27"/>
                    </a:cubicBezTo>
                    <a:cubicBezTo>
                      <a:pt x="293" y="27"/>
                      <a:pt x="274" y="20"/>
                      <a:pt x="254" y="1"/>
                    </a:cubicBezTo>
                    <a:close/>
                  </a:path>
                </a:pathLst>
              </a:custGeom>
              <a:solidFill>
                <a:srgbClr val="2E52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978;p55">
                <a:extLst>
                  <a:ext uri="{FF2B5EF4-FFF2-40B4-BE49-F238E27FC236}">
                    <a16:creationId xmlns:a16="http://schemas.microsoft.com/office/drawing/2014/main" id="{98BFF0C5-7FCD-B69D-D90D-D43ECFA132FE}"/>
                  </a:ext>
                </a:extLst>
              </p:cNvPr>
              <p:cNvSpPr/>
              <p:nvPr/>
            </p:nvSpPr>
            <p:spPr>
              <a:xfrm>
                <a:off x="2756418" y="4407754"/>
                <a:ext cx="156384" cy="127549"/>
              </a:xfrm>
              <a:custGeom>
                <a:avLst/>
                <a:gdLst/>
                <a:ahLst/>
                <a:cxnLst/>
                <a:rect l="l" t="t" r="r" b="b"/>
                <a:pathLst>
                  <a:path w="11275" h="9196" extrusionOk="0">
                    <a:moveTo>
                      <a:pt x="6908" y="0"/>
                    </a:moveTo>
                    <a:lnTo>
                      <a:pt x="0" y="23"/>
                    </a:lnTo>
                    <a:lnTo>
                      <a:pt x="693" y="8433"/>
                    </a:lnTo>
                    <a:cubicBezTo>
                      <a:pt x="693" y="8849"/>
                      <a:pt x="1040" y="9195"/>
                      <a:pt x="1456" y="9195"/>
                    </a:cubicBezTo>
                    <a:lnTo>
                      <a:pt x="11275" y="9195"/>
                    </a:lnTo>
                    <a:lnTo>
                      <a:pt x="11275" y="9080"/>
                    </a:lnTo>
                    <a:cubicBezTo>
                      <a:pt x="11275" y="7024"/>
                      <a:pt x="9635" y="5360"/>
                      <a:pt x="7578" y="5360"/>
                    </a:cubicBezTo>
                    <a:cubicBezTo>
                      <a:pt x="7024" y="5360"/>
                      <a:pt x="6585" y="4829"/>
                      <a:pt x="6700" y="4274"/>
                    </a:cubicBezTo>
                    <a:lnTo>
                      <a:pt x="6908" y="0"/>
                    </a:ln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84B100"/>
                  </a:solidFill>
                  <a:effectLst/>
                  <a:uLnTx/>
                  <a:uFillTx/>
                  <a:latin typeface="Arial"/>
                  <a:cs typeface="Arial"/>
                  <a:sym typeface="Arial"/>
                </a:endParaRPr>
              </a:p>
            </p:txBody>
          </p:sp>
          <p:sp>
            <p:nvSpPr>
              <p:cNvPr id="283" name="Google Shape;979;p55">
                <a:extLst>
                  <a:ext uri="{FF2B5EF4-FFF2-40B4-BE49-F238E27FC236}">
                    <a16:creationId xmlns:a16="http://schemas.microsoft.com/office/drawing/2014/main" id="{415D140C-080B-AA4D-3832-AFC01124D9C4}"/>
                  </a:ext>
                </a:extLst>
              </p:cNvPr>
              <p:cNvSpPr/>
              <p:nvPr/>
            </p:nvSpPr>
            <p:spPr>
              <a:xfrm>
                <a:off x="2765710" y="4525350"/>
                <a:ext cx="146772" cy="13149"/>
              </a:xfrm>
              <a:custGeom>
                <a:avLst/>
                <a:gdLst/>
                <a:ahLst/>
                <a:cxnLst/>
                <a:rect l="l" t="t" r="r" b="b"/>
                <a:pathLst>
                  <a:path w="10582" h="948" extrusionOk="0">
                    <a:moveTo>
                      <a:pt x="0" y="0"/>
                    </a:moveTo>
                    <a:lnTo>
                      <a:pt x="0" y="924"/>
                    </a:lnTo>
                    <a:lnTo>
                      <a:pt x="10559" y="947"/>
                    </a:lnTo>
                    <a:lnTo>
                      <a:pt x="10582" y="23"/>
                    </a:lnTo>
                    <a:lnTo>
                      <a:pt x="0" y="0"/>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980;p55">
                <a:extLst>
                  <a:ext uri="{FF2B5EF4-FFF2-40B4-BE49-F238E27FC236}">
                    <a16:creationId xmlns:a16="http://schemas.microsoft.com/office/drawing/2014/main" id="{C03988CF-5945-5498-1067-5AC469844C88}"/>
                  </a:ext>
                </a:extLst>
              </p:cNvPr>
              <p:cNvSpPr/>
              <p:nvPr/>
            </p:nvSpPr>
            <p:spPr>
              <a:xfrm>
                <a:off x="2819855" y="4464784"/>
                <a:ext cx="35271" cy="3218"/>
              </a:xfrm>
              <a:custGeom>
                <a:avLst/>
                <a:gdLst/>
                <a:ahLst/>
                <a:cxnLst/>
                <a:rect l="l" t="t" r="r" b="b"/>
                <a:pathLst>
                  <a:path w="2543" h="232" extrusionOk="0">
                    <a:moveTo>
                      <a:pt x="116" y="1"/>
                    </a:moveTo>
                    <a:cubicBezTo>
                      <a:pt x="47" y="1"/>
                      <a:pt x="1" y="47"/>
                      <a:pt x="1" y="116"/>
                    </a:cubicBezTo>
                    <a:cubicBezTo>
                      <a:pt x="1" y="162"/>
                      <a:pt x="47" y="232"/>
                      <a:pt x="116" y="232"/>
                    </a:cubicBezTo>
                    <a:lnTo>
                      <a:pt x="2427" y="232"/>
                    </a:lnTo>
                    <a:cubicBezTo>
                      <a:pt x="2473" y="232"/>
                      <a:pt x="2542" y="162"/>
                      <a:pt x="2542" y="116"/>
                    </a:cubicBezTo>
                    <a:cubicBezTo>
                      <a:pt x="2542" y="47"/>
                      <a:pt x="2473"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981;p55">
                <a:extLst>
                  <a:ext uri="{FF2B5EF4-FFF2-40B4-BE49-F238E27FC236}">
                    <a16:creationId xmlns:a16="http://schemas.microsoft.com/office/drawing/2014/main" id="{55E4C5F3-12A1-3507-29A7-DC894C2AD1E7}"/>
                  </a:ext>
                </a:extLst>
              </p:cNvPr>
              <p:cNvSpPr/>
              <p:nvPr/>
            </p:nvSpPr>
            <p:spPr>
              <a:xfrm>
                <a:off x="2819855" y="4449403"/>
                <a:ext cx="35271" cy="3218"/>
              </a:xfrm>
              <a:custGeom>
                <a:avLst/>
                <a:gdLst/>
                <a:ahLst/>
                <a:cxnLst/>
                <a:rect l="l" t="t" r="r" b="b"/>
                <a:pathLst>
                  <a:path w="2543" h="232" extrusionOk="0">
                    <a:moveTo>
                      <a:pt x="116" y="1"/>
                    </a:moveTo>
                    <a:cubicBezTo>
                      <a:pt x="47" y="1"/>
                      <a:pt x="1" y="70"/>
                      <a:pt x="1" y="116"/>
                    </a:cubicBezTo>
                    <a:cubicBezTo>
                      <a:pt x="1" y="185"/>
                      <a:pt x="47" y="232"/>
                      <a:pt x="116" y="232"/>
                    </a:cubicBezTo>
                    <a:lnTo>
                      <a:pt x="2427" y="232"/>
                    </a:lnTo>
                    <a:cubicBezTo>
                      <a:pt x="2473" y="232"/>
                      <a:pt x="2542" y="209"/>
                      <a:pt x="2542" y="116"/>
                    </a:cubicBezTo>
                    <a:cubicBezTo>
                      <a:pt x="2542" y="70"/>
                      <a:pt x="2473"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982;p55">
                <a:extLst>
                  <a:ext uri="{FF2B5EF4-FFF2-40B4-BE49-F238E27FC236}">
                    <a16:creationId xmlns:a16="http://schemas.microsoft.com/office/drawing/2014/main" id="{D721F25E-7B19-FA80-0316-BA893C66F61A}"/>
                  </a:ext>
                </a:extLst>
              </p:cNvPr>
              <p:cNvSpPr/>
              <p:nvPr/>
            </p:nvSpPr>
            <p:spPr>
              <a:xfrm>
                <a:off x="2822739" y="4477599"/>
                <a:ext cx="35271" cy="7393"/>
              </a:xfrm>
              <a:custGeom>
                <a:avLst/>
                <a:gdLst/>
                <a:ahLst/>
                <a:cxnLst/>
                <a:rect l="l" t="t" r="r" b="b"/>
                <a:pathLst>
                  <a:path w="2543" h="533" extrusionOk="0">
                    <a:moveTo>
                      <a:pt x="2427" y="1"/>
                    </a:moveTo>
                    <a:lnTo>
                      <a:pt x="70" y="347"/>
                    </a:lnTo>
                    <a:cubicBezTo>
                      <a:pt x="24" y="347"/>
                      <a:pt x="1" y="394"/>
                      <a:pt x="1" y="463"/>
                    </a:cubicBezTo>
                    <a:cubicBezTo>
                      <a:pt x="24" y="509"/>
                      <a:pt x="47" y="532"/>
                      <a:pt x="116" y="532"/>
                    </a:cubicBezTo>
                    <a:lnTo>
                      <a:pt x="2450" y="186"/>
                    </a:lnTo>
                    <a:cubicBezTo>
                      <a:pt x="2496" y="186"/>
                      <a:pt x="2542" y="139"/>
                      <a:pt x="2542" y="70"/>
                    </a:cubicBezTo>
                    <a:cubicBezTo>
                      <a:pt x="2542" y="24"/>
                      <a:pt x="2473"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983;p55">
                <a:extLst>
                  <a:ext uri="{FF2B5EF4-FFF2-40B4-BE49-F238E27FC236}">
                    <a16:creationId xmlns:a16="http://schemas.microsoft.com/office/drawing/2014/main" id="{6979D1B0-8A62-A2AC-2F4E-F1C4ECB0DB0E}"/>
                  </a:ext>
                </a:extLst>
              </p:cNvPr>
              <p:cNvSpPr/>
              <p:nvPr/>
            </p:nvSpPr>
            <p:spPr>
              <a:xfrm>
                <a:off x="2554873" y="4407754"/>
                <a:ext cx="156384" cy="127549"/>
              </a:xfrm>
              <a:custGeom>
                <a:avLst/>
                <a:gdLst/>
                <a:ahLst/>
                <a:cxnLst/>
                <a:rect l="l" t="t" r="r" b="b"/>
                <a:pathLst>
                  <a:path w="11275" h="9196" extrusionOk="0">
                    <a:moveTo>
                      <a:pt x="4367" y="0"/>
                    </a:moveTo>
                    <a:lnTo>
                      <a:pt x="4575" y="4274"/>
                    </a:lnTo>
                    <a:cubicBezTo>
                      <a:pt x="4690" y="4829"/>
                      <a:pt x="4251" y="5360"/>
                      <a:pt x="3720" y="5360"/>
                    </a:cubicBezTo>
                    <a:cubicBezTo>
                      <a:pt x="1664" y="5360"/>
                      <a:pt x="0" y="7024"/>
                      <a:pt x="0" y="9080"/>
                    </a:cubicBezTo>
                    <a:lnTo>
                      <a:pt x="0" y="9195"/>
                    </a:lnTo>
                    <a:lnTo>
                      <a:pt x="9842" y="9195"/>
                    </a:lnTo>
                    <a:cubicBezTo>
                      <a:pt x="10235" y="9195"/>
                      <a:pt x="10582" y="8849"/>
                      <a:pt x="10582" y="8433"/>
                    </a:cubicBezTo>
                    <a:lnTo>
                      <a:pt x="11275" y="23"/>
                    </a:lnTo>
                    <a:lnTo>
                      <a:pt x="4367" y="0"/>
                    </a:lnTo>
                    <a:close/>
                  </a:path>
                </a:pathLst>
              </a:custGeom>
              <a:solidFill>
                <a:srgbClr val="FAAA1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84B100"/>
                  </a:solidFill>
                  <a:effectLst/>
                  <a:uLnTx/>
                  <a:uFillTx/>
                  <a:latin typeface="Arial"/>
                  <a:cs typeface="Arial"/>
                  <a:sym typeface="Arial"/>
                </a:endParaRPr>
              </a:p>
            </p:txBody>
          </p:sp>
          <p:sp>
            <p:nvSpPr>
              <p:cNvPr id="288" name="Google Shape;984;p55">
                <a:extLst>
                  <a:ext uri="{FF2B5EF4-FFF2-40B4-BE49-F238E27FC236}">
                    <a16:creationId xmlns:a16="http://schemas.microsoft.com/office/drawing/2014/main" id="{AC8BE7D7-2E78-7642-86C9-0ECC00F81DDC}"/>
                  </a:ext>
                </a:extLst>
              </p:cNvPr>
              <p:cNvSpPr/>
              <p:nvPr/>
            </p:nvSpPr>
            <p:spPr>
              <a:xfrm>
                <a:off x="2555192" y="4525669"/>
                <a:ext cx="146772" cy="12830"/>
              </a:xfrm>
              <a:custGeom>
                <a:avLst/>
                <a:gdLst/>
                <a:ahLst/>
                <a:cxnLst/>
                <a:rect l="l" t="t" r="r" b="b"/>
                <a:pathLst>
                  <a:path w="10582" h="925" extrusionOk="0">
                    <a:moveTo>
                      <a:pt x="0" y="0"/>
                    </a:moveTo>
                    <a:lnTo>
                      <a:pt x="0" y="924"/>
                    </a:lnTo>
                    <a:lnTo>
                      <a:pt x="10582" y="924"/>
                    </a:lnTo>
                    <a:lnTo>
                      <a:pt x="10582" y="0"/>
                    </a:ln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985;p55">
                <a:extLst>
                  <a:ext uri="{FF2B5EF4-FFF2-40B4-BE49-F238E27FC236}">
                    <a16:creationId xmlns:a16="http://schemas.microsoft.com/office/drawing/2014/main" id="{2BD93790-EE3B-4426-6CE9-BAA93E35EB48}"/>
                  </a:ext>
                </a:extLst>
              </p:cNvPr>
              <p:cNvSpPr/>
              <p:nvPr/>
            </p:nvSpPr>
            <p:spPr>
              <a:xfrm>
                <a:off x="2612221" y="4464784"/>
                <a:ext cx="35271" cy="3218"/>
              </a:xfrm>
              <a:custGeom>
                <a:avLst/>
                <a:gdLst/>
                <a:ahLst/>
                <a:cxnLst/>
                <a:rect l="l" t="t" r="r" b="b"/>
                <a:pathLst>
                  <a:path w="2543" h="232" extrusionOk="0">
                    <a:moveTo>
                      <a:pt x="116" y="1"/>
                    </a:moveTo>
                    <a:cubicBezTo>
                      <a:pt x="70" y="1"/>
                      <a:pt x="1" y="47"/>
                      <a:pt x="1" y="116"/>
                    </a:cubicBezTo>
                    <a:cubicBezTo>
                      <a:pt x="1" y="162"/>
                      <a:pt x="70" y="232"/>
                      <a:pt x="116" y="232"/>
                    </a:cubicBezTo>
                    <a:lnTo>
                      <a:pt x="2427" y="232"/>
                    </a:lnTo>
                    <a:cubicBezTo>
                      <a:pt x="2519" y="232"/>
                      <a:pt x="2542" y="162"/>
                      <a:pt x="2542" y="116"/>
                    </a:cubicBezTo>
                    <a:cubicBezTo>
                      <a:pt x="2542" y="47"/>
                      <a:pt x="2496"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986;p55">
                <a:extLst>
                  <a:ext uri="{FF2B5EF4-FFF2-40B4-BE49-F238E27FC236}">
                    <a16:creationId xmlns:a16="http://schemas.microsoft.com/office/drawing/2014/main" id="{336366BB-4243-95E7-A636-4ABF2432AB7D}"/>
                  </a:ext>
                </a:extLst>
              </p:cNvPr>
              <p:cNvSpPr/>
              <p:nvPr/>
            </p:nvSpPr>
            <p:spPr>
              <a:xfrm>
                <a:off x="2612221" y="4449403"/>
                <a:ext cx="35271" cy="3218"/>
              </a:xfrm>
              <a:custGeom>
                <a:avLst/>
                <a:gdLst/>
                <a:ahLst/>
                <a:cxnLst/>
                <a:rect l="l" t="t" r="r" b="b"/>
                <a:pathLst>
                  <a:path w="2543" h="232" extrusionOk="0">
                    <a:moveTo>
                      <a:pt x="116" y="1"/>
                    </a:moveTo>
                    <a:cubicBezTo>
                      <a:pt x="70" y="1"/>
                      <a:pt x="1" y="70"/>
                      <a:pt x="1" y="116"/>
                    </a:cubicBezTo>
                    <a:cubicBezTo>
                      <a:pt x="1" y="185"/>
                      <a:pt x="70" y="232"/>
                      <a:pt x="116" y="232"/>
                    </a:cubicBezTo>
                    <a:lnTo>
                      <a:pt x="2427" y="232"/>
                    </a:lnTo>
                    <a:cubicBezTo>
                      <a:pt x="2519" y="232"/>
                      <a:pt x="2542" y="209"/>
                      <a:pt x="2542" y="116"/>
                    </a:cubicBezTo>
                    <a:cubicBezTo>
                      <a:pt x="2542" y="70"/>
                      <a:pt x="2496" y="1"/>
                      <a:pt x="242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987;p55">
                <a:extLst>
                  <a:ext uri="{FF2B5EF4-FFF2-40B4-BE49-F238E27FC236}">
                    <a16:creationId xmlns:a16="http://schemas.microsoft.com/office/drawing/2014/main" id="{F4730487-2FA4-D623-BB68-CB59C8449C04}"/>
                  </a:ext>
                </a:extLst>
              </p:cNvPr>
              <p:cNvSpPr/>
              <p:nvPr/>
            </p:nvSpPr>
            <p:spPr>
              <a:xfrm>
                <a:off x="2609656" y="4477391"/>
                <a:ext cx="35271" cy="7601"/>
              </a:xfrm>
              <a:custGeom>
                <a:avLst/>
                <a:gdLst/>
                <a:ahLst/>
                <a:cxnLst/>
                <a:rect l="l" t="t" r="r" b="b"/>
                <a:pathLst>
                  <a:path w="2543" h="548" extrusionOk="0">
                    <a:moveTo>
                      <a:pt x="72" y="1"/>
                    </a:moveTo>
                    <a:cubicBezTo>
                      <a:pt x="28" y="1"/>
                      <a:pt x="1" y="50"/>
                      <a:pt x="1" y="85"/>
                    </a:cubicBezTo>
                    <a:cubicBezTo>
                      <a:pt x="1" y="154"/>
                      <a:pt x="24" y="201"/>
                      <a:pt x="70" y="201"/>
                    </a:cubicBezTo>
                    <a:lnTo>
                      <a:pt x="2450" y="547"/>
                    </a:lnTo>
                    <a:cubicBezTo>
                      <a:pt x="2496" y="547"/>
                      <a:pt x="2542" y="524"/>
                      <a:pt x="2542" y="478"/>
                    </a:cubicBezTo>
                    <a:cubicBezTo>
                      <a:pt x="2542" y="409"/>
                      <a:pt x="2496" y="362"/>
                      <a:pt x="2450" y="362"/>
                    </a:cubicBezTo>
                    <a:lnTo>
                      <a:pt x="116" y="16"/>
                    </a:lnTo>
                    <a:cubicBezTo>
                      <a:pt x="100" y="5"/>
                      <a:pt x="85" y="1"/>
                      <a:pt x="72"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2" name="Google Shape;988;p55">
              <a:extLst>
                <a:ext uri="{FF2B5EF4-FFF2-40B4-BE49-F238E27FC236}">
                  <a16:creationId xmlns:a16="http://schemas.microsoft.com/office/drawing/2014/main" id="{73932F5E-C7EB-15FD-79E3-106D41A68EC5}"/>
                </a:ext>
              </a:extLst>
            </p:cNvPr>
            <p:cNvGrpSpPr/>
            <p:nvPr/>
          </p:nvGrpSpPr>
          <p:grpSpPr>
            <a:xfrm flipH="1">
              <a:off x="4815849" y="3215627"/>
              <a:ext cx="2667529" cy="1927919"/>
              <a:chOff x="3217149" y="3242033"/>
              <a:chExt cx="1735995" cy="1253933"/>
            </a:xfrm>
          </p:grpSpPr>
          <p:sp>
            <p:nvSpPr>
              <p:cNvPr id="223" name="Google Shape;989;p55">
                <a:extLst>
                  <a:ext uri="{FF2B5EF4-FFF2-40B4-BE49-F238E27FC236}">
                    <a16:creationId xmlns:a16="http://schemas.microsoft.com/office/drawing/2014/main" id="{46C99F8A-9F3B-D23F-DDF5-FCEB9F2E6E15}"/>
                  </a:ext>
                </a:extLst>
              </p:cNvPr>
              <p:cNvSpPr/>
              <p:nvPr/>
            </p:nvSpPr>
            <p:spPr>
              <a:xfrm>
                <a:off x="4629306" y="4242614"/>
                <a:ext cx="61260" cy="172170"/>
              </a:xfrm>
              <a:custGeom>
                <a:avLst/>
                <a:gdLst/>
                <a:ahLst/>
                <a:cxnLst/>
                <a:rect l="l" t="t" r="r" b="b"/>
                <a:pathLst>
                  <a:path w="3905" h="10975" extrusionOk="0">
                    <a:moveTo>
                      <a:pt x="1068" y="1"/>
                    </a:moveTo>
                    <a:cubicBezTo>
                      <a:pt x="420" y="1"/>
                      <a:pt x="30" y="996"/>
                      <a:pt x="30" y="1748"/>
                    </a:cubicBezTo>
                    <a:cubicBezTo>
                      <a:pt x="1" y="5119"/>
                      <a:pt x="1243" y="8461"/>
                      <a:pt x="3490" y="10974"/>
                    </a:cubicBezTo>
                    <a:lnTo>
                      <a:pt x="3816" y="10265"/>
                    </a:lnTo>
                    <a:cubicBezTo>
                      <a:pt x="3904" y="7101"/>
                      <a:pt x="3283" y="3877"/>
                      <a:pt x="2012" y="920"/>
                    </a:cubicBezTo>
                    <a:cubicBezTo>
                      <a:pt x="1864" y="565"/>
                      <a:pt x="1657" y="151"/>
                      <a:pt x="1272" y="33"/>
                    </a:cubicBezTo>
                    <a:cubicBezTo>
                      <a:pt x="1202" y="11"/>
                      <a:pt x="1133" y="1"/>
                      <a:pt x="1068" y="1"/>
                    </a:cubicBezTo>
                    <a:close/>
                  </a:path>
                </a:pathLst>
              </a:custGeom>
              <a:solidFill>
                <a:srgbClr val="84B1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990;p55">
                <a:extLst>
                  <a:ext uri="{FF2B5EF4-FFF2-40B4-BE49-F238E27FC236}">
                    <a16:creationId xmlns:a16="http://schemas.microsoft.com/office/drawing/2014/main" id="{93D02E0F-F559-E48E-31DC-9151F40BC922}"/>
                  </a:ext>
                </a:extLst>
              </p:cNvPr>
              <p:cNvSpPr/>
              <p:nvPr/>
            </p:nvSpPr>
            <p:spPr>
              <a:xfrm>
                <a:off x="4673843" y="4210250"/>
                <a:ext cx="154036" cy="212879"/>
              </a:xfrm>
              <a:custGeom>
                <a:avLst/>
                <a:gdLst/>
                <a:ahLst/>
                <a:cxnLst/>
                <a:rect l="l" t="t" r="r" b="b"/>
                <a:pathLst>
                  <a:path w="9819" h="13570" extrusionOk="0">
                    <a:moveTo>
                      <a:pt x="7836" y="0"/>
                    </a:moveTo>
                    <a:cubicBezTo>
                      <a:pt x="7727" y="0"/>
                      <a:pt x="7619" y="8"/>
                      <a:pt x="7512" y="26"/>
                    </a:cubicBezTo>
                    <a:cubicBezTo>
                      <a:pt x="6566" y="174"/>
                      <a:pt x="5826" y="824"/>
                      <a:pt x="5176" y="1475"/>
                    </a:cubicBezTo>
                    <a:cubicBezTo>
                      <a:pt x="2041" y="4609"/>
                      <a:pt x="149" y="8986"/>
                      <a:pt x="1" y="13422"/>
                    </a:cubicBezTo>
                    <a:lnTo>
                      <a:pt x="60" y="13570"/>
                    </a:lnTo>
                    <a:cubicBezTo>
                      <a:pt x="3727" y="10731"/>
                      <a:pt x="6832" y="7123"/>
                      <a:pt x="9168" y="3131"/>
                    </a:cubicBezTo>
                    <a:cubicBezTo>
                      <a:pt x="9493" y="2598"/>
                      <a:pt x="9819" y="1918"/>
                      <a:pt x="9671" y="1297"/>
                    </a:cubicBezTo>
                    <a:cubicBezTo>
                      <a:pt x="9514" y="487"/>
                      <a:pt x="8664" y="0"/>
                      <a:pt x="7836" y="0"/>
                    </a:cubicBezTo>
                    <a:close/>
                  </a:path>
                </a:pathLst>
              </a:custGeom>
              <a:solidFill>
                <a:srgbClr val="84B1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991;p55">
                <a:extLst>
                  <a:ext uri="{FF2B5EF4-FFF2-40B4-BE49-F238E27FC236}">
                    <a16:creationId xmlns:a16="http://schemas.microsoft.com/office/drawing/2014/main" id="{B788471C-F2B4-3475-5B7B-0276AEFD0F4D}"/>
                  </a:ext>
                </a:extLst>
              </p:cNvPr>
              <p:cNvSpPr/>
              <p:nvPr/>
            </p:nvSpPr>
            <p:spPr>
              <a:xfrm>
                <a:off x="4283224" y="3779879"/>
                <a:ext cx="597537" cy="537014"/>
              </a:xfrm>
              <a:custGeom>
                <a:avLst/>
                <a:gdLst/>
                <a:ahLst/>
                <a:cxnLst/>
                <a:rect l="l" t="t" r="r" b="b"/>
                <a:pathLst>
                  <a:path w="38090" h="34232" extrusionOk="0">
                    <a:moveTo>
                      <a:pt x="26522" y="1"/>
                    </a:moveTo>
                    <a:cubicBezTo>
                      <a:pt x="21511" y="1"/>
                      <a:pt x="16406" y="2528"/>
                      <a:pt x="12539" y="5931"/>
                    </a:cubicBezTo>
                    <a:cubicBezTo>
                      <a:pt x="4555" y="12910"/>
                      <a:pt x="1" y="23615"/>
                      <a:pt x="503" y="34232"/>
                    </a:cubicBezTo>
                    <a:lnTo>
                      <a:pt x="1125" y="33906"/>
                    </a:lnTo>
                    <a:cubicBezTo>
                      <a:pt x="1598" y="28495"/>
                      <a:pt x="4939" y="23615"/>
                      <a:pt x="9375" y="20481"/>
                    </a:cubicBezTo>
                    <a:cubicBezTo>
                      <a:pt x="13811" y="17375"/>
                      <a:pt x="19193" y="15867"/>
                      <a:pt x="24605" y="15394"/>
                    </a:cubicBezTo>
                    <a:cubicBezTo>
                      <a:pt x="26971" y="15158"/>
                      <a:pt x="29396" y="15128"/>
                      <a:pt x="31673" y="14418"/>
                    </a:cubicBezTo>
                    <a:cubicBezTo>
                      <a:pt x="33950" y="13679"/>
                      <a:pt x="36138" y="12171"/>
                      <a:pt x="36878" y="9923"/>
                    </a:cubicBezTo>
                    <a:cubicBezTo>
                      <a:pt x="38090" y="6256"/>
                      <a:pt x="35074" y="2382"/>
                      <a:pt x="31525" y="933"/>
                    </a:cubicBezTo>
                    <a:cubicBezTo>
                      <a:pt x="29902" y="290"/>
                      <a:pt x="28217" y="1"/>
                      <a:pt x="26522"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992;p55">
                <a:extLst>
                  <a:ext uri="{FF2B5EF4-FFF2-40B4-BE49-F238E27FC236}">
                    <a16:creationId xmlns:a16="http://schemas.microsoft.com/office/drawing/2014/main" id="{77B8959B-625A-37BF-48C2-2CA108D5D633}"/>
                  </a:ext>
                </a:extLst>
              </p:cNvPr>
              <p:cNvSpPr/>
              <p:nvPr/>
            </p:nvSpPr>
            <p:spPr>
              <a:xfrm>
                <a:off x="4292040" y="3871228"/>
                <a:ext cx="505138" cy="458200"/>
              </a:xfrm>
              <a:custGeom>
                <a:avLst/>
                <a:gdLst/>
                <a:ahLst/>
                <a:cxnLst/>
                <a:rect l="l" t="t" r="r" b="b"/>
                <a:pathLst>
                  <a:path w="32200" h="29208" extrusionOk="0">
                    <a:moveTo>
                      <a:pt x="27880" y="1"/>
                    </a:moveTo>
                    <a:cubicBezTo>
                      <a:pt x="23012" y="1"/>
                      <a:pt x="18145" y="2029"/>
                      <a:pt x="14107" y="4573"/>
                    </a:cubicBezTo>
                    <a:cubicBezTo>
                      <a:pt x="12421" y="5608"/>
                      <a:pt x="10795" y="6732"/>
                      <a:pt x="9464" y="8181"/>
                    </a:cubicBezTo>
                    <a:cubicBezTo>
                      <a:pt x="7009" y="10872"/>
                      <a:pt x="4821" y="13918"/>
                      <a:pt x="3165" y="17201"/>
                    </a:cubicBezTo>
                    <a:cubicBezTo>
                      <a:pt x="1331" y="20838"/>
                      <a:pt x="208" y="24771"/>
                      <a:pt x="1" y="28882"/>
                    </a:cubicBezTo>
                    <a:cubicBezTo>
                      <a:pt x="1" y="29097"/>
                      <a:pt x="188" y="29208"/>
                      <a:pt x="384" y="29208"/>
                    </a:cubicBezTo>
                    <a:cubicBezTo>
                      <a:pt x="594" y="29208"/>
                      <a:pt x="813" y="29082"/>
                      <a:pt x="829" y="28823"/>
                    </a:cubicBezTo>
                    <a:cubicBezTo>
                      <a:pt x="1154" y="21696"/>
                      <a:pt x="4555" y="14983"/>
                      <a:pt x="9168" y="9660"/>
                    </a:cubicBezTo>
                    <a:cubicBezTo>
                      <a:pt x="9848" y="8891"/>
                      <a:pt x="10528" y="8122"/>
                      <a:pt x="11327" y="7501"/>
                    </a:cubicBezTo>
                    <a:cubicBezTo>
                      <a:pt x="12066" y="6850"/>
                      <a:pt x="12865" y="6259"/>
                      <a:pt x="13693" y="5756"/>
                    </a:cubicBezTo>
                    <a:cubicBezTo>
                      <a:pt x="16029" y="4189"/>
                      <a:pt x="18543" y="2917"/>
                      <a:pt x="21145" y="2001"/>
                    </a:cubicBezTo>
                    <a:cubicBezTo>
                      <a:pt x="23324" y="1268"/>
                      <a:pt x="25617" y="786"/>
                      <a:pt x="27908" y="786"/>
                    </a:cubicBezTo>
                    <a:cubicBezTo>
                      <a:pt x="29130" y="786"/>
                      <a:pt x="30351" y="923"/>
                      <a:pt x="31554" y="1232"/>
                    </a:cubicBezTo>
                    <a:cubicBezTo>
                      <a:pt x="31591" y="1240"/>
                      <a:pt x="31627" y="1244"/>
                      <a:pt x="31660" y="1244"/>
                    </a:cubicBezTo>
                    <a:cubicBezTo>
                      <a:pt x="32080" y="1244"/>
                      <a:pt x="32200" y="600"/>
                      <a:pt x="31761" y="463"/>
                    </a:cubicBezTo>
                    <a:cubicBezTo>
                      <a:pt x="30478" y="145"/>
                      <a:pt x="29179" y="1"/>
                      <a:pt x="27880"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993;p55">
                <a:extLst>
                  <a:ext uri="{FF2B5EF4-FFF2-40B4-BE49-F238E27FC236}">
                    <a16:creationId xmlns:a16="http://schemas.microsoft.com/office/drawing/2014/main" id="{4F12957C-4E02-D446-E839-C49B8FFB2714}"/>
                  </a:ext>
                </a:extLst>
              </p:cNvPr>
              <p:cNvSpPr/>
              <p:nvPr/>
            </p:nvSpPr>
            <p:spPr>
              <a:xfrm>
                <a:off x="3860132" y="3973181"/>
                <a:ext cx="316856" cy="343713"/>
              </a:xfrm>
              <a:custGeom>
                <a:avLst/>
                <a:gdLst/>
                <a:ahLst/>
                <a:cxnLst/>
                <a:rect l="l" t="t" r="r" b="b"/>
                <a:pathLst>
                  <a:path w="20198" h="21910" extrusionOk="0">
                    <a:moveTo>
                      <a:pt x="4028" y="0"/>
                    </a:moveTo>
                    <a:cubicBezTo>
                      <a:pt x="3206" y="0"/>
                      <a:pt x="2396" y="100"/>
                      <a:pt x="1686" y="499"/>
                    </a:cubicBezTo>
                    <a:cubicBezTo>
                      <a:pt x="474" y="1239"/>
                      <a:pt x="1" y="2865"/>
                      <a:pt x="296" y="4255"/>
                    </a:cubicBezTo>
                    <a:cubicBezTo>
                      <a:pt x="563" y="5645"/>
                      <a:pt x="1450" y="6828"/>
                      <a:pt x="2426" y="7833"/>
                    </a:cubicBezTo>
                    <a:cubicBezTo>
                      <a:pt x="6122" y="11530"/>
                      <a:pt x="11504" y="12920"/>
                      <a:pt x="15792" y="15995"/>
                    </a:cubicBezTo>
                    <a:cubicBezTo>
                      <a:pt x="17243" y="17056"/>
                      <a:pt x="18647" y="18403"/>
                      <a:pt x="19376" y="20024"/>
                    </a:cubicBezTo>
                    <a:lnTo>
                      <a:pt x="19376" y="20024"/>
                    </a:lnTo>
                    <a:cubicBezTo>
                      <a:pt x="20198" y="14601"/>
                      <a:pt x="18663" y="10213"/>
                      <a:pt x="14964" y="5852"/>
                    </a:cubicBezTo>
                    <a:cubicBezTo>
                      <a:pt x="13663" y="4314"/>
                      <a:pt x="11386" y="1978"/>
                      <a:pt x="8725" y="736"/>
                    </a:cubicBezTo>
                    <a:cubicBezTo>
                      <a:pt x="7542" y="174"/>
                      <a:pt x="6122" y="115"/>
                      <a:pt x="4851" y="26"/>
                    </a:cubicBezTo>
                    <a:cubicBezTo>
                      <a:pt x="4577" y="11"/>
                      <a:pt x="4302" y="0"/>
                      <a:pt x="4028" y="0"/>
                    </a:cubicBezTo>
                    <a:close/>
                    <a:moveTo>
                      <a:pt x="19376" y="20024"/>
                    </a:moveTo>
                    <a:cubicBezTo>
                      <a:pt x="19317" y="20410"/>
                      <a:pt x="19246" y="20802"/>
                      <a:pt x="19164" y="21200"/>
                    </a:cubicBezTo>
                    <a:lnTo>
                      <a:pt x="19873" y="21910"/>
                    </a:lnTo>
                    <a:cubicBezTo>
                      <a:pt x="19818" y="21245"/>
                      <a:pt x="19642" y="20616"/>
                      <a:pt x="19376" y="20024"/>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994;p55">
                <a:extLst>
                  <a:ext uri="{FF2B5EF4-FFF2-40B4-BE49-F238E27FC236}">
                    <a16:creationId xmlns:a16="http://schemas.microsoft.com/office/drawing/2014/main" id="{CFCAD3F1-0E46-2A86-083D-E3C739D085D6}"/>
                  </a:ext>
                </a:extLst>
              </p:cNvPr>
              <p:cNvSpPr/>
              <p:nvPr/>
            </p:nvSpPr>
            <p:spPr>
              <a:xfrm>
                <a:off x="3929973" y="4040904"/>
                <a:ext cx="235438" cy="281387"/>
              </a:xfrm>
              <a:custGeom>
                <a:avLst/>
                <a:gdLst/>
                <a:ahLst/>
                <a:cxnLst/>
                <a:rect l="l" t="t" r="r" b="b"/>
                <a:pathLst>
                  <a:path w="15008" h="17937" extrusionOk="0">
                    <a:moveTo>
                      <a:pt x="470" y="0"/>
                    </a:moveTo>
                    <a:cubicBezTo>
                      <a:pt x="103" y="0"/>
                      <a:pt x="0" y="639"/>
                      <a:pt x="399" y="825"/>
                    </a:cubicBezTo>
                    <a:cubicBezTo>
                      <a:pt x="5633" y="2984"/>
                      <a:pt x="10128" y="7095"/>
                      <a:pt x="12701" y="12151"/>
                    </a:cubicBezTo>
                    <a:cubicBezTo>
                      <a:pt x="13558" y="13837"/>
                      <a:pt x="14150" y="15641"/>
                      <a:pt x="14061" y="17534"/>
                    </a:cubicBezTo>
                    <a:cubicBezTo>
                      <a:pt x="14046" y="17804"/>
                      <a:pt x="14252" y="17937"/>
                      <a:pt x="14462" y="17937"/>
                    </a:cubicBezTo>
                    <a:cubicBezTo>
                      <a:pt x="14666" y="17937"/>
                      <a:pt x="14875" y="17811"/>
                      <a:pt x="14889" y="17563"/>
                    </a:cubicBezTo>
                    <a:cubicBezTo>
                      <a:pt x="15007" y="14310"/>
                      <a:pt x="13292" y="11176"/>
                      <a:pt x="11429" y="8573"/>
                    </a:cubicBezTo>
                    <a:cubicBezTo>
                      <a:pt x="9714" y="6178"/>
                      <a:pt x="7555" y="4108"/>
                      <a:pt x="5101" y="2452"/>
                    </a:cubicBezTo>
                    <a:cubicBezTo>
                      <a:pt x="3681" y="1476"/>
                      <a:pt x="2173" y="707"/>
                      <a:pt x="606" y="27"/>
                    </a:cubicBezTo>
                    <a:cubicBezTo>
                      <a:pt x="557" y="9"/>
                      <a:pt x="512" y="0"/>
                      <a:pt x="470"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995;p55">
                <a:extLst>
                  <a:ext uri="{FF2B5EF4-FFF2-40B4-BE49-F238E27FC236}">
                    <a16:creationId xmlns:a16="http://schemas.microsoft.com/office/drawing/2014/main" id="{75FCC33D-F50F-8427-BBCC-772BAF0C388D}"/>
                  </a:ext>
                </a:extLst>
              </p:cNvPr>
              <p:cNvSpPr/>
              <p:nvPr/>
            </p:nvSpPr>
            <p:spPr>
              <a:xfrm>
                <a:off x="4121313" y="3667416"/>
                <a:ext cx="160546" cy="593348"/>
              </a:xfrm>
              <a:custGeom>
                <a:avLst/>
                <a:gdLst/>
                <a:ahLst/>
                <a:cxnLst/>
                <a:rect l="l" t="t" r="r" b="b"/>
                <a:pathLst>
                  <a:path w="10234" h="37823" extrusionOk="0">
                    <a:moveTo>
                      <a:pt x="3892" y="0"/>
                    </a:moveTo>
                    <a:cubicBezTo>
                      <a:pt x="3635" y="0"/>
                      <a:pt x="3372" y="46"/>
                      <a:pt x="3106" y="147"/>
                    </a:cubicBezTo>
                    <a:cubicBezTo>
                      <a:pt x="2248" y="473"/>
                      <a:pt x="1687" y="1271"/>
                      <a:pt x="1332" y="2040"/>
                    </a:cubicBezTo>
                    <a:cubicBezTo>
                      <a:pt x="1" y="4761"/>
                      <a:pt x="238" y="8013"/>
                      <a:pt x="740" y="11059"/>
                    </a:cubicBezTo>
                    <a:cubicBezTo>
                      <a:pt x="2248" y="20256"/>
                      <a:pt x="5679" y="29010"/>
                      <a:pt x="9080" y="37704"/>
                    </a:cubicBezTo>
                    <a:lnTo>
                      <a:pt x="10233" y="37822"/>
                    </a:lnTo>
                    <a:cubicBezTo>
                      <a:pt x="8754" y="32174"/>
                      <a:pt x="8222" y="26260"/>
                      <a:pt x="8784" y="20404"/>
                    </a:cubicBezTo>
                    <a:cubicBezTo>
                      <a:pt x="9021" y="18216"/>
                      <a:pt x="9346" y="16057"/>
                      <a:pt x="9405" y="13869"/>
                    </a:cubicBezTo>
                    <a:cubicBezTo>
                      <a:pt x="9523" y="10350"/>
                      <a:pt x="8902" y="6801"/>
                      <a:pt x="7601" y="3548"/>
                    </a:cubicBezTo>
                    <a:cubicBezTo>
                      <a:pt x="6937" y="1862"/>
                      <a:pt x="5523" y="0"/>
                      <a:pt x="3892" y="0"/>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996;p55">
                <a:extLst>
                  <a:ext uri="{FF2B5EF4-FFF2-40B4-BE49-F238E27FC236}">
                    <a16:creationId xmlns:a16="http://schemas.microsoft.com/office/drawing/2014/main" id="{0ECC94F3-F715-41F5-C3B2-7D2E2034C15F}"/>
                  </a:ext>
                </a:extLst>
              </p:cNvPr>
              <p:cNvSpPr/>
              <p:nvPr/>
            </p:nvSpPr>
            <p:spPr>
              <a:xfrm>
                <a:off x="4264211" y="3618063"/>
                <a:ext cx="237995" cy="390336"/>
              </a:xfrm>
              <a:custGeom>
                <a:avLst/>
                <a:gdLst/>
                <a:ahLst/>
                <a:cxnLst/>
                <a:rect l="l" t="t" r="r" b="b"/>
                <a:pathLst>
                  <a:path w="15171" h="24882" extrusionOk="0">
                    <a:moveTo>
                      <a:pt x="13128" y="1"/>
                    </a:moveTo>
                    <a:cubicBezTo>
                      <a:pt x="13059" y="1"/>
                      <a:pt x="12991" y="4"/>
                      <a:pt x="12923" y="11"/>
                    </a:cubicBezTo>
                    <a:cubicBezTo>
                      <a:pt x="12066" y="40"/>
                      <a:pt x="11238" y="484"/>
                      <a:pt x="10558" y="957"/>
                    </a:cubicBezTo>
                    <a:cubicBezTo>
                      <a:pt x="7305" y="3175"/>
                      <a:pt x="4968" y="6546"/>
                      <a:pt x="3372" y="10184"/>
                    </a:cubicBezTo>
                    <a:cubicBezTo>
                      <a:pt x="1775" y="13791"/>
                      <a:pt x="887" y="17636"/>
                      <a:pt x="0" y="21480"/>
                    </a:cubicBezTo>
                    <a:lnTo>
                      <a:pt x="355" y="24881"/>
                    </a:lnTo>
                    <a:cubicBezTo>
                      <a:pt x="1982" y="20120"/>
                      <a:pt x="4643" y="15684"/>
                      <a:pt x="8103" y="11988"/>
                    </a:cubicBezTo>
                    <a:cubicBezTo>
                      <a:pt x="10794" y="9149"/>
                      <a:pt x="14106" y="6487"/>
                      <a:pt x="14993" y="2643"/>
                    </a:cubicBezTo>
                    <a:cubicBezTo>
                      <a:pt x="15082" y="2140"/>
                      <a:pt x="15171" y="1667"/>
                      <a:pt x="15023" y="1223"/>
                    </a:cubicBezTo>
                    <a:cubicBezTo>
                      <a:pt x="14777" y="486"/>
                      <a:pt x="13951" y="1"/>
                      <a:pt x="13128"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997;p55">
                <a:extLst>
                  <a:ext uri="{FF2B5EF4-FFF2-40B4-BE49-F238E27FC236}">
                    <a16:creationId xmlns:a16="http://schemas.microsoft.com/office/drawing/2014/main" id="{7BBD03C2-43B6-8FCB-8A23-0F34C08A622D}"/>
                  </a:ext>
                </a:extLst>
              </p:cNvPr>
              <p:cNvSpPr/>
              <p:nvPr/>
            </p:nvSpPr>
            <p:spPr>
              <a:xfrm>
                <a:off x="4320811" y="3332848"/>
                <a:ext cx="117374" cy="386054"/>
              </a:xfrm>
              <a:custGeom>
                <a:avLst/>
                <a:gdLst/>
                <a:ahLst/>
                <a:cxnLst/>
                <a:rect l="l" t="t" r="r" b="b"/>
                <a:pathLst>
                  <a:path w="7482" h="24609" extrusionOk="0">
                    <a:moveTo>
                      <a:pt x="5334" y="1"/>
                    </a:moveTo>
                    <a:cubicBezTo>
                      <a:pt x="5311" y="1"/>
                      <a:pt x="5287" y="2"/>
                      <a:pt x="5264" y="5"/>
                    </a:cubicBezTo>
                    <a:cubicBezTo>
                      <a:pt x="4968" y="34"/>
                      <a:pt x="4732" y="212"/>
                      <a:pt x="4495" y="448"/>
                    </a:cubicBezTo>
                    <a:cubicBezTo>
                      <a:pt x="1213" y="3465"/>
                      <a:pt x="385" y="8315"/>
                      <a:pt x="178" y="12780"/>
                    </a:cubicBezTo>
                    <a:cubicBezTo>
                      <a:pt x="0" y="16743"/>
                      <a:pt x="59" y="20705"/>
                      <a:pt x="444" y="24609"/>
                    </a:cubicBezTo>
                    <a:lnTo>
                      <a:pt x="1834" y="20291"/>
                    </a:lnTo>
                    <a:cubicBezTo>
                      <a:pt x="4022" y="15441"/>
                      <a:pt x="5708" y="10414"/>
                      <a:pt x="6890" y="5239"/>
                    </a:cubicBezTo>
                    <a:cubicBezTo>
                      <a:pt x="7305" y="3524"/>
                      <a:pt x="7482" y="1335"/>
                      <a:pt x="6062" y="271"/>
                    </a:cubicBezTo>
                    <a:cubicBezTo>
                      <a:pt x="5846" y="136"/>
                      <a:pt x="5581" y="1"/>
                      <a:pt x="5334"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998;p55">
                <a:extLst>
                  <a:ext uri="{FF2B5EF4-FFF2-40B4-BE49-F238E27FC236}">
                    <a16:creationId xmlns:a16="http://schemas.microsoft.com/office/drawing/2014/main" id="{C391010A-DE6D-104E-4F29-DB11F51256A2}"/>
                  </a:ext>
                </a:extLst>
              </p:cNvPr>
              <p:cNvSpPr/>
              <p:nvPr/>
            </p:nvSpPr>
            <p:spPr>
              <a:xfrm>
                <a:off x="4407093" y="3242033"/>
                <a:ext cx="295537" cy="332136"/>
              </a:xfrm>
              <a:custGeom>
                <a:avLst/>
                <a:gdLst/>
                <a:ahLst/>
                <a:cxnLst/>
                <a:rect l="l" t="t" r="r" b="b"/>
                <a:pathLst>
                  <a:path w="18839" h="21172" extrusionOk="0">
                    <a:moveTo>
                      <a:pt x="14971" y="0"/>
                    </a:moveTo>
                    <a:cubicBezTo>
                      <a:pt x="13258" y="0"/>
                      <a:pt x="11543" y="1266"/>
                      <a:pt x="10262" y="2570"/>
                    </a:cubicBezTo>
                    <a:cubicBezTo>
                      <a:pt x="5627" y="7316"/>
                      <a:pt x="2289" y="13231"/>
                      <a:pt x="602" y="19656"/>
                    </a:cubicBezTo>
                    <a:lnTo>
                      <a:pt x="602" y="19656"/>
                    </a:lnTo>
                    <a:cubicBezTo>
                      <a:pt x="4191" y="16472"/>
                      <a:pt x="8067" y="13609"/>
                      <a:pt x="12155" y="11117"/>
                    </a:cubicBezTo>
                    <a:cubicBezTo>
                      <a:pt x="14225" y="9845"/>
                      <a:pt x="16472" y="8603"/>
                      <a:pt x="17655" y="6444"/>
                    </a:cubicBezTo>
                    <a:cubicBezTo>
                      <a:pt x="18838" y="4345"/>
                      <a:pt x="18395" y="1062"/>
                      <a:pt x="16118" y="204"/>
                    </a:cubicBezTo>
                    <a:cubicBezTo>
                      <a:pt x="15739" y="64"/>
                      <a:pt x="15355" y="0"/>
                      <a:pt x="14971" y="0"/>
                    </a:cubicBezTo>
                    <a:close/>
                    <a:moveTo>
                      <a:pt x="602" y="19656"/>
                    </a:moveTo>
                    <a:cubicBezTo>
                      <a:pt x="401" y="19835"/>
                      <a:pt x="200" y="20015"/>
                      <a:pt x="1" y="20195"/>
                    </a:cubicBezTo>
                    <a:lnTo>
                      <a:pt x="237" y="21171"/>
                    </a:lnTo>
                    <a:cubicBezTo>
                      <a:pt x="349" y="20663"/>
                      <a:pt x="470" y="20158"/>
                      <a:pt x="602" y="19656"/>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999;p55">
                <a:extLst>
                  <a:ext uri="{FF2B5EF4-FFF2-40B4-BE49-F238E27FC236}">
                    <a16:creationId xmlns:a16="http://schemas.microsoft.com/office/drawing/2014/main" id="{AA1A8F4E-9483-2270-8893-AB55090CBDFD}"/>
                  </a:ext>
                </a:extLst>
              </p:cNvPr>
              <p:cNvSpPr/>
              <p:nvPr/>
            </p:nvSpPr>
            <p:spPr>
              <a:xfrm>
                <a:off x="4247974" y="3317396"/>
                <a:ext cx="377065" cy="987214"/>
              </a:xfrm>
              <a:custGeom>
                <a:avLst/>
                <a:gdLst/>
                <a:ahLst/>
                <a:cxnLst/>
                <a:rect l="l" t="t" r="r" b="b"/>
                <a:pathLst>
                  <a:path w="24036" h="62930" extrusionOk="0">
                    <a:moveTo>
                      <a:pt x="23521" y="0"/>
                    </a:moveTo>
                    <a:cubicBezTo>
                      <a:pt x="23453" y="0"/>
                      <a:pt x="23380" y="22"/>
                      <a:pt x="23303" y="73"/>
                    </a:cubicBezTo>
                    <a:cubicBezTo>
                      <a:pt x="16472" y="4864"/>
                      <a:pt x="11090" y="11547"/>
                      <a:pt x="7364" y="19029"/>
                    </a:cubicBezTo>
                    <a:cubicBezTo>
                      <a:pt x="3224" y="27368"/>
                      <a:pt x="1124" y="36595"/>
                      <a:pt x="414" y="45821"/>
                    </a:cubicBezTo>
                    <a:cubicBezTo>
                      <a:pt x="0" y="51381"/>
                      <a:pt x="59" y="56941"/>
                      <a:pt x="414" y="62530"/>
                    </a:cubicBezTo>
                    <a:cubicBezTo>
                      <a:pt x="459" y="62796"/>
                      <a:pt x="673" y="62929"/>
                      <a:pt x="876" y="62929"/>
                    </a:cubicBezTo>
                    <a:cubicBezTo>
                      <a:pt x="1080" y="62929"/>
                      <a:pt x="1272" y="62796"/>
                      <a:pt x="1272" y="62530"/>
                    </a:cubicBezTo>
                    <a:cubicBezTo>
                      <a:pt x="592" y="52801"/>
                      <a:pt x="887" y="42953"/>
                      <a:pt x="3105" y="33401"/>
                    </a:cubicBezTo>
                    <a:cubicBezTo>
                      <a:pt x="5028" y="25121"/>
                      <a:pt x="8488" y="17136"/>
                      <a:pt x="13692" y="10423"/>
                    </a:cubicBezTo>
                    <a:cubicBezTo>
                      <a:pt x="16531" y="6727"/>
                      <a:pt x="19902" y="3415"/>
                      <a:pt x="23717" y="753"/>
                    </a:cubicBezTo>
                    <a:cubicBezTo>
                      <a:pt x="24036" y="508"/>
                      <a:pt x="23847" y="0"/>
                      <a:pt x="23521"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1000;p55">
                <a:extLst>
                  <a:ext uri="{FF2B5EF4-FFF2-40B4-BE49-F238E27FC236}">
                    <a16:creationId xmlns:a16="http://schemas.microsoft.com/office/drawing/2014/main" id="{A3728458-C211-8E46-797F-43CBCC2C9860}"/>
                  </a:ext>
                </a:extLst>
              </p:cNvPr>
              <p:cNvSpPr/>
              <p:nvPr/>
            </p:nvSpPr>
            <p:spPr>
              <a:xfrm>
                <a:off x="3581318" y="4116486"/>
                <a:ext cx="196721" cy="310816"/>
              </a:xfrm>
              <a:custGeom>
                <a:avLst/>
                <a:gdLst/>
                <a:ahLst/>
                <a:cxnLst/>
                <a:rect l="l" t="t" r="r" b="b"/>
                <a:pathLst>
                  <a:path w="12540" h="19813" extrusionOk="0">
                    <a:moveTo>
                      <a:pt x="8340" y="1"/>
                    </a:moveTo>
                    <a:cubicBezTo>
                      <a:pt x="8193" y="1"/>
                      <a:pt x="8044" y="10"/>
                      <a:pt x="7897" y="29"/>
                    </a:cubicBezTo>
                    <a:cubicBezTo>
                      <a:pt x="5915" y="295"/>
                      <a:pt x="4437" y="2070"/>
                      <a:pt x="3431" y="3785"/>
                    </a:cubicBezTo>
                    <a:cubicBezTo>
                      <a:pt x="740" y="8605"/>
                      <a:pt x="1" y="14431"/>
                      <a:pt x="1361" y="19813"/>
                    </a:cubicBezTo>
                    <a:lnTo>
                      <a:pt x="1686" y="19369"/>
                    </a:lnTo>
                    <a:cubicBezTo>
                      <a:pt x="2396" y="15762"/>
                      <a:pt x="5058" y="12893"/>
                      <a:pt x="7808" y="10498"/>
                    </a:cubicBezTo>
                    <a:cubicBezTo>
                      <a:pt x="8991" y="9463"/>
                      <a:pt x="10203" y="8487"/>
                      <a:pt x="11090" y="7186"/>
                    </a:cubicBezTo>
                    <a:cubicBezTo>
                      <a:pt x="11978" y="5943"/>
                      <a:pt x="12539" y="4287"/>
                      <a:pt x="12096" y="2809"/>
                    </a:cubicBezTo>
                    <a:cubicBezTo>
                      <a:pt x="11634" y="1205"/>
                      <a:pt x="10022" y="1"/>
                      <a:pt x="8340"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1001;p55">
                <a:extLst>
                  <a:ext uri="{FF2B5EF4-FFF2-40B4-BE49-F238E27FC236}">
                    <a16:creationId xmlns:a16="http://schemas.microsoft.com/office/drawing/2014/main" id="{062CB049-8FD6-0424-2D99-3ED6303AFB0F}"/>
                  </a:ext>
                </a:extLst>
              </p:cNvPr>
              <p:cNvSpPr/>
              <p:nvPr/>
            </p:nvSpPr>
            <p:spPr>
              <a:xfrm>
                <a:off x="3334052" y="4008838"/>
                <a:ext cx="266311" cy="407797"/>
              </a:xfrm>
              <a:custGeom>
                <a:avLst/>
                <a:gdLst/>
                <a:ahLst/>
                <a:cxnLst/>
                <a:rect l="l" t="t" r="r" b="b"/>
                <a:pathLst>
                  <a:path w="16976" h="25995" extrusionOk="0">
                    <a:moveTo>
                      <a:pt x="4021" y="1"/>
                    </a:moveTo>
                    <a:cubicBezTo>
                      <a:pt x="3802" y="1"/>
                      <a:pt x="3585" y="19"/>
                      <a:pt x="3372" y="60"/>
                    </a:cubicBezTo>
                    <a:cubicBezTo>
                      <a:pt x="858" y="533"/>
                      <a:pt x="1" y="3993"/>
                      <a:pt x="1124" y="6300"/>
                    </a:cubicBezTo>
                    <a:cubicBezTo>
                      <a:pt x="2278" y="8577"/>
                      <a:pt x="4555" y="10026"/>
                      <a:pt x="6625" y="11534"/>
                    </a:cubicBezTo>
                    <a:cubicBezTo>
                      <a:pt x="11268" y="14935"/>
                      <a:pt x="15319" y="19578"/>
                      <a:pt x="16620" y="25137"/>
                    </a:cubicBezTo>
                    <a:lnTo>
                      <a:pt x="16975" y="25995"/>
                    </a:lnTo>
                    <a:cubicBezTo>
                      <a:pt x="16058" y="21115"/>
                      <a:pt x="16058" y="16088"/>
                      <a:pt x="14728" y="11327"/>
                    </a:cubicBezTo>
                    <a:cubicBezTo>
                      <a:pt x="13426" y="6566"/>
                      <a:pt x="10440" y="1834"/>
                      <a:pt x="5708" y="296"/>
                    </a:cubicBezTo>
                    <a:cubicBezTo>
                      <a:pt x="5173" y="125"/>
                      <a:pt x="4592" y="1"/>
                      <a:pt x="4021" y="1"/>
                    </a:cubicBezTo>
                    <a:close/>
                  </a:path>
                </a:pathLst>
              </a:custGeom>
              <a:solidFill>
                <a:srgbClr val="AFD43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1002;p55">
                <a:extLst>
                  <a:ext uri="{FF2B5EF4-FFF2-40B4-BE49-F238E27FC236}">
                    <a16:creationId xmlns:a16="http://schemas.microsoft.com/office/drawing/2014/main" id="{E50CBCBA-3F76-A526-64DF-019BCCEC4F76}"/>
                  </a:ext>
                </a:extLst>
              </p:cNvPr>
              <p:cNvSpPr/>
              <p:nvPr/>
            </p:nvSpPr>
            <p:spPr>
              <a:xfrm>
                <a:off x="3436962" y="4094806"/>
                <a:ext cx="173363" cy="338066"/>
              </a:xfrm>
              <a:custGeom>
                <a:avLst/>
                <a:gdLst/>
                <a:ahLst/>
                <a:cxnLst/>
                <a:rect l="l" t="t" r="r" b="b"/>
                <a:pathLst>
                  <a:path w="11051" h="21550" extrusionOk="0">
                    <a:moveTo>
                      <a:pt x="584" y="0"/>
                    </a:moveTo>
                    <a:cubicBezTo>
                      <a:pt x="279" y="0"/>
                      <a:pt x="1" y="417"/>
                      <a:pt x="301" y="672"/>
                    </a:cubicBezTo>
                    <a:cubicBezTo>
                      <a:pt x="4649" y="4841"/>
                      <a:pt x="7783" y="10253"/>
                      <a:pt x="9321" y="16108"/>
                    </a:cubicBezTo>
                    <a:cubicBezTo>
                      <a:pt x="9765" y="17794"/>
                      <a:pt x="10060" y="19480"/>
                      <a:pt x="10208" y="21195"/>
                    </a:cubicBezTo>
                    <a:cubicBezTo>
                      <a:pt x="10238" y="21432"/>
                      <a:pt x="10460" y="21550"/>
                      <a:pt x="10663" y="21550"/>
                    </a:cubicBezTo>
                    <a:cubicBezTo>
                      <a:pt x="10866" y="21550"/>
                      <a:pt x="11051" y="21432"/>
                      <a:pt x="11007" y="21195"/>
                    </a:cubicBezTo>
                    <a:cubicBezTo>
                      <a:pt x="10415" y="15014"/>
                      <a:pt x="8079" y="9011"/>
                      <a:pt x="4353" y="4073"/>
                    </a:cubicBezTo>
                    <a:cubicBezTo>
                      <a:pt x="3288" y="2653"/>
                      <a:pt x="2135" y="1322"/>
                      <a:pt x="834" y="110"/>
                    </a:cubicBezTo>
                    <a:cubicBezTo>
                      <a:pt x="756" y="32"/>
                      <a:pt x="669" y="0"/>
                      <a:pt x="584"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1003;p55">
                <a:extLst>
                  <a:ext uri="{FF2B5EF4-FFF2-40B4-BE49-F238E27FC236}">
                    <a16:creationId xmlns:a16="http://schemas.microsoft.com/office/drawing/2014/main" id="{00B3F4B5-6430-F96D-69BB-56D5D11731E9}"/>
                  </a:ext>
                </a:extLst>
              </p:cNvPr>
              <p:cNvSpPr/>
              <p:nvPr/>
            </p:nvSpPr>
            <p:spPr>
              <a:xfrm>
                <a:off x="3595939" y="4203928"/>
                <a:ext cx="105702" cy="217115"/>
              </a:xfrm>
              <a:custGeom>
                <a:avLst/>
                <a:gdLst/>
                <a:ahLst/>
                <a:cxnLst/>
                <a:rect l="l" t="t" r="r" b="b"/>
                <a:pathLst>
                  <a:path w="6738" h="13840" extrusionOk="0">
                    <a:moveTo>
                      <a:pt x="6205" y="0"/>
                    </a:moveTo>
                    <a:cubicBezTo>
                      <a:pt x="6112" y="0"/>
                      <a:pt x="6016" y="39"/>
                      <a:pt x="5930" y="133"/>
                    </a:cubicBezTo>
                    <a:cubicBezTo>
                      <a:pt x="2706" y="3918"/>
                      <a:pt x="695" y="8561"/>
                      <a:pt x="15" y="13440"/>
                    </a:cubicBezTo>
                    <a:cubicBezTo>
                      <a:pt x="0" y="13707"/>
                      <a:pt x="200" y="13840"/>
                      <a:pt x="407" y="13840"/>
                    </a:cubicBezTo>
                    <a:cubicBezTo>
                      <a:pt x="614" y="13840"/>
                      <a:pt x="828" y="13707"/>
                      <a:pt x="843" y="13440"/>
                    </a:cubicBezTo>
                    <a:cubicBezTo>
                      <a:pt x="1464" y="8768"/>
                      <a:pt x="3445" y="4273"/>
                      <a:pt x="6491" y="695"/>
                    </a:cubicBezTo>
                    <a:cubicBezTo>
                      <a:pt x="6738" y="381"/>
                      <a:pt x="6492" y="0"/>
                      <a:pt x="6205" y="0"/>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1004;p55">
                <a:extLst>
                  <a:ext uri="{FF2B5EF4-FFF2-40B4-BE49-F238E27FC236}">
                    <a16:creationId xmlns:a16="http://schemas.microsoft.com/office/drawing/2014/main" id="{F6298521-793E-D655-111A-8CE3197B0674}"/>
                  </a:ext>
                </a:extLst>
              </p:cNvPr>
              <p:cNvSpPr/>
              <p:nvPr/>
            </p:nvSpPr>
            <p:spPr>
              <a:xfrm>
                <a:off x="3217149" y="4232228"/>
                <a:ext cx="1735524" cy="263738"/>
              </a:xfrm>
              <a:custGeom>
                <a:avLst/>
                <a:gdLst/>
                <a:ahLst/>
                <a:cxnLst/>
                <a:rect l="l" t="t" r="r" b="b"/>
                <a:pathLst>
                  <a:path w="110631" h="16812" extrusionOk="0">
                    <a:moveTo>
                      <a:pt x="65797" y="1"/>
                    </a:moveTo>
                    <a:cubicBezTo>
                      <a:pt x="61461" y="1"/>
                      <a:pt x="57100" y="1818"/>
                      <a:pt x="54384" y="5131"/>
                    </a:cubicBezTo>
                    <a:cubicBezTo>
                      <a:pt x="53279" y="4427"/>
                      <a:pt x="51971" y="4081"/>
                      <a:pt x="50660" y="4081"/>
                    </a:cubicBezTo>
                    <a:cubicBezTo>
                      <a:pt x="48884" y="4081"/>
                      <a:pt x="47101" y="4717"/>
                      <a:pt x="45808" y="5959"/>
                    </a:cubicBezTo>
                    <a:cubicBezTo>
                      <a:pt x="44506" y="3852"/>
                      <a:pt x="41935" y="2844"/>
                      <a:pt x="39414" y="2844"/>
                    </a:cubicBezTo>
                    <a:cubicBezTo>
                      <a:pt x="38785" y="2844"/>
                      <a:pt x="38159" y="2907"/>
                      <a:pt x="37557" y="3031"/>
                    </a:cubicBezTo>
                    <a:cubicBezTo>
                      <a:pt x="34482" y="3652"/>
                      <a:pt x="31909" y="5515"/>
                      <a:pt x="29454" y="7467"/>
                    </a:cubicBezTo>
                    <a:cubicBezTo>
                      <a:pt x="28301" y="8384"/>
                      <a:pt x="27059" y="9389"/>
                      <a:pt x="25581" y="9389"/>
                    </a:cubicBezTo>
                    <a:cubicBezTo>
                      <a:pt x="24220" y="9359"/>
                      <a:pt x="22978" y="8472"/>
                      <a:pt x="21618" y="8236"/>
                    </a:cubicBezTo>
                    <a:cubicBezTo>
                      <a:pt x="21379" y="8196"/>
                      <a:pt x="21144" y="8178"/>
                      <a:pt x="20912" y="8178"/>
                    </a:cubicBezTo>
                    <a:cubicBezTo>
                      <a:pt x="17504" y="8178"/>
                      <a:pt x="14840" y="12197"/>
                      <a:pt x="11267" y="12612"/>
                    </a:cubicBezTo>
                    <a:cubicBezTo>
                      <a:pt x="11019" y="12644"/>
                      <a:pt x="10766" y="12657"/>
                      <a:pt x="10511" y="12657"/>
                    </a:cubicBezTo>
                    <a:cubicBezTo>
                      <a:pt x="9826" y="12657"/>
                      <a:pt x="9126" y="12567"/>
                      <a:pt x="8458" y="12524"/>
                    </a:cubicBezTo>
                    <a:cubicBezTo>
                      <a:pt x="8397" y="12523"/>
                      <a:pt x="8336" y="12522"/>
                      <a:pt x="8275" y="12522"/>
                    </a:cubicBezTo>
                    <a:cubicBezTo>
                      <a:pt x="5112" y="12522"/>
                      <a:pt x="1944" y="14020"/>
                      <a:pt x="0" y="16486"/>
                    </a:cubicBezTo>
                    <a:lnTo>
                      <a:pt x="110631" y="16812"/>
                    </a:lnTo>
                    <a:cubicBezTo>
                      <a:pt x="109300" y="15185"/>
                      <a:pt x="107348" y="14121"/>
                      <a:pt x="105278" y="13854"/>
                    </a:cubicBezTo>
                    <a:cubicBezTo>
                      <a:pt x="104095" y="13707"/>
                      <a:pt x="102824" y="13795"/>
                      <a:pt x="101877" y="13115"/>
                    </a:cubicBezTo>
                    <a:cubicBezTo>
                      <a:pt x="100724" y="12317"/>
                      <a:pt x="100340" y="10631"/>
                      <a:pt x="99097" y="10040"/>
                    </a:cubicBezTo>
                    <a:cubicBezTo>
                      <a:pt x="98780" y="9883"/>
                      <a:pt x="98454" y="9820"/>
                      <a:pt x="98123" y="9820"/>
                    </a:cubicBezTo>
                    <a:cubicBezTo>
                      <a:pt x="96697" y="9820"/>
                      <a:pt x="95157" y="10997"/>
                      <a:pt x="93597" y="11045"/>
                    </a:cubicBezTo>
                    <a:cubicBezTo>
                      <a:pt x="93542" y="11048"/>
                      <a:pt x="93486" y="11049"/>
                      <a:pt x="93432" y="11049"/>
                    </a:cubicBezTo>
                    <a:cubicBezTo>
                      <a:pt x="90049" y="11049"/>
                      <a:pt x="87793" y="6186"/>
                      <a:pt x="84724" y="6186"/>
                    </a:cubicBezTo>
                    <a:cubicBezTo>
                      <a:pt x="84446" y="6186"/>
                      <a:pt x="84161" y="6226"/>
                      <a:pt x="83868" y="6313"/>
                    </a:cubicBezTo>
                    <a:cubicBezTo>
                      <a:pt x="83107" y="6539"/>
                      <a:pt x="82427" y="7086"/>
                      <a:pt x="81622" y="7086"/>
                    </a:cubicBezTo>
                    <a:cubicBezTo>
                      <a:pt x="81582" y="7086"/>
                      <a:pt x="81542" y="7085"/>
                      <a:pt x="81502" y="7082"/>
                    </a:cubicBezTo>
                    <a:cubicBezTo>
                      <a:pt x="80703" y="7053"/>
                      <a:pt x="80053" y="6432"/>
                      <a:pt x="79461" y="5870"/>
                    </a:cubicBezTo>
                    <a:cubicBezTo>
                      <a:pt x="76061" y="2617"/>
                      <a:pt x="71625" y="369"/>
                      <a:pt x="66952" y="44"/>
                    </a:cubicBezTo>
                    <a:cubicBezTo>
                      <a:pt x="66568" y="15"/>
                      <a:pt x="66182" y="1"/>
                      <a:pt x="65797"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1005;p55">
                <a:extLst>
                  <a:ext uri="{FF2B5EF4-FFF2-40B4-BE49-F238E27FC236}">
                    <a16:creationId xmlns:a16="http://schemas.microsoft.com/office/drawing/2014/main" id="{3381773D-D728-01C2-8638-D8E81836AB71}"/>
                  </a:ext>
                </a:extLst>
              </p:cNvPr>
              <p:cNvSpPr/>
              <p:nvPr/>
            </p:nvSpPr>
            <p:spPr>
              <a:xfrm>
                <a:off x="4226624" y="4231601"/>
                <a:ext cx="726520" cy="263911"/>
              </a:xfrm>
              <a:custGeom>
                <a:avLst/>
                <a:gdLst/>
                <a:ahLst/>
                <a:cxnLst/>
                <a:rect l="l" t="t" r="r" b="b"/>
                <a:pathLst>
                  <a:path w="46312" h="16823" extrusionOk="0">
                    <a:moveTo>
                      <a:pt x="1514" y="1"/>
                    </a:moveTo>
                    <a:cubicBezTo>
                      <a:pt x="1008" y="1"/>
                      <a:pt x="499" y="33"/>
                      <a:pt x="1" y="84"/>
                    </a:cubicBezTo>
                    <a:cubicBezTo>
                      <a:pt x="4437" y="1770"/>
                      <a:pt x="8222" y="5171"/>
                      <a:pt x="10233" y="9518"/>
                    </a:cubicBezTo>
                    <a:cubicBezTo>
                      <a:pt x="11077" y="9220"/>
                      <a:pt x="11962" y="9078"/>
                      <a:pt x="12847" y="9078"/>
                    </a:cubicBezTo>
                    <a:cubicBezTo>
                      <a:pt x="15651" y="9078"/>
                      <a:pt x="18456" y="10499"/>
                      <a:pt x="19962" y="12859"/>
                    </a:cubicBezTo>
                    <a:cubicBezTo>
                      <a:pt x="20647" y="12593"/>
                      <a:pt x="21378" y="12466"/>
                      <a:pt x="22112" y="12466"/>
                    </a:cubicBezTo>
                    <a:cubicBezTo>
                      <a:pt x="24070" y="12466"/>
                      <a:pt x="26046" y="13375"/>
                      <a:pt x="27208" y="14989"/>
                    </a:cubicBezTo>
                    <a:cubicBezTo>
                      <a:pt x="27681" y="15639"/>
                      <a:pt x="28065" y="16408"/>
                      <a:pt x="28804" y="16763"/>
                    </a:cubicBezTo>
                    <a:cubicBezTo>
                      <a:pt x="28834" y="16793"/>
                      <a:pt x="28923" y="16793"/>
                      <a:pt x="28952" y="16793"/>
                    </a:cubicBezTo>
                    <a:lnTo>
                      <a:pt x="46311" y="16822"/>
                    </a:lnTo>
                    <a:cubicBezTo>
                      <a:pt x="44951" y="15196"/>
                      <a:pt x="42999" y="14131"/>
                      <a:pt x="40929" y="13865"/>
                    </a:cubicBezTo>
                    <a:cubicBezTo>
                      <a:pt x="39776" y="13717"/>
                      <a:pt x="38475" y="13776"/>
                      <a:pt x="37528" y="13126"/>
                    </a:cubicBezTo>
                    <a:cubicBezTo>
                      <a:pt x="36375" y="12298"/>
                      <a:pt x="36020" y="10641"/>
                      <a:pt x="34748" y="10050"/>
                    </a:cubicBezTo>
                    <a:cubicBezTo>
                      <a:pt x="34419" y="9894"/>
                      <a:pt x="34086" y="9830"/>
                      <a:pt x="33749" y="9830"/>
                    </a:cubicBezTo>
                    <a:cubicBezTo>
                      <a:pt x="32300" y="9830"/>
                      <a:pt x="30784" y="11007"/>
                      <a:pt x="29248" y="11055"/>
                    </a:cubicBezTo>
                    <a:cubicBezTo>
                      <a:pt x="29193" y="11058"/>
                      <a:pt x="29139" y="11059"/>
                      <a:pt x="29085" y="11059"/>
                    </a:cubicBezTo>
                    <a:cubicBezTo>
                      <a:pt x="25754" y="11059"/>
                      <a:pt x="23502" y="6197"/>
                      <a:pt x="20388" y="6197"/>
                    </a:cubicBezTo>
                    <a:cubicBezTo>
                      <a:pt x="20106" y="6197"/>
                      <a:pt x="19817" y="6237"/>
                      <a:pt x="19519" y="6324"/>
                    </a:cubicBezTo>
                    <a:cubicBezTo>
                      <a:pt x="18773" y="6545"/>
                      <a:pt x="18079" y="7101"/>
                      <a:pt x="17315" y="7101"/>
                    </a:cubicBezTo>
                    <a:cubicBezTo>
                      <a:pt x="17262" y="7101"/>
                      <a:pt x="17207" y="7099"/>
                      <a:pt x="17153" y="7093"/>
                    </a:cubicBezTo>
                    <a:cubicBezTo>
                      <a:pt x="16354" y="7063"/>
                      <a:pt x="15704" y="6442"/>
                      <a:pt x="15112" y="5880"/>
                    </a:cubicBezTo>
                    <a:cubicBezTo>
                      <a:pt x="11712" y="2657"/>
                      <a:pt x="7276" y="380"/>
                      <a:pt x="2603" y="55"/>
                    </a:cubicBezTo>
                    <a:cubicBezTo>
                      <a:pt x="2244" y="17"/>
                      <a:pt x="1880" y="1"/>
                      <a:pt x="1514" y="1"/>
                    </a:cubicBezTo>
                    <a:close/>
                  </a:path>
                </a:pathLst>
              </a:custGeom>
              <a:solidFill>
                <a:srgbClr val="52321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93" name="组合 11">
            <a:extLst>
              <a:ext uri="{FF2B5EF4-FFF2-40B4-BE49-F238E27FC236}">
                <a16:creationId xmlns:a16="http://schemas.microsoft.com/office/drawing/2014/main" id="{1042C485-05C1-F885-D05B-3FE2B4912EC9}"/>
              </a:ext>
            </a:extLst>
          </p:cNvPr>
          <p:cNvGrpSpPr/>
          <p:nvPr/>
        </p:nvGrpSpPr>
        <p:grpSpPr>
          <a:xfrm>
            <a:off x="2514735" y="913308"/>
            <a:ext cx="3904480" cy="1860178"/>
            <a:chOff x="-677" y="2519"/>
            <a:chExt cx="12360" cy="6566"/>
          </a:xfrm>
        </p:grpSpPr>
        <p:sp>
          <p:nvSpPr>
            <p:cNvPr id="296" name="椭圆形标注 12">
              <a:extLst>
                <a:ext uri="{FF2B5EF4-FFF2-40B4-BE49-F238E27FC236}">
                  <a16:creationId xmlns:a16="http://schemas.microsoft.com/office/drawing/2014/main" id="{18A2A4EE-4D69-038A-E68B-C0DBBED63BB7}"/>
                </a:ext>
              </a:extLst>
            </p:cNvPr>
            <p:cNvSpPr/>
            <p:nvPr/>
          </p:nvSpPr>
          <p:spPr>
            <a:xfrm flipH="1">
              <a:off x="-677" y="2519"/>
              <a:ext cx="12360" cy="6137"/>
            </a:xfrm>
            <a:prstGeom prst="wedgeEllipseCallout">
              <a:avLst>
                <a:gd name="adj1" fmla="val 52101"/>
                <a:gd name="adj2" fmla="val 48024"/>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600">
                <a:latin typeface="思源黑体 CN Light" panose="020B0300000000000000" charset="-122"/>
                <a:ea typeface="思源黑体 CN Light" panose="020B0300000000000000" charset="-122"/>
              </a:endParaRPr>
            </a:p>
          </p:txBody>
        </p:sp>
        <p:sp>
          <p:nvSpPr>
            <p:cNvPr id="297" name="文本框 13">
              <a:extLst>
                <a:ext uri="{FF2B5EF4-FFF2-40B4-BE49-F238E27FC236}">
                  <a16:creationId xmlns:a16="http://schemas.microsoft.com/office/drawing/2014/main" id="{E4AD6EBF-DB8B-F0AC-A4BD-FD65B25E7E61}"/>
                </a:ext>
              </a:extLst>
            </p:cNvPr>
            <p:cNvSpPr txBox="1"/>
            <p:nvPr/>
          </p:nvSpPr>
          <p:spPr>
            <a:xfrm>
              <a:off x="153" y="3175"/>
              <a:ext cx="10512" cy="5910"/>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800"/>
                </a:spcAft>
              </a:pPr>
              <a:r>
                <a:rPr lang="en-US" sz="1800" dirty="0" err="1">
                  <a:effectLst/>
                  <a:latin typeface="Times New Roman" panose="02020603050405020304" pitchFamily="18" charset="0"/>
                  <a:ea typeface="Calibri" panose="020F0502020204030204" pitchFamily="34" charset="0"/>
                </a:rPr>
                <a:t>Sự</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lạc</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quan</a:t>
              </a:r>
              <a:r>
                <a:rPr lang="en-US" sz="1800" dirty="0">
                  <a:effectLst/>
                  <a:latin typeface="Times New Roman" panose="02020603050405020304" pitchFamily="18" charset="0"/>
                  <a:ea typeface="Calibri" panose="020F0502020204030204" pitchFamily="34" charset="0"/>
                </a:rPr>
                <a:t> tin </a:t>
              </a:r>
              <a:r>
                <a:rPr lang="en-US" sz="1800" dirty="0" err="1">
                  <a:effectLst/>
                  <a:latin typeface="Times New Roman" panose="02020603050405020304" pitchFamily="18" charset="0"/>
                  <a:ea typeface="Calibri" panose="020F0502020204030204" pitchFamily="34" charset="0"/>
                </a:rPr>
                <a:t>tưởng</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của</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nhà</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thơ</a:t>
              </a:r>
              <a:r>
                <a:rPr lang="en-US" sz="1800" dirty="0">
                  <a:effectLst/>
                  <a:latin typeface="Times New Roman" panose="02020603050405020304" pitchFamily="18" charset="0"/>
                  <a:ea typeface="Calibri" panose="020F0502020204030204" pitchFamily="34" charset="0"/>
                </a:rPr>
                <a:t> ca </a:t>
              </a:r>
              <a:r>
                <a:rPr lang="en-US" sz="1800" dirty="0" err="1">
                  <a:effectLst/>
                  <a:latin typeface="Times New Roman" panose="02020603050405020304" pitchFamily="18" charset="0"/>
                  <a:ea typeface="Calibri" panose="020F0502020204030204" pitchFamily="34" charset="0"/>
                </a:rPr>
                <a:t>ngợi</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sức</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sống</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sự</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vươn</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lên</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mạnh</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mẽ</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của</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đất</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nước</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dân</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tộc</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cho</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dù</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trước</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mắt</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trải</a:t>
              </a:r>
              <a:r>
                <a:rPr lang="en-US" sz="1800" dirty="0">
                  <a:effectLst/>
                  <a:latin typeface="Times New Roman" panose="02020603050405020304" pitchFamily="18" charset="0"/>
                  <a:ea typeface="Calibri" panose="020F0502020204030204" pitchFamily="34" charset="0"/>
                </a:rPr>
                <a:t> qua </a:t>
              </a:r>
              <a:r>
                <a:rPr lang="en-US" sz="1800" dirty="0" err="1">
                  <a:effectLst/>
                  <a:latin typeface="Times New Roman" panose="02020603050405020304" pitchFamily="18" charset="0"/>
                  <a:ea typeface="Calibri" panose="020F0502020204030204" pitchFamily="34" charset="0"/>
                </a:rPr>
                <a:t>nhiều</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khó</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khăn</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gian</a:t>
              </a:r>
              <a:r>
                <a:rPr lang="en-US" sz="1800" dirty="0">
                  <a:effectLst/>
                  <a:latin typeface="Times New Roman" panose="02020603050405020304" pitchFamily="18" charset="0"/>
                  <a:ea typeface="Calibri" panose="020F0502020204030204" pitchFamily="34" charset="0"/>
                </a:rPr>
                <a:t> </a:t>
              </a:r>
              <a:r>
                <a:rPr lang="en-US" sz="1800" dirty="0" err="1">
                  <a:effectLst/>
                  <a:latin typeface="Times New Roman" panose="02020603050405020304" pitchFamily="18" charset="0"/>
                  <a:ea typeface="Calibri" panose="020F0502020204030204" pitchFamily="34" charset="0"/>
                </a:rPr>
                <a:t>khổ</a:t>
              </a:r>
              <a:endParaRPr lang="en-US" sz="1800" dirty="0">
                <a:effectLst/>
                <a:latin typeface=".VnTime"/>
                <a:ea typeface="Times New Roman" panose="02020603050405020304" pitchFamily="18" charset="0"/>
                <a:cs typeface="Times New Roman" panose="02020603050405020304" pitchFamily="18" charset="0"/>
              </a:endParaRPr>
            </a:p>
          </p:txBody>
        </p:sp>
      </p:grpSp>
      <p:grpSp>
        <p:nvGrpSpPr>
          <p:cNvPr id="298" name="组合 11">
            <a:extLst>
              <a:ext uri="{FF2B5EF4-FFF2-40B4-BE49-F238E27FC236}">
                <a16:creationId xmlns:a16="http://schemas.microsoft.com/office/drawing/2014/main" id="{943C1A25-3A69-03EE-567C-F46C280800E8}"/>
              </a:ext>
            </a:extLst>
          </p:cNvPr>
          <p:cNvGrpSpPr/>
          <p:nvPr/>
        </p:nvGrpSpPr>
        <p:grpSpPr>
          <a:xfrm>
            <a:off x="3065104" y="2870221"/>
            <a:ext cx="3904480" cy="1534013"/>
            <a:chOff x="991" y="3292"/>
            <a:chExt cx="12360" cy="6137"/>
          </a:xfrm>
        </p:grpSpPr>
        <p:sp>
          <p:nvSpPr>
            <p:cNvPr id="299" name="椭圆形标注 12">
              <a:extLst>
                <a:ext uri="{FF2B5EF4-FFF2-40B4-BE49-F238E27FC236}">
                  <a16:creationId xmlns:a16="http://schemas.microsoft.com/office/drawing/2014/main" id="{E8294570-5596-51D6-9423-2892B1FD0F9A}"/>
                </a:ext>
              </a:extLst>
            </p:cNvPr>
            <p:cNvSpPr/>
            <p:nvPr/>
          </p:nvSpPr>
          <p:spPr>
            <a:xfrm flipH="1">
              <a:off x="991" y="3292"/>
              <a:ext cx="12360" cy="6137"/>
            </a:xfrm>
            <a:prstGeom prst="wedgeEllipseCallout">
              <a:avLst>
                <a:gd name="adj1" fmla="val -61650"/>
                <a:gd name="adj2" fmla="val 38657"/>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600">
                <a:latin typeface="思源黑体 CN Light" panose="020B0300000000000000" charset="-122"/>
                <a:ea typeface="思源黑体 CN Light" panose="020B0300000000000000" charset="-122"/>
              </a:endParaRPr>
            </a:p>
          </p:txBody>
        </p:sp>
        <p:sp>
          <p:nvSpPr>
            <p:cNvPr id="300" name="文本框 13">
              <a:extLst>
                <a:ext uri="{FF2B5EF4-FFF2-40B4-BE49-F238E27FC236}">
                  <a16:creationId xmlns:a16="http://schemas.microsoft.com/office/drawing/2014/main" id="{F3F56761-5F54-4770-8AB1-7D49E12341CB}"/>
                </a:ext>
              </a:extLst>
            </p:cNvPr>
            <p:cNvSpPr txBox="1"/>
            <p:nvPr/>
          </p:nvSpPr>
          <p:spPr>
            <a:xfrm>
              <a:off x="2068" y="4240"/>
              <a:ext cx="10015" cy="4802"/>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Mùa xuân của đất nước nhộn nhịp, hối hả, khẩn trương trong công cuộc xây dựng và bảo vệ tổ quốc.</a:t>
              </a:r>
              <a:endParaRPr lang="en-US" sz="1800">
                <a:effectLst/>
                <a:latin typeface=".VnTime"/>
                <a:ea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38517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298"/>
                                        </p:tgtEl>
                                        <p:attrNameLst>
                                          <p:attrName>style.visibility</p:attrName>
                                        </p:attrNameLst>
                                      </p:cBhvr>
                                      <p:to>
                                        <p:strVal val="visible"/>
                                      </p:to>
                                    </p:set>
                                    <p:anim calcmode="lin" valueType="num">
                                      <p:cBhvr additive="base">
                                        <p:cTn id="26" dur="500" fill="hold"/>
                                        <p:tgtEl>
                                          <p:spTgt spid="298"/>
                                        </p:tgtEl>
                                        <p:attrNameLst>
                                          <p:attrName>ppt_x</p:attrName>
                                        </p:attrNameLst>
                                      </p:cBhvr>
                                      <p:tavLst>
                                        <p:tav tm="0">
                                          <p:val>
                                            <p:strVal val="#ppt_x"/>
                                          </p:val>
                                        </p:tav>
                                        <p:tav tm="100000">
                                          <p:val>
                                            <p:strVal val="#ppt_x"/>
                                          </p:val>
                                        </p:tav>
                                      </p:tavLst>
                                    </p:anim>
                                    <p:anim calcmode="lin" valueType="num">
                                      <p:cBhvr additive="base">
                                        <p:cTn id="27" dur="500" fill="hold"/>
                                        <p:tgtEl>
                                          <p:spTgt spid="298"/>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293"/>
                                        </p:tgtEl>
                                        <p:attrNameLst>
                                          <p:attrName>style.visibility</p:attrName>
                                        </p:attrNameLst>
                                      </p:cBhvr>
                                      <p:to>
                                        <p:strVal val="visible"/>
                                      </p:to>
                                    </p:set>
                                    <p:anim calcmode="lin" valueType="num">
                                      <p:cBhvr additive="base">
                                        <p:cTn id="32" dur="500" fill="hold"/>
                                        <p:tgtEl>
                                          <p:spTgt spid="293"/>
                                        </p:tgtEl>
                                        <p:attrNameLst>
                                          <p:attrName>ppt_x</p:attrName>
                                        </p:attrNameLst>
                                      </p:cBhvr>
                                      <p:tavLst>
                                        <p:tav tm="0">
                                          <p:val>
                                            <p:strVal val="#ppt_x"/>
                                          </p:val>
                                        </p:tav>
                                        <p:tav tm="100000">
                                          <p:val>
                                            <p:strVal val="#ppt_x"/>
                                          </p:val>
                                        </p:tav>
                                      </p:tavLst>
                                    </p:anim>
                                    <p:anim calcmode="lin" valueType="num">
                                      <p:cBhvr additive="base">
                                        <p:cTn id="33" dur="500" fill="hold"/>
                                        <p:tgtEl>
                                          <p:spTgt spid="2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CFDBAD-36B4-B542-D5FB-FBB952089843}"/>
            </a:ext>
          </a:extLst>
        </p:cNvPr>
        <p:cNvGrpSpPr/>
        <p:nvPr/>
      </p:nvGrpSpPr>
      <p:grpSpPr>
        <a:xfrm>
          <a:off x="0" y="0"/>
          <a:ext cx="0" cy="0"/>
          <a:chOff x="0" y="0"/>
          <a:chExt cx="0" cy="0"/>
        </a:xfrm>
      </p:grpSpPr>
      <p:pic>
        <p:nvPicPr>
          <p:cNvPr id="2" name="图片 1">
            <a:extLst>
              <a:ext uri="{FF2B5EF4-FFF2-40B4-BE49-F238E27FC236}">
                <a16:creationId xmlns:a16="http://schemas.microsoft.com/office/drawing/2014/main" id="{99790294-773D-F67D-0B55-0EC64B21A24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3E3F3BB1-E7CD-A0FF-C51C-0CC4560683BA}"/>
              </a:ext>
            </a:extLst>
          </p:cNvPr>
          <p:cNvSpPr/>
          <p:nvPr/>
        </p:nvSpPr>
        <p:spPr>
          <a:xfrm>
            <a:off x="89452" y="0"/>
            <a:ext cx="8875644" cy="5068957"/>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4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sym typeface="Arial"/>
            </a:endParaRPr>
          </a:p>
        </p:txBody>
      </p:sp>
      <p:pic>
        <p:nvPicPr>
          <p:cNvPr id="5" name="图片 46">
            <a:extLst>
              <a:ext uri="{FF2B5EF4-FFF2-40B4-BE49-F238E27FC236}">
                <a16:creationId xmlns:a16="http://schemas.microsoft.com/office/drawing/2014/main" id="{4DA7A2F6-E3BB-677E-7CCD-61DF1E5E824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sp>
        <p:nvSpPr>
          <p:cNvPr id="17" name="TextBox 16">
            <a:extLst>
              <a:ext uri="{FF2B5EF4-FFF2-40B4-BE49-F238E27FC236}">
                <a16:creationId xmlns:a16="http://schemas.microsoft.com/office/drawing/2014/main" id="{6EBBF20E-3EB1-6880-F3AE-17CAFDA57168}"/>
              </a:ext>
            </a:extLst>
          </p:cNvPr>
          <p:cNvSpPr txBox="1"/>
          <p:nvPr/>
        </p:nvSpPr>
        <p:spPr>
          <a:xfrm>
            <a:off x="258417" y="318052"/>
            <a:ext cx="8577470" cy="4677178"/>
          </a:xfrm>
          <a:prstGeom prst="rect">
            <a:avLst/>
          </a:prstGeom>
          <a:noFill/>
        </p:spPr>
        <p:txBody>
          <a:bodyPr wrap="square">
            <a:spAutoFit/>
          </a:bodyPr>
          <a:lstStyle/>
          <a:p>
            <a:pPr marL="161925" lvl="0" algn="just">
              <a:lnSpc>
                <a:spcPct val="115000"/>
              </a:lnSpc>
              <a:spcAft>
                <a:spcPts val="1000"/>
              </a:spcAft>
              <a:buClr>
                <a:srgbClr val="FA9B35"/>
              </a:buClr>
              <a:buSzPts val="1050"/>
            </a:pP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lang="nl-NL" sz="3200" dirty="0">
                <a:latin typeface="Times New Roman" panose="02020603050405020304" pitchFamily="18" charset="0"/>
                <a:ea typeface="Calibri" panose="020F0502020204030204" pitchFamily="34" charset="0"/>
                <a:cs typeface="Times New Roman" panose="02020603050405020304" pitchFamily="18" charset="0"/>
                <a:sym typeface="Antic Slab"/>
              </a:rPr>
              <a:t>- Điệp ngữ “lộc, mùa xuân, tất cả như”, cấu trúc thơ song hành, từ láy, so sánh nhà thơ cảm nhận về mùa xuân của đất n­ước với hai nhiệm vụ chiến đấu và xây dựng đất n­ước, dân tộc khi b­ước vào mùa xuân với khí thế khẩn trương, náo nhiệt. Nhà thơ lạc quan, tự hào, tin tưởng vào sức mạnh của đất nước, dân tộc.</a:t>
            </a:r>
            <a:endParaRPr lang="en-US" sz="3200" dirty="0">
              <a:latin typeface="Calibri" panose="020F0502020204030204" pitchFamily="34" charset="0"/>
              <a:ea typeface="Calibri" panose="020F0502020204030204" pitchFamily="34" charset="0"/>
              <a:cs typeface="Times New Roman" panose="02020603050405020304" pitchFamily="18" charset="0"/>
              <a:sym typeface="Antic Slab"/>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200" b="0" i="0" u="none" strike="noStrike" kern="0" cap="none" spc="0" normalizeH="0" baseline="0" noProof="0" dirty="0">
              <a:ln>
                <a:noFill/>
              </a:ln>
              <a:solidFill>
                <a:prstClr val="black"/>
              </a:solidFill>
              <a:effectLst/>
              <a:uLnTx/>
              <a:uFillTx/>
              <a:latin typeface="Arial"/>
              <a:cs typeface="Arial"/>
              <a:sym typeface="Arial"/>
            </a:endParaRPr>
          </a:p>
        </p:txBody>
      </p:sp>
    </p:spTree>
    <p:custDataLst>
      <p:tags r:id="rId1"/>
    </p:custDataLst>
    <p:extLst>
      <p:ext uri="{BB962C8B-B14F-4D97-AF65-F5344CB8AC3E}">
        <p14:creationId xmlns:p14="http://schemas.microsoft.com/office/powerpoint/2010/main" val="15961062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482"/>
        <p:cNvGrpSpPr/>
        <p:nvPr/>
      </p:nvGrpSpPr>
      <p:grpSpPr>
        <a:xfrm>
          <a:off x="0" y="0"/>
          <a:ext cx="0" cy="0"/>
          <a:chOff x="0" y="0"/>
          <a:chExt cx="0" cy="0"/>
        </a:xfrm>
      </p:grpSpPr>
      <p:sp>
        <p:nvSpPr>
          <p:cNvPr id="7483" name="Google Shape;7483;p43"/>
          <p:cNvSpPr/>
          <p:nvPr/>
        </p:nvSpPr>
        <p:spPr>
          <a:xfrm>
            <a:off x="4108789" y="215185"/>
            <a:ext cx="1396411" cy="1207352"/>
          </a:xfrm>
          <a:prstGeom prst="ellipse">
            <a:avLst/>
          </a:prstGeom>
          <a:noFill/>
          <a:ln w="57150" cap="rnd" cmpd="sng">
            <a:solidFill>
              <a:schemeClr val="lt2"/>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43"/>
          <p:cNvSpPr txBox="1">
            <a:spLocks noGrp="1"/>
          </p:cNvSpPr>
          <p:nvPr>
            <p:ph type="title" idx="2"/>
          </p:nvPr>
        </p:nvSpPr>
        <p:spPr>
          <a:xfrm>
            <a:off x="1729408" y="1063487"/>
            <a:ext cx="6579705" cy="1862950"/>
          </a:xfrm>
          <a:prstGeom prst="rect">
            <a:avLst/>
          </a:prstGeom>
        </p:spPr>
        <p:txBody>
          <a:bodyPr spcFirstLastPara="1" wrap="square" lIns="91425" tIns="91425" rIns="91425" bIns="91425" anchor="t" anchorCtr="0">
            <a:noAutofit/>
          </a:bodyPr>
          <a:lstStyle/>
          <a:p>
            <a:r>
              <a:rPr lang="en-US" sz="4400" dirty="0" err="1"/>
              <a:t>Khát</a:t>
            </a:r>
            <a:r>
              <a:rPr lang="en-US" sz="4400" dirty="0"/>
              <a:t> </a:t>
            </a:r>
            <a:r>
              <a:rPr lang="en-US" sz="4400" dirty="0" err="1"/>
              <a:t>vọng</a:t>
            </a:r>
            <a:r>
              <a:rPr lang="en-US" sz="4400" dirty="0"/>
              <a:t> </a:t>
            </a:r>
            <a:r>
              <a:rPr lang="en-US" sz="4400" dirty="0" err="1"/>
              <a:t>cống</a:t>
            </a:r>
            <a:r>
              <a:rPr lang="en-US" sz="4400" dirty="0"/>
              <a:t> </a:t>
            </a:r>
            <a:r>
              <a:rPr lang="en-US" sz="4400" dirty="0" err="1"/>
              <a:t>hiến</a:t>
            </a:r>
            <a:r>
              <a:rPr lang="en-US" sz="4400" dirty="0"/>
              <a:t> </a:t>
            </a:r>
            <a:r>
              <a:rPr lang="en-US" sz="4400" dirty="0" err="1"/>
              <a:t>của</a:t>
            </a:r>
            <a:r>
              <a:rPr lang="en-US" sz="4400" dirty="0"/>
              <a:t> </a:t>
            </a:r>
            <a:br>
              <a:rPr lang="en-US" sz="4400" dirty="0"/>
            </a:br>
            <a:r>
              <a:rPr lang="en-US" sz="4400" dirty="0" err="1"/>
              <a:t>nhà</a:t>
            </a:r>
            <a:r>
              <a:rPr lang="en-US" sz="4400" dirty="0"/>
              <a:t> </a:t>
            </a:r>
            <a:r>
              <a:rPr lang="en-US" sz="4400" dirty="0" err="1"/>
              <a:t>thơ</a:t>
            </a:r>
            <a:endParaRPr lang="en-US" sz="4400" dirty="0"/>
          </a:p>
        </p:txBody>
      </p:sp>
      <p:sp>
        <p:nvSpPr>
          <p:cNvPr id="7485" name="Google Shape;7485;p43"/>
          <p:cNvSpPr txBox="1">
            <a:spLocks noGrp="1"/>
          </p:cNvSpPr>
          <p:nvPr>
            <p:ph type="title"/>
          </p:nvPr>
        </p:nvSpPr>
        <p:spPr>
          <a:xfrm>
            <a:off x="4031945" y="113861"/>
            <a:ext cx="1550100" cy="141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Tree>
    <p:extLst>
      <p:ext uri="{BB962C8B-B14F-4D97-AF65-F5344CB8AC3E}">
        <p14:creationId xmlns:p14="http://schemas.microsoft.com/office/powerpoint/2010/main" val="27763549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483"/>
                                        </p:tgtEl>
                                        <p:attrNameLst>
                                          <p:attrName>style.visibility</p:attrName>
                                        </p:attrNameLst>
                                      </p:cBhvr>
                                      <p:to>
                                        <p:strVal val="visible"/>
                                      </p:to>
                                    </p:set>
                                    <p:anim calcmode="lin" valueType="num">
                                      <p:cBhvr additive="base">
                                        <p:cTn id="7" dur="500" fill="hold"/>
                                        <p:tgtEl>
                                          <p:spTgt spid="7483"/>
                                        </p:tgtEl>
                                        <p:attrNameLst>
                                          <p:attrName>ppt_x</p:attrName>
                                        </p:attrNameLst>
                                      </p:cBhvr>
                                      <p:tavLst>
                                        <p:tav tm="0">
                                          <p:val>
                                            <p:strVal val="#ppt_x"/>
                                          </p:val>
                                        </p:tav>
                                        <p:tav tm="100000">
                                          <p:val>
                                            <p:strVal val="#ppt_x"/>
                                          </p:val>
                                        </p:tav>
                                      </p:tavLst>
                                    </p:anim>
                                    <p:anim calcmode="lin" valueType="num">
                                      <p:cBhvr additive="base">
                                        <p:cTn id="8" dur="500" fill="hold"/>
                                        <p:tgtEl>
                                          <p:spTgt spid="748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85"/>
                                        </p:tgtEl>
                                        <p:attrNameLst>
                                          <p:attrName>style.visibility</p:attrName>
                                        </p:attrNameLst>
                                      </p:cBhvr>
                                      <p:to>
                                        <p:strVal val="visible"/>
                                      </p:to>
                                    </p:set>
                                    <p:anim calcmode="lin" valueType="num">
                                      <p:cBhvr additive="base">
                                        <p:cTn id="11" dur="500" fill="hold"/>
                                        <p:tgtEl>
                                          <p:spTgt spid="7485"/>
                                        </p:tgtEl>
                                        <p:attrNameLst>
                                          <p:attrName>ppt_x</p:attrName>
                                        </p:attrNameLst>
                                      </p:cBhvr>
                                      <p:tavLst>
                                        <p:tav tm="0">
                                          <p:val>
                                            <p:strVal val="#ppt_x"/>
                                          </p:val>
                                        </p:tav>
                                        <p:tav tm="100000">
                                          <p:val>
                                            <p:strVal val="#ppt_x"/>
                                          </p:val>
                                        </p:tav>
                                      </p:tavLst>
                                    </p:anim>
                                    <p:anim calcmode="lin" valueType="num">
                                      <p:cBhvr additive="base">
                                        <p:cTn id="12" dur="500" fill="hold"/>
                                        <p:tgtEl>
                                          <p:spTgt spid="748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484"/>
                                        </p:tgtEl>
                                        <p:attrNameLst>
                                          <p:attrName>style.visibility</p:attrName>
                                        </p:attrNameLst>
                                      </p:cBhvr>
                                      <p:to>
                                        <p:strVal val="visible"/>
                                      </p:to>
                                    </p:set>
                                    <p:anim calcmode="lin" valueType="num">
                                      <p:cBhvr additive="base">
                                        <p:cTn id="15" dur="500" fill="hold"/>
                                        <p:tgtEl>
                                          <p:spTgt spid="7484"/>
                                        </p:tgtEl>
                                        <p:attrNameLst>
                                          <p:attrName>ppt_x</p:attrName>
                                        </p:attrNameLst>
                                      </p:cBhvr>
                                      <p:tavLst>
                                        <p:tav tm="0">
                                          <p:val>
                                            <p:strVal val="#ppt_x"/>
                                          </p:val>
                                        </p:tav>
                                        <p:tav tm="100000">
                                          <p:val>
                                            <p:strVal val="#ppt_x"/>
                                          </p:val>
                                        </p:tav>
                                      </p:tavLst>
                                    </p:anim>
                                    <p:anim calcmode="lin" valueType="num">
                                      <p:cBhvr additive="base">
                                        <p:cTn id="16" dur="500" fill="hold"/>
                                        <p:tgtEl>
                                          <p:spTgt spid="74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3" grpId="0" animBg="1"/>
      <p:bldP spid="7484" grpId="0"/>
      <p:bldP spid="748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491"/>
        <p:cNvGrpSpPr/>
        <p:nvPr/>
      </p:nvGrpSpPr>
      <p:grpSpPr>
        <a:xfrm>
          <a:off x="0" y="0"/>
          <a:ext cx="0" cy="0"/>
          <a:chOff x="0" y="0"/>
          <a:chExt cx="0" cy="0"/>
        </a:xfrm>
      </p:grpSpPr>
      <p:grpSp>
        <p:nvGrpSpPr>
          <p:cNvPr id="8" name="组合 11">
            <a:extLst>
              <a:ext uri="{FF2B5EF4-FFF2-40B4-BE49-F238E27FC236}">
                <a16:creationId xmlns:a16="http://schemas.microsoft.com/office/drawing/2014/main" id="{FAB1B67B-07C6-0B7F-9929-E6E11BC1CE30}"/>
              </a:ext>
            </a:extLst>
          </p:cNvPr>
          <p:cNvGrpSpPr/>
          <p:nvPr/>
        </p:nvGrpSpPr>
        <p:grpSpPr>
          <a:xfrm>
            <a:off x="1423851" y="757644"/>
            <a:ext cx="4580255" cy="2593431"/>
            <a:chOff x="-677" y="2519"/>
            <a:chExt cx="12360" cy="6137"/>
          </a:xfrm>
        </p:grpSpPr>
        <p:sp>
          <p:nvSpPr>
            <p:cNvPr id="11" name="椭圆形标注 12">
              <a:extLst>
                <a:ext uri="{FF2B5EF4-FFF2-40B4-BE49-F238E27FC236}">
                  <a16:creationId xmlns:a16="http://schemas.microsoft.com/office/drawing/2014/main" id="{871A745A-9ECE-A651-642B-A73E23FEBF9C}"/>
                </a:ext>
              </a:extLst>
            </p:cNvPr>
            <p:cNvSpPr/>
            <p:nvPr/>
          </p:nvSpPr>
          <p:spPr>
            <a:xfrm flipH="1">
              <a:off x="-677" y="2519"/>
              <a:ext cx="12360" cy="6137"/>
            </a:xfrm>
            <a:prstGeom prst="wedgeEllipseCallout">
              <a:avLst>
                <a:gd name="adj1" fmla="val 48756"/>
                <a:gd name="adj2" fmla="val 42352"/>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400">
                <a:latin typeface="思源黑体 CN Light" panose="020B0300000000000000" charset="-122"/>
                <a:ea typeface="思源黑体 CN Light" panose="020B0300000000000000" charset="-122"/>
              </a:endParaRPr>
            </a:p>
          </p:txBody>
        </p:sp>
        <p:sp>
          <p:nvSpPr>
            <p:cNvPr id="12" name="文本框 13">
              <a:extLst>
                <a:ext uri="{FF2B5EF4-FFF2-40B4-BE49-F238E27FC236}">
                  <a16:creationId xmlns:a16="http://schemas.microsoft.com/office/drawing/2014/main" id="{0E8F9E76-2038-8303-AAEE-EBF51FA98312}"/>
                </a:ext>
              </a:extLst>
            </p:cNvPr>
            <p:cNvSpPr txBox="1"/>
            <p:nvPr/>
          </p:nvSpPr>
          <p:spPr>
            <a:xfrm>
              <a:off x="134" y="3484"/>
              <a:ext cx="10399" cy="3714"/>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spcAft>
                  <a:spcPts val="800"/>
                </a:spcAft>
              </a:pP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thảo</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luận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nhóm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4-6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mong</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ước</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được</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cống</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hiến</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của</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nhân</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vật</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trữ</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tình</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theo</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PHT </a:t>
              </a:r>
              <a:r>
                <a:rPr lang="en-US" sz="2400" i="1" dirty="0" err="1">
                  <a:effectLst/>
                  <a:latin typeface="Times New Roman" panose="02020603050405020304" pitchFamily="18" charset="0"/>
                  <a:ea typeface="Calibri" panose="020F0502020204030204" pitchFamily="34" charset="0"/>
                  <a:cs typeface="Times New Roman" panose="02020603050405020304" pitchFamily="18" charset="0"/>
                </a:rPr>
                <a:t>số</a:t>
              </a:r>
              <a:r>
                <a:rPr lang="en-US" sz="2400" i="1" dirty="0">
                  <a:effectLst/>
                  <a:latin typeface="Times New Roman" panose="02020603050405020304" pitchFamily="18" charset="0"/>
                  <a:ea typeface="Calibri" panose="020F0502020204030204" pitchFamily="34" charset="0"/>
                  <a:cs typeface="Times New Roman" panose="02020603050405020304" pitchFamily="18" charset="0"/>
                </a:rPr>
                <a:t> 3</a:t>
              </a:r>
              <a:endParaRPr lang="en-US" sz="2400" dirty="0">
                <a:effectLst/>
                <a:latin typeface=".VnTime"/>
                <a:ea typeface="Times New Roman" panose="02020603050405020304" pitchFamily="18" charset="0"/>
                <a:cs typeface="Times New Roman" panose="02020603050405020304" pitchFamily="18" charset="0"/>
              </a:endParaRPr>
            </a:p>
          </p:txBody>
        </p:sp>
      </p:grpSp>
      <p:pic>
        <p:nvPicPr>
          <p:cNvPr id="7" name="图片 19" descr="微信截图_20220503144031">
            <a:extLst>
              <a:ext uri="{FF2B5EF4-FFF2-40B4-BE49-F238E27FC236}">
                <a16:creationId xmlns:a16="http://schemas.microsoft.com/office/drawing/2014/main" id="{BCF1659E-B39B-CF5A-C592-6DA3A22DF8D5}"/>
              </a:ext>
            </a:extLst>
          </p:cNvPr>
          <p:cNvPicPr>
            <a:picLocks noChangeAspect="1"/>
          </p:cNvPicPr>
          <p:nvPr/>
        </p:nvPicPr>
        <p:blipFill>
          <a:blip r:embed="rId3"/>
          <a:stretch>
            <a:fillRect/>
          </a:stretch>
        </p:blipFill>
        <p:spPr>
          <a:xfrm>
            <a:off x="-606579" y="1950191"/>
            <a:ext cx="3171025" cy="3106310"/>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865"/>
        <p:cNvGrpSpPr/>
        <p:nvPr/>
      </p:nvGrpSpPr>
      <p:grpSpPr>
        <a:xfrm>
          <a:off x="0" y="0"/>
          <a:ext cx="0" cy="0"/>
          <a:chOff x="0" y="0"/>
          <a:chExt cx="0" cy="0"/>
        </a:xfrm>
      </p:grpSpPr>
      <p:sp>
        <p:nvSpPr>
          <p:cNvPr id="19" name="思想气泡: 云 3">
            <a:extLst>
              <a:ext uri="{FF2B5EF4-FFF2-40B4-BE49-F238E27FC236}">
                <a16:creationId xmlns:a16="http://schemas.microsoft.com/office/drawing/2014/main" id="{36CC6903-CF78-D45B-0619-E1F6DCD59EFF}"/>
              </a:ext>
            </a:extLst>
          </p:cNvPr>
          <p:cNvSpPr/>
          <p:nvPr/>
        </p:nvSpPr>
        <p:spPr>
          <a:xfrm>
            <a:off x="212059" y="327148"/>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3</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21" name="文本框 5">
            <a:extLst>
              <a:ext uri="{FF2B5EF4-FFF2-40B4-BE49-F238E27FC236}">
                <a16:creationId xmlns:a16="http://schemas.microsoft.com/office/drawing/2014/main" id="{3A0E8FBB-1384-2781-DD34-479B8C91863F}"/>
              </a:ext>
            </a:extLst>
          </p:cNvPr>
          <p:cNvSpPr txBox="1"/>
          <p:nvPr/>
        </p:nvSpPr>
        <p:spPr>
          <a:xfrm>
            <a:off x="1142501" y="337869"/>
            <a:ext cx="7139350" cy="461665"/>
          </a:xfrm>
          <a:prstGeom prst="rect">
            <a:avLst/>
          </a:prstGeom>
          <a:noFill/>
        </p:spPr>
        <p:txBody>
          <a:bodyPr wrap="square" rtlCol="0">
            <a:spAutoFit/>
          </a:bodyPr>
          <a:lstStyle/>
          <a:p>
            <a:pPr defTabSz="685800">
              <a:buClrTx/>
            </a:pPr>
            <a:r>
              <a:rPr lang="en-US" sz="2400" b="1">
                <a:solidFill>
                  <a:srgbClr val="387938"/>
                </a:solidFill>
                <a:latin typeface="Times New Roman" panose="02020603050405020304" pitchFamily="18" charset="0"/>
                <a:cs typeface="Times New Roman" panose="02020603050405020304" pitchFamily="18" charset="0"/>
              </a:rPr>
              <a:t>Mong ước được cống hiến của nhân vật trữ tình</a:t>
            </a:r>
            <a:endParaRPr lang="zh-CN" altLang="en-US" sz="2400" b="1" kern="1200" dirty="0">
              <a:solidFill>
                <a:srgbClr val="387938"/>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graphicFrame>
        <p:nvGraphicFramePr>
          <p:cNvPr id="24" name="Table 23">
            <a:extLst>
              <a:ext uri="{FF2B5EF4-FFF2-40B4-BE49-F238E27FC236}">
                <a16:creationId xmlns:a16="http://schemas.microsoft.com/office/drawing/2014/main" id="{FB7A6035-A39E-19B3-FD4E-1D38C235B971}"/>
              </a:ext>
            </a:extLst>
          </p:cNvPr>
          <p:cNvGraphicFramePr>
            <a:graphicFrameLocks noGrp="1"/>
          </p:cNvGraphicFramePr>
          <p:nvPr>
            <p:extLst>
              <p:ext uri="{D42A27DB-BD31-4B8C-83A1-F6EECF244321}">
                <p14:modId xmlns:p14="http://schemas.microsoft.com/office/powerpoint/2010/main" val="1437194479"/>
              </p:ext>
            </p:extLst>
          </p:nvPr>
        </p:nvGraphicFramePr>
        <p:xfrm>
          <a:off x="468273" y="1087306"/>
          <a:ext cx="8487805" cy="3448975"/>
        </p:xfrm>
        <a:graphic>
          <a:graphicData uri="http://schemas.openxmlformats.org/drawingml/2006/table">
            <a:tbl>
              <a:tblPr firstRow="1" firstCol="1" bandRow="1">
                <a:tableStyleId>{F4163D2C-7A4E-463B-9B25-3AB119ACD8FB}</a:tableStyleId>
              </a:tblPr>
              <a:tblGrid>
                <a:gridCol w="1853886">
                  <a:extLst>
                    <a:ext uri="{9D8B030D-6E8A-4147-A177-3AD203B41FA5}">
                      <a16:colId xmlns:a16="http://schemas.microsoft.com/office/drawing/2014/main" val="2048074670"/>
                    </a:ext>
                  </a:extLst>
                </a:gridCol>
                <a:gridCol w="2389109">
                  <a:extLst>
                    <a:ext uri="{9D8B030D-6E8A-4147-A177-3AD203B41FA5}">
                      <a16:colId xmlns:a16="http://schemas.microsoft.com/office/drawing/2014/main" val="629325315"/>
                    </a:ext>
                  </a:extLst>
                </a:gridCol>
                <a:gridCol w="2122405">
                  <a:extLst>
                    <a:ext uri="{9D8B030D-6E8A-4147-A177-3AD203B41FA5}">
                      <a16:colId xmlns:a16="http://schemas.microsoft.com/office/drawing/2014/main" val="1759175758"/>
                    </a:ext>
                  </a:extLst>
                </a:gridCol>
                <a:gridCol w="2122405">
                  <a:extLst>
                    <a:ext uri="{9D8B030D-6E8A-4147-A177-3AD203B41FA5}">
                      <a16:colId xmlns:a16="http://schemas.microsoft.com/office/drawing/2014/main" val="3473572825"/>
                    </a:ext>
                  </a:extLst>
                </a:gridCol>
              </a:tblGrid>
              <a:tr h="504852">
                <a:tc gridSpan="4">
                  <a:txBody>
                    <a:bodyPr/>
                    <a:lstStyle/>
                    <a:p>
                      <a:pPr algn="ctr"/>
                      <a:r>
                        <a:rPr lang="en-US" sz="2400">
                          <a:solidFill>
                            <a:schemeClr val="bg1"/>
                          </a:solidFill>
                          <a:effectLst/>
                          <a:latin typeface="Times New Roman" panose="02020603050405020304" pitchFamily="18" charset="0"/>
                          <a:cs typeface="Times New Roman" panose="02020603050405020304" pitchFamily="18" charset="0"/>
                        </a:rPr>
                        <a:t>Mong ước được cống hiến của nhân vật trữ tình</a:t>
                      </a:r>
                      <a:endPar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E7824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283201616"/>
                  </a:ext>
                </a:extLst>
              </a:tr>
              <a:tr h="311998">
                <a:tc>
                  <a:txBody>
                    <a:bodyPr/>
                    <a:lstStyle/>
                    <a:p>
                      <a:pPr algn="ctr"/>
                      <a:r>
                        <a:rPr lang="en-US" sz="2400">
                          <a:solidFill>
                            <a:schemeClr val="bg1"/>
                          </a:solidFill>
                          <a:effectLst/>
                          <a:latin typeface="Times New Roman" panose="02020603050405020304" pitchFamily="18" charset="0"/>
                          <a:cs typeface="Times New Roman" panose="02020603050405020304" pitchFamily="18" charset="0"/>
                        </a:rPr>
                        <a:t> </a:t>
                      </a:r>
                      <a:endPar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387938"/>
                    </a:solidFill>
                  </a:tcPr>
                </a:tc>
                <a:tc>
                  <a:txBody>
                    <a:bodyPr/>
                    <a:lstStyle/>
                    <a:p>
                      <a:pPr algn="ctr"/>
                      <a:r>
                        <a:rPr lang="en-US" sz="2400">
                          <a:solidFill>
                            <a:schemeClr val="bg1"/>
                          </a:solidFill>
                          <a:effectLst/>
                          <a:latin typeface="Times New Roman" panose="02020603050405020304" pitchFamily="18" charset="0"/>
                          <a:cs typeface="Times New Roman" panose="02020603050405020304" pitchFamily="18" charset="0"/>
                        </a:rPr>
                        <a:t>Biểu hiện</a:t>
                      </a:r>
                      <a:endPar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387938"/>
                    </a:solidFill>
                  </a:tcPr>
                </a:tc>
                <a:tc>
                  <a:txBody>
                    <a:bodyPr/>
                    <a:lstStyle/>
                    <a:p>
                      <a:pPr algn="ctr"/>
                      <a:r>
                        <a:rPr lang="en-US" sz="2400">
                          <a:solidFill>
                            <a:schemeClr val="bg1"/>
                          </a:solidFill>
                          <a:effectLst/>
                          <a:latin typeface="Times New Roman" panose="02020603050405020304" pitchFamily="18" charset="0"/>
                          <a:cs typeface="Times New Roman" panose="02020603050405020304" pitchFamily="18" charset="0"/>
                        </a:rPr>
                        <a:t>Tác dụng</a:t>
                      </a:r>
                      <a:endPar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387938"/>
                    </a:solidFill>
                  </a:tcPr>
                </a:tc>
                <a:tc>
                  <a:txBody>
                    <a:bodyPr/>
                    <a:lstStyle/>
                    <a:p>
                      <a:pPr algn="ctr"/>
                      <a:r>
                        <a:rPr lang="en-US" sz="2400">
                          <a:solidFill>
                            <a:schemeClr val="bg1"/>
                          </a:solidFill>
                          <a:effectLst/>
                          <a:latin typeface="Times New Roman" panose="02020603050405020304" pitchFamily="18" charset="0"/>
                          <a:cs typeface="Times New Roman" panose="02020603050405020304" pitchFamily="18" charset="0"/>
                        </a:rPr>
                        <a:t>Nhận xét chung</a:t>
                      </a:r>
                      <a:endParaRPr lang="en-US" sz="200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387938"/>
                    </a:solidFill>
                  </a:tcPr>
                </a:tc>
                <a:extLst>
                  <a:ext uri="{0D108BD9-81ED-4DB2-BD59-A6C34878D82A}">
                    <a16:rowId xmlns:a16="http://schemas.microsoft.com/office/drawing/2014/main" val="3187413519"/>
                  </a:ext>
                </a:extLst>
              </a:tr>
              <a:tr h="491327">
                <a:tc>
                  <a:txBody>
                    <a:bodyPr/>
                    <a:lstStyle/>
                    <a:p>
                      <a:pPr algn="ctr"/>
                      <a:r>
                        <a:rPr lang="en-US" sz="2400">
                          <a:effectLst/>
                          <a:latin typeface="Times New Roman" panose="02020603050405020304" pitchFamily="18" charset="0"/>
                          <a:cs typeface="Times New Roman" panose="02020603050405020304" pitchFamily="18" charset="0"/>
                        </a:rPr>
                        <a:t>Hình ảnh</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rowSpan="4">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79371800"/>
                  </a:ext>
                </a:extLst>
              </a:tr>
              <a:tr h="623996">
                <a:tc>
                  <a:txBody>
                    <a:bodyPr/>
                    <a:lstStyle/>
                    <a:p>
                      <a:pPr algn="ctr"/>
                      <a:r>
                        <a:rPr lang="en-US" sz="2400">
                          <a:effectLst/>
                          <a:latin typeface="Times New Roman" panose="02020603050405020304" pitchFamily="18" charset="0"/>
                          <a:cs typeface="Times New Roman" panose="02020603050405020304" pitchFamily="18" charset="0"/>
                        </a:rPr>
                        <a:t>Từ ngữ</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endParaRPr lang="en-US" sz="2000">
                        <a:effectLst/>
                        <a:latin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2907878836"/>
                  </a:ext>
                </a:extLst>
              </a:tr>
              <a:tr h="623996">
                <a:tc>
                  <a:txBody>
                    <a:bodyPr/>
                    <a:lstStyle/>
                    <a:p>
                      <a:pPr algn="ctr"/>
                      <a:r>
                        <a:rPr lang="en-US" sz="2400">
                          <a:effectLst/>
                          <a:latin typeface="Times New Roman" panose="02020603050405020304" pitchFamily="18" charset="0"/>
                          <a:cs typeface="Times New Roman" panose="02020603050405020304" pitchFamily="18" charset="0"/>
                        </a:rPr>
                        <a:t>Biện pháp tu từ</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2852684934"/>
                  </a:ext>
                </a:extLst>
              </a:tr>
              <a:tr h="623996">
                <a:tc>
                  <a:txBody>
                    <a:bodyPr/>
                    <a:lstStyle/>
                    <a:p>
                      <a:r>
                        <a:rPr lang="en-US" sz="2400">
                          <a:effectLst/>
                          <a:latin typeface="Times New Roman" panose="02020603050405020304" pitchFamily="18" charset="0"/>
                          <a:cs typeface="Times New Roman" panose="02020603050405020304" pitchFamily="18" charset="0"/>
                        </a:rPr>
                        <a:t>Hoàn cảnh ra đời</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cs typeface="Times New Roman" panose="02020603050405020304" pitchFamily="18" charset="0"/>
                      </a:endParaRPr>
                    </a:p>
                    <a:p>
                      <a:r>
                        <a:rPr lang="en-US" sz="2400">
                          <a:effectLst/>
                          <a:latin typeface="Times New Roman" panose="02020603050405020304" pitchFamily="18" charset="0"/>
                          <a:cs typeface="Times New Roman" panose="02020603050405020304" pitchFamily="18" charset="0"/>
                        </a:rPr>
                        <a:t> </a:t>
                      </a:r>
                      <a:endParaRPr lang="en-US" sz="2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r>
                        <a:rPr lang="en-US" sz="2400" dirty="0">
                          <a:effectLst/>
                          <a:latin typeface="Times New Roman" panose="02020603050405020304" pitchFamily="18" charset="0"/>
                          <a:cs typeface="Times New Roman" panose="02020603050405020304" pitchFamily="18" charset="0"/>
                        </a:rPr>
                        <a:t> </a:t>
                      </a:r>
                      <a:endParaRPr lang="en-US" sz="2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vMerge="1">
                  <a:txBody>
                    <a:bodyPr/>
                    <a:lstStyle/>
                    <a:p>
                      <a:endParaRPr lang="en-US"/>
                    </a:p>
                  </a:txBody>
                  <a:tcPr/>
                </a:tc>
                <a:extLst>
                  <a:ext uri="{0D108BD9-81ED-4DB2-BD59-A6C34878D82A}">
                    <a16:rowId xmlns:a16="http://schemas.microsoft.com/office/drawing/2014/main" val="620063199"/>
                  </a:ext>
                </a:extLst>
              </a:tr>
            </a:tbl>
          </a:graphicData>
        </a:graphic>
      </p:graphicFrame>
      <p:sp>
        <p:nvSpPr>
          <p:cNvPr id="25" name="Rectangle 1">
            <a:extLst>
              <a:ext uri="{FF2B5EF4-FFF2-40B4-BE49-F238E27FC236}">
                <a16:creationId xmlns:a16="http://schemas.microsoft.com/office/drawing/2014/main" id="{D6003E5D-341F-27F9-BEDD-EA1CD40D379F}"/>
              </a:ext>
            </a:extLst>
          </p:cNvPr>
          <p:cNvSpPr>
            <a:spLocks noChangeArrowheads="1"/>
          </p:cNvSpPr>
          <p:nvPr/>
        </p:nvSpPr>
        <p:spPr bwMode="auto">
          <a:xfrm>
            <a:off x="1603375" y="1852613"/>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circle(in)">
                                      <p:cBhvr>
                                        <p:cTn id="7"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865"/>
        <p:cNvGrpSpPr/>
        <p:nvPr/>
      </p:nvGrpSpPr>
      <p:grpSpPr>
        <a:xfrm>
          <a:off x="0" y="0"/>
          <a:ext cx="0" cy="0"/>
          <a:chOff x="0" y="0"/>
          <a:chExt cx="0" cy="0"/>
        </a:xfrm>
      </p:grpSpPr>
      <p:sp>
        <p:nvSpPr>
          <p:cNvPr id="19" name="思想气泡: 云 3">
            <a:extLst>
              <a:ext uri="{FF2B5EF4-FFF2-40B4-BE49-F238E27FC236}">
                <a16:creationId xmlns:a16="http://schemas.microsoft.com/office/drawing/2014/main" id="{36CC6903-CF78-D45B-0619-E1F6DCD59EFF}"/>
              </a:ext>
            </a:extLst>
          </p:cNvPr>
          <p:cNvSpPr/>
          <p:nvPr/>
        </p:nvSpPr>
        <p:spPr>
          <a:xfrm>
            <a:off x="212059" y="327148"/>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a</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21" name="文本框 5">
            <a:extLst>
              <a:ext uri="{FF2B5EF4-FFF2-40B4-BE49-F238E27FC236}">
                <a16:creationId xmlns:a16="http://schemas.microsoft.com/office/drawing/2014/main" id="{3A0E8FBB-1384-2781-DD34-479B8C91863F}"/>
              </a:ext>
            </a:extLst>
          </p:cNvPr>
          <p:cNvSpPr txBox="1"/>
          <p:nvPr/>
        </p:nvSpPr>
        <p:spPr>
          <a:xfrm>
            <a:off x="1142501" y="337869"/>
            <a:ext cx="7139350" cy="523220"/>
          </a:xfrm>
          <a:prstGeom prst="rect">
            <a:avLst/>
          </a:prstGeom>
          <a:noFill/>
        </p:spPr>
        <p:txBody>
          <a:bodyPr wrap="square" rtlCol="0">
            <a:spAutoFit/>
          </a:bodyPr>
          <a:lstStyle/>
          <a:p>
            <a:pPr defTabSz="685800">
              <a:buClrTx/>
            </a:pPr>
            <a:r>
              <a:rPr lang="en-US" sz="2800" b="1">
                <a:solidFill>
                  <a:srgbClr val="387938"/>
                </a:solidFill>
                <a:latin typeface="Times New Roman" panose="02020603050405020304" pitchFamily="18" charset="0"/>
                <a:cs typeface="Times New Roman" panose="02020603050405020304" pitchFamily="18" charset="0"/>
              </a:rPr>
              <a:t>Hình ảnh</a:t>
            </a:r>
            <a:endParaRPr lang="zh-CN" altLang="en-US" sz="2800" b="1" kern="1200" dirty="0">
              <a:solidFill>
                <a:srgbClr val="387938"/>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3" name="Picture 2" descr="A yellow bird with a black background&#10;&#10;Description automatically generated with low confidence">
            <a:extLst>
              <a:ext uri="{FF2B5EF4-FFF2-40B4-BE49-F238E27FC236}">
                <a16:creationId xmlns:a16="http://schemas.microsoft.com/office/drawing/2014/main" id="{67148F6A-C22D-6D2A-5057-04A967E129F3}"/>
              </a:ext>
            </a:extLst>
          </p:cNvPr>
          <p:cNvPicPr>
            <a:picLocks noChangeAspect="1"/>
          </p:cNvPicPr>
          <p:nvPr/>
        </p:nvPicPr>
        <p:blipFill>
          <a:blip r:embed="rId3"/>
          <a:stretch>
            <a:fillRect/>
          </a:stretch>
        </p:blipFill>
        <p:spPr>
          <a:xfrm>
            <a:off x="832598" y="865911"/>
            <a:ext cx="1911938" cy="1705839"/>
          </a:xfrm>
          <a:prstGeom prst="rect">
            <a:avLst/>
          </a:prstGeom>
        </p:spPr>
      </p:pic>
      <p:grpSp>
        <p:nvGrpSpPr>
          <p:cNvPr id="4" name="Google Shape;10545;p72">
            <a:extLst>
              <a:ext uri="{FF2B5EF4-FFF2-40B4-BE49-F238E27FC236}">
                <a16:creationId xmlns:a16="http://schemas.microsoft.com/office/drawing/2014/main" id="{52609D9D-94CF-8841-4FBE-ADE6AB00E5D7}"/>
              </a:ext>
            </a:extLst>
          </p:cNvPr>
          <p:cNvGrpSpPr/>
          <p:nvPr/>
        </p:nvGrpSpPr>
        <p:grpSpPr>
          <a:xfrm>
            <a:off x="5779493" y="977323"/>
            <a:ext cx="1767875" cy="1395901"/>
            <a:chOff x="5304750" y="3025491"/>
            <a:chExt cx="1007712" cy="815458"/>
          </a:xfrm>
        </p:grpSpPr>
        <p:sp>
          <p:nvSpPr>
            <p:cNvPr id="5" name="Google Shape;10546;p72">
              <a:extLst>
                <a:ext uri="{FF2B5EF4-FFF2-40B4-BE49-F238E27FC236}">
                  <a16:creationId xmlns:a16="http://schemas.microsoft.com/office/drawing/2014/main" id="{F8BADF87-2BC9-79E5-8C19-C1733DDFA24F}"/>
                </a:ext>
              </a:extLst>
            </p:cNvPr>
            <p:cNvSpPr/>
            <p:nvPr/>
          </p:nvSpPr>
          <p:spPr>
            <a:xfrm>
              <a:off x="5461427" y="3162449"/>
              <a:ext cx="300172" cy="222502"/>
            </a:xfrm>
            <a:custGeom>
              <a:avLst/>
              <a:gdLst/>
              <a:ahLst/>
              <a:cxnLst/>
              <a:rect l="l" t="t" r="r" b="b"/>
              <a:pathLst>
                <a:path w="14736" h="10923" extrusionOk="0">
                  <a:moveTo>
                    <a:pt x="4426" y="0"/>
                  </a:moveTo>
                  <a:cubicBezTo>
                    <a:pt x="3906" y="0"/>
                    <a:pt x="3394" y="171"/>
                    <a:pt x="2936" y="610"/>
                  </a:cubicBezTo>
                  <a:cubicBezTo>
                    <a:pt x="1" y="3425"/>
                    <a:pt x="3636" y="5743"/>
                    <a:pt x="3636" y="5743"/>
                  </a:cubicBezTo>
                  <a:cubicBezTo>
                    <a:pt x="3636" y="5743"/>
                    <a:pt x="3216" y="5614"/>
                    <a:pt x="2702" y="5614"/>
                  </a:cubicBezTo>
                  <a:cubicBezTo>
                    <a:pt x="1758" y="5614"/>
                    <a:pt x="499" y="6049"/>
                    <a:pt x="953" y="8518"/>
                  </a:cubicBezTo>
                  <a:cubicBezTo>
                    <a:pt x="1309" y="10446"/>
                    <a:pt x="3552" y="10923"/>
                    <a:pt x="5683" y="10923"/>
                  </a:cubicBezTo>
                  <a:cubicBezTo>
                    <a:pt x="7763" y="10923"/>
                    <a:pt x="9736" y="10468"/>
                    <a:pt x="9736" y="10468"/>
                  </a:cubicBezTo>
                  <a:lnTo>
                    <a:pt x="13151" y="7082"/>
                  </a:lnTo>
                  <a:cubicBezTo>
                    <a:pt x="13151" y="7082"/>
                    <a:pt x="14736" y="188"/>
                    <a:pt x="11016" y="69"/>
                  </a:cubicBezTo>
                  <a:cubicBezTo>
                    <a:pt x="10982" y="68"/>
                    <a:pt x="10947" y="68"/>
                    <a:pt x="10914" y="68"/>
                  </a:cubicBezTo>
                  <a:cubicBezTo>
                    <a:pt x="8827" y="68"/>
                    <a:pt x="8150" y="2083"/>
                    <a:pt x="8150" y="2083"/>
                  </a:cubicBezTo>
                  <a:cubicBezTo>
                    <a:pt x="8150" y="2083"/>
                    <a:pt x="6242" y="0"/>
                    <a:pt x="4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0547;p72">
              <a:extLst>
                <a:ext uri="{FF2B5EF4-FFF2-40B4-BE49-F238E27FC236}">
                  <a16:creationId xmlns:a16="http://schemas.microsoft.com/office/drawing/2014/main" id="{4223342E-9B3D-D445-1D06-266F97B7928F}"/>
                </a:ext>
              </a:extLst>
            </p:cNvPr>
            <p:cNvSpPr/>
            <p:nvPr/>
          </p:nvSpPr>
          <p:spPr>
            <a:xfrm>
              <a:off x="5647581" y="3218776"/>
              <a:ext cx="11204" cy="50456"/>
            </a:xfrm>
            <a:custGeom>
              <a:avLst/>
              <a:gdLst/>
              <a:ahLst/>
              <a:cxnLst/>
              <a:rect l="l" t="t" r="r" b="b"/>
              <a:pathLst>
                <a:path w="550" h="2477" extrusionOk="0">
                  <a:moveTo>
                    <a:pt x="184" y="0"/>
                  </a:moveTo>
                  <a:lnTo>
                    <a:pt x="0" y="144"/>
                  </a:lnTo>
                  <a:cubicBezTo>
                    <a:pt x="3" y="147"/>
                    <a:pt x="314" y="597"/>
                    <a:pt x="287" y="2473"/>
                  </a:cubicBezTo>
                  <a:lnTo>
                    <a:pt x="520" y="2476"/>
                  </a:lnTo>
                  <a:cubicBezTo>
                    <a:pt x="549" y="514"/>
                    <a:pt x="222" y="46"/>
                    <a:pt x="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0548;p72">
              <a:extLst>
                <a:ext uri="{FF2B5EF4-FFF2-40B4-BE49-F238E27FC236}">
                  <a16:creationId xmlns:a16="http://schemas.microsoft.com/office/drawing/2014/main" id="{AA09E227-4066-15F2-300F-84A4CD0A00D2}"/>
                </a:ext>
              </a:extLst>
            </p:cNvPr>
            <p:cNvSpPr/>
            <p:nvPr/>
          </p:nvSpPr>
          <p:spPr>
            <a:xfrm>
              <a:off x="5586467" y="3226558"/>
              <a:ext cx="45934" cy="67995"/>
            </a:xfrm>
            <a:custGeom>
              <a:avLst/>
              <a:gdLst/>
              <a:ahLst/>
              <a:cxnLst/>
              <a:rect l="l" t="t" r="r" b="b"/>
              <a:pathLst>
                <a:path w="2255" h="3338" extrusionOk="0">
                  <a:moveTo>
                    <a:pt x="213" y="0"/>
                  </a:moveTo>
                  <a:lnTo>
                    <a:pt x="0" y="96"/>
                  </a:lnTo>
                  <a:cubicBezTo>
                    <a:pt x="8" y="115"/>
                    <a:pt x="834" y="1938"/>
                    <a:pt x="2078" y="3338"/>
                  </a:cubicBezTo>
                  <a:lnTo>
                    <a:pt x="2254" y="3184"/>
                  </a:lnTo>
                  <a:cubicBezTo>
                    <a:pt x="1036" y="1812"/>
                    <a:pt x="221" y="19"/>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0549;p72">
              <a:extLst>
                <a:ext uri="{FF2B5EF4-FFF2-40B4-BE49-F238E27FC236}">
                  <a16:creationId xmlns:a16="http://schemas.microsoft.com/office/drawing/2014/main" id="{A0FD5F21-346F-06D5-DD93-8368B295B032}"/>
                </a:ext>
              </a:extLst>
            </p:cNvPr>
            <p:cNvSpPr/>
            <p:nvPr/>
          </p:nvSpPr>
          <p:spPr>
            <a:xfrm>
              <a:off x="5558619" y="3261902"/>
              <a:ext cx="55590" cy="44651"/>
            </a:xfrm>
            <a:custGeom>
              <a:avLst/>
              <a:gdLst/>
              <a:ahLst/>
              <a:cxnLst/>
              <a:rect l="l" t="t" r="r" b="b"/>
              <a:pathLst>
                <a:path w="2729" h="2192" extrusionOk="0">
                  <a:moveTo>
                    <a:pt x="184" y="1"/>
                  </a:moveTo>
                  <a:lnTo>
                    <a:pt x="0" y="146"/>
                  </a:lnTo>
                  <a:cubicBezTo>
                    <a:pt x="41" y="200"/>
                    <a:pt x="1044" y="1465"/>
                    <a:pt x="2630" y="2192"/>
                  </a:cubicBezTo>
                  <a:lnTo>
                    <a:pt x="2728" y="1979"/>
                  </a:lnTo>
                  <a:cubicBezTo>
                    <a:pt x="1194" y="1275"/>
                    <a:pt x="193" y="14"/>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0550;p72">
              <a:extLst>
                <a:ext uri="{FF2B5EF4-FFF2-40B4-BE49-F238E27FC236}">
                  <a16:creationId xmlns:a16="http://schemas.microsoft.com/office/drawing/2014/main" id="{FC7903A1-32D5-F324-6481-E88D3FB45961}"/>
                </a:ext>
              </a:extLst>
            </p:cNvPr>
            <p:cNvSpPr/>
            <p:nvPr/>
          </p:nvSpPr>
          <p:spPr>
            <a:xfrm>
              <a:off x="5545072" y="3310448"/>
              <a:ext cx="64878" cy="28722"/>
            </a:xfrm>
            <a:custGeom>
              <a:avLst/>
              <a:gdLst/>
              <a:ahLst/>
              <a:cxnLst/>
              <a:rect l="l" t="t" r="r" b="b"/>
              <a:pathLst>
                <a:path w="3185" h="1410" extrusionOk="0">
                  <a:moveTo>
                    <a:pt x="178" y="1"/>
                  </a:moveTo>
                  <a:cubicBezTo>
                    <a:pt x="69" y="1"/>
                    <a:pt x="10" y="11"/>
                    <a:pt x="0" y="13"/>
                  </a:cubicBezTo>
                  <a:lnTo>
                    <a:pt x="44" y="242"/>
                  </a:lnTo>
                  <a:cubicBezTo>
                    <a:pt x="46" y="241"/>
                    <a:pt x="88" y="234"/>
                    <a:pt x="171" y="234"/>
                  </a:cubicBezTo>
                  <a:cubicBezTo>
                    <a:pt x="498" y="234"/>
                    <a:pt x="1459" y="345"/>
                    <a:pt x="3056" y="1409"/>
                  </a:cubicBezTo>
                  <a:lnTo>
                    <a:pt x="3185" y="1214"/>
                  </a:lnTo>
                  <a:cubicBezTo>
                    <a:pt x="1553" y="129"/>
                    <a:pt x="560" y="1"/>
                    <a:pt x="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551;p72">
              <a:extLst>
                <a:ext uri="{FF2B5EF4-FFF2-40B4-BE49-F238E27FC236}">
                  <a16:creationId xmlns:a16="http://schemas.microsoft.com/office/drawing/2014/main" id="{15C5C198-FBFD-62C6-F348-DEF0E1C2F82C}"/>
                </a:ext>
              </a:extLst>
            </p:cNvPr>
            <p:cNvSpPr/>
            <p:nvPr/>
          </p:nvSpPr>
          <p:spPr>
            <a:xfrm>
              <a:off x="5529080" y="3303216"/>
              <a:ext cx="19861" cy="17376"/>
            </a:xfrm>
            <a:custGeom>
              <a:avLst/>
              <a:gdLst/>
              <a:ahLst/>
              <a:cxnLst/>
              <a:rect l="l" t="t" r="r" b="b"/>
              <a:pathLst>
                <a:path w="975" h="853" extrusionOk="0">
                  <a:moveTo>
                    <a:pt x="488" y="1"/>
                  </a:moveTo>
                  <a:cubicBezTo>
                    <a:pt x="348" y="1"/>
                    <a:pt x="211" y="69"/>
                    <a:pt x="130" y="194"/>
                  </a:cubicBezTo>
                  <a:cubicBezTo>
                    <a:pt x="1" y="391"/>
                    <a:pt x="58" y="655"/>
                    <a:pt x="256" y="783"/>
                  </a:cubicBezTo>
                  <a:cubicBezTo>
                    <a:pt x="328" y="830"/>
                    <a:pt x="409" y="852"/>
                    <a:pt x="488" y="852"/>
                  </a:cubicBezTo>
                  <a:cubicBezTo>
                    <a:pt x="628" y="852"/>
                    <a:pt x="765" y="783"/>
                    <a:pt x="845" y="657"/>
                  </a:cubicBezTo>
                  <a:cubicBezTo>
                    <a:pt x="974" y="460"/>
                    <a:pt x="917" y="196"/>
                    <a:pt x="719" y="68"/>
                  </a:cubicBezTo>
                  <a:cubicBezTo>
                    <a:pt x="647" y="22"/>
                    <a:pt x="56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0552;p72">
              <a:extLst>
                <a:ext uri="{FF2B5EF4-FFF2-40B4-BE49-F238E27FC236}">
                  <a16:creationId xmlns:a16="http://schemas.microsoft.com/office/drawing/2014/main" id="{4FFA8FD9-BED8-7344-9A4B-F766877B07D0}"/>
                </a:ext>
              </a:extLst>
            </p:cNvPr>
            <p:cNvSpPr/>
            <p:nvPr/>
          </p:nvSpPr>
          <p:spPr>
            <a:xfrm>
              <a:off x="5545805" y="3249639"/>
              <a:ext cx="19861" cy="17376"/>
            </a:xfrm>
            <a:custGeom>
              <a:avLst/>
              <a:gdLst/>
              <a:ahLst/>
              <a:cxnLst/>
              <a:rect l="l" t="t" r="r" b="b"/>
              <a:pathLst>
                <a:path w="975" h="853" extrusionOk="0">
                  <a:moveTo>
                    <a:pt x="489" y="0"/>
                  </a:moveTo>
                  <a:cubicBezTo>
                    <a:pt x="349" y="0"/>
                    <a:pt x="212" y="69"/>
                    <a:pt x="130" y="195"/>
                  </a:cubicBezTo>
                  <a:cubicBezTo>
                    <a:pt x="1" y="393"/>
                    <a:pt x="58" y="656"/>
                    <a:pt x="256" y="783"/>
                  </a:cubicBezTo>
                  <a:cubicBezTo>
                    <a:pt x="328" y="830"/>
                    <a:pt x="408" y="853"/>
                    <a:pt x="488" y="853"/>
                  </a:cubicBezTo>
                  <a:cubicBezTo>
                    <a:pt x="627" y="853"/>
                    <a:pt x="764" y="783"/>
                    <a:pt x="845" y="657"/>
                  </a:cubicBezTo>
                  <a:cubicBezTo>
                    <a:pt x="974" y="459"/>
                    <a:pt x="917" y="195"/>
                    <a:pt x="719" y="68"/>
                  </a:cubicBezTo>
                  <a:cubicBezTo>
                    <a:pt x="648" y="22"/>
                    <a:pt x="568"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0553;p72">
              <a:extLst>
                <a:ext uri="{FF2B5EF4-FFF2-40B4-BE49-F238E27FC236}">
                  <a16:creationId xmlns:a16="http://schemas.microsoft.com/office/drawing/2014/main" id="{DF13235A-68EF-B460-2923-B760C18852E9}"/>
                </a:ext>
              </a:extLst>
            </p:cNvPr>
            <p:cNvSpPr/>
            <p:nvPr/>
          </p:nvSpPr>
          <p:spPr>
            <a:xfrm>
              <a:off x="5575731" y="3214824"/>
              <a:ext cx="19637" cy="17396"/>
            </a:xfrm>
            <a:custGeom>
              <a:avLst/>
              <a:gdLst/>
              <a:ahLst/>
              <a:cxnLst/>
              <a:rect l="l" t="t" r="r" b="b"/>
              <a:pathLst>
                <a:path w="964" h="854" extrusionOk="0">
                  <a:moveTo>
                    <a:pt x="482" y="0"/>
                  </a:moveTo>
                  <a:cubicBezTo>
                    <a:pt x="391" y="0"/>
                    <a:pt x="299" y="29"/>
                    <a:pt x="220" y="89"/>
                  </a:cubicBezTo>
                  <a:cubicBezTo>
                    <a:pt x="35" y="231"/>
                    <a:pt x="0" y="498"/>
                    <a:pt x="144" y="686"/>
                  </a:cubicBezTo>
                  <a:cubicBezTo>
                    <a:pt x="228" y="796"/>
                    <a:pt x="355" y="853"/>
                    <a:pt x="483" y="853"/>
                  </a:cubicBezTo>
                  <a:cubicBezTo>
                    <a:pt x="574" y="853"/>
                    <a:pt x="665" y="825"/>
                    <a:pt x="742" y="766"/>
                  </a:cubicBezTo>
                  <a:cubicBezTo>
                    <a:pt x="930" y="620"/>
                    <a:pt x="963" y="354"/>
                    <a:pt x="821" y="166"/>
                  </a:cubicBezTo>
                  <a:cubicBezTo>
                    <a:pt x="736" y="57"/>
                    <a:pt x="610" y="0"/>
                    <a:pt x="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0554;p72">
              <a:extLst>
                <a:ext uri="{FF2B5EF4-FFF2-40B4-BE49-F238E27FC236}">
                  <a16:creationId xmlns:a16="http://schemas.microsoft.com/office/drawing/2014/main" id="{3A0DBDA1-2627-6650-31FD-5EFB594FBBE7}"/>
                </a:ext>
              </a:extLst>
            </p:cNvPr>
            <p:cNvSpPr/>
            <p:nvPr/>
          </p:nvSpPr>
          <p:spPr>
            <a:xfrm>
              <a:off x="5640064" y="3211381"/>
              <a:ext cx="19616" cy="17416"/>
            </a:xfrm>
            <a:custGeom>
              <a:avLst/>
              <a:gdLst/>
              <a:ahLst/>
              <a:cxnLst/>
              <a:rect l="l" t="t" r="r" b="b"/>
              <a:pathLst>
                <a:path w="963" h="855" extrusionOk="0">
                  <a:moveTo>
                    <a:pt x="482" y="1"/>
                  </a:moveTo>
                  <a:cubicBezTo>
                    <a:pt x="435" y="1"/>
                    <a:pt x="386" y="9"/>
                    <a:pt x="338" y="26"/>
                  </a:cubicBezTo>
                  <a:cubicBezTo>
                    <a:pt x="117" y="105"/>
                    <a:pt x="1" y="349"/>
                    <a:pt x="80" y="570"/>
                  </a:cubicBezTo>
                  <a:cubicBezTo>
                    <a:pt x="144" y="746"/>
                    <a:pt x="307" y="855"/>
                    <a:pt x="483" y="855"/>
                  </a:cubicBezTo>
                  <a:cubicBezTo>
                    <a:pt x="530" y="855"/>
                    <a:pt x="578" y="847"/>
                    <a:pt x="625" y="830"/>
                  </a:cubicBezTo>
                  <a:cubicBezTo>
                    <a:pt x="848" y="751"/>
                    <a:pt x="962" y="507"/>
                    <a:pt x="885" y="284"/>
                  </a:cubicBezTo>
                  <a:cubicBezTo>
                    <a:pt x="822" y="110"/>
                    <a:pt x="658" y="1"/>
                    <a:pt x="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0555;p72">
              <a:extLst>
                <a:ext uri="{FF2B5EF4-FFF2-40B4-BE49-F238E27FC236}">
                  <a16:creationId xmlns:a16="http://schemas.microsoft.com/office/drawing/2014/main" id="{7C45548F-723D-1D0F-375A-BEAC3C06E33F}"/>
                </a:ext>
              </a:extLst>
            </p:cNvPr>
            <p:cNvSpPr/>
            <p:nvPr/>
          </p:nvSpPr>
          <p:spPr>
            <a:xfrm>
              <a:off x="5519913" y="3243812"/>
              <a:ext cx="298685" cy="232462"/>
            </a:xfrm>
            <a:custGeom>
              <a:avLst/>
              <a:gdLst/>
              <a:ahLst/>
              <a:cxnLst/>
              <a:rect l="l" t="t" r="r" b="b"/>
              <a:pathLst>
                <a:path w="14663" h="11412" extrusionOk="0">
                  <a:moveTo>
                    <a:pt x="11060" y="1"/>
                  </a:moveTo>
                  <a:cubicBezTo>
                    <a:pt x="11037" y="1"/>
                    <a:pt x="11013" y="1"/>
                    <a:pt x="10989" y="2"/>
                  </a:cubicBezTo>
                  <a:cubicBezTo>
                    <a:pt x="7982" y="77"/>
                    <a:pt x="8905" y="2249"/>
                    <a:pt x="9344" y="3042"/>
                  </a:cubicBezTo>
                  <a:lnTo>
                    <a:pt x="9344" y="3042"/>
                  </a:lnTo>
                  <a:cubicBezTo>
                    <a:pt x="8876" y="2306"/>
                    <a:pt x="7501" y="403"/>
                    <a:pt x="5788" y="403"/>
                  </a:cubicBezTo>
                  <a:cubicBezTo>
                    <a:pt x="5141" y="403"/>
                    <a:pt x="4446" y="675"/>
                    <a:pt x="3733" y="1385"/>
                  </a:cubicBezTo>
                  <a:cubicBezTo>
                    <a:pt x="751" y="4357"/>
                    <a:pt x="4311" y="6217"/>
                    <a:pt x="4311" y="6217"/>
                  </a:cubicBezTo>
                  <a:cubicBezTo>
                    <a:pt x="0" y="6955"/>
                    <a:pt x="1367" y="10267"/>
                    <a:pt x="5678" y="11173"/>
                  </a:cubicBezTo>
                  <a:cubicBezTo>
                    <a:pt x="6485" y="11343"/>
                    <a:pt x="7238" y="11412"/>
                    <a:pt x="7929" y="11412"/>
                  </a:cubicBezTo>
                  <a:cubicBezTo>
                    <a:pt x="10933" y="11412"/>
                    <a:pt x="12769" y="10109"/>
                    <a:pt x="12769" y="10109"/>
                  </a:cubicBezTo>
                  <a:cubicBezTo>
                    <a:pt x="14015" y="7080"/>
                    <a:pt x="14662" y="1"/>
                    <a:pt x="1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0556;p72">
              <a:extLst>
                <a:ext uri="{FF2B5EF4-FFF2-40B4-BE49-F238E27FC236}">
                  <a16:creationId xmlns:a16="http://schemas.microsoft.com/office/drawing/2014/main" id="{E07DC2D3-BE99-2389-1501-3BEE91B70CB3}"/>
                </a:ext>
              </a:extLst>
            </p:cNvPr>
            <p:cNvSpPr/>
            <p:nvPr/>
          </p:nvSpPr>
          <p:spPr>
            <a:xfrm>
              <a:off x="6002575" y="3432677"/>
              <a:ext cx="221014" cy="163795"/>
            </a:xfrm>
            <a:custGeom>
              <a:avLst/>
              <a:gdLst/>
              <a:ahLst/>
              <a:cxnLst/>
              <a:rect l="l" t="t" r="r" b="b"/>
              <a:pathLst>
                <a:path w="10850" h="8041" extrusionOk="0">
                  <a:moveTo>
                    <a:pt x="7592" y="0"/>
                  </a:moveTo>
                  <a:cubicBezTo>
                    <a:pt x="6255" y="0"/>
                    <a:pt x="4851" y="1534"/>
                    <a:pt x="4851" y="1534"/>
                  </a:cubicBezTo>
                  <a:cubicBezTo>
                    <a:pt x="4851" y="1534"/>
                    <a:pt x="4351" y="51"/>
                    <a:pt x="2817" y="51"/>
                  </a:cubicBezTo>
                  <a:cubicBezTo>
                    <a:pt x="2792" y="51"/>
                    <a:pt x="2766" y="51"/>
                    <a:pt x="2739" y="52"/>
                  </a:cubicBezTo>
                  <a:cubicBezTo>
                    <a:pt x="1" y="140"/>
                    <a:pt x="1168" y="5215"/>
                    <a:pt x="1168" y="5215"/>
                  </a:cubicBezTo>
                  <a:lnTo>
                    <a:pt x="3684" y="7707"/>
                  </a:lnTo>
                  <a:cubicBezTo>
                    <a:pt x="3684" y="7707"/>
                    <a:pt x="5134" y="8040"/>
                    <a:pt x="6664" y="8040"/>
                  </a:cubicBezTo>
                  <a:cubicBezTo>
                    <a:pt x="8233" y="8040"/>
                    <a:pt x="9886" y="7690"/>
                    <a:pt x="10147" y="6269"/>
                  </a:cubicBezTo>
                  <a:cubicBezTo>
                    <a:pt x="10481" y="4452"/>
                    <a:pt x="9554" y="4132"/>
                    <a:pt x="8860" y="4132"/>
                  </a:cubicBezTo>
                  <a:cubicBezTo>
                    <a:pt x="8482" y="4132"/>
                    <a:pt x="8172" y="4227"/>
                    <a:pt x="8172" y="4227"/>
                  </a:cubicBezTo>
                  <a:cubicBezTo>
                    <a:pt x="8172" y="4227"/>
                    <a:pt x="10849" y="2519"/>
                    <a:pt x="8688" y="449"/>
                  </a:cubicBezTo>
                  <a:cubicBezTo>
                    <a:pt x="8351" y="126"/>
                    <a:pt x="7974" y="0"/>
                    <a:pt x="7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0557;p72">
              <a:extLst>
                <a:ext uri="{FF2B5EF4-FFF2-40B4-BE49-F238E27FC236}">
                  <a16:creationId xmlns:a16="http://schemas.microsoft.com/office/drawing/2014/main" id="{CEB4E4AF-072F-D8BF-BC35-F7B8F61856E5}"/>
                </a:ext>
              </a:extLst>
            </p:cNvPr>
            <p:cNvSpPr/>
            <p:nvPr/>
          </p:nvSpPr>
          <p:spPr>
            <a:xfrm>
              <a:off x="6078255" y="3474112"/>
              <a:ext cx="8291" cy="37175"/>
            </a:xfrm>
            <a:custGeom>
              <a:avLst/>
              <a:gdLst/>
              <a:ahLst/>
              <a:cxnLst/>
              <a:rect l="l" t="t" r="r" b="b"/>
              <a:pathLst>
                <a:path w="407" h="1825" extrusionOk="0">
                  <a:moveTo>
                    <a:pt x="271" y="0"/>
                  </a:moveTo>
                  <a:cubicBezTo>
                    <a:pt x="243" y="34"/>
                    <a:pt x="1" y="379"/>
                    <a:pt x="23" y="1824"/>
                  </a:cubicBezTo>
                  <a:lnTo>
                    <a:pt x="196" y="1821"/>
                  </a:lnTo>
                  <a:cubicBezTo>
                    <a:pt x="174" y="441"/>
                    <a:pt x="405" y="109"/>
                    <a:pt x="406" y="108"/>
                  </a:cubicBezTo>
                  <a:lnTo>
                    <a:pt x="2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0558;p72">
              <a:extLst>
                <a:ext uri="{FF2B5EF4-FFF2-40B4-BE49-F238E27FC236}">
                  <a16:creationId xmlns:a16="http://schemas.microsoft.com/office/drawing/2014/main" id="{BE6C62C8-020C-66DE-3E93-4F189F9B354E}"/>
                </a:ext>
              </a:extLst>
            </p:cNvPr>
            <p:cNvSpPr/>
            <p:nvPr/>
          </p:nvSpPr>
          <p:spPr>
            <a:xfrm>
              <a:off x="6097791" y="3479877"/>
              <a:ext cx="33773" cy="50029"/>
            </a:xfrm>
            <a:custGeom>
              <a:avLst/>
              <a:gdLst/>
              <a:ahLst/>
              <a:cxnLst/>
              <a:rect l="l" t="t" r="r" b="b"/>
              <a:pathLst>
                <a:path w="1658" h="2456" extrusionOk="0">
                  <a:moveTo>
                    <a:pt x="1501" y="1"/>
                  </a:moveTo>
                  <a:cubicBezTo>
                    <a:pt x="1495" y="14"/>
                    <a:pt x="896" y="1333"/>
                    <a:pt x="1" y="2343"/>
                  </a:cubicBezTo>
                  <a:lnTo>
                    <a:pt x="127" y="2456"/>
                  </a:lnTo>
                  <a:cubicBezTo>
                    <a:pt x="1040" y="1427"/>
                    <a:pt x="1650" y="83"/>
                    <a:pt x="1657" y="70"/>
                  </a:cubicBezTo>
                  <a:lnTo>
                    <a:pt x="15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0559;p72">
              <a:extLst>
                <a:ext uri="{FF2B5EF4-FFF2-40B4-BE49-F238E27FC236}">
                  <a16:creationId xmlns:a16="http://schemas.microsoft.com/office/drawing/2014/main" id="{0053A653-D99F-DFEC-339D-1955765E5DF7}"/>
                </a:ext>
              </a:extLst>
            </p:cNvPr>
            <p:cNvSpPr/>
            <p:nvPr/>
          </p:nvSpPr>
          <p:spPr>
            <a:xfrm>
              <a:off x="6111114" y="3505912"/>
              <a:ext cx="40923" cy="32836"/>
            </a:xfrm>
            <a:custGeom>
              <a:avLst/>
              <a:gdLst/>
              <a:ahLst/>
              <a:cxnLst/>
              <a:rect l="l" t="t" r="r" b="b"/>
              <a:pathLst>
                <a:path w="2009" h="1612" extrusionOk="0">
                  <a:moveTo>
                    <a:pt x="1874" y="0"/>
                  </a:moveTo>
                  <a:cubicBezTo>
                    <a:pt x="1866" y="9"/>
                    <a:pt x="1128" y="939"/>
                    <a:pt x="0" y="1455"/>
                  </a:cubicBezTo>
                  <a:lnTo>
                    <a:pt x="74" y="1611"/>
                  </a:lnTo>
                  <a:cubicBezTo>
                    <a:pt x="1241" y="1075"/>
                    <a:pt x="1978" y="146"/>
                    <a:pt x="2009" y="106"/>
                  </a:cubicBezTo>
                  <a:lnTo>
                    <a:pt x="18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0560;p72">
              <a:extLst>
                <a:ext uri="{FF2B5EF4-FFF2-40B4-BE49-F238E27FC236}">
                  <a16:creationId xmlns:a16="http://schemas.microsoft.com/office/drawing/2014/main" id="{F7945975-A38D-1AF9-2700-D1578C4C507A}"/>
                </a:ext>
              </a:extLst>
            </p:cNvPr>
            <p:cNvSpPr/>
            <p:nvPr/>
          </p:nvSpPr>
          <p:spPr>
            <a:xfrm>
              <a:off x="6114251" y="3541623"/>
              <a:ext cx="47788" cy="21144"/>
            </a:xfrm>
            <a:custGeom>
              <a:avLst/>
              <a:gdLst/>
              <a:ahLst/>
              <a:cxnLst/>
              <a:rect l="l" t="t" r="r" b="b"/>
              <a:pathLst>
                <a:path w="2346" h="1038" extrusionOk="0">
                  <a:moveTo>
                    <a:pt x="2212" y="0"/>
                  </a:moveTo>
                  <a:cubicBezTo>
                    <a:pt x="1930" y="0"/>
                    <a:pt x="1198" y="95"/>
                    <a:pt x="0" y="893"/>
                  </a:cubicBezTo>
                  <a:lnTo>
                    <a:pt x="96" y="1037"/>
                  </a:lnTo>
                  <a:cubicBezTo>
                    <a:pt x="1270" y="254"/>
                    <a:pt x="1977" y="173"/>
                    <a:pt x="2219" y="173"/>
                  </a:cubicBezTo>
                  <a:cubicBezTo>
                    <a:pt x="2280" y="173"/>
                    <a:pt x="2311" y="178"/>
                    <a:pt x="2313" y="178"/>
                  </a:cubicBezTo>
                  <a:lnTo>
                    <a:pt x="2345" y="9"/>
                  </a:lnTo>
                  <a:cubicBezTo>
                    <a:pt x="2338" y="8"/>
                    <a:pt x="2294" y="0"/>
                    <a:pt x="2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0561;p72">
              <a:extLst>
                <a:ext uri="{FF2B5EF4-FFF2-40B4-BE49-F238E27FC236}">
                  <a16:creationId xmlns:a16="http://schemas.microsoft.com/office/drawing/2014/main" id="{63CF5BFE-E879-EC1C-B95E-1453EAC83BFD}"/>
                </a:ext>
              </a:extLst>
            </p:cNvPr>
            <p:cNvSpPr/>
            <p:nvPr/>
          </p:nvSpPr>
          <p:spPr>
            <a:xfrm>
              <a:off x="6159170" y="3536306"/>
              <a:ext cx="14565" cy="12813"/>
            </a:xfrm>
            <a:custGeom>
              <a:avLst/>
              <a:gdLst/>
              <a:ahLst/>
              <a:cxnLst/>
              <a:rect l="l" t="t" r="r" b="b"/>
              <a:pathLst>
                <a:path w="715" h="629" extrusionOk="0">
                  <a:moveTo>
                    <a:pt x="357" y="0"/>
                  </a:moveTo>
                  <a:cubicBezTo>
                    <a:pt x="299" y="0"/>
                    <a:pt x="240" y="16"/>
                    <a:pt x="189" y="50"/>
                  </a:cubicBezTo>
                  <a:cubicBezTo>
                    <a:pt x="42" y="144"/>
                    <a:pt x="1" y="338"/>
                    <a:pt x="95" y="485"/>
                  </a:cubicBezTo>
                  <a:cubicBezTo>
                    <a:pt x="155" y="578"/>
                    <a:pt x="256" y="629"/>
                    <a:pt x="359" y="629"/>
                  </a:cubicBezTo>
                  <a:cubicBezTo>
                    <a:pt x="417" y="629"/>
                    <a:pt x="476" y="612"/>
                    <a:pt x="528" y="579"/>
                  </a:cubicBezTo>
                  <a:cubicBezTo>
                    <a:pt x="673" y="485"/>
                    <a:pt x="714" y="291"/>
                    <a:pt x="622" y="145"/>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0562;p72">
              <a:extLst>
                <a:ext uri="{FF2B5EF4-FFF2-40B4-BE49-F238E27FC236}">
                  <a16:creationId xmlns:a16="http://schemas.microsoft.com/office/drawing/2014/main" id="{CD24A50E-411C-C93C-5BF9-D7CFA1A3DF94}"/>
                </a:ext>
              </a:extLst>
            </p:cNvPr>
            <p:cNvSpPr/>
            <p:nvPr/>
          </p:nvSpPr>
          <p:spPr>
            <a:xfrm>
              <a:off x="6146886" y="3496847"/>
              <a:ext cx="14585" cy="12792"/>
            </a:xfrm>
            <a:custGeom>
              <a:avLst/>
              <a:gdLst/>
              <a:ahLst/>
              <a:cxnLst/>
              <a:rect l="l" t="t" r="r" b="b"/>
              <a:pathLst>
                <a:path w="716" h="628" extrusionOk="0">
                  <a:moveTo>
                    <a:pt x="357" y="0"/>
                  </a:moveTo>
                  <a:cubicBezTo>
                    <a:pt x="298" y="0"/>
                    <a:pt x="239" y="16"/>
                    <a:pt x="187" y="50"/>
                  </a:cubicBezTo>
                  <a:cubicBezTo>
                    <a:pt x="43" y="144"/>
                    <a:pt x="0" y="338"/>
                    <a:pt x="94" y="483"/>
                  </a:cubicBezTo>
                  <a:cubicBezTo>
                    <a:pt x="153" y="576"/>
                    <a:pt x="255" y="627"/>
                    <a:pt x="358" y="627"/>
                  </a:cubicBezTo>
                  <a:cubicBezTo>
                    <a:pt x="417" y="627"/>
                    <a:pt x="476" y="611"/>
                    <a:pt x="529" y="577"/>
                  </a:cubicBezTo>
                  <a:cubicBezTo>
                    <a:pt x="674" y="483"/>
                    <a:pt x="715" y="290"/>
                    <a:pt x="623" y="143"/>
                  </a:cubicBezTo>
                  <a:cubicBezTo>
                    <a:pt x="562" y="51"/>
                    <a:pt x="460"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0563;p72">
              <a:extLst>
                <a:ext uri="{FF2B5EF4-FFF2-40B4-BE49-F238E27FC236}">
                  <a16:creationId xmlns:a16="http://schemas.microsoft.com/office/drawing/2014/main" id="{FC98D17E-AC8C-F20B-F8F1-68DE27D1B35E}"/>
                </a:ext>
              </a:extLst>
            </p:cNvPr>
            <p:cNvSpPr/>
            <p:nvPr/>
          </p:nvSpPr>
          <p:spPr>
            <a:xfrm>
              <a:off x="6124946" y="3471220"/>
              <a:ext cx="14503" cy="12813"/>
            </a:xfrm>
            <a:custGeom>
              <a:avLst/>
              <a:gdLst/>
              <a:ahLst/>
              <a:cxnLst/>
              <a:rect l="l" t="t" r="r" b="b"/>
              <a:pathLst>
                <a:path w="712" h="629" extrusionOk="0">
                  <a:moveTo>
                    <a:pt x="357" y="0"/>
                  </a:moveTo>
                  <a:cubicBezTo>
                    <a:pt x="263" y="0"/>
                    <a:pt x="169" y="43"/>
                    <a:pt x="108" y="123"/>
                  </a:cubicBezTo>
                  <a:cubicBezTo>
                    <a:pt x="1" y="260"/>
                    <a:pt x="27" y="457"/>
                    <a:pt x="165" y="564"/>
                  </a:cubicBezTo>
                  <a:cubicBezTo>
                    <a:pt x="222" y="607"/>
                    <a:pt x="288" y="628"/>
                    <a:pt x="355" y="628"/>
                  </a:cubicBezTo>
                  <a:cubicBezTo>
                    <a:pt x="449" y="628"/>
                    <a:pt x="543" y="586"/>
                    <a:pt x="606" y="507"/>
                  </a:cubicBezTo>
                  <a:cubicBezTo>
                    <a:pt x="712" y="368"/>
                    <a:pt x="687" y="172"/>
                    <a:pt x="549" y="66"/>
                  </a:cubicBezTo>
                  <a:cubicBezTo>
                    <a:pt x="492" y="22"/>
                    <a:pt x="424"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564;p72">
              <a:extLst>
                <a:ext uri="{FF2B5EF4-FFF2-40B4-BE49-F238E27FC236}">
                  <a16:creationId xmlns:a16="http://schemas.microsoft.com/office/drawing/2014/main" id="{10E89360-1C21-38EC-0D0F-0950EF8738C8}"/>
                </a:ext>
              </a:extLst>
            </p:cNvPr>
            <p:cNvSpPr/>
            <p:nvPr/>
          </p:nvSpPr>
          <p:spPr>
            <a:xfrm>
              <a:off x="6077644" y="3468714"/>
              <a:ext cx="14483" cy="12813"/>
            </a:xfrm>
            <a:custGeom>
              <a:avLst/>
              <a:gdLst/>
              <a:ahLst/>
              <a:cxnLst/>
              <a:rect l="l" t="t" r="r" b="b"/>
              <a:pathLst>
                <a:path w="711" h="629" extrusionOk="0">
                  <a:moveTo>
                    <a:pt x="355" y="0"/>
                  </a:moveTo>
                  <a:cubicBezTo>
                    <a:pt x="224" y="0"/>
                    <a:pt x="105" y="80"/>
                    <a:pt x="59" y="210"/>
                  </a:cubicBezTo>
                  <a:cubicBezTo>
                    <a:pt x="0" y="373"/>
                    <a:pt x="87" y="552"/>
                    <a:pt x="250" y="610"/>
                  </a:cubicBezTo>
                  <a:cubicBezTo>
                    <a:pt x="285" y="623"/>
                    <a:pt x="320" y="629"/>
                    <a:pt x="356" y="629"/>
                  </a:cubicBezTo>
                  <a:cubicBezTo>
                    <a:pt x="484" y="629"/>
                    <a:pt x="606" y="549"/>
                    <a:pt x="652" y="420"/>
                  </a:cubicBezTo>
                  <a:cubicBezTo>
                    <a:pt x="711" y="257"/>
                    <a:pt x="624" y="77"/>
                    <a:pt x="463" y="19"/>
                  </a:cubicBezTo>
                  <a:cubicBezTo>
                    <a:pt x="427" y="6"/>
                    <a:pt x="390" y="0"/>
                    <a:pt x="3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0565;p72">
              <a:extLst>
                <a:ext uri="{FF2B5EF4-FFF2-40B4-BE49-F238E27FC236}">
                  <a16:creationId xmlns:a16="http://schemas.microsoft.com/office/drawing/2014/main" id="{1335AB72-4598-8ED7-76FD-580C8F92C015}"/>
                </a:ext>
              </a:extLst>
            </p:cNvPr>
            <p:cNvSpPr/>
            <p:nvPr/>
          </p:nvSpPr>
          <p:spPr>
            <a:xfrm>
              <a:off x="5960650" y="3492589"/>
              <a:ext cx="219853" cy="171128"/>
            </a:xfrm>
            <a:custGeom>
              <a:avLst/>
              <a:gdLst/>
              <a:ahLst/>
              <a:cxnLst/>
              <a:rect l="l" t="t" r="r" b="b"/>
              <a:pathLst>
                <a:path w="10793" h="8401" extrusionOk="0">
                  <a:moveTo>
                    <a:pt x="2652" y="0"/>
                  </a:moveTo>
                  <a:cubicBezTo>
                    <a:pt x="0" y="0"/>
                    <a:pt x="476" y="5212"/>
                    <a:pt x="1392" y="7441"/>
                  </a:cubicBezTo>
                  <a:cubicBezTo>
                    <a:pt x="1392" y="7441"/>
                    <a:pt x="2744" y="8401"/>
                    <a:pt x="4956" y="8401"/>
                  </a:cubicBezTo>
                  <a:cubicBezTo>
                    <a:pt x="5464" y="8401"/>
                    <a:pt x="6019" y="8350"/>
                    <a:pt x="6612" y="8225"/>
                  </a:cubicBezTo>
                  <a:cubicBezTo>
                    <a:pt x="9785" y="7557"/>
                    <a:pt x="10793" y="5120"/>
                    <a:pt x="7618" y="4576"/>
                  </a:cubicBezTo>
                  <a:cubicBezTo>
                    <a:pt x="7618" y="4576"/>
                    <a:pt x="10239" y="3205"/>
                    <a:pt x="8044" y="1018"/>
                  </a:cubicBezTo>
                  <a:cubicBezTo>
                    <a:pt x="7520" y="496"/>
                    <a:pt x="7008" y="296"/>
                    <a:pt x="6532" y="296"/>
                  </a:cubicBezTo>
                  <a:cubicBezTo>
                    <a:pt x="5271" y="296"/>
                    <a:pt x="4257" y="1697"/>
                    <a:pt x="3912" y="2239"/>
                  </a:cubicBezTo>
                  <a:lnTo>
                    <a:pt x="3912" y="2239"/>
                  </a:lnTo>
                  <a:cubicBezTo>
                    <a:pt x="4236" y="1656"/>
                    <a:pt x="4917" y="56"/>
                    <a:pt x="2703" y="1"/>
                  </a:cubicBezTo>
                  <a:cubicBezTo>
                    <a:pt x="2686" y="0"/>
                    <a:pt x="2669" y="0"/>
                    <a:pt x="2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0566;p72">
              <a:extLst>
                <a:ext uri="{FF2B5EF4-FFF2-40B4-BE49-F238E27FC236}">
                  <a16:creationId xmlns:a16="http://schemas.microsoft.com/office/drawing/2014/main" id="{8F224453-37A7-BA6E-C3F3-AABD219BA52C}"/>
                </a:ext>
              </a:extLst>
            </p:cNvPr>
            <p:cNvSpPr/>
            <p:nvPr/>
          </p:nvSpPr>
          <p:spPr>
            <a:xfrm>
              <a:off x="5635583" y="3390080"/>
              <a:ext cx="345577" cy="450870"/>
            </a:xfrm>
            <a:custGeom>
              <a:avLst/>
              <a:gdLst/>
              <a:ahLst/>
              <a:cxnLst/>
              <a:rect l="l" t="t" r="r" b="b"/>
              <a:pathLst>
                <a:path w="16965" h="22134" extrusionOk="0">
                  <a:moveTo>
                    <a:pt x="8115" y="0"/>
                  </a:moveTo>
                  <a:cubicBezTo>
                    <a:pt x="7777" y="0"/>
                    <a:pt x="7406" y="32"/>
                    <a:pt x="7002" y="101"/>
                  </a:cubicBezTo>
                  <a:cubicBezTo>
                    <a:pt x="0" y="1281"/>
                    <a:pt x="5573" y="7216"/>
                    <a:pt x="5573" y="7216"/>
                  </a:cubicBezTo>
                  <a:cubicBezTo>
                    <a:pt x="5573" y="7216"/>
                    <a:pt x="5566" y="7216"/>
                    <a:pt x="5554" y="7216"/>
                  </a:cubicBezTo>
                  <a:cubicBezTo>
                    <a:pt x="5316" y="7216"/>
                    <a:pt x="2849" y="7257"/>
                    <a:pt x="2848" y="8962"/>
                  </a:cubicBezTo>
                  <a:cubicBezTo>
                    <a:pt x="2843" y="10754"/>
                    <a:pt x="5288" y="11798"/>
                    <a:pt x="5288" y="11798"/>
                  </a:cubicBezTo>
                  <a:cubicBezTo>
                    <a:pt x="5288" y="11798"/>
                    <a:pt x="2530" y="12530"/>
                    <a:pt x="4809" y="15515"/>
                  </a:cubicBezTo>
                  <a:cubicBezTo>
                    <a:pt x="7090" y="18498"/>
                    <a:pt x="11028" y="19220"/>
                    <a:pt x="11753" y="22133"/>
                  </a:cubicBezTo>
                  <a:cubicBezTo>
                    <a:pt x="11753" y="22133"/>
                    <a:pt x="16901" y="18471"/>
                    <a:pt x="16948" y="15749"/>
                  </a:cubicBezTo>
                  <a:cubicBezTo>
                    <a:pt x="16965" y="14697"/>
                    <a:pt x="16403" y="14374"/>
                    <a:pt x="15707" y="14374"/>
                  </a:cubicBezTo>
                  <a:cubicBezTo>
                    <a:pt x="14601" y="14374"/>
                    <a:pt x="13157" y="15190"/>
                    <a:pt x="13157" y="15190"/>
                  </a:cubicBezTo>
                  <a:cubicBezTo>
                    <a:pt x="13157" y="15190"/>
                    <a:pt x="15276" y="9680"/>
                    <a:pt x="14035" y="7832"/>
                  </a:cubicBezTo>
                  <a:cubicBezTo>
                    <a:pt x="13705" y="7341"/>
                    <a:pt x="13312" y="7160"/>
                    <a:pt x="12912" y="7160"/>
                  </a:cubicBezTo>
                  <a:cubicBezTo>
                    <a:pt x="11808" y="7160"/>
                    <a:pt x="10653" y="8536"/>
                    <a:pt x="10653" y="8536"/>
                  </a:cubicBezTo>
                  <a:cubicBezTo>
                    <a:pt x="10653" y="8536"/>
                    <a:pt x="13625" y="0"/>
                    <a:pt x="8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0567;p72">
              <a:extLst>
                <a:ext uri="{FF2B5EF4-FFF2-40B4-BE49-F238E27FC236}">
                  <a16:creationId xmlns:a16="http://schemas.microsoft.com/office/drawing/2014/main" id="{9BBCC66C-822C-69A4-5B9D-4494AF6D8B1F}"/>
                </a:ext>
              </a:extLst>
            </p:cNvPr>
            <p:cNvSpPr/>
            <p:nvPr/>
          </p:nvSpPr>
          <p:spPr>
            <a:xfrm>
              <a:off x="5782522" y="3500493"/>
              <a:ext cx="111791" cy="325635"/>
            </a:xfrm>
            <a:custGeom>
              <a:avLst/>
              <a:gdLst/>
              <a:ahLst/>
              <a:cxnLst/>
              <a:rect l="l" t="t" r="r" b="b"/>
              <a:pathLst>
                <a:path w="5488" h="15986" extrusionOk="0">
                  <a:moveTo>
                    <a:pt x="0" y="0"/>
                  </a:moveTo>
                  <a:cubicBezTo>
                    <a:pt x="0" y="1"/>
                    <a:pt x="4070" y="14138"/>
                    <a:pt x="5487" y="15985"/>
                  </a:cubicBezTo>
                  <a:cubicBezTo>
                    <a:pt x="5487" y="15985"/>
                    <a:pt x="2963" y="7724"/>
                    <a:pt x="1664" y="4143"/>
                  </a:cubicBezTo>
                  <a:cubicBezTo>
                    <a:pt x="364" y="562"/>
                    <a:pt x="0" y="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0568;p72">
              <a:extLst>
                <a:ext uri="{FF2B5EF4-FFF2-40B4-BE49-F238E27FC236}">
                  <a16:creationId xmlns:a16="http://schemas.microsoft.com/office/drawing/2014/main" id="{76D1E028-228D-9690-B573-B15811AAF3B3}"/>
                </a:ext>
              </a:extLst>
            </p:cNvPr>
            <p:cNvSpPr/>
            <p:nvPr/>
          </p:nvSpPr>
          <p:spPr>
            <a:xfrm>
              <a:off x="5304750" y="3457000"/>
              <a:ext cx="487984" cy="287074"/>
            </a:xfrm>
            <a:custGeom>
              <a:avLst/>
              <a:gdLst/>
              <a:ahLst/>
              <a:cxnLst/>
              <a:rect l="l" t="t" r="r" b="b"/>
              <a:pathLst>
                <a:path w="23956" h="14093" extrusionOk="0">
                  <a:moveTo>
                    <a:pt x="6693" y="1"/>
                  </a:moveTo>
                  <a:cubicBezTo>
                    <a:pt x="5699" y="1"/>
                    <a:pt x="4676" y="560"/>
                    <a:pt x="3714" y="2049"/>
                  </a:cubicBezTo>
                  <a:cubicBezTo>
                    <a:pt x="1" y="7799"/>
                    <a:pt x="7441" y="7902"/>
                    <a:pt x="7976" y="7902"/>
                  </a:cubicBezTo>
                  <a:cubicBezTo>
                    <a:pt x="7995" y="7902"/>
                    <a:pt x="8006" y="7902"/>
                    <a:pt x="8006" y="7902"/>
                  </a:cubicBezTo>
                  <a:lnTo>
                    <a:pt x="8006" y="7902"/>
                  </a:lnTo>
                  <a:cubicBezTo>
                    <a:pt x="8006" y="7902"/>
                    <a:pt x="6135" y="9883"/>
                    <a:pt x="7455" y="11092"/>
                  </a:cubicBezTo>
                  <a:cubicBezTo>
                    <a:pt x="7923" y="11521"/>
                    <a:pt x="8530" y="11660"/>
                    <a:pt x="9118" y="11660"/>
                  </a:cubicBezTo>
                  <a:cubicBezTo>
                    <a:pt x="10187" y="11660"/>
                    <a:pt x="11195" y="11203"/>
                    <a:pt x="11195" y="11203"/>
                  </a:cubicBezTo>
                  <a:lnTo>
                    <a:pt x="11195" y="11203"/>
                  </a:lnTo>
                  <a:cubicBezTo>
                    <a:pt x="11195" y="11203"/>
                    <a:pt x="9875" y="13733"/>
                    <a:pt x="13616" y="14062"/>
                  </a:cubicBezTo>
                  <a:cubicBezTo>
                    <a:pt x="13859" y="14083"/>
                    <a:pt x="14100" y="14093"/>
                    <a:pt x="14338" y="14093"/>
                  </a:cubicBezTo>
                  <a:cubicBezTo>
                    <a:pt x="16918" y="14093"/>
                    <a:pt x="19224" y="12947"/>
                    <a:pt x="21259" y="12947"/>
                  </a:cubicBezTo>
                  <a:cubicBezTo>
                    <a:pt x="21930" y="12947"/>
                    <a:pt x="22572" y="13071"/>
                    <a:pt x="23184" y="13402"/>
                  </a:cubicBezTo>
                  <a:cubicBezTo>
                    <a:pt x="23184" y="13402"/>
                    <a:pt x="23955" y="7132"/>
                    <a:pt x="21974" y="5263"/>
                  </a:cubicBezTo>
                  <a:cubicBezTo>
                    <a:pt x="21620" y="4928"/>
                    <a:pt x="21298" y="4791"/>
                    <a:pt x="21007" y="4791"/>
                  </a:cubicBezTo>
                  <a:cubicBezTo>
                    <a:pt x="19672" y="4791"/>
                    <a:pt x="19005" y="7683"/>
                    <a:pt x="19005" y="7683"/>
                  </a:cubicBezTo>
                  <a:cubicBezTo>
                    <a:pt x="19005" y="7683"/>
                    <a:pt x="16365" y="2403"/>
                    <a:pt x="14166" y="2072"/>
                  </a:cubicBezTo>
                  <a:cubicBezTo>
                    <a:pt x="14061" y="2057"/>
                    <a:pt x="13962" y="2049"/>
                    <a:pt x="13869" y="2049"/>
                  </a:cubicBezTo>
                  <a:cubicBezTo>
                    <a:pt x="12005" y="2049"/>
                    <a:pt x="12405" y="5043"/>
                    <a:pt x="12405" y="5043"/>
                  </a:cubicBezTo>
                  <a:cubicBezTo>
                    <a:pt x="12405" y="5043"/>
                    <a:pt x="9681" y="1"/>
                    <a:pt x="66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0569;p72">
              <a:extLst>
                <a:ext uri="{FF2B5EF4-FFF2-40B4-BE49-F238E27FC236}">
                  <a16:creationId xmlns:a16="http://schemas.microsoft.com/office/drawing/2014/main" id="{EC71FD23-2201-3AEB-2673-4BBD215A2DD5}"/>
                </a:ext>
              </a:extLst>
            </p:cNvPr>
            <p:cNvSpPr/>
            <p:nvPr/>
          </p:nvSpPr>
          <p:spPr>
            <a:xfrm>
              <a:off x="5463342" y="3568656"/>
              <a:ext cx="315755" cy="137131"/>
            </a:xfrm>
            <a:custGeom>
              <a:avLst/>
              <a:gdLst/>
              <a:ahLst/>
              <a:cxnLst/>
              <a:rect l="l" t="t" r="r" b="b"/>
              <a:pathLst>
                <a:path w="15501" h="6732" extrusionOk="0">
                  <a:moveTo>
                    <a:pt x="0" y="1"/>
                  </a:moveTo>
                  <a:lnTo>
                    <a:pt x="0" y="1"/>
                  </a:lnTo>
                  <a:cubicBezTo>
                    <a:pt x="1" y="1"/>
                    <a:pt x="13181" y="6531"/>
                    <a:pt x="15501" y="6732"/>
                  </a:cubicBezTo>
                  <a:cubicBezTo>
                    <a:pt x="15501" y="6732"/>
                    <a:pt x="7699" y="3023"/>
                    <a:pt x="4179" y="1568"/>
                  </a:cubicBezTo>
                  <a:cubicBezTo>
                    <a:pt x="659" y="111"/>
                    <a:pt x="1" y="1"/>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0570;p72">
              <a:extLst>
                <a:ext uri="{FF2B5EF4-FFF2-40B4-BE49-F238E27FC236}">
                  <a16:creationId xmlns:a16="http://schemas.microsoft.com/office/drawing/2014/main" id="{1B67EEF4-1C42-43A3-1EE9-CC7C9000F41F}"/>
                </a:ext>
              </a:extLst>
            </p:cNvPr>
            <p:cNvSpPr/>
            <p:nvPr/>
          </p:nvSpPr>
          <p:spPr>
            <a:xfrm>
              <a:off x="5982957" y="3572608"/>
              <a:ext cx="329505" cy="244420"/>
            </a:xfrm>
            <a:custGeom>
              <a:avLst/>
              <a:gdLst/>
              <a:ahLst/>
              <a:cxnLst/>
              <a:rect l="l" t="t" r="r" b="b"/>
              <a:pathLst>
                <a:path w="16176" h="11999" extrusionOk="0">
                  <a:moveTo>
                    <a:pt x="12099" y="0"/>
                  </a:moveTo>
                  <a:cubicBezTo>
                    <a:pt x="10499" y="0"/>
                    <a:pt x="9087" y="2371"/>
                    <a:pt x="9087" y="2371"/>
                  </a:cubicBezTo>
                  <a:cubicBezTo>
                    <a:pt x="9087" y="2371"/>
                    <a:pt x="8661" y="788"/>
                    <a:pt x="7640" y="788"/>
                  </a:cubicBezTo>
                  <a:cubicBezTo>
                    <a:pt x="7545" y="788"/>
                    <a:pt x="7444" y="802"/>
                    <a:pt x="7338" y="832"/>
                  </a:cubicBezTo>
                  <a:cubicBezTo>
                    <a:pt x="6097" y="1186"/>
                    <a:pt x="5862" y="3084"/>
                    <a:pt x="5862" y="3084"/>
                  </a:cubicBezTo>
                  <a:cubicBezTo>
                    <a:pt x="5862" y="3084"/>
                    <a:pt x="5458" y="2409"/>
                    <a:pt x="4768" y="2409"/>
                  </a:cubicBezTo>
                  <a:cubicBezTo>
                    <a:pt x="4343" y="2409"/>
                    <a:pt x="3810" y="2665"/>
                    <a:pt x="3197" y="3491"/>
                  </a:cubicBezTo>
                  <a:cubicBezTo>
                    <a:pt x="1588" y="5664"/>
                    <a:pt x="1873" y="8533"/>
                    <a:pt x="1" y="9614"/>
                  </a:cubicBezTo>
                  <a:cubicBezTo>
                    <a:pt x="1" y="9614"/>
                    <a:pt x="2993" y="11999"/>
                    <a:pt x="4949" y="11999"/>
                  </a:cubicBezTo>
                  <a:cubicBezTo>
                    <a:pt x="5125" y="11999"/>
                    <a:pt x="5293" y="11979"/>
                    <a:pt x="5450" y="11937"/>
                  </a:cubicBezTo>
                  <a:cubicBezTo>
                    <a:pt x="7342" y="11426"/>
                    <a:pt x="5083" y="9203"/>
                    <a:pt x="5083" y="9203"/>
                  </a:cubicBezTo>
                  <a:lnTo>
                    <a:pt x="5083" y="9203"/>
                  </a:lnTo>
                  <a:cubicBezTo>
                    <a:pt x="5083" y="9203"/>
                    <a:pt x="5680" y="9255"/>
                    <a:pt x="6481" y="9255"/>
                  </a:cubicBezTo>
                  <a:cubicBezTo>
                    <a:pt x="7812" y="9255"/>
                    <a:pt x="9703" y="9111"/>
                    <a:pt x="10347" y="8347"/>
                  </a:cubicBezTo>
                  <a:cubicBezTo>
                    <a:pt x="11379" y="7119"/>
                    <a:pt x="9187" y="6147"/>
                    <a:pt x="9187" y="6147"/>
                  </a:cubicBezTo>
                  <a:lnTo>
                    <a:pt x="9187" y="6147"/>
                  </a:lnTo>
                  <a:cubicBezTo>
                    <a:pt x="9187" y="6147"/>
                    <a:pt x="9349" y="6156"/>
                    <a:pt x="9619" y="6156"/>
                  </a:cubicBezTo>
                  <a:cubicBezTo>
                    <a:pt x="11157" y="6156"/>
                    <a:pt x="16176" y="5864"/>
                    <a:pt x="14295" y="1942"/>
                  </a:cubicBezTo>
                  <a:cubicBezTo>
                    <a:pt x="13602" y="496"/>
                    <a:pt x="12830" y="0"/>
                    <a:pt x="120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0571;p72">
              <a:extLst>
                <a:ext uri="{FF2B5EF4-FFF2-40B4-BE49-F238E27FC236}">
                  <a16:creationId xmlns:a16="http://schemas.microsoft.com/office/drawing/2014/main" id="{88B0C262-7D3D-B574-A0F7-F9626CD1AF47}"/>
                </a:ext>
              </a:extLst>
            </p:cNvPr>
            <p:cNvSpPr/>
            <p:nvPr/>
          </p:nvSpPr>
          <p:spPr>
            <a:xfrm>
              <a:off x="5997054" y="3636779"/>
              <a:ext cx="203048" cy="142101"/>
            </a:xfrm>
            <a:custGeom>
              <a:avLst/>
              <a:gdLst/>
              <a:ahLst/>
              <a:cxnLst/>
              <a:rect l="l" t="t" r="r" b="b"/>
              <a:pathLst>
                <a:path w="9968" h="6976" extrusionOk="0">
                  <a:moveTo>
                    <a:pt x="9968" y="0"/>
                  </a:moveTo>
                  <a:cubicBezTo>
                    <a:pt x="9967" y="1"/>
                    <a:pt x="997" y="5626"/>
                    <a:pt x="0" y="6975"/>
                  </a:cubicBezTo>
                  <a:cubicBezTo>
                    <a:pt x="0" y="6975"/>
                    <a:pt x="5213" y="3586"/>
                    <a:pt x="7432" y="1975"/>
                  </a:cubicBezTo>
                  <a:cubicBezTo>
                    <a:pt x="9650" y="363"/>
                    <a:pt x="9967" y="0"/>
                    <a:pt x="9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0572;p72">
              <a:extLst>
                <a:ext uri="{FF2B5EF4-FFF2-40B4-BE49-F238E27FC236}">
                  <a16:creationId xmlns:a16="http://schemas.microsoft.com/office/drawing/2014/main" id="{E4CB7D03-DD81-C479-CC45-E5A37F5DE083}"/>
                </a:ext>
              </a:extLst>
            </p:cNvPr>
            <p:cNvSpPr/>
            <p:nvPr/>
          </p:nvSpPr>
          <p:spPr>
            <a:xfrm>
              <a:off x="5917952" y="3174285"/>
              <a:ext cx="100852" cy="629657"/>
            </a:xfrm>
            <a:custGeom>
              <a:avLst/>
              <a:gdLst/>
              <a:ahLst/>
              <a:cxnLst/>
              <a:rect l="l" t="t" r="r" b="b"/>
              <a:pathLst>
                <a:path w="4951" h="30911" extrusionOk="0">
                  <a:moveTo>
                    <a:pt x="348" y="1"/>
                  </a:moveTo>
                  <a:cubicBezTo>
                    <a:pt x="338" y="1"/>
                    <a:pt x="327" y="1"/>
                    <a:pt x="317" y="2"/>
                  </a:cubicBezTo>
                  <a:cubicBezTo>
                    <a:pt x="134" y="17"/>
                    <a:pt x="1" y="174"/>
                    <a:pt x="16" y="356"/>
                  </a:cubicBezTo>
                  <a:lnTo>
                    <a:pt x="42" y="682"/>
                  </a:lnTo>
                  <a:cubicBezTo>
                    <a:pt x="365" y="4672"/>
                    <a:pt x="618" y="7821"/>
                    <a:pt x="2447" y="13974"/>
                  </a:cubicBezTo>
                  <a:cubicBezTo>
                    <a:pt x="4272" y="20107"/>
                    <a:pt x="2024" y="30408"/>
                    <a:pt x="2002" y="30511"/>
                  </a:cubicBezTo>
                  <a:cubicBezTo>
                    <a:pt x="1963" y="30687"/>
                    <a:pt x="2076" y="30863"/>
                    <a:pt x="2252" y="30903"/>
                  </a:cubicBezTo>
                  <a:cubicBezTo>
                    <a:pt x="2275" y="30907"/>
                    <a:pt x="2299" y="30910"/>
                    <a:pt x="2322" y="30910"/>
                  </a:cubicBezTo>
                  <a:cubicBezTo>
                    <a:pt x="2475" y="30910"/>
                    <a:pt x="2612" y="30804"/>
                    <a:pt x="2644" y="30655"/>
                  </a:cubicBezTo>
                  <a:cubicBezTo>
                    <a:pt x="2739" y="30224"/>
                    <a:pt x="4951" y="20085"/>
                    <a:pt x="3079" y="13786"/>
                  </a:cubicBezTo>
                  <a:cubicBezTo>
                    <a:pt x="1270" y="7700"/>
                    <a:pt x="1018" y="4582"/>
                    <a:pt x="698" y="632"/>
                  </a:cubicBezTo>
                  <a:lnTo>
                    <a:pt x="670" y="303"/>
                  </a:lnTo>
                  <a:cubicBezTo>
                    <a:pt x="657" y="132"/>
                    <a:pt x="518" y="1"/>
                    <a:pt x="3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0573;p72">
              <a:extLst>
                <a:ext uri="{FF2B5EF4-FFF2-40B4-BE49-F238E27FC236}">
                  <a16:creationId xmlns:a16="http://schemas.microsoft.com/office/drawing/2014/main" id="{B4E83D29-998D-A247-3C8B-D98BE915A330}"/>
                </a:ext>
              </a:extLst>
            </p:cNvPr>
            <p:cNvSpPr/>
            <p:nvPr/>
          </p:nvSpPr>
          <p:spPr>
            <a:xfrm>
              <a:off x="5970428" y="3136068"/>
              <a:ext cx="199769" cy="335351"/>
            </a:xfrm>
            <a:custGeom>
              <a:avLst/>
              <a:gdLst/>
              <a:ahLst/>
              <a:cxnLst/>
              <a:rect l="l" t="t" r="r" b="b"/>
              <a:pathLst>
                <a:path w="9807" h="16463" extrusionOk="0">
                  <a:moveTo>
                    <a:pt x="9427" y="0"/>
                  </a:moveTo>
                  <a:cubicBezTo>
                    <a:pt x="9313" y="0"/>
                    <a:pt x="9202" y="59"/>
                    <a:pt x="9142" y="166"/>
                  </a:cubicBezTo>
                  <a:cubicBezTo>
                    <a:pt x="9126" y="196"/>
                    <a:pt x="7458" y="3188"/>
                    <a:pt x="5985" y="6906"/>
                  </a:cubicBezTo>
                  <a:cubicBezTo>
                    <a:pt x="5347" y="8521"/>
                    <a:pt x="4126" y="9825"/>
                    <a:pt x="2949" y="11106"/>
                  </a:cubicBezTo>
                  <a:cubicBezTo>
                    <a:pt x="1444" y="12737"/>
                    <a:pt x="21" y="14244"/>
                    <a:pt x="2" y="16202"/>
                  </a:cubicBezTo>
                  <a:cubicBezTo>
                    <a:pt x="0" y="16384"/>
                    <a:pt x="146" y="16462"/>
                    <a:pt x="328" y="16462"/>
                  </a:cubicBezTo>
                  <a:lnTo>
                    <a:pt x="331" y="16462"/>
                  </a:lnTo>
                  <a:cubicBezTo>
                    <a:pt x="511" y="16462"/>
                    <a:pt x="658" y="16389"/>
                    <a:pt x="660" y="16210"/>
                  </a:cubicBezTo>
                  <a:cubicBezTo>
                    <a:pt x="676" y="14505"/>
                    <a:pt x="2013" y="13125"/>
                    <a:pt x="3430" y="11586"/>
                  </a:cubicBezTo>
                  <a:cubicBezTo>
                    <a:pt x="4651" y="10261"/>
                    <a:pt x="5912" y="8891"/>
                    <a:pt x="6596" y="7164"/>
                  </a:cubicBezTo>
                  <a:cubicBezTo>
                    <a:pt x="8053" y="3489"/>
                    <a:pt x="9700" y="522"/>
                    <a:pt x="9717" y="492"/>
                  </a:cubicBezTo>
                  <a:cubicBezTo>
                    <a:pt x="9806" y="332"/>
                    <a:pt x="9749" y="131"/>
                    <a:pt x="9590" y="43"/>
                  </a:cubicBezTo>
                  <a:cubicBezTo>
                    <a:pt x="9539" y="14"/>
                    <a:pt x="9482" y="0"/>
                    <a:pt x="9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0574;p72">
              <a:extLst>
                <a:ext uri="{FF2B5EF4-FFF2-40B4-BE49-F238E27FC236}">
                  <a16:creationId xmlns:a16="http://schemas.microsoft.com/office/drawing/2014/main" id="{CDE56D37-9E28-70C4-F96F-A597DD737CCE}"/>
                </a:ext>
              </a:extLst>
            </p:cNvPr>
            <p:cNvSpPr/>
            <p:nvPr/>
          </p:nvSpPr>
          <p:spPr>
            <a:xfrm>
              <a:off x="6049511" y="3178298"/>
              <a:ext cx="77304" cy="122118"/>
            </a:xfrm>
            <a:custGeom>
              <a:avLst/>
              <a:gdLst/>
              <a:ahLst/>
              <a:cxnLst/>
              <a:rect l="l" t="t" r="r" b="b"/>
              <a:pathLst>
                <a:path w="3795" h="5995" extrusionOk="0">
                  <a:moveTo>
                    <a:pt x="376" y="0"/>
                  </a:moveTo>
                  <a:cubicBezTo>
                    <a:pt x="269" y="0"/>
                    <a:pt x="163" y="53"/>
                    <a:pt x="99" y="150"/>
                  </a:cubicBezTo>
                  <a:cubicBezTo>
                    <a:pt x="1" y="302"/>
                    <a:pt x="43" y="506"/>
                    <a:pt x="195" y="606"/>
                  </a:cubicBezTo>
                  <a:cubicBezTo>
                    <a:pt x="311" y="681"/>
                    <a:pt x="2984" y="2472"/>
                    <a:pt x="1786" y="5547"/>
                  </a:cubicBezTo>
                  <a:cubicBezTo>
                    <a:pt x="1720" y="5716"/>
                    <a:pt x="1805" y="5906"/>
                    <a:pt x="1974" y="5973"/>
                  </a:cubicBezTo>
                  <a:cubicBezTo>
                    <a:pt x="2012" y="5987"/>
                    <a:pt x="2052" y="5995"/>
                    <a:pt x="2093" y="5995"/>
                  </a:cubicBezTo>
                  <a:cubicBezTo>
                    <a:pt x="2224" y="5995"/>
                    <a:pt x="2349" y="5914"/>
                    <a:pt x="2397" y="5783"/>
                  </a:cubicBezTo>
                  <a:cubicBezTo>
                    <a:pt x="3795" y="2205"/>
                    <a:pt x="585" y="76"/>
                    <a:pt x="553" y="52"/>
                  </a:cubicBezTo>
                  <a:cubicBezTo>
                    <a:pt x="498" y="17"/>
                    <a:pt x="437" y="0"/>
                    <a:pt x="3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0575;p72">
              <a:extLst>
                <a:ext uri="{FF2B5EF4-FFF2-40B4-BE49-F238E27FC236}">
                  <a16:creationId xmlns:a16="http://schemas.microsoft.com/office/drawing/2014/main" id="{2D771AE4-A554-7353-D730-692DD79412F4}"/>
                </a:ext>
              </a:extLst>
            </p:cNvPr>
            <p:cNvSpPr/>
            <p:nvPr/>
          </p:nvSpPr>
          <p:spPr>
            <a:xfrm>
              <a:off x="6074262" y="3282722"/>
              <a:ext cx="173614" cy="42818"/>
            </a:xfrm>
            <a:custGeom>
              <a:avLst/>
              <a:gdLst/>
              <a:ahLst/>
              <a:cxnLst/>
              <a:rect l="l" t="t" r="r" b="b"/>
              <a:pathLst>
                <a:path w="8523" h="2102" extrusionOk="0">
                  <a:moveTo>
                    <a:pt x="3575" y="1"/>
                  </a:moveTo>
                  <a:cubicBezTo>
                    <a:pt x="2450" y="1"/>
                    <a:pt x="1261" y="294"/>
                    <a:pt x="172" y="1140"/>
                  </a:cubicBezTo>
                  <a:cubicBezTo>
                    <a:pt x="28" y="1250"/>
                    <a:pt x="0" y="1457"/>
                    <a:pt x="113" y="1601"/>
                  </a:cubicBezTo>
                  <a:cubicBezTo>
                    <a:pt x="177" y="1685"/>
                    <a:pt x="274" y="1729"/>
                    <a:pt x="372" y="1729"/>
                  </a:cubicBezTo>
                  <a:cubicBezTo>
                    <a:pt x="443" y="1729"/>
                    <a:pt x="513" y="1707"/>
                    <a:pt x="573" y="1660"/>
                  </a:cubicBezTo>
                  <a:cubicBezTo>
                    <a:pt x="1531" y="917"/>
                    <a:pt x="2584" y="657"/>
                    <a:pt x="3588" y="657"/>
                  </a:cubicBezTo>
                  <a:cubicBezTo>
                    <a:pt x="5891" y="657"/>
                    <a:pt x="7933" y="2024"/>
                    <a:pt x="7963" y="2045"/>
                  </a:cubicBezTo>
                  <a:cubicBezTo>
                    <a:pt x="8020" y="2083"/>
                    <a:pt x="8083" y="2102"/>
                    <a:pt x="8148" y="2102"/>
                  </a:cubicBezTo>
                  <a:cubicBezTo>
                    <a:pt x="8252" y="2102"/>
                    <a:pt x="8355" y="2052"/>
                    <a:pt x="8421" y="1958"/>
                  </a:cubicBezTo>
                  <a:cubicBezTo>
                    <a:pt x="8523" y="1808"/>
                    <a:pt x="8486" y="1604"/>
                    <a:pt x="8336" y="1501"/>
                  </a:cubicBezTo>
                  <a:cubicBezTo>
                    <a:pt x="8304" y="1480"/>
                    <a:pt x="6100" y="1"/>
                    <a:pt x="35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0576;p72">
              <a:extLst>
                <a:ext uri="{FF2B5EF4-FFF2-40B4-BE49-F238E27FC236}">
                  <a16:creationId xmlns:a16="http://schemas.microsoft.com/office/drawing/2014/main" id="{9139597B-2B0E-B6D5-57B2-E30DA46ADB5E}"/>
                </a:ext>
              </a:extLst>
            </p:cNvPr>
            <p:cNvSpPr/>
            <p:nvPr/>
          </p:nvSpPr>
          <p:spPr>
            <a:xfrm>
              <a:off x="6112295" y="3201195"/>
              <a:ext cx="107655" cy="34894"/>
            </a:xfrm>
            <a:custGeom>
              <a:avLst/>
              <a:gdLst/>
              <a:ahLst/>
              <a:cxnLst/>
              <a:rect l="l" t="t" r="r" b="b"/>
              <a:pathLst>
                <a:path w="5285" h="1713" extrusionOk="0">
                  <a:moveTo>
                    <a:pt x="2818" y="1"/>
                  </a:moveTo>
                  <a:cubicBezTo>
                    <a:pt x="1893" y="1"/>
                    <a:pt x="861" y="259"/>
                    <a:pt x="114" y="1176"/>
                  </a:cubicBezTo>
                  <a:cubicBezTo>
                    <a:pt x="1" y="1317"/>
                    <a:pt x="20" y="1524"/>
                    <a:pt x="162" y="1639"/>
                  </a:cubicBezTo>
                  <a:cubicBezTo>
                    <a:pt x="223" y="1687"/>
                    <a:pt x="296" y="1712"/>
                    <a:pt x="369" y="1712"/>
                  </a:cubicBezTo>
                  <a:cubicBezTo>
                    <a:pt x="465" y="1712"/>
                    <a:pt x="559" y="1671"/>
                    <a:pt x="622" y="1592"/>
                  </a:cubicBezTo>
                  <a:cubicBezTo>
                    <a:pt x="1208" y="873"/>
                    <a:pt x="2051" y="667"/>
                    <a:pt x="2824" y="667"/>
                  </a:cubicBezTo>
                  <a:cubicBezTo>
                    <a:pt x="3858" y="667"/>
                    <a:pt x="4770" y="1035"/>
                    <a:pt x="4785" y="1041"/>
                  </a:cubicBezTo>
                  <a:cubicBezTo>
                    <a:pt x="4826" y="1058"/>
                    <a:pt x="4869" y="1067"/>
                    <a:pt x="4911" y="1067"/>
                  </a:cubicBezTo>
                  <a:cubicBezTo>
                    <a:pt x="5040" y="1067"/>
                    <a:pt x="5162" y="990"/>
                    <a:pt x="5215" y="863"/>
                  </a:cubicBezTo>
                  <a:cubicBezTo>
                    <a:pt x="5284" y="696"/>
                    <a:pt x="5203" y="504"/>
                    <a:pt x="5037" y="433"/>
                  </a:cubicBezTo>
                  <a:cubicBezTo>
                    <a:pt x="4964" y="403"/>
                    <a:pt x="3973" y="1"/>
                    <a:pt x="28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0577;p72">
              <a:extLst>
                <a:ext uri="{FF2B5EF4-FFF2-40B4-BE49-F238E27FC236}">
                  <a16:creationId xmlns:a16="http://schemas.microsoft.com/office/drawing/2014/main" id="{FE9E5C96-1354-E103-DD19-0C244EE80EFB}"/>
                </a:ext>
              </a:extLst>
            </p:cNvPr>
            <p:cNvSpPr/>
            <p:nvPr/>
          </p:nvSpPr>
          <p:spPr>
            <a:xfrm>
              <a:off x="6016631" y="3194962"/>
              <a:ext cx="69014" cy="30412"/>
            </a:xfrm>
            <a:custGeom>
              <a:avLst/>
              <a:gdLst/>
              <a:ahLst/>
              <a:cxnLst/>
              <a:rect l="l" t="t" r="r" b="b"/>
              <a:pathLst>
                <a:path w="3388" h="1493" extrusionOk="0">
                  <a:moveTo>
                    <a:pt x="1857" y="1"/>
                  </a:moveTo>
                  <a:cubicBezTo>
                    <a:pt x="659" y="1"/>
                    <a:pt x="94" y="993"/>
                    <a:pt x="88" y="1006"/>
                  </a:cubicBezTo>
                  <a:cubicBezTo>
                    <a:pt x="1" y="1163"/>
                    <a:pt x="58" y="1362"/>
                    <a:pt x="215" y="1450"/>
                  </a:cubicBezTo>
                  <a:cubicBezTo>
                    <a:pt x="267" y="1479"/>
                    <a:pt x="323" y="1492"/>
                    <a:pt x="375" y="1492"/>
                  </a:cubicBezTo>
                  <a:cubicBezTo>
                    <a:pt x="491" y="1492"/>
                    <a:pt x="603" y="1432"/>
                    <a:pt x="662" y="1324"/>
                  </a:cubicBezTo>
                  <a:cubicBezTo>
                    <a:pt x="713" y="1236"/>
                    <a:pt x="1072" y="658"/>
                    <a:pt x="1852" y="658"/>
                  </a:cubicBezTo>
                  <a:cubicBezTo>
                    <a:pt x="2133" y="658"/>
                    <a:pt x="2469" y="733"/>
                    <a:pt x="2864" y="933"/>
                  </a:cubicBezTo>
                  <a:cubicBezTo>
                    <a:pt x="2912" y="957"/>
                    <a:pt x="2962" y="968"/>
                    <a:pt x="3012" y="968"/>
                  </a:cubicBezTo>
                  <a:cubicBezTo>
                    <a:pt x="3132" y="968"/>
                    <a:pt x="3248" y="902"/>
                    <a:pt x="3305" y="788"/>
                  </a:cubicBezTo>
                  <a:cubicBezTo>
                    <a:pt x="3387" y="626"/>
                    <a:pt x="3321" y="429"/>
                    <a:pt x="3159" y="347"/>
                  </a:cubicBezTo>
                  <a:cubicBezTo>
                    <a:pt x="2663" y="97"/>
                    <a:pt x="2230" y="1"/>
                    <a:pt x="18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0578;p72">
              <a:extLst>
                <a:ext uri="{FF2B5EF4-FFF2-40B4-BE49-F238E27FC236}">
                  <a16:creationId xmlns:a16="http://schemas.microsoft.com/office/drawing/2014/main" id="{5445FCF7-8D7B-82D9-B607-9B8C546ADA4B}"/>
                </a:ext>
              </a:extLst>
            </p:cNvPr>
            <p:cNvSpPr/>
            <p:nvPr/>
          </p:nvSpPr>
          <p:spPr>
            <a:xfrm>
              <a:off x="6123092" y="3283720"/>
              <a:ext cx="68830" cy="68932"/>
            </a:xfrm>
            <a:custGeom>
              <a:avLst/>
              <a:gdLst/>
              <a:ahLst/>
              <a:cxnLst/>
              <a:rect l="l" t="t" r="r" b="b"/>
              <a:pathLst>
                <a:path w="3379" h="3384" extrusionOk="0">
                  <a:moveTo>
                    <a:pt x="489" y="0"/>
                  </a:moveTo>
                  <a:cubicBezTo>
                    <a:pt x="433" y="0"/>
                    <a:pt x="375" y="3"/>
                    <a:pt x="317" y="8"/>
                  </a:cubicBezTo>
                  <a:cubicBezTo>
                    <a:pt x="135" y="22"/>
                    <a:pt x="1" y="181"/>
                    <a:pt x="16" y="363"/>
                  </a:cubicBezTo>
                  <a:cubicBezTo>
                    <a:pt x="30" y="534"/>
                    <a:pt x="171" y="665"/>
                    <a:pt x="340" y="665"/>
                  </a:cubicBezTo>
                  <a:cubicBezTo>
                    <a:pt x="350" y="665"/>
                    <a:pt x="360" y="665"/>
                    <a:pt x="369" y="664"/>
                  </a:cubicBezTo>
                  <a:cubicBezTo>
                    <a:pt x="408" y="661"/>
                    <a:pt x="447" y="659"/>
                    <a:pt x="484" y="659"/>
                  </a:cubicBezTo>
                  <a:cubicBezTo>
                    <a:pt x="1978" y="659"/>
                    <a:pt x="2688" y="3120"/>
                    <a:pt x="2695" y="3145"/>
                  </a:cubicBezTo>
                  <a:cubicBezTo>
                    <a:pt x="2735" y="3288"/>
                    <a:pt x="2867" y="3383"/>
                    <a:pt x="3011" y="3383"/>
                  </a:cubicBezTo>
                  <a:cubicBezTo>
                    <a:pt x="3040" y="3383"/>
                    <a:pt x="3070" y="3380"/>
                    <a:pt x="3101" y="3373"/>
                  </a:cubicBezTo>
                  <a:cubicBezTo>
                    <a:pt x="3275" y="3323"/>
                    <a:pt x="3378" y="3141"/>
                    <a:pt x="3328" y="2966"/>
                  </a:cubicBezTo>
                  <a:cubicBezTo>
                    <a:pt x="3293" y="2842"/>
                    <a:pt x="2470" y="0"/>
                    <a:pt x="4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579;p72">
              <a:extLst>
                <a:ext uri="{FF2B5EF4-FFF2-40B4-BE49-F238E27FC236}">
                  <a16:creationId xmlns:a16="http://schemas.microsoft.com/office/drawing/2014/main" id="{AF8D7E12-C6F3-4004-3041-5121287D3464}"/>
                </a:ext>
              </a:extLst>
            </p:cNvPr>
            <p:cNvSpPr/>
            <p:nvPr/>
          </p:nvSpPr>
          <p:spPr>
            <a:xfrm>
              <a:off x="6184044" y="3265304"/>
              <a:ext cx="50558" cy="37562"/>
            </a:xfrm>
            <a:custGeom>
              <a:avLst/>
              <a:gdLst/>
              <a:ahLst/>
              <a:cxnLst/>
              <a:rect l="l" t="t" r="r" b="b"/>
              <a:pathLst>
                <a:path w="2482" h="1844" extrusionOk="0">
                  <a:moveTo>
                    <a:pt x="2113" y="1"/>
                  </a:moveTo>
                  <a:cubicBezTo>
                    <a:pt x="2021" y="1"/>
                    <a:pt x="1928" y="40"/>
                    <a:pt x="1863" y="117"/>
                  </a:cubicBezTo>
                  <a:cubicBezTo>
                    <a:pt x="1634" y="390"/>
                    <a:pt x="903" y="1116"/>
                    <a:pt x="308" y="1189"/>
                  </a:cubicBezTo>
                  <a:cubicBezTo>
                    <a:pt x="129" y="1211"/>
                    <a:pt x="0" y="1377"/>
                    <a:pt x="22" y="1556"/>
                  </a:cubicBezTo>
                  <a:cubicBezTo>
                    <a:pt x="43" y="1722"/>
                    <a:pt x="184" y="1844"/>
                    <a:pt x="348" y="1844"/>
                  </a:cubicBezTo>
                  <a:cubicBezTo>
                    <a:pt x="360" y="1844"/>
                    <a:pt x="374" y="1844"/>
                    <a:pt x="388" y="1841"/>
                  </a:cubicBezTo>
                  <a:cubicBezTo>
                    <a:pt x="1341" y="1724"/>
                    <a:pt x="2261" y="662"/>
                    <a:pt x="2364" y="542"/>
                  </a:cubicBezTo>
                  <a:cubicBezTo>
                    <a:pt x="2482" y="403"/>
                    <a:pt x="2465" y="196"/>
                    <a:pt x="2326" y="79"/>
                  </a:cubicBezTo>
                  <a:cubicBezTo>
                    <a:pt x="2264" y="26"/>
                    <a:pt x="2189" y="1"/>
                    <a:pt x="2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580;p72">
              <a:extLst>
                <a:ext uri="{FF2B5EF4-FFF2-40B4-BE49-F238E27FC236}">
                  <a16:creationId xmlns:a16="http://schemas.microsoft.com/office/drawing/2014/main" id="{1A71704D-AD7E-691C-7969-11BC11342AF6}"/>
                </a:ext>
              </a:extLst>
            </p:cNvPr>
            <p:cNvSpPr/>
            <p:nvPr/>
          </p:nvSpPr>
          <p:spPr>
            <a:xfrm>
              <a:off x="5811775" y="3025491"/>
              <a:ext cx="227798" cy="149394"/>
            </a:xfrm>
            <a:custGeom>
              <a:avLst/>
              <a:gdLst/>
              <a:ahLst/>
              <a:cxnLst/>
              <a:rect l="l" t="t" r="r" b="b"/>
              <a:pathLst>
                <a:path w="11183" h="7334" extrusionOk="0">
                  <a:moveTo>
                    <a:pt x="5415" y="0"/>
                  </a:moveTo>
                  <a:cubicBezTo>
                    <a:pt x="5355" y="0"/>
                    <a:pt x="5292" y="4"/>
                    <a:pt x="5226" y="12"/>
                  </a:cubicBezTo>
                  <a:cubicBezTo>
                    <a:pt x="3090" y="254"/>
                    <a:pt x="3815" y="2873"/>
                    <a:pt x="3815" y="2873"/>
                  </a:cubicBezTo>
                  <a:cubicBezTo>
                    <a:pt x="3815" y="2873"/>
                    <a:pt x="3097" y="2228"/>
                    <a:pt x="2326" y="2228"/>
                  </a:cubicBezTo>
                  <a:cubicBezTo>
                    <a:pt x="1817" y="2228"/>
                    <a:pt x="1286" y="2508"/>
                    <a:pt x="921" y="3437"/>
                  </a:cubicBezTo>
                  <a:cubicBezTo>
                    <a:pt x="0" y="5773"/>
                    <a:pt x="4623" y="7184"/>
                    <a:pt x="4623" y="7184"/>
                  </a:cubicBezTo>
                  <a:cubicBezTo>
                    <a:pt x="4963" y="7287"/>
                    <a:pt x="5307" y="7333"/>
                    <a:pt x="5648" y="7333"/>
                  </a:cubicBezTo>
                  <a:cubicBezTo>
                    <a:pt x="8531" y="7333"/>
                    <a:pt x="11183" y="4011"/>
                    <a:pt x="9740" y="3073"/>
                  </a:cubicBezTo>
                  <a:cubicBezTo>
                    <a:pt x="9337" y="2812"/>
                    <a:pt x="8953" y="2714"/>
                    <a:pt x="8602" y="2714"/>
                  </a:cubicBezTo>
                  <a:cubicBezTo>
                    <a:pt x="7548" y="2714"/>
                    <a:pt x="6800" y="3599"/>
                    <a:pt x="6800" y="3599"/>
                  </a:cubicBezTo>
                  <a:cubicBezTo>
                    <a:pt x="6800" y="3599"/>
                    <a:pt x="7329" y="0"/>
                    <a:pt x="5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581;p72">
              <a:extLst>
                <a:ext uri="{FF2B5EF4-FFF2-40B4-BE49-F238E27FC236}">
                  <a16:creationId xmlns:a16="http://schemas.microsoft.com/office/drawing/2014/main" id="{BE29D46C-C22D-36E2-9112-B2E970C83B41}"/>
                </a:ext>
              </a:extLst>
            </p:cNvPr>
            <p:cNvSpPr/>
            <p:nvPr/>
          </p:nvSpPr>
          <p:spPr>
            <a:xfrm>
              <a:off x="5899414" y="3160391"/>
              <a:ext cx="56364" cy="24668"/>
            </a:xfrm>
            <a:custGeom>
              <a:avLst/>
              <a:gdLst/>
              <a:ahLst/>
              <a:cxnLst/>
              <a:rect l="l" t="t" r="r" b="b"/>
              <a:pathLst>
                <a:path w="2767" h="1211" extrusionOk="0">
                  <a:moveTo>
                    <a:pt x="1417" y="0"/>
                  </a:moveTo>
                  <a:cubicBezTo>
                    <a:pt x="598" y="0"/>
                    <a:pt x="0" y="455"/>
                    <a:pt x="0" y="455"/>
                  </a:cubicBezTo>
                  <a:cubicBezTo>
                    <a:pt x="0" y="455"/>
                    <a:pt x="228" y="1210"/>
                    <a:pt x="1195" y="1210"/>
                  </a:cubicBezTo>
                  <a:cubicBezTo>
                    <a:pt x="1219" y="1210"/>
                    <a:pt x="1244" y="1210"/>
                    <a:pt x="1269" y="1209"/>
                  </a:cubicBezTo>
                  <a:cubicBezTo>
                    <a:pt x="2298" y="1170"/>
                    <a:pt x="2767" y="455"/>
                    <a:pt x="2767" y="455"/>
                  </a:cubicBezTo>
                  <a:cubicBezTo>
                    <a:pt x="2293" y="114"/>
                    <a:pt x="1827" y="0"/>
                    <a:pt x="1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582;p72">
              <a:extLst>
                <a:ext uri="{FF2B5EF4-FFF2-40B4-BE49-F238E27FC236}">
                  <a16:creationId xmlns:a16="http://schemas.microsoft.com/office/drawing/2014/main" id="{2EB4B35E-AEC4-66FD-D4F8-99E3FC1E981F}"/>
                </a:ext>
              </a:extLst>
            </p:cNvPr>
            <p:cNvSpPr/>
            <p:nvPr/>
          </p:nvSpPr>
          <p:spPr>
            <a:xfrm>
              <a:off x="6147538" y="3095223"/>
              <a:ext cx="45853" cy="52453"/>
            </a:xfrm>
            <a:custGeom>
              <a:avLst/>
              <a:gdLst/>
              <a:ahLst/>
              <a:cxnLst/>
              <a:rect l="l" t="t" r="r" b="b"/>
              <a:pathLst>
                <a:path w="2251" h="2575" extrusionOk="0">
                  <a:moveTo>
                    <a:pt x="1482" y="0"/>
                  </a:moveTo>
                  <a:cubicBezTo>
                    <a:pt x="1089" y="0"/>
                    <a:pt x="627" y="345"/>
                    <a:pt x="349" y="888"/>
                  </a:cubicBezTo>
                  <a:cubicBezTo>
                    <a:pt x="1" y="1563"/>
                    <a:pt x="67" y="2290"/>
                    <a:pt x="497" y="2510"/>
                  </a:cubicBezTo>
                  <a:cubicBezTo>
                    <a:pt x="581" y="2554"/>
                    <a:pt x="672" y="2574"/>
                    <a:pt x="768" y="2574"/>
                  </a:cubicBezTo>
                  <a:cubicBezTo>
                    <a:pt x="1161" y="2574"/>
                    <a:pt x="1622" y="2230"/>
                    <a:pt x="1901" y="1687"/>
                  </a:cubicBezTo>
                  <a:cubicBezTo>
                    <a:pt x="2250" y="1011"/>
                    <a:pt x="2184" y="284"/>
                    <a:pt x="1754" y="64"/>
                  </a:cubicBezTo>
                  <a:cubicBezTo>
                    <a:pt x="1670" y="21"/>
                    <a:pt x="1578" y="0"/>
                    <a:pt x="14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583;p72">
              <a:extLst>
                <a:ext uri="{FF2B5EF4-FFF2-40B4-BE49-F238E27FC236}">
                  <a16:creationId xmlns:a16="http://schemas.microsoft.com/office/drawing/2014/main" id="{E8325267-5A6D-E1F2-9CEC-E2D895324430}"/>
                </a:ext>
              </a:extLst>
            </p:cNvPr>
            <p:cNvSpPr/>
            <p:nvPr/>
          </p:nvSpPr>
          <p:spPr>
            <a:xfrm>
              <a:off x="6167543" y="3195817"/>
              <a:ext cx="59399" cy="38601"/>
            </a:xfrm>
            <a:custGeom>
              <a:avLst/>
              <a:gdLst/>
              <a:ahLst/>
              <a:cxnLst/>
              <a:rect l="l" t="t" r="r" b="b"/>
              <a:pathLst>
                <a:path w="2916" h="1895" extrusionOk="0">
                  <a:moveTo>
                    <a:pt x="1074" y="1"/>
                  </a:moveTo>
                  <a:cubicBezTo>
                    <a:pt x="635" y="1"/>
                    <a:pt x="277" y="172"/>
                    <a:pt x="167" y="475"/>
                  </a:cubicBezTo>
                  <a:cubicBezTo>
                    <a:pt x="1" y="929"/>
                    <a:pt x="446" y="1508"/>
                    <a:pt x="1159" y="1768"/>
                  </a:cubicBezTo>
                  <a:cubicBezTo>
                    <a:pt x="1393" y="1853"/>
                    <a:pt x="1627" y="1894"/>
                    <a:pt x="1841" y="1894"/>
                  </a:cubicBezTo>
                  <a:cubicBezTo>
                    <a:pt x="2280" y="1894"/>
                    <a:pt x="2639" y="1723"/>
                    <a:pt x="2751" y="1420"/>
                  </a:cubicBezTo>
                  <a:cubicBezTo>
                    <a:pt x="2916" y="966"/>
                    <a:pt x="2472" y="387"/>
                    <a:pt x="1757" y="127"/>
                  </a:cubicBezTo>
                  <a:cubicBezTo>
                    <a:pt x="1523" y="42"/>
                    <a:pt x="1289" y="1"/>
                    <a:pt x="1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584;p72">
              <a:extLst>
                <a:ext uri="{FF2B5EF4-FFF2-40B4-BE49-F238E27FC236}">
                  <a16:creationId xmlns:a16="http://schemas.microsoft.com/office/drawing/2014/main" id="{EF9DA56F-34AE-010D-6DE6-AD912156AEC8}"/>
                </a:ext>
              </a:extLst>
            </p:cNvPr>
            <p:cNvSpPr/>
            <p:nvPr/>
          </p:nvSpPr>
          <p:spPr>
            <a:xfrm>
              <a:off x="6221283" y="3302075"/>
              <a:ext cx="58992" cy="40333"/>
            </a:xfrm>
            <a:custGeom>
              <a:avLst/>
              <a:gdLst/>
              <a:ahLst/>
              <a:cxnLst/>
              <a:rect l="l" t="t" r="r" b="b"/>
              <a:pathLst>
                <a:path w="2896" h="1980" extrusionOk="0">
                  <a:moveTo>
                    <a:pt x="999" y="1"/>
                  </a:moveTo>
                  <a:cubicBezTo>
                    <a:pt x="635" y="1"/>
                    <a:pt x="335" y="133"/>
                    <a:pt x="212" y="387"/>
                  </a:cubicBezTo>
                  <a:cubicBezTo>
                    <a:pt x="0" y="820"/>
                    <a:pt x="382" y="1440"/>
                    <a:pt x="1065" y="1775"/>
                  </a:cubicBezTo>
                  <a:cubicBezTo>
                    <a:pt x="1348" y="1913"/>
                    <a:pt x="1639" y="1980"/>
                    <a:pt x="1897" y="1980"/>
                  </a:cubicBezTo>
                  <a:cubicBezTo>
                    <a:pt x="2261" y="1980"/>
                    <a:pt x="2561" y="1847"/>
                    <a:pt x="2684" y="1592"/>
                  </a:cubicBezTo>
                  <a:cubicBezTo>
                    <a:pt x="2896" y="1159"/>
                    <a:pt x="2514" y="538"/>
                    <a:pt x="1831" y="205"/>
                  </a:cubicBezTo>
                  <a:cubicBezTo>
                    <a:pt x="1548" y="67"/>
                    <a:pt x="1258" y="1"/>
                    <a:pt x="9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585;p72">
              <a:extLst>
                <a:ext uri="{FF2B5EF4-FFF2-40B4-BE49-F238E27FC236}">
                  <a16:creationId xmlns:a16="http://schemas.microsoft.com/office/drawing/2014/main" id="{6D89EAE1-0608-A70C-9662-995ADF8C3FB6}"/>
                </a:ext>
              </a:extLst>
            </p:cNvPr>
            <p:cNvSpPr/>
            <p:nvPr/>
          </p:nvSpPr>
          <p:spPr>
            <a:xfrm>
              <a:off x="5988967" y="3205718"/>
              <a:ext cx="55060" cy="45649"/>
            </a:xfrm>
            <a:custGeom>
              <a:avLst/>
              <a:gdLst/>
              <a:ahLst/>
              <a:cxnLst/>
              <a:rect l="l" t="t" r="r" b="b"/>
              <a:pathLst>
                <a:path w="2703" h="2241" extrusionOk="0">
                  <a:moveTo>
                    <a:pt x="1853" y="1"/>
                  </a:moveTo>
                  <a:cubicBezTo>
                    <a:pt x="1521" y="1"/>
                    <a:pt x="1120" y="162"/>
                    <a:pt x="776" y="465"/>
                  </a:cubicBezTo>
                  <a:cubicBezTo>
                    <a:pt x="205" y="966"/>
                    <a:pt x="1" y="1668"/>
                    <a:pt x="318" y="2029"/>
                  </a:cubicBezTo>
                  <a:cubicBezTo>
                    <a:pt x="444" y="2172"/>
                    <a:pt x="633" y="2240"/>
                    <a:pt x="851" y="2240"/>
                  </a:cubicBezTo>
                  <a:cubicBezTo>
                    <a:pt x="1183" y="2240"/>
                    <a:pt x="1583" y="2079"/>
                    <a:pt x="1929" y="1776"/>
                  </a:cubicBezTo>
                  <a:cubicBezTo>
                    <a:pt x="2498" y="1274"/>
                    <a:pt x="2703" y="574"/>
                    <a:pt x="2385" y="214"/>
                  </a:cubicBezTo>
                  <a:cubicBezTo>
                    <a:pt x="2260" y="70"/>
                    <a:pt x="2071" y="1"/>
                    <a:pt x="18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586;p72">
              <a:extLst>
                <a:ext uri="{FF2B5EF4-FFF2-40B4-BE49-F238E27FC236}">
                  <a16:creationId xmlns:a16="http://schemas.microsoft.com/office/drawing/2014/main" id="{C71EDAEC-CD43-ACB5-910C-303AC0C67475}"/>
                </a:ext>
              </a:extLst>
            </p:cNvPr>
            <p:cNvSpPr/>
            <p:nvPr/>
          </p:nvSpPr>
          <p:spPr>
            <a:xfrm>
              <a:off x="6015409" y="3152446"/>
              <a:ext cx="55712" cy="45038"/>
            </a:xfrm>
            <a:custGeom>
              <a:avLst/>
              <a:gdLst/>
              <a:ahLst/>
              <a:cxnLst/>
              <a:rect l="l" t="t" r="r" b="b"/>
              <a:pathLst>
                <a:path w="2735" h="2211" extrusionOk="0">
                  <a:moveTo>
                    <a:pt x="864" y="1"/>
                  </a:moveTo>
                  <a:cubicBezTo>
                    <a:pt x="633" y="1"/>
                    <a:pt x="434" y="75"/>
                    <a:pt x="308" y="230"/>
                  </a:cubicBezTo>
                  <a:cubicBezTo>
                    <a:pt x="1" y="603"/>
                    <a:pt x="227" y="1296"/>
                    <a:pt x="811" y="1779"/>
                  </a:cubicBezTo>
                  <a:cubicBezTo>
                    <a:pt x="1154" y="2062"/>
                    <a:pt x="1543" y="2211"/>
                    <a:pt x="1870" y="2211"/>
                  </a:cubicBezTo>
                  <a:cubicBezTo>
                    <a:pt x="2102" y="2211"/>
                    <a:pt x="2302" y="2135"/>
                    <a:pt x="2429" y="1980"/>
                  </a:cubicBezTo>
                  <a:cubicBezTo>
                    <a:pt x="2735" y="1609"/>
                    <a:pt x="2510" y="914"/>
                    <a:pt x="1924" y="431"/>
                  </a:cubicBezTo>
                  <a:cubicBezTo>
                    <a:pt x="1581" y="149"/>
                    <a:pt x="1191" y="1"/>
                    <a:pt x="8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587;p72">
              <a:extLst>
                <a:ext uri="{FF2B5EF4-FFF2-40B4-BE49-F238E27FC236}">
                  <a16:creationId xmlns:a16="http://schemas.microsoft.com/office/drawing/2014/main" id="{A8E312A9-5BA4-48AD-E7CD-AF561FC8105A}"/>
                </a:ext>
              </a:extLst>
            </p:cNvPr>
            <p:cNvSpPr/>
            <p:nvPr/>
          </p:nvSpPr>
          <p:spPr>
            <a:xfrm>
              <a:off x="6162491" y="3328334"/>
              <a:ext cx="42736" cy="54775"/>
            </a:xfrm>
            <a:custGeom>
              <a:avLst/>
              <a:gdLst/>
              <a:ahLst/>
              <a:cxnLst/>
              <a:rect l="l" t="t" r="r" b="b"/>
              <a:pathLst>
                <a:path w="2098" h="2689" extrusionOk="0">
                  <a:moveTo>
                    <a:pt x="828" y="0"/>
                  </a:moveTo>
                  <a:cubicBezTo>
                    <a:pt x="774" y="0"/>
                    <a:pt x="721" y="8"/>
                    <a:pt x="669" y="23"/>
                  </a:cubicBezTo>
                  <a:cubicBezTo>
                    <a:pt x="206" y="155"/>
                    <a:pt x="1" y="854"/>
                    <a:pt x="211" y="1584"/>
                  </a:cubicBezTo>
                  <a:cubicBezTo>
                    <a:pt x="396" y="2233"/>
                    <a:pt x="848" y="2688"/>
                    <a:pt x="1270" y="2688"/>
                  </a:cubicBezTo>
                  <a:cubicBezTo>
                    <a:pt x="1324" y="2688"/>
                    <a:pt x="1376" y="2681"/>
                    <a:pt x="1428" y="2666"/>
                  </a:cubicBezTo>
                  <a:cubicBezTo>
                    <a:pt x="1892" y="2534"/>
                    <a:pt x="2098" y="1834"/>
                    <a:pt x="1888" y="1104"/>
                  </a:cubicBezTo>
                  <a:cubicBezTo>
                    <a:pt x="1703" y="455"/>
                    <a:pt x="1251" y="0"/>
                    <a:pt x="8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588;p72">
              <a:extLst>
                <a:ext uri="{FF2B5EF4-FFF2-40B4-BE49-F238E27FC236}">
                  <a16:creationId xmlns:a16="http://schemas.microsoft.com/office/drawing/2014/main" id="{E54AD9A7-4096-F8F9-BACB-D5A955AD9C9F}"/>
                </a:ext>
              </a:extLst>
            </p:cNvPr>
            <p:cNvSpPr/>
            <p:nvPr/>
          </p:nvSpPr>
          <p:spPr>
            <a:xfrm>
              <a:off x="6201380" y="3235440"/>
              <a:ext cx="45242" cy="53105"/>
            </a:xfrm>
            <a:custGeom>
              <a:avLst/>
              <a:gdLst/>
              <a:ahLst/>
              <a:cxnLst/>
              <a:rect l="l" t="t" r="r" b="b"/>
              <a:pathLst>
                <a:path w="2221" h="2607" extrusionOk="0">
                  <a:moveTo>
                    <a:pt x="1439" y="0"/>
                  </a:moveTo>
                  <a:cubicBezTo>
                    <a:pt x="1040" y="0"/>
                    <a:pt x="577" y="372"/>
                    <a:pt x="316" y="941"/>
                  </a:cubicBezTo>
                  <a:cubicBezTo>
                    <a:pt x="1" y="1632"/>
                    <a:pt x="101" y="2354"/>
                    <a:pt x="540" y="2554"/>
                  </a:cubicBezTo>
                  <a:cubicBezTo>
                    <a:pt x="617" y="2589"/>
                    <a:pt x="699" y="2606"/>
                    <a:pt x="784" y="2606"/>
                  </a:cubicBezTo>
                  <a:cubicBezTo>
                    <a:pt x="1184" y="2606"/>
                    <a:pt x="1645" y="2236"/>
                    <a:pt x="1905" y="1665"/>
                  </a:cubicBezTo>
                  <a:cubicBezTo>
                    <a:pt x="2221" y="975"/>
                    <a:pt x="2121" y="253"/>
                    <a:pt x="1682" y="52"/>
                  </a:cubicBezTo>
                  <a:cubicBezTo>
                    <a:pt x="1606" y="17"/>
                    <a:pt x="1524"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589;p72">
              <a:extLst>
                <a:ext uri="{FF2B5EF4-FFF2-40B4-BE49-F238E27FC236}">
                  <a16:creationId xmlns:a16="http://schemas.microsoft.com/office/drawing/2014/main" id="{F532050F-60EE-3211-56BF-4631A7D5BCDD}"/>
                </a:ext>
              </a:extLst>
            </p:cNvPr>
            <p:cNvSpPr/>
            <p:nvPr/>
          </p:nvSpPr>
          <p:spPr>
            <a:xfrm>
              <a:off x="5771094" y="3249863"/>
              <a:ext cx="266643" cy="208222"/>
            </a:xfrm>
            <a:custGeom>
              <a:avLst/>
              <a:gdLst/>
              <a:ahLst/>
              <a:cxnLst/>
              <a:rect l="l" t="t" r="r" b="b"/>
              <a:pathLst>
                <a:path w="13090" h="10222" extrusionOk="0">
                  <a:moveTo>
                    <a:pt x="3686" y="1"/>
                  </a:moveTo>
                  <a:cubicBezTo>
                    <a:pt x="3122" y="1"/>
                    <a:pt x="2538" y="291"/>
                    <a:pt x="1997" y="1090"/>
                  </a:cubicBezTo>
                  <a:cubicBezTo>
                    <a:pt x="0" y="4037"/>
                    <a:pt x="4455" y="5733"/>
                    <a:pt x="4455" y="5733"/>
                  </a:cubicBezTo>
                  <a:cubicBezTo>
                    <a:pt x="4455" y="5733"/>
                    <a:pt x="4095" y="5682"/>
                    <a:pt x="3622" y="5682"/>
                  </a:cubicBezTo>
                  <a:cubicBezTo>
                    <a:pt x="2491" y="5682"/>
                    <a:pt x="716" y="5972"/>
                    <a:pt x="1692" y="7944"/>
                  </a:cubicBezTo>
                  <a:cubicBezTo>
                    <a:pt x="2676" y="9935"/>
                    <a:pt x="6479" y="10221"/>
                    <a:pt x="8589" y="10221"/>
                  </a:cubicBezTo>
                  <a:cubicBezTo>
                    <a:pt x="9442" y="10221"/>
                    <a:pt x="10017" y="10174"/>
                    <a:pt x="10017" y="10174"/>
                  </a:cubicBezTo>
                  <a:cubicBezTo>
                    <a:pt x="10017" y="10174"/>
                    <a:pt x="13089" y="2665"/>
                    <a:pt x="10539" y="1090"/>
                  </a:cubicBezTo>
                  <a:cubicBezTo>
                    <a:pt x="9706" y="575"/>
                    <a:pt x="9042" y="383"/>
                    <a:pt x="8514" y="383"/>
                  </a:cubicBezTo>
                  <a:cubicBezTo>
                    <a:pt x="6935" y="383"/>
                    <a:pt x="6575" y="2107"/>
                    <a:pt x="6575" y="2107"/>
                  </a:cubicBezTo>
                  <a:cubicBezTo>
                    <a:pt x="6575" y="2107"/>
                    <a:pt x="5203" y="1"/>
                    <a:pt x="3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590;p72">
              <a:extLst>
                <a:ext uri="{FF2B5EF4-FFF2-40B4-BE49-F238E27FC236}">
                  <a16:creationId xmlns:a16="http://schemas.microsoft.com/office/drawing/2014/main" id="{27BA4D51-CFCA-C06F-A87D-4BA4498B5918}"/>
                </a:ext>
              </a:extLst>
            </p:cNvPr>
            <p:cNvSpPr/>
            <p:nvPr/>
          </p:nvSpPr>
          <p:spPr>
            <a:xfrm>
              <a:off x="5865617" y="3349378"/>
              <a:ext cx="112442" cy="65469"/>
            </a:xfrm>
            <a:custGeom>
              <a:avLst/>
              <a:gdLst/>
              <a:ahLst/>
              <a:cxnLst/>
              <a:rect l="l" t="t" r="r" b="b"/>
              <a:pathLst>
                <a:path w="5520" h="3214" extrusionOk="0">
                  <a:moveTo>
                    <a:pt x="4096" y="0"/>
                  </a:moveTo>
                  <a:cubicBezTo>
                    <a:pt x="4093" y="0"/>
                    <a:pt x="4090" y="0"/>
                    <a:pt x="4087" y="0"/>
                  </a:cubicBezTo>
                  <a:cubicBezTo>
                    <a:pt x="2642" y="13"/>
                    <a:pt x="3626" y="2752"/>
                    <a:pt x="3626" y="2752"/>
                  </a:cubicBezTo>
                  <a:cubicBezTo>
                    <a:pt x="3626" y="2752"/>
                    <a:pt x="2180" y="1"/>
                    <a:pt x="1606" y="1"/>
                  </a:cubicBezTo>
                  <a:cubicBezTo>
                    <a:pt x="1515" y="1"/>
                    <a:pt x="1446" y="69"/>
                    <a:pt x="1408" y="226"/>
                  </a:cubicBezTo>
                  <a:cubicBezTo>
                    <a:pt x="1128" y="1386"/>
                    <a:pt x="3257" y="2721"/>
                    <a:pt x="3257" y="2721"/>
                  </a:cubicBezTo>
                  <a:cubicBezTo>
                    <a:pt x="3257" y="2721"/>
                    <a:pt x="1762" y="1904"/>
                    <a:pt x="890" y="1904"/>
                  </a:cubicBezTo>
                  <a:cubicBezTo>
                    <a:pt x="603" y="1904"/>
                    <a:pt x="383" y="1993"/>
                    <a:pt x="307" y="2229"/>
                  </a:cubicBezTo>
                  <a:cubicBezTo>
                    <a:pt x="0" y="3182"/>
                    <a:pt x="3626" y="3213"/>
                    <a:pt x="3626" y="3213"/>
                  </a:cubicBezTo>
                  <a:cubicBezTo>
                    <a:pt x="3626" y="3213"/>
                    <a:pt x="5520" y="0"/>
                    <a:pt x="40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2" name="Google Shape;8865;p68">
            <a:extLst>
              <a:ext uri="{FF2B5EF4-FFF2-40B4-BE49-F238E27FC236}">
                <a16:creationId xmlns:a16="http://schemas.microsoft.com/office/drawing/2014/main" id="{2EEA6867-560E-9743-BD9E-FB2984BF4958}"/>
              </a:ext>
            </a:extLst>
          </p:cNvPr>
          <p:cNvCxnSpPr/>
          <p:nvPr/>
        </p:nvCxnSpPr>
        <p:spPr>
          <a:xfrm flipH="1">
            <a:off x="724852" y="1677182"/>
            <a:ext cx="151200" cy="1395900"/>
          </a:xfrm>
          <a:prstGeom prst="bentConnector3">
            <a:avLst>
              <a:gd name="adj1" fmla="val 257588"/>
            </a:avLst>
          </a:prstGeom>
          <a:noFill/>
          <a:ln w="19050" cap="flat" cmpd="sng">
            <a:solidFill>
              <a:schemeClr val="lt2"/>
            </a:solidFill>
            <a:prstDash val="solid"/>
            <a:round/>
            <a:headEnd type="oval" w="med" len="med"/>
            <a:tailEnd type="oval" w="med" len="med"/>
          </a:ln>
        </p:spPr>
      </p:cxnSp>
      <p:cxnSp>
        <p:nvCxnSpPr>
          <p:cNvPr id="53" name="Google Shape;8866;p68">
            <a:extLst>
              <a:ext uri="{FF2B5EF4-FFF2-40B4-BE49-F238E27FC236}">
                <a16:creationId xmlns:a16="http://schemas.microsoft.com/office/drawing/2014/main" id="{D9FA95F6-ACA1-3C04-E352-2A810DBA362D}"/>
              </a:ext>
            </a:extLst>
          </p:cNvPr>
          <p:cNvCxnSpPr/>
          <p:nvPr/>
        </p:nvCxnSpPr>
        <p:spPr>
          <a:xfrm rot="10800000">
            <a:off x="2939304" y="1677259"/>
            <a:ext cx="151500" cy="1395900"/>
          </a:xfrm>
          <a:prstGeom prst="bentConnector3">
            <a:avLst>
              <a:gd name="adj1" fmla="val -157178"/>
            </a:avLst>
          </a:prstGeom>
          <a:noFill/>
          <a:ln w="19050" cap="flat" cmpd="sng">
            <a:solidFill>
              <a:schemeClr val="lt2"/>
            </a:solidFill>
            <a:prstDash val="solid"/>
            <a:round/>
            <a:headEnd type="oval" w="med" len="med"/>
            <a:tailEnd type="oval" w="med" len="med"/>
          </a:ln>
        </p:spPr>
      </p:cxnSp>
      <p:cxnSp>
        <p:nvCxnSpPr>
          <p:cNvPr id="54" name="Google Shape;8865;p68">
            <a:extLst>
              <a:ext uri="{FF2B5EF4-FFF2-40B4-BE49-F238E27FC236}">
                <a16:creationId xmlns:a16="http://schemas.microsoft.com/office/drawing/2014/main" id="{9D63C553-84AC-981F-76DF-68BD0B9CE7B8}"/>
              </a:ext>
            </a:extLst>
          </p:cNvPr>
          <p:cNvCxnSpPr/>
          <p:nvPr/>
        </p:nvCxnSpPr>
        <p:spPr>
          <a:xfrm flipH="1">
            <a:off x="5557020" y="1620502"/>
            <a:ext cx="151200" cy="1395900"/>
          </a:xfrm>
          <a:prstGeom prst="bentConnector3">
            <a:avLst>
              <a:gd name="adj1" fmla="val 257588"/>
            </a:avLst>
          </a:prstGeom>
          <a:noFill/>
          <a:ln w="19050" cap="flat" cmpd="sng">
            <a:solidFill>
              <a:schemeClr val="lt2"/>
            </a:solidFill>
            <a:prstDash val="solid"/>
            <a:round/>
            <a:headEnd type="oval" w="med" len="med"/>
            <a:tailEnd type="oval" w="med" len="med"/>
          </a:ln>
        </p:spPr>
      </p:cxnSp>
      <p:cxnSp>
        <p:nvCxnSpPr>
          <p:cNvPr id="55" name="Google Shape;8866;p68">
            <a:extLst>
              <a:ext uri="{FF2B5EF4-FFF2-40B4-BE49-F238E27FC236}">
                <a16:creationId xmlns:a16="http://schemas.microsoft.com/office/drawing/2014/main" id="{20944642-3872-4E47-1997-EF7FBED886E3}"/>
              </a:ext>
            </a:extLst>
          </p:cNvPr>
          <p:cNvCxnSpPr/>
          <p:nvPr/>
        </p:nvCxnSpPr>
        <p:spPr>
          <a:xfrm rot="10800000">
            <a:off x="7771472" y="1620579"/>
            <a:ext cx="151500" cy="1395900"/>
          </a:xfrm>
          <a:prstGeom prst="bentConnector3">
            <a:avLst>
              <a:gd name="adj1" fmla="val -157178"/>
            </a:avLst>
          </a:prstGeom>
          <a:noFill/>
          <a:ln w="19050" cap="flat" cmpd="sng">
            <a:solidFill>
              <a:schemeClr val="lt2"/>
            </a:solidFill>
            <a:prstDash val="solid"/>
            <a:round/>
            <a:headEnd type="oval" w="med" len="med"/>
            <a:tailEnd type="oval" w="med" len="med"/>
          </a:ln>
        </p:spPr>
      </p:cxnSp>
      <p:sp>
        <p:nvSpPr>
          <p:cNvPr id="57" name="TextBox 56">
            <a:extLst>
              <a:ext uri="{FF2B5EF4-FFF2-40B4-BE49-F238E27FC236}">
                <a16:creationId xmlns:a16="http://schemas.microsoft.com/office/drawing/2014/main" id="{573EF9E8-0600-0D85-FF0D-C79DC3841857}"/>
              </a:ext>
            </a:extLst>
          </p:cNvPr>
          <p:cNvSpPr txBox="1"/>
          <p:nvPr/>
        </p:nvSpPr>
        <p:spPr>
          <a:xfrm>
            <a:off x="671353" y="2697046"/>
            <a:ext cx="2568273" cy="1754326"/>
          </a:xfrm>
          <a:prstGeom prst="rect">
            <a:avLst/>
          </a:prstGeom>
          <a:noFill/>
        </p:spPr>
        <p:txBody>
          <a:bodyPr wrap="square">
            <a:spAutoFit/>
          </a:bodyPr>
          <a:lstStyle/>
          <a:p>
            <a:pPr algn="just"/>
            <a:r>
              <a:rPr lang="en-US" sz="1800">
                <a:effectLst/>
                <a:latin typeface="Times New Roman" panose="02020603050405020304" pitchFamily="18" charset="0"/>
                <a:ea typeface="Calibri" panose="020F0502020204030204" pitchFamily="34" charset="0"/>
              </a:rPr>
              <a:t>Hình ảnh “con chim”, “một cành hoa”, “một nốt trầm”: đều là những hình ảnh nhỏ bé, bình dị, khiêm nhường của thiên nhiên, của cuộc sống</a:t>
            </a:r>
            <a:endParaRPr lang="en-US" sz="1800"/>
          </a:p>
        </p:txBody>
      </p:sp>
      <p:sp>
        <p:nvSpPr>
          <p:cNvPr id="59" name="TextBox 58">
            <a:extLst>
              <a:ext uri="{FF2B5EF4-FFF2-40B4-BE49-F238E27FC236}">
                <a16:creationId xmlns:a16="http://schemas.microsoft.com/office/drawing/2014/main" id="{28081BE1-3635-745C-1356-DE737C2BCECD}"/>
              </a:ext>
            </a:extLst>
          </p:cNvPr>
          <p:cNvSpPr txBox="1"/>
          <p:nvPr/>
        </p:nvSpPr>
        <p:spPr>
          <a:xfrm>
            <a:off x="5538602" y="2504923"/>
            <a:ext cx="2568273" cy="2031325"/>
          </a:xfrm>
          <a:prstGeom prst="rect">
            <a:avLst/>
          </a:prstGeom>
          <a:noFill/>
        </p:spPr>
        <p:txBody>
          <a:bodyPr wrap="square">
            <a:spAutoFit/>
          </a:bodyPr>
          <a:lstStyle/>
          <a:p>
            <a:pPr algn="just">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thể hiện ước nguyện chân thành, tha thiết của nhà thơ: muốn cống hiến phần tốt đẹp- dù nhỏ bé- của mình cho cuộc đời chung, cho đất nước, cho mùa xuân của dân tộc</a:t>
            </a:r>
            <a:endParaRPr lang="en-US" sz="1600">
              <a:effectLst/>
              <a:latin typeface=".VnTime"/>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146552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down)">
                                      <p:cBhvr>
                                        <p:cTn id="7" dur="580">
                                          <p:stCondLst>
                                            <p:cond delay="0"/>
                                          </p:stCondLst>
                                        </p:cTn>
                                        <p:tgtEl>
                                          <p:spTgt spid="57"/>
                                        </p:tgtEl>
                                      </p:cBhvr>
                                    </p:animEffect>
                                    <p:anim calcmode="lin" valueType="num">
                                      <p:cBhvr>
                                        <p:cTn id="8" dur="1822" tmFilter="0,0; 0.14,0.36; 0.43,0.73; 0.71,0.91; 1.0,1.0">
                                          <p:stCondLst>
                                            <p:cond delay="0"/>
                                          </p:stCondLst>
                                        </p:cTn>
                                        <p:tgtEl>
                                          <p:spTgt spid="57"/>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
                                        </p:tgtEl>
                                        <p:attrNameLst>
                                          <p:attrName>ppt_y</p:attrName>
                                        </p:attrNameLst>
                                      </p:cBhvr>
                                      <p:tavLst>
                                        <p:tav tm="0" fmla="#ppt_y-sin(pi*$)/81">
                                          <p:val>
                                            <p:fltVal val="0"/>
                                          </p:val>
                                        </p:tav>
                                        <p:tav tm="100000">
                                          <p:val>
                                            <p:fltVal val="1"/>
                                          </p:val>
                                        </p:tav>
                                      </p:tavLst>
                                    </p:anim>
                                    <p:animScale>
                                      <p:cBhvr>
                                        <p:cTn id="13" dur="26">
                                          <p:stCondLst>
                                            <p:cond delay="650"/>
                                          </p:stCondLst>
                                        </p:cTn>
                                        <p:tgtEl>
                                          <p:spTgt spid="57"/>
                                        </p:tgtEl>
                                      </p:cBhvr>
                                      <p:to x="100000" y="60000"/>
                                    </p:animScale>
                                    <p:animScale>
                                      <p:cBhvr>
                                        <p:cTn id="14" dur="166" decel="50000">
                                          <p:stCondLst>
                                            <p:cond delay="676"/>
                                          </p:stCondLst>
                                        </p:cTn>
                                        <p:tgtEl>
                                          <p:spTgt spid="57"/>
                                        </p:tgtEl>
                                      </p:cBhvr>
                                      <p:to x="100000" y="100000"/>
                                    </p:animScale>
                                    <p:animScale>
                                      <p:cBhvr>
                                        <p:cTn id="15" dur="26">
                                          <p:stCondLst>
                                            <p:cond delay="1312"/>
                                          </p:stCondLst>
                                        </p:cTn>
                                        <p:tgtEl>
                                          <p:spTgt spid="57"/>
                                        </p:tgtEl>
                                      </p:cBhvr>
                                      <p:to x="100000" y="80000"/>
                                    </p:animScale>
                                    <p:animScale>
                                      <p:cBhvr>
                                        <p:cTn id="16" dur="166" decel="50000">
                                          <p:stCondLst>
                                            <p:cond delay="1338"/>
                                          </p:stCondLst>
                                        </p:cTn>
                                        <p:tgtEl>
                                          <p:spTgt spid="57"/>
                                        </p:tgtEl>
                                      </p:cBhvr>
                                      <p:to x="100000" y="100000"/>
                                    </p:animScale>
                                    <p:animScale>
                                      <p:cBhvr>
                                        <p:cTn id="17" dur="26">
                                          <p:stCondLst>
                                            <p:cond delay="1642"/>
                                          </p:stCondLst>
                                        </p:cTn>
                                        <p:tgtEl>
                                          <p:spTgt spid="57"/>
                                        </p:tgtEl>
                                      </p:cBhvr>
                                      <p:to x="100000" y="90000"/>
                                    </p:animScale>
                                    <p:animScale>
                                      <p:cBhvr>
                                        <p:cTn id="18" dur="166" decel="50000">
                                          <p:stCondLst>
                                            <p:cond delay="1668"/>
                                          </p:stCondLst>
                                        </p:cTn>
                                        <p:tgtEl>
                                          <p:spTgt spid="57"/>
                                        </p:tgtEl>
                                      </p:cBhvr>
                                      <p:to x="100000" y="100000"/>
                                    </p:animScale>
                                    <p:animScale>
                                      <p:cBhvr>
                                        <p:cTn id="19" dur="26">
                                          <p:stCondLst>
                                            <p:cond delay="1808"/>
                                          </p:stCondLst>
                                        </p:cTn>
                                        <p:tgtEl>
                                          <p:spTgt spid="57"/>
                                        </p:tgtEl>
                                      </p:cBhvr>
                                      <p:to x="100000" y="95000"/>
                                    </p:animScale>
                                    <p:animScale>
                                      <p:cBhvr>
                                        <p:cTn id="20" dur="166" decel="50000">
                                          <p:stCondLst>
                                            <p:cond delay="1834"/>
                                          </p:stCondLst>
                                        </p:cTn>
                                        <p:tgtEl>
                                          <p:spTgt spid="57"/>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down)">
                                      <p:cBhvr>
                                        <p:cTn id="25" dur="580">
                                          <p:stCondLst>
                                            <p:cond delay="0"/>
                                          </p:stCondLst>
                                        </p:cTn>
                                        <p:tgtEl>
                                          <p:spTgt spid="59"/>
                                        </p:tgtEl>
                                      </p:cBhvr>
                                    </p:animEffect>
                                    <p:anim calcmode="lin" valueType="num">
                                      <p:cBhvr>
                                        <p:cTn id="26" dur="1822" tmFilter="0,0; 0.14,0.36; 0.43,0.73; 0.71,0.91; 1.0,1.0">
                                          <p:stCondLst>
                                            <p:cond delay="0"/>
                                          </p:stCondLst>
                                        </p:cTn>
                                        <p:tgtEl>
                                          <p:spTgt spid="59"/>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9"/>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9"/>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9"/>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9"/>
                                        </p:tgtEl>
                                        <p:attrNameLst>
                                          <p:attrName>ppt_y</p:attrName>
                                        </p:attrNameLst>
                                      </p:cBhvr>
                                      <p:tavLst>
                                        <p:tav tm="0" fmla="#ppt_y-sin(pi*$)/81">
                                          <p:val>
                                            <p:fltVal val="0"/>
                                          </p:val>
                                        </p:tav>
                                        <p:tav tm="100000">
                                          <p:val>
                                            <p:fltVal val="1"/>
                                          </p:val>
                                        </p:tav>
                                      </p:tavLst>
                                    </p:anim>
                                    <p:animScale>
                                      <p:cBhvr>
                                        <p:cTn id="31" dur="26">
                                          <p:stCondLst>
                                            <p:cond delay="650"/>
                                          </p:stCondLst>
                                        </p:cTn>
                                        <p:tgtEl>
                                          <p:spTgt spid="59"/>
                                        </p:tgtEl>
                                      </p:cBhvr>
                                      <p:to x="100000" y="60000"/>
                                    </p:animScale>
                                    <p:animScale>
                                      <p:cBhvr>
                                        <p:cTn id="32" dur="166" decel="50000">
                                          <p:stCondLst>
                                            <p:cond delay="676"/>
                                          </p:stCondLst>
                                        </p:cTn>
                                        <p:tgtEl>
                                          <p:spTgt spid="59"/>
                                        </p:tgtEl>
                                      </p:cBhvr>
                                      <p:to x="100000" y="100000"/>
                                    </p:animScale>
                                    <p:animScale>
                                      <p:cBhvr>
                                        <p:cTn id="33" dur="26">
                                          <p:stCondLst>
                                            <p:cond delay="1312"/>
                                          </p:stCondLst>
                                        </p:cTn>
                                        <p:tgtEl>
                                          <p:spTgt spid="59"/>
                                        </p:tgtEl>
                                      </p:cBhvr>
                                      <p:to x="100000" y="80000"/>
                                    </p:animScale>
                                    <p:animScale>
                                      <p:cBhvr>
                                        <p:cTn id="34" dur="166" decel="50000">
                                          <p:stCondLst>
                                            <p:cond delay="1338"/>
                                          </p:stCondLst>
                                        </p:cTn>
                                        <p:tgtEl>
                                          <p:spTgt spid="59"/>
                                        </p:tgtEl>
                                      </p:cBhvr>
                                      <p:to x="100000" y="100000"/>
                                    </p:animScale>
                                    <p:animScale>
                                      <p:cBhvr>
                                        <p:cTn id="35" dur="26">
                                          <p:stCondLst>
                                            <p:cond delay="1642"/>
                                          </p:stCondLst>
                                        </p:cTn>
                                        <p:tgtEl>
                                          <p:spTgt spid="59"/>
                                        </p:tgtEl>
                                      </p:cBhvr>
                                      <p:to x="100000" y="90000"/>
                                    </p:animScale>
                                    <p:animScale>
                                      <p:cBhvr>
                                        <p:cTn id="36" dur="166" decel="50000">
                                          <p:stCondLst>
                                            <p:cond delay="1668"/>
                                          </p:stCondLst>
                                        </p:cTn>
                                        <p:tgtEl>
                                          <p:spTgt spid="59"/>
                                        </p:tgtEl>
                                      </p:cBhvr>
                                      <p:to x="100000" y="100000"/>
                                    </p:animScale>
                                    <p:animScale>
                                      <p:cBhvr>
                                        <p:cTn id="37" dur="26">
                                          <p:stCondLst>
                                            <p:cond delay="1808"/>
                                          </p:stCondLst>
                                        </p:cTn>
                                        <p:tgtEl>
                                          <p:spTgt spid="59"/>
                                        </p:tgtEl>
                                      </p:cBhvr>
                                      <p:to x="100000" y="95000"/>
                                    </p:animScale>
                                    <p:animScale>
                                      <p:cBhvr>
                                        <p:cTn id="38" dur="166" decel="50000">
                                          <p:stCondLst>
                                            <p:cond delay="1834"/>
                                          </p:stCondLst>
                                        </p:cTn>
                                        <p:tgtEl>
                                          <p:spTgt spid="5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5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865"/>
        <p:cNvGrpSpPr/>
        <p:nvPr/>
      </p:nvGrpSpPr>
      <p:grpSpPr>
        <a:xfrm>
          <a:off x="0" y="0"/>
          <a:ext cx="0" cy="0"/>
          <a:chOff x="0" y="0"/>
          <a:chExt cx="0" cy="0"/>
        </a:xfrm>
      </p:grpSpPr>
      <p:sp>
        <p:nvSpPr>
          <p:cNvPr id="19" name="思想气泡: 云 3">
            <a:extLst>
              <a:ext uri="{FF2B5EF4-FFF2-40B4-BE49-F238E27FC236}">
                <a16:creationId xmlns:a16="http://schemas.microsoft.com/office/drawing/2014/main" id="{36CC6903-CF78-D45B-0619-E1F6DCD59EFF}"/>
              </a:ext>
            </a:extLst>
          </p:cNvPr>
          <p:cNvSpPr/>
          <p:nvPr/>
        </p:nvSpPr>
        <p:spPr>
          <a:xfrm>
            <a:off x="212059" y="327148"/>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b</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21" name="文本框 5">
            <a:extLst>
              <a:ext uri="{FF2B5EF4-FFF2-40B4-BE49-F238E27FC236}">
                <a16:creationId xmlns:a16="http://schemas.microsoft.com/office/drawing/2014/main" id="{3A0E8FBB-1384-2781-DD34-479B8C91863F}"/>
              </a:ext>
            </a:extLst>
          </p:cNvPr>
          <p:cNvSpPr txBox="1"/>
          <p:nvPr/>
        </p:nvSpPr>
        <p:spPr>
          <a:xfrm>
            <a:off x="1142501" y="337869"/>
            <a:ext cx="7139350" cy="523220"/>
          </a:xfrm>
          <a:prstGeom prst="rect">
            <a:avLst/>
          </a:prstGeom>
          <a:noFill/>
        </p:spPr>
        <p:txBody>
          <a:bodyPr wrap="square" rtlCol="0">
            <a:spAutoFit/>
          </a:bodyPr>
          <a:lstStyle/>
          <a:p>
            <a:pPr defTabSz="685800">
              <a:buClrTx/>
            </a:pPr>
            <a:r>
              <a:rPr lang="en-US" sz="2800" b="1">
                <a:solidFill>
                  <a:srgbClr val="387938"/>
                </a:solidFill>
                <a:latin typeface="Times New Roman" panose="02020603050405020304" pitchFamily="18" charset="0"/>
                <a:cs typeface="Times New Roman" panose="02020603050405020304" pitchFamily="18" charset="0"/>
              </a:rPr>
              <a:t>Biện pháp tu từ</a:t>
            </a:r>
            <a:endParaRPr lang="zh-CN" altLang="en-US" sz="2800" b="1" kern="1200" dirty="0">
              <a:solidFill>
                <a:srgbClr val="387938"/>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56" name="Picture 55">
            <a:extLst>
              <a:ext uri="{FF2B5EF4-FFF2-40B4-BE49-F238E27FC236}">
                <a16:creationId xmlns:a16="http://schemas.microsoft.com/office/drawing/2014/main" id="{F97EC809-092E-5ED4-82C6-2B7CE9F930E3}"/>
              </a:ext>
            </a:extLst>
          </p:cNvPr>
          <p:cNvPicPr>
            <a:picLocks noChangeAspect="1"/>
          </p:cNvPicPr>
          <p:nvPr/>
        </p:nvPicPr>
        <p:blipFill>
          <a:blip r:embed="rId3"/>
          <a:stretch>
            <a:fillRect/>
          </a:stretch>
        </p:blipFill>
        <p:spPr>
          <a:xfrm>
            <a:off x="1142501" y="1193127"/>
            <a:ext cx="2260425" cy="3612504"/>
          </a:xfrm>
          <a:prstGeom prst="rect">
            <a:avLst/>
          </a:prstGeom>
        </p:spPr>
      </p:pic>
      <p:pic>
        <p:nvPicPr>
          <p:cNvPr id="60" name="Picture 59" descr="A yellow bird with a black background&#10;&#10;Description automatically generated with low confidence">
            <a:extLst>
              <a:ext uri="{FF2B5EF4-FFF2-40B4-BE49-F238E27FC236}">
                <a16:creationId xmlns:a16="http://schemas.microsoft.com/office/drawing/2014/main" id="{F04A7FD0-5749-5B64-3EEA-C7170758EF2F}"/>
              </a:ext>
            </a:extLst>
          </p:cNvPr>
          <p:cNvPicPr>
            <a:picLocks noChangeAspect="1"/>
          </p:cNvPicPr>
          <p:nvPr/>
        </p:nvPicPr>
        <p:blipFill>
          <a:blip r:embed="rId4"/>
          <a:stretch>
            <a:fillRect/>
          </a:stretch>
        </p:blipFill>
        <p:spPr>
          <a:xfrm>
            <a:off x="8001499" y="591943"/>
            <a:ext cx="1333000" cy="1189308"/>
          </a:xfrm>
          <a:prstGeom prst="rect">
            <a:avLst/>
          </a:prstGeom>
        </p:spPr>
      </p:pic>
      <p:sp>
        <p:nvSpPr>
          <p:cNvPr id="62" name="Google Shape;2541;p36">
            <a:extLst>
              <a:ext uri="{FF2B5EF4-FFF2-40B4-BE49-F238E27FC236}">
                <a16:creationId xmlns:a16="http://schemas.microsoft.com/office/drawing/2014/main" id="{1FB3F043-4312-173D-F3B7-FDE120CD7E2D}"/>
              </a:ext>
            </a:extLst>
          </p:cNvPr>
          <p:cNvSpPr/>
          <p:nvPr/>
        </p:nvSpPr>
        <p:spPr>
          <a:xfrm>
            <a:off x="4470678" y="1382442"/>
            <a:ext cx="4082848" cy="1189308"/>
          </a:xfrm>
          <a:prstGeom prst="roundRect">
            <a:avLst>
              <a:gd name="adj" fmla="val 0"/>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en-US" sz="1800">
                <a:effectLst/>
                <a:latin typeface="Times New Roman" panose="02020603050405020304" pitchFamily="18" charset="0"/>
                <a:ea typeface="Calibri" panose="020F0502020204030204" pitchFamily="34" charset="0"/>
              </a:rPr>
              <a:t>Điệp ngữ “Ta làm”: khẳng định sự tự nguyện mang niềm vui đến cho cuộc đời, hòa nhập giữa cái riêng và cái chung.</a:t>
            </a:r>
            <a:endParaRPr lang="en-US" sz="1800">
              <a:effectLst/>
              <a:latin typeface=".VnTime"/>
              <a:ea typeface="Times New Roman" panose="02020603050405020304" pitchFamily="18" charset="0"/>
              <a:cs typeface="Times New Roman" panose="02020603050405020304" pitchFamily="18" charset="0"/>
            </a:endParaRPr>
          </a:p>
        </p:txBody>
      </p:sp>
      <p:sp>
        <p:nvSpPr>
          <p:cNvPr id="64" name="Google Shape;2542;p36">
            <a:extLst>
              <a:ext uri="{FF2B5EF4-FFF2-40B4-BE49-F238E27FC236}">
                <a16:creationId xmlns:a16="http://schemas.microsoft.com/office/drawing/2014/main" id="{EC975379-AAAA-0AF7-39BA-88AD7281D8E7}"/>
              </a:ext>
            </a:extLst>
          </p:cNvPr>
          <p:cNvSpPr/>
          <p:nvPr/>
        </p:nvSpPr>
        <p:spPr>
          <a:xfrm>
            <a:off x="4470678" y="2808777"/>
            <a:ext cx="4082848" cy="1189308"/>
          </a:xfrm>
          <a:prstGeom prst="roundRect">
            <a:avLst>
              <a:gd name="adj" fmla="val 0"/>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Điệp ngữ “dù là” kết hợp với “tuổi hai mươi” - còn trẻ, “khi tóc bạc” - già dặn: khát vọng được cống hiện trọn đời.</a:t>
            </a:r>
            <a:endParaRPr lang="en-US" sz="1800">
              <a:effectLst/>
              <a:latin typeface=".VnTime"/>
              <a:ea typeface="Times New Roman" panose="02020603050405020304" pitchFamily="18" charset="0"/>
              <a:cs typeface="Times New Roman" panose="02020603050405020304" pitchFamily="18" charset="0"/>
            </a:endParaRPr>
          </a:p>
        </p:txBody>
      </p:sp>
      <p:sp>
        <p:nvSpPr>
          <p:cNvPr id="66" name="Google Shape;2544;p36">
            <a:extLst>
              <a:ext uri="{FF2B5EF4-FFF2-40B4-BE49-F238E27FC236}">
                <a16:creationId xmlns:a16="http://schemas.microsoft.com/office/drawing/2014/main" id="{D075101B-8B8D-66AC-09C4-B100BE4735DD}"/>
              </a:ext>
            </a:extLst>
          </p:cNvPr>
          <p:cNvSpPr/>
          <p:nvPr/>
        </p:nvSpPr>
        <p:spPr>
          <a:xfrm>
            <a:off x="3600285" y="1686127"/>
            <a:ext cx="614454" cy="613718"/>
          </a:xfrm>
          <a:custGeom>
            <a:avLst/>
            <a:gdLst/>
            <a:ahLst/>
            <a:cxnLst/>
            <a:rect l="l" t="t" r="r" b="b"/>
            <a:pathLst>
              <a:path w="27554" h="27521" extrusionOk="0">
                <a:moveTo>
                  <a:pt x="27553" y="13777"/>
                </a:moveTo>
                <a:cubicBezTo>
                  <a:pt x="27553" y="21349"/>
                  <a:pt x="21382" y="27520"/>
                  <a:pt x="13777" y="27520"/>
                </a:cubicBezTo>
                <a:cubicBezTo>
                  <a:pt x="6171" y="27520"/>
                  <a:pt x="0" y="21349"/>
                  <a:pt x="0" y="13777"/>
                </a:cubicBezTo>
                <a:cubicBezTo>
                  <a:pt x="0" y="6172"/>
                  <a:pt x="6171" y="1"/>
                  <a:pt x="13777" y="1"/>
                </a:cubicBezTo>
                <a:cubicBezTo>
                  <a:pt x="21382" y="1"/>
                  <a:pt x="27553" y="6172"/>
                  <a:pt x="27553" y="13777"/>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2500" b="1" i="0" u="none" strike="noStrike" kern="0" cap="none" spc="0" normalizeH="0" baseline="0" noProof="0">
                <a:ln>
                  <a:noFill/>
                </a:ln>
                <a:solidFill>
                  <a:srgbClr val="FFFFFF"/>
                </a:solidFill>
                <a:effectLst/>
                <a:uLnTx/>
                <a:uFillTx/>
                <a:latin typeface="Roboto"/>
                <a:ea typeface="Roboto"/>
                <a:cs typeface="Roboto"/>
                <a:sym typeface="Roboto"/>
              </a:rPr>
              <a:t>1</a:t>
            </a: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68" name="Google Shape;2545;p36">
            <a:extLst>
              <a:ext uri="{FF2B5EF4-FFF2-40B4-BE49-F238E27FC236}">
                <a16:creationId xmlns:a16="http://schemas.microsoft.com/office/drawing/2014/main" id="{7A42BCED-628D-305D-ADA7-55EC73DFB52B}"/>
              </a:ext>
            </a:extLst>
          </p:cNvPr>
          <p:cNvSpPr/>
          <p:nvPr/>
        </p:nvSpPr>
        <p:spPr>
          <a:xfrm>
            <a:off x="3600285" y="2905811"/>
            <a:ext cx="614454" cy="613696"/>
          </a:xfrm>
          <a:custGeom>
            <a:avLst/>
            <a:gdLst/>
            <a:ahLst/>
            <a:cxnLst/>
            <a:rect l="l" t="t" r="r" b="b"/>
            <a:pathLst>
              <a:path w="27554" h="27520" extrusionOk="0">
                <a:moveTo>
                  <a:pt x="27553" y="13777"/>
                </a:moveTo>
                <a:cubicBezTo>
                  <a:pt x="27553" y="21349"/>
                  <a:pt x="21382" y="27520"/>
                  <a:pt x="13777" y="27520"/>
                </a:cubicBezTo>
                <a:cubicBezTo>
                  <a:pt x="6171" y="27520"/>
                  <a:pt x="0" y="21349"/>
                  <a:pt x="0" y="13777"/>
                </a:cubicBezTo>
                <a:cubicBezTo>
                  <a:pt x="0" y="6171"/>
                  <a:pt x="6171" y="0"/>
                  <a:pt x="13777" y="0"/>
                </a:cubicBezTo>
                <a:cubicBezTo>
                  <a:pt x="21382" y="0"/>
                  <a:pt x="27553" y="6171"/>
                  <a:pt x="27553" y="13777"/>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2500" b="1" i="0" u="none" strike="noStrike" kern="0" cap="none" spc="0" normalizeH="0" baseline="0" noProof="0">
                <a:ln>
                  <a:noFill/>
                </a:ln>
                <a:solidFill>
                  <a:srgbClr val="FFFFFF"/>
                </a:solidFill>
                <a:effectLst/>
                <a:uLnTx/>
                <a:uFillTx/>
                <a:latin typeface="Roboto"/>
                <a:ea typeface="Roboto"/>
                <a:cs typeface="Roboto"/>
                <a:sym typeface="Roboto"/>
              </a:rPr>
              <a:t>2</a:t>
            </a: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Tree>
    <p:extLst>
      <p:ext uri="{BB962C8B-B14F-4D97-AF65-F5344CB8AC3E}">
        <p14:creationId xmlns:p14="http://schemas.microsoft.com/office/powerpoint/2010/main" val="7537738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barn(inVertical)">
                                      <p:cBhvr>
                                        <p:cTn id="10" dur="500"/>
                                        <p:tgtEl>
                                          <p:spTgt spid="6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wipe(down)">
                                      <p:cBhvr>
                                        <p:cTn id="15" dur="500"/>
                                        <p:tgtEl>
                                          <p:spTgt spid="64"/>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wipe(down)">
                                      <p:cBhvr>
                                        <p:cTn id="18"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4" grpId="0" animBg="1"/>
      <p:bldP spid="66" grpId="0" animBg="1"/>
      <p:bldP spid="68"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A</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597701" y="425959"/>
            <a:ext cx="4605866" cy="584775"/>
          </a:xfrm>
          <a:prstGeom prst="rect">
            <a:avLst/>
          </a:prstGeom>
          <a:noFill/>
        </p:spPr>
        <p:txBody>
          <a:bodyPr wrap="square" rtlCol="0">
            <a:spAutoFit/>
          </a:bodyPr>
          <a:lstStyle/>
          <a:p>
            <a:pPr defTabSz="685800">
              <a:buClrTx/>
            </a:pPr>
            <a:r>
              <a:rPr lang="en-US" altLang="zh-CN" sz="32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Hoạt động khởi động</a:t>
            </a:r>
            <a:endParaRPr lang="zh-CN" altLang="en-US" sz="32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8" name="图片 1">
            <a:extLst>
              <a:ext uri="{FF2B5EF4-FFF2-40B4-BE49-F238E27FC236}">
                <a16:creationId xmlns:a16="http://schemas.microsoft.com/office/drawing/2014/main" id="{17D4A371-F1F1-D552-8EAD-9127CCCC5DA7}"/>
              </a:ext>
            </a:extLst>
          </p:cNvPr>
          <p:cNvPicPr>
            <a:picLocks noChangeAspect="1"/>
          </p:cNvPicPr>
          <p:nvPr/>
        </p:nvPicPr>
        <p:blipFill>
          <a:blip r:embed="rId5">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14" name="图片 2">
            <a:extLst>
              <a:ext uri="{FF2B5EF4-FFF2-40B4-BE49-F238E27FC236}">
                <a16:creationId xmlns:a16="http://schemas.microsoft.com/office/drawing/2014/main" id="{75C24B86-1872-959C-EC1E-BDE35CB072B6}"/>
              </a:ext>
            </a:extLst>
          </p:cNvPr>
          <p:cNvPicPr>
            <a:picLocks noChangeAspect="1"/>
          </p:cNvPicPr>
          <p:nvPr/>
        </p:nvPicPr>
        <p:blipFill>
          <a:blip r:embed="rId6"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grpSp>
        <p:nvGrpSpPr>
          <p:cNvPr id="5" name="组合 8">
            <a:extLst>
              <a:ext uri="{FF2B5EF4-FFF2-40B4-BE49-F238E27FC236}">
                <a16:creationId xmlns:a16="http://schemas.microsoft.com/office/drawing/2014/main" id="{EE73D6D6-6ED6-D13E-66F4-E70CD138EB68}"/>
              </a:ext>
            </a:extLst>
          </p:cNvPr>
          <p:cNvGrpSpPr/>
          <p:nvPr/>
        </p:nvGrpSpPr>
        <p:grpSpPr>
          <a:xfrm>
            <a:off x="1312591" y="1233520"/>
            <a:ext cx="6559356" cy="3193415"/>
            <a:chOff x="3198" y="4826"/>
            <a:chExt cx="13268" cy="5029"/>
          </a:xfrm>
        </p:grpSpPr>
        <p:pic>
          <p:nvPicPr>
            <p:cNvPr id="7" name="图片 43">
              <a:extLst>
                <a:ext uri="{FF2B5EF4-FFF2-40B4-BE49-F238E27FC236}">
                  <a16:creationId xmlns:a16="http://schemas.microsoft.com/office/drawing/2014/main" id="{0652FEA7-D3A5-5DDD-4558-FC510F9EA589}"/>
                </a:ext>
              </a:extLst>
            </p:cNvPr>
            <p:cNvPicPr>
              <a:picLocks noChangeAspect="1"/>
            </p:cNvPicPr>
            <p:nvPr/>
          </p:nvPicPr>
          <p:blipFill>
            <a:blip r:embed="rId8" cstate="print">
              <a:extLst>
                <a:ext uri="{28A0092B-C50C-407E-A947-70E740481C1C}">
                  <a14:useLocalDpi xmlns:a14="http://schemas.microsoft.com/office/drawing/2010/main" val="0"/>
                </a:ext>
              </a:extLst>
            </a:blip>
            <a:srcRect l="13090" b="12085"/>
            <a:stretch>
              <a:fillRect/>
            </a:stretch>
          </p:blipFill>
          <p:spPr>
            <a:xfrm flipH="1">
              <a:off x="13412" y="6933"/>
              <a:ext cx="3054" cy="2892"/>
            </a:xfrm>
            <a:prstGeom prst="rect">
              <a:avLst/>
            </a:prstGeom>
          </p:spPr>
        </p:pic>
        <p:pic>
          <p:nvPicPr>
            <p:cNvPr id="9" name="图片 44">
              <a:extLst>
                <a:ext uri="{FF2B5EF4-FFF2-40B4-BE49-F238E27FC236}">
                  <a16:creationId xmlns:a16="http://schemas.microsoft.com/office/drawing/2014/main" id="{859072C2-8A93-8415-C78D-A2C4EC4ED7EB}"/>
                </a:ext>
              </a:extLst>
            </p:cNvPr>
            <p:cNvPicPr>
              <a:picLocks noChangeAspect="1"/>
            </p:cNvPicPr>
            <p:nvPr/>
          </p:nvPicPr>
          <p:blipFill>
            <a:blip r:embed="rId9" cstate="print">
              <a:extLst>
                <a:ext uri="{28A0092B-C50C-407E-A947-70E740481C1C}">
                  <a14:useLocalDpi xmlns:a14="http://schemas.microsoft.com/office/drawing/2010/main" val="0"/>
                </a:ext>
              </a:extLst>
            </a:blip>
            <a:srcRect l="13090" b="12085"/>
            <a:stretch>
              <a:fillRect/>
            </a:stretch>
          </p:blipFill>
          <p:spPr>
            <a:xfrm>
              <a:off x="3198" y="7795"/>
              <a:ext cx="2176" cy="2060"/>
            </a:xfrm>
            <a:prstGeom prst="rect">
              <a:avLst/>
            </a:prstGeom>
          </p:spPr>
        </p:pic>
        <p:grpSp>
          <p:nvGrpSpPr>
            <p:cNvPr id="11" name="组合 1">
              <a:extLst>
                <a:ext uri="{FF2B5EF4-FFF2-40B4-BE49-F238E27FC236}">
                  <a16:creationId xmlns:a16="http://schemas.microsoft.com/office/drawing/2014/main" id="{AA134A72-B00D-8EE1-C955-B25DBA51C871}"/>
                </a:ext>
              </a:extLst>
            </p:cNvPr>
            <p:cNvGrpSpPr/>
            <p:nvPr/>
          </p:nvGrpSpPr>
          <p:grpSpPr>
            <a:xfrm>
              <a:off x="3198" y="4826"/>
              <a:ext cx="13187" cy="4980"/>
              <a:chOff x="3198" y="5057"/>
              <a:chExt cx="13187" cy="4980"/>
            </a:xfrm>
          </p:grpSpPr>
          <p:sp>
            <p:nvSpPr>
              <p:cNvPr id="12" name="Rectangle 11">
                <a:extLst>
                  <a:ext uri="{FF2B5EF4-FFF2-40B4-BE49-F238E27FC236}">
                    <a16:creationId xmlns:a16="http://schemas.microsoft.com/office/drawing/2014/main" id="{5DB7DFCD-01E4-6539-3F47-8CF7205BB0D3}"/>
                  </a:ext>
                </a:extLst>
              </p:cNvPr>
              <p:cNvSpPr/>
              <p:nvPr/>
            </p:nvSpPr>
            <p:spPr>
              <a:xfrm>
                <a:off x="3198" y="5371"/>
                <a:ext cx="13187" cy="4666"/>
              </a:xfrm>
              <a:prstGeom prst="rect">
                <a:avLst/>
              </a:prstGeom>
              <a:noFill/>
              <a:ln w="19050">
                <a:solidFill>
                  <a:srgbClr val="1D7F50"/>
                </a:solidFill>
                <a:prstDash val="solid"/>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chemeClr val="tx1"/>
                  </a:solidFill>
                  <a:latin typeface="+mj-ea"/>
                  <a:ea typeface="+mj-ea"/>
                </a:endParaRPr>
              </a:p>
            </p:txBody>
          </p:sp>
          <p:sp>
            <p:nvSpPr>
              <p:cNvPr id="13" name="Rectangle 28">
                <a:extLst>
                  <a:ext uri="{FF2B5EF4-FFF2-40B4-BE49-F238E27FC236}">
                    <a16:creationId xmlns:a16="http://schemas.microsoft.com/office/drawing/2014/main" id="{634C22E1-06CB-E0A4-894A-6E4386220B9D}"/>
                  </a:ext>
                </a:extLst>
              </p:cNvPr>
              <p:cNvSpPr/>
              <p:nvPr/>
            </p:nvSpPr>
            <p:spPr>
              <a:xfrm>
                <a:off x="6672" y="5057"/>
                <a:ext cx="4734" cy="628"/>
              </a:xfrm>
              <a:prstGeom prst="rect">
                <a:avLst/>
              </a:prstGeom>
              <a:solidFill>
                <a:schemeClr val="accent4">
                  <a:lumMod val="40000"/>
                  <a:lumOff val="60000"/>
                </a:schemeClr>
              </a:solidFill>
            </p:spPr>
            <p:txBody>
              <a:bodyPr wrap="square">
                <a:spAutoFit/>
              </a:bodyPr>
              <a:lstStyle/>
              <a:p>
                <a:pPr algn="ctr"/>
                <a:r>
                  <a:rPr lang="en-US" altLang="zh-CN" sz="2000" b="1">
                    <a:solidFill>
                      <a:schemeClr val="tx1">
                        <a:lumMod val="75000"/>
                        <a:lumOff val="25000"/>
                      </a:schemeClr>
                    </a:solidFill>
                    <a:latin typeface="小单纯体" panose="02010601030101010101" charset="-122"/>
                    <a:ea typeface="小单纯体" panose="02010601030101010101" charset="-122"/>
                  </a:rPr>
                  <a:t>Mùa xuân chín</a:t>
                </a:r>
                <a:endParaRPr lang="zh-CN" altLang="en-US" sz="2000" b="1" dirty="0">
                  <a:solidFill>
                    <a:schemeClr val="tx1">
                      <a:lumMod val="75000"/>
                      <a:lumOff val="25000"/>
                    </a:schemeClr>
                  </a:solidFill>
                  <a:latin typeface="小单纯体" panose="02010601030101010101" charset="-122"/>
                  <a:ea typeface="小单纯体" panose="02010601030101010101" charset="-122"/>
                </a:endParaRPr>
              </a:p>
            </p:txBody>
          </p:sp>
          <p:sp>
            <p:nvSpPr>
              <p:cNvPr id="16" name="Rectangle 29">
                <a:extLst>
                  <a:ext uri="{FF2B5EF4-FFF2-40B4-BE49-F238E27FC236}">
                    <a16:creationId xmlns:a16="http://schemas.microsoft.com/office/drawing/2014/main" id="{F2E900C2-72A1-D5A6-7D5C-A6242E0A344B}"/>
                  </a:ext>
                </a:extLst>
              </p:cNvPr>
              <p:cNvSpPr/>
              <p:nvPr/>
            </p:nvSpPr>
            <p:spPr>
              <a:xfrm>
                <a:off x="3485" y="6163"/>
                <a:ext cx="11816" cy="3054"/>
              </a:xfrm>
              <a:prstGeom prst="rect">
                <a:avLst/>
              </a:prstGeom>
            </p:spPr>
            <p:txBody>
              <a:bodyPr wrap="square">
                <a:spAutoFit/>
              </a:bodyPr>
              <a:lstStyle/>
              <a:p>
                <a:pPr algn="just"/>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       Trong làn nắng ửng: khói mơ tan,</a:t>
                </a:r>
                <a:endParaRPr lang="en-US" sz="2400">
                  <a:effectLst/>
                  <a:latin typeface=".VnTime"/>
                  <a:ea typeface="Times New Roman" panose="02020603050405020304" pitchFamily="18" charset="0"/>
                  <a:cs typeface="Times New Roman" panose="02020603050405020304" pitchFamily="18" charset="0"/>
                </a:endParaRPr>
              </a:p>
              <a:p>
                <a:pPr algn="just"/>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       Đôi mái nhà tranh lấm tấm vàng.</a:t>
                </a:r>
                <a:endParaRPr lang="en-US" sz="2400">
                  <a:effectLst/>
                  <a:latin typeface=".VnTime"/>
                  <a:ea typeface="Times New Roman" panose="02020603050405020304" pitchFamily="18" charset="0"/>
                  <a:cs typeface="Times New Roman" panose="02020603050405020304" pitchFamily="18" charset="0"/>
                </a:endParaRPr>
              </a:p>
              <a:p>
                <a:pPr algn="just"/>
                <a:r>
                  <a:rPr lang="en-US" sz="2400" i="1">
                    <a:effectLst/>
                    <a:latin typeface="Times New Roman" panose="02020603050405020304" pitchFamily="18" charset="0"/>
                    <a:ea typeface="Times New Roman" panose="02020603050405020304" pitchFamily="18" charset="0"/>
                    <a:cs typeface="Times New Roman" panose="02020603050405020304" pitchFamily="18" charset="0"/>
                  </a:rPr>
                  <a:t>       Sột soạt gió trêu tà áo biếc,</a:t>
                </a:r>
                <a:endParaRPr lang="en-US" sz="2400">
                  <a:effectLst/>
                  <a:latin typeface=".VnTime"/>
                  <a:ea typeface="Times New Roman" panose="02020603050405020304" pitchFamily="18" charset="0"/>
                  <a:cs typeface="Times New Roman" panose="02020603050405020304" pitchFamily="18" charset="0"/>
                </a:endParaRPr>
              </a:p>
              <a:p>
                <a:r>
                  <a:rPr lang="en-US" sz="2400" i="1">
                    <a:effectLst/>
                    <a:latin typeface="Times New Roman" panose="02020603050405020304" pitchFamily="18" charset="0"/>
                    <a:ea typeface="Times New Roman" panose="02020603050405020304" pitchFamily="18" charset="0"/>
                  </a:rPr>
                  <a:t>       Trên giàn thiên lý. Bóng xuân sang.</a:t>
                </a:r>
                <a:br>
                  <a:rPr lang="en-US" sz="2400" i="1">
                    <a:effectLst/>
                    <a:latin typeface="Times New Roman" panose="02020603050405020304" pitchFamily="18" charset="0"/>
                    <a:ea typeface="Times New Roman" panose="02020603050405020304" pitchFamily="18" charset="0"/>
                  </a:rPr>
                </a:br>
                <a:r>
                  <a:rPr lang="en-US" sz="2400" i="1">
                    <a:effectLst/>
                    <a:latin typeface="Times New Roman" panose="02020603050405020304" pitchFamily="18" charset="0"/>
                    <a:ea typeface="Times New Roman" panose="02020603050405020304" pitchFamily="18" charset="0"/>
                  </a:rPr>
                  <a:t>                          (Hàn Mặc Tử)</a:t>
                </a:r>
                <a:r>
                  <a:rPr lang="zh-CN" altLang="en-US" sz="2400">
                    <a:solidFill>
                      <a:schemeClr val="tx1">
                        <a:lumMod val="75000"/>
                        <a:lumOff val="25000"/>
                      </a:schemeClr>
                    </a:solidFill>
                    <a:effectLst/>
                    <a:latin typeface="小单纯体" panose="02010601030101010101" charset="-122"/>
                    <a:ea typeface="小单纯体" panose="02010601030101010101" charset="-122"/>
                    <a:cs typeface="义启紫水晶体" panose="02000500000000000000" charset="-128"/>
                    <a:sym typeface="+mn-ea"/>
                  </a:rPr>
                  <a:t>。</a:t>
                </a:r>
                <a:endParaRPr lang="zh-CN" altLang="en-US" sz="2400" dirty="0">
                  <a:solidFill>
                    <a:schemeClr val="tx1">
                      <a:lumMod val="75000"/>
                      <a:lumOff val="25000"/>
                    </a:schemeClr>
                  </a:solidFill>
                  <a:effectLst/>
                  <a:latin typeface="小单纯体" panose="02010601030101010101" charset="-122"/>
                  <a:ea typeface="小单纯体" panose="02010601030101010101" charset="-122"/>
                  <a:cs typeface="义启紫水晶体" panose="02000500000000000000" charset="-128"/>
                  <a:sym typeface="+mn-ea"/>
                </a:endParaRPr>
              </a:p>
            </p:txBody>
          </p:sp>
        </p:grpSp>
      </p:grpSp>
    </p:spTree>
    <p:custDataLst>
      <p:tags r:id="rId1"/>
    </p:custDataLst>
    <p:extLst>
      <p:ext uri="{BB962C8B-B14F-4D97-AF65-F5344CB8AC3E}">
        <p14:creationId xmlns:p14="http://schemas.microsoft.com/office/powerpoint/2010/main" val="40647390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865"/>
        <p:cNvGrpSpPr/>
        <p:nvPr/>
      </p:nvGrpSpPr>
      <p:grpSpPr>
        <a:xfrm>
          <a:off x="0" y="0"/>
          <a:ext cx="0" cy="0"/>
          <a:chOff x="0" y="0"/>
          <a:chExt cx="0" cy="0"/>
        </a:xfrm>
      </p:grpSpPr>
      <p:sp>
        <p:nvSpPr>
          <p:cNvPr id="19" name="思想气泡: 云 3">
            <a:extLst>
              <a:ext uri="{FF2B5EF4-FFF2-40B4-BE49-F238E27FC236}">
                <a16:creationId xmlns:a16="http://schemas.microsoft.com/office/drawing/2014/main" id="{36CC6903-CF78-D45B-0619-E1F6DCD59EFF}"/>
              </a:ext>
            </a:extLst>
          </p:cNvPr>
          <p:cNvSpPr/>
          <p:nvPr/>
        </p:nvSpPr>
        <p:spPr>
          <a:xfrm>
            <a:off x="212059" y="327148"/>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c</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21" name="文本框 5">
            <a:extLst>
              <a:ext uri="{FF2B5EF4-FFF2-40B4-BE49-F238E27FC236}">
                <a16:creationId xmlns:a16="http://schemas.microsoft.com/office/drawing/2014/main" id="{3A0E8FBB-1384-2781-DD34-479B8C91863F}"/>
              </a:ext>
            </a:extLst>
          </p:cNvPr>
          <p:cNvSpPr txBox="1"/>
          <p:nvPr/>
        </p:nvSpPr>
        <p:spPr>
          <a:xfrm>
            <a:off x="1142501" y="327148"/>
            <a:ext cx="7139350" cy="579967"/>
          </a:xfrm>
          <a:prstGeom prst="rect">
            <a:avLst/>
          </a:prstGeom>
          <a:noFill/>
        </p:spPr>
        <p:txBody>
          <a:bodyPr wrap="square" rtlCol="0">
            <a:spAutoFit/>
          </a:bodyPr>
          <a:lstStyle/>
          <a:p>
            <a:pPr algn="just">
              <a:lnSpc>
                <a:spcPct val="150000"/>
              </a:lnSpc>
              <a:spcAft>
                <a:spcPts val="800"/>
              </a:spcAft>
            </a:pPr>
            <a:r>
              <a:rPr lang="en-US" sz="2400" b="1">
                <a:solidFill>
                  <a:srgbClr val="387938"/>
                </a:solidFill>
                <a:effectLst/>
                <a:latin typeface="Times New Roman" panose="02020603050405020304" pitchFamily="18" charset="0"/>
                <a:ea typeface="Calibri" panose="020F0502020204030204" pitchFamily="34" charset="0"/>
                <a:cs typeface="Times New Roman" panose="02020603050405020304" pitchFamily="18" charset="0"/>
              </a:rPr>
              <a:t>Từ ngữ: “tôi”, “ta” -&gt; sự chuyển đổi cách xưng hô</a:t>
            </a:r>
            <a:endParaRPr lang="en-US" sz="2400" b="1">
              <a:solidFill>
                <a:srgbClr val="387938"/>
              </a:solidFill>
              <a:effectLst/>
              <a:latin typeface=".VnTime"/>
              <a:ea typeface="Times New Roman" panose="02020603050405020304" pitchFamily="18" charset="0"/>
              <a:cs typeface="Times New Roman" panose="02020603050405020304" pitchFamily="18" charset="0"/>
            </a:endParaRPr>
          </a:p>
        </p:txBody>
      </p:sp>
      <p:sp>
        <p:nvSpPr>
          <p:cNvPr id="2" name="Google Shape;1428;p29">
            <a:extLst>
              <a:ext uri="{FF2B5EF4-FFF2-40B4-BE49-F238E27FC236}">
                <a16:creationId xmlns:a16="http://schemas.microsoft.com/office/drawing/2014/main" id="{1F2A6CF3-292F-B4E6-5B84-650992F2C280}"/>
              </a:ext>
            </a:extLst>
          </p:cNvPr>
          <p:cNvSpPr/>
          <p:nvPr/>
        </p:nvSpPr>
        <p:spPr>
          <a:xfrm>
            <a:off x="1889314" y="4761155"/>
            <a:ext cx="1891" cy="2941"/>
          </a:xfrm>
          <a:custGeom>
            <a:avLst/>
            <a:gdLst/>
            <a:ahLst/>
            <a:cxnLst/>
            <a:rect l="l" t="t" r="r" b="b"/>
            <a:pathLst>
              <a:path w="84" h="126" extrusionOk="0">
                <a:moveTo>
                  <a:pt x="84" y="0"/>
                </a:moveTo>
                <a:cubicBezTo>
                  <a:pt x="63" y="0"/>
                  <a:pt x="42" y="21"/>
                  <a:pt x="0" y="21"/>
                </a:cubicBezTo>
                <a:cubicBezTo>
                  <a:pt x="42" y="63"/>
                  <a:pt x="84" y="105"/>
                  <a:pt x="84" y="126"/>
                </a:cubicBezTo>
                <a:lnTo>
                  <a:pt x="84" y="0"/>
                </a:lnTo>
                <a:close/>
              </a:path>
            </a:pathLst>
          </a:custGeom>
          <a:solidFill>
            <a:srgbClr val="7052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 name="Google Shape;1429;p29">
            <a:extLst>
              <a:ext uri="{FF2B5EF4-FFF2-40B4-BE49-F238E27FC236}">
                <a16:creationId xmlns:a16="http://schemas.microsoft.com/office/drawing/2014/main" id="{7A39D4B8-6852-8531-ACFC-D1F22E3DA5D9}"/>
              </a:ext>
            </a:extLst>
          </p:cNvPr>
          <p:cNvSpPr/>
          <p:nvPr/>
        </p:nvSpPr>
        <p:spPr>
          <a:xfrm>
            <a:off x="1140104" y="1038152"/>
            <a:ext cx="1828556" cy="2235955"/>
          </a:xfrm>
          <a:custGeom>
            <a:avLst/>
            <a:gdLst/>
            <a:ahLst/>
            <a:cxnLst/>
            <a:rect l="l" t="t" r="r" b="b"/>
            <a:pathLst>
              <a:path w="81206" h="95789" extrusionOk="0">
                <a:moveTo>
                  <a:pt x="21908" y="84511"/>
                </a:moveTo>
                <a:cubicBezTo>
                  <a:pt x="21636" y="84323"/>
                  <a:pt x="21364" y="84135"/>
                  <a:pt x="21092" y="83946"/>
                </a:cubicBezTo>
                <a:cubicBezTo>
                  <a:pt x="15275" y="79992"/>
                  <a:pt x="9395" y="75974"/>
                  <a:pt x="5399" y="70995"/>
                </a:cubicBezTo>
                <a:cubicBezTo>
                  <a:pt x="1" y="64257"/>
                  <a:pt x="168" y="56055"/>
                  <a:pt x="3348" y="48795"/>
                </a:cubicBezTo>
                <a:cubicBezTo>
                  <a:pt x="9102" y="35675"/>
                  <a:pt x="23854" y="24858"/>
                  <a:pt x="25255" y="10734"/>
                </a:cubicBezTo>
                <a:cubicBezTo>
                  <a:pt x="25465" y="8475"/>
                  <a:pt x="26783" y="1528"/>
                  <a:pt x="22954" y="1"/>
                </a:cubicBezTo>
                <a:cubicBezTo>
                  <a:pt x="52100" y="12262"/>
                  <a:pt x="81205" y="28729"/>
                  <a:pt x="75786" y="55909"/>
                </a:cubicBezTo>
                <a:cubicBezTo>
                  <a:pt x="72334" y="73191"/>
                  <a:pt x="54025" y="85160"/>
                  <a:pt x="36303" y="95789"/>
                </a:cubicBezTo>
                <a:cubicBezTo>
                  <a:pt x="31470" y="92106"/>
                  <a:pt x="27034" y="88110"/>
                  <a:pt x="21908" y="84511"/>
                </a:cubicBezTo>
                <a:close/>
              </a:path>
            </a:pathLst>
          </a:custGeom>
          <a:solidFill>
            <a:srgbClr val="62B73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Google Shape;1430;p29">
            <a:extLst>
              <a:ext uri="{FF2B5EF4-FFF2-40B4-BE49-F238E27FC236}">
                <a16:creationId xmlns:a16="http://schemas.microsoft.com/office/drawing/2014/main" id="{8E5B09CD-010C-1DD1-41DC-5C3215A00CB0}"/>
              </a:ext>
            </a:extLst>
          </p:cNvPr>
          <p:cNvSpPr/>
          <p:nvPr/>
        </p:nvSpPr>
        <p:spPr>
          <a:xfrm>
            <a:off x="1140104" y="1038152"/>
            <a:ext cx="1828556" cy="2235955"/>
          </a:xfrm>
          <a:custGeom>
            <a:avLst/>
            <a:gdLst/>
            <a:ahLst/>
            <a:cxnLst/>
            <a:rect l="l" t="t" r="r" b="b"/>
            <a:pathLst>
              <a:path w="81206" h="95789" extrusionOk="0">
                <a:moveTo>
                  <a:pt x="21908" y="84511"/>
                </a:moveTo>
                <a:cubicBezTo>
                  <a:pt x="21636" y="84323"/>
                  <a:pt x="21364" y="84135"/>
                  <a:pt x="21092" y="83946"/>
                </a:cubicBezTo>
                <a:cubicBezTo>
                  <a:pt x="15275" y="79992"/>
                  <a:pt x="9395" y="75974"/>
                  <a:pt x="5399" y="70995"/>
                </a:cubicBezTo>
                <a:cubicBezTo>
                  <a:pt x="1" y="64257"/>
                  <a:pt x="168" y="56055"/>
                  <a:pt x="3348" y="48795"/>
                </a:cubicBezTo>
                <a:cubicBezTo>
                  <a:pt x="9102" y="35675"/>
                  <a:pt x="23854" y="24858"/>
                  <a:pt x="25255" y="10734"/>
                </a:cubicBezTo>
                <a:cubicBezTo>
                  <a:pt x="25465" y="8475"/>
                  <a:pt x="26783" y="1528"/>
                  <a:pt x="22954" y="1"/>
                </a:cubicBezTo>
                <a:cubicBezTo>
                  <a:pt x="52100" y="12262"/>
                  <a:pt x="81205" y="28729"/>
                  <a:pt x="75786" y="55909"/>
                </a:cubicBezTo>
                <a:cubicBezTo>
                  <a:pt x="72334" y="73191"/>
                  <a:pt x="54025" y="85160"/>
                  <a:pt x="36303" y="95789"/>
                </a:cubicBezTo>
                <a:cubicBezTo>
                  <a:pt x="31470" y="92106"/>
                  <a:pt x="27034" y="88110"/>
                  <a:pt x="21908" y="84511"/>
                </a:cubicBezTo>
                <a:close/>
              </a:path>
            </a:pathLst>
          </a:custGeom>
          <a:solidFill>
            <a:srgbClr val="A4B8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Google Shape;1431;p29">
            <a:extLst>
              <a:ext uri="{FF2B5EF4-FFF2-40B4-BE49-F238E27FC236}">
                <a16:creationId xmlns:a16="http://schemas.microsoft.com/office/drawing/2014/main" id="{C520BE63-3F66-DA60-B335-72340CF84ACE}"/>
              </a:ext>
            </a:extLst>
          </p:cNvPr>
          <p:cNvSpPr/>
          <p:nvPr/>
        </p:nvSpPr>
        <p:spPr>
          <a:xfrm>
            <a:off x="1140104" y="1038152"/>
            <a:ext cx="1828556" cy="2235955"/>
          </a:xfrm>
          <a:custGeom>
            <a:avLst/>
            <a:gdLst/>
            <a:ahLst/>
            <a:cxnLst/>
            <a:rect l="l" t="t" r="r" b="b"/>
            <a:pathLst>
              <a:path w="81206" h="95789" extrusionOk="0">
                <a:moveTo>
                  <a:pt x="21908" y="84511"/>
                </a:moveTo>
                <a:cubicBezTo>
                  <a:pt x="21636" y="84323"/>
                  <a:pt x="21364" y="84135"/>
                  <a:pt x="21092" y="83946"/>
                </a:cubicBezTo>
                <a:cubicBezTo>
                  <a:pt x="15275" y="79992"/>
                  <a:pt x="9395" y="75974"/>
                  <a:pt x="5399" y="70995"/>
                </a:cubicBezTo>
                <a:cubicBezTo>
                  <a:pt x="1" y="64257"/>
                  <a:pt x="168" y="56055"/>
                  <a:pt x="3348" y="48795"/>
                </a:cubicBezTo>
                <a:cubicBezTo>
                  <a:pt x="9102" y="35675"/>
                  <a:pt x="23854" y="24858"/>
                  <a:pt x="25255" y="10734"/>
                </a:cubicBezTo>
                <a:cubicBezTo>
                  <a:pt x="25465" y="8475"/>
                  <a:pt x="26783" y="1528"/>
                  <a:pt x="22954" y="1"/>
                </a:cubicBezTo>
                <a:cubicBezTo>
                  <a:pt x="52100" y="12262"/>
                  <a:pt x="81205" y="28729"/>
                  <a:pt x="75786" y="55909"/>
                </a:cubicBezTo>
                <a:cubicBezTo>
                  <a:pt x="72334" y="73191"/>
                  <a:pt x="54025" y="85160"/>
                  <a:pt x="36303" y="95789"/>
                </a:cubicBezTo>
                <a:cubicBezTo>
                  <a:pt x="31470" y="92106"/>
                  <a:pt x="27034" y="88110"/>
                  <a:pt x="21908" y="84511"/>
                </a:cubicBezTo>
                <a:close/>
              </a:path>
            </a:pathLst>
          </a:custGeom>
          <a:solidFill>
            <a:srgbClr val="A4B8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1432;p29">
            <a:extLst>
              <a:ext uri="{FF2B5EF4-FFF2-40B4-BE49-F238E27FC236}">
                <a16:creationId xmlns:a16="http://schemas.microsoft.com/office/drawing/2014/main" id="{106AF007-F6EE-F231-E28B-6DA947035C09}"/>
              </a:ext>
            </a:extLst>
          </p:cNvPr>
          <p:cNvSpPr/>
          <p:nvPr/>
        </p:nvSpPr>
        <p:spPr>
          <a:xfrm>
            <a:off x="1140104" y="1038152"/>
            <a:ext cx="1828556" cy="2235955"/>
          </a:xfrm>
          <a:custGeom>
            <a:avLst/>
            <a:gdLst/>
            <a:ahLst/>
            <a:cxnLst/>
            <a:rect l="l" t="t" r="r" b="b"/>
            <a:pathLst>
              <a:path w="81206" h="95789" extrusionOk="0">
                <a:moveTo>
                  <a:pt x="21908" y="84511"/>
                </a:moveTo>
                <a:cubicBezTo>
                  <a:pt x="21636" y="84323"/>
                  <a:pt x="21364" y="84135"/>
                  <a:pt x="21092" y="83946"/>
                </a:cubicBezTo>
                <a:cubicBezTo>
                  <a:pt x="15275" y="79992"/>
                  <a:pt x="9395" y="75974"/>
                  <a:pt x="5399" y="70995"/>
                </a:cubicBezTo>
                <a:cubicBezTo>
                  <a:pt x="1" y="64257"/>
                  <a:pt x="168" y="56055"/>
                  <a:pt x="3348" y="48795"/>
                </a:cubicBezTo>
                <a:cubicBezTo>
                  <a:pt x="9102" y="35675"/>
                  <a:pt x="23854" y="24858"/>
                  <a:pt x="25255" y="10734"/>
                </a:cubicBezTo>
                <a:cubicBezTo>
                  <a:pt x="25465" y="8475"/>
                  <a:pt x="26783" y="1528"/>
                  <a:pt x="22954" y="1"/>
                </a:cubicBezTo>
                <a:cubicBezTo>
                  <a:pt x="52100" y="12262"/>
                  <a:pt x="81205" y="28729"/>
                  <a:pt x="75786" y="55909"/>
                </a:cubicBezTo>
                <a:cubicBezTo>
                  <a:pt x="72334" y="73191"/>
                  <a:pt x="54025" y="85160"/>
                  <a:pt x="36303" y="95789"/>
                </a:cubicBezTo>
                <a:cubicBezTo>
                  <a:pt x="31470" y="92106"/>
                  <a:pt x="27034" y="88110"/>
                  <a:pt x="21908" y="84511"/>
                </a:cubicBezTo>
                <a:close/>
              </a:path>
            </a:pathLst>
          </a:custGeom>
          <a:solidFill>
            <a:srgbClr val="A4B8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433;p29">
            <a:extLst>
              <a:ext uri="{FF2B5EF4-FFF2-40B4-BE49-F238E27FC236}">
                <a16:creationId xmlns:a16="http://schemas.microsoft.com/office/drawing/2014/main" id="{5E3344C5-2579-D29D-47FE-B74D1CE61275}"/>
              </a:ext>
            </a:extLst>
          </p:cNvPr>
          <p:cNvSpPr/>
          <p:nvPr/>
        </p:nvSpPr>
        <p:spPr>
          <a:xfrm>
            <a:off x="1140104" y="1038152"/>
            <a:ext cx="1828556" cy="2235955"/>
          </a:xfrm>
          <a:custGeom>
            <a:avLst/>
            <a:gdLst/>
            <a:ahLst/>
            <a:cxnLst/>
            <a:rect l="l" t="t" r="r" b="b"/>
            <a:pathLst>
              <a:path w="81206" h="95789" extrusionOk="0">
                <a:moveTo>
                  <a:pt x="21908" y="84511"/>
                </a:moveTo>
                <a:cubicBezTo>
                  <a:pt x="21636" y="84323"/>
                  <a:pt x="21364" y="84135"/>
                  <a:pt x="21092" y="83946"/>
                </a:cubicBezTo>
                <a:cubicBezTo>
                  <a:pt x="15275" y="79992"/>
                  <a:pt x="9395" y="75974"/>
                  <a:pt x="5399" y="70995"/>
                </a:cubicBezTo>
                <a:cubicBezTo>
                  <a:pt x="1" y="64257"/>
                  <a:pt x="168" y="56055"/>
                  <a:pt x="3348" y="48795"/>
                </a:cubicBezTo>
                <a:cubicBezTo>
                  <a:pt x="9102" y="35675"/>
                  <a:pt x="23854" y="24858"/>
                  <a:pt x="25255" y="10734"/>
                </a:cubicBezTo>
                <a:cubicBezTo>
                  <a:pt x="25465" y="8475"/>
                  <a:pt x="26783" y="1528"/>
                  <a:pt x="22954" y="1"/>
                </a:cubicBezTo>
                <a:cubicBezTo>
                  <a:pt x="52100" y="12262"/>
                  <a:pt x="81205" y="28729"/>
                  <a:pt x="75786" y="55909"/>
                </a:cubicBezTo>
                <a:cubicBezTo>
                  <a:pt x="72334" y="73191"/>
                  <a:pt x="54025" y="85160"/>
                  <a:pt x="36303" y="95789"/>
                </a:cubicBezTo>
                <a:cubicBezTo>
                  <a:pt x="31470" y="92106"/>
                  <a:pt x="27034" y="88110"/>
                  <a:pt x="21908" y="84511"/>
                </a:cubicBezTo>
                <a:close/>
              </a:path>
            </a:pathLst>
          </a:cu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434;p29">
            <a:extLst>
              <a:ext uri="{FF2B5EF4-FFF2-40B4-BE49-F238E27FC236}">
                <a16:creationId xmlns:a16="http://schemas.microsoft.com/office/drawing/2014/main" id="{287B0E0C-EF54-2D1C-8ED8-40801094B1E0}"/>
              </a:ext>
            </a:extLst>
          </p:cNvPr>
          <p:cNvSpPr/>
          <p:nvPr/>
        </p:nvSpPr>
        <p:spPr>
          <a:xfrm>
            <a:off x="1396919" y="1101159"/>
            <a:ext cx="1221079" cy="2171996"/>
          </a:xfrm>
          <a:custGeom>
            <a:avLst/>
            <a:gdLst/>
            <a:ahLst/>
            <a:cxnLst/>
            <a:rect l="l" t="t" r="r" b="b"/>
            <a:pathLst>
              <a:path w="54228" h="93049" extrusionOk="0">
                <a:moveTo>
                  <a:pt x="14437" y="1"/>
                </a:moveTo>
                <a:cubicBezTo>
                  <a:pt x="14473" y="24"/>
                  <a:pt x="14509" y="47"/>
                  <a:pt x="14545" y="71"/>
                </a:cubicBezTo>
                <a:lnTo>
                  <a:pt x="14545" y="71"/>
                </a:lnTo>
                <a:cubicBezTo>
                  <a:pt x="14510" y="46"/>
                  <a:pt x="14474" y="23"/>
                  <a:pt x="14437" y="1"/>
                </a:cubicBezTo>
                <a:close/>
                <a:moveTo>
                  <a:pt x="14545" y="71"/>
                </a:moveTo>
                <a:cubicBezTo>
                  <a:pt x="16839" y="1669"/>
                  <a:pt x="16025" y="8257"/>
                  <a:pt x="15881" y="10400"/>
                </a:cubicBezTo>
                <a:cubicBezTo>
                  <a:pt x="15002" y="24147"/>
                  <a:pt x="5733" y="34650"/>
                  <a:pt x="2113" y="47393"/>
                </a:cubicBezTo>
                <a:cubicBezTo>
                  <a:pt x="105" y="54465"/>
                  <a:pt x="0" y="62416"/>
                  <a:pt x="3390" y="68965"/>
                </a:cubicBezTo>
                <a:cubicBezTo>
                  <a:pt x="5900" y="73819"/>
                  <a:pt x="9604" y="77711"/>
                  <a:pt x="13266" y="81561"/>
                </a:cubicBezTo>
                <a:cubicBezTo>
                  <a:pt x="13433" y="81728"/>
                  <a:pt x="13600" y="81917"/>
                  <a:pt x="13789" y="82105"/>
                </a:cubicBezTo>
                <a:cubicBezTo>
                  <a:pt x="17011" y="85599"/>
                  <a:pt x="19794" y="89470"/>
                  <a:pt x="22849" y="93048"/>
                </a:cubicBezTo>
                <a:cubicBezTo>
                  <a:pt x="34001" y="82733"/>
                  <a:pt x="48647" y="72836"/>
                  <a:pt x="50823" y="56034"/>
                </a:cubicBezTo>
                <a:cubicBezTo>
                  <a:pt x="54227" y="29680"/>
                  <a:pt x="32871" y="11976"/>
                  <a:pt x="14545" y="71"/>
                </a:cubicBezTo>
                <a:close/>
              </a:path>
            </a:pathLst>
          </a:cu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1435;p29">
            <a:extLst>
              <a:ext uri="{FF2B5EF4-FFF2-40B4-BE49-F238E27FC236}">
                <a16:creationId xmlns:a16="http://schemas.microsoft.com/office/drawing/2014/main" id="{6CB1289E-7667-2111-C105-EB86D298B10C}"/>
              </a:ext>
            </a:extLst>
          </p:cNvPr>
          <p:cNvSpPr/>
          <p:nvPr/>
        </p:nvSpPr>
        <p:spPr>
          <a:xfrm>
            <a:off x="2203127" y="1992107"/>
            <a:ext cx="1939725" cy="1686496"/>
          </a:xfrm>
          <a:custGeom>
            <a:avLst/>
            <a:gdLst/>
            <a:ahLst/>
            <a:cxnLst/>
            <a:rect l="l" t="t" r="r" b="b"/>
            <a:pathLst>
              <a:path w="86143" h="72250" extrusionOk="0">
                <a:moveTo>
                  <a:pt x="14835" y="68672"/>
                </a:moveTo>
                <a:cubicBezTo>
                  <a:pt x="15107" y="68735"/>
                  <a:pt x="15358" y="68818"/>
                  <a:pt x="15609" y="68902"/>
                </a:cubicBezTo>
                <a:cubicBezTo>
                  <a:pt x="21091" y="70555"/>
                  <a:pt x="26678" y="72250"/>
                  <a:pt x="32369" y="72187"/>
                </a:cubicBezTo>
                <a:cubicBezTo>
                  <a:pt x="40069" y="72082"/>
                  <a:pt x="46953" y="67584"/>
                  <a:pt x="51954" y="61600"/>
                </a:cubicBezTo>
                <a:cubicBezTo>
                  <a:pt x="60972" y="50803"/>
                  <a:pt x="64738" y="35361"/>
                  <a:pt x="76204" y="26866"/>
                </a:cubicBezTo>
                <a:cubicBezTo>
                  <a:pt x="78045" y="25527"/>
                  <a:pt x="83444" y="20924"/>
                  <a:pt x="86143" y="22619"/>
                </a:cubicBezTo>
                <a:cubicBezTo>
                  <a:pt x="65031" y="10169"/>
                  <a:pt x="40383" y="0"/>
                  <a:pt x="19334" y="18141"/>
                </a:cubicBezTo>
                <a:cubicBezTo>
                  <a:pt x="5943" y="29649"/>
                  <a:pt x="2511" y="48041"/>
                  <a:pt x="0" y="65324"/>
                </a:cubicBezTo>
                <a:cubicBezTo>
                  <a:pt x="4896" y="66496"/>
                  <a:pt x="9918" y="67249"/>
                  <a:pt x="14835" y="68672"/>
                </a:cubicBezTo>
                <a:close/>
              </a:path>
            </a:pathLst>
          </a:custGeom>
          <a:solidFill>
            <a:srgbClr val="62B73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436;p29">
            <a:extLst>
              <a:ext uri="{FF2B5EF4-FFF2-40B4-BE49-F238E27FC236}">
                <a16:creationId xmlns:a16="http://schemas.microsoft.com/office/drawing/2014/main" id="{542FA408-F8B9-37B7-0E8C-8C60CED0923A}"/>
              </a:ext>
            </a:extLst>
          </p:cNvPr>
          <p:cNvSpPr/>
          <p:nvPr/>
        </p:nvSpPr>
        <p:spPr>
          <a:xfrm>
            <a:off x="2203127" y="1992107"/>
            <a:ext cx="1939725" cy="1686496"/>
          </a:xfrm>
          <a:custGeom>
            <a:avLst/>
            <a:gdLst/>
            <a:ahLst/>
            <a:cxnLst/>
            <a:rect l="l" t="t" r="r" b="b"/>
            <a:pathLst>
              <a:path w="86143" h="72250" extrusionOk="0">
                <a:moveTo>
                  <a:pt x="14835" y="68672"/>
                </a:moveTo>
                <a:cubicBezTo>
                  <a:pt x="15107" y="68735"/>
                  <a:pt x="15358" y="68818"/>
                  <a:pt x="15609" y="68902"/>
                </a:cubicBezTo>
                <a:cubicBezTo>
                  <a:pt x="21091" y="70555"/>
                  <a:pt x="26678" y="72250"/>
                  <a:pt x="32369" y="72187"/>
                </a:cubicBezTo>
                <a:cubicBezTo>
                  <a:pt x="40069" y="72082"/>
                  <a:pt x="46953" y="67584"/>
                  <a:pt x="51954" y="61600"/>
                </a:cubicBezTo>
                <a:cubicBezTo>
                  <a:pt x="60972" y="50803"/>
                  <a:pt x="64738" y="35361"/>
                  <a:pt x="76204" y="26866"/>
                </a:cubicBezTo>
                <a:cubicBezTo>
                  <a:pt x="78045" y="25527"/>
                  <a:pt x="83444" y="20924"/>
                  <a:pt x="86143" y="22619"/>
                </a:cubicBezTo>
                <a:cubicBezTo>
                  <a:pt x="65031" y="10169"/>
                  <a:pt x="40383" y="0"/>
                  <a:pt x="19334" y="18141"/>
                </a:cubicBezTo>
                <a:cubicBezTo>
                  <a:pt x="5943" y="29649"/>
                  <a:pt x="2511" y="48041"/>
                  <a:pt x="0" y="65324"/>
                </a:cubicBezTo>
                <a:cubicBezTo>
                  <a:pt x="4896" y="66496"/>
                  <a:pt x="9918" y="67249"/>
                  <a:pt x="14835" y="68672"/>
                </a:cubicBezTo>
                <a:close/>
              </a:path>
            </a:pathLst>
          </a:custGeom>
          <a:solidFill>
            <a:srgbClr val="A4B8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437;p29">
            <a:extLst>
              <a:ext uri="{FF2B5EF4-FFF2-40B4-BE49-F238E27FC236}">
                <a16:creationId xmlns:a16="http://schemas.microsoft.com/office/drawing/2014/main" id="{1FD64EE4-9427-69BE-8E76-0635A43BB07B}"/>
              </a:ext>
            </a:extLst>
          </p:cNvPr>
          <p:cNvSpPr/>
          <p:nvPr/>
        </p:nvSpPr>
        <p:spPr>
          <a:xfrm>
            <a:off x="2203127" y="1992107"/>
            <a:ext cx="1939725" cy="1686496"/>
          </a:xfrm>
          <a:custGeom>
            <a:avLst/>
            <a:gdLst/>
            <a:ahLst/>
            <a:cxnLst/>
            <a:rect l="l" t="t" r="r" b="b"/>
            <a:pathLst>
              <a:path w="86143" h="72250" extrusionOk="0">
                <a:moveTo>
                  <a:pt x="14835" y="68672"/>
                </a:moveTo>
                <a:cubicBezTo>
                  <a:pt x="15107" y="68735"/>
                  <a:pt x="15358" y="68818"/>
                  <a:pt x="15609" y="68902"/>
                </a:cubicBezTo>
                <a:cubicBezTo>
                  <a:pt x="21091" y="70555"/>
                  <a:pt x="26678" y="72250"/>
                  <a:pt x="32369" y="72187"/>
                </a:cubicBezTo>
                <a:cubicBezTo>
                  <a:pt x="40069" y="72082"/>
                  <a:pt x="46953" y="67584"/>
                  <a:pt x="51954" y="61600"/>
                </a:cubicBezTo>
                <a:cubicBezTo>
                  <a:pt x="60972" y="50803"/>
                  <a:pt x="64738" y="35361"/>
                  <a:pt x="76204" y="26866"/>
                </a:cubicBezTo>
                <a:cubicBezTo>
                  <a:pt x="78045" y="25527"/>
                  <a:pt x="83444" y="20924"/>
                  <a:pt x="86143" y="22619"/>
                </a:cubicBezTo>
                <a:cubicBezTo>
                  <a:pt x="65031" y="10169"/>
                  <a:pt x="40383" y="0"/>
                  <a:pt x="19334" y="18141"/>
                </a:cubicBezTo>
                <a:cubicBezTo>
                  <a:pt x="5943" y="29649"/>
                  <a:pt x="2511" y="48041"/>
                  <a:pt x="0" y="65324"/>
                </a:cubicBezTo>
                <a:cubicBezTo>
                  <a:pt x="4896" y="66496"/>
                  <a:pt x="9918" y="67249"/>
                  <a:pt x="14835" y="68672"/>
                </a:cubicBezTo>
                <a:close/>
              </a:path>
            </a:pathLst>
          </a:cu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438;p29">
            <a:extLst>
              <a:ext uri="{FF2B5EF4-FFF2-40B4-BE49-F238E27FC236}">
                <a16:creationId xmlns:a16="http://schemas.microsoft.com/office/drawing/2014/main" id="{2EFD87E4-1FFC-C718-67BD-05826F317CA6}"/>
              </a:ext>
            </a:extLst>
          </p:cNvPr>
          <p:cNvSpPr/>
          <p:nvPr/>
        </p:nvSpPr>
        <p:spPr>
          <a:xfrm>
            <a:off x="2237042" y="2287370"/>
            <a:ext cx="1858234" cy="1245976"/>
          </a:xfrm>
          <a:custGeom>
            <a:avLst/>
            <a:gdLst/>
            <a:ahLst/>
            <a:cxnLst/>
            <a:rect l="l" t="t" r="r" b="b"/>
            <a:pathLst>
              <a:path w="82524" h="53378" extrusionOk="0">
                <a:moveTo>
                  <a:pt x="82442" y="9955"/>
                </a:moveTo>
                <a:cubicBezTo>
                  <a:pt x="82469" y="9968"/>
                  <a:pt x="82496" y="9980"/>
                  <a:pt x="82524" y="9992"/>
                </a:cubicBezTo>
                <a:cubicBezTo>
                  <a:pt x="82497" y="9979"/>
                  <a:pt x="82470" y="9967"/>
                  <a:pt x="82442" y="9955"/>
                </a:cubicBezTo>
                <a:close/>
                <a:moveTo>
                  <a:pt x="44929" y="1"/>
                </a:moveTo>
                <a:cubicBezTo>
                  <a:pt x="35487" y="1"/>
                  <a:pt x="26209" y="2576"/>
                  <a:pt x="17681" y="9364"/>
                </a:cubicBezTo>
                <a:cubicBezTo>
                  <a:pt x="4960" y="19470"/>
                  <a:pt x="2030" y="34786"/>
                  <a:pt x="1" y="49140"/>
                </a:cubicBezTo>
                <a:cubicBezTo>
                  <a:pt x="4771" y="49893"/>
                  <a:pt x="9647" y="50291"/>
                  <a:pt x="14459" y="51232"/>
                </a:cubicBezTo>
                <a:cubicBezTo>
                  <a:pt x="14710" y="51274"/>
                  <a:pt x="14961" y="51337"/>
                  <a:pt x="15212" y="51379"/>
                </a:cubicBezTo>
                <a:cubicBezTo>
                  <a:pt x="19951" y="52378"/>
                  <a:pt x="24755" y="53378"/>
                  <a:pt x="29625" y="53378"/>
                </a:cubicBezTo>
                <a:cubicBezTo>
                  <a:pt x="30259" y="53378"/>
                  <a:pt x="30896" y="53361"/>
                  <a:pt x="31533" y="53325"/>
                </a:cubicBezTo>
                <a:cubicBezTo>
                  <a:pt x="39002" y="52885"/>
                  <a:pt x="45572" y="48868"/>
                  <a:pt x="50280" y="43721"/>
                </a:cubicBezTo>
                <a:cubicBezTo>
                  <a:pt x="58754" y="34410"/>
                  <a:pt x="62060" y="21500"/>
                  <a:pt x="73003" y="13967"/>
                </a:cubicBezTo>
                <a:cubicBezTo>
                  <a:pt x="74511" y="12932"/>
                  <a:pt x="78572" y="9753"/>
                  <a:pt x="81356" y="9753"/>
                </a:cubicBezTo>
                <a:cubicBezTo>
                  <a:pt x="81747" y="9753"/>
                  <a:pt x="82112" y="9815"/>
                  <a:pt x="82442" y="9955"/>
                </a:cubicBezTo>
                <a:lnTo>
                  <a:pt x="82442" y="9955"/>
                </a:lnTo>
                <a:cubicBezTo>
                  <a:pt x="70581" y="4641"/>
                  <a:pt x="57606" y="1"/>
                  <a:pt x="44929" y="1"/>
                </a:cubicBezTo>
                <a:close/>
              </a:path>
            </a:pathLst>
          </a:cu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439;p29">
            <a:extLst>
              <a:ext uri="{FF2B5EF4-FFF2-40B4-BE49-F238E27FC236}">
                <a16:creationId xmlns:a16="http://schemas.microsoft.com/office/drawing/2014/main" id="{1A36FCED-685F-0967-3ABA-A0F03FD5E399}"/>
              </a:ext>
            </a:extLst>
          </p:cNvPr>
          <p:cNvSpPr/>
          <p:nvPr/>
        </p:nvSpPr>
        <p:spPr>
          <a:xfrm>
            <a:off x="113856" y="2422933"/>
            <a:ext cx="1734298" cy="1551693"/>
          </a:xfrm>
          <a:custGeom>
            <a:avLst/>
            <a:gdLst/>
            <a:ahLst/>
            <a:cxnLst/>
            <a:rect l="l" t="t" r="r" b="b"/>
            <a:pathLst>
              <a:path w="77020" h="66475" extrusionOk="0">
                <a:moveTo>
                  <a:pt x="64947" y="56494"/>
                </a:moveTo>
                <a:cubicBezTo>
                  <a:pt x="64738" y="56640"/>
                  <a:pt x="64528" y="56766"/>
                  <a:pt x="64340" y="56912"/>
                </a:cubicBezTo>
                <a:cubicBezTo>
                  <a:pt x="59925" y="59925"/>
                  <a:pt x="55448" y="63001"/>
                  <a:pt x="50677" y="64487"/>
                </a:cubicBezTo>
                <a:cubicBezTo>
                  <a:pt x="44212" y="66474"/>
                  <a:pt x="37935" y="64194"/>
                  <a:pt x="33080" y="60009"/>
                </a:cubicBezTo>
                <a:cubicBezTo>
                  <a:pt x="24292" y="52497"/>
                  <a:pt x="19396" y="39253"/>
                  <a:pt x="8809" y="34524"/>
                </a:cubicBezTo>
                <a:cubicBezTo>
                  <a:pt x="7114" y="33771"/>
                  <a:pt x="2071" y="30988"/>
                  <a:pt x="0" y="33269"/>
                </a:cubicBezTo>
                <a:cubicBezTo>
                  <a:pt x="16279" y="16069"/>
                  <a:pt x="35758" y="0"/>
                  <a:pt x="55469" y="11027"/>
                </a:cubicBezTo>
                <a:cubicBezTo>
                  <a:pt x="67981" y="18057"/>
                  <a:pt x="72940" y="34106"/>
                  <a:pt x="77020" y="49380"/>
                </a:cubicBezTo>
                <a:cubicBezTo>
                  <a:pt x="73044" y="51786"/>
                  <a:pt x="68922" y="53837"/>
                  <a:pt x="64947" y="56494"/>
                </a:cubicBezTo>
                <a:close/>
              </a:path>
            </a:pathLst>
          </a:custGeom>
          <a:solidFill>
            <a:srgbClr val="62B73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40;p29">
            <a:extLst>
              <a:ext uri="{FF2B5EF4-FFF2-40B4-BE49-F238E27FC236}">
                <a16:creationId xmlns:a16="http://schemas.microsoft.com/office/drawing/2014/main" id="{745C9DE6-0727-283B-F761-4CF88E361EDC}"/>
              </a:ext>
            </a:extLst>
          </p:cNvPr>
          <p:cNvSpPr/>
          <p:nvPr/>
        </p:nvSpPr>
        <p:spPr>
          <a:xfrm>
            <a:off x="113856" y="2422933"/>
            <a:ext cx="1734298" cy="1551693"/>
          </a:xfrm>
          <a:custGeom>
            <a:avLst/>
            <a:gdLst/>
            <a:ahLst/>
            <a:cxnLst/>
            <a:rect l="l" t="t" r="r" b="b"/>
            <a:pathLst>
              <a:path w="77020" h="66475" extrusionOk="0">
                <a:moveTo>
                  <a:pt x="64947" y="56494"/>
                </a:moveTo>
                <a:cubicBezTo>
                  <a:pt x="64738" y="56640"/>
                  <a:pt x="64528" y="56766"/>
                  <a:pt x="64340" y="56912"/>
                </a:cubicBezTo>
                <a:cubicBezTo>
                  <a:pt x="59925" y="59925"/>
                  <a:pt x="55448" y="63001"/>
                  <a:pt x="50677" y="64487"/>
                </a:cubicBezTo>
                <a:cubicBezTo>
                  <a:pt x="44212" y="66474"/>
                  <a:pt x="37935" y="64194"/>
                  <a:pt x="33080" y="60009"/>
                </a:cubicBezTo>
                <a:cubicBezTo>
                  <a:pt x="24292" y="52497"/>
                  <a:pt x="19396" y="39253"/>
                  <a:pt x="8809" y="34524"/>
                </a:cubicBezTo>
                <a:cubicBezTo>
                  <a:pt x="7114" y="33771"/>
                  <a:pt x="2071" y="30988"/>
                  <a:pt x="0" y="33269"/>
                </a:cubicBezTo>
                <a:cubicBezTo>
                  <a:pt x="16279" y="16069"/>
                  <a:pt x="35758" y="0"/>
                  <a:pt x="55469" y="11027"/>
                </a:cubicBezTo>
                <a:cubicBezTo>
                  <a:pt x="67981" y="18057"/>
                  <a:pt x="72940" y="34106"/>
                  <a:pt x="77020" y="49380"/>
                </a:cubicBezTo>
                <a:cubicBezTo>
                  <a:pt x="73044" y="51786"/>
                  <a:pt x="68922" y="53837"/>
                  <a:pt x="64947" y="56494"/>
                </a:cubicBezTo>
                <a:close/>
              </a:path>
            </a:pathLst>
          </a:custGeom>
          <a:solidFill>
            <a:srgbClr val="A4B89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441;p29">
            <a:extLst>
              <a:ext uri="{FF2B5EF4-FFF2-40B4-BE49-F238E27FC236}">
                <a16:creationId xmlns:a16="http://schemas.microsoft.com/office/drawing/2014/main" id="{40C0927F-E13B-FBB2-2227-E45F37D62B13}"/>
              </a:ext>
            </a:extLst>
          </p:cNvPr>
          <p:cNvSpPr/>
          <p:nvPr/>
        </p:nvSpPr>
        <p:spPr>
          <a:xfrm>
            <a:off x="113856" y="2422933"/>
            <a:ext cx="1734298" cy="1551693"/>
          </a:xfrm>
          <a:custGeom>
            <a:avLst/>
            <a:gdLst/>
            <a:ahLst/>
            <a:cxnLst/>
            <a:rect l="l" t="t" r="r" b="b"/>
            <a:pathLst>
              <a:path w="77020" h="66475" extrusionOk="0">
                <a:moveTo>
                  <a:pt x="64947" y="56494"/>
                </a:moveTo>
                <a:cubicBezTo>
                  <a:pt x="64738" y="56640"/>
                  <a:pt x="64528" y="56766"/>
                  <a:pt x="64340" y="56912"/>
                </a:cubicBezTo>
                <a:cubicBezTo>
                  <a:pt x="59925" y="59925"/>
                  <a:pt x="55448" y="63001"/>
                  <a:pt x="50677" y="64487"/>
                </a:cubicBezTo>
                <a:cubicBezTo>
                  <a:pt x="44212" y="66474"/>
                  <a:pt x="37935" y="64194"/>
                  <a:pt x="33080" y="60009"/>
                </a:cubicBezTo>
                <a:cubicBezTo>
                  <a:pt x="24292" y="52497"/>
                  <a:pt x="19396" y="39253"/>
                  <a:pt x="8809" y="34524"/>
                </a:cubicBezTo>
                <a:cubicBezTo>
                  <a:pt x="7114" y="33771"/>
                  <a:pt x="2071" y="30988"/>
                  <a:pt x="0" y="33269"/>
                </a:cubicBezTo>
                <a:cubicBezTo>
                  <a:pt x="16279" y="16069"/>
                  <a:pt x="35758" y="0"/>
                  <a:pt x="55469" y="11027"/>
                </a:cubicBezTo>
                <a:cubicBezTo>
                  <a:pt x="67981" y="18057"/>
                  <a:pt x="72940" y="34106"/>
                  <a:pt x="77020" y="49380"/>
                </a:cubicBezTo>
                <a:cubicBezTo>
                  <a:pt x="73044" y="51786"/>
                  <a:pt x="68922" y="53837"/>
                  <a:pt x="64947" y="56494"/>
                </a:cubicBezTo>
                <a:close/>
              </a:path>
            </a:pathLst>
          </a:cu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442;p29">
            <a:extLst>
              <a:ext uri="{FF2B5EF4-FFF2-40B4-BE49-F238E27FC236}">
                <a16:creationId xmlns:a16="http://schemas.microsoft.com/office/drawing/2014/main" id="{049F2C47-22F7-083D-B2D0-9C8630CDF2FA}"/>
              </a:ext>
            </a:extLst>
          </p:cNvPr>
          <p:cNvSpPr/>
          <p:nvPr/>
        </p:nvSpPr>
        <p:spPr>
          <a:xfrm>
            <a:off x="168984" y="2694081"/>
            <a:ext cx="1682958" cy="1145813"/>
          </a:xfrm>
          <a:custGeom>
            <a:avLst/>
            <a:gdLst/>
            <a:ahLst/>
            <a:cxnLst/>
            <a:rect l="l" t="t" r="r" b="b"/>
            <a:pathLst>
              <a:path w="74740" h="49087" extrusionOk="0">
                <a:moveTo>
                  <a:pt x="59" y="20802"/>
                </a:moveTo>
                <a:cubicBezTo>
                  <a:pt x="39" y="20820"/>
                  <a:pt x="20" y="20839"/>
                  <a:pt x="0" y="20859"/>
                </a:cubicBezTo>
                <a:cubicBezTo>
                  <a:pt x="20" y="20840"/>
                  <a:pt x="40" y="20821"/>
                  <a:pt x="59" y="20802"/>
                </a:cubicBezTo>
                <a:close/>
                <a:moveTo>
                  <a:pt x="38249" y="0"/>
                </a:moveTo>
                <a:cubicBezTo>
                  <a:pt x="24172" y="0"/>
                  <a:pt x="11219" y="10093"/>
                  <a:pt x="59" y="20802"/>
                </a:cubicBezTo>
                <a:lnTo>
                  <a:pt x="59" y="20802"/>
                </a:lnTo>
                <a:cubicBezTo>
                  <a:pt x="555" y="20345"/>
                  <a:pt x="1248" y="20168"/>
                  <a:pt x="2031" y="20168"/>
                </a:cubicBezTo>
                <a:cubicBezTo>
                  <a:pt x="4289" y="20168"/>
                  <a:pt x="7301" y="21643"/>
                  <a:pt x="8516" y="22135"/>
                </a:cubicBezTo>
                <a:cubicBezTo>
                  <a:pt x="18915" y="26424"/>
                  <a:pt x="24292" y="37765"/>
                  <a:pt x="33080" y="44356"/>
                </a:cubicBezTo>
                <a:cubicBezTo>
                  <a:pt x="36873" y="47192"/>
                  <a:pt x="41406" y="49087"/>
                  <a:pt x="46097" y="49087"/>
                </a:cubicBezTo>
                <a:cubicBezTo>
                  <a:pt x="47462" y="49087"/>
                  <a:pt x="48840" y="48927"/>
                  <a:pt x="50217" y="48582"/>
                </a:cubicBezTo>
                <a:cubicBezTo>
                  <a:pt x="54715" y="47452"/>
                  <a:pt x="58858" y="44963"/>
                  <a:pt x="62938" y="42515"/>
                </a:cubicBezTo>
                <a:cubicBezTo>
                  <a:pt x="63127" y="42389"/>
                  <a:pt x="63336" y="42284"/>
                  <a:pt x="63524" y="42180"/>
                </a:cubicBezTo>
                <a:cubicBezTo>
                  <a:pt x="67207" y="40025"/>
                  <a:pt x="71057" y="38393"/>
                  <a:pt x="74739" y="36447"/>
                </a:cubicBezTo>
                <a:cubicBezTo>
                  <a:pt x="70073" y="23390"/>
                  <a:pt x="64508" y="9685"/>
                  <a:pt x="52121" y="3429"/>
                </a:cubicBezTo>
                <a:cubicBezTo>
                  <a:pt x="47396" y="1039"/>
                  <a:pt x="42764" y="0"/>
                  <a:pt x="38249" y="0"/>
                </a:cubicBezTo>
                <a:close/>
              </a:path>
            </a:pathLst>
          </a:custGeom>
          <a:solidFill>
            <a:srgbClr val="61C4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7" name="Google Shape;1443;p29">
            <a:extLst>
              <a:ext uri="{FF2B5EF4-FFF2-40B4-BE49-F238E27FC236}">
                <a16:creationId xmlns:a16="http://schemas.microsoft.com/office/drawing/2014/main" id="{6F34D4F7-5A98-8108-371A-421E58AFB6AD}"/>
              </a:ext>
            </a:extLst>
          </p:cNvPr>
          <p:cNvGrpSpPr/>
          <p:nvPr/>
        </p:nvGrpSpPr>
        <p:grpSpPr>
          <a:xfrm>
            <a:off x="1226238" y="2603847"/>
            <a:ext cx="1436757" cy="2212505"/>
            <a:chOff x="3570831" y="3134550"/>
            <a:chExt cx="1595169" cy="2369625"/>
          </a:xfrm>
        </p:grpSpPr>
        <p:sp>
          <p:nvSpPr>
            <p:cNvPr id="32" name="Google Shape;1444;p29">
              <a:extLst>
                <a:ext uri="{FF2B5EF4-FFF2-40B4-BE49-F238E27FC236}">
                  <a16:creationId xmlns:a16="http://schemas.microsoft.com/office/drawing/2014/main" id="{E9CEF33D-693B-C430-3920-FF3B6328E92F}"/>
                </a:ext>
              </a:extLst>
            </p:cNvPr>
            <p:cNvSpPr/>
            <p:nvPr/>
          </p:nvSpPr>
          <p:spPr>
            <a:xfrm>
              <a:off x="4362000" y="5374950"/>
              <a:ext cx="87900" cy="36650"/>
            </a:xfrm>
            <a:custGeom>
              <a:avLst/>
              <a:gdLst/>
              <a:ahLst/>
              <a:cxnLst/>
              <a:rect l="l" t="t" r="r" b="b"/>
              <a:pathLst>
                <a:path w="3516" h="1466" extrusionOk="0">
                  <a:moveTo>
                    <a:pt x="0" y="1"/>
                  </a:moveTo>
                  <a:lnTo>
                    <a:pt x="0" y="1"/>
                  </a:lnTo>
                  <a:cubicBezTo>
                    <a:pt x="209" y="252"/>
                    <a:pt x="419" y="482"/>
                    <a:pt x="628" y="733"/>
                  </a:cubicBezTo>
                  <a:cubicBezTo>
                    <a:pt x="858" y="984"/>
                    <a:pt x="1130" y="1214"/>
                    <a:pt x="1381" y="1465"/>
                  </a:cubicBezTo>
                  <a:lnTo>
                    <a:pt x="1737" y="1319"/>
                  </a:lnTo>
                  <a:cubicBezTo>
                    <a:pt x="1967" y="1214"/>
                    <a:pt x="2176" y="1110"/>
                    <a:pt x="2385" y="1005"/>
                  </a:cubicBezTo>
                  <a:cubicBezTo>
                    <a:pt x="2595" y="900"/>
                    <a:pt x="2804" y="817"/>
                    <a:pt x="3013" y="691"/>
                  </a:cubicBezTo>
                  <a:cubicBezTo>
                    <a:pt x="3180" y="607"/>
                    <a:pt x="3348" y="503"/>
                    <a:pt x="3515" y="419"/>
                  </a:cubicBezTo>
                  <a:lnTo>
                    <a:pt x="0" y="1"/>
                  </a:lnTo>
                  <a:close/>
                </a:path>
              </a:pathLst>
            </a:custGeom>
            <a:solidFill>
              <a:srgbClr val="7052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445;p29">
              <a:extLst>
                <a:ext uri="{FF2B5EF4-FFF2-40B4-BE49-F238E27FC236}">
                  <a16:creationId xmlns:a16="http://schemas.microsoft.com/office/drawing/2014/main" id="{4CB4B43B-A2CA-EAB1-1156-A93E6C7240EE}"/>
                </a:ext>
              </a:extLst>
            </p:cNvPr>
            <p:cNvSpPr/>
            <p:nvPr/>
          </p:nvSpPr>
          <p:spPr>
            <a:xfrm>
              <a:off x="4578025" y="5242600"/>
              <a:ext cx="14150" cy="21475"/>
            </a:xfrm>
            <a:custGeom>
              <a:avLst/>
              <a:gdLst/>
              <a:ahLst/>
              <a:cxnLst/>
              <a:rect l="l" t="t" r="r" b="b"/>
              <a:pathLst>
                <a:path w="566" h="859" extrusionOk="0">
                  <a:moveTo>
                    <a:pt x="42" y="1"/>
                  </a:moveTo>
                  <a:cubicBezTo>
                    <a:pt x="21" y="273"/>
                    <a:pt x="21" y="566"/>
                    <a:pt x="1" y="817"/>
                  </a:cubicBezTo>
                  <a:cubicBezTo>
                    <a:pt x="1" y="838"/>
                    <a:pt x="1" y="859"/>
                    <a:pt x="1" y="859"/>
                  </a:cubicBezTo>
                  <a:lnTo>
                    <a:pt x="21" y="859"/>
                  </a:lnTo>
                  <a:cubicBezTo>
                    <a:pt x="63" y="796"/>
                    <a:pt x="105" y="754"/>
                    <a:pt x="147" y="691"/>
                  </a:cubicBezTo>
                  <a:cubicBezTo>
                    <a:pt x="231" y="587"/>
                    <a:pt x="314" y="503"/>
                    <a:pt x="377" y="440"/>
                  </a:cubicBezTo>
                  <a:cubicBezTo>
                    <a:pt x="503" y="294"/>
                    <a:pt x="565" y="210"/>
                    <a:pt x="565" y="210"/>
                  </a:cubicBezTo>
                  <a:lnTo>
                    <a:pt x="231" y="64"/>
                  </a:lnTo>
                  <a:lnTo>
                    <a:pt x="42" y="1"/>
                  </a:lnTo>
                  <a:close/>
                </a:path>
              </a:pathLst>
            </a:custGeom>
            <a:solidFill>
              <a:srgbClr val="7052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446;p29">
              <a:extLst>
                <a:ext uri="{FF2B5EF4-FFF2-40B4-BE49-F238E27FC236}">
                  <a16:creationId xmlns:a16="http://schemas.microsoft.com/office/drawing/2014/main" id="{B55DB726-7806-8783-7EAD-C5CC4A775F0D}"/>
                </a:ext>
              </a:extLst>
            </p:cNvPr>
            <p:cNvSpPr/>
            <p:nvPr/>
          </p:nvSpPr>
          <p:spPr>
            <a:xfrm>
              <a:off x="4362000" y="5374950"/>
              <a:ext cx="87900" cy="36650"/>
            </a:xfrm>
            <a:custGeom>
              <a:avLst/>
              <a:gdLst/>
              <a:ahLst/>
              <a:cxnLst/>
              <a:rect l="l" t="t" r="r" b="b"/>
              <a:pathLst>
                <a:path w="3516" h="1466" extrusionOk="0">
                  <a:moveTo>
                    <a:pt x="0" y="1"/>
                  </a:moveTo>
                  <a:lnTo>
                    <a:pt x="0" y="1"/>
                  </a:lnTo>
                  <a:cubicBezTo>
                    <a:pt x="209" y="252"/>
                    <a:pt x="419" y="482"/>
                    <a:pt x="628" y="733"/>
                  </a:cubicBezTo>
                  <a:cubicBezTo>
                    <a:pt x="858" y="984"/>
                    <a:pt x="1130" y="1214"/>
                    <a:pt x="1381" y="1465"/>
                  </a:cubicBezTo>
                  <a:lnTo>
                    <a:pt x="1737" y="1319"/>
                  </a:lnTo>
                  <a:cubicBezTo>
                    <a:pt x="1967" y="1214"/>
                    <a:pt x="2176" y="1110"/>
                    <a:pt x="2385" y="1005"/>
                  </a:cubicBezTo>
                  <a:cubicBezTo>
                    <a:pt x="2595" y="900"/>
                    <a:pt x="2804" y="817"/>
                    <a:pt x="3013" y="691"/>
                  </a:cubicBezTo>
                  <a:cubicBezTo>
                    <a:pt x="3180" y="607"/>
                    <a:pt x="3348" y="503"/>
                    <a:pt x="3515" y="419"/>
                  </a:cubicBezTo>
                  <a:lnTo>
                    <a:pt x="0" y="1"/>
                  </a:lnTo>
                  <a:close/>
                </a:path>
              </a:pathLst>
            </a:custGeom>
            <a:solidFill>
              <a:srgbClr val="7052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447;p29">
              <a:extLst>
                <a:ext uri="{FF2B5EF4-FFF2-40B4-BE49-F238E27FC236}">
                  <a16:creationId xmlns:a16="http://schemas.microsoft.com/office/drawing/2014/main" id="{B8EDA3EF-241B-DBEE-1396-22AA3428E11D}"/>
                </a:ext>
              </a:extLst>
            </p:cNvPr>
            <p:cNvSpPr/>
            <p:nvPr/>
          </p:nvSpPr>
          <p:spPr>
            <a:xfrm>
              <a:off x="4539850" y="5221175"/>
              <a:ext cx="40300" cy="21450"/>
            </a:xfrm>
            <a:custGeom>
              <a:avLst/>
              <a:gdLst/>
              <a:ahLst/>
              <a:cxnLst/>
              <a:rect l="l" t="t" r="r" b="b"/>
              <a:pathLst>
                <a:path w="1612" h="858" extrusionOk="0">
                  <a:moveTo>
                    <a:pt x="1611" y="0"/>
                  </a:moveTo>
                  <a:lnTo>
                    <a:pt x="0" y="209"/>
                  </a:lnTo>
                  <a:lnTo>
                    <a:pt x="1569" y="858"/>
                  </a:lnTo>
                  <a:cubicBezTo>
                    <a:pt x="1569" y="774"/>
                    <a:pt x="1569" y="691"/>
                    <a:pt x="1590" y="607"/>
                  </a:cubicBezTo>
                  <a:cubicBezTo>
                    <a:pt x="1590" y="419"/>
                    <a:pt x="1611" y="209"/>
                    <a:pt x="1611" y="0"/>
                  </a:cubicBezTo>
                  <a:close/>
                </a:path>
              </a:pathLst>
            </a:custGeom>
            <a:solidFill>
              <a:srgbClr val="70523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448;p29">
              <a:extLst>
                <a:ext uri="{FF2B5EF4-FFF2-40B4-BE49-F238E27FC236}">
                  <a16:creationId xmlns:a16="http://schemas.microsoft.com/office/drawing/2014/main" id="{CDBC9009-70D6-F13A-6042-C7A1C680160B}"/>
                </a:ext>
              </a:extLst>
            </p:cNvPr>
            <p:cNvSpPr/>
            <p:nvPr/>
          </p:nvSpPr>
          <p:spPr>
            <a:xfrm>
              <a:off x="3822675" y="5057950"/>
              <a:ext cx="652850" cy="229150"/>
            </a:xfrm>
            <a:custGeom>
              <a:avLst/>
              <a:gdLst/>
              <a:ahLst/>
              <a:cxnLst/>
              <a:rect l="l" t="t" r="r" b="b"/>
              <a:pathLst>
                <a:path w="26114" h="9166" extrusionOk="0">
                  <a:moveTo>
                    <a:pt x="26114" y="4290"/>
                  </a:moveTo>
                  <a:cubicBezTo>
                    <a:pt x="26114" y="4290"/>
                    <a:pt x="26030" y="4353"/>
                    <a:pt x="25904" y="4499"/>
                  </a:cubicBezTo>
                  <a:cubicBezTo>
                    <a:pt x="25842" y="4562"/>
                    <a:pt x="25758" y="4625"/>
                    <a:pt x="25674" y="4730"/>
                  </a:cubicBezTo>
                  <a:cubicBezTo>
                    <a:pt x="25570" y="4834"/>
                    <a:pt x="25486" y="4897"/>
                    <a:pt x="25256" y="5127"/>
                  </a:cubicBezTo>
                  <a:cubicBezTo>
                    <a:pt x="25067" y="5295"/>
                    <a:pt x="24837" y="5504"/>
                    <a:pt x="24607" y="5713"/>
                  </a:cubicBezTo>
                  <a:cubicBezTo>
                    <a:pt x="24544" y="5776"/>
                    <a:pt x="24481" y="5818"/>
                    <a:pt x="24419" y="5880"/>
                  </a:cubicBezTo>
                  <a:cubicBezTo>
                    <a:pt x="24356" y="5922"/>
                    <a:pt x="24293" y="5964"/>
                    <a:pt x="24251" y="6006"/>
                  </a:cubicBezTo>
                  <a:cubicBezTo>
                    <a:pt x="24126" y="6090"/>
                    <a:pt x="24000" y="6173"/>
                    <a:pt x="23875" y="6278"/>
                  </a:cubicBezTo>
                  <a:cubicBezTo>
                    <a:pt x="23749" y="6362"/>
                    <a:pt x="23603" y="6445"/>
                    <a:pt x="23477" y="6550"/>
                  </a:cubicBezTo>
                  <a:cubicBezTo>
                    <a:pt x="23331" y="6634"/>
                    <a:pt x="23184" y="6717"/>
                    <a:pt x="23038" y="6801"/>
                  </a:cubicBezTo>
                  <a:cubicBezTo>
                    <a:pt x="22745" y="6989"/>
                    <a:pt x="22431" y="7178"/>
                    <a:pt x="22096" y="7324"/>
                  </a:cubicBezTo>
                  <a:cubicBezTo>
                    <a:pt x="21761" y="7471"/>
                    <a:pt x="21427" y="7659"/>
                    <a:pt x="21071" y="7785"/>
                  </a:cubicBezTo>
                  <a:cubicBezTo>
                    <a:pt x="20694" y="7910"/>
                    <a:pt x="20339" y="8057"/>
                    <a:pt x="19962" y="8182"/>
                  </a:cubicBezTo>
                  <a:cubicBezTo>
                    <a:pt x="19585" y="8287"/>
                    <a:pt x="19188" y="8412"/>
                    <a:pt x="18790" y="8496"/>
                  </a:cubicBezTo>
                  <a:cubicBezTo>
                    <a:pt x="18602" y="8538"/>
                    <a:pt x="18393" y="8601"/>
                    <a:pt x="18204" y="8642"/>
                  </a:cubicBezTo>
                  <a:cubicBezTo>
                    <a:pt x="17995" y="8684"/>
                    <a:pt x="17807" y="8726"/>
                    <a:pt x="17598" y="8747"/>
                  </a:cubicBezTo>
                  <a:cubicBezTo>
                    <a:pt x="16782" y="8914"/>
                    <a:pt x="15966" y="8998"/>
                    <a:pt x="15129" y="9082"/>
                  </a:cubicBezTo>
                  <a:cubicBezTo>
                    <a:pt x="14710" y="9103"/>
                    <a:pt x="14292" y="9124"/>
                    <a:pt x="13873" y="9145"/>
                  </a:cubicBezTo>
                  <a:cubicBezTo>
                    <a:pt x="13455" y="9145"/>
                    <a:pt x="13036" y="9165"/>
                    <a:pt x="12618" y="9145"/>
                  </a:cubicBezTo>
                  <a:cubicBezTo>
                    <a:pt x="11802" y="9145"/>
                    <a:pt x="10986" y="9124"/>
                    <a:pt x="10191" y="9061"/>
                  </a:cubicBezTo>
                  <a:cubicBezTo>
                    <a:pt x="9396" y="8998"/>
                    <a:pt x="8600" y="8914"/>
                    <a:pt x="7868" y="8810"/>
                  </a:cubicBezTo>
                  <a:cubicBezTo>
                    <a:pt x="7115" y="8726"/>
                    <a:pt x="6403" y="8621"/>
                    <a:pt x="5713" y="8496"/>
                  </a:cubicBezTo>
                  <a:cubicBezTo>
                    <a:pt x="5043" y="8391"/>
                    <a:pt x="4416" y="8266"/>
                    <a:pt x="3830" y="8140"/>
                  </a:cubicBezTo>
                  <a:cubicBezTo>
                    <a:pt x="1507" y="7659"/>
                    <a:pt x="1" y="7199"/>
                    <a:pt x="1" y="7199"/>
                  </a:cubicBezTo>
                  <a:cubicBezTo>
                    <a:pt x="1" y="7199"/>
                    <a:pt x="1570" y="7220"/>
                    <a:pt x="3893" y="7031"/>
                  </a:cubicBezTo>
                  <a:cubicBezTo>
                    <a:pt x="4479" y="6989"/>
                    <a:pt x="5106" y="6927"/>
                    <a:pt x="5776" y="6864"/>
                  </a:cubicBezTo>
                  <a:cubicBezTo>
                    <a:pt x="6424" y="6780"/>
                    <a:pt x="7115" y="6676"/>
                    <a:pt x="7826" y="6571"/>
                  </a:cubicBezTo>
                  <a:cubicBezTo>
                    <a:pt x="8538" y="6466"/>
                    <a:pt x="9270" y="6341"/>
                    <a:pt x="10002" y="6173"/>
                  </a:cubicBezTo>
                  <a:cubicBezTo>
                    <a:pt x="10735" y="6027"/>
                    <a:pt x="11446" y="5839"/>
                    <a:pt x="12178" y="5629"/>
                  </a:cubicBezTo>
                  <a:cubicBezTo>
                    <a:pt x="12534" y="5525"/>
                    <a:pt x="12890" y="5420"/>
                    <a:pt x="13225" y="5316"/>
                  </a:cubicBezTo>
                  <a:cubicBezTo>
                    <a:pt x="13580" y="5190"/>
                    <a:pt x="13915" y="5085"/>
                    <a:pt x="14250" y="4939"/>
                  </a:cubicBezTo>
                  <a:cubicBezTo>
                    <a:pt x="14919" y="4688"/>
                    <a:pt x="15547" y="4416"/>
                    <a:pt x="16133" y="4123"/>
                  </a:cubicBezTo>
                  <a:cubicBezTo>
                    <a:pt x="16279" y="4060"/>
                    <a:pt x="16405" y="3976"/>
                    <a:pt x="16551" y="3914"/>
                  </a:cubicBezTo>
                  <a:cubicBezTo>
                    <a:pt x="16677" y="3830"/>
                    <a:pt x="16823" y="3746"/>
                    <a:pt x="16949" y="3683"/>
                  </a:cubicBezTo>
                  <a:cubicBezTo>
                    <a:pt x="17221" y="3537"/>
                    <a:pt x="17451" y="3370"/>
                    <a:pt x="17681" y="3202"/>
                  </a:cubicBezTo>
                  <a:cubicBezTo>
                    <a:pt x="17932" y="3056"/>
                    <a:pt x="18121" y="2888"/>
                    <a:pt x="18330" y="2742"/>
                  </a:cubicBezTo>
                  <a:cubicBezTo>
                    <a:pt x="18518" y="2595"/>
                    <a:pt x="18686" y="2428"/>
                    <a:pt x="18853" y="2282"/>
                  </a:cubicBezTo>
                  <a:cubicBezTo>
                    <a:pt x="19020" y="2135"/>
                    <a:pt x="19146" y="1968"/>
                    <a:pt x="19292" y="1821"/>
                  </a:cubicBezTo>
                  <a:cubicBezTo>
                    <a:pt x="19355" y="1759"/>
                    <a:pt x="19418" y="1696"/>
                    <a:pt x="19481" y="1633"/>
                  </a:cubicBezTo>
                  <a:cubicBezTo>
                    <a:pt x="19523" y="1549"/>
                    <a:pt x="19564" y="1486"/>
                    <a:pt x="19627" y="1424"/>
                  </a:cubicBezTo>
                  <a:cubicBezTo>
                    <a:pt x="19669" y="1361"/>
                    <a:pt x="19711" y="1298"/>
                    <a:pt x="19753" y="1235"/>
                  </a:cubicBezTo>
                  <a:cubicBezTo>
                    <a:pt x="19795" y="1194"/>
                    <a:pt x="19816" y="1173"/>
                    <a:pt x="19836" y="1152"/>
                  </a:cubicBezTo>
                  <a:cubicBezTo>
                    <a:pt x="19836" y="1110"/>
                    <a:pt x="19857" y="1089"/>
                    <a:pt x="19857" y="1068"/>
                  </a:cubicBezTo>
                  <a:cubicBezTo>
                    <a:pt x="19899" y="984"/>
                    <a:pt x="19941" y="922"/>
                    <a:pt x="19962" y="859"/>
                  </a:cubicBezTo>
                  <a:cubicBezTo>
                    <a:pt x="20276" y="315"/>
                    <a:pt x="20443" y="1"/>
                    <a:pt x="20443" y="1"/>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449;p29">
              <a:extLst>
                <a:ext uri="{FF2B5EF4-FFF2-40B4-BE49-F238E27FC236}">
                  <a16:creationId xmlns:a16="http://schemas.microsoft.com/office/drawing/2014/main" id="{A485A4C6-50EE-22AC-6A27-7583D85EAF45}"/>
                </a:ext>
              </a:extLst>
            </p:cNvPr>
            <p:cNvSpPr/>
            <p:nvPr/>
          </p:nvSpPr>
          <p:spPr>
            <a:xfrm>
              <a:off x="4359375" y="5127525"/>
              <a:ext cx="652850" cy="229150"/>
            </a:xfrm>
            <a:custGeom>
              <a:avLst/>
              <a:gdLst/>
              <a:ahLst/>
              <a:cxnLst/>
              <a:rect l="l" t="t" r="r" b="b"/>
              <a:pathLst>
                <a:path w="26114" h="9166" extrusionOk="0">
                  <a:moveTo>
                    <a:pt x="5671" y="1"/>
                  </a:moveTo>
                  <a:cubicBezTo>
                    <a:pt x="5671" y="1"/>
                    <a:pt x="5838" y="315"/>
                    <a:pt x="6131" y="859"/>
                  </a:cubicBezTo>
                  <a:cubicBezTo>
                    <a:pt x="6173" y="921"/>
                    <a:pt x="6215" y="984"/>
                    <a:pt x="6257" y="1068"/>
                  </a:cubicBezTo>
                  <a:cubicBezTo>
                    <a:pt x="6257" y="1089"/>
                    <a:pt x="6278" y="1110"/>
                    <a:pt x="6278" y="1131"/>
                  </a:cubicBezTo>
                  <a:cubicBezTo>
                    <a:pt x="6298" y="1172"/>
                    <a:pt x="6319" y="1193"/>
                    <a:pt x="6340" y="1235"/>
                  </a:cubicBezTo>
                  <a:cubicBezTo>
                    <a:pt x="6382" y="1277"/>
                    <a:pt x="6445" y="1340"/>
                    <a:pt x="6487" y="1424"/>
                  </a:cubicBezTo>
                  <a:cubicBezTo>
                    <a:pt x="6529" y="1486"/>
                    <a:pt x="6570" y="1549"/>
                    <a:pt x="6633" y="1612"/>
                  </a:cubicBezTo>
                  <a:cubicBezTo>
                    <a:pt x="6696" y="1696"/>
                    <a:pt x="6759" y="1758"/>
                    <a:pt x="6822" y="1821"/>
                  </a:cubicBezTo>
                  <a:cubicBezTo>
                    <a:pt x="6947" y="1968"/>
                    <a:pt x="7073" y="2135"/>
                    <a:pt x="7261" y="2281"/>
                  </a:cubicBezTo>
                  <a:cubicBezTo>
                    <a:pt x="7428" y="2428"/>
                    <a:pt x="7575" y="2595"/>
                    <a:pt x="7784" y="2742"/>
                  </a:cubicBezTo>
                  <a:cubicBezTo>
                    <a:pt x="7993" y="2888"/>
                    <a:pt x="8182" y="3056"/>
                    <a:pt x="8412" y="3202"/>
                  </a:cubicBezTo>
                  <a:cubicBezTo>
                    <a:pt x="8642" y="3369"/>
                    <a:pt x="8893" y="3537"/>
                    <a:pt x="9165" y="3683"/>
                  </a:cubicBezTo>
                  <a:cubicBezTo>
                    <a:pt x="9291" y="3746"/>
                    <a:pt x="9416" y="3830"/>
                    <a:pt x="9563" y="3913"/>
                  </a:cubicBezTo>
                  <a:cubicBezTo>
                    <a:pt x="9688" y="3976"/>
                    <a:pt x="9835" y="4060"/>
                    <a:pt x="9981" y="4123"/>
                  </a:cubicBezTo>
                  <a:cubicBezTo>
                    <a:pt x="10546" y="4416"/>
                    <a:pt x="11195" y="4688"/>
                    <a:pt x="11843" y="4939"/>
                  </a:cubicBezTo>
                  <a:cubicBezTo>
                    <a:pt x="12178" y="5064"/>
                    <a:pt x="12534" y="5190"/>
                    <a:pt x="12869" y="5315"/>
                  </a:cubicBezTo>
                  <a:cubicBezTo>
                    <a:pt x="13224" y="5420"/>
                    <a:pt x="13580" y="5525"/>
                    <a:pt x="13936" y="5629"/>
                  </a:cubicBezTo>
                  <a:cubicBezTo>
                    <a:pt x="14647" y="5838"/>
                    <a:pt x="15379" y="6027"/>
                    <a:pt x="16112" y="6173"/>
                  </a:cubicBezTo>
                  <a:cubicBezTo>
                    <a:pt x="16844" y="6320"/>
                    <a:pt x="17576" y="6445"/>
                    <a:pt x="18267" y="6571"/>
                  </a:cubicBezTo>
                  <a:cubicBezTo>
                    <a:pt x="18978" y="6696"/>
                    <a:pt x="19669" y="6780"/>
                    <a:pt x="20338" y="6843"/>
                  </a:cubicBezTo>
                  <a:cubicBezTo>
                    <a:pt x="20987" y="6926"/>
                    <a:pt x="21615" y="6989"/>
                    <a:pt x="22200" y="7031"/>
                  </a:cubicBezTo>
                  <a:cubicBezTo>
                    <a:pt x="24523" y="7219"/>
                    <a:pt x="26113" y="7178"/>
                    <a:pt x="26113" y="7178"/>
                  </a:cubicBezTo>
                  <a:cubicBezTo>
                    <a:pt x="26113" y="7178"/>
                    <a:pt x="24607" y="7659"/>
                    <a:pt x="22284" y="8140"/>
                  </a:cubicBezTo>
                  <a:cubicBezTo>
                    <a:pt x="21698" y="8266"/>
                    <a:pt x="21050" y="8391"/>
                    <a:pt x="20380" y="8496"/>
                  </a:cubicBezTo>
                  <a:cubicBezTo>
                    <a:pt x="19711" y="8621"/>
                    <a:pt x="18999" y="8726"/>
                    <a:pt x="18246" y="8810"/>
                  </a:cubicBezTo>
                  <a:cubicBezTo>
                    <a:pt x="17493" y="8914"/>
                    <a:pt x="16718" y="8998"/>
                    <a:pt x="15923" y="9061"/>
                  </a:cubicBezTo>
                  <a:cubicBezTo>
                    <a:pt x="15128" y="9123"/>
                    <a:pt x="14312" y="9144"/>
                    <a:pt x="13475" y="9144"/>
                  </a:cubicBezTo>
                  <a:cubicBezTo>
                    <a:pt x="13057" y="9165"/>
                    <a:pt x="12659" y="9144"/>
                    <a:pt x="12241" y="9144"/>
                  </a:cubicBezTo>
                  <a:cubicBezTo>
                    <a:pt x="11822" y="9123"/>
                    <a:pt x="11404" y="9103"/>
                    <a:pt x="10985" y="9061"/>
                  </a:cubicBezTo>
                  <a:cubicBezTo>
                    <a:pt x="10148" y="8998"/>
                    <a:pt x="9311" y="8914"/>
                    <a:pt x="8516" y="8747"/>
                  </a:cubicBezTo>
                  <a:cubicBezTo>
                    <a:pt x="8307" y="8705"/>
                    <a:pt x="8098" y="8684"/>
                    <a:pt x="7910" y="8642"/>
                  </a:cubicBezTo>
                  <a:cubicBezTo>
                    <a:pt x="7700" y="8600"/>
                    <a:pt x="7512" y="8538"/>
                    <a:pt x="7303" y="8496"/>
                  </a:cubicBezTo>
                  <a:cubicBezTo>
                    <a:pt x="6905" y="8412"/>
                    <a:pt x="6529" y="8287"/>
                    <a:pt x="6152" y="8161"/>
                  </a:cubicBezTo>
                  <a:cubicBezTo>
                    <a:pt x="5775" y="8056"/>
                    <a:pt x="5399" y="7910"/>
                    <a:pt x="5043" y="7784"/>
                  </a:cubicBezTo>
                  <a:cubicBezTo>
                    <a:pt x="4687" y="7638"/>
                    <a:pt x="4353" y="7470"/>
                    <a:pt x="4018" y="7324"/>
                  </a:cubicBezTo>
                  <a:cubicBezTo>
                    <a:pt x="3683" y="7178"/>
                    <a:pt x="3369" y="6989"/>
                    <a:pt x="3076" y="6801"/>
                  </a:cubicBezTo>
                  <a:cubicBezTo>
                    <a:pt x="2930" y="6717"/>
                    <a:pt x="2783" y="6634"/>
                    <a:pt x="2637" y="6550"/>
                  </a:cubicBezTo>
                  <a:cubicBezTo>
                    <a:pt x="2511" y="6445"/>
                    <a:pt x="2365" y="6362"/>
                    <a:pt x="2239" y="6278"/>
                  </a:cubicBezTo>
                  <a:cubicBezTo>
                    <a:pt x="2114" y="6173"/>
                    <a:pt x="1988" y="6090"/>
                    <a:pt x="1863" y="6006"/>
                  </a:cubicBezTo>
                  <a:cubicBezTo>
                    <a:pt x="1800" y="5964"/>
                    <a:pt x="1737" y="5922"/>
                    <a:pt x="1695" y="5880"/>
                  </a:cubicBezTo>
                  <a:cubicBezTo>
                    <a:pt x="1633" y="5818"/>
                    <a:pt x="1570" y="5755"/>
                    <a:pt x="1507" y="5713"/>
                  </a:cubicBezTo>
                  <a:cubicBezTo>
                    <a:pt x="1256" y="5504"/>
                    <a:pt x="1047" y="5294"/>
                    <a:pt x="837" y="5106"/>
                  </a:cubicBezTo>
                  <a:cubicBezTo>
                    <a:pt x="628" y="4897"/>
                    <a:pt x="545" y="4813"/>
                    <a:pt x="440" y="4729"/>
                  </a:cubicBezTo>
                  <a:cubicBezTo>
                    <a:pt x="356" y="4625"/>
                    <a:pt x="273" y="4541"/>
                    <a:pt x="210" y="4478"/>
                  </a:cubicBezTo>
                  <a:cubicBezTo>
                    <a:pt x="63" y="4353"/>
                    <a:pt x="0" y="4290"/>
                    <a:pt x="0" y="4290"/>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8" name="Google Shape;1450;p29">
              <a:extLst>
                <a:ext uri="{FF2B5EF4-FFF2-40B4-BE49-F238E27FC236}">
                  <a16:creationId xmlns:a16="http://schemas.microsoft.com/office/drawing/2014/main" id="{C60FF8CE-F690-25CE-EA3A-EEF46EA8583B}"/>
                </a:ext>
              </a:extLst>
            </p:cNvPr>
            <p:cNvGrpSpPr/>
            <p:nvPr/>
          </p:nvGrpSpPr>
          <p:grpSpPr>
            <a:xfrm>
              <a:off x="3570831" y="3134550"/>
              <a:ext cx="1595169" cy="2369625"/>
              <a:chOff x="3570831" y="3134550"/>
              <a:chExt cx="1595169" cy="2369625"/>
            </a:xfrm>
          </p:grpSpPr>
          <p:sp>
            <p:nvSpPr>
              <p:cNvPr id="39" name="Google Shape;1451;p29">
                <a:extLst>
                  <a:ext uri="{FF2B5EF4-FFF2-40B4-BE49-F238E27FC236}">
                    <a16:creationId xmlns:a16="http://schemas.microsoft.com/office/drawing/2014/main" id="{2B16E894-2400-CFF2-275A-87F146B31E73}"/>
                  </a:ext>
                </a:extLst>
              </p:cNvPr>
              <p:cNvSpPr/>
              <p:nvPr/>
            </p:nvSpPr>
            <p:spPr>
              <a:xfrm>
                <a:off x="3570831" y="3134550"/>
                <a:ext cx="826000" cy="2325175"/>
              </a:xfrm>
              <a:custGeom>
                <a:avLst/>
                <a:gdLst/>
                <a:ahLst/>
                <a:cxnLst/>
                <a:rect l="l" t="t" r="r" b="b"/>
                <a:pathLst>
                  <a:path w="33040" h="93007" extrusionOk="0">
                    <a:moveTo>
                      <a:pt x="33039" y="90977"/>
                    </a:moveTo>
                    <a:lnTo>
                      <a:pt x="33039" y="91102"/>
                    </a:lnTo>
                    <a:cubicBezTo>
                      <a:pt x="32977" y="91144"/>
                      <a:pt x="32914" y="91165"/>
                      <a:pt x="32830" y="91186"/>
                    </a:cubicBezTo>
                    <a:cubicBezTo>
                      <a:pt x="32621" y="91270"/>
                      <a:pt x="32412" y="91374"/>
                      <a:pt x="32182" y="91437"/>
                    </a:cubicBezTo>
                    <a:cubicBezTo>
                      <a:pt x="31972" y="91521"/>
                      <a:pt x="31742" y="91583"/>
                      <a:pt x="31533" y="91667"/>
                    </a:cubicBezTo>
                    <a:cubicBezTo>
                      <a:pt x="30633" y="91960"/>
                      <a:pt x="29754" y="92169"/>
                      <a:pt x="28855" y="92358"/>
                    </a:cubicBezTo>
                    <a:cubicBezTo>
                      <a:pt x="28415" y="92441"/>
                      <a:pt x="27976" y="92525"/>
                      <a:pt x="27536" y="92588"/>
                    </a:cubicBezTo>
                    <a:cubicBezTo>
                      <a:pt x="27076" y="92651"/>
                      <a:pt x="26637" y="92734"/>
                      <a:pt x="26197" y="92776"/>
                    </a:cubicBezTo>
                    <a:cubicBezTo>
                      <a:pt x="25339" y="92860"/>
                      <a:pt x="24461" y="92923"/>
                      <a:pt x="23624" y="92964"/>
                    </a:cubicBezTo>
                    <a:cubicBezTo>
                      <a:pt x="22787" y="93006"/>
                      <a:pt x="21971" y="93006"/>
                      <a:pt x="21197" y="92985"/>
                    </a:cubicBezTo>
                    <a:cubicBezTo>
                      <a:pt x="20422" y="92985"/>
                      <a:pt x="19669" y="92943"/>
                      <a:pt x="18958" y="92902"/>
                    </a:cubicBezTo>
                    <a:cubicBezTo>
                      <a:pt x="18267" y="92860"/>
                      <a:pt x="17598" y="92818"/>
                      <a:pt x="16991" y="92755"/>
                    </a:cubicBezTo>
                    <a:cubicBezTo>
                      <a:pt x="14564" y="92525"/>
                      <a:pt x="12995" y="92211"/>
                      <a:pt x="12995" y="92211"/>
                    </a:cubicBezTo>
                    <a:cubicBezTo>
                      <a:pt x="12995" y="92211"/>
                      <a:pt x="14459" y="91542"/>
                      <a:pt x="16468" y="90349"/>
                    </a:cubicBezTo>
                    <a:cubicBezTo>
                      <a:pt x="16970" y="90056"/>
                      <a:pt x="17514" y="89721"/>
                      <a:pt x="18079" y="89366"/>
                    </a:cubicBezTo>
                    <a:cubicBezTo>
                      <a:pt x="22243" y="86687"/>
                      <a:pt x="25130" y="83988"/>
                      <a:pt x="26407" y="78967"/>
                    </a:cubicBezTo>
                    <a:cubicBezTo>
                      <a:pt x="27641" y="74029"/>
                      <a:pt x="27578" y="68505"/>
                      <a:pt x="27997" y="63462"/>
                    </a:cubicBezTo>
                    <a:cubicBezTo>
                      <a:pt x="28039" y="62855"/>
                      <a:pt x="28080" y="62269"/>
                      <a:pt x="28143" y="61663"/>
                    </a:cubicBezTo>
                    <a:cubicBezTo>
                      <a:pt x="28185" y="61056"/>
                      <a:pt x="28227" y="60449"/>
                      <a:pt x="28269" y="59842"/>
                    </a:cubicBezTo>
                    <a:cubicBezTo>
                      <a:pt x="28332" y="58608"/>
                      <a:pt x="28394" y="57373"/>
                      <a:pt x="28457" y="56118"/>
                    </a:cubicBezTo>
                    <a:cubicBezTo>
                      <a:pt x="28624" y="53607"/>
                      <a:pt x="28666" y="51054"/>
                      <a:pt x="28750" y="48502"/>
                    </a:cubicBezTo>
                    <a:cubicBezTo>
                      <a:pt x="28771" y="47874"/>
                      <a:pt x="28792" y="47225"/>
                      <a:pt x="28792" y="46598"/>
                    </a:cubicBezTo>
                    <a:cubicBezTo>
                      <a:pt x="28792" y="45949"/>
                      <a:pt x="28813" y="45321"/>
                      <a:pt x="28813" y="44673"/>
                    </a:cubicBezTo>
                    <a:cubicBezTo>
                      <a:pt x="28813" y="43919"/>
                      <a:pt x="28813" y="43166"/>
                      <a:pt x="28834" y="42413"/>
                    </a:cubicBezTo>
                    <a:lnTo>
                      <a:pt x="28792" y="42392"/>
                    </a:lnTo>
                    <a:lnTo>
                      <a:pt x="28771" y="42371"/>
                    </a:lnTo>
                    <a:cubicBezTo>
                      <a:pt x="28750" y="42350"/>
                      <a:pt x="28729" y="42329"/>
                      <a:pt x="28687" y="42308"/>
                    </a:cubicBezTo>
                    <a:cubicBezTo>
                      <a:pt x="28645" y="42266"/>
                      <a:pt x="28604" y="42225"/>
                      <a:pt x="28541" y="42162"/>
                    </a:cubicBezTo>
                    <a:cubicBezTo>
                      <a:pt x="28436" y="42078"/>
                      <a:pt x="28311" y="41953"/>
                      <a:pt x="28185" y="41848"/>
                    </a:cubicBezTo>
                    <a:cubicBezTo>
                      <a:pt x="27892" y="41618"/>
                      <a:pt x="27536" y="41325"/>
                      <a:pt x="27139" y="41053"/>
                    </a:cubicBezTo>
                    <a:cubicBezTo>
                      <a:pt x="26741" y="40760"/>
                      <a:pt x="26281" y="40488"/>
                      <a:pt x="25800" y="40174"/>
                    </a:cubicBezTo>
                    <a:cubicBezTo>
                      <a:pt x="25549" y="40028"/>
                      <a:pt x="25277" y="39881"/>
                      <a:pt x="25026" y="39735"/>
                    </a:cubicBezTo>
                    <a:cubicBezTo>
                      <a:pt x="24754" y="39588"/>
                      <a:pt x="24461" y="39421"/>
                      <a:pt x="24168" y="39274"/>
                    </a:cubicBezTo>
                    <a:cubicBezTo>
                      <a:pt x="23603" y="38981"/>
                      <a:pt x="22975" y="38689"/>
                      <a:pt x="22326" y="38417"/>
                    </a:cubicBezTo>
                    <a:cubicBezTo>
                      <a:pt x="21699" y="38145"/>
                      <a:pt x="21029" y="37893"/>
                      <a:pt x="20339" y="37642"/>
                    </a:cubicBezTo>
                    <a:cubicBezTo>
                      <a:pt x="16886" y="36450"/>
                      <a:pt x="13287" y="36178"/>
                      <a:pt x="9898" y="34839"/>
                    </a:cubicBezTo>
                    <a:cubicBezTo>
                      <a:pt x="6320" y="33437"/>
                      <a:pt x="2972" y="31470"/>
                      <a:pt x="1" y="29001"/>
                    </a:cubicBezTo>
                    <a:cubicBezTo>
                      <a:pt x="3056" y="29942"/>
                      <a:pt x="6278" y="30047"/>
                      <a:pt x="9479" y="30152"/>
                    </a:cubicBezTo>
                    <a:cubicBezTo>
                      <a:pt x="11635" y="30235"/>
                      <a:pt x="13811" y="30319"/>
                      <a:pt x="15987" y="30382"/>
                    </a:cubicBezTo>
                    <a:cubicBezTo>
                      <a:pt x="19858" y="30528"/>
                      <a:pt x="23687" y="30612"/>
                      <a:pt x="27495" y="31010"/>
                    </a:cubicBezTo>
                    <a:cubicBezTo>
                      <a:pt x="27892" y="31051"/>
                      <a:pt x="28290" y="31114"/>
                      <a:pt x="28687" y="31156"/>
                    </a:cubicBezTo>
                    <a:cubicBezTo>
                      <a:pt x="28687" y="31156"/>
                      <a:pt x="28687" y="31156"/>
                      <a:pt x="28687" y="31156"/>
                    </a:cubicBezTo>
                    <a:cubicBezTo>
                      <a:pt x="30905" y="31219"/>
                      <a:pt x="30382" y="19732"/>
                      <a:pt x="30361" y="18372"/>
                    </a:cubicBezTo>
                    <a:cubicBezTo>
                      <a:pt x="30340" y="16133"/>
                      <a:pt x="30403" y="13831"/>
                      <a:pt x="30173" y="11613"/>
                    </a:cubicBezTo>
                    <a:cubicBezTo>
                      <a:pt x="29754" y="7659"/>
                      <a:pt x="31345" y="3704"/>
                      <a:pt x="32788" y="1"/>
                    </a:cubicBezTo>
                    <a:cubicBezTo>
                      <a:pt x="32809" y="4667"/>
                      <a:pt x="32391" y="9312"/>
                      <a:pt x="32391" y="13957"/>
                    </a:cubicBezTo>
                    <a:cubicBezTo>
                      <a:pt x="32391" y="29315"/>
                      <a:pt x="32642" y="44652"/>
                      <a:pt x="32767" y="60010"/>
                    </a:cubicBezTo>
                    <a:cubicBezTo>
                      <a:pt x="32851" y="70325"/>
                      <a:pt x="32956" y="80640"/>
                      <a:pt x="33039" y="90956"/>
                    </a:cubicBezTo>
                    <a:cubicBezTo>
                      <a:pt x="33018" y="90956"/>
                      <a:pt x="33018" y="90977"/>
                      <a:pt x="33039" y="90977"/>
                    </a:cubicBezTo>
                    <a:close/>
                  </a:path>
                </a:pathLst>
              </a:custGeom>
              <a:solidFill>
                <a:srgbClr val="BF916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452;p29">
                <a:extLst>
                  <a:ext uri="{FF2B5EF4-FFF2-40B4-BE49-F238E27FC236}">
                    <a16:creationId xmlns:a16="http://schemas.microsoft.com/office/drawing/2014/main" id="{14944B59-4858-24D2-DDA7-200CBEA5F12A}"/>
                  </a:ext>
                </a:extLst>
              </p:cNvPr>
              <p:cNvSpPr/>
              <p:nvPr/>
            </p:nvSpPr>
            <p:spPr>
              <a:xfrm>
                <a:off x="4379250" y="3143450"/>
                <a:ext cx="786750" cy="2360725"/>
              </a:xfrm>
              <a:custGeom>
                <a:avLst/>
                <a:gdLst/>
                <a:ahLst/>
                <a:cxnLst/>
                <a:rect l="l" t="t" r="r" b="b"/>
                <a:pathLst>
                  <a:path w="31470" h="94429" extrusionOk="0">
                    <a:moveTo>
                      <a:pt x="23226" y="28875"/>
                    </a:moveTo>
                    <a:cubicBezTo>
                      <a:pt x="23602" y="28310"/>
                      <a:pt x="24021" y="27766"/>
                      <a:pt x="24544" y="27243"/>
                    </a:cubicBezTo>
                    <a:cubicBezTo>
                      <a:pt x="26322" y="25465"/>
                      <a:pt x="28917" y="23791"/>
                      <a:pt x="31470" y="23477"/>
                    </a:cubicBezTo>
                    <a:cubicBezTo>
                      <a:pt x="28415" y="23853"/>
                      <a:pt x="25255" y="24272"/>
                      <a:pt x="22535" y="25757"/>
                    </a:cubicBezTo>
                    <a:cubicBezTo>
                      <a:pt x="21677" y="26239"/>
                      <a:pt x="20861" y="26804"/>
                      <a:pt x="20066" y="27389"/>
                    </a:cubicBezTo>
                    <a:cubicBezTo>
                      <a:pt x="17786" y="29022"/>
                      <a:pt x="15568" y="30988"/>
                      <a:pt x="13182" y="32432"/>
                    </a:cubicBezTo>
                    <a:cubicBezTo>
                      <a:pt x="10672" y="33939"/>
                      <a:pt x="7972" y="35152"/>
                      <a:pt x="5922" y="35905"/>
                    </a:cubicBezTo>
                    <a:cubicBezTo>
                      <a:pt x="5545" y="36031"/>
                      <a:pt x="5190" y="36156"/>
                      <a:pt x="4876" y="36282"/>
                    </a:cubicBezTo>
                    <a:cubicBezTo>
                      <a:pt x="4855" y="36219"/>
                      <a:pt x="4855" y="36136"/>
                      <a:pt x="4834" y="36073"/>
                    </a:cubicBezTo>
                    <a:cubicBezTo>
                      <a:pt x="4227" y="31825"/>
                      <a:pt x="5692" y="27348"/>
                      <a:pt x="5190" y="22954"/>
                    </a:cubicBezTo>
                    <a:cubicBezTo>
                      <a:pt x="4311" y="15170"/>
                      <a:pt x="1570" y="7784"/>
                      <a:pt x="796" y="0"/>
                    </a:cubicBezTo>
                    <a:cubicBezTo>
                      <a:pt x="42" y="879"/>
                      <a:pt x="1" y="2135"/>
                      <a:pt x="1" y="3306"/>
                    </a:cubicBezTo>
                    <a:cubicBezTo>
                      <a:pt x="1" y="19187"/>
                      <a:pt x="126" y="35068"/>
                      <a:pt x="273" y="50970"/>
                    </a:cubicBezTo>
                    <a:cubicBezTo>
                      <a:pt x="377" y="63713"/>
                      <a:pt x="482" y="76455"/>
                      <a:pt x="586" y="89198"/>
                    </a:cubicBezTo>
                    <a:cubicBezTo>
                      <a:pt x="586" y="89574"/>
                      <a:pt x="607" y="89972"/>
                      <a:pt x="607" y="90349"/>
                    </a:cubicBezTo>
                    <a:cubicBezTo>
                      <a:pt x="607" y="90474"/>
                      <a:pt x="628" y="90579"/>
                      <a:pt x="691" y="90663"/>
                    </a:cubicBezTo>
                    <a:cubicBezTo>
                      <a:pt x="712" y="90683"/>
                      <a:pt x="712" y="90704"/>
                      <a:pt x="691" y="90725"/>
                    </a:cubicBezTo>
                    <a:cubicBezTo>
                      <a:pt x="733" y="90767"/>
                      <a:pt x="796" y="90830"/>
                      <a:pt x="838" y="90872"/>
                    </a:cubicBezTo>
                    <a:cubicBezTo>
                      <a:pt x="1151" y="91144"/>
                      <a:pt x="1486" y="91395"/>
                      <a:pt x="1821" y="91646"/>
                    </a:cubicBezTo>
                    <a:lnTo>
                      <a:pt x="1842" y="91667"/>
                    </a:lnTo>
                    <a:cubicBezTo>
                      <a:pt x="2198" y="91897"/>
                      <a:pt x="2532" y="92127"/>
                      <a:pt x="2909" y="92336"/>
                    </a:cubicBezTo>
                    <a:cubicBezTo>
                      <a:pt x="3265" y="92525"/>
                      <a:pt x="3641" y="92734"/>
                      <a:pt x="4018" y="92901"/>
                    </a:cubicBezTo>
                    <a:cubicBezTo>
                      <a:pt x="4185" y="92985"/>
                      <a:pt x="4374" y="93069"/>
                      <a:pt x="4562" y="93131"/>
                    </a:cubicBezTo>
                    <a:cubicBezTo>
                      <a:pt x="4750" y="93215"/>
                      <a:pt x="4939" y="93278"/>
                      <a:pt x="5127" y="93362"/>
                    </a:cubicBezTo>
                    <a:cubicBezTo>
                      <a:pt x="5901" y="93634"/>
                      <a:pt x="6654" y="93822"/>
                      <a:pt x="7387" y="93989"/>
                    </a:cubicBezTo>
                    <a:cubicBezTo>
                      <a:pt x="8140" y="94136"/>
                      <a:pt x="8872" y="94261"/>
                      <a:pt x="9584" y="94324"/>
                    </a:cubicBezTo>
                    <a:cubicBezTo>
                      <a:pt x="10295" y="94387"/>
                      <a:pt x="10985" y="94408"/>
                      <a:pt x="11634" y="94429"/>
                    </a:cubicBezTo>
                    <a:cubicBezTo>
                      <a:pt x="12283" y="94429"/>
                      <a:pt x="12910" y="94429"/>
                      <a:pt x="13496" y="94387"/>
                    </a:cubicBezTo>
                    <a:cubicBezTo>
                      <a:pt x="14082" y="94366"/>
                      <a:pt x="14647" y="94324"/>
                      <a:pt x="15149" y="94261"/>
                    </a:cubicBezTo>
                    <a:cubicBezTo>
                      <a:pt x="16154" y="94157"/>
                      <a:pt x="16970" y="94010"/>
                      <a:pt x="17535" y="93906"/>
                    </a:cubicBezTo>
                    <a:cubicBezTo>
                      <a:pt x="18120" y="93801"/>
                      <a:pt x="18434" y="93738"/>
                      <a:pt x="18434" y="93738"/>
                    </a:cubicBezTo>
                    <a:cubicBezTo>
                      <a:pt x="18434" y="93738"/>
                      <a:pt x="18120" y="93634"/>
                      <a:pt x="17597" y="93404"/>
                    </a:cubicBezTo>
                    <a:cubicBezTo>
                      <a:pt x="17074" y="93194"/>
                      <a:pt x="16321" y="92880"/>
                      <a:pt x="15463" y="92441"/>
                    </a:cubicBezTo>
                    <a:cubicBezTo>
                      <a:pt x="15024" y="92232"/>
                      <a:pt x="14563" y="91981"/>
                      <a:pt x="14103" y="91730"/>
                    </a:cubicBezTo>
                    <a:cubicBezTo>
                      <a:pt x="12576" y="90872"/>
                      <a:pt x="10965" y="89972"/>
                      <a:pt x="9835" y="88612"/>
                    </a:cubicBezTo>
                    <a:cubicBezTo>
                      <a:pt x="9270" y="87963"/>
                      <a:pt x="8935" y="87085"/>
                      <a:pt x="8663" y="86269"/>
                    </a:cubicBezTo>
                    <a:cubicBezTo>
                      <a:pt x="8370" y="85369"/>
                      <a:pt x="8098" y="84385"/>
                      <a:pt x="8119" y="83423"/>
                    </a:cubicBezTo>
                    <a:cubicBezTo>
                      <a:pt x="8119" y="83256"/>
                      <a:pt x="7638" y="77711"/>
                      <a:pt x="7617" y="75033"/>
                    </a:cubicBezTo>
                    <a:cubicBezTo>
                      <a:pt x="7617" y="71706"/>
                      <a:pt x="7784" y="68379"/>
                      <a:pt x="7659" y="65052"/>
                    </a:cubicBezTo>
                    <a:cubicBezTo>
                      <a:pt x="7408" y="58587"/>
                      <a:pt x="6989" y="52142"/>
                      <a:pt x="6152" y="45719"/>
                    </a:cubicBezTo>
                    <a:cubicBezTo>
                      <a:pt x="6089" y="45279"/>
                      <a:pt x="6048" y="44861"/>
                      <a:pt x="5985" y="44421"/>
                    </a:cubicBezTo>
                    <a:cubicBezTo>
                      <a:pt x="5964" y="44191"/>
                      <a:pt x="6068" y="43961"/>
                      <a:pt x="6299" y="43856"/>
                    </a:cubicBezTo>
                    <a:cubicBezTo>
                      <a:pt x="6989" y="43522"/>
                      <a:pt x="7931" y="43040"/>
                      <a:pt x="9019" y="42392"/>
                    </a:cubicBezTo>
                    <a:cubicBezTo>
                      <a:pt x="13015" y="40111"/>
                      <a:pt x="17074" y="37098"/>
                      <a:pt x="20150" y="33667"/>
                    </a:cubicBezTo>
                    <a:cubicBezTo>
                      <a:pt x="21468" y="32181"/>
                      <a:pt x="22159" y="30465"/>
                      <a:pt x="23226" y="28875"/>
                    </a:cubicBezTo>
                    <a:close/>
                  </a:path>
                </a:pathLst>
              </a:custGeom>
              <a:solidFill>
                <a:srgbClr val="95755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 name="Google Shape;1453;p29">
            <a:extLst>
              <a:ext uri="{FF2B5EF4-FFF2-40B4-BE49-F238E27FC236}">
                <a16:creationId xmlns:a16="http://schemas.microsoft.com/office/drawing/2014/main" id="{63C3514C-BA19-89FE-3F52-A8EC71AADFD1}"/>
              </a:ext>
            </a:extLst>
          </p:cNvPr>
          <p:cNvSpPr/>
          <p:nvPr/>
        </p:nvSpPr>
        <p:spPr>
          <a:xfrm>
            <a:off x="4330792" y="1625619"/>
            <a:ext cx="369900" cy="369900"/>
          </a:xfrm>
          <a:prstGeom prst="ellipse">
            <a:avLst/>
          </a:prstGeom>
          <a:solidFill>
            <a:srgbClr val="61C46E"/>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454;p29">
            <a:extLst>
              <a:ext uri="{FF2B5EF4-FFF2-40B4-BE49-F238E27FC236}">
                <a16:creationId xmlns:a16="http://schemas.microsoft.com/office/drawing/2014/main" id="{5A298171-4BD1-619C-3DB5-9DAD0D312C14}"/>
              </a:ext>
            </a:extLst>
          </p:cNvPr>
          <p:cNvSpPr/>
          <p:nvPr/>
        </p:nvSpPr>
        <p:spPr>
          <a:xfrm>
            <a:off x="4330792" y="2598797"/>
            <a:ext cx="369900" cy="369900"/>
          </a:xfrm>
          <a:prstGeom prst="ellipse">
            <a:avLst/>
          </a:prstGeom>
          <a:solidFill>
            <a:srgbClr val="4EC48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455;p29">
            <a:extLst>
              <a:ext uri="{FF2B5EF4-FFF2-40B4-BE49-F238E27FC236}">
                <a16:creationId xmlns:a16="http://schemas.microsoft.com/office/drawing/2014/main" id="{B34F7BD7-8582-7F21-BC97-7A394605B86A}"/>
              </a:ext>
            </a:extLst>
          </p:cNvPr>
          <p:cNvSpPr/>
          <p:nvPr/>
        </p:nvSpPr>
        <p:spPr>
          <a:xfrm>
            <a:off x="4330792" y="3571967"/>
            <a:ext cx="369900" cy="369900"/>
          </a:xfrm>
          <a:prstGeom prst="ellipse">
            <a:avLst/>
          </a:prstGeom>
          <a:solidFill>
            <a:srgbClr val="97CD6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456;p29">
            <a:extLst>
              <a:ext uri="{FF2B5EF4-FFF2-40B4-BE49-F238E27FC236}">
                <a16:creationId xmlns:a16="http://schemas.microsoft.com/office/drawing/2014/main" id="{F5A74452-8ACA-36A9-CF92-09AE2B21CB67}"/>
              </a:ext>
            </a:extLst>
          </p:cNvPr>
          <p:cNvSpPr/>
          <p:nvPr/>
        </p:nvSpPr>
        <p:spPr>
          <a:xfrm>
            <a:off x="5933675" y="1424994"/>
            <a:ext cx="2949068" cy="764400"/>
          </a:xfrm>
          <a:prstGeom prst="rect">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biểu hiện một cái “tôi” cụ thể, rất riêng của nhà thơ</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4" name="Google Shape;1457;p29">
            <a:extLst>
              <a:ext uri="{FF2B5EF4-FFF2-40B4-BE49-F238E27FC236}">
                <a16:creationId xmlns:a16="http://schemas.microsoft.com/office/drawing/2014/main" id="{6153AFF8-0289-F531-A1F5-E6B94DAEFCE2}"/>
              </a:ext>
            </a:extLst>
          </p:cNvPr>
          <p:cNvSpPr/>
          <p:nvPr/>
        </p:nvSpPr>
        <p:spPr>
          <a:xfrm>
            <a:off x="5933675" y="2399855"/>
            <a:ext cx="2949068" cy="764400"/>
          </a:xfrm>
          <a:prstGeom prst="rect">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en-US" sz="1800">
                <a:effectLst/>
                <a:latin typeface="Times New Roman" panose="02020603050405020304" pitchFamily="18" charset="0"/>
                <a:ea typeface="Calibri" panose="020F0502020204030204" pitchFamily="34" charset="0"/>
                <a:cs typeface="Times New Roman" panose="02020603050405020304" pitchFamily="18" charset="0"/>
              </a:rPr>
              <a:t>thể hiện khát khao không chỉ của riêng tác giả mà còn của nhiều người, của số đông</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5" name="Google Shape;1458;p29">
            <a:extLst>
              <a:ext uri="{FF2B5EF4-FFF2-40B4-BE49-F238E27FC236}">
                <a16:creationId xmlns:a16="http://schemas.microsoft.com/office/drawing/2014/main" id="{C0EE6A88-27AC-3D78-BE65-21B2699924DF}"/>
              </a:ext>
            </a:extLst>
          </p:cNvPr>
          <p:cNvSpPr/>
          <p:nvPr/>
        </p:nvSpPr>
        <p:spPr>
          <a:xfrm>
            <a:off x="5933675" y="3374730"/>
            <a:ext cx="2949068" cy="764400"/>
          </a:xfrm>
          <a:prstGeom prst="rect">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rtl="0">
              <a:spcBef>
                <a:spcPts val="0"/>
              </a:spcBef>
              <a:spcAft>
                <a:spcPts val="0"/>
              </a:spcAft>
              <a:buNone/>
            </a:pPr>
            <a:r>
              <a:rPr lang="en-US" sz="1800">
                <a:effectLst/>
                <a:latin typeface="Times New Roman" panose="02020603050405020304" pitchFamily="18" charset="0"/>
                <a:ea typeface="Calibri" panose="020F0502020204030204" pitchFamily="34" charset="0"/>
              </a:rPr>
              <a:t>sự hòa quyện giữa cái riêng và cái chung</a:t>
            </a:r>
            <a:endParaRPr sz="1800">
              <a:latin typeface="Roboto"/>
              <a:ea typeface="Roboto"/>
              <a:cs typeface="Roboto"/>
              <a:sym typeface="Roboto"/>
            </a:endParaRPr>
          </a:p>
        </p:txBody>
      </p:sp>
      <p:sp>
        <p:nvSpPr>
          <p:cNvPr id="26" name="Google Shape;1459;p29">
            <a:extLst>
              <a:ext uri="{FF2B5EF4-FFF2-40B4-BE49-F238E27FC236}">
                <a16:creationId xmlns:a16="http://schemas.microsoft.com/office/drawing/2014/main" id="{E64EF257-93D6-15F8-FA68-13370D5FE559}"/>
              </a:ext>
            </a:extLst>
          </p:cNvPr>
          <p:cNvSpPr/>
          <p:nvPr/>
        </p:nvSpPr>
        <p:spPr>
          <a:xfrm>
            <a:off x="4844979" y="1424994"/>
            <a:ext cx="944400" cy="764400"/>
          </a:xfrm>
          <a:prstGeom prst="rect">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a:ln>
                  <a:noFill/>
                </a:ln>
                <a:solidFill>
                  <a:srgbClr val="000000"/>
                </a:solidFill>
                <a:effectLst/>
                <a:uLnTx/>
                <a:uFillTx/>
                <a:latin typeface="Times New Roman" panose="02020603050405020304" pitchFamily="18" charset="0"/>
                <a:ea typeface="Roboto"/>
                <a:cs typeface="Times New Roman" panose="02020603050405020304" pitchFamily="18" charset="0"/>
                <a:sym typeface="Roboto"/>
              </a:rPr>
              <a:t>T</a:t>
            </a:r>
            <a:r>
              <a:rPr kumimoji="0" lang="en" sz="1800" b="1" i="0" u="none" strike="noStrike" kern="0" cap="none" spc="0" normalizeH="0" baseline="0" noProof="0">
                <a:ln>
                  <a:noFill/>
                </a:ln>
                <a:solidFill>
                  <a:srgbClr val="000000"/>
                </a:solidFill>
                <a:effectLst/>
                <a:uLnTx/>
                <a:uFillTx/>
                <a:latin typeface="Times New Roman" panose="02020603050405020304" pitchFamily="18" charset="0"/>
                <a:ea typeface="Roboto"/>
                <a:cs typeface="Times New Roman" panose="02020603050405020304" pitchFamily="18" charset="0"/>
                <a:sym typeface="Roboto"/>
              </a:rPr>
              <a:t>ôi </a:t>
            </a:r>
            <a:endParaRPr kumimoji="0" sz="20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7" name="Google Shape;1460;p29">
            <a:extLst>
              <a:ext uri="{FF2B5EF4-FFF2-40B4-BE49-F238E27FC236}">
                <a16:creationId xmlns:a16="http://schemas.microsoft.com/office/drawing/2014/main" id="{693000F9-7B3F-1735-6FE7-8CD69925041D}"/>
              </a:ext>
            </a:extLst>
          </p:cNvPr>
          <p:cNvSpPr/>
          <p:nvPr/>
        </p:nvSpPr>
        <p:spPr>
          <a:xfrm>
            <a:off x="4844979" y="2399855"/>
            <a:ext cx="944400" cy="764400"/>
          </a:xfrm>
          <a:prstGeom prst="rect">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a:ln>
                  <a:noFill/>
                </a:ln>
                <a:solidFill>
                  <a:srgbClr val="000000"/>
                </a:solidFill>
                <a:effectLst/>
                <a:uLnTx/>
                <a:uFillTx/>
                <a:latin typeface="Times New Roman" panose="02020603050405020304" pitchFamily="18" charset="0"/>
                <a:ea typeface="Roboto"/>
                <a:cs typeface="Times New Roman" panose="02020603050405020304" pitchFamily="18" charset="0"/>
                <a:sym typeface="Roboto"/>
              </a:rPr>
              <a:t>T</a:t>
            </a:r>
            <a:r>
              <a:rPr kumimoji="0" lang="en" sz="1800" b="1" i="0" u="none" strike="noStrike" kern="0" cap="none" spc="0" normalizeH="0" baseline="0" noProof="0">
                <a:ln>
                  <a:noFill/>
                </a:ln>
                <a:solidFill>
                  <a:srgbClr val="000000"/>
                </a:solidFill>
                <a:effectLst/>
                <a:uLnTx/>
                <a:uFillTx/>
                <a:latin typeface="Times New Roman" panose="02020603050405020304" pitchFamily="18" charset="0"/>
                <a:ea typeface="Roboto"/>
                <a:cs typeface="Times New Roman" panose="02020603050405020304" pitchFamily="18" charset="0"/>
                <a:sym typeface="Roboto"/>
              </a:rPr>
              <a:t>a </a:t>
            </a:r>
            <a:endParaRPr kumimoji="0" sz="2000" b="1"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28" name="Google Shape;1461;p29">
            <a:extLst>
              <a:ext uri="{FF2B5EF4-FFF2-40B4-BE49-F238E27FC236}">
                <a16:creationId xmlns:a16="http://schemas.microsoft.com/office/drawing/2014/main" id="{C642C7AB-1289-2E77-582E-ED42E5EADBEA}"/>
              </a:ext>
            </a:extLst>
          </p:cNvPr>
          <p:cNvSpPr/>
          <p:nvPr/>
        </p:nvSpPr>
        <p:spPr>
          <a:xfrm>
            <a:off x="4844979" y="3374730"/>
            <a:ext cx="944400" cy="764400"/>
          </a:xfrm>
          <a:prstGeom prst="rect">
            <a:avLst/>
          </a:prstGeom>
          <a:solidFill>
            <a:srgbClr val="EEEEEE"/>
          </a:solidFill>
          <a:ln>
            <a:noFill/>
          </a:ln>
        </p:spPr>
        <p:txBody>
          <a:bodyPr spcFirstLastPara="1" wrap="square" lIns="137150" tIns="91425" rIns="137150"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ctr" rtl="0">
              <a:spcBef>
                <a:spcPts val="0"/>
              </a:spcBef>
              <a:spcAft>
                <a:spcPts val="0"/>
              </a:spcAft>
              <a:buNone/>
            </a:pPr>
            <a:r>
              <a:rPr lang="en-US" sz="1800" b="1">
                <a:solidFill>
                  <a:srgbClr val="000000"/>
                </a:solidFill>
                <a:latin typeface="Times New Roman" panose="02020603050405020304" pitchFamily="18" charset="0"/>
                <a:ea typeface="Roboto"/>
                <a:cs typeface="Times New Roman" panose="02020603050405020304" pitchFamily="18" charset="0"/>
                <a:sym typeface="Roboto"/>
              </a:rPr>
              <a:t>Biểu hiện</a:t>
            </a:r>
            <a:endParaRPr sz="1800" b="1">
              <a:solidFill>
                <a:srgbClr val="000000"/>
              </a:solidFill>
              <a:latin typeface="Times New Roman" panose="02020603050405020304" pitchFamily="18" charset="0"/>
              <a:ea typeface="Roboto"/>
              <a:cs typeface="Times New Roman" panose="02020603050405020304" pitchFamily="18" charset="0"/>
              <a:sym typeface="Roboto"/>
            </a:endParaRPr>
          </a:p>
        </p:txBody>
      </p:sp>
      <p:sp>
        <p:nvSpPr>
          <p:cNvPr id="29" name="Google Shape;1462;p29">
            <a:extLst>
              <a:ext uri="{FF2B5EF4-FFF2-40B4-BE49-F238E27FC236}">
                <a16:creationId xmlns:a16="http://schemas.microsoft.com/office/drawing/2014/main" id="{4658CADA-2B45-D7D8-B621-7C01AF286531}"/>
              </a:ext>
            </a:extLst>
          </p:cNvPr>
          <p:cNvSpPr/>
          <p:nvPr/>
        </p:nvSpPr>
        <p:spPr>
          <a:xfrm>
            <a:off x="4331567" y="1625619"/>
            <a:ext cx="369900" cy="369900"/>
          </a:xfrm>
          <a:prstGeom prst="pie">
            <a:avLst>
              <a:gd name="adj1" fmla="val 5386304"/>
              <a:gd name="adj2" fmla="val 16200000"/>
            </a:avLst>
          </a:prstGeom>
          <a:solidFill>
            <a:srgbClr val="39B54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463;p29">
            <a:extLst>
              <a:ext uri="{FF2B5EF4-FFF2-40B4-BE49-F238E27FC236}">
                <a16:creationId xmlns:a16="http://schemas.microsoft.com/office/drawing/2014/main" id="{999E60CB-D1D5-408A-434B-C68F344E84D5}"/>
              </a:ext>
            </a:extLst>
          </p:cNvPr>
          <p:cNvSpPr/>
          <p:nvPr/>
        </p:nvSpPr>
        <p:spPr>
          <a:xfrm>
            <a:off x="4331567" y="2597169"/>
            <a:ext cx="369900" cy="369900"/>
          </a:xfrm>
          <a:prstGeom prst="pie">
            <a:avLst>
              <a:gd name="adj1" fmla="val 5386304"/>
              <a:gd name="adj2" fmla="val 16200000"/>
            </a:avLst>
          </a:prstGeom>
          <a:solidFill>
            <a:srgbClr val="22B57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464;p29">
            <a:extLst>
              <a:ext uri="{FF2B5EF4-FFF2-40B4-BE49-F238E27FC236}">
                <a16:creationId xmlns:a16="http://schemas.microsoft.com/office/drawing/2014/main" id="{B8FAE47B-31E8-5595-CB8C-79BB7B39A5FE}"/>
              </a:ext>
            </a:extLst>
          </p:cNvPr>
          <p:cNvSpPr/>
          <p:nvPr/>
        </p:nvSpPr>
        <p:spPr>
          <a:xfrm>
            <a:off x="4331567" y="3573469"/>
            <a:ext cx="369900" cy="369900"/>
          </a:xfrm>
          <a:prstGeom prst="pie">
            <a:avLst>
              <a:gd name="adj1" fmla="val 5386304"/>
              <a:gd name="adj2" fmla="val 16200000"/>
            </a:avLst>
          </a:prstGeom>
          <a:solidFill>
            <a:srgbClr val="7DC14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347621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down)">
                                      <p:cBhvr>
                                        <p:cTn id="7" dur="500"/>
                                        <p:tgtEl>
                                          <p:spTgt spid="1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down)">
                                      <p:cBhvr>
                                        <p:cTn id="10" dur="500"/>
                                        <p:tgtEl>
                                          <p:spTgt spid="23"/>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down)">
                                      <p:cBhvr>
                                        <p:cTn id="13" dur="500"/>
                                        <p:tgtEl>
                                          <p:spTgt spid="26"/>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down)">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circle(in)">
                                      <p:cBhvr>
                                        <p:cTn id="21" dur="2000"/>
                                        <p:tgtEl>
                                          <p:spTgt spid="20"/>
                                        </p:tgtEl>
                                      </p:cBhvr>
                                    </p:animEffect>
                                  </p:childTnLst>
                                </p:cTn>
                              </p:par>
                              <p:par>
                                <p:cTn id="22" presetID="6" presetClass="entr" presetSubtype="16"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circle(in)">
                                      <p:cBhvr>
                                        <p:cTn id="24" dur="2000"/>
                                        <p:tgtEl>
                                          <p:spTgt spid="24"/>
                                        </p:tgtEl>
                                      </p:cBhvr>
                                    </p:animEffect>
                                  </p:childTnLst>
                                </p:cTn>
                              </p:par>
                              <p:par>
                                <p:cTn id="25" presetID="6" presetClass="entr" presetSubtype="16"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circle(in)">
                                      <p:cBhvr>
                                        <p:cTn id="27" dur="2000"/>
                                        <p:tgtEl>
                                          <p:spTgt spid="27"/>
                                        </p:tgtEl>
                                      </p:cBhvr>
                                    </p:animEffect>
                                  </p:childTnLst>
                                </p:cTn>
                              </p:par>
                              <p:par>
                                <p:cTn id="28" presetID="6" presetClass="entr" presetSubtype="16" fill="hold" grpId="0"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circle(in)">
                                      <p:cBhvr>
                                        <p:cTn id="30" dur="2000"/>
                                        <p:tgtEl>
                                          <p:spTgt spid="30"/>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additive="base">
                                        <p:cTn id="35" dur="500" fill="hold"/>
                                        <p:tgtEl>
                                          <p:spTgt spid="22"/>
                                        </p:tgtEl>
                                        <p:attrNameLst>
                                          <p:attrName>ppt_x</p:attrName>
                                        </p:attrNameLst>
                                      </p:cBhvr>
                                      <p:tavLst>
                                        <p:tav tm="0">
                                          <p:val>
                                            <p:strVal val="#ppt_x"/>
                                          </p:val>
                                        </p:tav>
                                        <p:tav tm="100000">
                                          <p:val>
                                            <p:strVal val="#ppt_x"/>
                                          </p:val>
                                        </p:tav>
                                      </p:tavLst>
                                    </p:anim>
                                    <p:anim calcmode="lin" valueType="num">
                                      <p:cBhvr additive="base">
                                        <p:cTn id="36" dur="500" fill="hold"/>
                                        <p:tgtEl>
                                          <p:spTgt spid="2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500" fill="hold"/>
                                        <p:tgtEl>
                                          <p:spTgt spid="28"/>
                                        </p:tgtEl>
                                        <p:attrNameLst>
                                          <p:attrName>ppt_x</p:attrName>
                                        </p:attrNameLst>
                                      </p:cBhvr>
                                      <p:tavLst>
                                        <p:tav tm="0">
                                          <p:val>
                                            <p:strVal val="#ppt_x"/>
                                          </p:val>
                                        </p:tav>
                                        <p:tav tm="100000">
                                          <p:val>
                                            <p:strVal val="#ppt_x"/>
                                          </p:val>
                                        </p:tav>
                                      </p:tavLst>
                                    </p:anim>
                                    <p:anim calcmode="lin" valueType="num">
                                      <p:cBhvr additive="base">
                                        <p:cTn id="44" dur="500" fill="hold"/>
                                        <p:tgtEl>
                                          <p:spTgt spid="2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500" fill="hold"/>
                                        <p:tgtEl>
                                          <p:spTgt spid="31"/>
                                        </p:tgtEl>
                                        <p:attrNameLst>
                                          <p:attrName>ppt_x</p:attrName>
                                        </p:attrNameLst>
                                      </p:cBhvr>
                                      <p:tavLst>
                                        <p:tav tm="0">
                                          <p:val>
                                            <p:strVal val="#ppt_x"/>
                                          </p:val>
                                        </p:tav>
                                        <p:tav tm="100000">
                                          <p:val>
                                            <p:strVal val="#ppt_x"/>
                                          </p:val>
                                        </p:tav>
                                      </p:tavLst>
                                    </p:anim>
                                    <p:anim calcmode="lin" valueType="num">
                                      <p:cBhvr additive="base">
                                        <p:cTn id="4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865"/>
        <p:cNvGrpSpPr/>
        <p:nvPr/>
      </p:nvGrpSpPr>
      <p:grpSpPr>
        <a:xfrm>
          <a:off x="0" y="0"/>
          <a:ext cx="0" cy="0"/>
          <a:chOff x="0" y="0"/>
          <a:chExt cx="0" cy="0"/>
        </a:xfrm>
      </p:grpSpPr>
      <p:sp>
        <p:nvSpPr>
          <p:cNvPr id="19" name="思想气泡: 云 3">
            <a:extLst>
              <a:ext uri="{FF2B5EF4-FFF2-40B4-BE49-F238E27FC236}">
                <a16:creationId xmlns:a16="http://schemas.microsoft.com/office/drawing/2014/main" id="{36CC6903-CF78-D45B-0619-E1F6DCD59EFF}"/>
              </a:ext>
            </a:extLst>
          </p:cNvPr>
          <p:cNvSpPr/>
          <p:nvPr/>
        </p:nvSpPr>
        <p:spPr>
          <a:xfrm>
            <a:off x="107814" y="219298"/>
            <a:ext cx="1034687" cy="637442"/>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3</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21" name="文本框 5">
            <a:extLst>
              <a:ext uri="{FF2B5EF4-FFF2-40B4-BE49-F238E27FC236}">
                <a16:creationId xmlns:a16="http://schemas.microsoft.com/office/drawing/2014/main" id="{3A0E8FBB-1384-2781-DD34-479B8C91863F}"/>
              </a:ext>
            </a:extLst>
          </p:cNvPr>
          <p:cNvSpPr txBox="1"/>
          <p:nvPr/>
        </p:nvSpPr>
        <p:spPr>
          <a:xfrm>
            <a:off x="1142501" y="327148"/>
            <a:ext cx="7139350" cy="461665"/>
          </a:xfrm>
          <a:prstGeom prst="rect">
            <a:avLst/>
          </a:prstGeom>
          <a:noFill/>
        </p:spPr>
        <p:txBody>
          <a:bodyPr wrap="square" rtlCol="0">
            <a:spAutoFit/>
          </a:bodyPr>
          <a:lstStyle/>
          <a:p>
            <a:pPr defTabSz="685800">
              <a:buClrTx/>
            </a:pPr>
            <a:r>
              <a:rPr lang="en-US" sz="2400" b="1">
                <a:solidFill>
                  <a:srgbClr val="387938"/>
                </a:solidFill>
                <a:latin typeface="Times New Roman" panose="02020603050405020304" pitchFamily="18" charset="0"/>
                <a:cs typeface="Times New Roman" panose="02020603050405020304" pitchFamily="18" charset="0"/>
              </a:rPr>
              <a:t>Mong ước được cống hiến của nhân vật trữ tình</a:t>
            </a:r>
            <a:endParaRPr lang="zh-CN" altLang="en-US" sz="2400" b="1" kern="1200" dirty="0">
              <a:solidFill>
                <a:srgbClr val="387938"/>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255" name="图片 60">
            <a:extLst>
              <a:ext uri="{FF2B5EF4-FFF2-40B4-BE49-F238E27FC236}">
                <a16:creationId xmlns:a16="http://schemas.microsoft.com/office/drawing/2014/main" id="{E3674944-FA83-0C9D-7A4E-E7B4AE3A52F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96012" y="1531748"/>
            <a:ext cx="4180740" cy="1716133"/>
          </a:xfrm>
          <a:prstGeom prst="rect">
            <a:avLst/>
          </a:prstGeom>
        </p:spPr>
      </p:pic>
      <p:pic>
        <p:nvPicPr>
          <p:cNvPr id="256" name="图片 10">
            <a:extLst>
              <a:ext uri="{FF2B5EF4-FFF2-40B4-BE49-F238E27FC236}">
                <a16:creationId xmlns:a16="http://schemas.microsoft.com/office/drawing/2014/main" id="{E7202D61-D85A-4BE1-BCAB-4AF65272862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25915" y="1424655"/>
            <a:ext cx="656973" cy="905826"/>
          </a:xfrm>
          <a:prstGeom prst="rect">
            <a:avLst/>
          </a:prstGeom>
        </p:spPr>
      </p:pic>
      <p:sp>
        <p:nvSpPr>
          <p:cNvPr id="258" name="TextBox 257">
            <a:extLst>
              <a:ext uri="{FF2B5EF4-FFF2-40B4-BE49-F238E27FC236}">
                <a16:creationId xmlns:a16="http://schemas.microsoft.com/office/drawing/2014/main" id="{1A29BD1F-D100-1E32-83B8-67AEBDACA243}"/>
              </a:ext>
            </a:extLst>
          </p:cNvPr>
          <p:cNvSpPr txBox="1"/>
          <p:nvPr/>
        </p:nvSpPr>
        <p:spPr>
          <a:xfrm>
            <a:off x="4992607" y="2063123"/>
            <a:ext cx="3383966" cy="830997"/>
          </a:xfrm>
          <a:prstGeom prst="rect">
            <a:avLst/>
          </a:prstGeom>
          <a:noFill/>
        </p:spPr>
        <p:txBody>
          <a:bodyPr wrap="square">
            <a:spAutoFit/>
          </a:bodyPr>
          <a:lstStyle/>
          <a:p>
            <a:pPr algn="ctr"/>
            <a:r>
              <a:rPr lang="en-US" sz="2400">
                <a:effectLst/>
                <a:latin typeface="Times New Roman" panose="02020603050405020304" pitchFamily="18" charset="0"/>
                <a:ea typeface="Calibri" panose="020F0502020204030204" pitchFamily="34" charset="0"/>
              </a:rPr>
              <a:t>Nguyện ước được cống hiến mãnh liệt, cháy bỏng</a:t>
            </a:r>
            <a:endParaRPr lang="en-US" sz="2400"/>
          </a:p>
        </p:txBody>
      </p:sp>
    </p:spTree>
    <p:extLst>
      <p:ext uri="{BB962C8B-B14F-4D97-AF65-F5344CB8AC3E}">
        <p14:creationId xmlns:p14="http://schemas.microsoft.com/office/powerpoint/2010/main" val="40560942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fade">
                                      <p:cBhvr>
                                        <p:cTn id="7" dur="1000"/>
                                        <p:tgtEl>
                                          <p:spTgt spid="258"/>
                                        </p:tgtEl>
                                      </p:cBhvr>
                                    </p:animEffect>
                                    <p:anim calcmode="lin" valueType="num">
                                      <p:cBhvr>
                                        <p:cTn id="8" dur="1000" fill="hold"/>
                                        <p:tgtEl>
                                          <p:spTgt spid="258"/>
                                        </p:tgtEl>
                                        <p:attrNameLst>
                                          <p:attrName>ppt_x</p:attrName>
                                        </p:attrNameLst>
                                      </p:cBhvr>
                                      <p:tavLst>
                                        <p:tav tm="0">
                                          <p:val>
                                            <p:strVal val="#ppt_x"/>
                                          </p:val>
                                        </p:tav>
                                        <p:tav tm="100000">
                                          <p:val>
                                            <p:strVal val="#ppt_x"/>
                                          </p:val>
                                        </p:tav>
                                      </p:tavLst>
                                    </p:anim>
                                    <p:anim calcmode="lin" valueType="num">
                                      <p:cBhvr>
                                        <p:cTn id="9" dur="1000" fill="hold"/>
                                        <p:tgtEl>
                                          <p:spTgt spid="25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55"/>
                                        </p:tgtEl>
                                        <p:attrNameLst>
                                          <p:attrName>style.visibility</p:attrName>
                                        </p:attrNameLst>
                                      </p:cBhvr>
                                      <p:to>
                                        <p:strVal val="visible"/>
                                      </p:to>
                                    </p:set>
                                    <p:animEffect transition="in" filter="fade">
                                      <p:cBhvr>
                                        <p:cTn id="12" dur="1000"/>
                                        <p:tgtEl>
                                          <p:spTgt spid="255"/>
                                        </p:tgtEl>
                                      </p:cBhvr>
                                    </p:animEffect>
                                    <p:anim calcmode="lin" valueType="num">
                                      <p:cBhvr>
                                        <p:cTn id="13" dur="1000" fill="hold"/>
                                        <p:tgtEl>
                                          <p:spTgt spid="255"/>
                                        </p:tgtEl>
                                        <p:attrNameLst>
                                          <p:attrName>ppt_x</p:attrName>
                                        </p:attrNameLst>
                                      </p:cBhvr>
                                      <p:tavLst>
                                        <p:tav tm="0">
                                          <p:val>
                                            <p:strVal val="#ppt_x"/>
                                          </p:val>
                                        </p:tav>
                                        <p:tav tm="100000">
                                          <p:val>
                                            <p:strVal val="#ppt_x"/>
                                          </p:val>
                                        </p:tav>
                                      </p:tavLst>
                                    </p:anim>
                                    <p:anim calcmode="lin" valueType="num">
                                      <p:cBhvr>
                                        <p:cTn id="14" dur="1000" fill="hold"/>
                                        <p:tgtEl>
                                          <p:spTgt spid="25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56"/>
                                        </p:tgtEl>
                                        <p:attrNameLst>
                                          <p:attrName>style.visibility</p:attrName>
                                        </p:attrNameLst>
                                      </p:cBhvr>
                                      <p:to>
                                        <p:strVal val="visible"/>
                                      </p:to>
                                    </p:set>
                                    <p:animEffect transition="in" filter="fade">
                                      <p:cBhvr>
                                        <p:cTn id="17" dur="1000"/>
                                        <p:tgtEl>
                                          <p:spTgt spid="256"/>
                                        </p:tgtEl>
                                      </p:cBhvr>
                                    </p:animEffect>
                                    <p:anim calcmode="lin" valueType="num">
                                      <p:cBhvr>
                                        <p:cTn id="18" dur="1000" fill="hold"/>
                                        <p:tgtEl>
                                          <p:spTgt spid="256"/>
                                        </p:tgtEl>
                                        <p:attrNameLst>
                                          <p:attrName>ppt_x</p:attrName>
                                        </p:attrNameLst>
                                      </p:cBhvr>
                                      <p:tavLst>
                                        <p:tav tm="0">
                                          <p:val>
                                            <p:strVal val="#ppt_x"/>
                                          </p:val>
                                        </p:tav>
                                        <p:tav tm="100000">
                                          <p:val>
                                            <p:strVal val="#ppt_x"/>
                                          </p:val>
                                        </p:tav>
                                      </p:tavLst>
                                    </p:anim>
                                    <p:anim calcmode="lin" valueType="num">
                                      <p:cBhvr>
                                        <p:cTn id="19" dur="1000" fill="hold"/>
                                        <p:tgtEl>
                                          <p:spTgt spid="2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865"/>
        <p:cNvGrpSpPr/>
        <p:nvPr/>
      </p:nvGrpSpPr>
      <p:grpSpPr>
        <a:xfrm>
          <a:off x="0" y="0"/>
          <a:ext cx="0" cy="0"/>
          <a:chOff x="0" y="0"/>
          <a:chExt cx="0" cy="0"/>
        </a:xfrm>
      </p:grpSpPr>
      <p:sp>
        <p:nvSpPr>
          <p:cNvPr id="19" name="思想气泡: 云 3">
            <a:extLst>
              <a:ext uri="{FF2B5EF4-FFF2-40B4-BE49-F238E27FC236}">
                <a16:creationId xmlns:a16="http://schemas.microsoft.com/office/drawing/2014/main" id="{36CC6903-CF78-D45B-0619-E1F6DCD59EFF}"/>
              </a:ext>
            </a:extLst>
          </p:cNvPr>
          <p:cNvSpPr/>
          <p:nvPr/>
        </p:nvSpPr>
        <p:spPr>
          <a:xfrm>
            <a:off x="107814" y="219298"/>
            <a:ext cx="1034687" cy="637442"/>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3</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21" name="文本框 5">
            <a:extLst>
              <a:ext uri="{FF2B5EF4-FFF2-40B4-BE49-F238E27FC236}">
                <a16:creationId xmlns:a16="http://schemas.microsoft.com/office/drawing/2014/main" id="{3A0E8FBB-1384-2781-DD34-479B8C91863F}"/>
              </a:ext>
            </a:extLst>
          </p:cNvPr>
          <p:cNvSpPr txBox="1"/>
          <p:nvPr/>
        </p:nvSpPr>
        <p:spPr>
          <a:xfrm>
            <a:off x="1142501" y="327148"/>
            <a:ext cx="7139350" cy="461665"/>
          </a:xfrm>
          <a:prstGeom prst="rect">
            <a:avLst/>
          </a:prstGeom>
          <a:noFill/>
        </p:spPr>
        <p:txBody>
          <a:bodyPr wrap="square" rtlCol="0">
            <a:spAutoFit/>
          </a:bodyPr>
          <a:lstStyle/>
          <a:p>
            <a:pPr defTabSz="685800">
              <a:buClrTx/>
            </a:pPr>
            <a:r>
              <a:rPr lang="en-US" sz="2400" b="1">
                <a:solidFill>
                  <a:srgbClr val="387938"/>
                </a:solidFill>
                <a:latin typeface="Times New Roman" panose="02020603050405020304" pitchFamily="18" charset="0"/>
                <a:cs typeface="Times New Roman" panose="02020603050405020304" pitchFamily="18" charset="0"/>
              </a:rPr>
              <a:t>Mong ước được cống hiến của nhân vật trữ tình</a:t>
            </a:r>
            <a:endParaRPr lang="zh-CN" altLang="en-US" sz="2400" b="1" kern="1200" dirty="0">
              <a:solidFill>
                <a:srgbClr val="387938"/>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grpSp>
        <p:nvGrpSpPr>
          <p:cNvPr id="41" name="Google Shape;65;p17">
            <a:extLst>
              <a:ext uri="{FF2B5EF4-FFF2-40B4-BE49-F238E27FC236}">
                <a16:creationId xmlns:a16="http://schemas.microsoft.com/office/drawing/2014/main" id="{8DD7A0F9-F0DA-77B5-EF9B-A99F6F249969}"/>
              </a:ext>
            </a:extLst>
          </p:cNvPr>
          <p:cNvGrpSpPr/>
          <p:nvPr/>
        </p:nvGrpSpPr>
        <p:grpSpPr>
          <a:xfrm>
            <a:off x="-626514" y="235131"/>
            <a:ext cx="5890846" cy="6075680"/>
            <a:chOff x="-392294" y="-643321"/>
            <a:chExt cx="7271838" cy="7891417"/>
          </a:xfrm>
        </p:grpSpPr>
        <p:sp>
          <p:nvSpPr>
            <p:cNvPr id="42" name="Google Shape;66;p17">
              <a:extLst>
                <a:ext uri="{FF2B5EF4-FFF2-40B4-BE49-F238E27FC236}">
                  <a16:creationId xmlns:a16="http://schemas.microsoft.com/office/drawing/2014/main" id="{82E75ECD-F6BB-B82A-F4CF-B5DF135CAA49}"/>
                </a:ext>
              </a:extLst>
            </p:cNvPr>
            <p:cNvSpPr/>
            <p:nvPr/>
          </p:nvSpPr>
          <p:spPr>
            <a:xfrm rot="9113820">
              <a:off x="2885927" y="212704"/>
              <a:ext cx="3914294" cy="1117995"/>
            </a:xfrm>
            <a:custGeom>
              <a:avLst/>
              <a:gdLst/>
              <a:ahLst/>
              <a:cxnLst/>
              <a:rect l="l" t="t" r="r" b="b"/>
              <a:pathLst>
                <a:path w="62727" h="17916" extrusionOk="0">
                  <a:moveTo>
                    <a:pt x="41234" y="0"/>
                  </a:moveTo>
                  <a:lnTo>
                    <a:pt x="40988" y="0"/>
                  </a:lnTo>
                  <a:cubicBezTo>
                    <a:pt x="29766" y="77"/>
                    <a:pt x="13592" y="3050"/>
                    <a:pt x="179" y="17100"/>
                  </a:cubicBezTo>
                  <a:cubicBezTo>
                    <a:pt x="145" y="17134"/>
                    <a:pt x="111" y="17168"/>
                    <a:pt x="77" y="17245"/>
                  </a:cubicBezTo>
                  <a:cubicBezTo>
                    <a:pt x="0" y="17415"/>
                    <a:pt x="34" y="17627"/>
                    <a:pt x="213" y="17772"/>
                  </a:cubicBezTo>
                  <a:cubicBezTo>
                    <a:pt x="289" y="17882"/>
                    <a:pt x="425" y="17916"/>
                    <a:pt x="535" y="17916"/>
                  </a:cubicBezTo>
                  <a:cubicBezTo>
                    <a:pt x="671" y="17916"/>
                    <a:pt x="782" y="17840"/>
                    <a:pt x="884" y="17772"/>
                  </a:cubicBezTo>
                  <a:cubicBezTo>
                    <a:pt x="14051" y="3967"/>
                    <a:pt x="29945" y="1028"/>
                    <a:pt x="40988" y="994"/>
                  </a:cubicBezTo>
                  <a:lnTo>
                    <a:pt x="41234" y="994"/>
                  </a:lnTo>
                  <a:cubicBezTo>
                    <a:pt x="53093" y="994"/>
                    <a:pt x="61911" y="4214"/>
                    <a:pt x="62013" y="4248"/>
                  </a:cubicBezTo>
                  <a:cubicBezTo>
                    <a:pt x="62089" y="4248"/>
                    <a:pt x="62123" y="4290"/>
                    <a:pt x="62191" y="4290"/>
                  </a:cubicBezTo>
                  <a:cubicBezTo>
                    <a:pt x="62403" y="4290"/>
                    <a:pt x="62582" y="4146"/>
                    <a:pt x="62650" y="3967"/>
                  </a:cubicBezTo>
                  <a:cubicBezTo>
                    <a:pt x="62726" y="3721"/>
                    <a:pt x="62616" y="3441"/>
                    <a:pt x="62370" y="3330"/>
                  </a:cubicBezTo>
                  <a:cubicBezTo>
                    <a:pt x="62259" y="3296"/>
                    <a:pt x="53272" y="0"/>
                    <a:pt x="412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 name="Google Shape;67;p17">
              <a:extLst>
                <a:ext uri="{FF2B5EF4-FFF2-40B4-BE49-F238E27FC236}">
                  <a16:creationId xmlns:a16="http://schemas.microsoft.com/office/drawing/2014/main" id="{94359254-7CA0-22B1-F0B6-B8F24F0637B4}"/>
                </a:ext>
              </a:extLst>
            </p:cNvPr>
            <p:cNvGrpSpPr/>
            <p:nvPr/>
          </p:nvGrpSpPr>
          <p:grpSpPr>
            <a:xfrm>
              <a:off x="4837839" y="410403"/>
              <a:ext cx="1076710" cy="1237015"/>
              <a:chOff x="5022439" y="282828"/>
              <a:chExt cx="1076710" cy="1237015"/>
            </a:xfrm>
          </p:grpSpPr>
          <p:sp>
            <p:nvSpPr>
              <p:cNvPr id="251" name="Google Shape;68;p17">
                <a:extLst>
                  <a:ext uri="{FF2B5EF4-FFF2-40B4-BE49-F238E27FC236}">
                    <a16:creationId xmlns:a16="http://schemas.microsoft.com/office/drawing/2014/main" id="{BB316104-3AD8-1272-32E1-622B4DD91E83}"/>
                  </a:ext>
                </a:extLst>
              </p:cNvPr>
              <p:cNvSpPr/>
              <p:nvPr/>
            </p:nvSpPr>
            <p:spPr>
              <a:xfrm rot="9113846">
                <a:off x="5352091" y="856047"/>
                <a:ext cx="658566" cy="540550"/>
              </a:xfrm>
              <a:custGeom>
                <a:avLst/>
                <a:gdLst/>
                <a:ahLst/>
                <a:cxnLst/>
                <a:rect l="l" t="t" r="r" b="b"/>
                <a:pathLst>
                  <a:path w="9481" h="7782" extrusionOk="0">
                    <a:moveTo>
                      <a:pt x="382" y="1"/>
                    </a:moveTo>
                    <a:lnTo>
                      <a:pt x="382" y="1"/>
                    </a:lnTo>
                    <a:cubicBezTo>
                      <a:pt x="382" y="1"/>
                      <a:pt x="0" y="2439"/>
                      <a:pt x="2226" y="4885"/>
                    </a:cubicBezTo>
                    <a:cubicBezTo>
                      <a:pt x="4494" y="7357"/>
                      <a:pt x="9480" y="7782"/>
                      <a:pt x="9480" y="7782"/>
                    </a:cubicBezTo>
                    <a:cubicBezTo>
                      <a:pt x="9480" y="7782"/>
                      <a:pt x="7144" y="4036"/>
                      <a:pt x="4350" y="2192"/>
                    </a:cubicBezTo>
                    <a:cubicBezTo>
                      <a:pt x="1555" y="315"/>
                      <a:pt x="382" y="1"/>
                      <a:pt x="3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9;p17">
                <a:extLst>
                  <a:ext uri="{FF2B5EF4-FFF2-40B4-BE49-F238E27FC236}">
                    <a16:creationId xmlns:a16="http://schemas.microsoft.com/office/drawing/2014/main" id="{B6333CEC-5F40-983B-B265-E7D7E9578B0B}"/>
                  </a:ext>
                </a:extLst>
              </p:cNvPr>
              <p:cNvSpPr/>
              <p:nvPr/>
            </p:nvSpPr>
            <p:spPr>
              <a:xfrm rot="9113846">
                <a:off x="5327596" y="874842"/>
                <a:ext cx="575351" cy="464490"/>
              </a:xfrm>
              <a:custGeom>
                <a:avLst/>
                <a:gdLst/>
                <a:ahLst/>
                <a:cxnLst/>
                <a:rect l="l" t="t" r="r" b="b"/>
                <a:pathLst>
                  <a:path w="8283" h="6687" extrusionOk="0">
                    <a:moveTo>
                      <a:pt x="102" y="1"/>
                    </a:moveTo>
                    <a:cubicBezTo>
                      <a:pt x="102" y="1"/>
                      <a:pt x="34" y="1"/>
                      <a:pt x="34" y="35"/>
                    </a:cubicBezTo>
                    <a:lnTo>
                      <a:pt x="0" y="69"/>
                    </a:lnTo>
                    <a:cubicBezTo>
                      <a:pt x="0" y="137"/>
                      <a:pt x="0" y="171"/>
                      <a:pt x="34" y="213"/>
                    </a:cubicBezTo>
                    <a:cubicBezTo>
                      <a:pt x="102" y="281"/>
                      <a:pt x="5488" y="4987"/>
                      <a:pt x="8104" y="6652"/>
                    </a:cubicBezTo>
                    <a:cubicBezTo>
                      <a:pt x="8104" y="6686"/>
                      <a:pt x="8138" y="6686"/>
                      <a:pt x="8172" y="6686"/>
                    </a:cubicBezTo>
                    <a:cubicBezTo>
                      <a:pt x="8206" y="6686"/>
                      <a:pt x="8249" y="6652"/>
                      <a:pt x="8283" y="6618"/>
                    </a:cubicBezTo>
                    <a:cubicBezTo>
                      <a:pt x="8283" y="6584"/>
                      <a:pt x="8283" y="6508"/>
                      <a:pt x="8206" y="6474"/>
                    </a:cubicBezTo>
                    <a:cubicBezTo>
                      <a:pt x="5624" y="4775"/>
                      <a:pt x="247" y="69"/>
                      <a:pt x="213" y="35"/>
                    </a:cubicBezTo>
                    <a:cubicBezTo>
                      <a:pt x="179" y="1"/>
                      <a:pt x="136"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70;p17">
                <a:extLst>
                  <a:ext uri="{FF2B5EF4-FFF2-40B4-BE49-F238E27FC236}">
                    <a16:creationId xmlns:a16="http://schemas.microsoft.com/office/drawing/2014/main" id="{21E9557A-CE92-672C-A5A7-731B64516964}"/>
                  </a:ext>
                </a:extLst>
              </p:cNvPr>
              <p:cNvSpPr/>
              <p:nvPr/>
            </p:nvSpPr>
            <p:spPr>
              <a:xfrm rot="9113846">
                <a:off x="5140552" y="344465"/>
                <a:ext cx="413088" cy="604872"/>
              </a:xfrm>
              <a:custGeom>
                <a:avLst/>
                <a:gdLst/>
                <a:ahLst/>
                <a:cxnLst/>
                <a:rect l="l" t="t" r="r" b="b"/>
                <a:pathLst>
                  <a:path w="5947" h="8708" extrusionOk="0">
                    <a:moveTo>
                      <a:pt x="5946" y="0"/>
                    </a:moveTo>
                    <a:lnTo>
                      <a:pt x="5946" y="0"/>
                    </a:lnTo>
                    <a:cubicBezTo>
                      <a:pt x="5946" y="0"/>
                      <a:pt x="2650" y="1096"/>
                      <a:pt x="1342" y="3500"/>
                    </a:cubicBezTo>
                    <a:cubicBezTo>
                      <a:pt x="0" y="5947"/>
                      <a:pt x="917" y="8707"/>
                      <a:pt x="917" y="8707"/>
                    </a:cubicBezTo>
                    <a:cubicBezTo>
                      <a:pt x="917" y="8707"/>
                      <a:pt x="1521" y="8283"/>
                      <a:pt x="3186" y="5981"/>
                    </a:cubicBezTo>
                    <a:cubicBezTo>
                      <a:pt x="4885" y="3645"/>
                      <a:pt x="5946" y="0"/>
                      <a:pt x="59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1;p17">
                <a:extLst>
                  <a:ext uri="{FF2B5EF4-FFF2-40B4-BE49-F238E27FC236}">
                    <a16:creationId xmlns:a16="http://schemas.microsoft.com/office/drawing/2014/main" id="{21B751AC-4C35-917B-5690-BA5BC3CDD3AE}"/>
                  </a:ext>
                </a:extLst>
              </p:cNvPr>
              <p:cNvSpPr/>
              <p:nvPr/>
            </p:nvSpPr>
            <p:spPr>
              <a:xfrm rot="9113846">
                <a:off x="5165244" y="470808"/>
                <a:ext cx="324594" cy="506931"/>
              </a:xfrm>
              <a:custGeom>
                <a:avLst/>
                <a:gdLst/>
                <a:ahLst/>
                <a:cxnLst/>
                <a:rect l="l" t="t" r="r" b="b"/>
                <a:pathLst>
                  <a:path w="4673" h="7298" extrusionOk="0">
                    <a:moveTo>
                      <a:pt x="4536" y="1"/>
                    </a:moveTo>
                    <a:cubicBezTo>
                      <a:pt x="4494" y="1"/>
                      <a:pt x="4494" y="35"/>
                      <a:pt x="4460" y="35"/>
                    </a:cubicBezTo>
                    <a:cubicBezTo>
                      <a:pt x="2124" y="2337"/>
                      <a:pt x="816" y="5098"/>
                      <a:pt x="289" y="6372"/>
                    </a:cubicBezTo>
                    <a:cubicBezTo>
                      <a:pt x="111" y="6831"/>
                      <a:pt x="34" y="7120"/>
                      <a:pt x="34" y="7154"/>
                    </a:cubicBezTo>
                    <a:cubicBezTo>
                      <a:pt x="0" y="7187"/>
                      <a:pt x="34" y="7255"/>
                      <a:pt x="111" y="7298"/>
                    </a:cubicBezTo>
                    <a:lnTo>
                      <a:pt x="145" y="7298"/>
                    </a:lnTo>
                    <a:cubicBezTo>
                      <a:pt x="213" y="7298"/>
                      <a:pt x="247" y="7255"/>
                      <a:pt x="247" y="7221"/>
                    </a:cubicBezTo>
                    <a:cubicBezTo>
                      <a:pt x="289" y="7187"/>
                      <a:pt x="1487" y="3297"/>
                      <a:pt x="4638" y="213"/>
                    </a:cubicBezTo>
                    <a:cubicBezTo>
                      <a:pt x="4672" y="179"/>
                      <a:pt x="4672" y="111"/>
                      <a:pt x="4638" y="35"/>
                    </a:cubicBezTo>
                    <a:cubicBezTo>
                      <a:pt x="4604" y="35"/>
                      <a:pt x="4570" y="1"/>
                      <a:pt x="4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72;p17">
              <a:extLst>
                <a:ext uri="{FF2B5EF4-FFF2-40B4-BE49-F238E27FC236}">
                  <a16:creationId xmlns:a16="http://schemas.microsoft.com/office/drawing/2014/main" id="{076B0794-3FCF-D834-3FE8-91DD3E99FCC4}"/>
                </a:ext>
              </a:extLst>
            </p:cNvPr>
            <p:cNvGrpSpPr/>
            <p:nvPr/>
          </p:nvGrpSpPr>
          <p:grpSpPr>
            <a:xfrm>
              <a:off x="4305507" y="846284"/>
              <a:ext cx="835541" cy="1192508"/>
              <a:chOff x="4305507" y="846284"/>
              <a:chExt cx="835541" cy="1192508"/>
            </a:xfrm>
          </p:grpSpPr>
          <p:sp>
            <p:nvSpPr>
              <p:cNvPr id="247" name="Google Shape;73;p17">
                <a:extLst>
                  <a:ext uri="{FF2B5EF4-FFF2-40B4-BE49-F238E27FC236}">
                    <a16:creationId xmlns:a16="http://schemas.microsoft.com/office/drawing/2014/main" id="{C5AE4A5B-9F07-ED29-96CF-483568B1C1EE}"/>
                  </a:ext>
                </a:extLst>
              </p:cNvPr>
              <p:cNvSpPr/>
              <p:nvPr/>
            </p:nvSpPr>
            <p:spPr>
              <a:xfrm rot="9113872">
                <a:off x="4600349" y="1414972"/>
                <a:ext cx="435965" cy="553786"/>
              </a:xfrm>
              <a:custGeom>
                <a:avLst/>
                <a:gdLst/>
                <a:ahLst/>
                <a:cxnLst/>
                <a:rect l="l" t="t" r="r" b="b"/>
                <a:pathLst>
                  <a:path w="6160" h="7825" extrusionOk="0">
                    <a:moveTo>
                      <a:pt x="256" y="1"/>
                    </a:moveTo>
                    <a:lnTo>
                      <a:pt x="256" y="1"/>
                    </a:lnTo>
                    <a:cubicBezTo>
                      <a:pt x="256" y="1"/>
                      <a:pt x="1" y="2762"/>
                      <a:pt x="1139" y="4707"/>
                    </a:cubicBezTo>
                    <a:cubicBezTo>
                      <a:pt x="2235" y="6618"/>
                      <a:pt x="6160" y="7825"/>
                      <a:pt x="6160" y="7825"/>
                    </a:cubicBezTo>
                    <a:cubicBezTo>
                      <a:pt x="6160" y="7825"/>
                      <a:pt x="5735" y="4817"/>
                      <a:pt x="3509" y="2617"/>
                    </a:cubicBezTo>
                    <a:cubicBezTo>
                      <a:pt x="1241" y="459"/>
                      <a:pt x="256" y="1"/>
                      <a:pt x="2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74;p17">
                <a:extLst>
                  <a:ext uri="{FF2B5EF4-FFF2-40B4-BE49-F238E27FC236}">
                    <a16:creationId xmlns:a16="http://schemas.microsoft.com/office/drawing/2014/main" id="{B72E31C2-B953-2CCC-AD0B-D53BB30BF247}"/>
                  </a:ext>
                </a:extLst>
              </p:cNvPr>
              <p:cNvSpPr/>
              <p:nvPr/>
            </p:nvSpPr>
            <p:spPr>
              <a:xfrm rot="9113872">
                <a:off x="4408568" y="911831"/>
                <a:ext cx="413742" cy="541118"/>
              </a:xfrm>
              <a:custGeom>
                <a:avLst/>
                <a:gdLst/>
                <a:ahLst/>
                <a:cxnLst/>
                <a:rect l="l" t="t" r="r" b="b"/>
                <a:pathLst>
                  <a:path w="5846" h="7646" extrusionOk="0">
                    <a:moveTo>
                      <a:pt x="5845" y="1"/>
                    </a:moveTo>
                    <a:lnTo>
                      <a:pt x="5845" y="1"/>
                    </a:lnTo>
                    <a:cubicBezTo>
                      <a:pt x="5845" y="1"/>
                      <a:pt x="2660" y="1164"/>
                      <a:pt x="1343" y="3823"/>
                    </a:cubicBezTo>
                    <a:cubicBezTo>
                      <a:pt x="1" y="6474"/>
                      <a:pt x="179" y="7646"/>
                      <a:pt x="179" y="7646"/>
                    </a:cubicBezTo>
                    <a:cubicBezTo>
                      <a:pt x="179" y="7646"/>
                      <a:pt x="2158" y="6550"/>
                      <a:pt x="3543" y="4775"/>
                    </a:cubicBezTo>
                    <a:cubicBezTo>
                      <a:pt x="4919" y="3008"/>
                      <a:pt x="5845" y="1"/>
                      <a:pt x="58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75;p17">
                <a:extLst>
                  <a:ext uri="{FF2B5EF4-FFF2-40B4-BE49-F238E27FC236}">
                    <a16:creationId xmlns:a16="http://schemas.microsoft.com/office/drawing/2014/main" id="{C74B5DFA-D510-FCF1-EA31-66FF77A4E553}"/>
                  </a:ext>
                </a:extLst>
              </p:cNvPr>
              <p:cNvSpPr/>
              <p:nvPr/>
            </p:nvSpPr>
            <p:spPr>
              <a:xfrm rot="9113872">
                <a:off x="4564706" y="1446759"/>
                <a:ext cx="333131" cy="415498"/>
              </a:xfrm>
              <a:custGeom>
                <a:avLst/>
                <a:gdLst/>
                <a:ahLst/>
                <a:cxnLst/>
                <a:rect l="l" t="t" r="r" b="b"/>
                <a:pathLst>
                  <a:path w="4707" h="5871" extrusionOk="0">
                    <a:moveTo>
                      <a:pt x="69" y="1"/>
                    </a:moveTo>
                    <a:lnTo>
                      <a:pt x="35" y="1"/>
                    </a:lnTo>
                    <a:cubicBezTo>
                      <a:pt x="35" y="35"/>
                      <a:pt x="1" y="35"/>
                      <a:pt x="1" y="35"/>
                    </a:cubicBezTo>
                    <a:cubicBezTo>
                      <a:pt x="1" y="68"/>
                      <a:pt x="1" y="102"/>
                      <a:pt x="35" y="136"/>
                    </a:cubicBezTo>
                    <a:cubicBezTo>
                      <a:pt x="35" y="170"/>
                      <a:pt x="2728" y="4036"/>
                      <a:pt x="4563" y="5836"/>
                    </a:cubicBezTo>
                    <a:cubicBezTo>
                      <a:pt x="4563" y="5870"/>
                      <a:pt x="4597" y="5870"/>
                      <a:pt x="4597" y="5870"/>
                    </a:cubicBezTo>
                    <a:cubicBezTo>
                      <a:pt x="4639" y="5870"/>
                      <a:pt x="4639" y="5870"/>
                      <a:pt x="4673" y="5836"/>
                    </a:cubicBezTo>
                    <a:cubicBezTo>
                      <a:pt x="4707" y="5803"/>
                      <a:pt x="4707" y="5769"/>
                      <a:pt x="4673" y="5735"/>
                    </a:cubicBezTo>
                    <a:cubicBezTo>
                      <a:pt x="2864" y="3925"/>
                      <a:pt x="179" y="68"/>
                      <a:pt x="137" y="35"/>
                    </a:cubicBezTo>
                    <a:cubicBezTo>
                      <a:pt x="137" y="1"/>
                      <a:pt x="103" y="1"/>
                      <a:pt x="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76;p17">
                <a:extLst>
                  <a:ext uri="{FF2B5EF4-FFF2-40B4-BE49-F238E27FC236}">
                    <a16:creationId xmlns:a16="http://schemas.microsoft.com/office/drawing/2014/main" id="{CF4DDEAB-71FF-23DE-772E-26A048ACCE6F}"/>
                  </a:ext>
                </a:extLst>
              </p:cNvPr>
              <p:cNvSpPr/>
              <p:nvPr/>
            </p:nvSpPr>
            <p:spPr>
              <a:xfrm rot="9113872">
                <a:off x="4427536" y="1001471"/>
                <a:ext cx="363210" cy="465958"/>
              </a:xfrm>
              <a:custGeom>
                <a:avLst/>
                <a:gdLst/>
                <a:ahLst/>
                <a:cxnLst/>
                <a:rect l="l" t="t" r="r" b="b"/>
                <a:pathLst>
                  <a:path w="5132" h="6584" extrusionOk="0">
                    <a:moveTo>
                      <a:pt x="5063" y="0"/>
                    </a:moveTo>
                    <a:cubicBezTo>
                      <a:pt x="5021" y="0"/>
                      <a:pt x="5021" y="0"/>
                      <a:pt x="4987" y="43"/>
                    </a:cubicBezTo>
                    <a:cubicBezTo>
                      <a:pt x="4001" y="1172"/>
                      <a:pt x="68" y="6414"/>
                      <a:pt x="34" y="6448"/>
                    </a:cubicBezTo>
                    <a:lnTo>
                      <a:pt x="34" y="6482"/>
                    </a:lnTo>
                    <a:cubicBezTo>
                      <a:pt x="0" y="6516"/>
                      <a:pt x="34" y="6550"/>
                      <a:pt x="68" y="6550"/>
                    </a:cubicBezTo>
                    <a:cubicBezTo>
                      <a:pt x="68" y="6584"/>
                      <a:pt x="68" y="6584"/>
                      <a:pt x="102" y="6584"/>
                    </a:cubicBezTo>
                    <a:cubicBezTo>
                      <a:pt x="136" y="6584"/>
                      <a:pt x="136" y="6584"/>
                      <a:pt x="179" y="6550"/>
                    </a:cubicBezTo>
                    <a:cubicBezTo>
                      <a:pt x="213" y="6516"/>
                      <a:pt x="4137" y="1240"/>
                      <a:pt x="5131" y="144"/>
                    </a:cubicBezTo>
                    <a:lnTo>
                      <a:pt x="5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77;p17">
              <a:extLst>
                <a:ext uri="{FF2B5EF4-FFF2-40B4-BE49-F238E27FC236}">
                  <a16:creationId xmlns:a16="http://schemas.microsoft.com/office/drawing/2014/main" id="{8C194034-C0E5-E5FE-252B-01E9D82BCC26}"/>
                </a:ext>
              </a:extLst>
            </p:cNvPr>
            <p:cNvSpPr/>
            <p:nvPr/>
          </p:nvSpPr>
          <p:spPr>
            <a:xfrm rot="9113820">
              <a:off x="4038567" y="1680987"/>
              <a:ext cx="403991" cy="552383"/>
            </a:xfrm>
            <a:custGeom>
              <a:avLst/>
              <a:gdLst/>
              <a:ahLst/>
              <a:cxnLst/>
              <a:rect l="l" t="t" r="r" b="b"/>
              <a:pathLst>
                <a:path w="6474" h="8852" extrusionOk="0">
                  <a:moveTo>
                    <a:pt x="459" y="0"/>
                  </a:moveTo>
                  <a:cubicBezTo>
                    <a:pt x="391" y="0"/>
                    <a:pt x="357" y="34"/>
                    <a:pt x="357" y="34"/>
                  </a:cubicBezTo>
                  <a:cubicBezTo>
                    <a:pt x="357" y="34"/>
                    <a:pt x="0" y="6159"/>
                    <a:pt x="5097" y="8852"/>
                  </a:cubicBezTo>
                  <a:cubicBezTo>
                    <a:pt x="5097" y="8852"/>
                    <a:pt x="6473" y="4247"/>
                    <a:pt x="3543" y="1911"/>
                  </a:cubicBezTo>
                  <a:cubicBezTo>
                    <a:pt x="1419" y="246"/>
                    <a:pt x="705" y="0"/>
                    <a:pt x="4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78;p17">
              <a:extLst>
                <a:ext uri="{FF2B5EF4-FFF2-40B4-BE49-F238E27FC236}">
                  <a16:creationId xmlns:a16="http://schemas.microsoft.com/office/drawing/2014/main" id="{76122F45-2D65-0943-65C1-A314F8FCAD37}"/>
                </a:ext>
              </a:extLst>
            </p:cNvPr>
            <p:cNvSpPr/>
            <p:nvPr/>
          </p:nvSpPr>
          <p:spPr>
            <a:xfrm rot="9113820">
              <a:off x="4086335" y="1696222"/>
              <a:ext cx="196754" cy="406113"/>
            </a:xfrm>
            <a:custGeom>
              <a:avLst/>
              <a:gdLst/>
              <a:ahLst/>
              <a:cxnLst/>
              <a:rect l="l" t="t" r="r" b="b"/>
              <a:pathLst>
                <a:path w="3153" h="6508" extrusionOk="0">
                  <a:moveTo>
                    <a:pt x="111" y="1"/>
                  </a:moveTo>
                  <a:lnTo>
                    <a:pt x="43" y="1"/>
                  </a:lnTo>
                  <a:lnTo>
                    <a:pt x="43" y="35"/>
                  </a:lnTo>
                  <a:cubicBezTo>
                    <a:pt x="0" y="68"/>
                    <a:pt x="0" y="102"/>
                    <a:pt x="43" y="136"/>
                  </a:cubicBezTo>
                  <a:cubicBezTo>
                    <a:pt x="77" y="170"/>
                    <a:pt x="2481" y="3713"/>
                    <a:pt x="3016" y="6440"/>
                  </a:cubicBezTo>
                  <a:cubicBezTo>
                    <a:pt x="3016" y="6474"/>
                    <a:pt x="3050" y="6508"/>
                    <a:pt x="3084" y="6508"/>
                  </a:cubicBezTo>
                  <a:lnTo>
                    <a:pt x="3084" y="6508"/>
                  </a:lnTo>
                  <a:cubicBezTo>
                    <a:pt x="3152" y="6508"/>
                    <a:pt x="3152" y="6440"/>
                    <a:pt x="3152" y="6406"/>
                  </a:cubicBezTo>
                  <a:cubicBezTo>
                    <a:pt x="2625" y="3645"/>
                    <a:pt x="179" y="68"/>
                    <a:pt x="179" y="35"/>
                  </a:cubicBezTo>
                  <a:cubicBezTo>
                    <a:pt x="145" y="1"/>
                    <a:pt x="111" y="1"/>
                    <a:pt x="1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9;p17">
              <a:extLst>
                <a:ext uri="{FF2B5EF4-FFF2-40B4-BE49-F238E27FC236}">
                  <a16:creationId xmlns:a16="http://schemas.microsoft.com/office/drawing/2014/main" id="{926C4493-CE72-D222-5DF7-190DD54FCC2A}"/>
                </a:ext>
              </a:extLst>
            </p:cNvPr>
            <p:cNvSpPr/>
            <p:nvPr/>
          </p:nvSpPr>
          <p:spPr>
            <a:xfrm rot="9113820">
              <a:off x="3842134" y="1223739"/>
              <a:ext cx="412977" cy="494661"/>
            </a:xfrm>
            <a:custGeom>
              <a:avLst/>
              <a:gdLst/>
              <a:ahLst/>
              <a:cxnLst/>
              <a:rect l="l" t="t" r="r" b="b"/>
              <a:pathLst>
                <a:path w="6618" h="7927" extrusionOk="0">
                  <a:moveTo>
                    <a:pt x="5632" y="1"/>
                  </a:moveTo>
                  <a:cubicBezTo>
                    <a:pt x="5632" y="1"/>
                    <a:pt x="3543" y="103"/>
                    <a:pt x="2336" y="2158"/>
                  </a:cubicBezTo>
                  <a:cubicBezTo>
                    <a:pt x="1096" y="4206"/>
                    <a:pt x="0" y="7926"/>
                    <a:pt x="0" y="7926"/>
                  </a:cubicBezTo>
                  <a:cubicBezTo>
                    <a:pt x="0" y="7926"/>
                    <a:pt x="1385" y="7892"/>
                    <a:pt x="4001" y="5310"/>
                  </a:cubicBezTo>
                  <a:cubicBezTo>
                    <a:pt x="6618" y="2719"/>
                    <a:pt x="5632" y="1"/>
                    <a:pt x="56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p17">
              <a:extLst>
                <a:ext uri="{FF2B5EF4-FFF2-40B4-BE49-F238E27FC236}">
                  <a16:creationId xmlns:a16="http://schemas.microsoft.com/office/drawing/2014/main" id="{B567BC6E-5EF1-EA9C-F266-694769B91F4A}"/>
                </a:ext>
              </a:extLst>
            </p:cNvPr>
            <p:cNvSpPr/>
            <p:nvPr/>
          </p:nvSpPr>
          <p:spPr>
            <a:xfrm rot="9113820">
              <a:off x="3924165" y="1326600"/>
              <a:ext cx="263025" cy="399748"/>
            </a:xfrm>
            <a:custGeom>
              <a:avLst/>
              <a:gdLst/>
              <a:ahLst/>
              <a:cxnLst/>
              <a:rect l="l" t="t" r="r" b="b"/>
              <a:pathLst>
                <a:path w="4215" h="6406" extrusionOk="0">
                  <a:moveTo>
                    <a:pt x="4112" y="0"/>
                  </a:moveTo>
                  <a:cubicBezTo>
                    <a:pt x="4070" y="0"/>
                    <a:pt x="4036" y="0"/>
                    <a:pt x="4036" y="34"/>
                  </a:cubicBezTo>
                  <a:cubicBezTo>
                    <a:pt x="2303" y="3645"/>
                    <a:pt x="35" y="6235"/>
                    <a:pt x="1" y="6269"/>
                  </a:cubicBezTo>
                  <a:lnTo>
                    <a:pt x="1" y="6269"/>
                  </a:lnTo>
                  <a:cubicBezTo>
                    <a:pt x="1" y="6303"/>
                    <a:pt x="1" y="6337"/>
                    <a:pt x="35" y="6371"/>
                  </a:cubicBezTo>
                  <a:lnTo>
                    <a:pt x="77" y="6405"/>
                  </a:lnTo>
                  <a:cubicBezTo>
                    <a:pt x="111" y="6405"/>
                    <a:pt x="111" y="6371"/>
                    <a:pt x="145" y="6371"/>
                  </a:cubicBezTo>
                  <a:cubicBezTo>
                    <a:pt x="179" y="6337"/>
                    <a:pt x="2447" y="3721"/>
                    <a:pt x="4180" y="111"/>
                  </a:cubicBezTo>
                  <a:cubicBezTo>
                    <a:pt x="4214" y="77"/>
                    <a:pt x="4180" y="0"/>
                    <a:pt x="4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1;p17">
              <a:extLst>
                <a:ext uri="{FF2B5EF4-FFF2-40B4-BE49-F238E27FC236}">
                  <a16:creationId xmlns:a16="http://schemas.microsoft.com/office/drawing/2014/main" id="{5D04146D-2654-9569-F23C-DABBC547A792}"/>
                </a:ext>
              </a:extLst>
            </p:cNvPr>
            <p:cNvSpPr/>
            <p:nvPr/>
          </p:nvSpPr>
          <p:spPr>
            <a:xfrm rot="-6152688" flipH="1">
              <a:off x="2647042" y="3035637"/>
              <a:ext cx="3920047" cy="3782555"/>
            </a:xfrm>
            <a:custGeom>
              <a:avLst/>
              <a:gdLst/>
              <a:ahLst/>
              <a:cxnLst/>
              <a:rect l="l" t="t" r="r" b="b"/>
              <a:pathLst>
                <a:path w="69591" h="67042" extrusionOk="0">
                  <a:moveTo>
                    <a:pt x="637" y="0"/>
                  </a:moveTo>
                  <a:cubicBezTo>
                    <a:pt x="315" y="0"/>
                    <a:pt x="68" y="246"/>
                    <a:pt x="34" y="527"/>
                  </a:cubicBezTo>
                  <a:cubicBezTo>
                    <a:pt x="0" y="850"/>
                    <a:pt x="247" y="1130"/>
                    <a:pt x="569" y="1164"/>
                  </a:cubicBezTo>
                  <a:cubicBezTo>
                    <a:pt x="1028" y="1206"/>
                    <a:pt x="47181" y="5097"/>
                    <a:pt x="57375" y="23327"/>
                  </a:cubicBezTo>
                  <a:cubicBezTo>
                    <a:pt x="69590" y="45235"/>
                    <a:pt x="58827" y="65980"/>
                    <a:pt x="58717" y="66192"/>
                  </a:cubicBezTo>
                  <a:cubicBezTo>
                    <a:pt x="58581" y="66472"/>
                    <a:pt x="58683" y="66829"/>
                    <a:pt x="58972" y="66965"/>
                  </a:cubicBezTo>
                  <a:cubicBezTo>
                    <a:pt x="59040" y="67041"/>
                    <a:pt x="59142" y="67041"/>
                    <a:pt x="59252" y="67041"/>
                  </a:cubicBezTo>
                  <a:cubicBezTo>
                    <a:pt x="59464" y="67041"/>
                    <a:pt x="59643" y="66931"/>
                    <a:pt x="59745" y="66753"/>
                  </a:cubicBezTo>
                  <a:cubicBezTo>
                    <a:pt x="59889" y="66540"/>
                    <a:pt x="62616" y="61307"/>
                    <a:pt x="63856" y="53271"/>
                  </a:cubicBezTo>
                  <a:cubicBezTo>
                    <a:pt x="64952" y="45838"/>
                    <a:pt x="64952" y="34506"/>
                    <a:pt x="58368" y="22758"/>
                  </a:cubicBezTo>
                  <a:cubicBezTo>
                    <a:pt x="53977" y="14866"/>
                    <a:pt x="42899" y="8639"/>
                    <a:pt x="25485" y="4248"/>
                  </a:cubicBezTo>
                  <a:cubicBezTo>
                    <a:pt x="12564" y="994"/>
                    <a:pt x="782" y="0"/>
                    <a:pt x="6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2;p17">
              <a:extLst>
                <a:ext uri="{FF2B5EF4-FFF2-40B4-BE49-F238E27FC236}">
                  <a16:creationId xmlns:a16="http://schemas.microsoft.com/office/drawing/2014/main" id="{E8FCEAEF-B6C5-0F80-E292-09A9CE8C90FA}"/>
                </a:ext>
              </a:extLst>
            </p:cNvPr>
            <p:cNvSpPr/>
            <p:nvPr/>
          </p:nvSpPr>
          <p:spPr>
            <a:xfrm rot="-6152688" flipH="1">
              <a:off x="2448215" y="4034352"/>
              <a:ext cx="867084" cy="327409"/>
            </a:xfrm>
            <a:custGeom>
              <a:avLst/>
              <a:gdLst/>
              <a:ahLst/>
              <a:cxnLst/>
              <a:rect l="l" t="t" r="r" b="b"/>
              <a:pathLst>
                <a:path w="15393" h="5803" extrusionOk="0">
                  <a:moveTo>
                    <a:pt x="11145" y="0"/>
                  </a:moveTo>
                  <a:cubicBezTo>
                    <a:pt x="8104" y="0"/>
                    <a:pt x="5802" y="1241"/>
                    <a:pt x="4137" y="2761"/>
                  </a:cubicBezTo>
                  <a:cubicBezTo>
                    <a:pt x="1801" y="4953"/>
                    <a:pt x="0" y="5344"/>
                    <a:pt x="0" y="5344"/>
                  </a:cubicBezTo>
                  <a:cubicBezTo>
                    <a:pt x="1096" y="5700"/>
                    <a:pt x="2158" y="5802"/>
                    <a:pt x="3186" y="5802"/>
                  </a:cubicBezTo>
                  <a:cubicBezTo>
                    <a:pt x="6652" y="5802"/>
                    <a:pt x="9735" y="4248"/>
                    <a:pt x="11111" y="2829"/>
                  </a:cubicBezTo>
                  <a:cubicBezTo>
                    <a:pt x="12564" y="1343"/>
                    <a:pt x="14407" y="884"/>
                    <a:pt x="15112" y="740"/>
                  </a:cubicBezTo>
                  <a:cubicBezTo>
                    <a:pt x="15291" y="740"/>
                    <a:pt x="15393" y="706"/>
                    <a:pt x="15393" y="706"/>
                  </a:cubicBezTo>
                  <a:cubicBezTo>
                    <a:pt x="15112" y="638"/>
                    <a:pt x="14832" y="561"/>
                    <a:pt x="14586" y="493"/>
                  </a:cubicBezTo>
                  <a:cubicBezTo>
                    <a:pt x="13345" y="179"/>
                    <a:pt x="12207" y="0"/>
                    <a:pt x="111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3;p17">
              <a:extLst>
                <a:ext uri="{FF2B5EF4-FFF2-40B4-BE49-F238E27FC236}">
                  <a16:creationId xmlns:a16="http://schemas.microsoft.com/office/drawing/2014/main" id="{79A3DC53-DFAE-3520-56B9-F2201692E0B5}"/>
                </a:ext>
              </a:extLst>
            </p:cNvPr>
            <p:cNvSpPr/>
            <p:nvPr/>
          </p:nvSpPr>
          <p:spPr>
            <a:xfrm rot="-6152688" flipH="1">
              <a:off x="2542634" y="4154176"/>
              <a:ext cx="695786" cy="259309"/>
            </a:xfrm>
            <a:custGeom>
              <a:avLst/>
              <a:gdLst/>
              <a:ahLst/>
              <a:cxnLst/>
              <a:rect l="l" t="t" r="r" b="b"/>
              <a:pathLst>
                <a:path w="12352" h="4596" extrusionOk="0">
                  <a:moveTo>
                    <a:pt x="10406" y="0"/>
                  </a:moveTo>
                  <a:cubicBezTo>
                    <a:pt x="8707" y="0"/>
                    <a:pt x="6618" y="425"/>
                    <a:pt x="5174" y="1733"/>
                  </a:cubicBezTo>
                  <a:cubicBezTo>
                    <a:pt x="3262" y="3432"/>
                    <a:pt x="111" y="4426"/>
                    <a:pt x="77" y="4426"/>
                  </a:cubicBezTo>
                  <a:cubicBezTo>
                    <a:pt x="34" y="4426"/>
                    <a:pt x="0" y="4494"/>
                    <a:pt x="0" y="4528"/>
                  </a:cubicBezTo>
                  <a:cubicBezTo>
                    <a:pt x="34" y="4596"/>
                    <a:pt x="77" y="4596"/>
                    <a:pt x="111" y="4596"/>
                  </a:cubicBezTo>
                  <a:lnTo>
                    <a:pt x="145" y="4596"/>
                  </a:lnTo>
                  <a:cubicBezTo>
                    <a:pt x="179" y="4596"/>
                    <a:pt x="3364" y="3610"/>
                    <a:pt x="5276" y="1878"/>
                  </a:cubicBezTo>
                  <a:cubicBezTo>
                    <a:pt x="6728" y="603"/>
                    <a:pt x="8741" y="179"/>
                    <a:pt x="10440" y="179"/>
                  </a:cubicBezTo>
                  <a:cubicBezTo>
                    <a:pt x="11044" y="179"/>
                    <a:pt x="11613" y="247"/>
                    <a:pt x="12071" y="315"/>
                  </a:cubicBezTo>
                  <a:cubicBezTo>
                    <a:pt x="12250" y="315"/>
                    <a:pt x="12352" y="281"/>
                    <a:pt x="12352" y="281"/>
                  </a:cubicBezTo>
                  <a:cubicBezTo>
                    <a:pt x="12071" y="213"/>
                    <a:pt x="11791" y="136"/>
                    <a:pt x="11545" y="68"/>
                  </a:cubicBezTo>
                  <a:cubicBezTo>
                    <a:pt x="11188" y="34"/>
                    <a:pt x="10831" y="0"/>
                    <a:pt x="104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4;p17">
              <a:extLst>
                <a:ext uri="{FF2B5EF4-FFF2-40B4-BE49-F238E27FC236}">
                  <a16:creationId xmlns:a16="http://schemas.microsoft.com/office/drawing/2014/main" id="{887A941E-5992-92B2-7731-6E11AAD0DF49}"/>
                </a:ext>
              </a:extLst>
            </p:cNvPr>
            <p:cNvSpPr/>
            <p:nvPr/>
          </p:nvSpPr>
          <p:spPr>
            <a:xfrm rot="-6152688" flipH="1">
              <a:off x="2026239" y="3982925"/>
              <a:ext cx="765691" cy="742947"/>
            </a:xfrm>
            <a:custGeom>
              <a:avLst/>
              <a:gdLst/>
              <a:ahLst/>
              <a:cxnLst/>
              <a:rect l="l" t="t" r="r" b="b"/>
              <a:pathLst>
                <a:path w="13593" h="13168" extrusionOk="0">
                  <a:moveTo>
                    <a:pt x="1" y="1"/>
                  </a:moveTo>
                  <a:cubicBezTo>
                    <a:pt x="1" y="1"/>
                    <a:pt x="1844" y="3152"/>
                    <a:pt x="2974" y="6125"/>
                  </a:cubicBezTo>
                  <a:cubicBezTo>
                    <a:pt x="3688" y="7969"/>
                    <a:pt x="8708" y="11435"/>
                    <a:pt x="13168" y="13023"/>
                  </a:cubicBezTo>
                  <a:cubicBezTo>
                    <a:pt x="13312" y="13100"/>
                    <a:pt x="13457" y="13134"/>
                    <a:pt x="13593" y="13168"/>
                  </a:cubicBezTo>
                  <a:cubicBezTo>
                    <a:pt x="13593" y="13168"/>
                    <a:pt x="13423" y="13023"/>
                    <a:pt x="13168" y="12811"/>
                  </a:cubicBezTo>
                  <a:lnTo>
                    <a:pt x="13168" y="12811"/>
                  </a:lnTo>
                  <a:cubicBezTo>
                    <a:pt x="12251" y="11961"/>
                    <a:pt x="10059" y="9770"/>
                    <a:pt x="9065" y="7501"/>
                  </a:cubicBezTo>
                  <a:cubicBezTo>
                    <a:pt x="7434" y="3645"/>
                    <a:pt x="4146" y="1453"/>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5;p17">
              <a:extLst>
                <a:ext uri="{FF2B5EF4-FFF2-40B4-BE49-F238E27FC236}">
                  <a16:creationId xmlns:a16="http://schemas.microsoft.com/office/drawing/2014/main" id="{9E13F4DB-90BA-481D-8DA2-08A3B1D3AB55}"/>
                </a:ext>
              </a:extLst>
            </p:cNvPr>
            <p:cNvSpPr/>
            <p:nvPr/>
          </p:nvSpPr>
          <p:spPr>
            <a:xfrm rot="-6152688" flipH="1">
              <a:off x="2169801" y="4098124"/>
              <a:ext cx="625937" cy="623110"/>
            </a:xfrm>
            <a:custGeom>
              <a:avLst/>
              <a:gdLst/>
              <a:ahLst/>
              <a:cxnLst/>
              <a:rect l="l" t="t" r="r" b="b"/>
              <a:pathLst>
                <a:path w="11112" h="11044" extrusionOk="0">
                  <a:moveTo>
                    <a:pt x="111" y="0"/>
                  </a:moveTo>
                  <a:lnTo>
                    <a:pt x="68" y="0"/>
                  </a:lnTo>
                  <a:cubicBezTo>
                    <a:pt x="0" y="34"/>
                    <a:pt x="0" y="111"/>
                    <a:pt x="0" y="145"/>
                  </a:cubicBezTo>
                  <a:cubicBezTo>
                    <a:pt x="34" y="179"/>
                    <a:pt x="1385" y="3254"/>
                    <a:pt x="4248" y="5981"/>
                  </a:cubicBezTo>
                  <a:cubicBezTo>
                    <a:pt x="6584" y="8215"/>
                    <a:pt x="9668" y="10262"/>
                    <a:pt x="10687" y="10899"/>
                  </a:cubicBezTo>
                  <a:cubicBezTo>
                    <a:pt x="10831" y="10976"/>
                    <a:pt x="10976" y="11010"/>
                    <a:pt x="11112" y="11044"/>
                  </a:cubicBezTo>
                  <a:cubicBezTo>
                    <a:pt x="11112" y="11044"/>
                    <a:pt x="10942" y="10899"/>
                    <a:pt x="10687" y="10687"/>
                  </a:cubicBezTo>
                  <a:lnTo>
                    <a:pt x="10687" y="10687"/>
                  </a:lnTo>
                  <a:cubicBezTo>
                    <a:pt x="9591" y="9948"/>
                    <a:pt x="6652" y="8002"/>
                    <a:pt x="4392" y="5845"/>
                  </a:cubicBezTo>
                  <a:cubicBezTo>
                    <a:pt x="1555" y="3152"/>
                    <a:pt x="213" y="111"/>
                    <a:pt x="213" y="68"/>
                  </a:cubicBezTo>
                  <a:cubicBezTo>
                    <a:pt x="179" y="34"/>
                    <a:pt x="145" y="0"/>
                    <a:pt x="1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6;p17">
              <a:extLst>
                <a:ext uri="{FF2B5EF4-FFF2-40B4-BE49-F238E27FC236}">
                  <a16:creationId xmlns:a16="http://schemas.microsoft.com/office/drawing/2014/main" id="{10783E51-E9D2-08DC-D2E4-46C2F1520B0C}"/>
                </a:ext>
              </a:extLst>
            </p:cNvPr>
            <p:cNvSpPr/>
            <p:nvPr/>
          </p:nvSpPr>
          <p:spPr>
            <a:xfrm rot="-5657334" flipH="1">
              <a:off x="2651651" y="4433884"/>
              <a:ext cx="1001113" cy="343720"/>
            </a:xfrm>
            <a:custGeom>
              <a:avLst/>
              <a:gdLst/>
              <a:ahLst/>
              <a:cxnLst/>
              <a:rect l="l" t="t" r="r" b="b"/>
              <a:pathLst>
                <a:path w="17773" h="6092" extrusionOk="0">
                  <a:moveTo>
                    <a:pt x="11613" y="0"/>
                  </a:moveTo>
                  <a:cubicBezTo>
                    <a:pt x="8785" y="0"/>
                    <a:pt x="6449" y="1207"/>
                    <a:pt x="4851" y="2515"/>
                  </a:cubicBezTo>
                  <a:cubicBezTo>
                    <a:pt x="2235" y="4639"/>
                    <a:pt x="1" y="4851"/>
                    <a:pt x="1" y="4851"/>
                  </a:cubicBezTo>
                  <a:cubicBezTo>
                    <a:pt x="1989" y="5734"/>
                    <a:pt x="3722" y="6091"/>
                    <a:pt x="5242" y="6091"/>
                  </a:cubicBezTo>
                  <a:cubicBezTo>
                    <a:pt x="8785" y="6091"/>
                    <a:pt x="11223" y="4180"/>
                    <a:pt x="13066" y="2795"/>
                  </a:cubicBezTo>
                  <a:cubicBezTo>
                    <a:pt x="14306" y="1878"/>
                    <a:pt x="15436" y="1631"/>
                    <a:pt x="16286" y="1631"/>
                  </a:cubicBezTo>
                  <a:cubicBezTo>
                    <a:pt x="16676" y="1631"/>
                    <a:pt x="17025" y="1699"/>
                    <a:pt x="17279" y="1733"/>
                  </a:cubicBezTo>
                  <a:cubicBezTo>
                    <a:pt x="17560" y="1801"/>
                    <a:pt x="17738" y="1912"/>
                    <a:pt x="17772" y="1912"/>
                  </a:cubicBezTo>
                  <a:cubicBezTo>
                    <a:pt x="17347" y="1665"/>
                    <a:pt x="16923" y="1419"/>
                    <a:pt x="16498" y="1207"/>
                  </a:cubicBezTo>
                  <a:cubicBezTo>
                    <a:pt x="14765" y="357"/>
                    <a:pt x="13100" y="0"/>
                    <a:pt x="116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7;p17">
              <a:extLst>
                <a:ext uri="{FF2B5EF4-FFF2-40B4-BE49-F238E27FC236}">
                  <a16:creationId xmlns:a16="http://schemas.microsoft.com/office/drawing/2014/main" id="{F90CB30C-AAB7-A904-1BF9-8179F2952A0F}"/>
                </a:ext>
              </a:extLst>
            </p:cNvPr>
            <p:cNvSpPr/>
            <p:nvPr/>
          </p:nvSpPr>
          <p:spPr>
            <a:xfrm rot="-5657334" flipH="1">
              <a:off x="2771507" y="4619373"/>
              <a:ext cx="751806" cy="223429"/>
            </a:xfrm>
            <a:custGeom>
              <a:avLst/>
              <a:gdLst/>
              <a:ahLst/>
              <a:cxnLst/>
              <a:rect l="l" t="t" r="r" b="b"/>
              <a:pathLst>
                <a:path w="13347" h="3960" extrusionOk="0">
                  <a:moveTo>
                    <a:pt x="9523" y="1"/>
                  </a:moveTo>
                  <a:cubicBezTo>
                    <a:pt x="7791" y="1"/>
                    <a:pt x="6126" y="494"/>
                    <a:pt x="5064" y="1309"/>
                  </a:cubicBezTo>
                  <a:cubicBezTo>
                    <a:pt x="3186" y="2796"/>
                    <a:pt x="111" y="3747"/>
                    <a:pt x="69" y="3747"/>
                  </a:cubicBezTo>
                  <a:cubicBezTo>
                    <a:pt x="35" y="3790"/>
                    <a:pt x="1" y="3824"/>
                    <a:pt x="1" y="3892"/>
                  </a:cubicBezTo>
                  <a:cubicBezTo>
                    <a:pt x="35" y="3925"/>
                    <a:pt x="69" y="3959"/>
                    <a:pt x="111" y="3959"/>
                  </a:cubicBezTo>
                  <a:lnTo>
                    <a:pt x="145" y="3959"/>
                  </a:lnTo>
                  <a:cubicBezTo>
                    <a:pt x="179" y="3959"/>
                    <a:pt x="3297" y="2974"/>
                    <a:pt x="5208" y="1487"/>
                  </a:cubicBezTo>
                  <a:cubicBezTo>
                    <a:pt x="6227" y="672"/>
                    <a:pt x="7858" y="179"/>
                    <a:pt x="9523" y="179"/>
                  </a:cubicBezTo>
                  <a:cubicBezTo>
                    <a:pt x="10653" y="179"/>
                    <a:pt x="11826" y="426"/>
                    <a:pt x="12853" y="918"/>
                  </a:cubicBezTo>
                  <a:cubicBezTo>
                    <a:pt x="13134" y="986"/>
                    <a:pt x="13312" y="1097"/>
                    <a:pt x="13346" y="1097"/>
                  </a:cubicBezTo>
                  <a:cubicBezTo>
                    <a:pt x="12921" y="850"/>
                    <a:pt x="12497" y="604"/>
                    <a:pt x="12072" y="392"/>
                  </a:cubicBezTo>
                  <a:cubicBezTo>
                    <a:pt x="11256" y="103"/>
                    <a:pt x="10407" y="1"/>
                    <a:pt x="95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8;p17">
              <a:extLst>
                <a:ext uri="{FF2B5EF4-FFF2-40B4-BE49-F238E27FC236}">
                  <a16:creationId xmlns:a16="http://schemas.microsoft.com/office/drawing/2014/main" id="{4D71264B-EC27-AC95-C213-5A5D7935F47F}"/>
                </a:ext>
              </a:extLst>
            </p:cNvPr>
            <p:cNvSpPr/>
            <p:nvPr/>
          </p:nvSpPr>
          <p:spPr>
            <a:xfrm rot="-5657334" flipH="1">
              <a:off x="2390829" y="4428767"/>
              <a:ext cx="502500" cy="932761"/>
            </a:xfrm>
            <a:custGeom>
              <a:avLst/>
              <a:gdLst/>
              <a:ahLst/>
              <a:cxnLst/>
              <a:rect l="l" t="t" r="r" b="b"/>
              <a:pathLst>
                <a:path w="8921" h="16532" extrusionOk="0">
                  <a:moveTo>
                    <a:pt x="1" y="1"/>
                  </a:moveTo>
                  <a:cubicBezTo>
                    <a:pt x="1" y="1"/>
                    <a:pt x="1028" y="3399"/>
                    <a:pt x="2371" y="8181"/>
                  </a:cubicBezTo>
                  <a:cubicBezTo>
                    <a:pt x="4180" y="14688"/>
                    <a:pt x="7790" y="16209"/>
                    <a:pt x="8708" y="16498"/>
                  </a:cubicBezTo>
                  <a:cubicBezTo>
                    <a:pt x="8818" y="16532"/>
                    <a:pt x="8920" y="16532"/>
                    <a:pt x="8920" y="16532"/>
                  </a:cubicBezTo>
                  <a:cubicBezTo>
                    <a:pt x="8920" y="16532"/>
                    <a:pt x="8852" y="16464"/>
                    <a:pt x="8818" y="16319"/>
                  </a:cubicBezTo>
                  <a:cubicBezTo>
                    <a:pt x="8495" y="15614"/>
                    <a:pt x="7502" y="13100"/>
                    <a:pt x="7077" y="9625"/>
                  </a:cubicBezTo>
                  <a:cubicBezTo>
                    <a:pt x="6584" y="5454"/>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9;p17">
              <a:extLst>
                <a:ext uri="{FF2B5EF4-FFF2-40B4-BE49-F238E27FC236}">
                  <a16:creationId xmlns:a16="http://schemas.microsoft.com/office/drawing/2014/main" id="{6A87BF3C-FDF5-D837-EB62-2EB1A2F5595C}"/>
                </a:ext>
              </a:extLst>
            </p:cNvPr>
            <p:cNvSpPr/>
            <p:nvPr/>
          </p:nvSpPr>
          <p:spPr>
            <a:xfrm rot="-5657334" flipH="1">
              <a:off x="2588541" y="4612377"/>
              <a:ext cx="362751" cy="686876"/>
            </a:xfrm>
            <a:custGeom>
              <a:avLst/>
              <a:gdLst/>
              <a:ahLst/>
              <a:cxnLst/>
              <a:rect l="l" t="t" r="r" b="b"/>
              <a:pathLst>
                <a:path w="6440" h="12174" extrusionOk="0">
                  <a:moveTo>
                    <a:pt x="102" y="1"/>
                  </a:moveTo>
                  <a:cubicBezTo>
                    <a:pt x="102" y="1"/>
                    <a:pt x="68" y="35"/>
                    <a:pt x="34" y="35"/>
                  </a:cubicBezTo>
                  <a:cubicBezTo>
                    <a:pt x="0" y="69"/>
                    <a:pt x="0" y="137"/>
                    <a:pt x="34" y="170"/>
                  </a:cubicBezTo>
                  <a:cubicBezTo>
                    <a:pt x="68" y="213"/>
                    <a:pt x="1453" y="1445"/>
                    <a:pt x="2302" y="4596"/>
                  </a:cubicBezTo>
                  <a:cubicBezTo>
                    <a:pt x="3220" y="7994"/>
                    <a:pt x="4171" y="10330"/>
                    <a:pt x="6227" y="12140"/>
                  </a:cubicBezTo>
                  <a:cubicBezTo>
                    <a:pt x="6337" y="12174"/>
                    <a:pt x="6439" y="12174"/>
                    <a:pt x="6439" y="12174"/>
                  </a:cubicBezTo>
                  <a:cubicBezTo>
                    <a:pt x="6439" y="12174"/>
                    <a:pt x="6371" y="12106"/>
                    <a:pt x="6337" y="11961"/>
                  </a:cubicBezTo>
                  <a:cubicBezTo>
                    <a:pt x="4349" y="10194"/>
                    <a:pt x="3398" y="7892"/>
                    <a:pt x="2515" y="4562"/>
                  </a:cubicBezTo>
                  <a:cubicBezTo>
                    <a:pt x="1623" y="1343"/>
                    <a:pt x="246" y="103"/>
                    <a:pt x="178" y="35"/>
                  </a:cubicBezTo>
                  <a:cubicBezTo>
                    <a:pt x="178" y="35"/>
                    <a:pt x="136" y="1"/>
                    <a:pt x="1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0;p17">
              <a:extLst>
                <a:ext uri="{FF2B5EF4-FFF2-40B4-BE49-F238E27FC236}">
                  <a16:creationId xmlns:a16="http://schemas.microsoft.com/office/drawing/2014/main" id="{88DE6283-4033-0CE7-A148-BAF555630B0C}"/>
                </a:ext>
              </a:extLst>
            </p:cNvPr>
            <p:cNvSpPr/>
            <p:nvPr/>
          </p:nvSpPr>
          <p:spPr>
            <a:xfrm rot="7985640">
              <a:off x="248484" y="783340"/>
              <a:ext cx="3660835" cy="3343367"/>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 name="Google Shape;91;p17">
              <a:extLst>
                <a:ext uri="{FF2B5EF4-FFF2-40B4-BE49-F238E27FC236}">
                  <a16:creationId xmlns:a16="http://schemas.microsoft.com/office/drawing/2014/main" id="{1DC7FF5A-D76B-96AB-C01F-BEEF5045834F}"/>
                </a:ext>
              </a:extLst>
            </p:cNvPr>
            <p:cNvGrpSpPr/>
            <p:nvPr/>
          </p:nvGrpSpPr>
          <p:grpSpPr>
            <a:xfrm>
              <a:off x="416147" y="789010"/>
              <a:ext cx="3250161" cy="3346275"/>
              <a:chOff x="568547" y="789010"/>
              <a:chExt cx="3250161" cy="3346275"/>
            </a:xfrm>
          </p:grpSpPr>
          <p:sp>
            <p:nvSpPr>
              <p:cNvPr id="243" name="Google Shape;92;p17">
                <a:extLst>
                  <a:ext uri="{FF2B5EF4-FFF2-40B4-BE49-F238E27FC236}">
                    <a16:creationId xmlns:a16="http://schemas.microsoft.com/office/drawing/2014/main" id="{4CA8C05E-CA77-0504-840C-0804F4A097E6}"/>
                  </a:ext>
                </a:extLst>
              </p:cNvPr>
              <p:cNvSpPr/>
              <p:nvPr/>
            </p:nvSpPr>
            <p:spPr>
              <a:xfrm rot="7985640">
                <a:off x="942209" y="1319926"/>
                <a:ext cx="698935" cy="132669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93;p17">
                <a:extLst>
                  <a:ext uri="{FF2B5EF4-FFF2-40B4-BE49-F238E27FC236}">
                    <a16:creationId xmlns:a16="http://schemas.microsoft.com/office/drawing/2014/main" id="{1EB7FA72-6645-CE7A-1BBA-20FC9D560CBA}"/>
                  </a:ext>
                </a:extLst>
              </p:cNvPr>
              <p:cNvSpPr/>
              <p:nvPr/>
            </p:nvSpPr>
            <p:spPr>
              <a:xfrm rot="7985640">
                <a:off x="941269" y="3192814"/>
                <a:ext cx="1284708" cy="562490"/>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94;p17">
                <a:extLst>
                  <a:ext uri="{FF2B5EF4-FFF2-40B4-BE49-F238E27FC236}">
                    <a16:creationId xmlns:a16="http://schemas.microsoft.com/office/drawing/2014/main" id="{8DC6C7A0-64DB-B88B-2E37-33F0D76C4D17}"/>
                  </a:ext>
                </a:extLst>
              </p:cNvPr>
              <p:cNvSpPr/>
              <p:nvPr/>
            </p:nvSpPr>
            <p:spPr>
              <a:xfrm rot="7985640">
                <a:off x="2803486" y="2203851"/>
                <a:ext cx="580865" cy="1441712"/>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95;p17">
                <a:extLst>
                  <a:ext uri="{FF2B5EF4-FFF2-40B4-BE49-F238E27FC236}">
                    <a16:creationId xmlns:a16="http://schemas.microsoft.com/office/drawing/2014/main" id="{8C9C354C-455F-700B-8EBF-CC7F74BB14C1}"/>
                  </a:ext>
                </a:extLst>
              </p:cNvPr>
              <p:cNvSpPr/>
              <p:nvPr/>
            </p:nvSpPr>
            <p:spPr>
              <a:xfrm rot="7985640">
                <a:off x="1255419" y="1602208"/>
                <a:ext cx="2536052" cy="711935"/>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96;p17">
              <a:extLst>
                <a:ext uri="{FF2B5EF4-FFF2-40B4-BE49-F238E27FC236}">
                  <a16:creationId xmlns:a16="http://schemas.microsoft.com/office/drawing/2014/main" id="{271BE238-30E9-2936-0312-0414A24A1E0E}"/>
                </a:ext>
              </a:extLst>
            </p:cNvPr>
            <p:cNvSpPr/>
            <p:nvPr/>
          </p:nvSpPr>
          <p:spPr>
            <a:xfrm flipH="1">
              <a:off x="635701" y="2730720"/>
              <a:ext cx="66613" cy="3222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7;p17">
              <a:extLst>
                <a:ext uri="{FF2B5EF4-FFF2-40B4-BE49-F238E27FC236}">
                  <a16:creationId xmlns:a16="http://schemas.microsoft.com/office/drawing/2014/main" id="{0A111AD1-3072-62F1-E64B-3DDBD675B1EE}"/>
                </a:ext>
              </a:extLst>
            </p:cNvPr>
            <p:cNvSpPr/>
            <p:nvPr/>
          </p:nvSpPr>
          <p:spPr>
            <a:xfrm flipH="1">
              <a:off x="1036870" y="997836"/>
              <a:ext cx="1277249" cy="156735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8;p17">
              <a:extLst>
                <a:ext uri="{FF2B5EF4-FFF2-40B4-BE49-F238E27FC236}">
                  <a16:creationId xmlns:a16="http://schemas.microsoft.com/office/drawing/2014/main" id="{DC7DA94F-7E91-2D3D-4754-8DE6FC3C6F60}"/>
                </a:ext>
              </a:extLst>
            </p:cNvPr>
            <p:cNvSpPr/>
            <p:nvPr/>
          </p:nvSpPr>
          <p:spPr>
            <a:xfrm flipH="1">
              <a:off x="457449" y="2411500"/>
              <a:ext cx="1637079" cy="1192514"/>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9;p17">
              <a:extLst>
                <a:ext uri="{FF2B5EF4-FFF2-40B4-BE49-F238E27FC236}">
                  <a16:creationId xmlns:a16="http://schemas.microsoft.com/office/drawing/2014/main" id="{DFBE4B33-B5E3-2DBC-5080-F900E836E4AA}"/>
                </a:ext>
              </a:extLst>
            </p:cNvPr>
            <p:cNvSpPr/>
            <p:nvPr/>
          </p:nvSpPr>
          <p:spPr>
            <a:xfrm flipH="1">
              <a:off x="1796647" y="2582588"/>
              <a:ext cx="1398520" cy="1329905"/>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0;p17">
              <a:extLst>
                <a:ext uri="{FF2B5EF4-FFF2-40B4-BE49-F238E27FC236}">
                  <a16:creationId xmlns:a16="http://schemas.microsoft.com/office/drawing/2014/main" id="{C2E1C8CF-0A66-2423-A99D-79E48D622D14}"/>
                </a:ext>
              </a:extLst>
            </p:cNvPr>
            <p:cNvSpPr/>
            <p:nvPr/>
          </p:nvSpPr>
          <p:spPr>
            <a:xfrm flipH="1">
              <a:off x="1885961" y="1515085"/>
              <a:ext cx="1757311" cy="1279315"/>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1;p17">
              <a:extLst>
                <a:ext uri="{FF2B5EF4-FFF2-40B4-BE49-F238E27FC236}">
                  <a16:creationId xmlns:a16="http://schemas.microsoft.com/office/drawing/2014/main" id="{BFBA8477-C292-96EF-F088-AE53D1991437}"/>
                </a:ext>
              </a:extLst>
            </p:cNvPr>
            <p:cNvSpPr/>
            <p:nvPr/>
          </p:nvSpPr>
          <p:spPr>
            <a:xfrm flipH="1">
              <a:off x="2969687" y="3084937"/>
              <a:ext cx="62108" cy="57088"/>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2;p17">
              <a:extLst>
                <a:ext uri="{FF2B5EF4-FFF2-40B4-BE49-F238E27FC236}">
                  <a16:creationId xmlns:a16="http://schemas.microsoft.com/office/drawing/2014/main" id="{15119A28-DD34-E734-3317-54B9C27A99E0}"/>
                </a:ext>
              </a:extLst>
            </p:cNvPr>
            <p:cNvSpPr/>
            <p:nvPr/>
          </p:nvSpPr>
          <p:spPr>
            <a:xfrm flipH="1">
              <a:off x="2940235" y="3144450"/>
              <a:ext cx="51281" cy="48685"/>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3;p17">
              <a:extLst>
                <a:ext uri="{FF2B5EF4-FFF2-40B4-BE49-F238E27FC236}">
                  <a16:creationId xmlns:a16="http://schemas.microsoft.com/office/drawing/2014/main" id="{87821ED6-AA35-2712-B691-D927976A640C}"/>
                </a:ext>
              </a:extLst>
            </p:cNvPr>
            <p:cNvSpPr/>
            <p:nvPr/>
          </p:nvSpPr>
          <p:spPr>
            <a:xfrm flipH="1">
              <a:off x="2788644" y="2963227"/>
              <a:ext cx="62282" cy="40628"/>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4;p17">
              <a:extLst>
                <a:ext uri="{FF2B5EF4-FFF2-40B4-BE49-F238E27FC236}">
                  <a16:creationId xmlns:a16="http://schemas.microsoft.com/office/drawing/2014/main" id="{1B083C1C-1070-7E8A-D115-990BF4581DA4}"/>
                </a:ext>
              </a:extLst>
            </p:cNvPr>
            <p:cNvSpPr/>
            <p:nvPr/>
          </p:nvSpPr>
          <p:spPr>
            <a:xfrm flipH="1">
              <a:off x="2794274" y="3025165"/>
              <a:ext cx="63754" cy="45046"/>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5;p17">
              <a:extLst>
                <a:ext uri="{FF2B5EF4-FFF2-40B4-BE49-F238E27FC236}">
                  <a16:creationId xmlns:a16="http://schemas.microsoft.com/office/drawing/2014/main" id="{B49ED325-646E-6390-81AA-D2A4BE92460A}"/>
                </a:ext>
              </a:extLst>
            </p:cNvPr>
            <p:cNvSpPr/>
            <p:nvPr/>
          </p:nvSpPr>
          <p:spPr>
            <a:xfrm flipH="1">
              <a:off x="2815757" y="3138733"/>
              <a:ext cx="62455" cy="48425"/>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6;p17">
              <a:extLst>
                <a:ext uri="{FF2B5EF4-FFF2-40B4-BE49-F238E27FC236}">
                  <a16:creationId xmlns:a16="http://schemas.microsoft.com/office/drawing/2014/main" id="{531EFE2D-2954-392C-6449-70780B69F6B4}"/>
                </a:ext>
              </a:extLst>
            </p:cNvPr>
            <p:cNvSpPr/>
            <p:nvPr/>
          </p:nvSpPr>
          <p:spPr>
            <a:xfrm flipH="1">
              <a:off x="2754774" y="3248229"/>
              <a:ext cx="61935" cy="54835"/>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7;p17">
              <a:extLst>
                <a:ext uri="{FF2B5EF4-FFF2-40B4-BE49-F238E27FC236}">
                  <a16:creationId xmlns:a16="http://schemas.microsoft.com/office/drawing/2014/main" id="{808721A3-B098-29CA-A35D-DDDC807C2074}"/>
                </a:ext>
              </a:extLst>
            </p:cNvPr>
            <p:cNvSpPr/>
            <p:nvPr/>
          </p:nvSpPr>
          <p:spPr>
            <a:xfrm flipH="1">
              <a:off x="2666331" y="3349929"/>
              <a:ext cx="60289" cy="56741"/>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p17">
              <a:extLst>
                <a:ext uri="{FF2B5EF4-FFF2-40B4-BE49-F238E27FC236}">
                  <a16:creationId xmlns:a16="http://schemas.microsoft.com/office/drawing/2014/main" id="{D0A1A086-186F-DA42-5418-E5CD8A5E52F1}"/>
                </a:ext>
              </a:extLst>
            </p:cNvPr>
            <p:cNvSpPr/>
            <p:nvPr/>
          </p:nvSpPr>
          <p:spPr>
            <a:xfrm flipH="1">
              <a:off x="2630209" y="3254380"/>
              <a:ext cx="59510" cy="54922"/>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9;p17">
              <a:extLst>
                <a:ext uri="{FF2B5EF4-FFF2-40B4-BE49-F238E27FC236}">
                  <a16:creationId xmlns:a16="http://schemas.microsoft.com/office/drawing/2014/main" id="{C7C28AE5-3F07-F337-ADF0-812002B44047}"/>
                </a:ext>
              </a:extLst>
            </p:cNvPr>
            <p:cNvSpPr/>
            <p:nvPr/>
          </p:nvSpPr>
          <p:spPr>
            <a:xfrm flipH="1">
              <a:off x="2671009" y="2890720"/>
              <a:ext cx="55698" cy="34218"/>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10;p17">
              <a:extLst>
                <a:ext uri="{FF2B5EF4-FFF2-40B4-BE49-F238E27FC236}">
                  <a16:creationId xmlns:a16="http://schemas.microsoft.com/office/drawing/2014/main" id="{A9C388FA-C0B9-8443-97B4-A52BF0BAB0C9}"/>
                </a:ext>
              </a:extLst>
            </p:cNvPr>
            <p:cNvSpPr/>
            <p:nvPr/>
          </p:nvSpPr>
          <p:spPr>
            <a:xfrm flipH="1">
              <a:off x="2900908" y="3396621"/>
              <a:ext cx="55438" cy="58647"/>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11;p17">
              <a:extLst>
                <a:ext uri="{FF2B5EF4-FFF2-40B4-BE49-F238E27FC236}">
                  <a16:creationId xmlns:a16="http://schemas.microsoft.com/office/drawing/2014/main" id="{18B03881-5FBF-155C-3EDB-69F1D7695A40}"/>
                </a:ext>
              </a:extLst>
            </p:cNvPr>
            <p:cNvSpPr/>
            <p:nvPr/>
          </p:nvSpPr>
          <p:spPr>
            <a:xfrm flipH="1">
              <a:off x="2946992" y="3358678"/>
              <a:ext cx="42618" cy="37596"/>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12;p17">
              <a:extLst>
                <a:ext uri="{FF2B5EF4-FFF2-40B4-BE49-F238E27FC236}">
                  <a16:creationId xmlns:a16="http://schemas.microsoft.com/office/drawing/2014/main" id="{859633AC-D7EE-B94A-4F4E-90342570BE41}"/>
                </a:ext>
              </a:extLst>
            </p:cNvPr>
            <p:cNvSpPr/>
            <p:nvPr/>
          </p:nvSpPr>
          <p:spPr>
            <a:xfrm flipH="1">
              <a:off x="2988657" y="3293622"/>
              <a:ext cx="43138" cy="26508"/>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13;p17">
              <a:extLst>
                <a:ext uri="{FF2B5EF4-FFF2-40B4-BE49-F238E27FC236}">
                  <a16:creationId xmlns:a16="http://schemas.microsoft.com/office/drawing/2014/main" id="{C4439E93-5306-B6DB-B3CC-D0E91286E8D8}"/>
                </a:ext>
              </a:extLst>
            </p:cNvPr>
            <p:cNvSpPr/>
            <p:nvPr/>
          </p:nvSpPr>
          <p:spPr>
            <a:xfrm flipH="1">
              <a:off x="2777903" y="3404937"/>
              <a:ext cx="75795" cy="60986"/>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14;p17">
              <a:extLst>
                <a:ext uri="{FF2B5EF4-FFF2-40B4-BE49-F238E27FC236}">
                  <a16:creationId xmlns:a16="http://schemas.microsoft.com/office/drawing/2014/main" id="{D2AB495E-61BB-34FC-E6DE-C2182C9FC7A7}"/>
                </a:ext>
              </a:extLst>
            </p:cNvPr>
            <p:cNvSpPr/>
            <p:nvPr/>
          </p:nvSpPr>
          <p:spPr>
            <a:xfrm flipH="1">
              <a:off x="2873708" y="3298473"/>
              <a:ext cx="55612" cy="44700"/>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15;p17">
              <a:extLst>
                <a:ext uri="{FF2B5EF4-FFF2-40B4-BE49-F238E27FC236}">
                  <a16:creationId xmlns:a16="http://schemas.microsoft.com/office/drawing/2014/main" id="{D9BE9E38-E940-9AA5-10A2-61A9F673C843}"/>
                </a:ext>
              </a:extLst>
            </p:cNvPr>
            <p:cNvSpPr/>
            <p:nvPr/>
          </p:nvSpPr>
          <p:spPr>
            <a:xfrm flipH="1">
              <a:off x="2859762" y="3541028"/>
              <a:ext cx="57604" cy="52843"/>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16;p17">
              <a:extLst>
                <a:ext uri="{FF2B5EF4-FFF2-40B4-BE49-F238E27FC236}">
                  <a16:creationId xmlns:a16="http://schemas.microsoft.com/office/drawing/2014/main" id="{17309183-966E-0280-595C-FA2E2DF3568F}"/>
                </a:ext>
              </a:extLst>
            </p:cNvPr>
            <p:cNvSpPr/>
            <p:nvPr/>
          </p:nvSpPr>
          <p:spPr>
            <a:xfrm flipH="1">
              <a:off x="2821821" y="3574466"/>
              <a:ext cx="50847" cy="53276"/>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17;p17">
              <a:extLst>
                <a:ext uri="{FF2B5EF4-FFF2-40B4-BE49-F238E27FC236}">
                  <a16:creationId xmlns:a16="http://schemas.microsoft.com/office/drawing/2014/main" id="{20901480-AB6C-5B0C-D4E2-04FA03D2334F}"/>
                </a:ext>
              </a:extLst>
            </p:cNvPr>
            <p:cNvSpPr/>
            <p:nvPr/>
          </p:nvSpPr>
          <p:spPr>
            <a:xfrm flipH="1">
              <a:off x="2651865" y="3475538"/>
              <a:ext cx="52233" cy="47992"/>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18;p17">
              <a:extLst>
                <a:ext uri="{FF2B5EF4-FFF2-40B4-BE49-F238E27FC236}">
                  <a16:creationId xmlns:a16="http://schemas.microsoft.com/office/drawing/2014/main" id="{724C4444-05C8-B633-CEA6-A385E2E96BAA}"/>
                </a:ext>
              </a:extLst>
            </p:cNvPr>
            <p:cNvSpPr/>
            <p:nvPr/>
          </p:nvSpPr>
          <p:spPr>
            <a:xfrm flipH="1">
              <a:off x="2622933" y="3556361"/>
              <a:ext cx="53100" cy="61852"/>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19;p17">
              <a:extLst>
                <a:ext uri="{FF2B5EF4-FFF2-40B4-BE49-F238E27FC236}">
                  <a16:creationId xmlns:a16="http://schemas.microsoft.com/office/drawing/2014/main" id="{0C74D8A7-E056-AD20-6E39-CE7079D2B55E}"/>
                </a:ext>
              </a:extLst>
            </p:cNvPr>
            <p:cNvSpPr/>
            <p:nvPr/>
          </p:nvSpPr>
          <p:spPr>
            <a:xfrm flipH="1">
              <a:off x="2531805" y="3423389"/>
              <a:ext cx="38894" cy="4418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0;p17">
              <a:extLst>
                <a:ext uri="{FF2B5EF4-FFF2-40B4-BE49-F238E27FC236}">
                  <a16:creationId xmlns:a16="http://schemas.microsoft.com/office/drawing/2014/main" id="{F5FF5CE3-1A5A-095D-8CA4-D383B9B44CD5}"/>
                </a:ext>
              </a:extLst>
            </p:cNvPr>
            <p:cNvSpPr/>
            <p:nvPr/>
          </p:nvSpPr>
          <p:spPr>
            <a:xfrm flipH="1">
              <a:off x="2531025" y="3328186"/>
              <a:ext cx="39673" cy="40888"/>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21;p17">
              <a:extLst>
                <a:ext uri="{FF2B5EF4-FFF2-40B4-BE49-F238E27FC236}">
                  <a16:creationId xmlns:a16="http://schemas.microsoft.com/office/drawing/2014/main" id="{5EF9F9E2-1248-ED11-59F4-AD5225CDB813}"/>
                </a:ext>
              </a:extLst>
            </p:cNvPr>
            <p:cNvSpPr/>
            <p:nvPr/>
          </p:nvSpPr>
          <p:spPr>
            <a:xfrm flipH="1">
              <a:off x="2486154" y="3244937"/>
              <a:ext cx="49288" cy="4331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22;p17">
              <a:extLst>
                <a:ext uri="{FF2B5EF4-FFF2-40B4-BE49-F238E27FC236}">
                  <a16:creationId xmlns:a16="http://schemas.microsoft.com/office/drawing/2014/main" id="{91AB58EC-7D5F-225F-FD3D-845FBFB47EB5}"/>
                </a:ext>
              </a:extLst>
            </p:cNvPr>
            <p:cNvSpPr/>
            <p:nvPr/>
          </p:nvSpPr>
          <p:spPr>
            <a:xfrm flipH="1">
              <a:off x="2377441" y="3462804"/>
              <a:ext cx="47902" cy="67569"/>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23;p17">
              <a:extLst>
                <a:ext uri="{FF2B5EF4-FFF2-40B4-BE49-F238E27FC236}">
                  <a16:creationId xmlns:a16="http://schemas.microsoft.com/office/drawing/2014/main" id="{0AB48193-9266-17D8-7257-2D7D66AACC8B}"/>
                </a:ext>
              </a:extLst>
            </p:cNvPr>
            <p:cNvSpPr/>
            <p:nvPr/>
          </p:nvSpPr>
          <p:spPr>
            <a:xfrm flipH="1">
              <a:off x="2460687" y="3572040"/>
              <a:ext cx="54659" cy="82036"/>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24;p17">
              <a:extLst>
                <a:ext uri="{FF2B5EF4-FFF2-40B4-BE49-F238E27FC236}">
                  <a16:creationId xmlns:a16="http://schemas.microsoft.com/office/drawing/2014/main" id="{18DB6EBC-0889-5D09-A0E2-6593DFFC55A4}"/>
                </a:ext>
              </a:extLst>
            </p:cNvPr>
            <p:cNvSpPr/>
            <p:nvPr/>
          </p:nvSpPr>
          <p:spPr>
            <a:xfrm flipH="1">
              <a:off x="2459821" y="3686648"/>
              <a:ext cx="59250" cy="81690"/>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25;p17">
              <a:extLst>
                <a:ext uri="{FF2B5EF4-FFF2-40B4-BE49-F238E27FC236}">
                  <a16:creationId xmlns:a16="http://schemas.microsoft.com/office/drawing/2014/main" id="{6370B199-B00A-8BBF-A0DD-F2F5F7364735}"/>
                </a:ext>
              </a:extLst>
            </p:cNvPr>
            <p:cNvSpPr/>
            <p:nvPr/>
          </p:nvSpPr>
          <p:spPr>
            <a:xfrm flipH="1">
              <a:off x="2339674" y="3638656"/>
              <a:ext cx="54139" cy="67569"/>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26;p17">
              <a:extLst>
                <a:ext uri="{FF2B5EF4-FFF2-40B4-BE49-F238E27FC236}">
                  <a16:creationId xmlns:a16="http://schemas.microsoft.com/office/drawing/2014/main" id="{3AB349CE-783D-9896-8837-5CC81AC1E763}"/>
                </a:ext>
              </a:extLst>
            </p:cNvPr>
            <p:cNvSpPr/>
            <p:nvPr/>
          </p:nvSpPr>
          <p:spPr>
            <a:xfrm flipH="1">
              <a:off x="2303725" y="3530286"/>
              <a:ext cx="48595" cy="45306"/>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27;p17">
              <a:extLst>
                <a:ext uri="{FF2B5EF4-FFF2-40B4-BE49-F238E27FC236}">
                  <a16:creationId xmlns:a16="http://schemas.microsoft.com/office/drawing/2014/main" id="{7566FB1B-7EBE-B92A-F24D-15CA8A0922D0}"/>
                </a:ext>
              </a:extLst>
            </p:cNvPr>
            <p:cNvSpPr/>
            <p:nvPr/>
          </p:nvSpPr>
          <p:spPr>
            <a:xfrm flipH="1">
              <a:off x="2263791" y="3766344"/>
              <a:ext cx="44784" cy="58474"/>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28;p17">
              <a:extLst>
                <a:ext uri="{FF2B5EF4-FFF2-40B4-BE49-F238E27FC236}">
                  <a16:creationId xmlns:a16="http://schemas.microsoft.com/office/drawing/2014/main" id="{75ED0F8C-D8AE-5FC3-961D-BA223789F29F}"/>
                </a:ext>
              </a:extLst>
            </p:cNvPr>
            <p:cNvSpPr/>
            <p:nvPr/>
          </p:nvSpPr>
          <p:spPr>
            <a:xfrm flipH="1">
              <a:off x="2172750" y="3748932"/>
              <a:ext cx="30404" cy="62545"/>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29;p17">
              <a:extLst>
                <a:ext uri="{FF2B5EF4-FFF2-40B4-BE49-F238E27FC236}">
                  <a16:creationId xmlns:a16="http://schemas.microsoft.com/office/drawing/2014/main" id="{C2DE7AF3-AE95-5731-FFC0-6D502DBC8C55}"/>
                </a:ext>
              </a:extLst>
            </p:cNvPr>
            <p:cNvSpPr/>
            <p:nvPr/>
          </p:nvSpPr>
          <p:spPr>
            <a:xfrm flipH="1">
              <a:off x="2062824" y="3686388"/>
              <a:ext cx="25727" cy="60119"/>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30;p17">
              <a:extLst>
                <a:ext uri="{FF2B5EF4-FFF2-40B4-BE49-F238E27FC236}">
                  <a16:creationId xmlns:a16="http://schemas.microsoft.com/office/drawing/2014/main" id="{44DC3BEC-D8BD-4A98-2AD1-727B29F79648}"/>
                </a:ext>
              </a:extLst>
            </p:cNvPr>
            <p:cNvSpPr/>
            <p:nvPr/>
          </p:nvSpPr>
          <p:spPr>
            <a:xfrm flipH="1">
              <a:off x="1995604" y="3604439"/>
              <a:ext cx="38894" cy="64191"/>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31;p17">
              <a:extLst>
                <a:ext uri="{FF2B5EF4-FFF2-40B4-BE49-F238E27FC236}">
                  <a16:creationId xmlns:a16="http://schemas.microsoft.com/office/drawing/2014/main" id="{880112F8-CCEA-27FF-9849-394CE310039B}"/>
                </a:ext>
              </a:extLst>
            </p:cNvPr>
            <p:cNvSpPr/>
            <p:nvPr/>
          </p:nvSpPr>
          <p:spPr>
            <a:xfrm flipH="1">
              <a:off x="2106309" y="3510189"/>
              <a:ext cx="30664" cy="62025"/>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32;p17">
              <a:extLst>
                <a:ext uri="{FF2B5EF4-FFF2-40B4-BE49-F238E27FC236}">
                  <a16:creationId xmlns:a16="http://schemas.microsoft.com/office/drawing/2014/main" id="{3019BA61-1BB0-2150-1A08-C979879340EA}"/>
                </a:ext>
              </a:extLst>
            </p:cNvPr>
            <p:cNvSpPr/>
            <p:nvPr/>
          </p:nvSpPr>
          <p:spPr>
            <a:xfrm flipH="1">
              <a:off x="2176734" y="3596729"/>
              <a:ext cx="41579" cy="73980"/>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33;p17">
              <a:extLst>
                <a:ext uri="{FF2B5EF4-FFF2-40B4-BE49-F238E27FC236}">
                  <a16:creationId xmlns:a16="http://schemas.microsoft.com/office/drawing/2014/main" id="{03331D14-CBE8-6480-00CF-435C2F60C9E8}"/>
                </a:ext>
              </a:extLst>
            </p:cNvPr>
            <p:cNvSpPr/>
            <p:nvPr/>
          </p:nvSpPr>
          <p:spPr>
            <a:xfrm flipH="1">
              <a:off x="2116011" y="3399133"/>
              <a:ext cx="46343" cy="64364"/>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34;p17">
              <a:extLst>
                <a:ext uri="{FF2B5EF4-FFF2-40B4-BE49-F238E27FC236}">
                  <a16:creationId xmlns:a16="http://schemas.microsoft.com/office/drawing/2014/main" id="{A7861E8E-7562-17FC-2BAB-07786D559BB0}"/>
                </a:ext>
              </a:extLst>
            </p:cNvPr>
            <p:cNvSpPr/>
            <p:nvPr/>
          </p:nvSpPr>
          <p:spPr>
            <a:xfrm flipH="1">
              <a:off x="2191634" y="3395755"/>
              <a:ext cx="37594" cy="55961"/>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35;p17">
              <a:extLst>
                <a:ext uri="{FF2B5EF4-FFF2-40B4-BE49-F238E27FC236}">
                  <a16:creationId xmlns:a16="http://schemas.microsoft.com/office/drawing/2014/main" id="{6909978B-80FE-1EF9-B388-0808493597DF}"/>
                </a:ext>
              </a:extLst>
            </p:cNvPr>
            <p:cNvSpPr/>
            <p:nvPr/>
          </p:nvSpPr>
          <p:spPr>
            <a:xfrm flipH="1">
              <a:off x="2032419" y="3241386"/>
              <a:ext cx="26160" cy="64104"/>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36;p17">
              <a:extLst>
                <a:ext uri="{FF2B5EF4-FFF2-40B4-BE49-F238E27FC236}">
                  <a16:creationId xmlns:a16="http://schemas.microsoft.com/office/drawing/2014/main" id="{6F51E1B5-8A6C-49D5-CCA1-D02E0373496D}"/>
                </a:ext>
              </a:extLst>
            </p:cNvPr>
            <p:cNvSpPr/>
            <p:nvPr/>
          </p:nvSpPr>
          <p:spPr>
            <a:xfrm flipH="1">
              <a:off x="1988934" y="3400606"/>
              <a:ext cx="27199" cy="64364"/>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37;p17">
              <a:extLst>
                <a:ext uri="{FF2B5EF4-FFF2-40B4-BE49-F238E27FC236}">
                  <a16:creationId xmlns:a16="http://schemas.microsoft.com/office/drawing/2014/main" id="{C0BD8E33-315D-09AD-C671-94612E1F9DB1}"/>
                </a:ext>
              </a:extLst>
            </p:cNvPr>
            <p:cNvSpPr/>
            <p:nvPr/>
          </p:nvSpPr>
          <p:spPr>
            <a:xfrm flipH="1">
              <a:off x="1902311" y="3383367"/>
              <a:ext cx="31704" cy="57347"/>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38;p17">
              <a:extLst>
                <a:ext uri="{FF2B5EF4-FFF2-40B4-BE49-F238E27FC236}">
                  <a16:creationId xmlns:a16="http://schemas.microsoft.com/office/drawing/2014/main" id="{878EA6FC-AFA1-18B2-549B-5DD73340E857}"/>
                </a:ext>
              </a:extLst>
            </p:cNvPr>
            <p:cNvSpPr/>
            <p:nvPr/>
          </p:nvSpPr>
          <p:spPr>
            <a:xfrm flipH="1">
              <a:off x="1854581" y="3211759"/>
              <a:ext cx="37594" cy="63844"/>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39;p17">
              <a:extLst>
                <a:ext uri="{FF2B5EF4-FFF2-40B4-BE49-F238E27FC236}">
                  <a16:creationId xmlns:a16="http://schemas.microsoft.com/office/drawing/2014/main" id="{B063075A-65CB-D36C-889A-1EE8ED656B94}"/>
                </a:ext>
              </a:extLst>
            </p:cNvPr>
            <p:cNvSpPr/>
            <p:nvPr/>
          </p:nvSpPr>
          <p:spPr>
            <a:xfrm flipH="1">
              <a:off x="1923793" y="3139772"/>
              <a:ext cx="24514" cy="64971"/>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40;p17">
              <a:extLst>
                <a:ext uri="{FF2B5EF4-FFF2-40B4-BE49-F238E27FC236}">
                  <a16:creationId xmlns:a16="http://schemas.microsoft.com/office/drawing/2014/main" id="{45734C23-520F-B576-75EE-D11139242B0E}"/>
                </a:ext>
              </a:extLst>
            </p:cNvPr>
            <p:cNvSpPr/>
            <p:nvPr/>
          </p:nvSpPr>
          <p:spPr>
            <a:xfrm flipH="1">
              <a:off x="1885246" y="3023432"/>
              <a:ext cx="31444" cy="48338"/>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41;p17">
              <a:extLst>
                <a:ext uri="{FF2B5EF4-FFF2-40B4-BE49-F238E27FC236}">
                  <a16:creationId xmlns:a16="http://schemas.microsoft.com/office/drawing/2014/main" id="{ADCA5422-2495-F583-40A0-6AA2BAF8DED9}"/>
                </a:ext>
              </a:extLst>
            </p:cNvPr>
            <p:cNvSpPr/>
            <p:nvPr/>
          </p:nvSpPr>
          <p:spPr>
            <a:xfrm flipH="1">
              <a:off x="1934361" y="2936112"/>
              <a:ext cx="32310" cy="6029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42;p17">
              <a:extLst>
                <a:ext uri="{FF2B5EF4-FFF2-40B4-BE49-F238E27FC236}">
                  <a16:creationId xmlns:a16="http://schemas.microsoft.com/office/drawing/2014/main" id="{C95DC939-708D-5399-AB2B-1A3DFBDCA30D}"/>
                </a:ext>
              </a:extLst>
            </p:cNvPr>
            <p:cNvSpPr/>
            <p:nvPr/>
          </p:nvSpPr>
          <p:spPr>
            <a:xfrm flipH="1">
              <a:off x="2011716" y="2997184"/>
              <a:ext cx="28412" cy="77012"/>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43;p17">
              <a:extLst>
                <a:ext uri="{FF2B5EF4-FFF2-40B4-BE49-F238E27FC236}">
                  <a16:creationId xmlns:a16="http://schemas.microsoft.com/office/drawing/2014/main" id="{48F7C663-E8A8-0934-48AB-D7C02D9F3B1A}"/>
                </a:ext>
              </a:extLst>
            </p:cNvPr>
            <p:cNvSpPr/>
            <p:nvPr/>
          </p:nvSpPr>
          <p:spPr>
            <a:xfrm flipH="1">
              <a:off x="2054075" y="3159610"/>
              <a:ext cx="27546" cy="53796"/>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44;p17">
              <a:extLst>
                <a:ext uri="{FF2B5EF4-FFF2-40B4-BE49-F238E27FC236}">
                  <a16:creationId xmlns:a16="http://schemas.microsoft.com/office/drawing/2014/main" id="{D8E4073E-8D5F-FF1F-F55B-FB39AF3694B7}"/>
                </a:ext>
              </a:extLst>
            </p:cNvPr>
            <p:cNvSpPr/>
            <p:nvPr/>
          </p:nvSpPr>
          <p:spPr>
            <a:xfrm flipH="1">
              <a:off x="2727661" y="2678917"/>
              <a:ext cx="99962" cy="33092"/>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45;p17">
              <a:extLst>
                <a:ext uri="{FF2B5EF4-FFF2-40B4-BE49-F238E27FC236}">
                  <a16:creationId xmlns:a16="http://schemas.microsoft.com/office/drawing/2014/main" id="{D6DD4C1F-0F6A-9CAA-900A-2224EED7191A}"/>
                </a:ext>
              </a:extLst>
            </p:cNvPr>
            <p:cNvSpPr/>
            <p:nvPr/>
          </p:nvSpPr>
          <p:spPr>
            <a:xfrm flipH="1">
              <a:off x="2572258" y="2686800"/>
              <a:ext cx="74582" cy="25642"/>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46;p17">
              <a:extLst>
                <a:ext uri="{FF2B5EF4-FFF2-40B4-BE49-F238E27FC236}">
                  <a16:creationId xmlns:a16="http://schemas.microsoft.com/office/drawing/2014/main" id="{C41153E4-48FE-9F69-2EDD-447271687232}"/>
                </a:ext>
              </a:extLst>
            </p:cNvPr>
            <p:cNvSpPr/>
            <p:nvPr/>
          </p:nvSpPr>
          <p:spPr>
            <a:xfrm flipH="1">
              <a:off x="2649007" y="2617672"/>
              <a:ext cx="88355" cy="28154"/>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47;p17">
              <a:extLst>
                <a:ext uri="{FF2B5EF4-FFF2-40B4-BE49-F238E27FC236}">
                  <a16:creationId xmlns:a16="http://schemas.microsoft.com/office/drawing/2014/main" id="{30645A3F-BF7C-947E-DB27-8637DA65F3E6}"/>
                </a:ext>
              </a:extLst>
            </p:cNvPr>
            <p:cNvSpPr/>
            <p:nvPr/>
          </p:nvSpPr>
          <p:spPr>
            <a:xfrm flipH="1">
              <a:off x="2441197" y="2660206"/>
              <a:ext cx="69471" cy="25555"/>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48;p17">
              <a:extLst>
                <a:ext uri="{FF2B5EF4-FFF2-40B4-BE49-F238E27FC236}">
                  <a16:creationId xmlns:a16="http://schemas.microsoft.com/office/drawing/2014/main" id="{D43720AF-181D-A292-418D-D69BB23C5A35}"/>
                </a:ext>
              </a:extLst>
            </p:cNvPr>
            <p:cNvSpPr/>
            <p:nvPr/>
          </p:nvSpPr>
          <p:spPr>
            <a:xfrm flipH="1">
              <a:off x="2924643" y="2628414"/>
              <a:ext cx="57084" cy="21830"/>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49;p17">
              <a:extLst>
                <a:ext uri="{FF2B5EF4-FFF2-40B4-BE49-F238E27FC236}">
                  <a16:creationId xmlns:a16="http://schemas.microsoft.com/office/drawing/2014/main" id="{6B11A098-758D-A047-D9FA-FD48346A2B7D}"/>
                </a:ext>
              </a:extLst>
            </p:cNvPr>
            <p:cNvSpPr/>
            <p:nvPr/>
          </p:nvSpPr>
          <p:spPr>
            <a:xfrm flipH="1">
              <a:off x="2933478" y="2561365"/>
              <a:ext cx="866" cy="433"/>
            </a:xfrm>
            <a:custGeom>
              <a:avLst/>
              <a:gdLst/>
              <a:ahLst/>
              <a:cxnLst/>
              <a:rect l="l" t="t" r="r" b="b"/>
              <a:pathLst>
                <a:path w="10" h="5" extrusionOk="0">
                  <a:moveTo>
                    <a:pt x="5" y="1"/>
                  </a:moveTo>
                  <a:cubicBezTo>
                    <a:pt x="1" y="1"/>
                    <a:pt x="1" y="4"/>
                    <a:pt x="5" y="4"/>
                  </a:cubicBezTo>
                  <a:cubicBezTo>
                    <a:pt x="9" y="4"/>
                    <a:pt x="9" y="1"/>
                    <a:pt x="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50;p17">
              <a:extLst>
                <a:ext uri="{FF2B5EF4-FFF2-40B4-BE49-F238E27FC236}">
                  <a16:creationId xmlns:a16="http://schemas.microsoft.com/office/drawing/2014/main" id="{63364689-0930-F705-91E6-C622FF2E067B}"/>
                </a:ext>
              </a:extLst>
            </p:cNvPr>
            <p:cNvSpPr/>
            <p:nvPr/>
          </p:nvSpPr>
          <p:spPr>
            <a:xfrm flipH="1">
              <a:off x="3061682" y="2539881"/>
              <a:ext cx="72157" cy="2416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51;p17">
              <a:extLst>
                <a:ext uri="{FF2B5EF4-FFF2-40B4-BE49-F238E27FC236}">
                  <a16:creationId xmlns:a16="http://schemas.microsoft.com/office/drawing/2014/main" id="{F4E20BFF-E28D-7F15-FE95-14061F0CB179}"/>
                </a:ext>
              </a:extLst>
            </p:cNvPr>
            <p:cNvSpPr/>
            <p:nvPr/>
          </p:nvSpPr>
          <p:spPr>
            <a:xfrm flipH="1">
              <a:off x="2990477" y="2452821"/>
              <a:ext cx="79173" cy="34218"/>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52;p17">
              <a:extLst>
                <a:ext uri="{FF2B5EF4-FFF2-40B4-BE49-F238E27FC236}">
                  <a16:creationId xmlns:a16="http://schemas.microsoft.com/office/drawing/2014/main" id="{14963535-7D51-3D60-361A-5A125E08EC0F}"/>
                </a:ext>
              </a:extLst>
            </p:cNvPr>
            <p:cNvSpPr/>
            <p:nvPr/>
          </p:nvSpPr>
          <p:spPr>
            <a:xfrm flipH="1">
              <a:off x="3035001" y="2207667"/>
              <a:ext cx="68952" cy="3569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53;p17">
              <a:extLst>
                <a:ext uri="{FF2B5EF4-FFF2-40B4-BE49-F238E27FC236}">
                  <a16:creationId xmlns:a16="http://schemas.microsoft.com/office/drawing/2014/main" id="{84780356-B9C0-2382-62A7-FF7BDF4FCA69}"/>
                </a:ext>
              </a:extLst>
            </p:cNvPr>
            <p:cNvSpPr/>
            <p:nvPr/>
          </p:nvSpPr>
          <p:spPr>
            <a:xfrm flipH="1">
              <a:off x="3061942" y="2277835"/>
              <a:ext cx="77181" cy="34911"/>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54;p17">
              <a:extLst>
                <a:ext uri="{FF2B5EF4-FFF2-40B4-BE49-F238E27FC236}">
                  <a16:creationId xmlns:a16="http://schemas.microsoft.com/office/drawing/2014/main" id="{B4E8F701-5545-0ED8-9722-61AD1A2ED70C}"/>
                </a:ext>
              </a:extLst>
            </p:cNvPr>
            <p:cNvSpPr/>
            <p:nvPr/>
          </p:nvSpPr>
          <p:spPr>
            <a:xfrm flipH="1">
              <a:off x="3118593" y="2365241"/>
              <a:ext cx="83937" cy="37163"/>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55;p17">
              <a:extLst>
                <a:ext uri="{FF2B5EF4-FFF2-40B4-BE49-F238E27FC236}">
                  <a16:creationId xmlns:a16="http://schemas.microsoft.com/office/drawing/2014/main" id="{73B688A8-7DB5-338B-8C9D-B5D15E85DEB7}"/>
                </a:ext>
              </a:extLst>
            </p:cNvPr>
            <p:cNvSpPr/>
            <p:nvPr/>
          </p:nvSpPr>
          <p:spPr>
            <a:xfrm flipH="1">
              <a:off x="2952362" y="2136806"/>
              <a:ext cx="59683" cy="33265"/>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56;p17">
              <a:extLst>
                <a:ext uri="{FF2B5EF4-FFF2-40B4-BE49-F238E27FC236}">
                  <a16:creationId xmlns:a16="http://schemas.microsoft.com/office/drawing/2014/main" id="{B2CF002C-2B2A-86EF-4FC2-46F1FD535DEC}"/>
                </a:ext>
              </a:extLst>
            </p:cNvPr>
            <p:cNvSpPr/>
            <p:nvPr/>
          </p:nvSpPr>
          <p:spPr>
            <a:xfrm flipH="1">
              <a:off x="3083337" y="2041950"/>
              <a:ext cx="59077" cy="32139"/>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57;p17">
              <a:extLst>
                <a:ext uri="{FF2B5EF4-FFF2-40B4-BE49-F238E27FC236}">
                  <a16:creationId xmlns:a16="http://schemas.microsoft.com/office/drawing/2014/main" id="{08D2B570-DEEF-3947-8FEF-77CED4E2E7DD}"/>
                </a:ext>
              </a:extLst>
            </p:cNvPr>
            <p:cNvSpPr/>
            <p:nvPr/>
          </p:nvSpPr>
          <p:spPr>
            <a:xfrm flipH="1">
              <a:off x="3174119" y="2062567"/>
              <a:ext cx="76228" cy="38549"/>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58;p17">
              <a:extLst>
                <a:ext uri="{FF2B5EF4-FFF2-40B4-BE49-F238E27FC236}">
                  <a16:creationId xmlns:a16="http://schemas.microsoft.com/office/drawing/2014/main" id="{0ED77C28-6C37-74C4-0618-9E918443B44D}"/>
                </a:ext>
              </a:extLst>
            </p:cNvPr>
            <p:cNvSpPr/>
            <p:nvPr/>
          </p:nvSpPr>
          <p:spPr>
            <a:xfrm flipH="1">
              <a:off x="3249048" y="2131609"/>
              <a:ext cx="64187" cy="36384"/>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59;p17">
              <a:extLst>
                <a:ext uri="{FF2B5EF4-FFF2-40B4-BE49-F238E27FC236}">
                  <a16:creationId xmlns:a16="http://schemas.microsoft.com/office/drawing/2014/main" id="{D6A29A62-1E07-2BCA-2A1B-E5B85245144D}"/>
                </a:ext>
              </a:extLst>
            </p:cNvPr>
            <p:cNvSpPr/>
            <p:nvPr/>
          </p:nvSpPr>
          <p:spPr>
            <a:xfrm flipH="1">
              <a:off x="3160432" y="2222480"/>
              <a:ext cx="55438" cy="32745"/>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60;p17">
              <a:extLst>
                <a:ext uri="{FF2B5EF4-FFF2-40B4-BE49-F238E27FC236}">
                  <a16:creationId xmlns:a16="http://schemas.microsoft.com/office/drawing/2014/main" id="{0B71BDC3-2C3F-121E-75A6-F8FEFAD60FD6}"/>
                </a:ext>
              </a:extLst>
            </p:cNvPr>
            <p:cNvSpPr/>
            <p:nvPr/>
          </p:nvSpPr>
          <p:spPr>
            <a:xfrm flipH="1">
              <a:off x="3254939" y="2346617"/>
              <a:ext cx="78480" cy="40368"/>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61;p17">
              <a:extLst>
                <a:ext uri="{FF2B5EF4-FFF2-40B4-BE49-F238E27FC236}">
                  <a16:creationId xmlns:a16="http://schemas.microsoft.com/office/drawing/2014/main" id="{C4433020-36A0-0EA2-6719-F2AF77053925}"/>
                </a:ext>
              </a:extLst>
            </p:cNvPr>
            <p:cNvSpPr/>
            <p:nvPr/>
          </p:nvSpPr>
          <p:spPr>
            <a:xfrm flipH="1">
              <a:off x="3214832" y="2437661"/>
              <a:ext cx="74842" cy="4244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62;p17">
              <a:extLst>
                <a:ext uri="{FF2B5EF4-FFF2-40B4-BE49-F238E27FC236}">
                  <a16:creationId xmlns:a16="http://schemas.microsoft.com/office/drawing/2014/main" id="{7CD69EA2-73EA-4004-1D01-DAB8AABC4588}"/>
                </a:ext>
              </a:extLst>
            </p:cNvPr>
            <p:cNvSpPr/>
            <p:nvPr/>
          </p:nvSpPr>
          <p:spPr>
            <a:xfrm flipH="1">
              <a:off x="3193090" y="1900142"/>
              <a:ext cx="66266" cy="43487"/>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63;p17">
              <a:extLst>
                <a:ext uri="{FF2B5EF4-FFF2-40B4-BE49-F238E27FC236}">
                  <a16:creationId xmlns:a16="http://schemas.microsoft.com/office/drawing/2014/main" id="{A317CEDF-3C74-522F-E6B7-9F1FF4FA0F1B}"/>
                </a:ext>
              </a:extLst>
            </p:cNvPr>
            <p:cNvSpPr/>
            <p:nvPr/>
          </p:nvSpPr>
          <p:spPr>
            <a:xfrm flipH="1">
              <a:off x="3219510" y="1822437"/>
              <a:ext cx="72157" cy="46086"/>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64;p17">
              <a:extLst>
                <a:ext uri="{FF2B5EF4-FFF2-40B4-BE49-F238E27FC236}">
                  <a16:creationId xmlns:a16="http://schemas.microsoft.com/office/drawing/2014/main" id="{FCD9C115-DD4E-351B-8298-F1C7460A2AD8}"/>
                </a:ext>
              </a:extLst>
            </p:cNvPr>
            <p:cNvSpPr/>
            <p:nvPr/>
          </p:nvSpPr>
          <p:spPr>
            <a:xfrm flipH="1">
              <a:off x="3195255" y="1686606"/>
              <a:ext cx="82638" cy="48252"/>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65;p17">
              <a:extLst>
                <a:ext uri="{FF2B5EF4-FFF2-40B4-BE49-F238E27FC236}">
                  <a16:creationId xmlns:a16="http://schemas.microsoft.com/office/drawing/2014/main" id="{C62200C0-BAD0-4D14-7B15-500C92659356}"/>
                </a:ext>
              </a:extLst>
            </p:cNvPr>
            <p:cNvSpPr/>
            <p:nvPr/>
          </p:nvSpPr>
          <p:spPr>
            <a:xfrm flipH="1">
              <a:off x="3142415" y="1625621"/>
              <a:ext cx="83937" cy="53016"/>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66;p17">
              <a:extLst>
                <a:ext uri="{FF2B5EF4-FFF2-40B4-BE49-F238E27FC236}">
                  <a16:creationId xmlns:a16="http://schemas.microsoft.com/office/drawing/2014/main" id="{849A8725-B0D3-5BE9-39A7-08C24BD73B2F}"/>
                </a:ext>
              </a:extLst>
            </p:cNvPr>
            <p:cNvSpPr/>
            <p:nvPr/>
          </p:nvSpPr>
          <p:spPr>
            <a:xfrm flipH="1">
              <a:off x="3040372" y="1590884"/>
              <a:ext cx="91127" cy="57694"/>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67;p17">
              <a:extLst>
                <a:ext uri="{FF2B5EF4-FFF2-40B4-BE49-F238E27FC236}">
                  <a16:creationId xmlns:a16="http://schemas.microsoft.com/office/drawing/2014/main" id="{0BF1474B-D23E-7A4A-637C-B07F41BEB072}"/>
                </a:ext>
              </a:extLst>
            </p:cNvPr>
            <p:cNvSpPr/>
            <p:nvPr/>
          </p:nvSpPr>
          <p:spPr>
            <a:xfrm flipH="1">
              <a:off x="3019842" y="1768729"/>
              <a:ext cx="68085" cy="43834"/>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68;p17">
              <a:extLst>
                <a:ext uri="{FF2B5EF4-FFF2-40B4-BE49-F238E27FC236}">
                  <a16:creationId xmlns:a16="http://schemas.microsoft.com/office/drawing/2014/main" id="{F6CCA0F9-E2CD-9AD7-12F5-3A6803A25394}"/>
                </a:ext>
              </a:extLst>
            </p:cNvPr>
            <p:cNvSpPr/>
            <p:nvPr/>
          </p:nvSpPr>
          <p:spPr>
            <a:xfrm flipH="1">
              <a:off x="3008062" y="1839849"/>
              <a:ext cx="71897" cy="54056"/>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69;p17">
              <a:extLst>
                <a:ext uri="{FF2B5EF4-FFF2-40B4-BE49-F238E27FC236}">
                  <a16:creationId xmlns:a16="http://schemas.microsoft.com/office/drawing/2014/main" id="{499BB3B8-B573-34E0-508A-6B6E4FDD6932}"/>
                </a:ext>
              </a:extLst>
            </p:cNvPr>
            <p:cNvSpPr/>
            <p:nvPr/>
          </p:nvSpPr>
          <p:spPr>
            <a:xfrm flipH="1">
              <a:off x="2919705" y="1693537"/>
              <a:ext cx="72850" cy="46692"/>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70;p17">
              <a:extLst>
                <a:ext uri="{FF2B5EF4-FFF2-40B4-BE49-F238E27FC236}">
                  <a16:creationId xmlns:a16="http://schemas.microsoft.com/office/drawing/2014/main" id="{CBA936DE-F121-6962-8C29-C1E46A85E691}"/>
                </a:ext>
              </a:extLst>
            </p:cNvPr>
            <p:cNvSpPr/>
            <p:nvPr/>
          </p:nvSpPr>
          <p:spPr>
            <a:xfrm flipH="1">
              <a:off x="2886442" y="1954197"/>
              <a:ext cx="55179" cy="33265"/>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71;p17">
              <a:extLst>
                <a:ext uri="{FF2B5EF4-FFF2-40B4-BE49-F238E27FC236}">
                  <a16:creationId xmlns:a16="http://schemas.microsoft.com/office/drawing/2014/main" id="{DDFDD939-35DC-46BC-8714-574DA665D3BB}"/>
                </a:ext>
              </a:extLst>
            </p:cNvPr>
            <p:cNvSpPr/>
            <p:nvPr/>
          </p:nvSpPr>
          <p:spPr>
            <a:xfrm flipH="1">
              <a:off x="2900822" y="2024971"/>
              <a:ext cx="72763" cy="43660"/>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72;p17">
              <a:extLst>
                <a:ext uri="{FF2B5EF4-FFF2-40B4-BE49-F238E27FC236}">
                  <a16:creationId xmlns:a16="http://schemas.microsoft.com/office/drawing/2014/main" id="{C4E8AB84-269E-D56D-6EE3-C08AD5C60E99}"/>
                </a:ext>
              </a:extLst>
            </p:cNvPr>
            <p:cNvSpPr/>
            <p:nvPr/>
          </p:nvSpPr>
          <p:spPr>
            <a:xfrm flipH="1">
              <a:off x="2794534" y="1842015"/>
              <a:ext cx="71117" cy="43834"/>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73;p17">
              <a:extLst>
                <a:ext uri="{FF2B5EF4-FFF2-40B4-BE49-F238E27FC236}">
                  <a16:creationId xmlns:a16="http://schemas.microsoft.com/office/drawing/2014/main" id="{F7D88611-CDB9-C49A-35D5-94EA750C78B2}"/>
                </a:ext>
              </a:extLst>
            </p:cNvPr>
            <p:cNvSpPr/>
            <p:nvPr/>
          </p:nvSpPr>
          <p:spPr>
            <a:xfrm flipH="1">
              <a:off x="2773485" y="1745599"/>
              <a:ext cx="79779" cy="52496"/>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74;p17">
              <a:extLst>
                <a:ext uri="{FF2B5EF4-FFF2-40B4-BE49-F238E27FC236}">
                  <a16:creationId xmlns:a16="http://schemas.microsoft.com/office/drawing/2014/main" id="{6018E5F9-656B-875E-9616-AE5C6E288B37}"/>
                </a:ext>
              </a:extLst>
            </p:cNvPr>
            <p:cNvSpPr/>
            <p:nvPr/>
          </p:nvSpPr>
          <p:spPr>
            <a:xfrm flipH="1">
              <a:off x="2871976" y="1614793"/>
              <a:ext cx="58124" cy="42621"/>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75;p17">
              <a:extLst>
                <a:ext uri="{FF2B5EF4-FFF2-40B4-BE49-F238E27FC236}">
                  <a16:creationId xmlns:a16="http://schemas.microsoft.com/office/drawing/2014/main" id="{1A8477FD-9D93-AAA2-9071-A0B54F9DA7D9}"/>
                </a:ext>
              </a:extLst>
            </p:cNvPr>
            <p:cNvSpPr/>
            <p:nvPr/>
          </p:nvSpPr>
          <p:spPr>
            <a:xfrm flipH="1">
              <a:off x="2669017" y="1648144"/>
              <a:ext cx="77960" cy="60639"/>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76;p17">
              <a:extLst>
                <a:ext uri="{FF2B5EF4-FFF2-40B4-BE49-F238E27FC236}">
                  <a16:creationId xmlns:a16="http://schemas.microsoft.com/office/drawing/2014/main" id="{879AED06-8AC0-212E-79FE-A0D7CF7FA0D1}"/>
                </a:ext>
              </a:extLst>
            </p:cNvPr>
            <p:cNvSpPr/>
            <p:nvPr/>
          </p:nvSpPr>
          <p:spPr>
            <a:xfrm flipH="1">
              <a:off x="2623626" y="1801907"/>
              <a:ext cx="48855" cy="40715"/>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77;p17">
              <a:extLst>
                <a:ext uri="{FF2B5EF4-FFF2-40B4-BE49-F238E27FC236}">
                  <a16:creationId xmlns:a16="http://schemas.microsoft.com/office/drawing/2014/main" id="{492C69AD-5394-D6F6-4867-CCB649002451}"/>
                </a:ext>
              </a:extLst>
            </p:cNvPr>
            <p:cNvSpPr/>
            <p:nvPr/>
          </p:nvSpPr>
          <p:spPr>
            <a:xfrm flipH="1">
              <a:off x="2649959" y="1912703"/>
              <a:ext cx="59683" cy="38896"/>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78;p17">
              <a:extLst>
                <a:ext uri="{FF2B5EF4-FFF2-40B4-BE49-F238E27FC236}">
                  <a16:creationId xmlns:a16="http://schemas.microsoft.com/office/drawing/2014/main" id="{38D780F3-898A-2476-BC18-09BB2AA4946C}"/>
                </a:ext>
              </a:extLst>
            </p:cNvPr>
            <p:cNvSpPr/>
            <p:nvPr/>
          </p:nvSpPr>
          <p:spPr>
            <a:xfrm flipH="1">
              <a:off x="2843823" y="2179167"/>
              <a:ext cx="71983" cy="43834"/>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79;p17">
              <a:extLst>
                <a:ext uri="{FF2B5EF4-FFF2-40B4-BE49-F238E27FC236}">
                  <a16:creationId xmlns:a16="http://schemas.microsoft.com/office/drawing/2014/main" id="{19014F1B-E723-1B3A-58B4-7D6FBCED72EF}"/>
                </a:ext>
              </a:extLst>
            </p:cNvPr>
            <p:cNvSpPr/>
            <p:nvPr/>
          </p:nvSpPr>
          <p:spPr>
            <a:xfrm flipH="1">
              <a:off x="2491352" y="1893038"/>
              <a:ext cx="58297" cy="40802"/>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80;p17">
              <a:extLst>
                <a:ext uri="{FF2B5EF4-FFF2-40B4-BE49-F238E27FC236}">
                  <a16:creationId xmlns:a16="http://schemas.microsoft.com/office/drawing/2014/main" id="{5E5B0C54-8B6C-4722-6571-CA7992576C24}"/>
                </a:ext>
              </a:extLst>
            </p:cNvPr>
            <p:cNvSpPr/>
            <p:nvPr/>
          </p:nvSpPr>
          <p:spPr>
            <a:xfrm flipH="1">
              <a:off x="2455057" y="1804765"/>
              <a:ext cx="80299" cy="50850"/>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81;p17">
              <a:extLst>
                <a:ext uri="{FF2B5EF4-FFF2-40B4-BE49-F238E27FC236}">
                  <a16:creationId xmlns:a16="http://schemas.microsoft.com/office/drawing/2014/main" id="{7776E7CD-3C52-6AB4-0601-99B84055A367}"/>
                </a:ext>
              </a:extLst>
            </p:cNvPr>
            <p:cNvSpPr/>
            <p:nvPr/>
          </p:nvSpPr>
          <p:spPr>
            <a:xfrm flipH="1">
              <a:off x="2406287" y="2002708"/>
              <a:ext cx="49981" cy="42101"/>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82;p17">
              <a:extLst>
                <a:ext uri="{FF2B5EF4-FFF2-40B4-BE49-F238E27FC236}">
                  <a16:creationId xmlns:a16="http://schemas.microsoft.com/office/drawing/2014/main" id="{50BA5AF6-2679-DCA0-348F-20429B49C40E}"/>
                </a:ext>
              </a:extLst>
            </p:cNvPr>
            <p:cNvSpPr/>
            <p:nvPr/>
          </p:nvSpPr>
          <p:spPr>
            <a:xfrm flipH="1">
              <a:off x="2356912" y="1916687"/>
              <a:ext cx="59336" cy="59513"/>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83;p17">
              <a:extLst>
                <a:ext uri="{FF2B5EF4-FFF2-40B4-BE49-F238E27FC236}">
                  <a16:creationId xmlns:a16="http://schemas.microsoft.com/office/drawing/2014/main" id="{65FD4596-862D-28B9-087C-258A2499FCC5}"/>
                </a:ext>
              </a:extLst>
            </p:cNvPr>
            <p:cNvSpPr/>
            <p:nvPr/>
          </p:nvSpPr>
          <p:spPr>
            <a:xfrm flipH="1">
              <a:off x="2272107" y="2107093"/>
              <a:ext cx="60463" cy="47212"/>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84;p17">
              <a:extLst>
                <a:ext uri="{FF2B5EF4-FFF2-40B4-BE49-F238E27FC236}">
                  <a16:creationId xmlns:a16="http://schemas.microsoft.com/office/drawing/2014/main" id="{404FF332-C1C6-87BA-1E45-D650D0BE8730}"/>
                </a:ext>
              </a:extLst>
            </p:cNvPr>
            <p:cNvSpPr/>
            <p:nvPr/>
          </p:nvSpPr>
          <p:spPr>
            <a:xfrm flipH="1">
              <a:off x="2239623" y="2022199"/>
              <a:ext cx="55092" cy="55788"/>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85;p17">
              <a:extLst>
                <a:ext uri="{FF2B5EF4-FFF2-40B4-BE49-F238E27FC236}">
                  <a16:creationId xmlns:a16="http://schemas.microsoft.com/office/drawing/2014/main" id="{FD4E08DC-847A-ABED-DBA0-B6F3B129B718}"/>
                </a:ext>
              </a:extLst>
            </p:cNvPr>
            <p:cNvSpPr/>
            <p:nvPr/>
          </p:nvSpPr>
          <p:spPr>
            <a:xfrm flipH="1">
              <a:off x="2178034" y="2159762"/>
              <a:ext cx="50154" cy="41754"/>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86;p17">
              <a:extLst>
                <a:ext uri="{FF2B5EF4-FFF2-40B4-BE49-F238E27FC236}">
                  <a16:creationId xmlns:a16="http://schemas.microsoft.com/office/drawing/2014/main" id="{9099426B-531A-36C5-79BA-88D980C39F87}"/>
                </a:ext>
              </a:extLst>
            </p:cNvPr>
            <p:cNvSpPr/>
            <p:nvPr/>
          </p:nvSpPr>
          <p:spPr>
            <a:xfrm flipH="1">
              <a:off x="2127619" y="1981484"/>
              <a:ext cx="24168" cy="43920"/>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87;p17">
              <a:extLst>
                <a:ext uri="{FF2B5EF4-FFF2-40B4-BE49-F238E27FC236}">
                  <a16:creationId xmlns:a16="http://schemas.microsoft.com/office/drawing/2014/main" id="{9653C191-A00B-3511-1FEA-B9E3A63C3337}"/>
                </a:ext>
              </a:extLst>
            </p:cNvPr>
            <p:cNvSpPr/>
            <p:nvPr/>
          </p:nvSpPr>
          <p:spPr>
            <a:xfrm flipH="1">
              <a:off x="2155685" y="1898236"/>
              <a:ext cx="31964" cy="51543"/>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88;p17">
              <a:extLst>
                <a:ext uri="{FF2B5EF4-FFF2-40B4-BE49-F238E27FC236}">
                  <a16:creationId xmlns:a16="http://schemas.microsoft.com/office/drawing/2014/main" id="{F146C3C9-D512-940D-BDC1-D0E10577C32B}"/>
                </a:ext>
              </a:extLst>
            </p:cNvPr>
            <p:cNvSpPr/>
            <p:nvPr/>
          </p:nvSpPr>
          <p:spPr>
            <a:xfrm flipH="1">
              <a:off x="2039696" y="1741614"/>
              <a:ext cx="31790" cy="36817"/>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89;p17">
              <a:extLst>
                <a:ext uri="{FF2B5EF4-FFF2-40B4-BE49-F238E27FC236}">
                  <a16:creationId xmlns:a16="http://schemas.microsoft.com/office/drawing/2014/main" id="{F89AB48B-4167-8D56-0924-6790BB94301D}"/>
                </a:ext>
              </a:extLst>
            </p:cNvPr>
            <p:cNvSpPr/>
            <p:nvPr/>
          </p:nvSpPr>
          <p:spPr>
            <a:xfrm flipH="1">
              <a:off x="2127792" y="1679850"/>
              <a:ext cx="39846" cy="63065"/>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90;p17">
              <a:extLst>
                <a:ext uri="{FF2B5EF4-FFF2-40B4-BE49-F238E27FC236}">
                  <a16:creationId xmlns:a16="http://schemas.microsoft.com/office/drawing/2014/main" id="{C6A21B83-F20E-9398-2E71-EC200EB2ABFD}"/>
                </a:ext>
              </a:extLst>
            </p:cNvPr>
            <p:cNvSpPr/>
            <p:nvPr/>
          </p:nvSpPr>
          <p:spPr>
            <a:xfrm flipH="1">
              <a:off x="2075298" y="1578669"/>
              <a:ext cx="31704" cy="47472"/>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91;p17">
              <a:extLst>
                <a:ext uri="{FF2B5EF4-FFF2-40B4-BE49-F238E27FC236}">
                  <a16:creationId xmlns:a16="http://schemas.microsoft.com/office/drawing/2014/main" id="{7282E3D8-A19F-7D74-B24D-86289B6B6F76}"/>
                </a:ext>
              </a:extLst>
            </p:cNvPr>
            <p:cNvSpPr/>
            <p:nvPr/>
          </p:nvSpPr>
          <p:spPr>
            <a:xfrm flipH="1">
              <a:off x="1949434" y="1550342"/>
              <a:ext cx="47556" cy="68869"/>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92;p17">
              <a:extLst>
                <a:ext uri="{FF2B5EF4-FFF2-40B4-BE49-F238E27FC236}">
                  <a16:creationId xmlns:a16="http://schemas.microsoft.com/office/drawing/2014/main" id="{DA2A5544-1B02-2E49-0BAD-05E99A70F771}"/>
                </a:ext>
              </a:extLst>
            </p:cNvPr>
            <p:cNvSpPr/>
            <p:nvPr/>
          </p:nvSpPr>
          <p:spPr>
            <a:xfrm flipH="1">
              <a:off x="1861771" y="1580922"/>
              <a:ext cx="44004" cy="62025"/>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93;p17">
              <a:extLst>
                <a:ext uri="{FF2B5EF4-FFF2-40B4-BE49-F238E27FC236}">
                  <a16:creationId xmlns:a16="http://schemas.microsoft.com/office/drawing/2014/main" id="{A964D314-8C84-6B4B-9572-5F3C64DB9195}"/>
                </a:ext>
              </a:extLst>
            </p:cNvPr>
            <p:cNvSpPr/>
            <p:nvPr/>
          </p:nvSpPr>
          <p:spPr>
            <a:xfrm flipH="1">
              <a:off x="1770470" y="1644246"/>
              <a:ext cx="38114" cy="57521"/>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94;p17">
              <a:extLst>
                <a:ext uri="{FF2B5EF4-FFF2-40B4-BE49-F238E27FC236}">
                  <a16:creationId xmlns:a16="http://schemas.microsoft.com/office/drawing/2014/main" id="{0CCD5E8C-0DB1-1A4C-A459-F8A54A44DAB2}"/>
                </a:ext>
              </a:extLst>
            </p:cNvPr>
            <p:cNvSpPr/>
            <p:nvPr/>
          </p:nvSpPr>
          <p:spPr>
            <a:xfrm flipH="1">
              <a:off x="1728111" y="1499319"/>
              <a:ext cx="45217" cy="50677"/>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95;p17">
              <a:extLst>
                <a:ext uri="{FF2B5EF4-FFF2-40B4-BE49-F238E27FC236}">
                  <a16:creationId xmlns:a16="http://schemas.microsoft.com/office/drawing/2014/main" id="{C91AEAC7-C527-1B7D-C57F-3063E2FCFC01}"/>
                </a:ext>
              </a:extLst>
            </p:cNvPr>
            <p:cNvSpPr/>
            <p:nvPr/>
          </p:nvSpPr>
          <p:spPr>
            <a:xfrm flipH="1">
              <a:off x="1820971" y="1409747"/>
              <a:ext cx="35688" cy="65577"/>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96;p17">
              <a:extLst>
                <a:ext uri="{FF2B5EF4-FFF2-40B4-BE49-F238E27FC236}">
                  <a16:creationId xmlns:a16="http://schemas.microsoft.com/office/drawing/2014/main" id="{0719917C-9E2A-C8BE-BD17-A13CB56D3C38}"/>
                </a:ext>
              </a:extLst>
            </p:cNvPr>
            <p:cNvSpPr/>
            <p:nvPr/>
          </p:nvSpPr>
          <p:spPr>
            <a:xfrm flipH="1">
              <a:off x="1935661" y="1419362"/>
              <a:ext cx="40193" cy="61246"/>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97;p17">
              <a:extLst>
                <a:ext uri="{FF2B5EF4-FFF2-40B4-BE49-F238E27FC236}">
                  <a16:creationId xmlns:a16="http://schemas.microsoft.com/office/drawing/2014/main" id="{D07C2855-FEF7-B6FF-50E4-2727FB19A3E2}"/>
                </a:ext>
              </a:extLst>
            </p:cNvPr>
            <p:cNvSpPr/>
            <p:nvPr/>
          </p:nvSpPr>
          <p:spPr>
            <a:xfrm flipH="1">
              <a:off x="2057540" y="1422914"/>
              <a:ext cx="35342" cy="59253"/>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98;p17">
              <a:extLst>
                <a:ext uri="{FF2B5EF4-FFF2-40B4-BE49-F238E27FC236}">
                  <a16:creationId xmlns:a16="http://schemas.microsoft.com/office/drawing/2014/main" id="{C5DE7D6B-A536-E621-1AF1-A22BED29CEAD}"/>
                </a:ext>
              </a:extLst>
            </p:cNvPr>
            <p:cNvSpPr/>
            <p:nvPr/>
          </p:nvSpPr>
          <p:spPr>
            <a:xfrm flipH="1">
              <a:off x="2116184" y="1366433"/>
              <a:ext cx="29971" cy="73807"/>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99;p17">
              <a:extLst>
                <a:ext uri="{FF2B5EF4-FFF2-40B4-BE49-F238E27FC236}">
                  <a16:creationId xmlns:a16="http://schemas.microsoft.com/office/drawing/2014/main" id="{1DED24ED-C949-1D73-F24C-AFEDE1AEF5A6}"/>
                </a:ext>
              </a:extLst>
            </p:cNvPr>
            <p:cNvSpPr/>
            <p:nvPr/>
          </p:nvSpPr>
          <p:spPr>
            <a:xfrm flipH="1">
              <a:off x="1982697" y="1192227"/>
              <a:ext cx="41492" cy="76059"/>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00;p17">
              <a:extLst>
                <a:ext uri="{FF2B5EF4-FFF2-40B4-BE49-F238E27FC236}">
                  <a16:creationId xmlns:a16="http://schemas.microsoft.com/office/drawing/2014/main" id="{4824D8FB-F6FC-B2A0-9348-E626F7EB9A93}"/>
                </a:ext>
              </a:extLst>
            </p:cNvPr>
            <p:cNvSpPr/>
            <p:nvPr/>
          </p:nvSpPr>
          <p:spPr>
            <a:xfrm flipH="1">
              <a:off x="1923793" y="1278680"/>
              <a:ext cx="41232" cy="67829"/>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01;p17">
              <a:extLst>
                <a:ext uri="{FF2B5EF4-FFF2-40B4-BE49-F238E27FC236}">
                  <a16:creationId xmlns:a16="http://schemas.microsoft.com/office/drawing/2014/main" id="{C591B0A2-47EA-1DD1-945C-2A35F8FB1839}"/>
                </a:ext>
              </a:extLst>
            </p:cNvPr>
            <p:cNvSpPr/>
            <p:nvPr/>
          </p:nvSpPr>
          <p:spPr>
            <a:xfrm flipH="1">
              <a:off x="1791086" y="1279893"/>
              <a:ext cx="46949" cy="75106"/>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02;p17">
              <a:extLst>
                <a:ext uri="{FF2B5EF4-FFF2-40B4-BE49-F238E27FC236}">
                  <a16:creationId xmlns:a16="http://schemas.microsoft.com/office/drawing/2014/main" id="{732892F7-23AD-53A6-BD61-4688B54ABCD9}"/>
                </a:ext>
              </a:extLst>
            </p:cNvPr>
            <p:cNvSpPr/>
            <p:nvPr/>
          </p:nvSpPr>
          <p:spPr>
            <a:xfrm flipH="1">
              <a:off x="1800961" y="1139298"/>
              <a:ext cx="40193" cy="62025"/>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03;p17">
              <a:extLst>
                <a:ext uri="{FF2B5EF4-FFF2-40B4-BE49-F238E27FC236}">
                  <a16:creationId xmlns:a16="http://schemas.microsoft.com/office/drawing/2014/main" id="{4B738D0B-37A3-FA0F-4BE2-E88EFAD9B8F0}"/>
                </a:ext>
              </a:extLst>
            </p:cNvPr>
            <p:cNvSpPr/>
            <p:nvPr/>
          </p:nvSpPr>
          <p:spPr>
            <a:xfrm flipH="1">
              <a:off x="1833099" y="1071122"/>
              <a:ext cx="44957" cy="52496"/>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04;p17">
              <a:extLst>
                <a:ext uri="{FF2B5EF4-FFF2-40B4-BE49-F238E27FC236}">
                  <a16:creationId xmlns:a16="http://schemas.microsoft.com/office/drawing/2014/main" id="{39069247-0085-7210-DD75-1CA6D059160E}"/>
                </a:ext>
              </a:extLst>
            </p:cNvPr>
            <p:cNvSpPr/>
            <p:nvPr/>
          </p:nvSpPr>
          <p:spPr>
            <a:xfrm flipH="1">
              <a:off x="1663663" y="1182958"/>
              <a:ext cx="30058" cy="64104"/>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05;p17">
              <a:extLst>
                <a:ext uri="{FF2B5EF4-FFF2-40B4-BE49-F238E27FC236}">
                  <a16:creationId xmlns:a16="http://schemas.microsoft.com/office/drawing/2014/main" id="{CF04738F-76FE-C1AD-C649-1BC6E83AD135}"/>
                </a:ext>
              </a:extLst>
            </p:cNvPr>
            <p:cNvSpPr/>
            <p:nvPr/>
          </p:nvSpPr>
          <p:spPr>
            <a:xfrm flipH="1">
              <a:off x="1631612" y="1342698"/>
              <a:ext cx="36122" cy="54835"/>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06;p17">
              <a:extLst>
                <a:ext uri="{FF2B5EF4-FFF2-40B4-BE49-F238E27FC236}">
                  <a16:creationId xmlns:a16="http://schemas.microsoft.com/office/drawing/2014/main" id="{B1952FA2-3673-119C-E8C5-465C97D91C17}"/>
                </a:ext>
              </a:extLst>
            </p:cNvPr>
            <p:cNvSpPr/>
            <p:nvPr/>
          </p:nvSpPr>
          <p:spPr>
            <a:xfrm flipH="1">
              <a:off x="1738332" y="1803466"/>
              <a:ext cx="38634" cy="73287"/>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07;p17">
              <a:extLst>
                <a:ext uri="{FF2B5EF4-FFF2-40B4-BE49-F238E27FC236}">
                  <a16:creationId xmlns:a16="http://schemas.microsoft.com/office/drawing/2014/main" id="{3DB47587-78BD-7D94-56A8-8A0ED81493B0}"/>
                </a:ext>
              </a:extLst>
            </p:cNvPr>
            <p:cNvSpPr/>
            <p:nvPr/>
          </p:nvSpPr>
          <p:spPr>
            <a:xfrm flipH="1">
              <a:off x="1651968" y="1762318"/>
              <a:ext cx="38201" cy="60553"/>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08;p17">
              <a:extLst>
                <a:ext uri="{FF2B5EF4-FFF2-40B4-BE49-F238E27FC236}">
                  <a16:creationId xmlns:a16="http://schemas.microsoft.com/office/drawing/2014/main" id="{6E81943B-7448-0DAE-D70A-F59CDC14ABFD}"/>
                </a:ext>
              </a:extLst>
            </p:cNvPr>
            <p:cNvSpPr/>
            <p:nvPr/>
          </p:nvSpPr>
          <p:spPr>
            <a:xfrm flipH="1">
              <a:off x="1658812" y="1641301"/>
              <a:ext cx="35862" cy="51024"/>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09;p17">
              <a:extLst>
                <a:ext uri="{FF2B5EF4-FFF2-40B4-BE49-F238E27FC236}">
                  <a16:creationId xmlns:a16="http://schemas.microsoft.com/office/drawing/2014/main" id="{9C31B5E6-81D7-D30C-F8DF-B047A64F590A}"/>
                </a:ext>
              </a:extLst>
            </p:cNvPr>
            <p:cNvSpPr/>
            <p:nvPr/>
          </p:nvSpPr>
          <p:spPr>
            <a:xfrm flipH="1">
              <a:off x="1549666" y="1744733"/>
              <a:ext cx="33696" cy="50331"/>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10;p17">
              <a:extLst>
                <a:ext uri="{FF2B5EF4-FFF2-40B4-BE49-F238E27FC236}">
                  <a16:creationId xmlns:a16="http://schemas.microsoft.com/office/drawing/2014/main" id="{172C943D-4981-7745-B05C-45A8A838749F}"/>
                </a:ext>
              </a:extLst>
            </p:cNvPr>
            <p:cNvSpPr/>
            <p:nvPr/>
          </p:nvSpPr>
          <p:spPr>
            <a:xfrm flipH="1">
              <a:off x="1434716" y="1636536"/>
              <a:ext cx="39933" cy="60639"/>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11;p17">
              <a:extLst>
                <a:ext uri="{FF2B5EF4-FFF2-40B4-BE49-F238E27FC236}">
                  <a16:creationId xmlns:a16="http://schemas.microsoft.com/office/drawing/2014/main" id="{4B536F8C-5D72-C4E3-FAF1-F221A4461952}"/>
                </a:ext>
              </a:extLst>
            </p:cNvPr>
            <p:cNvSpPr/>
            <p:nvPr/>
          </p:nvSpPr>
          <p:spPr>
            <a:xfrm flipH="1">
              <a:off x="1501936" y="1557099"/>
              <a:ext cx="39846" cy="70342"/>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12;p17">
              <a:extLst>
                <a:ext uri="{FF2B5EF4-FFF2-40B4-BE49-F238E27FC236}">
                  <a16:creationId xmlns:a16="http://schemas.microsoft.com/office/drawing/2014/main" id="{24079057-B58A-15D8-17CD-7B8D0509AFEE}"/>
                </a:ext>
              </a:extLst>
            </p:cNvPr>
            <p:cNvSpPr/>
            <p:nvPr/>
          </p:nvSpPr>
          <p:spPr>
            <a:xfrm flipH="1">
              <a:off x="1513977" y="1462156"/>
              <a:ext cx="37767" cy="55615"/>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13;p17">
              <a:extLst>
                <a:ext uri="{FF2B5EF4-FFF2-40B4-BE49-F238E27FC236}">
                  <a16:creationId xmlns:a16="http://schemas.microsoft.com/office/drawing/2014/main" id="{0E91F922-8E86-DF88-BD4A-E0753E852B0E}"/>
                </a:ext>
              </a:extLst>
            </p:cNvPr>
            <p:cNvSpPr/>
            <p:nvPr/>
          </p:nvSpPr>
          <p:spPr>
            <a:xfrm flipH="1">
              <a:off x="1353637" y="1313245"/>
              <a:ext cx="38374" cy="68869"/>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14;p17">
              <a:extLst>
                <a:ext uri="{FF2B5EF4-FFF2-40B4-BE49-F238E27FC236}">
                  <a16:creationId xmlns:a16="http://schemas.microsoft.com/office/drawing/2014/main" id="{B0CB9690-3636-B97F-3C6E-DEB0FFDB7891}"/>
                </a:ext>
              </a:extLst>
            </p:cNvPr>
            <p:cNvSpPr/>
            <p:nvPr/>
          </p:nvSpPr>
          <p:spPr>
            <a:xfrm flipH="1">
              <a:off x="1374773" y="1473504"/>
              <a:ext cx="26766" cy="4634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15;p17">
              <a:extLst>
                <a:ext uri="{FF2B5EF4-FFF2-40B4-BE49-F238E27FC236}">
                  <a16:creationId xmlns:a16="http://schemas.microsoft.com/office/drawing/2014/main" id="{283CDE22-22D7-FE79-CE75-396AD96BE00D}"/>
                </a:ext>
              </a:extLst>
            </p:cNvPr>
            <p:cNvSpPr/>
            <p:nvPr/>
          </p:nvSpPr>
          <p:spPr>
            <a:xfrm flipH="1">
              <a:off x="1261123" y="1433309"/>
              <a:ext cx="41319" cy="7553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16;p17">
              <a:extLst>
                <a:ext uri="{FF2B5EF4-FFF2-40B4-BE49-F238E27FC236}">
                  <a16:creationId xmlns:a16="http://schemas.microsoft.com/office/drawing/2014/main" id="{77BB266B-B78E-8D41-FBD7-44FE06426F16}"/>
                </a:ext>
              </a:extLst>
            </p:cNvPr>
            <p:cNvSpPr/>
            <p:nvPr/>
          </p:nvSpPr>
          <p:spPr>
            <a:xfrm flipH="1">
              <a:off x="1234876" y="1301117"/>
              <a:ext cx="42532" cy="44093"/>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17;p17">
              <a:extLst>
                <a:ext uri="{FF2B5EF4-FFF2-40B4-BE49-F238E27FC236}">
                  <a16:creationId xmlns:a16="http://schemas.microsoft.com/office/drawing/2014/main" id="{3B01EC29-FE16-F329-7287-DB3E2D2CF9B4}"/>
                </a:ext>
              </a:extLst>
            </p:cNvPr>
            <p:cNvSpPr/>
            <p:nvPr/>
          </p:nvSpPr>
          <p:spPr>
            <a:xfrm flipH="1">
              <a:off x="1142622" y="1615139"/>
              <a:ext cx="33696" cy="51630"/>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18;p17">
              <a:extLst>
                <a:ext uri="{FF2B5EF4-FFF2-40B4-BE49-F238E27FC236}">
                  <a16:creationId xmlns:a16="http://schemas.microsoft.com/office/drawing/2014/main" id="{AC9D7A10-2136-9ECD-A73E-394EFDF54826}"/>
                </a:ext>
              </a:extLst>
            </p:cNvPr>
            <p:cNvSpPr/>
            <p:nvPr/>
          </p:nvSpPr>
          <p:spPr>
            <a:xfrm flipH="1">
              <a:off x="1239380" y="1620250"/>
              <a:ext cx="50934" cy="65924"/>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19;p17">
              <a:extLst>
                <a:ext uri="{FF2B5EF4-FFF2-40B4-BE49-F238E27FC236}">
                  <a16:creationId xmlns:a16="http://schemas.microsoft.com/office/drawing/2014/main" id="{45A696A1-2A77-AD46-0D2C-05D08BD61E74}"/>
                </a:ext>
              </a:extLst>
            </p:cNvPr>
            <p:cNvSpPr/>
            <p:nvPr/>
          </p:nvSpPr>
          <p:spPr>
            <a:xfrm flipH="1">
              <a:off x="1315869" y="1805632"/>
              <a:ext cx="51281" cy="67569"/>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20;p17">
              <a:extLst>
                <a:ext uri="{FF2B5EF4-FFF2-40B4-BE49-F238E27FC236}">
                  <a16:creationId xmlns:a16="http://schemas.microsoft.com/office/drawing/2014/main" id="{A6454B56-D2FE-AA97-A540-47BC4008AA34}"/>
                </a:ext>
              </a:extLst>
            </p:cNvPr>
            <p:cNvSpPr/>
            <p:nvPr/>
          </p:nvSpPr>
          <p:spPr>
            <a:xfrm flipH="1">
              <a:off x="1181949" y="1789606"/>
              <a:ext cx="56218" cy="67396"/>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21;p17">
              <a:extLst>
                <a:ext uri="{FF2B5EF4-FFF2-40B4-BE49-F238E27FC236}">
                  <a16:creationId xmlns:a16="http://schemas.microsoft.com/office/drawing/2014/main" id="{38731D89-B97D-9C05-3FF7-F298545F5E49}"/>
                </a:ext>
              </a:extLst>
            </p:cNvPr>
            <p:cNvSpPr/>
            <p:nvPr/>
          </p:nvSpPr>
          <p:spPr>
            <a:xfrm flipH="1">
              <a:off x="1437055" y="1795756"/>
              <a:ext cx="35948" cy="45653"/>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22;p17">
              <a:extLst>
                <a:ext uri="{FF2B5EF4-FFF2-40B4-BE49-F238E27FC236}">
                  <a16:creationId xmlns:a16="http://schemas.microsoft.com/office/drawing/2014/main" id="{03851E46-5E97-A25E-8EC3-7189189A578B}"/>
                </a:ext>
              </a:extLst>
            </p:cNvPr>
            <p:cNvSpPr/>
            <p:nvPr/>
          </p:nvSpPr>
          <p:spPr>
            <a:xfrm flipH="1">
              <a:off x="1458105" y="1996817"/>
              <a:ext cx="36988" cy="40368"/>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23;p17">
              <a:extLst>
                <a:ext uri="{FF2B5EF4-FFF2-40B4-BE49-F238E27FC236}">
                  <a16:creationId xmlns:a16="http://schemas.microsoft.com/office/drawing/2014/main" id="{3AE7AE6C-9BA3-3187-17BE-F7F55212E170}"/>
                </a:ext>
              </a:extLst>
            </p:cNvPr>
            <p:cNvSpPr/>
            <p:nvPr/>
          </p:nvSpPr>
          <p:spPr>
            <a:xfrm flipH="1">
              <a:off x="1328429" y="1953331"/>
              <a:ext cx="45997" cy="77358"/>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24;p17">
              <a:extLst>
                <a:ext uri="{FF2B5EF4-FFF2-40B4-BE49-F238E27FC236}">
                  <a16:creationId xmlns:a16="http://schemas.microsoft.com/office/drawing/2014/main" id="{B5AC5B3D-AFBD-99B0-A042-60D99F3F9076}"/>
                </a:ext>
              </a:extLst>
            </p:cNvPr>
            <p:cNvSpPr/>
            <p:nvPr/>
          </p:nvSpPr>
          <p:spPr>
            <a:xfrm flipH="1">
              <a:off x="1399461" y="2084917"/>
              <a:ext cx="57604" cy="68696"/>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25;p17">
              <a:extLst>
                <a:ext uri="{FF2B5EF4-FFF2-40B4-BE49-F238E27FC236}">
                  <a16:creationId xmlns:a16="http://schemas.microsoft.com/office/drawing/2014/main" id="{740DF3A7-D428-D70D-B3A4-B685D48E313C}"/>
                </a:ext>
              </a:extLst>
            </p:cNvPr>
            <p:cNvSpPr/>
            <p:nvPr/>
          </p:nvSpPr>
          <p:spPr>
            <a:xfrm flipH="1">
              <a:off x="1519002" y="2198831"/>
              <a:ext cx="67566" cy="71814"/>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26;p17">
              <a:extLst>
                <a:ext uri="{FF2B5EF4-FFF2-40B4-BE49-F238E27FC236}">
                  <a16:creationId xmlns:a16="http://schemas.microsoft.com/office/drawing/2014/main" id="{1AD0FBE2-E7D9-2072-CBCA-2B49C8B4411D}"/>
                </a:ext>
              </a:extLst>
            </p:cNvPr>
            <p:cNvSpPr/>
            <p:nvPr/>
          </p:nvSpPr>
          <p:spPr>
            <a:xfrm flipH="1">
              <a:off x="1637936" y="2456026"/>
              <a:ext cx="84717" cy="31359"/>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27;p17">
              <a:extLst>
                <a:ext uri="{FF2B5EF4-FFF2-40B4-BE49-F238E27FC236}">
                  <a16:creationId xmlns:a16="http://schemas.microsoft.com/office/drawing/2014/main" id="{6BD21EA8-4695-E7EE-6DD2-44DD6C0E8E3E}"/>
                </a:ext>
              </a:extLst>
            </p:cNvPr>
            <p:cNvSpPr/>
            <p:nvPr/>
          </p:nvSpPr>
          <p:spPr>
            <a:xfrm flipH="1">
              <a:off x="1482446" y="2437575"/>
              <a:ext cx="69904" cy="26855"/>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28;p17">
              <a:extLst>
                <a:ext uri="{FF2B5EF4-FFF2-40B4-BE49-F238E27FC236}">
                  <a16:creationId xmlns:a16="http://schemas.microsoft.com/office/drawing/2014/main" id="{4ADDCFAF-C850-5FE5-8588-8412F12E048C}"/>
                </a:ext>
              </a:extLst>
            </p:cNvPr>
            <p:cNvSpPr/>
            <p:nvPr/>
          </p:nvSpPr>
          <p:spPr>
            <a:xfrm flipH="1">
              <a:off x="1600428" y="2316644"/>
              <a:ext cx="53533" cy="42621"/>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29;p17">
              <a:extLst>
                <a:ext uri="{FF2B5EF4-FFF2-40B4-BE49-F238E27FC236}">
                  <a16:creationId xmlns:a16="http://schemas.microsoft.com/office/drawing/2014/main" id="{4C067EC8-3B9D-781F-DF8F-44F4EFAFA8C8}"/>
                </a:ext>
              </a:extLst>
            </p:cNvPr>
            <p:cNvSpPr/>
            <p:nvPr/>
          </p:nvSpPr>
          <p:spPr>
            <a:xfrm flipH="1">
              <a:off x="1410029" y="2514240"/>
              <a:ext cx="76921" cy="36817"/>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30;p17">
              <a:extLst>
                <a:ext uri="{FF2B5EF4-FFF2-40B4-BE49-F238E27FC236}">
                  <a16:creationId xmlns:a16="http://schemas.microsoft.com/office/drawing/2014/main" id="{3581C79F-CBDE-2FF8-5F0C-119E58F237DA}"/>
                </a:ext>
              </a:extLst>
            </p:cNvPr>
            <p:cNvSpPr/>
            <p:nvPr/>
          </p:nvSpPr>
          <p:spPr>
            <a:xfrm flipH="1">
              <a:off x="1223962" y="2488511"/>
              <a:ext cx="88442" cy="40888"/>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31;p17">
              <a:extLst>
                <a:ext uri="{FF2B5EF4-FFF2-40B4-BE49-F238E27FC236}">
                  <a16:creationId xmlns:a16="http://schemas.microsoft.com/office/drawing/2014/main" id="{7831555B-A25A-AC84-E405-224131BA9EB8}"/>
                </a:ext>
              </a:extLst>
            </p:cNvPr>
            <p:cNvSpPr/>
            <p:nvPr/>
          </p:nvSpPr>
          <p:spPr>
            <a:xfrm flipH="1">
              <a:off x="1247956" y="2576005"/>
              <a:ext cx="61242" cy="31446"/>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32;p17">
              <a:extLst>
                <a:ext uri="{FF2B5EF4-FFF2-40B4-BE49-F238E27FC236}">
                  <a16:creationId xmlns:a16="http://schemas.microsoft.com/office/drawing/2014/main" id="{9A94EB8B-39FB-8404-60E2-95F4A30679B3}"/>
                </a:ext>
              </a:extLst>
            </p:cNvPr>
            <p:cNvSpPr/>
            <p:nvPr/>
          </p:nvSpPr>
          <p:spPr>
            <a:xfrm flipH="1">
              <a:off x="1005930" y="2532778"/>
              <a:ext cx="85583" cy="47558"/>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33;p17">
              <a:extLst>
                <a:ext uri="{FF2B5EF4-FFF2-40B4-BE49-F238E27FC236}">
                  <a16:creationId xmlns:a16="http://schemas.microsoft.com/office/drawing/2014/main" id="{33188F32-F648-B05A-3343-AB4ABE3D0A0C}"/>
                </a:ext>
              </a:extLst>
            </p:cNvPr>
            <p:cNvSpPr/>
            <p:nvPr/>
          </p:nvSpPr>
          <p:spPr>
            <a:xfrm flipH="1">
              <a:off x="1074362" y="2639675"/>
              <a:ext cx="58037" cy="36643"/>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34;p17">
              <a:extLst>
                <a:ext uri="{FF2B5EF4-FFF2-40B4-BE49-F238E27FC236}">
                  <a16:creationId xmlns:a16="http://schemas.microsoft.com/office/drawing/2014/main" id="{FDCAC3FD-E90C-B7FF-47EC-37E0E0793348}"/>
                </a:ext>
              </a:extLst>
            </p:cNvPr>
            <p:cNvSpPr/>
            <p:nvPr/>
          </p:nvSpPr>
          <p:spPr>
            <a:xfrm flipH="1">
              <a:off x="1125124" y="2703346"/>
              <a:ext cx="52233" cy="38636"/>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35;p17">
              <a:extLst>
                <a:ext uri="{FF2B5EF4-FFF2-40B4-BE49-F238E27FC236}">
                  <a16:creationId xmlns:a16="http://schemas.microsoft.com/office/drawing/2014/main" id="{A86F9C46-4691-6491-6558-32FCE408F503}"/>
                </a:ext>
              </a:extLst>
            </p:cNvPr>
            <p:cNvSpPr/>
            <p:nvPr/>
          </p:nvSpPr>
          <p:spPr>
            <a:xfrm flipH="1">
              <a:off x="1130754" y="2556167"/>
              <a:ext cx="46863" cy="25988"/>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36;p17">
              <a:extLst>
                <a:ext uri="{FF2B5EF4-FFF2-40B4-BE49-F238E27FC236}">
                  <a16:creationId xmlns:a16="http://schemas.microsoft.com/office/drawing/2014/main" id="{A31F6FE6-5AFC-EF48-BB20-E901688861ED}"/>
                </a:ext>
              </a:extLst>
            </p:cNvPr>
            <p:cNvSpPr/>
            <p:nvPr/>
          </p:nvSpPr>
          <p:spPr>
            <a:xfrm flipH="1">
              <a:off x="1081033" y="2806952"/>
              <a:ext cx="74149" cy="40455"/>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37;p17">
              <a:extLst>
                <a:ext uri="{FF2B5EF4-FFF2-40B4-BE49-F238E27FC236}">
                  <a16:creationId xmlns:a16="http://schemas.microsoft.com/office/drawing/2014/main" id="{D77F559B-D69A-2CA8-D199-7C81F3F164EF}"/>
                </a:ext>
              </a:extLst>
            </p:cNvPr>
            <p:cNvSpPr/>
            <p:nvPr/>
          </p:nvSpPr>
          <p:spPr>
            <a:xfrm flipH="1">
              <a:off x="1180477" y="2867417"/>
              <a:ext cx="67566" cy="45046"/>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38;p17">
              <a:extLst>
                <a:ext uri="{FF2B5EF4-FFF2-40B4-BE49-F238E27FC236}">
                  <a16:creationId xmlns:a16="http://schemas.microsoft.com/office/drawing/2014/main" id="{01A795C1-61D1-F09D-3E67-0194F2A2F2B3}"/>
                </a:ext>
              </a:extLst>
            </p:cNvPr>
            <p:cNvSpPr/>
            <p:nvPr/>
          </p:nvSpPr>
          <p:spPr>
            <a:xfrm flipH="1">
              <a:off x="1293434" y="2931608"/>
              <a:ext cx="54832" cy="33092"/>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39;p17">
              <a:extLst>
                <a:ext uri="{FF2B5EF4-FFF2-40B4-BE49-F238E27FC236}">
                  <a16:creationId xmlns:a16="http://schemas.microsoft.com/office/drawing/2014/main" id="{E59B272A-87CA-82EC-8B76-18C12412B29E}"/>
                </a:ext>
              </a:extLst>
            </p:cNvPr>
            <p:cNvSpPr/>
            <p:nvPr/>
          </p:nvSpPr>
          <p:spPr>
            <a:xfrm flipH="1">
              <a:off x="1308593" y="3037466"/>
              <a:ext cx="63321" cy="35257"/>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40;p17">
              <a:extLst>
                <a:ext uri="{FF2B5EF4-FFF2-40B4-BE49-F238E27FC236}">
                  <a16:creationId xmlns:a16="http://schemas.microsoft.com/office/drawing/2014/main" id="{4081ABD2-2387-0C0D-EEFE-A397A745DAB0}"/>
                </a:ext>
              </a:extLst>
            </p:cNvPr>
            <p:cNvSpPr/>
            <p:nvPr/>
          </p:nvSpPr>
          <p:spPr>
            <a:xfrm flipH="1">
              <a:off x="1161333" y="2987569"/>
              <a:ext cx="58990" cy="3655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41;p17">
              <a:extLst>
                <a:ext uri="{FF2B5EF4-FFF2-40B4-BE49-F238E27FC236}">
                  <a16:creationId xmlns:a16="http://schemas.microsoft.com/office/drawing/2014/main" id="{96C1E39A-B235-C99F-D9E5-F7ABF50B9573}"/>
                </a:ext>
              </a:extLst>
            </p:cNvPr>
            <p:cNvSpPr/>
            <p:nvPr/>
          </p:nvSpPr>
          <p:spPr>
            <a:xfrm flipH="1">
              <a:off x="1000040" y="2954477"/>
              <a:ext cx="84717" cy="4331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42;p17">
              <a:extLst>
                <a:ext uri="{FF2B5EF4-FFF2-40B4-BE49-F238E27FC236}">
                  <a16:creationId xmlns:a16="http://schemas.microsoft.com/office/drawing/2014/main" id="{C7458897-5601-78A0-317A-9D0F570BF46A}"/>
                </a:ext>
              </a:extLst>
            </p:cNvPr>
            <p:cNvSpPr/>
            <p:nvPr/>
          </p:nvSpPr>
          <p:spPr>
            <a:xfrm flipH="1">
              <a:off x="901202" y="2879112"/>
              <a:ext cx="60116" cy="37163"/>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43;p17">
              <a:extLst>
                <a:ext uri="{FF2B5EF4-FFF2-40B4-BE49-F238E27FC236}">
                  <a16:creationId xmlns:a16="http://schemas.microsoft.com/office/drawing/2014/main" id="{7FFA324F-1CF3-9993-7029-5FAC5696FE38}"/>
                </a:ext>
              </a:extLst>
            </p:cNvPr>
            <p:cNvSpPr/>
            <p:nvPr/>
          </p:nvSpPr>
          <p:spPr>
            <a:xfrm flipH="1">
              <a:off x="941049" y="2805046"/>
              <a:ext cx="89221" cy="42621"/>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44;p17">
              <a:extLst>
                <a:ext uri="{FF2B5EF4-FFF2-40B4-BE49-F238E27FC236}">
                  <a16:creationId xmlns:a16="http://schemas.microsoft.com/office/drawing/2014/main" id="{207F2FC8-CA05-7226-6AE4-106294728EEA}"/>
                </a:ext>
              </a:extLst>
            </p:cNvPr>
            <p:cNvSpPr/>
            <p:nvPr/>
          </p:nvSpPr>
          <p:spPr>
            <a:xfrm flipH="1">
              <a:off x="984188" y="2715387"/>
              <a:ext cx="82811" cy="43920"/>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45;p17">
              <a:extLst>
                <a:ext uri="{FF2B5EF4-FFF2-40B4-BE49-F238E27FC236}">
                  <a16:creationId xmlns:a16="http://schemas.microsoft.com/office/drawing/2014/main" id="{E6013AE6-EEC1-FDD1-4E37-2A11F2B05EC2}"/>
                </a:ext>
              </a:extLst>
            </p:cNvPr>
            <p:cNvSpPr/>
            <p:nvPr/>
          </p:nvSpPr>
          <p:spPr>
            <a:xfrm flipH="1">
              <a:off x="826446" y="2737217"/>
              <a:ext cx="87835" cy="48685"/>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46;p17">
              <a:extLst>
                <a:ext uri="{FF2B5EF4-FFF2-40B4-BE49-F238E27FC236}">
                  <a16:creationId xmlns:a16="http://schemas.microsoft.com/office/drawing/2014/main" id="{C3107C16-E3C9-378B-03E1-A1F0C0818074}"/>
                </a:ext>
              </a:extLst>
            </p:cNvPr>
            <p:cNvSpPr/>
            <p:nvPr/>
          </p:nvSpPr>
          <p:spPr>
            <a:xfrm flipH="1">
              <a:off x="832683" y="2633438"/>
              <a:ext cx="80992" cy="26162"/>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47;p17">
              <a:extLst>
                <a:ext uri="{FF2B5EF4-FFF2-40B4-BE49-F238E27FC236}">
                  <a16:creationId xmlns:a16="http://schemas.microsoft.com/office/drawing/2014/main" id="{90F69F80-C989-C975-4977-D17DFB90A76B}"/>
                </a:ext>
              </a:extLst>
            </p:cNvPr>
            <p:cNvSpPr/>
            <p:nvPr/>
          </p:nvSpPr>
          <p:spPr>
            <a:xfrm flipH="1">
              <a:off x="753682" y="2805999"/>
              <a:ext cx="51627" cy="3352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48;p17">
              <a:extLst>
                <a:ext uri="{FF2B5EF4-FFF2-40B4-BE49-F238E27FC236}">
                  <a16:creationId xmlns:a16="http://schemas.microsoft.com/office/drawing/2014/main" id="{2CCE318B-3B39-E26D-39AF-EBE167B9161D}"/>
                </a:ext>
              </a:extLst>
            </p:cNvPr>
            <p:cNvSpPr/>
            <p:nvPr/>
          </p:nvSpPr>
          <p:spPr>
            <a:xfrm flipH="1">
              <a:off x="668964" y="2859101"/>
              <a:ext cx="61675" cy="33178"/>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49;p17">
              <a:extLst>
                <a:ext uri="{FF2B5EF4-FFF2-40B4-BE49-F238E27FC236}">
                  <a16:creationId xmlns:a16="http://schemas.microsoft.com/office/drawing/2014/main" id="{8666CC8A-8C07-6376-C590-14EC954C04C5}"/>
                </a:ext>
              </a:extLst>
            </p:cNvPr>
            <p:cNvSpPr/>
            <p:nvPr/>
          </p:nvSpPr>
          <p:spPr>
            <a:xfrm flipH="1">
              <a:off x="723017" y="2957683"/>
              <a:ext cx="58990" cy="31706"/>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50;p17">
              <a:extLst>
                <a:ext uri="{FF2B5EF4-FFF2-40B4-BE49-F238E27FC236}">
                  <a16:creationId xmlns:a16="http://schemas.microsoft.com/office/drawing/2014/main" id="{85449433-C2CB-04FC-5E2C-930578167D17}"/>
                </a:ext>
              </a:extLst>
            </p:cNvPr>
            <p:cNvSpPr/>
            <p:nvPr/>
          </p:nvSpPr>
          <p:spPr>
            <a:xfrm flipH="1">
              <a:off x="776031" y="2877033"/>
              <a:ext cx="52233" cy="28847"/>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51;p17">
              <a:extLst>
                <a:ext uri="{FF2B5EF4-FFF2-40B4-BE49-F238E27FC236}">
                  <a16:creationId xmlns:a16="http://schemas.microsoft.com/office/drawing/2014/main" id="{FD0F593E-925F-6B48-597E-5B4A9051DC9A}"/>
                </a:ext>
              </a:extLst>
            </p:cNvPr>
            <p:cNvSpPr/>
            <p:nvPr/>
          </p:nvSpPr>
          <p:spPr>
            <a:xfrm flipH="1">
              <a:off x="904840" y="3031229"/>
              <a:ext cx="65227" cy="28500"/>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52;p17">
              <a:extLst>
                <a:ext uri="{FF2B5EF4-FFF2-40B4-BE49-F238E27FC236}">
                  <a16:creationId xmlns:a16="http://schemas.microsoft.com/office/drawing/2014/main" id="{0655CD34-8640-C260-835C-EC3D687DC4A3}"/>
                </a:ext>
              </a:extLst>
            </p:cNvPr>
            <p:cNvSpPr/>
            <p:nvPr/>
          </p:nvSpPr>
          <p:spPr>
            <a:xfrm flipH="1">
              <a:off x="961145" y="3164981"/>
              <a:ext cx="58037" cy="30580"/>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53;p17">
              <a:extLst>
                <a:ext uri="{FF2B5EF4-FFF2-40B4-BE49-F238E27FC236}">
                  <a16:creationId xmlns:a16="http://schemas.microsoft.com/office/drawing/2014/main" id="{DBB05541-04F6-761C-FF9E-C2CE30FFDA44}"/>
                </a:ext>
              </a:extLst>
            </p:cNvPr>
            <p:cNvSpPr/>
            <p:nvPr/>
          </p:nvSpPr>
          <p:spPr>
            <a:xfrm flipH="1">
              <a:off x="1073756" y="3097412"/>
              <a:ext cx="49202" cy="30580"/>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54;p17">
              <a:extLst>
                <a:ext uri="{FF2B5EF4-FFF2-40B4-BE49-F238E27FC236}">
                  <a16:creationId xmlns:a16="http://schemas.microsoft.com/office/drawing/2014/main" id="{E1D3D771-F34C-19E2-38F5-73F20C3F28D4}"/>
                </a:ext>
              </a:extLst>
            </p:cNvPr>
            <p:cNvSpPr/>
            <p:nvPr/>
          </p:nvSpPr>
          <p:spPr>
            <a:xfrm flipH="1">
              <a:off x="1079647" y="3216177"/>
              <a:ext cx="60376" cy="39502"/>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55;p17">
              <a:extLst>
                <a:ext uri="{FF2B5EF4-FFF2-40B4-BE49-F238E27FC236}">
                  <a16:creationId xmlns:a16="http://schemas.microsoft.com/office/drawing/2014/main" id="{0247E102-6CE3-363F-FC04-2D305534C10B}"/>
                </a:ext>
              </a:extLst>
            </p:cNvPr>
            <p:cNvSpPr/>
            <p:nvPr/>
          </p:nvSpPr>
          <p:spPr>
            <a:xfrm flipH="1">
              <a:off x="1180130" y="3174683"/>
              <a:ext cx="51021" cy="33005"/>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56;p17">
              <a:extLst>
                <a:ext uri="{FF2B5EF4-FFF2-40B4-BE49-F238E27FC236}">
                  <a16:creationId xmlns:a16="http://schemas.microsoft.com/office/drawing/2014/main" id="{6B958AF9-8B73-C6DE-FDE4-A585F6B0BBD7}"/>
                </a:ext>
              </a:extLst>
            </p:cNvPr>
            <p:cNvSpPr/>
            <p:nvPr/>
          </p:nvSpPr>
          <p:spPr>
            <a:xfrm flipH="1">
              <a:off x="1482273" y="3269799"/>
              <a:ext cx="67132" cy="5267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57;p17">
              <a:extLst>
                <a:ext uri="{FF2B5EF4-FFF2-40B4-BE49-F238E27FC236}">
                  <a16:creationId xmlns:a16="http://schemas.microsoft.com/office/drawing/2014/main" id="{70402B33-00D8-A146-AFBD-7BEDD1023848}"/>
                </a:ext>
              </a:extLst>
            </p:cNvPr>
            <p:cNvSpPr/>
            <p:nvPr/>
          </p:nvSpPr>
          <p:spPr>
            <a:xfrm flipH="1">
              <a:off x="1572362" y="3155192"/>
              <a:ext cx="60289" cy="5310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58;p17">
              <a:extLst>
                <a:ext uri="{FF2B5EF4-FFF2-40B4-BE49-F238E27FC236}">
                  <a16:creationId xmlns:a16="http://schemas.microsoft.com/office/drawing/2014/main" id="{6BD806D8-93EE-7D87-AD9B-0CC7FEDC8D01}"/>
                </a:ext>
              </a:extLst>
            </p:cNvPr>
            <p:cNvSpPr/>
            <p:nvPr/>
          </p:nvSpPr>
          <p:spPr>
            <a:xfrm flipH="1">
              <a:off x="1437316" y="3181786"/>
              <a:ext cx="68778" cy="55528"/>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59;p17">
              <a:extLst>
                <a:ext uri="{FF2B5EF4-FFF2-40B4-BE49-F238E27FC236}">
                  <a16:creationId xmlns:a16="http://schemas.microsoft.com/office/drawing/2014/main" id="{AF7AE3EA-2E46-A5C3-6731-BE4FDE0345EC}"/>
                </a:ext>
              </a:extLst>
            </p:cNvPr>
            <p:cNvSpPr/>
            <p:nvPr/>
          </p:nvSpPr>
          <p:spPr>
            <a:xfrm flipH="1">
              <a:off x="1271691" y="3228998"/>
              <a:ext cx="74062" cy="63498"/>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60;p17">
              <a:extLst>
                <a:ext uri="{FF2B5EF4-FFF2-40B4-BE49-F238E27FC236}">
                  <a16:creationId xmlns:a16="http://schemas.microsoft.com/office/drawing/2014/main" id="{10A622E5-F0EF-8758-19A1-484D71DF6431}"/>
                </a:ext>
              </a:extLst>
            </p:cNvPr>
            <p:cNvSpPr/>
            <p:nvPr/>
          </p:nvSpPr>
          <p:spPr>
            <a:xfrm flipH="1">
              <a:off x="1700824" y="3083551"/>
              <a:ext cx="34995" cy="37077"/>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61;p17">
              <a:extLst>
                <a:ext uri="{FF2B5EF4-FFF2-40B4-BE49-F238E27FC236}">
                  <a16:creationId xmlns:a16="http://schemas.microsoft.com/office/drawing/2014/main" id="{49FE1915-7DBA-789B-618E-CC256F511A54}"/>
                </a:ext>
              </a:extLst>
            </p:cNvPr>
            <p:cNvSpPr/>
            <p:nvPr/>
          </p:nvSpPr>
          <p:spPr>
            <a:xfrm flipH="1">
              <a:off x="1295080" y="3434564"/>
              <a:ext cx="62108" cy="446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62;p17">
              <a:extLst>
                <a:ext uri="{FF2B5EF4-FFF2-40B4-BE49-F238E27FC236}">
                  <a16:creationId xmlns:a16="http://schemas.microsoft.com/office/drawing/2014/main" id="{5400EC04-A269-6305-FDA3-C1C2109BC0FD}"/>
                </a:ext>
              </a:extLst>
            </p:cNvPr>
            <p:cNvSpPr/>
            <p:nvPr/>
          </p:nvSpPr>
          <p:spPr>
            <a:xfrm flipH="1">
              <a:off x="1211142" y="3389518"/>
              <a:ext cx="83591" cy="54662"/>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63;p17">
              <a:extLst>
                <a:ext uri="{FF2B5EF4-FFF2-40B4-BE49-F238E27FC236}">
                  <a16:creationId xmlns:a16="http://schemas.microsoft.com/office/drawing/2014/main" id="{95192B4E-C740-EEC7-CDFD-FF290CF5DCAF}"/>
                </a:ext>
              </a:extLst>
            </p:cNvPr>
            <p:cNvSpPr/>
            <p:nvPr/>
          </p:nvSpPr>
          <p:spPr>
            <a:xfrm flipH="1">
              <a:off x="1036508" y="3508803"/>
              <a:ext cx="73889" cy="43487"/>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64;p17">
              <a:extLst>
                <a:ext uri="{FF2B5EF4-FFF2-40B4-BE49-F238E27FC236}">
                  <a16:creationId xmlns:a16="http://schemas.microsoft.com/office/drawing/2014/main" id="{156E0142-A74E-6A89-51EA-4F4CBE8F0728}"/>
                </a:ext>
              </a:extLst>
            </p:cNvPr>
            <p:cNvSpPr/>
            <p:nvPr/>
          </p:nvSpPr>
          <p:spPr>
            <a:xfrm flipH="1">
              <a:off x="1093680" y="3368381"/>
              <a:ext cx="69471" cy="44527"/>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65;p17">
              <a:extLst>
                <a:ext uri="{FF2B5EF4-FFF2-40B4-BE49-F238E27FC236}">
                  <a16:creationId xmlns:a16="http://schemas.microsoft.com/office/drawing/2014/main" id="{42AD5ED0-75D6-1577-B646-F5EBB88A2547}"/>
                </a:ext>
              </a:extLst>
            </p:cNvPr>
            <p:cNvSpPr/>
            <p:nvPr/>
          </p:nvSpPr>
          <p:spPr>
            <a:xfrm flipH="1">
              <a:off x="937757" y="3462804"/>
              <a:ext cx="52320" cy="30060"/>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66;p17">
              <a:extLst>
                <a:ext uri="{FF2B5EF4-FFF2-40B4-BE49-F238E27FC236}">
                  <a16:creationId xmlns:a16="http://schemas.microsoft.com/office/drawing/2014/main" id="{1FA5EDB9-5CE0-5184-6579-82F8DE2C4173}"/>
                </a:ext>
              </a:extLst>
            </p:cNvPr>
            <p:cNvSpPr/>
            <p:nvPr/>
          </p:nvSpPr>
          <p:spPr>
            <a:xfrm flipH="1">
              <a:off x="942695" y="3315278"/>
              <a:ext cx="106459" cy="50157"/>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rgbClr val="FA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67;p17">
              <a:extLst>
                <a:ext uri="{FF2B5EF4-FFF2-40B4-BE49-F238E27FC236}">
                  <a16:creationId xmlns:a16="http://schemas.microsoft.com/office/drawing/2014/main" id="{5970858F-1D43-1879-399F-F222A47A70EF}"/>
                </a:ext>
              </a:extLst>
            </p:cNvPr>
            <p:cNvSpPr/>
            <p:nvPr/>
          </p:nvSpPr>
          <p:spPr>
            <a:xfrm flipH="1">
              <a:off x="1246679" y="1767776"/>
              <a:ext cx="1777147" cy="1667233"/>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68;p17">
              <a:extLst>
                <a:ext uri="{FF2B5EF4-FFF2-40B4-BE49-F238E27FC236}">
                  <a16:creationId xmlns:a16="http://schemas.microsoft.com/office/drawing/2014/main" id="{A045F80A-96D0-3193-8B8C-8C18F5EA9A16}"/>
                </a:ext>
              </a:extLst>
            </p:cNvPr>
            <p:cNvSpPr/>
            <p:nvPr/>
          </p:nvSpPr>
          <p:spPr>
            <a:xfrm flipH="1">
              <a:off x="1767701" y="2120261"/>
              <a:ext cx="321543" cy="478097"/>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69;p17">
              <a:extLst>
                <a:ext uri="{FF2B5EF4-FFF2-40B4-BE49-F238E27FC236}">
                  <a16:creationId xmlns:a16="http://schemas.microsoft.com/office/drawing/2014/main" id="{83F61892-ADCE-79EC-C51D-374303AB3AE2}"/>
                </a:ext>
              </a:extLst>
            </p:cNvPr>
            <p:cNvSpPr/>
            <p:nvPr/>
          </p:nvSpPr>
          <p:spPr>
            <a:xfrm flipH="1">
              <a:off x="2116885" y="2287191"/>
              <a:ext cx="618485" cy="32147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70;p17">
              <a:extLst>
                <a:ext uri="{FF2B5EF4-FFF2-40B4-BE49-F238E27FC236}">
                  <a16:creationId xmlns:a16="http://schemas.microsoft.com/office/drawing/2014/main" id="{AB1D0D48-9EB0-8A66-5635-CA2C36B7021F}"/>
                </a:ext>
              </a:extLst>
            </p:cNvPr>
            <p:cNvSpPr/>
            <p:nvPr/>
          </p:nvSpPr>
          <p:spPr>
            <a:xfrm flipH="1">
              <a:off x="2066987" y="2633005"/>
              <a:ext cx="440129" cy="440154"/>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71;p17">
              <a:extLst>
                <a:ext uri="{FF2B5EF4-FFF2-40B4-BE49-F238E27FC236}">
                  <a16:creationId xmlns:a16="http://schemas.microsoft.com/office/drawing/2014/main" id="{AAC05264-B5F2-453E-1D8E-FB6CADCA9C53}"/>
                </a:ext>
              </a:extLst>
            </p:cNvPr>
            <p:cNvSpPr/>
            <p:nvPr/>
          </p:nvSpPr>
          <p:spPr>
            <a:xfrm flipH="1">
              <a:off x="1522646" y="2574272"/>
              <a:ext cx="544163" cy="363142"/>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72;p17">
              <a:extLst>
                <a:ext uri="{FF2B5EF4-FFF2-40B4-BE49-F238E27FC236}">
                  <a16:creationId xmlns:a16="http://schemas.microsoft.com/office/drawing/2014/main" id="{C5C33F36-1016-D285-72FC-76F75E9F4C29}"/>
                </a:ext>
              </a:extLst>
            </p:cNvPr>
            <p:cNvSpPr/>
            <p:nvPr/>
          </p:nvSpPr>
          <p:spPr>
            <a:xfrm flipH="1">
              <a:off x="1927695" y="2424754"/>
              <a:ext cx="307077" cy="307008"/>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73;p17">
              <a:extLst>
                <a:ext uri="{FF2B5EF4-FFF2-40B4-BE49-F238E27FC236}">
                  <a16:creationId xmlns:a16="http://schemas.microsoft.com/office/drawing/2014/main" id="{0C2E9185-34E4-32F2-6E9B-379BD359D018}"/>
                </a:ext>
              </a:extLst>
            </p:cNvPr>
            <p:cNvSpPr/>
            <p:nvPr/>
          </p:nvSpPr>
          <p:spPr>
            <a:xfrm flipH="1">
              <a:off x="1835876" y="2332496"/>
              <a:ext cx="490803" cy="491178"/>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 name="Google Shape;274;p17">
              <a:extLst>
                <a:ext uri="{FF2B5EF4-FFF2-40B4-BE49-F238E27FC236}">
                  <a16:creationId xmlns:a16="http://schemas.microsoft.com/office/drawing/2014/main" id="{0CE02D35-B7D4-F385-7A40-B6BE7305D637}"/>
                </a:ext>
              </a:extLst>
            </p:cNvPr>
            <p:cNvGrpSpPr/>
            <p:nvPr/>
          </p:nvGrpSpPr>
          <p:grpSpPr>
            <a:xfrm rot="-690462">
              <a:off x="5451723" y="-161747"/>
              <a:ext cx="835543" cy="1192511"/>
              <a:chOff x="4305507" y="846284"/>
              <a:chExt cx="835541" cy="1192508"/>
            </a:xfrm>
          </p:grpSpPr>
          <p:sp>
            <p:nvSpPr>
              <p:cNvPr id="239" name="Google Shape;275;p17">
                <a:extLst>
                  <a:ext uri="{FF2B5EF4-FFF2-40B4-BE49-F238E27FC236}">
                    <a16:creationId xmlns:a16="http://schemas.microsoft.com/office/drawing/2014/main" id="{DB567AFC-D42A-4140-D31F-55190564F125}"/>
                  </a:ext>
                </a:extLst>
              </p:cNvPr>
              <p:cNvSpPr/>
              <p:nvPr/>
            </p:nvSpPr>
            <p:spPr>
              <a:xfrm rot="9113872">
                <a:off x="4600349" y="1414972"/>
                <a:ext cx="435965" cy="553786"/>
              </a:xfrm>
              <a:custGeom>
                <a:avLst/>
                <a:gdLst/>
                <a:ahLst/>
                <a:cxnLst/>
                <a:rect l="l" t="t" r="r" b="b"/>
                <a:pathLst>
                  <a:path w="6160" h="7825" extrusionOk="0">
                    <a:moveTo>
                      <a:pt x="256" y="1"/>
                    </a:moveTo>
                    <a:lnTo>
                      <a:pt x="256" y="1"/>
                    </a:lnTo>
                    <a:cubicBezTo>
                      <a:pt x="256" y="1"/>
                      <a:pt x="1" y="2762"/>
                      <a:pt x="1139" y="4707"/>
                    </a:cubicBezTo>
                    <a:cubicBezTo>
                      <a:pt x="2235" y="6618"/>
                      <a:pt x="6160" y="7825"/>
                      <a:pt x="6160" y="7825"/>
                    </a:cubicBezTo>
                    <a:cubicBezTo>
                      <a:pt x="6160" y="7825"/>
                      <a:pt x="5735" y="4817"/>
                      <a:pt x="3509" y="2617"/>
                    </a:cubicBezTo>
                    <a:cubicBezTo>
                      <a:pt x="1241" y="459"/>
                      <a:pt x="256" y="1"/>
                      <a:pt x="2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76;p17">
                <a:extLst>
                  <a:ext uri="{FF2B5EF4-FFF2-40B4-BE49-F238E27FC236}">
                    <a16:creationId xmlns:a16="http://schemas.microsoft.com/office/drawing/2014/main" id="{1EF43584-B813-88B2-25D3-A7BF6F074018}"/>
                  </a:ext>
                </a:extLst>
              </p:cNvPr>
              <p:cNvSpPr/>
              <p:nvPr/>
            </p:nvSpPr>
            <p:spPr>
              <a:xfrm rot="9113872">
                <a:off x="4408568" y="911831"/>
                <a:ext cx="413742" cy="541118"/>
              </a:xfrm>
              <a:custGeom>
                <a:avLst/>
                <a:gdLst/>
                <a:ahLst/>
                <a:cxnLst/>
                <a:rect l="l" t="t" r="r" b="b"/>
                <a:pathLst>
                  <a:path w="5846" h="7646" extrusionOk="0">
                    <a:moveTo>
                      <a:pt x="5845" y="1"/>
                    </a:moveTo>
                    <a:lnTo>
                      <a:pt x="5845" y="1"/>
                    </a:lnTo>
                    <a:cubicBezTo>
                      <a:pt x="5845" y="1"/>
                      <a:pt x="2660" y="1164"/>
                      <a:pt x="1343" y="3823"/>
                    </a:cubicBezTo>
                    <a:cubicBezTo>
                      <a:pt x="1" y="6474"/>
                      <a:pt x="179" y="7646"/>
                      <a:pt x="179" y="7646"/>
                    </a:cubicBezTo>
                    <a:cubicBezTo>
                      <a:pt x="179" y="7646"/>
                      <a:pt x="2158" y="6550"/>
                      <a:pt x="3543" y="4775"/>
                    </a:cubicBezTo>
                    <a:cubicBezTo>
                      <a:pt x="4919" y="3008"/>
                      <a:pt x="5845" y="1"/>
                      <a:pt x="58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77;p17">
                <a:extLst>
                  <a:ext uri="{FF2B5EF4-FFF2-40B4-BE49-F238E27FC236}">
                    <a16:creationId xmlns:a16="http://schemas.microsoft.com/office/drawing/2014/main" id="{7558DFAD-F9F3-2501-0BF2-732B38C0FBB9}"/>
                  </a:ext>
                </a:extLst>
              </p:cNvPr>
              <p:cNvSpPr/>
              <p:nvPr/>
            </p:nvSpPr>
            <p:spPr>
              <a:xfrm rot="9113872">
                <a:off x="4564706" y="1446759"/>
                <a:ext cx="333131" cy="415498"/>
              </a:xfrm>
              <a:custGeom>
                <a:avLst/>
                <a:gdLst/>
                <a:ahLst/>
                <a:cxnLst/>
                <a:rect l="l" t="t" r="r" b="b"/>
                <a:pathLst>
                  <a:path w="4707" h="5871" extrusionOk="0">
                    <a:moveTo>
                      <a:pt x="69" y="1"/>
                    </a:moveTo>
                    <a:lnTo>
                      <a:pt x="35" y="1"/>
                    </a:lnTo>
                    <a:cubicBezTo>
                      <a:pt x="35" y="35"/>
                      <a:pt x="1" y="35"/>
                      <a:pt x="1" y="35"/>
                    </a:cubicBezTo>
                    <a:cubicBezTo>
                      <a:pt x="1" y="68"/>
                      <a:pt x="1" y="102"/>
                      <a:pt x="35" y="136"/>
                    </a:cubicBezTo>
                    <a:cubicBezTo>
                      <a:pt x="35" y="170"/>
                      <a:pt x="2728" y="4036"/>
                      <a:pt x="4563" y="5836"/>
                    </a:cubicBezTo>
                    <a:cubicBezTo>
                      <a:pt x="4563" y="5870"/>
                      <a:pt x="4597" y="5870"/>
                      <a:pt x="4597" y="5870"/>
                    </a:cubicBezTo>
                    <a:cubicBezTo>
                      <a:pt x="4639" y="5870"/>
                      <a:pt x="4639" y="5870"/>
                      <a:pt x="4673" y="5836"/>
                    </a:cubicBezTo>
                    <a:cubicBezTo>
                      <a:pt x="4707" y="5803"/>
                      <a:pt x="4707" y="5769"/>
                      <a:pt x="4673" y="5735"/>
                    </a:cubicBezTo>
                    <a:cubicBezTo>
                      <a:pt x="2864" y="3925"/>
                      <a:pt x="179" y="68"/>
                      <a:pt x="137" y="35"/>
                    </a:cubicBezTo>
                    <a:cubicBezTo>
                      <a:pt x="137" y="1"/>
                      <a:pt x="103" y="1"/>
                      <a:pt x="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78;p17">
                <a:extLst>
                  <a:ext uri="{FF2B5EF4-FFF2-40B4-BE49-F238E27FC236}">
                    <a16:creationId xmlns:a16="http://schemas.microsoft.com/office/drawing/2014/main" id="{EECAA14B-D6A6-F16B-B261-022241289F51}"/>
                  </a:ext>
                </a:extLst>
              </p:cNvPr>
              <p:cNvSpPr/>
              <p:nvPr/>
            </p:nvSpPr>
            <p:spPr>
              <a:xfrm rot="9113872">
                <a:off x="4427536" y="1001471"/>
                <a:ext cx="363210" cy="465958"/>
              </a:xfrm>
              <a:custGeom>
                <a:avLst/>
                <a:gdLst/>
                <a:ahLst/>
                <a:cxnLst/>
                <a:rect l="l" t="t" r="r" b="b"/>
                <a:pathLst>
                  <a:path w="5132" h="6584" extrusionOk="0">
                    <a:moveTo>
                      <a:pt x="5063" y="0"/>
                    </a:moveTo>
                    <a:cubicBezTo>
                      <a:pt x="5021" y="0"/>
                      <a:pt x="5021" y="0"/>
                      <a:pt x="4987" y="43"/>
                    </a:cubicBezTo>
                    <a:cubicBezTo>
                      <a:pt x="4001" y="1172"/>
                      <a:pt x="68" y="6414"/>
                      <a:pt x="34" y="6448"/>
                    </a:cubicBezTo>
                    <a:lnTo>
                      <a:pt x="34" y="6482"/>
                    </a:lnTo>
                    <a:cubicBezTo>
                      <a:pt x="0" y="6516"/>
                      <a:pt x="34" y="6550"/>
                      <a:pt x="68" y="6550"/>
                    </a:cubicBezTo>
                    <a:cubicBezTo>
                      <a:pt x="68" y="6584"/>
                      <a:pt x="68" y="6584"/>
                      <a:pt x="102" y="6584"/>
                    </a:cubicBezTo>
                    <a:cubicBezTo>
                      <a:pt x="136" y="6584"/>
                      <a:pt x="136" y="6584"/>
                      <a:pt x="179" y="6550"/>
                    </a:cubicBezTo>
                    <a:cubicBezTo>
                      <a:pt x="213" y="6516"/>
                      <a:pt x="4137" y="1240"/>
                      <a:pt x="5131" y="144"/>
                    </a:cubicBezTo>
                    <a:lnTo>
                      <a:pt x="5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55" name="图片 60">
            <a:extLst>
              <a:ext uri="{FF2B5EF4-FFF2-40B4-BE49-F238E27FC236}">
                <a16:creationId xmlns:a16="http://schemas.microsoft.com/office/drawing/2014/main" id="{E3674944-FA83-0C9D-7A4E-E7B4AE3A52F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96012" y="1531748"/>
            <a:ext cx="4180740" cy="2854154"/>
          </a:xfrm>
          <a:prstGeom prst="rect">
            <a:avLst/>
          </a:prstGeom>
        </p:spPr>
      </p:pic>
      <p:pic>
        <p:nvPicPr>
          <p:cNvPr id="256" name="图片 10">
            <a:extLst>
              <a:ext uri="{FF2B5EF4-FFF2-40B4-BE49-F238E27FC236}">
                <a16:creationId xmlns:a16="http://schemas.microsoft.com/office/drawing/2014/main" id="{E7202D61-D85A-4BE1-BCAB-4AF65272862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25915" y="1424655"/>
            <a:ext cx="656973" cy="905826"/>
          </a:xfrm>
          <a:prstGeom prst="rect">
            <a:avLst/>
          </a:prstGeom>
        </p:spPr>
      </p:pic>
      <p:sp>
        <p:nvSpPr>
          <p:cNvPr id="258" name="TextBox 257">
            <a:extLst>
              <a:ext uri="{FF2B5EF4-FFF2-40B4-BE49-F238E27FC236}">
                <a16:creationId xmlns:a16="http://schemas.microsoft.com/office/drawing/2014/main" id="{1A29BD1F-D100-1E32-83B8-67AEBDACA243}"/>
              </a:ext>
            </a:extLst>
          </p:cNvPr>
          <p:cNvSpPr txBox="1"/>
          <p:nvPr/>
        </p:nvSpPr>
        <p:spPr>
          <a:xfrm>
            <a:off x="4910842" y="2165010"/>
            <a:ext cx="3701920" cy="2031325"/>
          </a:xfrm>
          <a:prstGeom prst="rect">
            <a:avLst/>
          </a:prstGeom>
          <a:noFill/>
        </p:spPr>
        <p:txBody>
          <a:bodyPr wrap="square">
            <a:spAutoFit/>
          </a:bodyPr>
          <a:lstStyle/>
          <a:p>
            <a:pPr algn="just"/>
            <a:r>
              <a:rPr lang="en-US" sz="1800" b="1" i="1">
                <a:latin typeface="Times New Roman" panose="02020603050405020304" pitchFamily="18" charset="0"/>
                <a:ea typeface="Times New Roman" panose="02020603050405020304" pitchFamily="18" charset="0"/>
                <a:cs typeface="Times New Roman" panose="02020603050405020304" pitchFamily="18" charset="0"/>
              </a:rPr>
              <a:t>N</a:t>
            </a:r>
            <a:r>
              <a:rPr lang="en-US" sz="1800" b="1"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 thơ Tố Hữu- người con của xứ Huế cũng từng viết:</a:t>
            </a:r>
            <a:endParaRPr lang="en-US" sz="1800" b="1">
              <a:effectLst/>
              <a:latin typeface=".VnTime"/>
              <a:ea typeface="Times New Roman" panose="02020603050405020304" pitchFamily="18" charset="0"/>
              <a:cs typeface="Times New Roman" panose="02020603050405020304" pitchFamily="18" charset="0"/>
            </a:endParaRPr>
          </a:p>
          <a:p>
            <a:pPr algn="just"/>
            <a:r>
              <a:rPr lang="en-US" sz="1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Nếu là con chim, chiếc lá</a:t>
            </a:r>
            <a:endParaRPr lang="en-US" sz="1800">
              <a:effectLst/>
              <a:latin typeface=".VnTime"/>
              <a:ea typeface="Times New Roman" panose="02020603050405020304" pitchFamily="18" charset="0"/>
              <a:cs typeface="Times New Roman" panose="02020603050405020304" pitchFamily="18" charset="0"/>
            </a:endParaRPr>
          </a:p>
          <a:p>
            <a:pPr algn="just"/>
            <a:r>
              <a:rPr lang="en-US" sz="1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Thì con chim phải hót</a:t>
            </a:r>
            <a:endParaRPr lang="en-US" sz="1800">
              <a:effectLst/>
              <a:latin typeface=".VnTime"/>
              <a:ea typeface="Times New Roman" panose="02020603050405020304" pitchFamily="18" charset="0"/>
              <a:cs typeface="Times New Roman" panose="02020603050405020304" pitchFamily="18" charset="0"/>
            </a:endParaRPr>
          </a:p>
          <a:p>
            <a:pPr algn="just"/>
            <a:r>
              <a:rPr lang="en-US" sz="1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Chiếc lá phải xanh</a:t>
            </a:r>
            <a:endParaRPr lang="en-US" sz="1800">
              <a:effectLst/>
              <a:latin typeface=".VnTime"/>
              <a:ea typeface="Times New Roman" panose="02020603050405020304" pitchFamily="18" charset="0"/>
              <a:cs typeface="Times New Roman" panose="02020603050405020304" pitchFamily="18" charset="0"/>
            </a:endParaRPr>
          </a:p>
          <a:p>
            <a:pPr algn="just"/>
            <a:r>
              <a:rPr lang="en-US" sz="1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Lẽ nào vay mà không có trả</a:t>
            </a:r>
            <a:endParaRPr lang="en-US" sz="1800">
              <a:effectLst/>
              <a:latin typeface=".VnTime"/>
              <a:ea typeface="Times New Roman" panose="02020603050405020304" pitchFamily="18" charset="0"/>
              <a:cs typeface="Times New Roman" panose="02020603050405020304" pitchFamily="18" charset="0"/>
            </a:endParaRPr>
          </a:p>
          <a:p>
            <a:pPr algn="just"/>
            <a:r>
              <a:rPr lang="en-US" sz="18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 là cho đâu chỉ nhận riêng mình</a:t>
            </a:r>
            <a:endParaRPr lang="en-US" sz="1800">
              <a:effectLst/>
              <a:latin typeface=".VnTime"/>
              <a:ea typeface="Times New Roman" panose="02020603050405020304" pitchFamily="18" charset="0"/>
              <a:cs typeface="Times New Roman" panose="02020603050405020304" pitchFamily="18" charset="0"/>
            </a:endParaRPr>
          </a:p>
        </p:txBody>
      </p:sp>
      <p:pic>
        <p:nvPicPr>
          <p:cNvPr id="3" name="Picture 2" descr="A yellow bird with a black background&#10;&#10;Description automatically generated with low confidence">
            <a:extLst>
              <a:ext uri="{FF2B5EF4-FFF2-40B4-BE49-F238E27FC236}">
                <a16:creationId xmlns:a16="http://schemas.microsoft.com/office/drawing/2014/main" id="{B2AC2945-2ABE-289B-2AC2-BCBC25AA9513}"/>
              </a:ext>
            </a:extLst>
          </p:cNvPr>
          <p:cNvPicPr>
            <a:picLocks noChangeAspect="1"/>
          </p:cNvPicPr>
          <p:nvPr/>
        </p:nvPicPr>
        <p:blipFill>
          <a:blip r:embed="rId5"/>
          <a:stretch>
            <a:fillRect/>
          </a:stretch>
        </p:blipFill>
        <p:spPr>
          <a:xfrm>
            <a:off x="7558305" y="1312068"/>
            <a:ext cx="1112344" cy="992438"/>
          </a:xfrm>
          <a:prstGeom prst="rect">
            <a:avLst/>
          </a:prstGeom>
        </p:spPr>
      </p:pic>
    </p:spTree>
    <p:extLst>
      <p:ext uri="{BB962C8B-B14F-4D97-AF65-F5344CB8AC3E}">
        <p14:creationId xmlns:p14="http://schemas.microsoft.com/office/powerpoint/2010/main" val="10651352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55"/>
                                        </p:tgtEl>
                                        <p:attrNameLst>
                                          <p:attrName>style.visibility</p:attrName>
                                        </p:attrNameLst>
                                      </p:cBhvr>
                                      <p:to>
                                        <p:strVal val="visible"/>
                                      </p:to>
                                    </p:set>
                                    <p:animEffect transition="in" filter="fade">
                                      <p:cBhvr>
                                        <p:cTn id="7" dur="1000"/>
                                        <p:tgtEl>
                                          <p:spTgt spid="255"/>
                                        </p:tgtEl>
                                      </p:cBhvr>
                                    </p:animEffect>
                                    <p:anim calcmode="lin" valueType="num">
                                      <p:cBhvr>
                                        <p:cTn id="8" dur="1000" fill="hold"/>
                                        <p:tgtEl>
                                          <p:spTgt spid="255"/>
                                        </p:tgtEl>
                                        <p:attrNameLst>
                                          <p:attrName>ppt_x</p:attrName>
                                        </p:attrNameLst>
                                      </p:cBhvr>
                                      <p:tavLst>
                                        <p:tav tm="0">
                                          <p:val>
                                            <p:strVal val="#ppt_x"/>
                                          </p:val>
                                        </p:tav>
                                        <p:tav tm="100000">
                                          <p:val>
                                            <p:strVal val="#ppt_x"/>
                                          </p:val>
                                        </p:tav>
                                      </p:tavLst>
                                    </p:anim>
                                    <p:anim calcmode="lin" valueType="num">
                                      <p:cBhvr>
                                        <p:cTn id="9" dur="1000" fill="hold"/>
                                        <p:tgtEl>
                                          <p:spTgt spid="255"/>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56"/>
                                        </p:tgtEl>
                                        <p:attrNameLst>
                                          <p:attrName>style.visibility</p:attrName>
                                        </p:attrNameLst>
                                      </p:cBhvr>
                                      <p:to>
                                        <p:strVal val="visible"/>
                                      </p:to>
                                    </p:set>
                                    <p:animEffect transition="in" filter="fade">
                                      <p:cBhvr>
                                        <p:cTn id="12" dur="1000"/>
                                        <p:tgtEl>
                                          <p:spTgt spid="256"/>
                                        </p:tgtEl>
                                      </p:cBhvr>
                                    </p:animEffect>
                                    <p:anim calcmode="lin" valueType="num">
                                      <p:cBhvr>
                                        <p:cTn id="13" dur="1000" fill="hold"/>
                                        <p:tgtEl>
                                          <p:spTgt spid="256"/>
                                        </p:tgtEl>
                                        <p:attrNameLst>
                                          <p:attrName>ppt_x</p:attrName>
                                        </p:attrNameLst>
                                      </p:cBhvr>
                                      <p:tavLst>
                                        <p:tav tm="0">
                                          <p:val>
                                            <p:strVal val="#ppt_x"/>
                                          </p:val>
                                        </p:tav>
                                        <p:tav tm="100000">
                                          <p:val>
                                            <p:strVal val="#ppt_x"/>
                                          </p:val>
                                        </p:tav>
                                      </p:tavLst>
                                    </p:anim>
                                    <p:anim calcmode="lin" valueType="num">
                                      <p:cBhvr>
                                        <p:cTn id="14" dur="1000" fill="hold"/>
                                        <p:tgtEl>
                                          <p:spTgt spid="25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58"/>
                                        </p:tgtEl>
                                        <p:attrNameLst>
                                          <p:attrName>style.visibility</p:attrName>
                                        </p:attrNameLst>
                                      </p:cBhvr>
                                      <p:to>
                                        <p:strVal val="visible"/>
                                      </p:to>
                                    </p:set>
                                    <p:animEffect transition="in" filter="fade">
                                      <p:cBhvr>
                                        <p:cTn id="17" dur="1000"/>
                                        <p:tgtEl>
                                          <p:spTgt spid="258"/>
                                        </p:tgtEl>
                                      </p:cBhvr>
                                    </p:animEffect>
                                    <p:anim calcmode="lin" valueType="num">
                                      <p:cBhvr>
                                        <p:cTn id="18" dur="1000" fill="hold"/>
                                        <p:tgtEl>
                                          <p:spTgt spid="258"/>
                                        </p:tgtEl>
                                        <p:attrNameLst>
                                          <p:attrName>ppt_x</p:attrName>
                                        </p:attrNameLst>
                                      </p:cBhvr>
                                      <p:tavLst>
                                        <p:tav tm="0">
                                          <p:val>
                                            <p:strVal val="#ppt_x"/>
                                          </p:val>
                                        </p:tav>
                                        <p:tav tm="100000">
                                          <p:val>
                                            <p:strVal val="#ppt_x"/>
                                          </p:val>
                                        </p:tav>
                                      </p:tavLst>
                                    </p:anim>
                                    <p:anim calcmode="lin" valueType="num">
                                      <p:cBhvr>
                                        <p:cTn id="19" dur="1000" fill="hold"/>
                                        <p:tgtEl>
                                          <p:spTgt spid="258"/>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1000"/>
                                        <p:tgtEl>
                                          <p:spTgt spid="3"/>
                                        </p:tgtEl>
                                      </p:cBhvr>
                                    </p:animEffect>
                                    <p:anim calcmode="lin" valueType="num">
                                      <p:cBhvr>
                                        <p:cTn id="23" dur="1000" fill="hold"/>
                                        <p:tgtEl>
                                          <p:spTgt spid="3"/>
                                        </p:tgtEl>
                                        <p:attrNameLst>
                                          <p:attrName>ppt_x</p:attrName>
                                        </p:attrNameLst>
                                      </p:cBhvr>
                                      <p:tavLst>
                                        <p:tav tm="0">
                                          <p:val>
                                            <p:strVal val="#ppt_x"/>
                                          </p:val>
                                        </p:tav>
                                        <p:tav tm="100000">
                                          <p:val>
                                            <p:strVal val="#ppt_x"/>
                                          </p:val>
                                        </p:tav>
                                      </p:tavLst>
                                    </p:anim>
                                    <p:anim calcmode="lin" valueType="num">
                                      <p:cBhvr>
                                        <p:cTn id="2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AF7BFA-B0BA-F513-C803-2CE494AEA27B}"/>
            </a:ext>
          </a:extLst>
        </p:cNvPr>
        <p:cNvGrpSpPr/>
        <p:nvPr/>
      </p:nvGrpSpPr>
      <p:grpSpPr>
        <a:xfrm>
          <a:off x="0" y="0"/>
          <a:ext cx="0" cy="0"/>
          <a:chOff x="0" y="0"/>
          <a:chExt cx="0" cy="0"/>
        </a:xfrm>
      </p:grpSpPr>
      <p:pic>
        <p:nvPicPr>
          <p:cNvPr id="2" name="图片 1">
            <a:extLst>
              <a:ext uri="{FF2B5EF4-FFF2-40B4-BE49-F238E27FC236}">
                <a16:creationId xmlns:a16="http://schemas.microsoft.com/office/drawing/2014/main" id="{5AD1A1C0-B9E9-DD98-73CA-C091EAD4869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DBC8E43A-6E33-EB3B-395F-689FD2B1B84A}"/>
              </a:ext>
            </a:extLst>
          </p:cNvPr>
          <p:cNvSpPr/>
          <p:nvPr/>
        </p:nvSpPr>
        <p:spPr>
          <a:xfrm>
            <a:off x="89452" y="0"/>
            <a:ext cx="8875644" cy="5068957"/>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4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sym typeface="Arial"/>
            </a:endParaRPr>
          </a:p>
        </p:txBody>
      </p:sp>
      <p:pic>
        <p:nvPicPr>
          <p:cNvPr id="5" name="图片 46">
            <a:extLst>
              <a:ext uri="{FF2B5EF4-FFF2-40B4-BE49-F238E27FC236}">
                <a16:creationId xmlns:a16="http://schemas.microsoft.com/office/drawing/2014/main" id="{065715F4-AF94-A2FF-AB7A-BEA3ACA67C2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sp>
        <p:nvSpPr>
          <p:cNvPr id="17" name="TextBox 16">
            <a:extLst>
              <a:ext uri="{FF2B5EF4-FFF2-40B4-BE49-F238E27FC236}">
                <a16:creationId xmlns:a16="http://schemas.microsoft.com/office/drawing/2014/main" id="{E855502F-C035-1EE6-D058-50B9B84504E1}"/>
              </a:ext>
            </a:extLst>
          </p:cNvPr>
          <p:cNvSpPr txBox="1"/>
          <p:nvPr/>
        </p:nvSpPr>
        <p:spPr>
          <a:xfrm>
            <a:off x="258417" y="318052"/>
            <a:ext cx="8577470" cy="5016758"/>
          </a:xfrm>
          <a:prstGeom prst="rect">
            <a:avLst/>
          </a:prstGeom>
          <a:noFill/>
        </p:spPr>
        <p:txBody>
          <a:bodyPr wrap="square">
            <a:spAutoFit/>
          </a:bodyPr>
          <a:lstStyle/>
          <a:p>
            <a:pPr algn="just"/>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lang="vi-VN" sz="3200" dirty="0">
                <a:latin typeface="Times New Roman" panose="02020603050405020304" pitchFamily="18" charset="0"/>
                <a:ea typeface="Calibri" panose="020F0502020204030204" pitchFamily="34" charset="0"/>
                <a:cs typeface="Times New Roman" panose="02020603050405020304" pitchFamily="18" charset="0"/>
              </a:rPr>
              <a:t>- Sử dụng điệp ngữ “ta làm”, </a:t>
            </a:r>
            <a:r>
              <a:rPr lang="vi-VN" sz="3200" spc="-20" dirty="0">
                <a:latin typeface="Times New Roman" panose="02020603050405020304" pitchFamily="18" charset="0"/>
                <a:ea typeface="Calibri" panose="020F0502020204030204" pitchFamily="34" charset="0"/>
                <a:cs typeface="Times New Roman" panose="02020603050405020304" pitchFamily="18" charset="0"/>
              </a:rPr>
              <a:t>“dù là”, </a:t>
            </a:r>
            <a:r>
              <a:rPr lang="vi-VN" sz="3200" dirty="0">
                <a:latin typeface="Times New Roman" panose="02020603050405020304" pitchFamily="18" charset="0"/>
                <a:ea typeface="Calibri" panose="020F0502020204030204" pitchFamily="34" charset="0"/>
                <a:cs typeface="Times New Roman" panose="02020603050405020304" pitchFamily="18" charset="0"/>
              </a:rPr>
              <a:t>hình ảnh giản dị của thiên nhiên</a:t>
            </a:r>
            <a:r>
              <a:rPr lang="pt-BR" sz="3200" dirty="0">
                <a:latin typeface="Times New Roman" panose="02020603050405020304" pitchFamily="18" charset="0"/>
                <a:ea typeface="Calibri" panose="020F0502020204030204" pitchFamily="34" charset="0"/>
                <a:cs typeface="Times New Roman" panose="02020603050405020304" pitchFamily="18" charset="0"/>
              </a:rPr>
              <a:t>…</a:t>
            </a:r>
            <a:r>
              <a:rPr lang="vi-VN" sz="3200" dirty="0">
                <a:latin typeface="Times New Roman" panose="02020603050405020304" pitchFamily="18" charset="0"/>
                <a:ea typeface="Calibri" panose="020F0502020204030204" pitchFamily="34" charset="0"/>
                <a:cs typeface="Times New Roman" panose="02020603050405020304" pitchFamily="18" charset="0"/>
              </a:rPr>
              <a:t> để nói lên ­ước nguyện </a:t>
            </a:r>
            <a:endParaRPr lang="en-US" sz="3200" dirty="0">
              <a:latin typeface="Times New Roman" panose="02020603050405020304" pitchFamily="18" charset="0"/>
              <a:ea typeface="Calibri" panose="020F0502020204030204" pitchFamily="34" charset="0"/>
              <a:cs typeface="Times New Roman" panose="02020603050405020304" pitchFamily="18" charset="0"/>
            </a:endParaRPr>
          </a:p>
          <a:p>
            <a:pPr algn="just"/>
            <a:r>
              <a:rPr lang="vi-VN" sz="3200" dirty="0">
                <a:latin typeface="Times New Roman" panose="02020603050405020304" pitchFamily="18" charset="0"/>
                <a:ea typeface="Calibri" panose="020F0502020204030204" pitchFamily="34" charset="0"/>
                <a:cs typeface="Times New Roman" panose="02020603050405020304" pitchFamily="18" charset="0"/>
              </a:rPr>
              <a:t>đ­ược hoà nhập vào cuộc </a:t>
            </a:r>
            <a:r>
              <a:rPr lang="vi-VN" sz="3200" spc="-20" dirty="0">
                <a:latin typeface="Times New Roman" panose="02020603050405020304" pitchFamily="18" charset="0"/>
                <a:ea typeface="Calibri" panose="020F0502020204030204" pitchFamily="34" charset="0"/>
                <a:cs typeface="Times New Roman" panose="02020603050405020304" pitchFamily="18" charset="0"/>
              </a:rPr>
              <a:t>sống, đ­ược cống hiến cho cuộc đời chung. </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r>
              <a:rPr lang="vi-VN" sz="3200" spc="-20" dirty="0">
                <a:latin typeface="Times New Roman" panose="02020603050405020304" pitchFamily="18" charset="0"/>
                <a:ea typeface="Calibri" panose="020F0502020204030204" pitchFamily="34" charset="0"/>
                <a:cs typeface="Times New Roman" panose="02020603050405020304" pitchFamily="18" charset="0"/>
              </a:rPr>
              <a:t>- Điệp ngữ “dù là”, hình ảnh thơ bình dị… thể hiện khát vọng, mong ước được sống có ý nghĩa, được cống hiến cho đất nước, cho cuộc đời của tác giả.</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r>
              <a:rPr lang="vi-VN" sz="3200" spc="10" dirty="0">
                <a:latin typeface="Times New Roman" panose="02020603050405020304" pitchFamily="18" charset="0"/>
                <a:ea typeface="Calibri" panose="020F0502020204030204" pitchFamily="34" charset="0"/>
                <a:cs typeface="Times New Roman" panose="02020603050405020304" pitchFamily="18" charset="0"/>
              </a:rPr>
              <a:t>-&gt; Quan niệm sống hòa nhập và cống hiến cho đời.</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r>
              <a:rPr lang="vi-VN" sz="3200" dirty="0">
                <a:latin typeface="Times New Roman" panose="02020603050405020304" pitchFamily="18" charset="0"/>
                <a:ea typeface="Times New Roman" panose="02020603050405020304" pitchFamily="18" charset="0"/>
              </a:rPr>
              <a:t> </a:t>
            </a:r>
            <a:endParaRPr lang="en-US" sz="2800" dirty="0">
              <a:latin typeface="Times New Roman" panose="02020603050405020304" pitchFamily="18" charset="0"/>
              <a:ea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200" b="0" i="0" u="none" strike="noStrike" kern="0" cap="none" spc="0" normalizeH="0" baseline="0" noProof="0" dirty="0">
              <a:ln>
                <a:noFill/>
              </a:ln>
              <a:solidFill>
                <a:prstClr val="black"/>
              </a:solidFill>
              <a:effectLst/>
              <a:uLnTx/>
              <a:uFillTx/>
              <a:latin typeface="Arial"/>
              <a:cs typeface="Arial"/>
              <a:sym typeface="Arial"/>
            </a:endParaRPr>
          </a:p>
        </p:txBody>
      </p:sp>
    </p:spTree>
    <p:custDataLst>
      <p:tags r:id="rId1"/>
    </p:custDataLst>
    <p:extLst>
      <p:ext uri="{BB962C8B-B14F-4D97-AF65-F5344CB8AC3E}">
        <p14:creationId xmlns:p14="http://schemas.microsoft.com/office/powerpoint/2010/main" val="25588999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482"/>
        <p:cNvGrpSpPr/>
        <p:nvPr/>
      </p:nvGrpSpPr>
      <p:grpSpPr>
        <a:xfrm>
          <a:off x="0" y="0"/>
          <a:ext cx="0" cy="0"/>
          <a:chOff x="0" y="0"/>
          <a:chExt cx="0" cy="0"/>
        </a:xfrm>
      </p:grpSpPr>
      <p:sp>
        <p:nvSpPr>
          <p:cNvPr id="7483" name="Google Shape;7483;p43"/>
          <p:cNvSpPr/>
          <p:nvPr/>
        </p:nvSpPr>
        <p:spPr>
          <a:xfrm>
            <a:off x="4108789" y="215185"/>
            <a:ext cx="1396411" cy="1207352"/>
          </a:xfrm>
          <a:prstGeom prst="ellipse">
            <a:avLst/>
          </a:prstGeom>
          <a:noFill/>
          <a:ln w="57150" cap="rnd" cmpd="sng">
            <a:solidFill>
              <a:schemeClr val="lt2"/>
            </a:solidFill>
            <a:prstDash val="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43"/>
          <p:cNvSpPr txBox="1">
            <a:spLocks noGrp="1"/>
          </p:cNvSpPr>
          <p:nvPr>
            <p:ph type="title" idx="2"/>
          </p:nvPr>
        </p:nvSpPr>
        <p:spPr>
          <a:xfrm>
            <a:off x="1987826" y="1422537"/>
            <a:ext cx="6231835" cy="1503900"/>
          </a:xfrm>
          <a:prstGeom prst="rect">
            <a:avLst/>
          </a:prstGeom>
        </p:spPr>
        <p:txBody>
          <a:bodyPr spcFirstLastPara="1" wrap="square" lIns="91425" tIns="91425" rIns="91425" bIns="91425" anchor="t" anchorCtr="0">
            <a:noAutofit/>
          </a:bodyPr>
          <a:lstStyle/>
          <a:p>
            <a:r>
              <a:rPr lang="en-US" sz="3200" dirty="0" err="1"/>
              <a:t>Lời</a:t>
            </a:r>
            <a:r>
              <a:rPr lang="en-US" sz="3200" dirty="0"/>
              <a:t> </a:t>
            </a:r>
            <a:r>
              <a:rPr lang="en-US" sz="3200" dirty="0" err="1"/>
              <a:t>ngợi</a:t>
            </a:r>
            <a:r>
              <a:rPr lang="en-US" sz="3200" dirty="0"/>
              <a:t> ca </a:t>
            </a:r>
            <a:r>
              <a:rPr lang="en-US" sz="3200" dirty="0" err="1"/>
              <a:t>quê</a:t>
            </a:r>
            <a:r>
              <a:rPr lang="en-US" sz="3200" dirty="0"/>
              <a:t> </a:t>
            </a:r>
            <a:r>
              <a:rPr lang="en-US" sz="3200" dirty="0" err="1"/>
              <a:t>hương</a:t>
            </a:r>
            <a:r>
              <a:rPr lang="en-US" sz="3200" dirty="0"/>
              <a:t>, </a:t>
            </a:r>
            <a:r>
              <a:rPr lang="en-US" sz="3200" dirty="0" err="1"/>
              <a:t>đất</a:t>
            </a:r>
            <a:r>
              <a:rPr lang="en-US" sz="3200" dirty="0"/>
              <a:t> </a:t>
            </a:r>
            <a:r>
              <a:rPr lang="en-US" sz="3200" dirty="0" err="1"/>
              <a:t>nước</a:t>
            </a:r>
            <a:endParaRPr lang="en-US" sz="3200" dirty="0"/>
          </a:p>
        </p:txBody>
      </p:sp>
      <p:sp>
        <p:nvSpPr>
          <p:cNvPr id="7485" name="Google Shape;7485;p43"/>
          <p:cNvSpPr txBox="1">
            <a:spLocks noGrp="1"/>
          </p:cNvSpPr>
          <p:nvPr>
            <p:ph type="title"/>
          </p:nvPr>
        </p:nvSpPr>
        <p:spPr>
          <a:xfrm>
            <a:off x="4031945" y="113861"/>
            <a:ext cx="1550100" cy="141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pic>
        <p:nvPicPr>
          <p:cNvPr id="7" name="Picture 6" descr="A yellow bird with a black background&#10;&#10;Description automatically generated with low confidence">
            <a:extLst>
              <a:ext uri="{FF2B5EF4-FFF2-40B4-BE49-F238E27FC236}">
                <a16:creationId xmlns:a16="http://schemas.microsoft.com/office/drawing/2014/main" id="{77F63E01-448B-873A-3245-17C4F647DA7B}"/>
              </a:ext>
            </a:extLst>
          </p:cNvPr>
          <p:cNvPicPr>
            <a:picLocks noChangeAspect="1"/>
          </p:cNvPicPr>
          <p:nvPr/>
        </p:nvPicPr>
        <p:blipFill>
          <a:blip r:embed="rId3"/>
          <a:stretch>
            <a:fillRect/>
          </a:stretch>
        </p:blipFill>
        <p:spPr>
          <a:xfrm>
            <a:off x="7708719" y="1523861"/>
            <a:ext cx="1642654" cy="1642654"/>
          </a:xfrm>
          <a:prstGeom prst="rect">
            <a:avLst/>
          </a:prstGeom>
        </p:spPr>
      </p:pic>
    </p:spTree>
    <p:extLst>
      <p:ext uri="{BB962C8B-B14F-4D97-AF65-F5344CB8AC3E}">
        <p14:creationId xmlns:p14="http://schemas.microsoft.com/office/powerpoint/2010/main" val="31612827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483"/>
                                        </p:tgtEl>
                                        <p:attrNameLst>
                                          <p:attrName>style.visibility</p:attrName>
                                        </p:attrNameLst>
                                      </p:cBhvr>
                                      <p:to>
                                        <p:strVal val="visible"/>
                                      </p:to>
                                    </p:set>
                                    <p:anim calcmode="lin" valueType="num">
                                      <p:cBhvr additive="base">
                                        <p:cTn id="7" dur="500" fill="hold"/>
                                        <p:tgtEl>
                                          <p:spTgt spid="7483"/>
                                        </p:tgtEl>
                                        <p:attrNameLst>
                                          <p:attrName>ppt_x</p:attrName>
                                        </p:attrNameLst>
                                      </p:cBhvr>
                                      <p:tavLst>
                                        <p:tav tm="0">
                                          <p:val>
                                            <p:strVal val="#ppt_x"/>
                                          </p:val>
                                        </p:tav>
                                        <p:tav tm="100000">
                                          <p:val>
                                            <p:strVal val="#ppt_x"/>
                                          </p:val>
                                        </p:tav>
                                      </p:tavLst>
                                    </p:anim>
                                    <p:anim calcmode="lin" valueType="num">
                                      <p:cBhvr additive="base">
                                        <p:cTn id="8" dur="500" fill="hold"/>
                                        <p:tgtEl>
                                          <p:spTgt spid="748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85"/>
                                        </p:tgtEl>
                                        <p:attrNameLst>
                                          <p:attrName>style.visibility</p:attrName>
                                        </p:attrNameLst>
                                      </p:cBhvr>
                                      <p:to>
                                        <p:strVal val="visible"/>
                                      </p:to>
                                    </p:set>
                                    <p:anim calcmode="lin" valueType="num">
                                      <p:cBhvr additive="base">
                                        <p:cTn id="11" dur="500" fill="hold"/>
                                        <p:tgtEl>
                                          <p:spTgt spid="7485"/>
                                        </p:tgtEl>
                                        <p:attrNameLst>
                                          <p:attrName>ppt_x</p:attrName>
                                        </p:attrNameLst>
                                      </p:cBhvr>
                                      <p:tavLst>
                                        <p:tav tm="0">
                                          <p:val>
                                            <p:strVal val="#ppt_x"/>
                                          </p:val>
                                        </p:tav>
                                        <p:tav tm="100000">
                                          <p:val>
                                            <p:strVal val="#ppt_x"/>
                                          </p:val>
                                        </p:tav>
                                      </p:tavLst>
                                    </p:anim>
                                    <p:anim calcmode="lin" valueType="num">
                                      <p:cBhvr additive="base">
                                        <p:cTn id="12" dur="500" fill="hold"/>
                                        <p:tgtEl>
                                          <p:spTgt spid="748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484"/>
                                        </p:tgtEl>
                                        <p:attrNameLst>
                                          <p:attrName>style.visibility</p:attrName>
                                        </p:attrNameLst>
                                      </p:cBhvr>
                                      <p:to>
                                        <p:strVal val="visible"/>
                                      </p:to>
                                    </p:set>
                                    <p:anim calcmode="lin" valueType="num">
                                      <p:cBhvr additive="base">
                                        <p:cTn id="15" dur="500" fill="hold"/>
                                        <p:tgtEl>
                                          <p:spTgt spid="7484"/>
                                        </p:tgtEl>
                                        <p:attrNameLst>
                                          <p:attrName>ppt_x</p:attrName>
                                        </p:attrNameLst>
                                      </p:cBhvr>
                                      <p:tavLst>
                                        <p:tav tm="0">
                                          <p:val>
                                            <p:strVal val="#ppt_x"/>
                                          </p:val>
                                        </p:tav>
                                        <p:tav tm="100000">
                                          <p:val>
                                            <p:strVal val="#ppt_x"/>
                                          </p:val>
                                        </p:tav>
                                      </p:tavLst>
                                    </p:anim>
                                    <p:anim calcmode="lin" valueType="num">
                                      <p:cBhvr additive="base">
                                        <p:cTn id="16" dur="500" fill="hold"/>
                                        <p:tgtEl>
                                          <p:spTgt spid="74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3" grpId="0" animBg="1"/>
      <p:bldP spid="7484" grpId="0"/>
      <p:bldP spid="7485"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A1670B-F81A-9B4C-E748-55AF970D2497}"/>
            </a:ext>
          </a:extLst>
        </p:cNvPr>
        <p:cNvGrpSpPr/>
        <p:nvPr/>
      </p:nvGrpSpPr>
      <p:grpSpPr>
        <a:xfrm>
          <a:off x="0" y="0"/>
          <a:ext cx="0" cy="0"/>
          <a:chOff x="0" y="0"/>
          <a:chExt cx="0" cy="0"/>
        </a:xfrm>
      </p:grpSpPr>
      <p:pic>
        <p:nvPicPr>
          <p:cNvPr id="2" name="图片 1">
            <a:extLst>
              <a:ext uri="{FF2B5EF4-FFF2-40B4-BE49-F238E27FC236}">
                <a16:creationId xmlns:a16="http://schemas.microsoft.com/office/drawing/2014/main" id="{50E07997-61BA-53C0-E003-9E6094DF2A9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06A38925-70EC-C9DA-E486-F70B03742C26}"/>
              </a:ext>
            </a:extLst>
          </p:cNvPr>
          <p:cNvSpPr/>
          <p:nvPr/>
        </p:nvSpPr>
        <p:spPr>
          <a:xfrm>
            <a:off x="89452" y="0"/>
            <a:ext cx="8875644" cy="5068957"/>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4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sym typeface="Arial"/>
            </a:endParaRPr>
          </a:p>
        </p:txBody>
      </p:sp>
      <p:pic>
        <p:nvPicPr>
          <p:cNvPr id="5" name="图片 46">
            <a:extLst>
              <a:ext uri="{FF2B5EF4-FFF2-40B4-BE49-F238E27FC236}">
                <a16:creationId xmlns:a16="http://schemas.microsoft.com/office/drawing/2014/main" id="{00DF0AD4-10C3-76DE-A2CF-89346242C35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sp>
        <p:nvSpPr>
          <p:cNvPr id="17" name="TextBox 16">
            <a:extLst>
              <a:ext uri="{FF2B5EF4-FFF2-40B4-BE49-F238E27FC236}">
                <a16:creationId xmlns:a16="http://schemas.microsoft.com/office/drawing/2014/main" id="{7CD5774B-10EB-86F4-FC5C-72B26307A9E4}"/>
              </a:ext>
            </a:extLst>
          </p:cNvPr>
          <p:cNvSpPr txBox="1"/>
          <p:nvPr/>
        </p:nvSpPr>
        <p:spPr>
          <a:xfrm>
            <a:off x="258417" y="318052"/>
            <a:ext cx="8577470" cy="3598934"/>
          </a:xfrm>
          <a:prstGeom prst="rect">
            <a:avLst/>
          </a:prstGeom>
          <a:noFill/>
        </p:spPr>
        <p:txBody>
          <a:bodyPr wrap="square">
            <a:spAutoFit/>
          </a:bodyPr>
          <a:lstStyle/>
          <a:p>
            <a:pPr algn="just">
              <a:lnSpc>
                <a:spcPct val="115000"/>
              </a:lnSpc>
              <a:spcAft>
                <a:spcPts val="1000"/>
              </a:spcAft>
            </a:pP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lang="vi-VN" sz="3200" spc="10" dirty="0">
                <a:latin typeface="Times New Roman" panose="02020603050405020304" pitchFamily="18" charset="0"/>
                <a:ea typeface="Calibri" panose="020F0502020204030204" pitchFamily="34" charset="0"/>
                <a:cs typeface="Times New Roman" panose="02020603050405020304" pitchFamily="18" charset="0"/>
              </a:rPr>
              <a:t>- Âm điệu ngọt ngào, câu thơ như một nhịp láy lại của khúc dân ca dịu dàng, đằm thắm.</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Aft>
                <a:spcPts val="1000"/>
              </a:spcAft>
            </a:pPr>
            <a:r>
              <a:rPr lang="vi-VN" sz="3200" spc="10" dirty="0">
                <a:latin typeface="Times New Roman" panose="02020603050405020304" pitchFamily="18" charset="0"/>
                <a:ea typeface="Calibri" panose="020F0502020204030204" pitchFamily="34" charset="0"/>
                <a:cs typeface="Times New Roman" panose="02020603050405020304" pitchFamily="18" charset="0"/>
              </a:rPr>
              <a:t>- Khổ thơ nghe như một lời từ biệt để hoà vào vĩnh viễn. Đó là lời ngợi ca quê hương, đất nước.</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2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endPar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200" b="0" i="0" u="none" strike="noStrike" kern="0" cap="none" spc="0" normalizeH="0" baseline="0" noProof="0" dirty="0">
              <a:ln>
                <a:noFill/>
              </a:ln>
              <a:solidFill>
                <a:prstClr val="black"/>
              </a:solidFill>
              <a:effectLst/>
              <a:uLnTx/>
              <a:uFillTx/>
              <a:latin typeface="Arial"/>
              <a:cs typeface="Arial"/>
              <a:sym typeface="Arial"/>
            </a:endParaRPr>
          </a:p>
        </p:txBody>
      </p:sp>
    </p:spTree>
    <p:custDataLst>
      <p:tags r:id="rId1"/>
    </p:custDataLst>
    <p:extLst>
      <p:ext uri="{BB962C8B-B14F-4D97-AF65-F5344CB8AC3E}">
        <p14:creationId xmlns:p14="http://schemas.microsoft.com/office/powerpoint/2010/main" val="6226167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8DB7B6E3-A6BE-47A7-8D88-FBCBFC01CFF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grpSp>
        <p:nvGrpSpPr>
          <p:cNvPr id="11" name="组合 10">
            <a:extLst>
              <a:ext uri="{FF2B5EF4-FFF2-40B4-BE49-F238E27FC236}">
                <a16:creationId xmlns:a16="http://schemas.microsoft.com/office/drawing/2014/main" id="{AE6D6197-B3F5-4EA2-81CD-C1806D04F2D2}"/>
              </a:ext>
            </a:extLst>
          </p:cNvPr>
          <p:cNvGrpSpPr/>
          <p:nvPr/>
        </p:nvGrpSpPr>
        <p:grpSpPr>
          <a:xfrm>
            <a:off x="1902692" y="313581"/>
            <a:ext cx="4928798" cy="2701020"/>
            <a:chOff x="2870033" y="544512"/>
            <a:chExt cx="6571730" cy="3601360"/>
          </a:xfrm>
        </p:grpSpPr>
        <p:sp>
          <p:nvSpPr>
            <p:cNvPr id="5" name="思想气泡: 云 4">
              <a:extLst>
                <a:ext uri="{FF2B5EF4-FFF2-40B4-BE49-F238E27FC236}">
                  <a16:creationId xmlns:a16="http://schemas.microsoft.com/office/drawing/2014/main" id="{D344D562-86E2-4622-B1DC-13C44A859631}"/>
                </a:ext>
              </a:extLst>
            </p:cNvPr>
            <p:cNvSpPr/>
            <p:nvPr/>
          </p:nvSpPr>
          <p:spPr>
            <a:xfrm>
              <a:off x="2870033" y="544512"/>
              <a:ext cx="6451934" cy="360136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6" name="文本框 5">
              <a:extLst>
                <a:ext uri="{FF2B5EF4-FFF2-40B4-BE49-F238E27FC236}">
                  <a16:creationId xmlns:a16="http://schemas.microsoft.com/office/drawing/2014/main" id="{B096DC4A-76A3-4991-A656-A9B4E79C86B4}"/>
                </a:ext>
              </a:extLst>
            </p:cNvPr>
            <p:cNvSpPr txBox="1"/>
            <p:nvPr/>
          </p:nvSpPr>
          <p:spPr>
            <a:xfrm>
              <a:off x="5175142" y="554216"/>
              <a:ext cx="3561348" cy="1231107"/>
            </a:xfrm>
            <a:prstGeom prst="rect">
              <a:avLst/>
            </a:prstGeom>
            <a:noFill/>
          </p:spPr>
          <p:txBody>
            <a:bodyPr wrap="square" rtlCol="0">
              <a:spAutoFit/>
            </a:bodyPr>
            <a:lstStyle/>
            <a:p>
              <a:pPr algn="ctr" defTabSz="685800">
                <a:buClrTx/>
              </a:pPr>
              <a:r>
                <a:rPr lang="en-US" altLang="zh-CN" sz="5400" b="1" kern="1200">
                  <a:solidFill>
                    <a:srgbClr val="9DBA20"/>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IV.</a:t>
              </a:r>
              <a:endParaRPr lang="zh-CN" altLang="en-US" sz="5400" b="1" kern="1200" dirty="0">
                <a:solidFill>
                  <a:srgbClr val="9DBA20"/>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7">
              <a:extLst>
                <a:ext uri="{FF2B5EF4-FFF2-40B4-BE49-F238E27FC236}">
                  <a16:creationId xmlns:a16="http://schemas.microsoft.com/office/drawing/2014/main" id="{9D89CE9B-3BF6-46A4-B790-0D884AE1CD20}"/>
                </a:ext>
              </a:extLst>
            </p:cNvPr>
            <p:cNvSpPr txBox="1"/>
            <p:nvPr/>
          </p:nvSpPr>
          <p:spPr>
            <a:xfrm>
              <a:off x="3600593" y="2015500"/>
              <a:ext cx="5841170" cy="943848"/>
            </a:xfrm>
            <a:prstGeom prst="rect">
              <a:avLst/>
            </a:prstGeom>
            <a:noFill/>
          </p:spPr>
          <p:txBody>
            <a:bodyPr wrap="square" rtlCol="0">
              <a:spAutoFit/>
            </a:bodyPr>
            <a:lstStyle/>
            <a:p>
              <a:pPr algn="ctr" defTabSz="685800">
                <a:buClrTx/>
              </a:pPr>
              <a:r>
                <a:rPr lang="en-US" altLang="zh-CN" sz="40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Tổng kết</a:t>
              </a:r>
              <a:endParaRPr lang="zh-CN" altLang="en-US" sz="40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grpSp>
      <p:sp>
        <p:nvSpPr>
          <p:cNvPr id="10" name="文本框 9">
            <a:extLst>
              <a:ext uri="{FF2B5EF4-FFF2-40B4-BE49-F238E27FC236}">
                <a16:creationId xmlns:a16="http://schemas.microsoft.com/office/drawing/2014/main" id="{626E16D4-81F0-4B85-8A2A-A102C5E682FE}"/>
              </a:ext>
            </a:extLst>
          </p:cNvPr>
          <p:cNvSpPr txBox="1"/>
          <p:nvPr/>
        </p:nvSpPr>
        <p:spPr>
          <a:xfrm>
            <a:off x="3862388" y="-243640"/>
            <a:ext cx="184731" cy="300082"/>
          </a:xfrm>
          <a:prstGeom prst="rect">
            <a:avLst/>
          </a:prstGeom>
          <a:noFill/>
        </p:spPr>
        <p:txBody>
          <a:bodyPr wrap="none" rtlCol="0">
            <a:spAutoFit/>
          </a:bodyPr>
          <a:lstStyle/>
          <a:p>
            <a:pPr defTabSz="685800">
              <a:buClrTx/>
            </a:pPr>
            <a:endParaRPr lang="zh-CN" altLang="en-US" sz="1350" kern="1200" dirty="0">
              <a:solidFill>
                <a:prstClr val="black"/>
              </a:solidFill>
              <a:latin typeface="Calibri"/>
              <a:ea typeface="微软雅黑" panose="020B0503020204020204" pitchFamily="34" charset="-122"/>
              <a:cs typeface="+mn-cs"/>
            </a:endParaRPr>
          </a:p>
        </p:txBody>
      </p:sp>
      <p:pic>
        <p:nvPicPr>
          <p:cNvPr id="12" name="图片 1">
            <a:extLst>
              <a:ext uri="{FF2B5EF4-FFF2-40B4-BE49-F238E27FC236}">
                <a16:creationId xmlns:a16="http://schemas.microsoft.com/office/drawing/2014/main" id="{85161BD4-7769-7477-F460-03B5FFD891EF}"/>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5773580" y="365690"/>
            <a:ext cx="1057910" cy="835660"/>
          </a:xfrm>
          <a:prstGeom prst="rect">
            <a:avLst/>
          </a:prstGeom>
        </p:spPr>
      </p:pic>
      <p:pic>
        <p:nvPicPr>
          <p:cNvPr id="13" name="图片 2">
            <a:extLst>
              <a:ext uri="{FF2B5EF4-FFF2-40B4-BE49-F238E27FC236}">
                <a16:creationId xmlns:a16="http://schemas.microsoft.com/office/drawing/2014/main" id="{97B4F7BD-25A7-ECA1-1A95-8FD39B646884}"/>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1843132" y="3095490"/>
            <a:ext cx="670560" cy="529590"/>
          </a:xfrm>
          <a:prstGeom prst="rect">
            <a:avLst/>
          </a:prstGeom>
        </p:spPr>
      </p:pic>
      <p:pic>
        <p:nvPicPr>
          <p:cNvPr id="14" name="图片 6">
            <a:extLst>
              <a:ext uri="{FF2B5EF4-FFF2-40B4-BE49-F238E27FC236}">
                <a16:creationId xmlns:a16="http://schemas.microsoft.com/office/drawing/2014/main" id="{E9551449-0AE9-521B-9980-EED1F746B6F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209090" y="0"/>
            <a:ext cx="2934910" cy="3262745"/>
          </a:xfrm>
          <a:prstGeom prst="rect">
            <a:avLst/>
          </a:prstGeom>
        </p:spPr>
      </p:pic>
      <p:pic>
        <p:nvPicPr>
          <p:cNvPr id="15" name="图片 4">
            <a:extLst>
              <a:ext uri="{FF2B5EF4-FFF2-40B4-BE49-F238E27FC236}">
                <a16:creationId xmlns:a16="http://schemas.microsoft.com/office/drawing/2014/main" id="{DCAD4FEB-5AD0-94A2-E02B-DD85F230C3AB}"/>
              </a:ext>
            </a:extLst>
          </p:cNvPr>
          <p:cNvPicPr>
            <a:picLocks noChangeAspect="1"/>
          </p:cNvPicPr>
          <p:nvPr/>
        </p:nvPicPr>
        <p:blipFill>
          <a:blip r:embed="rId7"/>
          <a:stretch>
            <a:fillRect/>
          </a:stretch>
        </p:blipFill>
        <p:spPr>
          <a:xfrm>
            <a:off x="4377208" y="2297341"/>
            <a:ext cx="2846159" cy="2846159"/>
          </a:xfrm>
          <a:prstGeom prst="rect">
            <a:avLst/>
          </a:prstGeom>
        </p:spPr>
      </p:pic>
    </p:spTree>
    <p:custDataLst>
      <p:tags r:id="rId1"/>
    </p:custDataLst>
    <p:extLst>
      <p:ext uri="{BB962C8B-B14F-4D97-AF65-F5344CB8AC3E}">
        <p14:creationId xmlns:p14="http://schemas.microsoft.com/office/powerpoint/2010/main" val="29042552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1000" fill="hold"/>
                                        <p:tgtEl>
                                          <p:spTgt spid="11"/>
                                        </p:tgtEl>
                                        <p:attrNameLst>
                                          <p:attrName>ppt_w</p:attrName>
                                        </p:attrNameLst>
                                      </p:cBhvr>
                                      <p:tavLst>
                                        <p:tav tm="0">
                                          <p:val>
                                            <p:fltVal val="0"/>
                                          </p:val>
                                        </p:tav>
                                        <p:tav tm="100000">
                                          <p:val>
                                            <p:strVal val="#ppt_w"/>
                                          </p:val>
                                        </p:tav>
                                      </p:tavLst>
                                    </p:anim>
                                    <p:anim calcmode="lin" valueType="num">
                                      <p:cBhvr>
                                        <p:cTn id="27" dur="1000" fill="hold"/>
                                        <p:tgtEl>
                                          <p:spTgt spid="11"/>
                                        </p:tgtEl>
                                        <p:attrNameLst>
                                          <p:attrName>ppt_h</p:attrName>
                                        </p:attrNameLst>
                                      </p:cBhvr>
                                      <p:tavLst>
                                        <p:tav tm="0">
                                          <p:val>
                                            <p:fltVal val="0"/>
                                          </p:val>
                                        </p:tav>
                                        <p:tav tm="100000">
                                          <p:val>
                                            <p:strVal val="#ppt_h"/>
                                          </p:val>
                                        </p:tav>
                                      </p:tavLst>
                                    </p:anim>
                                    <p:anim calcmode="lin" valueType="num">
                                      <p:cBhvr>
                                        <p:cTn id="28" dur="1000" fill="hold"/>
                                        <p:tgtEl>
                                          <p:spTgt spid="11"/>
                                        </p:tgtEl>
                                        <p:attrNameLst>
                                          <p:attrName>style.rotation</p:attrName>
                                        </p:attrNameLst>
                                      </p:cBhvr>
                                      <p:tavLst>
                                        <p:tav tm="0">
                                          <p:val>
                                            <p:fltVal val="90"/>
                                          </p:val>
                                        </p:tav>
                                        <p:tav tm="100000">
                                          <p:val>
                                            <p:fltVal val="0"/>
                                          </p:val>
                                        </p:tav>
                                      </p:tavLst>
                                    </p:anim>
                                    <p:animEffect transition="in" filter="fade">
                                      <p:cBhvr>
                                        <p:cTn id="29"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7865"/>
        <p:cNvGrpSpPr/>
        <p:nvPr/>
      </p:nvGrpSpPr>
      <p:grpSpPr>
        <a:xfrm>
          <a:off x="0" y="0"/>
          <a:ext cx="0" cy="0"/>
          <a:chOff x="0" y="0"/>
          <a:chExt cx="0" cy="0"/>
        </a:xfrm>
      </p:grpSpPr>
      <p:sp>
        <p:nvSpPr>
          <p:cNvPr id="19" name="思想气泡: 云 3">
            <a:extLst>
              <a:ext uri="{FF2B5EF4-FFF2-40B4-BE49-F238E27FC236}">
                <a16:creationId xmlns:a16="http://schemas.microsoft.com/office/drawing/2014/main" id="{36CC6903-CF78-D45B-0619-E1F6DCD59EFF}"/>
              </a:ext>
            </a:extLst>
          </p:cNvPr>
          <p:cNvSpPr/>
          <p:nvPr/>
        </p:nvSpPr>
        <p:spPr>
          <a:xfrm>
            <a:off x="241610" y="300926"/>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IV</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21" name="文本框 5">
            <a:extLst>
              <a:ext uri="{FF2B5EF4-FFF2-40B4-BE49-F238E27FC236}">
                <a16:creationId xmlns:a16="http://schemas.microsoft.com/office/drawing/2014/main" id="{3A0E8FBB-1384-2781-DD34-479B8C91863F}"/>
              </a:ext>
            </a:extLst>
          </p:cNvPr>
          <p:cNvSpPr txBox="1"/>
          <p:nvPr/>
        </p:nvSpPr>
        <p:spPr>
          <a:xfrm>
            <a:off x="1172052" y="245742"/>
            <a:ext cx="7139350" cy="584775"/>
          </a:xfrm>
          <a:prstGeom prst="rect">
            <a:avLst/>
          </a:prstGeom>
          <a:noFill/>
        </p:spPr>
        <p:txBody>
          <a:bodyPr wrap="square" rtlCol="0">
            <a:spAutoFit/>
          </a:bodyPr>
          <a:lstStyle/>
          <a:p>
            <a:pPr defTabSz="685800">
              <a:buClrTx/>
            </a:pPr>
            <a:r>
              <a:rPr lang="en-US" sz="3200" b="1">
                <a:solidFill>
                  <a:srgbClr val="387938"/>
                </a:solidFill>
                <a:latin typeface="Times New Roman" panose="02020603050405020304" pitchFamily="18" charset="0"/>
                <a:cs typeface="Times New Roman" panose="02020603050405020304" pitchFamily="18" charset="0"/>
              </a:rPr>
              <a:t>Tổng kết</a:t>
            </a:r>
            <a:endParaRPr lang="zh-CN" altLang="en-US" sz="3200" b="1" kern="1200" dirty="0">
              <a:solidFill>
                <a:srgbClr val="387938"/>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sp>
        <p:nvSpPr>
          <p:cNvPr id="2" name="íṩ1ïḓê">
            <a:extLst>
              <a:ext uri="{FF2B5EF4-FFF2-40B4-BE49-F238E27FC236}">
                <a16:creationId xmlns:a16="http://schemas.microsoft.com/office/drawing/2014/main" id="{B6AC5796-15D9-49B3-ADA5-1633B5336534}"/>
              </a:ext>
            </a:extLst>
          </p:cNvPr>
          <p:cNvSpPr/>
          <p:nvPr/>
        </p:nvSpPr>
        <p:spPr>
          <a:xfrm>
            <a:off x="5046336" y="1426601"/>
            <a:ext cx="2072481" cy="492756"/>
          </a:xfrm>
          <a:prstGeom prst="roundRect">
            <a:avLst>
              <a:gd name="adj" fmla="val 50000"/>
            </a:avLst>
          </a:prstGeom>
          <a:solidFill>
            <a:schemeClr val="bg1"/>
          </a:solidFill>
          <a:ln w="3175" cap="flat" cmpd="sng" algn="ctr">
            <a:solidFill>
              <a:schemeClr val="bg1">
                <a:lumMod val="5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1" i="1" u="none" strike="noStrike" kern="1200" cap="none" spc="0" normalizeH="0" baseline="0" noProof="0" dirty="0">
                <a:ln>
                  <a:noFill/>
                </a:ln>
                <a:solidFill>
                  <a:prstClr val="black"/>
                </a:solidFill>
                <a:effectLst/>
                <a:uLnTx/>
                <a:uFillTx/>
                <a:latin typeface="Calibri"/>
                <a:ea typeface="等线" panose="02010600030101010101" pitchFamily="2" charset="-122"/>
                <a:cs typeface="+mn-cs"/>
              </a:rPr>
              <a:t> </a:t>
            </a:r>
            <a:endParaRPr kumimoji="0" sz="1800" b="1" i="1" u="none" strike="noStrike" kern="1200" cap="none" spc="0" normalizeH="0" baseline="0" noProof="0" dirty="0">
              <a:ln>
                <a:noFill/>
              </a:ln>
              <a:solidFill>
                <a:prstClr val="black"/>
              </a:solidFill>
              <a:effectLst/>
              <a:uLnTx/>
              <a:uFillTx/>
              <a:latin typeface="Calibri"/>
              <a:ea typeface="+mn-ea"/>
              <a:cs typeface="+mn-cs"/>
            </a:endParaRPr>
          </a:p>
        </p:txBody>
      </p:sp>
      <p:sp>
        <p:nvSpPr>
          <p:cNvPr id="56" name="ïşļîďe">
            <a:extLst>
              <a:ext uri="{FF2B5EF4-FFF2-40B4-BE49-F238E27FC236}">
                <a16:creationId xmlns:a16="http://schemas.microsoft.com/office/drawing/2014/main" id="{5601752F-ADC1-463A-BB97-3DFB9C8279B8}"/>
              </a:ext>
            </a:extLst>
          </p:cNvPr>
          <p:cNvSpPr/>
          <p:nvPr/>
        </p:nvSpPr>
        <p:spPr>
          <a:xfrm>
            <a:off x="4808209" y="3373250"/>
            <a:ext cx="2072481" cy="492756"/>
          </a:xfrm>
          <a:prstGeom prst="roundRect">
            <a:avLst>
              <a:gd name="adj" fmla="val 50000"/>
            </a:avLst>
          </a:prstGeom>
          <a:solidFill>
            <a:schemeClr val="bg1"/>
          </a:solidFill>
          <a:ln w="3175"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1800" b="1" i="1" u="none" strike="noStrike" kern="1200" cap="none" spc="0" normalizeH="0" baseline="0" noProof="0" dirty="0">
                <a:ln>
                  <a:noFill/>
                </a:ln>
                <a:solidFill>
                  <a:prstClr val="black"/>
                </a:solidFill>
                <a:effectLst/>
                <a:uLnTx/>
                <a:uFillTx/>
                <a:latin typeface="Calibri"/>
                <a:ea typeface="等线" panose="02010600030101010101" pitchFamily="2" charset="-122"/>
                <a:cs typeface="+mn-cs"/>
              </a:rPr>
              <a:t> </a:t>
            </a:r>
            <a:endParaRPr kumimoji="0" sz="1800" b="1" i="1" u="none" strike="noStrike" kern="1200" cap="none" spc="0" normalizeH="0" baseline="0" noProof="0" dirty="0">
              <a:ln>
                <a:noFill/>
              </a:ln>
              <a:solidFill>
                <a:prstClr val="black"/>
              </a:solidFill>
              <a:effectLst/>
              <a:uLnTx/>
              <a:uFillTx/>
              <a:latin typeface="Calibri"/>
              <a:ea typeface="+mn-ea"/>
              <a:cs typeface="+mn-cs"/>
            </a:endParaRPr>
          </a:p>
        </p:txBody>
      </p:sp>
      <p:sp>
        <p:nvSpPr>
          <p:cNvPr id="58" name="文本框 50">
            <a:extLst>
              <a:ext uri="{FF2B5EF4-FFF2-40B4-BE49-F238E27FC236}">
                <a16:creationId xmlns:a16="http://schemas.microsoft.com/office/drawing/2014/main" id="{A9125762-BEB7-4CDD-A9D3-601B416BD7E8}"/>
              </a:ext>
            </a:extLst>
          </p:cNvPr>
          <p:cNvSpPr txBox="1"/>
          <p:nvPr/>
        </p:nvSpPr>
        <p:spPr>
          <a:xfrm>
            <a:off x="5327174" y="1269805"/>
            <a:ext cx="1510803" cy="74251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altLang="zh-CN" sz="3200" b="1" i="0" u="none" strike="noStrike" kern="1200" cap="none" spc="0" normalizeH="0" baseline="0" noProof="0">
                <a:ln>
                  <a:noFill/>
                </a:ln>
                <a:solidFill>
                  <a:srgbClr val="16697B"/>
                </a:solidFill>
                <a:effectLst/>
                <a:uLnTx/>
                <a:uFillTx/>
                <a:latin typeface="Times New Roman" panose="02020603050405020304" pitchFamily="18" charset="0"/>
                <a:ea typeface="仓耳青禾体-谷力 W05" panose="02020400000000000000" pitchFamily="18" charset="-122"/>
                <a:cs typeface="Times New Roman" panose="02020603050405020304" pitchFamily="18" charset="0"/>
              </a:rPr>
              <a:t>01</a:t>
            </a:r>
            <a:endParaRPr kumimoji="0" lang="zh-CN" altLang="en-US" sz="3200" b="1" i="0" u="none" strike="noStrike" kern="1200" cap="none" spc="0" normalizeH="0" baseline="0" noProof="0" dirty="0">
              <a:ln>
                <a:noFill/>
              </a:ln>
              <a:solidFill>
                <a:srgbClr val="16697B"/>
              </a:solidFill>
              <a:effectLst/>
              <a:uLnTx/>
              <a:uFillTx/>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60" name="文本框 51">
            <a:extLst>
              <a:ext uri="{FF2B5EF4-FFF2-40B4-BE49-F238E27FC236}">
                <a16:creationId xmlns:a16="http://schemas.microsoft.com/office/drawing/2014/main" id="{0F6C6432-6EC7-4CDC-AA3E-D234DD49952B}"/>
              </a:ext>
            </a:extLst>
          </p:cNvPr>
          <p:cNvSpPr txBox="1"/>
          <p:nvPr/>
        </p:nvSpPr>
        <p:spPr>
          <a:xfrm>
            <a:off x="3846544" y="1959208"/>
            <a:ext cx="5982865" cy="4616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vi-VN" sz="2400" i="1" kern="100">
                <a:solidFill>
                  <a:srgbClr val="000000"/>
                </a:solidFill>
                <a:effectLst/>
                <a:latin typeface="Times New Roman" panose="02020603050405020304" pitchFamily="18" charset="0"/>
                <a:ea typeface="SimSun" panose="02010600030101010101" pitchFamily="2" charset="-122"/>
              </a:rPr>
              <a:t>Theo em, nội dung của văn bản là gì?</a:t>
            </a:r>
            <a:endParaRPr lang="en-US" sz="3200">
              <a:latin typeface="Times New Roman" panose="02020603050405020304" pitchFamily="18" charset="0"/>
              <a:cs typeface="Times New Roman" panose="02020603050405020304" pitchFamily="18" charset="0"/>
            </a:endParaRPr>
          </a:p>
        </p:txBody>
      </p:sp>
      <p:sp>
        <p:nvSpPr>
          <p:cNvPr id="61" name="文本框 52">
            <a:extLst>
              <a:ext uri="{FF2B5EF4-FFF2-40B4-BE49-F238E27FC236}">
                <a16:creationId xmlns:a16="http://schemas.microsoft.com/office/drawing/2014/main" id="{33857E09-4A16-409B-A623-C3310F829A60}"/>
              </a:ext>
            </a:extLst>
          </p:cNvPr>
          <p:cNvSpPr txBox="1"/>
          <p:nvPr/>
        </p:nvSpPr>
        <p:spPr>
          <a:xfrm>
            <a:off x="5139435" y="3189900"/>
            <a:ext cx="1510803" cy="74251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altLang="zh-CN" sz="3200" b="1" i="0" u="none" strike="noStrike" kern="1200" cap="none" spc="0" normalizeH="0" baseline="0" noProof="0">
                <a:ln>
                  <a:noFill/>
                </a:ln>
                <a:solidFill>
                  <a:srgbClr val="16697B"/>
                </a:solidFill>
                <a:effectLst/>
                <a:uLnTx/>
                <a:uFillTx/>
                <a:latin typeface="Times New Roman" panose="02020603050405020304" pitchFamily="18" charset="0"/>
                <a:ea typeface="仓耳青禾体-谷力 W05" panose="02020400000000000000" pitchFamily="18" charset="-122"/>
                <a:cs typeface="Times New Roman" panose="02020603050405020304" pitchFamily="18" charset="0"/>
              </a:rPr>
              <a:t>02</a:t>
            </a:r>
            <a:endParaRPr kumimoji="0" lang="zh-CN" altLang="en-US" sz="3200" b="1" i="0" u="none" strike="noStrike" kern="1200" cap="none" spc="0" normalizeH="0" baseline="0" noProof="0" dirty="0">
              <a:ln>
                <a:noFill/>
              </a:ln>
              <a:solidFill>
                <a:srgbClr val="16697B"/>
              </a:solidFill>
              <a:effectLst/>
              <a:uLnTx/>
              <a:uFillTx/>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62" name="文本框 53">
            <a:extLst>
              <a:ext uri="{FF2B5EF4-FFF2-40B4-BE49-F238E27FC236}">
                <a16:creationId xmlns:a16="http://schemas.microsoft.com/office/drawing/2014/main" id="{6FF290FA-FC50-4519-A3D5-8259F3E62013}"/>
              </a:ext>
            </a:extLst>
          </p:cNvPr>
          <p:cNvSpPr txBox="1"/>
          <p:nvPr/>
        </p:nvSpPr>
        <p:spPr>
          <a:xfrm>
            <a:off x="3047222" y="3765062"/>
            <a:ext cx="6096778" cy="174349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vi-VN"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Nghệ thuật đặc sắc được thể hiện qua văn bản</a:t>
            </a:r>
            <a:r>
              <a:rPr lang="en-US" sz="24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a:t>
            </a:r>
            <a:endParaRPr lang="en-US" sz="2400">
              <a:effectLst/>
              <a:latin typeface=".VnTime"/>
              <a:ea typeface="Times New Roman" panose="02020603050405020304" pitchFamily="18" charset="0"/>
              <a:cs typeface="Times New Roman" panose="02020603050405020304" pitchFamily="18" charset="0"/>
            </a:endParaRPr>
          </a:p>
          <a:p>
            <a:pPr marL="0" marR="0" lvl="0" indent="0" algn="ctr" defTabSz="457200" rtl="0" eaLnBrk="1" fontAlgn="auto" latinLnBrk="0" hangingPunct="1">
              <a:lnSpc>
                <a:spcPct val="150000"/>
              </a:lnSpc>
              <a:spcBef>
                <a:spcPts val="0"/>
              </a:spcBef>
              <a:spcAft>
                <a:spcPts val="0"/>
              </a:spcAft>
              <a:buClrTx/>
              <a:buSzTx/>
              <a:buFontTx/>
              <a:buNone/>
              <a:tabLst/>
              <a:defRPr/>
            </a:pPr>
            <a:endParaRPr kumimoji="0" lang="zh-CN" altLang="en-US" sz="5400" b="0" i="0" u="none" strike="noStrike" kern="1200" cap="none" spc="0" normalizeH="0" baseline="0" noProof="0" dirty="0">
              <a:ln>
                <a:noFill/>
              </a:ln>
              <a:solidFill>
                <a:prstClr val="black"/>
              </a:solidFill>
              <a:effectLst/>
              <a:uLnTx/>
              <a:uFillTx/>
              <a:latin typeface="Times New Roman" panose="02020603050405020304" pitchFamily="18" charset="0"/>
              <a:ea typeface="仓耳青禾体-谷力 W05" panose="02020400000000000000" pitchFamily="18" charset="-122"/>
              <a:cs typeface="Times New Roman" panose="02020603050405020304" pitchFamily="18" charset="0"/>
            </a:endParaRPr>
          </a:p>
        </p:txBody>
      </p:sp>
      <p:sp>
        <p:nvSpPr>
          <p:cNvPr id="63" name="Freeform 81">
            <a:extLst>
              <a:ext uri="{FF2B5EF4-FFF2-40B4-BE49-F238E27FC236}">
                <a16:creationId xmlns:a16="http://schemas.microsoft.com/office/drawing/2014/main" id="{FC7734E3-3B75-4B32-B9F9-515E0F831689}"/>
              </a:ext>
            </a:extLst>
          </p:cNvPr>
          <p:cNvSpPr>
            <a:spLocks noEditPoints="1"/>
          </p:cNvSpPr>
          <p:nvPr/>
        </p:nvSpPr>
        <p:spPr bwMode="auto">
          <a:xfrm>
            <a:off x="5844450" y="831123"/>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chemeClr val="bg1"/>
            </a:solidFill>
            <a:round/>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字魂58号-创中黑" panose="00000500000000000000" pitchFamily="2" charset="-122"/>
              <a:ea typeface="字魂58号-创中黑" panose="00000500000000000000" pitchFamily="2" charset="-122"/>
              <a:cs typeface="+mn-cs"/>
            </a:endParaRPr>
          </a:p>
        </p:txBody>
      </p:sp>
      <p:sp>
        <p:nvSpPr>
          <p:cNvPr id="64" name="Freeform 81">
            <a:extLst>
              <a:ext uri="{FF2B5EF4-FFF2-40B4-BE49-F238E27FC236}">
                <a16:creationId xmlns:a16="http://schemas.microsoft.com/office/drawing/2014/main" id="{22262ED4-7483-4DD7-9BCA-981500E0EB9A}"/>
              </a:ext>
            </a:extLst>
          </p:cNvPr>
          <p:cNvSpPr>
            <a:spLocks noEditPoints="1"/>
          </p:cNvSpPr>
          <p:nvPr/>
        </p:nvSpPr>
        <p:spPr bwMode="auto">
          <a:xfrm>
            <a:off x="5656711" y="2784409"/>
            <a:ext cx="476250" cy="484187"/>
          </a:xfrm>
          <a:custGeom>
            <a:avLst/>
            <a:gdLst/>
            <a:ahLst/>
            <a:cxnLst>
              <a:cxn ang="0">
                <a:pos x="100" y="21"/>
              </a:cxn>
              <a:cxn ang="0">
                <a:pos x="91" y="40"/>
              </a:cxn>
              <a:cxn ang="0">
                <a:pos x="55" y="103"/>
              </a:cxn>
              <a:cxn ang="0">
                <a:pos x="18" y="119"/>
              </a:cxn>
              <a:cxn ang="0">
                <a:pos x="22" y="82"/>
              </a:cxn>
              <a:cxn ang="0">
                <a:pos x="41" y="48"/>
              </a:cxn>
              <a:cxn ang="0">
                <a:pos x="47" y="38"/>
              </a:cxn>
              <a:cxn ang="0">
                <a:pos x="55" y="25"/>
              </a:cxn>
              <a:cxn ang="0">
                <a:pos x="72" y="1"/>
              </a:cxn>
              <a:cxn ang="0">
                <a:pos x="50" y="99"/>
              </a:cxn>
              <a:cxn ang="0">
                <a:pos x="60" y="79"/>
              </a:cxn>
              <a:cxn ang="0">
                <a:pos x="70" y="64"/>
              </a:cxn>
              <a:cxn ang="0">
                <a:pos x="80" y="47"/>
              </a:cxn>
              <a:cxn ang="0">
                <a:pos x="75" y="29"/>
              </a:cxn>
              <a:cxn ang="0">
                <a:pos x="61" y="52"/>
              </a:cxn>
              <a:cxn ang="0">
                <a:pos x="51" y="70"/>
              </a:cxn>
              <a:cxn ang="0">
                <a:pos x="41" y="89"/>
              </a:cxn>
              <a:cxn ang="0">
                <a:pos x="41" y="102"/>
              </a:cxn>
              <a:cxn ang="0">
                <a:pos x="34" y="92"/>
              </a:cxn>
              <a:cxn ang="0">
                <a:pos x="39" y="81"/>
              </a:cxn>
              <a:cxn ang="0">
                <a:pos x="45" y="72"/>
              </a:cxn>
              <a:cxn ang="0">
                <a:pos x="48" y="65"/>
              </a:cxn>
              <a:cxn ang="0">
                <a:pos x="59" y="45"/>
              </a:cxn>
              <a:cxn ang="0">
                <a:pos x="68" y="29"/>
              </a:cxn>
              <a:cxn ang="0">
                <a:pos x="63" y="27"/>
              </a:cxn>
              <a:cxn ang="0">
                <a:pos x="57" y="33"/>
              </a:cxn>
              <a:cxn ang="0">
                <a:pos x="54" y="41"/>
              </a:cxn>
              <a:cxn ang="0">
                <a:pos x="47" y="53"/>
              </a:cxn>
              <a:cxn ang="0">
                <a:pos x="43" y="62"/>
              </a:cxn>
              <a:cxn ang="0">
                <a:pos x="39" y="67"/>
              </a:cxn>
              <a:cxn ang="0">
                <a:pos x="33" y="78"/>
              </a:cxn>
              <a:cxn ang="0">
                <a:pos x="29" y="88"/>
              </a:cxn>
              <a:cxn ang="0">
                <a:pos x="25" y="102"/>
              </a:cxn>
              <a:cxn ang="0">
                <a:pos x="32" y="116"/>
              </a:cxn>
              <a:cxn ang="0">
                <a:pos x="27" y="104"/>
              </a:cxn>
              <a:cxn ang="0">
                <a:pos x="12" y="33"/>
              </a:cxn>
              <a:cxn ang="0">
                <a:pos x="32" y="43"/>
              </a:cxn>
              <a:cxn ang="0">
                <a:pos x="0" y="37"/>
              </a:cxn>
              <a:cxn ang="0">
                <a:pos x="19" y="2"/>
              </a:cxn>
              <a:cxn ang="0">
                <a:pos x="43" y="22"/>
              </a:cxn>
              <a:cxn ang="0">
                <a:pos x="26" y="15"/>
              </a:cxn>
              <a:cxn ang="0">
                <a:pos x="103" y="65"/>
              </a:cxn>
              <a:cxn ang="0">
                <a:pos x="121" y="57"/>
              </a:cxn>
              <a:cxn ang="0">
                <a:pos x="101" y="83"/>
              </a:cxn>
              <a:cxn ang="0">
                <a:pos x="103" y="96"/>
              </a:cxn>
              <a:cxn ang="0">
                <a:pos x="83" y="72"/>
              </a:cxn>
            </a:cxnLst>
            <a:rect l="0" t="0" r="r" b="b"/>
            <a:pathLst>
              <a:path w="127" h="129">
                <a:moveTo>
                  <a:pt x="72" y="1"/>
                </a:moveTo>
                <a:cubicBezTo>
                  <a:pt x="74" y="1"/>
                  <a:pt x="75" y="0"/>
                  <a:pt x="76" y="2"/>
                </a:cubicBezTo>
                <a:cubicBezTo>
                  <a:pt x="78" y="5"/>
                  <a:pt x="104" y="17"/>
                  <a:pt x="100" y="21"/>
                </a:cubicBezTo>
                <a:cubicBezTo>
                  <a:pt x="100" y="22"/>
                  <a:pt x="99" y="22"/>
                  <a:pt x="99" y="23"/>
                </a:cubicBezTo>
                <a:cubicBezTo>
                  <a:pt x="98" y="27"/>
                  <a:pt x="96" y="29"/>
                  <a:pt x="94" y="33"/>
                </a:cubicBezTo>
                <a:cubicBezTo>
                  <a:pt x="92" y="35"/>
                  <a:pt x="92" y="38"/>
                  <a:pt x="91" y="40"/>
                </a:cubicBezTo>
                <a:cubicBezTo>
                  <a:pt x="88" y="47"/>
                  <a:pt x="83" y="53"/>
                  <a:pt x="80" y="59"/>
                </a:cubicBezTo>
                <a:cubicBezTo>
                  <a:pt x="75" y="68"/>
                  <a:pt x="71" y="78"/>
                  <a:pt x="65" y="86"/>
                </a:cubicBezTo>
                <a:cubicBezTo>
                  <a:pt x="62" y="92"/>
                  <a:pt x="58" y="97"/>
                  <a:pt x="55" y="103"/>
                </a:cubicBezTo>
                <a:cubicBezTo>
                  <a:pt x="52" y="110"/>
                  <a:pt x="45" y="115"/>
                  <a:pt x="38" y="119"/>
                </a:cubicBezTo>
                <a:cubicBezTo>
                  <a:pt x="35" y="121"/>
                  <a:pt x="27" y="129"/>
                  <a:pt x="22" y="128"/>
                </a:cubicBezTo>
                <a:cubicBezTo>
                  <a:pt x="17" y="127"/>
                  <a:pt x="18" y="123"/>
                  <a:pt x="18" y="119"/>
                </a:cubicBezTo>
                <a:cubicBezTo>
                  <a:pt x="19" y="112"/>
                  <a:pt x="18" y="106"/>
                  <a:pt x="17" y="99"/>
                </a:cubicBezTo>
                <a:cubicBezTo>
                  <a:pt x="17" y="98"/>
                  <a:pt x="17" y="97"/>
                  <a:pt x="17" y="95"/>
                </a:cubicBezTo>
                <a:cubicBezTo>
                  <a:pt x="17" y="90"/>
                  <a:pt x="20" y="86"/>
                  <a:pt x="22" y="82"/>
                </a:cubicBezTo>
                <a:cubicBezTo>
                  <a:pt x="24" y="76"/>
                  <a:pt x="29" y="71"/>
                  <a:pt x="32" y="66"/>
                </a:cubicBezTo>
                <a:cubicBezTo>
                  <a:pt x="34" y="61"/>
                  <a:pt x="37" y="56"/>
                  <a:pt x="39" y="52"/>
                </a:cubicBezTo>
                <a:cubicBezTo>
                  <a:pt x="40" y="51"/>
                  <a:pt x="41" y="50"/>
                  <a:pt x="41" y="48"/>
                </a:cubicBezTo>
                <a:cubicBezTo>
                  <a:pt x="40" y="47"/>
                  <a:pt x="41" y="46"/>
                  <a:pt x="42" y="47"/>
                </a:cubicBezTo>
                <a:cubicBezTo>
                  <a:pt x="44" y="44"/>
                  <a:pt x="46" y="41"/>
                  <a:pt x="47" y="38"/>
                </a:cubicBezTo>
                <a:cubicBezTo>
                  <a:pt x="47" y="38"/>
                  <a:pt x="47" y="38"/>
                  <a:pt x="47" y="38"/>
                </a:cubicBezTo>
                <a:cubicBezTo>
                  <a:pt x="48" y="36"/>
                  <a:pt x="50" y="35"/>
                  <a:pt x="51" y="33"/>
                </a:cubicBezTo>
                <a:cubicBezTo>
                  <a:pt x="52" y="32"/>
                  <a:pt x="51" y="30"/>
                  <a:pt x="53" y="29"/>
                </a:cubicBezTo>
                <a:cubicBezTo>
                  <a:pt x="54" y="28"/>
                  <a:pt x="56" y="26"/>
                  <a:pt x="55" y="25"/>
                </a:cubicBezTo>
                <a:cubicBezTo>
                  <a:pt x="55" y="23"/>
                  <a:pt x="57" y="22"/>
                  <a:pt x="58" y="21"/>
                </a:cubicBezTo>
                <a:cubicBezTo>
                  <a:pt x="60" y="18"/>
                  <a:pt x="62" y="15"/>
                  <a:pt x="64" y="12"/>
                </a:cubicBezTo>
                <a:cubicBezTo>
                  <a:pt x="67" y="8"/>
                  <a:pt x="70" y="5"/>
                  <a:pt x="72" y="1"/>
                </a:cubicBezTo>
                <a:close/>
                <a:moveTo>
                  <a:pt x="46" y="105"/>
                </a:moveTo>
                <a:cubicBezTo>
                  <a:pt x="47" y="104"/>
                  <a:pt x="50" y="103"/>
                  <a:pt x="49" y="100"/>
                </a:cubicBezTo>
                <a:cubicBezTo>
                  <a:pt x="49" y="100"/>
                  <a:pt x="49" y="99"/>
                  <a:pt x="50" y="99"/>
                </a:cubicBezTo>
                <a:cubicBezTo>
                  <a:pt x="51" y="96"/>
                  <a:pt x="53" y="93"/>
                  <a:pt x="55" y="90"/>
                </a:cubicBezTo>
                <a:cubicBezTo>
                  <a:pt x="56" y="89"/>
                  <a:pt x="56" y="87"/>
                  <a:pt x="57" y="86"/>
                </a:cubicBezTo>
                <a:cubicBezTo>
                  <a:pt x="59" y="84"/>
                  <a:pt x="59" y="81"/>
                  <a:pt x="60" y="79"/>
                </a:cubicBezTo>
                <a:cubicBezTo>
                  <a:pt x="62" y="77"/>
                  <a:pt x="63" y="75"/>
                  <a:pt x="64" y="73"/>
                </a:cubicBezTo>
                <a:cubicBezTo>
                  <a:pt x="65" y="71"/>
                  <a:pt x="66" y="69"/>
                  <a:pt x="67" y="68"/>
                </a:cubicBezTo>
                <a:cubicBezTo>
                  <a:pt x="69" y="67"/>
                  <a:pt x="69" y="66"/>
                  <a:pt x="70" y="64"/>
                </a:cubicBezTo>
                <a:cubicBezTo>
                  <a:pt x="70" y="63"/>
                  <a:pt x="70" y="62"/>
                  <a:pt x="70" y="62"/>
                </a:cubicBezTo>
                <a:cubicBezTo>
                  <a:pt x="74" y="59"/>
                  <a:pt x="74" y="55"/>
                  <a:pt x="77" y="52"/>
                </a:cubicBezTo>
                <a:cubicBezTo>
                  <a:pt x="79" y="50"/>
                  <a:pt x="80" y="48"/>
                  <a:pt x="80" y="47"/>
                </a:cubicBezTo>
                <a:cubicBezTo>
                  <a:pt x="80" y="43"/>
                  <a:pt x="83" y="41"/>
                  <a:pt x="84" y="39"/>
                </a:cubicBezTo>
                <a:cubicBezTo>
                  <a:pt x="85" y="37"/>
                  <a:pt x="86" y="35"/>
                  <a:pt x="83" y="33"/>
                </a:cubicBezTo>
                <a:cubicBezTo>
                  <a:pt x="81" y="32"/>
                  <a:pt x="78" y="30"/>
                  <a:pt x="75" y="29"/>
                </a:cubicBezTo>
                <a:cubicBezTo>
                  <a:pt x="73" y="29"/>
                  <a:pt x="72" y="31"/>
                  <a:pt x="72" y="33"/>
                </a:cubicBezTo>
                <a:cubicBezTo>
                  <a:pt x="70" y="36"/>
                  <a:pt x="68" y="39"/>
                  <a:pt x="66" y="42"/>
                </a:cubicBezTo>
                <a:cubicBezTo>
                  <a:pt x="64" y="46"/>
                  <a:pt x="63" y="49"/>
                  <a:pt x="61" y="52"/>
                </a:cubicBezTo>
                <a:cubicBezTo>
                  <a:pt x="60" y="53"/>
                  <a:pt x="59" y="54"/>
                  <a:pt x="59" y="55"/>
                </a:cubicBezTo>
                <a:cubicBezTo>
                  <a:pt x="58" y="59"/>
                  <a:pt x="54" y="61"/>
                  <a:pt x="54" y="65"/>
                </a:cubicBezTo>
                <a:cubicBezTo>
                  <a:pt x="51" y="66"/>
                  <a:pt x="51" y="68"/>
                  <a:pt x="51" y="70"/>
                </a:cubicBezTo>
                <a:cubicBezTo>
                  <a:pt x="50" y="72"/>
                  <a:pt x="49" y="73"/>
                  <a:pt x="48" y="75"/>
                </a:cubicBezTo>
                <a:cubicBezTo>
                  <a:pt x="47" y="78"/>
                  <a:pt x="45" y="80"/>
                  <a:pt x="44" y="83"/>
                </a:cubicBezTo>
                <a:cubicBezTo>
                  <a:pt x="42" y="85"/>
                  <a:pt x="41" y="87"/>
                  <a:pt x="41" y="89"/>
                </a:cubicBezTo>
                <a:cubicBezTo>
                  <a:pt x="40" y="91"/>
                  <a:pt x="39" y="92"/>
                  <a:pt x="38" y="94"/>
                </a:cubicBezTo>
                <a:cubicBezTo>
                  <a:pt x="37" y="95"/>
                  <a:pt x="36" y="97"/>
                  <a:pt x="35" y="99"/>
                </a:cubicBezTo>
                <a:cubicBezTo>
                  <a:pt x="37" y="100"/>
                  <a:pt x="39" y="102"/>
                  <a:pt x="41" y="102"/>
                </a:cubicBezTo>
                <a:cubicBezTo>
                  <a:pt x="43" y="102"/>
                  <a:pt x="43" y="106"/>
                  <a:pt x="46" y="105"/>
                </a:cubicBezTo>
                <a:close/>
                <a:moveTo>
                  <a:pt x="32" y="97"/>
                </a:moveTo>
                <a:cubicBezTo>
                  <a:pt x="33" y="95"/>
                  <a:pt x="34" y="94"/>
                  <a:pt x="34" y="92"/>
                </a:cubicBezTo>
                <a:cubicBezTo>
                  <a:pt x="35" y="89"/>
                  <a:pt x="36" y="87"/>
                  <a:pt x="38" y="84"/>
                </a:cubicBezTo>
                <a:cubicBezTo>
                  <a:pt x="39" y="84"/>
                  <a:pt x="39" y="84"/>
                  <a:pt x="39" y="83"/>
                </a:cubicBezTo>
                <a:cubicBezTo>
                  <a:pt x="38" y="82"/>
                  <a:pt x="38" y="81"/>
                  <a:pt x="39" y="81"/>
                </a:cubicBezTo>
                <a:cubicBezTo>
                  <a:pt x="40" y="80"/>
                  <a:pt x="41" y="79"/>
                  <a:pt x="42" y="78"/>
                </a:cubicBezTo>
                <a:cubicBezTo>
                  <a:pt x="42" y="77"/>
                  <a:pt x="42" y="75"/>
                  <a:pt x="43" y="74"/>
                </a:cubicBezTo>
                <a:cubicBezTo>
                  <a:pt x="43" y="73"/>
                  <a:pt x="43" y="72"/>
                  <a:pt x="45" y="72"/>
                </a:cubicBezTo>
                <a:cubicBezTo>
                  <a:pt x="45" y="72"/>
                  <a:pt x="45" y="69"/>
                  <a:pt x="46" y="68"/>
                </a:cubicBezTo>
                <a:cubicBezTo>
                  <a:pt x="46" y="68"/>
                  <a:pt x="47" y="67"/>
                  <a:pt x="47" y="66"/>
                </a:cubicBezTo>
                <a:cubicBezTo>
                  <a:pt x="47" y="66"/>
                  <a:pt x="48" y="65"/>
                  <a:pt x="48" y="65"/>
                </a:cubicBezTo>
                <a:cubicBezTo>
                  <a:pt x="50" y="61"/>
                  <a:pt x="52" y="57"/>
                  <a:pt x="54" y="53"/>
                </a:cubicBezTo>
                <a:cubicBezTo>
                  <a:pt x="54" y="52"/>
                  <a:pt x="55" y="52"/>
                  <a:pt x="55" y="52"/>
                </a:cubicBezTo>
                <a:cubicBezTo>
                  <a:pt x="56" y="49"/>
                  <a:pt x="58" y="47"/>
                  <a:pt x="59" y="45"/>
                </a:cubicBezTo>
                <a:cubicBezTo>
                  <a:pt x="61" y="41"/>
                  <a:pt x="63" y="37"/>
                  <a:pt x="66" y="34"/>
                </a:cubicBezTo>
                <a:cubicBezTo>
                  <a:pt x="66" y="34"/>
                  <a:pt x="67" y="33"/>
                  <a:pt x="67" y="33"/>
                </a:cubicBezTo>
                <a:cubicBezTo>
                  <a:pt x="66" y="31"/>
                  <a:pt x="67" y="30"/>
                  <a:pt x="68" y="29"/>
                </a:cubicBezTo>
                <a:cubicBezTo>
                  <a:pt x="71" y="26"/>
                  <a:pt x="70" y="24"/>
                  <a:pt x="66" y="22"/>
                </a:cubicBezTo>
                <a:cubicBezTo>
                  <a:pt x="66" y="22"/>
                  <a:pt x="64" y="23"/>
                  <a:pt x="64" y="24"/>
                </a:cubicBezTo>
                <a:cubicBezTo>
                  <a:pt x="65" y="25"/>
                  <a:pt x="64" y="26"/>
                  <a:pt x="63" y="27"/>
                </a:cubicBezTo>
                <a:cubicBezTo>
                  <a:pt x="62" y="28"/>
                  <a:pt x="62" y="29"/>
                  <a:pt x="61" y="30"/>
                </a:cubicBezTo>
                <a:cubicBezTo>
                  <a:pt x="61" y="30"/>
                  <a:pt x="60" y="31"/>
                  <a:pt x="60" y="32"/>
                </a:cubicBezTo>
                <a:cubicBezTo>
                  <a:pt x="59" y="32"/>
                  <a:pt x="58" y="33"/>
                  <a:pt x="57" y="33"/>
                </a:cubicBezTo>
                <a:cubicBezTo>
                  <a:pt x="58" y="34"/>
                  <a:pt x="58" y="35"/>
                  <a:pt x="58" y="36"/>
                </a:cubicBezTo>
                <a:cubicBezTo>
                  <a:pt x="58" y="37"/>
                  <a:pt x="58" y="37"/>
                  <a:pt x="57" y="37"/>
                </a:cubicBezTo>
                <a:cubicBezTo>
                  <a:pt x="56" y="38"/>
                  <a:pt x="54" y="39"/>
                  <a:pt x="54" y="41"/>
                </a:cubicBezTo>
                <a:cubicBezTo>
                  <a:pt x="54" y="42"/>
                  <a:pt x="53" y="43"/>
                  <a:pt x="52" y="43"/>
                </a:cubicBezTo>
                <a:cubicBezTo>
                  <a:pt x="52" y="44"/>
                  <a:pt x="52" y="45"/>
                  <a:pt x="52" y="46"/>
                </a:cubicBezTo>
                <a:cubicBezTo>
                  <a:pt x="49" y="47"/>
                  <a:pt x="49" y="51"/>
                  <a:pt x="47" y="53"/>
                </a:cubicBezTo>
                <a:cubicBezTo>
                  <a:pt x="47" y="53"/>
                  <a:pt x="47" y="54"/>
                  <a:pt x="47" y="54"/>
                </a:cubicBezTo>
                <a:cubicBezTo>
                  <a:pt x="45" y="54"/>
                  <a:pt x="45" y="56"/>
                  <a:pt x="45" y="57"/>
                </a:cubicBezTo>
                <a:cubicBezTo>
                  <a:pt x="44" y="59"/>
                  <a:pt x="43" y="61"/>
                  <a:pt x="43" y="62"/>
                </a:cubicBezTo>
                <a:cubicBezTo>
                  <a:pt x="41" y="62"/>
                  <a:pt x="40" y="63"/>
                  <a:pt x="40" y="64"/>
                </a:cubicBezTo>
                <a:cubicBezTo>
                  <a:pt x="40" y="64"/>
                  <a:pt x="41" y="65"/>
                  <a:pt x="41" y="65"/>
                </a:cubicBezTo>
                <a:cubicBezTo>
                  <a:pt x="40" y="66"/>
                  <a:pt x="39" y="67"/>
                  <a:pt x="39" y="67"/>
                </a:cubicBezTo>
                <a:cubicBezTo>
                  <a:pt x="39" y="69"/>
                  <a:pt x="39" y="70"/>
                  <a:pt x="37" y="71"/>
                </a:cubicBezTo>
                <a:cubicBezTo>
                  <a:pt x="36" y="72"/>
                  <a:pt x="37" y="74"/>
                  <a:pt x="36" y="75"/>
                </a:cubicBezTo>
                <a:cubicBezTo>
                  <a:pt x="34" y="75"/>
                  <a:pt x="34" y="77"/>
                  <a:pt x="33" y="78"/>
                </a:cubicBezTo>
                <a:cubicBezTo>
                  <a:pt x="33" y="79"/>
                  <a:pt x="33" y="79"/>
                  <a:pt x="33" y="80"/>
                </a:cubicBezTo>
                <a:cubicBezTo>
                  <a:pt x="31" y="81"/>
                  <a:pt x="30" y="81"/>
                  <a:pt x="30" y="82"/>
                </a:cubicBezTo>
                <a:cubicBezTo>
                  <a:pt x="30" y="84"/>
                  <a:pt x="28" y="85"/>
                  <a:pt x="29" y="88"/>
                </a:cubicBezTo>
                <a:cubicBezTo>
                  <a:pt x="28" y="89"/>
                  <a:pt x="26" y="91"/>
                  <a:pt x="25" y="92"/>
                </a:cubicBezTo>
                <a:cubicBezTo>
                  <a:pt x="27" y="94"/>
                  <a:pt x="30" y="96"/>
                  <a:pt x="32" y="97"/>
                </a:cubicBezTo>
                <a:close/>
                <a:moveTo>
                  <a:pt x="25" y="102"/>
                </a:moveTo>
                <a:cubicBezTo>
                  <a:pt x="22" y="103"/>
                  <a:pt x="24" y="105"/>
                  <a:pt x="24" y="106"/>
                </a:cubicBezTo>
                <a:cubicBezTo>
                  <a:pt x="23" y="108"/>
                  <a:pt x="25" y="110"/>
                  <a:pt x="26" y="111"/>
                </a:cubicBezTo>
                <a:cubicBezTo>
                  <a:pt x="28" y="113"/>
                  <a:pt x="30" y="114"/>
                  <a:pt x="32" y="116"/>
                </a:cubicBezTo>
                <a:cubicBezTo>
                  <a:pt x="35" y="114"/>
                  <a:pt x="37" y="113"/>
                  <a:pt x="39" y="111"/>
                </a:cubicBezTo>
                <a:cubicBezTo>
                  <a:pt x="37" y="109"/>
                  <a:pt x="35" y="107"/>
                  <a:pt x="32" y="107"/>
                </a:cubicBezTo>
                <a:cubicBezTo>
                  <a:pt x="30" y="106"/>
                  <a:pt x="29" y="105"/>
                  <a:pt x="27" y="104"/>
                </a:cubicBezTo>
                <a:cubicBezTo>
                  <a:pt x="27" y="103"/>
                  <a:pt x="26" y="103"/>
                  <a:pt x="25" y="102"/>
                </a:cubicBezTo>
                <a:close/>
                <a:moveTo>
                  <a:pt x="0" y="37"/>
                </a:moveTo>
                <a:cubicBezTo>
                  <a:pt x="0" y="33"/>
                  <a:pt x="10" y="32"/>
                  <a:pt x="12" y="33"/>
                </a:cubicBezTo>
                <a:cubicBezTo>
                  <a:pt x="16" y="33"/>
                  <a:pt x="20" y="34"/>
                  <a:pt x="24" y="33"/>
                </a:cubicBezTo>
                <a:cubicBezTo>
                  <a:pt x="29" y="32"/>
                  <a:pt x="33" y="35"/>
                  <a:pt x="34" y="40"/>
                </a:cubicBezTo>
                <a:cubicBezTo>
                  <a:pt x="35" y="42"/>
                  <a:pt x="33" y="43"/>
                  <a:pt x="32" y="43"/>
                </a:cubicBezTo>
                <a:cubicBezTo>
                  <a:pt x="23" y="41"/>
                  <a:pt x="14" y="43"/>
                  <a:pt x="5" y="41"/>
                </a:cubicBezTo>
                <a:cubicBezTo>
                  <a:pt x="4" y="41"/>
                  <a:pt x="2" y="40"/>
                  <a:pt x="1" y="38"/>
                </a:cubicBezTo>
                <a:cubicBezTo>
                  <a:pt x="1" y="38"/>
                  <a:pt x="1" y="38"/>
                  <a:pt x="0" y="37"/>
                </a:cubicBezTo>
                <a:close/>
                <a:moveTo>
                  <a:pt x="26" y="15"/>
                </a:moveTo>
                <a:cubicBezTo>
                  <a:pt x="23" y="13"/>
                  <a:pt x="22" y="10"/>
                  <a:pt x="19" y="8"/>
                </a:cubicBezTo>
                <a:cubicBezTo>
                  <a:pt x="17" y="6"/>
                  <a:pt x="19" y="4"/>
                  <a:pt x="19" y="2"/>
                </a:cubicBezTo>
                <a:cubicBezTo>
                  <a:pt x="20" y="1"/>
                  <a:pt x="22" y="1"/>
                  <a:pt x="24" y="2"/>
                </a:cubicBezTo>
                <a:cubicBezTo>
                  <a:pt x="27" y="5"/>
                  <a:pt x="31" y="9"/>
                  <a:pt x="34" y="13"/>
                </a:cubicBezTo>
                <a:cubicBezTo>
                  <a:pt x="37" y="16"/>
                  <a:pt x="40" y="19"/>
                  <a:pt x="43" y="22"/>
                </a:cubicBezTo>
                <a:cubicBezTo>
                  <a:pt x="44" y="23"/>
                  <a:pt x="45" y="24"/>
                  <a:pt x="44" y="26"/>
                </a:cubicBezTo>
                <a:cubicBezTo>
                  <a:pt x="43" y="27"/>
                  <a:pt x="42" y="28"/>
                  <a:pt x="40" y="27"/>
                </a:cubicBezTo>
                <a:cubicBezTo>
                  <a:pt x="35" y="23"/>
                  <a:pt x="30" y="20"/>
                  <a:pt x="26" y="15"/>
                </a:cubicBezTo>
                <a:close/>
                <a:moveTo>
                  <a:pt x="126" y="60"/>
                </a:moveTo>
                <a:cubicBezTo>
                  <a:pt x="127" y="65"/>
                  <a:pt x="117" y="65"/>
                  <a:pt x="115" y="65"/>
                </a:cubicBezTo>
                <a:cubicBezTo>
                  <a:pt x="111" y="65"/>
                  <a:pt x="107" y="64"/>
                  <a:pt x="103" y="65"/>
                </a:cubicBezTo>
                <a:cubicBezTo>
                  <a:pt x="98" y="66"/>
                  <a:pt x="93" y="63"/>
                  <a:pt x="92" y="58"/>
                </a:cubicBezTo>
                <a:cubicBezTo>
                  <a:pt x="92" y="56"/>
                  <a:pt x="93" y="55"/>
                  <a:pt x="94" y="55"/>
                </a:cubicBezTo>
                <a:cubicBezTo>
                  <a:pt x="103" y="56"/>
                  <a:pt x="113" y="55"/>
                  <a:pt x="121" y="57"/>
                </a:cubicBezTo>
                <a:cubicBezTo>
                  <a:pt x="123" y="57"/>
                  <a:pt x="125" y="58"/>
                  <a:pt x="126" y="59"/>
                </a:cubicBezTo>
                <a:cubicBezTo>
                  <a:pt x="126" y="60"/>
                  <a:pt x="126" y="60"/>
                  <a:pt x="126" y="60"/>
                </a:cubicBezTo>
                <a:close/>
                <a:moveTo>
                  <a:pt x="101" y="83"/>
                </a:moveTo>
                <a:cubicBezTo>
                  <a:pt x="104" y="84"/>
                  <a:pt x="105" y="88"/>
                  <a:pt x="107" y="90"/>
                </a:cubicBezTo>
                <a:cubicBezTo>
                  <a:pt x="109" y="92"/>
                  <a:pt x="108" y="94"/>
                  <a:pt x="107" y="96"/>
                </a:cubicBezTo>
                <a:cubicBezTo>
                  <a:pt x="107" y="97"/>
                  <a:pt x="105" y="97"/>
                  <a:pt x="103" y="96"/>
                </a:cubicBezTo>
                <a:cubicBezTo>
                  <a:pt x="99" y="92"/>
                  <a:pt x="96" y="89"/>
                  <a:pt x="92" y="85"/>
                </a:cubicBezTo>
                <a:cubicBezTo>
                  <a:pt x="89" y="82"/>
                  <a:pt x="87" y="79"/>
                  <a:pt x="84" y="76"/>
                </a:cubicBezTo>
                <a:cubicBezTo>
                  <a:pt x="83" y="75"/>
                  <a:pt x="82" y="73"/>
                  <a:pt x="83" y="72"/>
                </a:cubicBezTo>
                <a:cubicBezTo>
                  <a:pt x="84" y="71"/>
                  <a:pt x="85" y="70"/>
                  <a:pt x="87" y="71"/>
                </a:cubicBezTo>
                <a:cubicBezTo>
                  <a:pt x="92" y="74"/>
                  <a:pt x="97" y="78"/>
                  <a:pt x="101" y="83"/>
                </a:cubicBezTo>
                <a:close/>
              </a:path>
            </a:pathLst>
          </a:custGeom>
          <a:solidFill>
            <a:srgbClr val="222F3F"/>
          </a:solidFill>
          <a:ln w="9525">
            <a:solidFill>
              <a:schemeClr val="bg1"/>
            </a:solidFill>
            <a:round/>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字魂58号-创中黑" panose="00000500000000000000" pitchFamily="2" charset="-122"/>
              <a:ea typeface="字魂58号-创中黑" panose="00000500000000000000" pitchFamily="2" charset="-122"/>
              <a:cs typeface="+mn-cs"/>
            </a:endParaRPr>
          </a:p>
        </p:txBody>
      </p:sp>
      <p:pic>
        <p:nvPicPr>
          <p:cNvPr id="65" name="图片 49">
            <a:extLst>
              <a:ext uri="{FF2B5EF4-FFF2-40B4-BE49-F238E27FC236}">
                <a16:creationId xmlns:a16="http://schemas.microsoft.com/office/drawing/2014/main" id="{9C0D802E-2CAE-4475-B839-10FD44EDE9E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8931" t="15696" r="9436" b="9874"/>
          <a:stretch/>
        </p:blipFill>
        <p:spPr>
          <a:xfrm>
            <a:off x="341733" y="1740627"/>
            <a:ext cx="3504811" cy="2571750"/>
          </a:xfrm>
          <a:prstGeom prst="rect">
            <a:avLst/>
          </a:prstGeom>
        </p:spPr>
      </p:pic>
    </p:spTree>
    <p:extLst>
      <p:ext uri="{BB962C8B-B14F-4D97-AF65-F5344CB8AC3E}">
        <p14:creationId xmlns:p14="http://schemas.microsoft.com/office/powerpoint/2010/main" val="4811613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fade">
                                      <p:cBhvr>
                                        <p:cTn id="12" dur="1000"/>
                                        <p:tgtEl>
                                          <p:spTgt spid="58"/>
                                        </p:tgtEl>
                                      </p:cBhvr>
                                    </p:animEffect>
                                    <p:anim calcmode="lin" valueType="num">
                                      <p:cBhvr>
                                        <p:cTn id="13" dur="1000" fill="hold"/>
                                        <p:tgtEl>
                                          <p:spTgt spid="58"/>
                                        </p:tgtEl>
                                        <p:attrNameLst>
                                          <p:attrName>ppt_x</p:attrName>
                                        </p:attrNameLst>
                                      </p:cBhvr>
                                      <p:tavLst>
                                        <p:tav tm="0">
                                          <p:val>
                                            <p:strVal val="#ppt_x"/>
                                          </p:val>
                                        </p:tav>
                                        <p:tav tm="100000">
                                          <p:val>
                                            <p:strVal val="#ppt_x"/>
                                          </p:val>
                                        </p:tav>
                                      </p:tavLst>
                                    </p:anim>
                                    <p:anim calcmode="lin" valueType="num">
                                      <p:cBhvr>
                                        <p:cTn id="14" dur="1000" fill="hold"/>
                                        <p:tgtEl>
                                          <p:spTgt spid="5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3"/>
                                        </p:tgtEl>
                                        <p:attrNameLst>
                                          <p:attrName>style.visibility</p:attrName>
                                        </p:attrNameLst>
                                      </p:cBhvr>
                                      <p:to>
                                        <p:strVal val="visible"/>
                                      </p:to>
                                    </p:set>
                                    <p:animEffect transition="in" filter="fade">
                                      <p:cBhvr>
                                        <p:cTn id="17" dur="1000"/>
                                        <p:tgtEl>
                                          <p:spTgt spid="63"/>
                                        </p:tgtEl>
                                      </p:cBhvr>
                                    </p:animEffect>
                                    <p:anim calcmode="lin" valueType="num">
                                      <p:cBhvr>
                                        <p:cTn id="18" dur="1000" fill="hold"/>
                                        <p:tgtEl>
                                          <p:spTgt spid="63"/>
                                        </p:tgtEl>
                                        <p:attrNameLst>
                                          <p:attrName>ppt_x</p:attrName>
                                        </p:attrNameLst>
                                      </p:cBhvr>
                                      <p:tavLst>
                                        <p:tav tm="0">
                                          <p:val>
                                            <p:strVal val="#ppt_x"/>
                                          </p:val>
                                        </p:tav>
                                        <p:tav tm="100000">
                                          <p:val>
                                            <p:strVal val="#ppt_x"/>
                                          </p:val>
                                        </p:tav>
                                      </p:tavLst>
                                    </p:anim>
                                    <p:anim calcmode="lin" valueType="num">
                                      <p:cBhvr>
                                        <p:cTn id="19" dur="1000" fill="hold"/>
                                        <p:tgtEl>
                                          <p:spTgt spid="6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60"/>
                                        </p:tgtEl>
                                        <p:attrNameLst>
                                          <p:attrName>style.visibility</p:attrName>
                                        </p:attrNameLst>
                                      </p:cBhvr>
                                      <p:to>
                                        <p:strVal val="visible"/>
                                      </p:to>
                                    </p:set>
                                    <p:animEffect transition="in" filter="fade">
                                      <p:cBhvr>
                                        <p:cTn id="22" dur="1000"/>
                                        <p:tgtEl>
                                          <p:spTgt spid="60"/>
                                        </p:tgtEl>
                                      </p:cBhvr>
                                    </p:animEffect>
                                    <p:anim calcmode="lin" valueType="num">
                                      <p:cBhvr>
                                        <p:cTn id="23" dur="1000" fill="hold"/>
                                        <p:tgtEl>
                                          <p:spTgt spid="60"/>
                                        </p:tgtEl>
                                        <p:attrNameLst>
                                          <p:attrName>ppt_x</p:attrName>
                                        </p:attrNameLst>
                                      </p:cBhvr>
                                      <p:tavLst>
                                        <p:tav tm="0">
                                          <p:val>
                                            <p:strVal val="#ppt_x"/>
                                          </p:val>
                                        </p:tav>
                                        <p:tav tm="100000">
                                          <p:val>
                                            <p:strVal val="#ppt_x"/>
                                          </p:val>
                                        </p:tav>
                                      </p:tavLst>
                                    </p:anim>
                                    <p:anim calcmode="lin" valueType="num">
                                      <p:cBhvr>
                                        <p:cTn id="24"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56"/>
                                        </p:tgtEl>
                                        <p:attrNameLst>
                                          <p:attrName>style.visibility</p:attrName>
                                        </p:attrNameLst>
                                      </p:cBhvr>
                                      <p:to>
                                        <p:strVal val="visible"/>
                                      </p:to>
                                    </p:set>
                                    <p:animEffect transition="in" filter="wipe(down)">
                                      <p:cBhvr>
                                        <p:cTn id="29" dur="500"/>
                                        <p:tgtEl>
                                          <p:spTgt spid="56"/>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61"/>
                                        </p:tgtEl>
                                        <p:attrNameLst>
                                          <p:attrName>style.visibility</p:attrName>
                                        </p:attrNameLst>
                                      </p:cBhvr>
                                      <p:to>
                                        <p:strVal val="visible"/>
                                      </p:to>
                                    </p:set>
                                    <p:animEffect transition="in" filter="wipe(down)">
                                      <p:cBhvr>
                                        <p:cTn id="32" dur="500"/>
                                        <p:tgtEl>
                                          <p:spTgt spid="6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wipe(down)">
                                      <p:cBhvr>
                                        <p:cTn id="35" dur="500"/>
                                        <p:tgtEl>
                                          <p:spTgt spid="64"/>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62"/>
                                        </p:tgtEl>
                                        <p:attrNameLst>
                                          <p:attrName>style.visibility</p:attrName>
                                        </p:attrNameLst>
                                      </p:cBhvr>
                                      <p:to>
                                        <p:strVal val="visible"/>
                                      </p:to>
                                    </p:set>
                                    <p:animEffect transition="in" filter="wipe(down)">
                                      <p:cBhvr>
                                        <p:cTn id="3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6" grpId="0" animBg="1"/>
      <p:bldP spid="58" grpId="0"/>
      <p:bldP spid="60" grpId="0"/>
      <p:bldP spid="61" grpId="0"/>
      <p:bldP spid="62" grpId="0"/>
      <p:bldP spid="63" grpId="0" animBg="1"/>
      <p:bldP spid="64"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770055-AF96-52FC-922B-B8C3EE85EB59}"/>
            </a:ext>
          </a:extLst>
        </p:cNvPr>
        <p:cNvGrpSpPr/>
        <p:nvPr/>
      </p:nvGrpSpPr>
      <p:grpSpPr>
        <a:xfrm>
          <a:off x="0" y="0"/>
          <a:ext cx="0" cy="0"/>
          <a:chOff x="0" y="0"/>
          <a:chExt cx="0" cy="0"/>
        </a:xfrm>
      </p:grpSpPr>
      <p:pic>
        <p:nvPicPr>
          <p:cNvPr id="2" name="图片 1">
            <a:extLst>
              <a:ext uri="{FF2B5EF4-FFF2-40B4-BE49-F238E27FC236}">
                <a16:creationId xmlns:a16="http://schemas.microsoft.com/office/drawing/2014/main" id="{2A30E83B-3150-2251-C93A-F08885E6C31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6E492E53-8CAD-AEF1-069D-F4D45BFE21C5}"/>
              </a:ext>
            </a:extLst>
          </p:cNvPr>
          <p:cNvSpPr/>
          <p:nvPr/>
        </p:nvSpPr>
        <p:spPr>
          <a:xfrm>
            <a:off x="89452" y="0"/>
            <a:ext cx="8875644" cy="5068957"/>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4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sym typeface="Arial"/>
            </a:endParaRPr>
          </a:p>
        </p:txBody>
      </p:sp>
      <p:pic>
        <p:nvPicPr>
          <p:cNvPr id="5" name="图片 46">
            <a:extLst>
              <a:ext uri="{FF2B5EF4-FFF2-40B4-BE49-F238E27FC236}">
                <a16:creationId xmlns:a16="http://schemas.microsoft.com/office/drawing/2014/main" id="{F2D43265-C30A-DDCD-6C31-EF4D6638920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sp>
        <p:nvSpPr>
          <p:cNvPr id="17" name="TextBox 16">
            <a:extLst>
              <a:ext uri="{FF2B5EF4-FFF2-40B4-BE49-F238E27FC236}">
                <a16:creationId xmlns:a16="http://schemas.microsoft.com/office/drawing/2014/main" id="{017AAC5D-2255-26DB-139D-E64EAB82EEDE}"/>
              </a:ext>
            </a:extLst>
          </p:cNvPr>
          <p:cNvSpPr txBox="1"/>
          <p:nvPr/>
        </p:nvSpPr>
        <p:spPr>
          <a:xfrm>
            <a:off x="258417" y="318052"/>
            <a:ext cx="8577470" cy="5509200"/>
          </a:xfrm>
          <a:prstGeom prst="rect">
            <a:avLst/>
          </a:prstGeom>
          <a:noFill/>
        </p:spPr>
        <p:txBody>
          <a:bodyPr wrap="square">
            <a:spAutoFit/>
          </a:bodyPr>
          <a:lstStyle/>
          <a:p>
            <a:pPr algn="just"/>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kumimoji="0" lang="en-US" sz="3200" b="0" i="0" u="none" strike="noStrike" kern="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1. </a:t>
            </a:r>
            <a:r>
              <a:rPr kumimoji="0" lang="en-US" sz="3200" b="0" i="0" u="none" strike="noStrike" kern="0" cap="none" spc="0" normalizeH="0" baseline="0" noProof="0" dirty="0" err="1">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Nghệ</a:t>
            </a:r>
            <a:r>
              <a:rPr kumimoji="0" lang="en-US" sz="3200" b="0" i="0" u="none" strike="noStrike" kern="0" cap="none" spc="0" normalizeH="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kumimoji="0" lang="en-US" sz="3200" b="0" i="0" u="none" strike="noStrike" kern="0" cap="none" spc="0" normalizeH="0" noProof="0" dirty="0" err="1">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thuật</a:t>
            </a:r>
            <a:endParaRPr kumimoji="0" lang="en-US" sz="3200" b="0" i="0" u="none" strike="noStrike" kern="0" cap="none" spc="0" normalizeH="0" baseline="0" noProof="0" dirty="0">
              <a:ln>
                <a:noFill/>
              </a:ln>
              <a:solidFill>
                <a:srgbClr val="FF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a:p>
            <a:pPr algn="just"/>
            <a:r>
              <a:rPr lang="vi-VN" sz="3200" dirty="0">
                <a:latin typeface="Times New Roman" panose="02020603050405020304" pitchFamily="18" charset="0"/>
                <a:ea typeface="Calibri" panose="020F0502020204030204" pitchFamily="34" charset="0"/>
                <a:cs typeface="Times New Roman" panose="02020603050405020304" pitchFamily="18" charset="0"/>
              </a:rPr>
              <a:t>- Thể thơ năm chữ nhẹ nhàng, tha thiết, mang âm hưởng gần gũi với dân ca.</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r>
              <a:rPr lang="vi-VN" sz="3200" dirty="0">
                <a:latin typeface="Times New Roman" panose="02020603050405020304" pitchFamily="18" charset="0"/>
                <a:ea typeface="Calibri" panose="020F0502020204030204" pitchFamily="34" charset="0"/>
                <a:cs typeface="Times New Roman" panose="02020603050405020304" pitchFamily="18" charset="0"/>
              </a:rPr>
              <a:t>- Kết hợp hài hòa giữa hình ảnh thơ tự nhiên, giản dị với hình ảnh giàu ý nghĩa biểu trưng khái quát.</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r>
              <a:rPr lang="vi-VN" sz="3200" dirty="0">
                <a:latin typeface="Times New Roman" panose="02020603050405020304" pitchFamily="18" charset="0"/>
                <a:ea typeface="Calibri" panose="020F0502020204030204" pitchFamily="34" charset="0"/>
                <a:cs typeface="Times New Roman" panose="02020603050405020304" pitchFamily="18" charset="0"/>
              </a:rPr>
              <a:t>- Ngôn ngữ thơ giản dị, trong sáng, giàu hình ảnh, giàu cảm xúc với các ẩn dụ, điệp ngữ, điệp từ, từ xưng hô …</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algn="just"/>
            <a:r>
              <a:rPr lang="vi-VN" sz="3200" dirty="0">
                <a:latin typeface="Times New Roman" panose="02020603050405020304" pitchFamily="18" charset="0"/>
                <a:ea typeface="Calibri" panose="020F0502020204030204" pitchFamily="34" charset="0"/>
                <a:cs typeface="Times New Roman" panose="02020603050405020304" pitchFamily="18" charset="0"/>
              </a:rPr>
              <a:t>- Cấu tứ chặt chẽ, giọng thơ có biến đổi phù hợp.</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2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endPar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200" b="0" i="0" u="none" strike="noStrike" kern="0" cap="none" spc="0" normalizeH="0" baseline="0" noProof="0" dirty="0">
              <a:ln>
                <a:noFill/>
              </a:ln>
              <a:solidFill>
                <a:prstClr val="black"/>
              </a:solidFill>
              <a:effectLst/>
              <a:uLnTx/>
              <a:uFillTx/>
              <a:latin typeface="Arial"/>
              <a:cs typeface="Arial"/>
              <a:sym typeface="Arial"/>
            </a:endParaRPr>
          </a:p>
        </p:txBody>
      </p:sp>
    </p:spTree>
    <p:custDataLst>
      <p:tags r:id="rId1"/>
    </p:custDataLst>
    <p:extLst>
      <p:ext uri="{BB962C8B-B14F-4D97-AF65-F5344CB8AC3E}">
        <p14:creationId xmlns:p14="http://schemas.microsoft.com/office/powerpoint/2010/main" val="14906407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DDF4DB-7008-36A4-A4A0-89162628AB43}"/>
            </a:ext>
          </a:extLst>
        </p:cNvPr>
        <p:cNvGrpSpPr/>
        <p:nvPr/>
      </p:nvGrpSpPr>
      <p:grpSpPr>
        <a:xfrm>
          <a:off x="0" y="0"/>
          <a:ext cx="0" cy="0"/>
          <a:chOff x="0" y="0"/>
          <a:chExt cx="0" cy="0"/>
        </a:xfrm>
      </p:grpSpPr>
      <p:pic>
        <p:nvPicPr>
          <p:cNvPr id="2" name="图片 1">
            <a:extLst>
              <a:ext uri="{FF2B5EF4-FFF2-40B4-BE49-F238E27FC236}">
                <a16:creationId xmlns:a16="http://schemas.microsoft.com/office/drawing/2014/main" id="{83810F57-50D5-AAD1-A764-D4899DFFEEB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9AE765A1-6979-5E29-E358-940E505D27CC}"/>
              </a:ext>
            </a:extLst>
          </p:cNvPr>
          <p:cNvSpPr/>
          <p:nvPr/>
        </p:nvSpPr>
        <p:spPr>
          <a:xfrm>
            <a:off x="89452" y="0"/>
            <a:ext cx="8875644" cy="5068957"/>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zh-CN" altLang="en-US" sz="1400" b="0" i="0" u="none" strike="noStrike" kern="1200" cap="none" spc="0" normalizeH="0" baseline="0" noProof="0">
              <a:ln>
                <a:noFill/>
              </a:ln>
              <a:solidFill>
                <a:prstClr val="white"/>
              </a:solidFill>
              <a:effectLst/>
              <a:uLnTx/>
              <a:uFillTx/>
              <a:latin typeface="Calibri"/>
              <a:ea typeface="微软雅黑" panose="020B0503020204020204" pitchFamily="34" charset="-122"/>
              <a:cs typeface="+mn-cs"/>
              <a:sym typeface="Arial"/>
            </a:endParaRPr>
          </a:p>
        </p:txBody>
      </p:sp>
      <p:pic>
        <p:nvPicPr>
          <p:cNvPr id="5" name="图片 46">
            <a:extLst>
              <a:ext uri="{FF2B5EF4-FFF2-40B4-BE49-F238E27FC236}">
                <a16:creationId xmlns:a16="http://schemas.microsoft.com/office/drawing/2014/main" id="{8B3988C4-5E19-C626-494E-6598A979BDA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sp>
        <p:nvSpPr>
          <p:cNvPr id="17" name="TextBox 16">
            <a:extLst>
              <a:ext uri="{FF2B5EF4-FFF2-40B4-BE49-F238E27FC236}">
                <a16:creationId xmlns:a16="http://schemas.microsoft.com/office/drawing/2014/main" id="{433B2F09-327E-A13C-221F-1E5A9B48B8A6}"/>
              </a:ext>
            </a:extLst>
          </p:cNvPr>
          <p:cNvSpPr txBox="1"/>
          <p:nvPr/>
        </p:nvSpPr>
        <p:spPr>
          <a:xfrm>
            <a:off x="258417" y="318052"/>
            <a:ext cx="8577470" cy="4165243"/>
          </a:xfrm>
          <a:prstGeom prst="rect">
            <a:avLst/>
          </a:prstGeom>
          <a:noFill/>
        </p:spPr>
        <p:txBody>
          <a:bodyPr wrap="square">
            <a:spAutoFit/>
          </a:bodyPr>
          <a:lstStyle/>
          <a:p>
            <a:pPr algn="just">
              <a:lnSpc>
                <a:spcPct val="115000"/>
              </a:lnSpc>
              <a:spcAft>
                <a:spcPts val="1000"/>
              </a:spcAft>
            </a:pPr>
            <a:r>
              <a:rPr kumimoji="0" lang="en-US" sz="3200" b="0" i="0" u="none" strike="noStrike" kern="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lang="vi-VN" sz="32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2. Nội dung</a:t>
            </a:r>
            <a:endParaRPr lang="en-US" sz="2400" dirty="0">
              <a:solidFill>
                <a:srgbClr val="FF0000"/>
              </a:solidFill>
              <a:latin typeface="Calibri" panose="020F0502020204030204" pitchFamily="34" charset="0"/>
              <a:ea typeface="Calibri" panose="020F0502020204030204" pitchFamily="34" charset="0"/>
              <a:cs typeface="Times New Roman" panose="02020603050405020304" pitchFamily="18" charset="0"/>
            </a:endParaRPr>
          </a:p>
          <a:p>
            <a:pPr algn="just">
              <a:lnSpc>
                <a:spcPct val="115000"/>
              </a:lnSpc>
              <a:spcAft>
                <a:spcPts val="1000"/>
              </a:spcAft>
            </a:pPr>
            <a:r>
              <a:rPr lang="vi-VN" sz="32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3200" spc="-10" dirty="0">
                <a:latin typeface="Times New Roman" panose="02020603050405020304" pitchFamily="18" charset="0"/>
                <a:ea typeface="Calibri" panose="020F0502020204030204" pitchFamily="34" charset="0"/>
                <a:cs typeface="Times New Roman" panose="02020603050405020304" pitchFamily="18" charset="0"/>
              </a:rPr>
              <a:t>Bài thơ thể hiện những rung cảm tinh tế của nhà thơ trước vẻ đẹp của mùa xuân thiên nhiên, đất nước và khát vọng được cống hiến cho đất nước, cho cuộc đời.</a:t>
            </a:r>
            <a:endParaRPr lang="en-US" sz="2400" dirty="0">
              <a:latin typeface="Calibri" panose="020F0502020204030204" pitchFamily="34" charset="0"/>
              <a:ea typeface="Calibri" panose="020F0502020204030204" pitchFamily="34"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2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rPr>
              <a:t> </a:t>
            </a:r>
            <a:endParaRPr kumimoji="0" lang="en-US" sz="2800" b="0" i="0" u="none" strike="noStrike" kern="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Arial"/>
              <a:sym typeface="Arial"/>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3200" b="0" i="0" u="none" strike="noStrike" kern="0" cap="none" spc="0" normalizeH="0" baseline="0" noProof="0" dirty="0">
              <a:ln>
                <a:noFill/>
              </a:ln>
              <a:solidFill>
                <a:prstClr val="black"/>
              </a:solidFill>
              <a:effectLst/>
              <a:uLnTx/>
              <a:uFillTx/>
              <a:latin typeface="Arial"/>
              <a:cs typeface="Arial"/>
              <a:sym typeface="Arial"/>
            </a:endParaRPr>
          </a:p>
        </p:txBody>
      </p:sp>
    </p:spTree>
    <p:custDataLst>
      <p:tags r:id="rId1"/>
    </p:custDataLst>
    <p:extLst>
      <p:ext uri="{BB962C8B-B14F-4D97-AF65-F5344CB8AC3E}">
        <p14:creationId xmlns:p14="http://schemas.microsoft.com/office/powerpoint/2010/main" val="599064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allOver"/>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down)">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430"/>
        <p:cNvGrpSpPr/>
        <p:nvPr/>
      </p:nvGrpSpPr>
      <p:grpSpPr>
        <a:xfrm>
          <a:off x="0" y="0"/>
          <a:ext cx="0" cy="0"/>
          <a:chOff x="0" y="0"/>
          <a:chExt cx="0" cy="0"/>
        </a:xfrm>
      </p:grpSpPr>
      <p:sp>
        <p:nvSpPr>
          <p:cNvPr id="7432" name="Google Shape;7432;p40"/>
          <p:cNvSpPr txBox="1">
            <a:spLocks noGrp="1"/>
          </p:cNvSpPr>
          <p:nvPr>
            <p:ph type="ctrTitle"/>
          </p:nvPr>
        </p:nvSpPr>
        <p:spPr>
          <a:xfrm>
            <a:off x="720000" y="291348"/>
            <a:ext cx="7704000" cy="158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8000">
                <a:solidFill>
                  <a:schemeClr val="accent6"/>
                </a:solidFill>
                <a:latin typeface="Times New Roman" panose="02020603050405020304" pitchFamily="18" charset="0"/>
                <a:cs typeface="Times New Roman" panose="02020603050405020304" pitchFamily="18" charset="0"/>
              </a:rPr>
              <a:t>H</a:t>
            </a:r>
            <a:r>
              <a:rPr lang="en" sz="8000">
                <a:solidFill>
                  <a:schemeClr val="accent6"/>
                </a:solidFill>
                <a:latin typeface="Times New Roman" panose="02020603050405020304" pitchFamily="18" charset="0"/>
                <a:cs typeface="Times New Roman" panose="02020603050405020304" pitchFamily="18" charset="0"/>
              </a:rPr>
              <a:t>ình thành</a:t>
            </a:r>
            <a:br>
              <a:rPr lang="en" sz="8000">
                <a:latin typeface="Times New Roman" panose="02020603050405020304" pitchFamily="18" charset="0"/>
                <a:cs typeface="Times New Roman" panose="02020603050405020304" pitchFamily="18" charset="0"/>
              </a:rPr>
            </a:br>
            <a:r>
              <a:rPr lang="en" sz="8000">
                <a:solidFill>
                  <a:schemeClr val="accent1"/>
                </a:solidFill>
                <a:latin typeface="Times New Roman" panose="02020603050405020304" pitchFamily="18" charset="0"/>
                <a:cs typeface="Times New Roman" panose="02020603050405020304" pitchFamily="18" charset="0"/>
              </a:rPr>
              <a:t>kiến thức</a:t>
            </a:r>
            <a:endParaRPr sz="8000">
              <a:solidFill>
                <a:schemeClr val="accent1"/>
              </a:solidFill>
              <a:latin typeface="Times New Roman" panose="02020603050405020304" pitchFamily="18" charset="0"/>
              <a:cs typeface="Times New Roman" panose="02020603050405020304" pitchFamily="18" charset="0"/>
            </a:endParaRPr>
          </a:p>
        </p:txBody>
      </p:sp>
      <p:pic>
        <p:nvPicPr>
          <p:cNvPr id="4" name="图片 1">
            <a:extLst>
              <a:ext uri="{FF2B5EF4-FFF2-40B4-BE49-F238E27FC236}">
                <a16:creationId xmlns:a16="http://schemas.microsoft.com/office/drawing/2014/main" id="{4A7211B2-BA01-9D1F-DECB-4F4D2D093FDA}"/>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7570295" y="173185"/>
            <a:ext cx="1057910" cy="835660"/>
          </a:xfrm>
          <a:prstGeom prst="rect">
            <a:avLst/>
          </a:prstGeom>
        </p:spPr>
      </p:pic>
      <p:pic>
        <p:nvPicPr>
          <p:cNvPr id="5" name="图片 2">
            <a:extLst>
              <a:ext uri="{FF2B5EF4-FFF2-40B4-BE49-F238E27FC236}">
                <a16:creationId xmlns:a16="http://schemas.microsoft.com/office/drawing/2014/main" id="{FAB56A4D-14C9-2A0D-4E22-2E8847220EFC}"/>
              </a:ext>
            </a:extLst>
          </p:cNvPr>
          <p:cNvPicPr>
            <a:picLocks noChangeAspect="1"/>
          </p:cNvPicPr>
          <p:nvPr/>
        </p:nvPicPr>
        <p:blipFill>
          <a:blip r:embed="rId4" cstate="print">
            <a:extLst>
              <a:ext uri="{28A0092B-C50C-407E-A947-70E740481C1C}">
                <a14:useLocalDpi xmlns:a14="http://schemas.microsoft.com/office/drawing/2010/main" val="0"/>
              </a:ext>
            </a:extLst>
          </a:blip>
          <a:srcRect l="65852" t="26623" r="18120" b="47937"/>
          <a:stretch>
            <a:fillRect/>
          </a:stretch>
        </p:blipFill>
        <p:spPr>
          <a:xfrm flipH="1">
            <a:off x="1329783" y="1612953"/>
            <a:ext cx="670560" cy="529590"/>
          </a:xfrm>
          <a:prstGeom prst="rect">
            <a:avLst/>
          </a:prstGeom>
        </p:spPr>
      </p:pic>
    </p:spTree>
    <p:extLst>
      <p:ext uri="{BB962C8B-B14F-4D97-AF65-F5344CB8AC3E}">
        <p14:creationId xmlns:p14="http://schemas.microsoft.com/office/powerpoint/2010/main" val="26129455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grpId="0" nodeType="clickEffect">
                                  <p:stCondLst>
                                    <p:cond delay="0"/>
                                  </p:stCondLst>
                                  <p:childTnLst>
                                    <p:set>
                                      <p:cBhvr>
                                        <p:cTn id="19" dur="1" fill="hold">
                                          <p:stCondLst>
                                            <p:cond delay="0"/>
                                          </p:stCondLst>
                                        </p:cTn>
                                        <p:tgtEl>
                                          <p:spTgt spid="7432"/>
                                        </p:tgtEl>
                                        <p:attrNameLst>
                                          <p:attrName>style.visibility</p:attrName>
                                        </p:attrNameLst>
                                      </p:cBhvr>
                                      <p:to>
                                        <p:strVal val="visible"/>
                                      </p:to>
                                    </p:set>
                                    <p:anim calcmode="lin" valueType="num">
                                      <p:cBhvr>
                                        <p:cTn id="20" dur="1000" fill="hold"/>
                                        <p:tgtEl>
                                          <p:spTgt spid="7432"/>
                                        </p:tgtEl>
                                        <p:attrNameLst>
                                          <p:attrName>ppt_w</p:attrName>
                                        </p:attrNameLst>
                                      </p:cBhvr>
                                      <p:tavLst>
                                        <p:tav tm="0">
                                          <p:val>
                                            <p:fltVal val="0"/>
                                          </p:val>
                                        </p:tav>
                                        <p:tav tm="100000">
                                          <p:val>
                                            <p:strVal val="#ppt_w"/>
                                          </p:val>
                                        </p:tav>
                                      </p:tavLst>
                                    </p:anim>
                                    <p:anim calcmode="lin" valueType="num">
                                      <p:cBhvr>
                                        <p:cTn id="21" dur="1000" fill="hold"/>
                                        <p:tgtEl>
                                          <p:spTgt spid="7432"/>
                                        </p:tgtEl>
                                        <p:attrNameLst>
                                          <p:attrName>ppt_h</p:attrName>
                                        </p:attrNameLst>
                                      </p:cBhvr>
                                      <p:tavLst>
                                        <p:tav tm="0">
                                          <p:val>
                                            <p:fltVal val="0"/>
                                          </p:val>
                                        </p:tav>
                                        <p:tav tm="100000">
                                          <p:val>
                                            <p:strVal val="#ppt_h"/>
                                          </p:val>
                                        </p:tav>
                                      </p:tavLst>
                                    </p:anim>
                                    <p:anim calcmode="lin" valueType="num">
                                      <p:cBhvr>
                                        <p:cTn id="22" dur="1000" fill="hold"/>
                                        <p:tgtEl>
                                          <p:spTgt spid="7432"/>
                                        </p:tgtEl>
                                        <p:attrNameLst>
                                          <p:attrName>style.rotation</p:attrName>
                                        </p:attrNameLst>
                                      </p:cBhvr>
                                      <p:tavLst>
                                        <p:tav tm="0">
                                          <p:val>
                                            <p:fltVal val="90"/>
                                          </p:val>
                                        </p:tav>
                                        <p:tav tm="100000">
                                          <p:val>
                                            <p:fltVal val="0"/>
                                          </p:val>
                                        </p:tav>
                                      </p:tavLst>
                                    </p:anim>
                                    <p:animEffect transition="in" filter="fade">
                                      <p:cBhvr>
                                        <p:cTn id="23" dur="1000"/>
                                        <p:tgtEl>
                                          <p:spTgt spid="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3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7865"/>
        <p:cNvGrpSpPr/>
        <p:nvPr/>
      </p:nvGrpSpPr>
      <p:grpSpPr>
        <a:xfrm>
          <a:off x="0" y="0"/>
          <a:ext cx="0" cy="0"/>
          <a:chOff x="0" y="0"/>
          <a:chExt cx="0" cy="0"/>
        </a:xfrm>
      </p:grpSpPr>
      <p:sp>
        <p:nvSpPr>
          <p:cNvPr id="19" name="思想气泡: 云 3">
            <a:extLst>
              <a:ext uri="{FF2B5EF4-FFF2-40B4-BE49-F238E27FC236}">
                <a16:creationId xmlns:a16="http://schemas.microsoft.com/office/drawing/2014/main" id="{36CC6903-CF78-D45B-0619-E1F6DCD59EFF}"/>
              </a:ext>
            </a:extLst>
          </p:cNvPr>
          <p:cNvSpPr/>
          <p:nvPr/>
        </p:nvSpPr>
        <p:spPr>
          <a:xfrm>
            <a:off x="241610" y="300926"/>
            <a:ext cx="930442" cy="529591"/>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IV</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21" name="文本框 5">
            <a:extLst>
              <a:ext uri="{FF2B5EF4-FFF2-40B4-BE49-F238E27FC236}">
                <a16:creationId xmlns:a16="http://schemas.microsoft.com/office/drawing/2014/main" id="{3A0E8FBB-1384-2781-DD34-479B8C91863F}"/>
              </a:ext>
            </a:extLst>
          </p:cNvPr>
          <p:cNvSpPr txBox="1"/>
          <p:nvPr/>
        </p:nvSpPr>
        <p:spPr>
          <a:xfrm>
            <a:off x="1172052" y="245742"/>
            <a:ext cx="7139350" cy="584775"/>
          </a:xfrm>
          <a:prstGeom prst="rect">
            <a:avLst/>
          </a:prstGeom>
          <a:noFill/>
        </p:spPr>
        <p:txBody>
          <a:bodyPr wrap="square" rtlCol="0">
            <a:spAutoFit/>
          </a:bodyPr>
          <a:lstStyle/>
          <a:p>
            <a:pPr defTabSz="685800">
              <a:buClrTx/>
            </a:pPr>
            <a:r>
              <a:rPr lang="en-US" sz="3200" b="1">
                <a:solidFill>
                  <a:srgbClr val="387938"/>
                </a:solidFill>
                <a:latin typeface="Times New Roman" panose="02020603050405020304" pitchFamily="18" charset="0"/>
                <a:cs typeface="Times New Roman" panose="02020603050405020304" pitchFamily="18" charset="0"/>
              </a:rPr>
              <a:t>Tổng kết</a:t>
            </a:r>
            <a:endParaRPr lang="zh-CN" altLang="en-US" sz="3200" b="1" kern="1200" dirty="0">
              <a:solidFill>
                <a:srgbClr val="387938"/>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4" name="table">
            <a:extLst>
              <a:ext uri="{FF2B5EF4-FFF2-40B4-BE49-F238E27FC236}">
                <a16:creationId xmlns:a16="http://schemas.microsoft.com/office/drawing/2014/main" id="{3F56B00C-B94A-EB54-FA0C-2862DCA2F1C0}"/>
              </a:ext>
            </a:extLst>
          </p:cNvPr>
          <p:cNvPicPr>
            <a:picLocks noChangeAspect="1"/>
          </p:cNvPicPr>
          <p:nvPr/>
        </p:nvPicPr>
        <p:blipFill>
          <a:blip r:embed="rId3"/>
          <a:stretch>
            <a:fillRect/>
          </a:stretch>
        </p:blipFill>
        <p:spPr>
          <a:xfrm>
            <a:off x="546007" y="1595557"/>
            <a:ext cx="6079185" cy="2751186"/>
          </a:xfrm>
          <a:prstGeom prst="rect">
            <a:avLst/>
          </a:prstGeom>
        </p:spPr>
      </p:pic>
      <p:pic>
        <p:nvPicPr>
          <p:cNvPr id="5" name="图片 5">
            <a:extLst>
              <a:ext uri="{FF2B5EF4-FFF2-40B4-BE49-F238E27FC236}">
                <a16:creationId xmlns:a16="http://schemas.microsoft.com/office/drawing/2014/main" id="{0AC8233D-7141-B989-AFCE-60775D72C7D7}"/>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99147" y="-326650"/>
            <a:ext cx="3811374" cy="3811374"/>
          </a:xfrm>
          <a:prstGeom prst="rect">
            <a:avLst/>
          </a:prstGeom>
        </p:spPr>
      </p:pic>
    </p:spTree>
    <p:extLst>
      <p:ext uri="{BB962C8B-B14F-4D97-AF65-F5344CB8AC3E}">
        <p14:creationId xmlns:p14="http://schemas.microsoft.com/office/powerpoint/2010/main" val="53409299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7430"/>
        <p:cNvGrpSpPr/>
        <p:nvPr/>
      </p:nvGrpSpPr>
      <p:grpSpPr>
        <a:xfrm>
          <a:off x="0" y="0"/>
          <a:ext cx="0" cy="0"/>
          <a:chOff x="0" y="0"/>
          <a:chExt cx="0" cy="0"/>
        </a:xfrm>
      </p:grpSpPr>
      <p:sp>
        <p:nvSpPr>
          <p:cNvPr id="7432" name="Google Shape;7432;p40"/>
          <p:cNvSpPr txBox="1">
            <a:spLocks noGrp="1"/>
          </p:cNvSpPr>
          <p:nvPr>
            <p:ph type="ctrTitle"/>
          </p:nvPr>
        </p:nvSpPr>
        <p:spPr>
          <a:xfrm>
            <a:off x="720000" y="291348"/>
            <a:ext cx="7704000" cy="158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8000">
                <a:solidFill>
                  <a:schemeClr val="accent6"/>
                </a:solidFill>
                <a:latin typeface="Times New Roman" panose="02020603050405020304" pitchFamily="18" charset="0"/>
                <a:cs typeface="Times New Roman" panose="02020603050405020304" pitchFamily="18" charset="0"/>
              </a:rPr>
              <a:t>Hoạt động </a:t>
            </a:r>
            <a:br>
              <a:rPr lang="en-US" sz="8000">
                <a:solidFill>
                  <a:schemeClr val="accent6"/>
                </a:solidFill>
                <a:latin typeface="Times New Roman" panose="02020603050405020304" pitchFamily="18" charset="0"/>
                <a:cs typeface="Times New Roman" panose="02020603050405020304" pitchFamily="18" charset="0"/>
              </a:rPr>
            </a:br>
            <a:r>
              <a:rPr lang="en-US" sz="8000">
                <a:latin typeface="Times New Roman" panose="02020603050405020304" pitchFamily="18" charset="0"/>
                <a:cs typeface="Times New Roman" panose="02020603050405020304" pitchFamily="18" charset="0"/>
              </a:rPr>
              <a:t>luyện tập</a:t>
            </a:r>
            <a:endParaRPr sz="8000">
              <a:latin typeface="Times New Roman" panose="02020603050405020304" pitchFamily="18" charset="0"/>
              <a:cs typeface="Times New Roman" panose="02020603050405020304" pitchFamily="18" charset="0"/>
            </a:endParaRPr>
          </a:p>
        </p:txBody>
      </p:sp>
      <p:pic>
        <p:nvPicPr>
          <p:cNvPr id="4" name="图片 1">
            <a:extLst>
              <a:ext uri="{FF2B5EF4-FFF2-40B4-BE49-F238E27FC236}">
                <a16:creationId xmlns:a16="http://schemas.microsoft.com/office/drawing/2014/main" id="{4A7211B2-BA01-9D1F-DECB-4F4D2D093FDA}"/>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7570295" y="173185"/>
            <a:ext cx="1057910" cy="835660"/>
          </a:xfrm>
          <a:prstGeom prst="rect">
            <a:avLst/>
          </a:prstGeom>
        </p:spPr>
      </p:pic>
      <p:pic>
        <p:nvPicPr>
          <p:cNvPr id="5" name="图片 2">
            <a:extLst>
              <a:ext uri="{FF2B5EF4-FFF2-40B4-BE49-F238E27FC236}">
                <a16:creationId xmlns:a16="http://schemas.microsoft.com/office/drawing/2014/main" id="{FAB56A4D-14C9-2A0D-4E22-2E8847220EFC}"/>
              </a:ext>
            </a:extLst>
          </p:cNvPr>
          <p:cNvPicPr>
            <a:picLocks noChangeAspect="1"/>
          </p:cNvPicPr>
          <p:nvPr/>
        </p:nvPicPr>
        <p:blipFill>
          <a:blip r:embed="rId4" cstate="print">
            <a:extLst>
              <a:ext uri="{28A0092B-C50C-407E-A947-70E740481C1C}">
                <a14:useLocalDpi xmlns:a14="http://schemas.microsoft.com/office/drawing/2010/main" val="0"/>
              </a:ext>
            </a:extLst>
          </a:blip>
          <a:srcRect l="65852" t="26623" r="18120" b="47937"/>
          <a:stretch>
            <a:fillRect/>
          </a:stretch>
        </p:blipFill>
        <p:spPr>
          <a:xfrm flipH="1">
            <a:off x="1329783" y="1612953"/>
            <a:ext cx="670560" cy="529590"/>
          </a:xfrm>
          <a:prstGeom prst="rect">
            <a:avLst/>
          </a:prstGeom>
        </p:spPr>
      </p:pic>
    </p:spTree>
    <p:extLst>
      <p:ext uri="{BB962C8B-B14F-4D97-AF65-F5344CB8AC3E}">
        <p14:creationId xmlns:p14="http://schemas.microsoft.com/office/powerpoint/2010/main" val="9522496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grpId="0" nodeType="clickEffect">
                                  <p:stCondLst>
                                    <p:cond delay="0"/>
                                  </p:stCondLst>
                                  <p:childTnLst>
                                    <p:set>
                                      <p:cBhvr>
                                        <p:cTn id="19" dur="1" fill="hold">
                                          <p:stCondLst>
                                            <p:cond delay="0"/>
                                          </p:stCondLst>
                                        </p:cTn>
                                        <p:tgtEl>
                                          <p:spTgt spid="7432"/>
                                        </p:tgtEl>
                                        <p:attrNameLst>
                                          <p:attrName>style.visibility</p:attrName>
                                        </p:attrNameLst>
                                      </p:cBhvr>
                                      <p:to>
                                        <p:strVal val="visible"/>
                                      </p:to>
                                    </p:set>
                                    <p:anim calcmode="lin" valueType="num">
                                      <p:cBhvr>
                                        <p:cTn id="20" dur="1000" fill="hold"/>
                                        <p:tgtEl>
                                          <p:spTgt spid="7432"/>
                                        </p:tgtEl>
                                        <p:attrNameLst>
                                          <p:attrName>ppt_w</p:attrName>
                                        </p:attrNameLst>
                                      </p:cBhvr>
                                      <p:tavLst>
                                        <p:tav tm="0">
                                          <p:val>
                                            <p:fltVal val="0"/>
                                          </p:val>
                                        </p:tav>
                                        <p:tav tm="100000">
                                          <p:val>
                                            <p:strVal val="#ppt_w"/>
                                          </p:val>
                                        </p:tav>
                                      </p:tavLst>
                                    </p:anim>
                                    <p:anim calcmode="lin" valueType="num">
                                      <p:cBhvr>
                                        <p:cTn id="21" dur="1000" fill="hold"/>
                                        <p:tgtEl>
                                          <p:spTgt spid="7432"/>
                                        </p:tgtEl>
                                        <p:attrNameLst>
                                          <p:attrName>ppt_h</p:attrName>
                                        </p:attrNameLst>
                                      </p:cBhvr>
                                      <p:tavLst>
                                        <p:tav tm="0">
                                          <p:val>
                                            <p:fltVal val="0"/>
                                          </p:val>
                                        </p:tav>
                                        <p:tav tm="100000">
                                          <p:val>
                                            <p:strVal val="#ppt_h"/>
                                          </p:val>
                                        </p:tav>
                                      </p:tavLst>
                                    </p:anim>
                                    <p:anim calcmode="lin" valueType="num">
                                      <p:cBhvr>
                                        <p:cTn id="22" dur="1000" fill="hold"/>
                                        <p:tgtEl>
                                          <p:spTgt spid="7432"/>
                                        </p:tgtEl>
                                        <p:attrNameLst>
                                          <p:attrName>style.rotation</p:attrName>
                                        </p:attrNameLst>
                                      </p:cBhvr>
                                      <p:tavLst>
                                        <p:tav tm="0">
                                          <p:val>
                                            <p:fltVal val="90"/>
                                          </p:val>
                                        </p:tav>
                                        <p:tav tm="100000">
                                          <p:val>
                                            <p:fltVal val="0"/>
                                          </p:val>
                                        </p:tav>
                                      </p:tavLst>
                                    </p:anim>
                                    <p:animEffect transition="in" filter="fade">
                                      <p:cBhvr>
                                        <p:cTn id="23" dur="1000"/>
                                        <p:tgtEl>
                                          <p:spTgt spid="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32"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2000" r="-12000"/>
          </a:stretch>
        </a:blipFill>
        <a:effectLst/>
      </p:bgPr>
    </p:bg>
    <p:spTree>
      <p:nvGrpSpPr>
        <p:cNvPr id="1" name=""/>
        <p:cNvGrpSpPr/>
        <p:nvPr/>
      </p:nvGrpSpPr>
      <p:grpSpPr>
        <a:xfrm>
          <a:off x="0" y="0"/>
          <a:ext cx="0" cy="0"/>
          <a:chOff x="0" y="0"/>
          <a:chExt cx="0" cy="0"/>
        </a:xfrm>
      </p:grpSpPr>
      <p:pic>
        <p:nvPicPr>
          <p:cNvPr id="1026" name="Picture 2" descr="C:\Users\ADMIN\Desktop\ TO ONG.jpg"/>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100000" l="0" r="100000">
                        <a14:foregroundMark x1="3538" y1="15846" x2="38923" y2="26615"/>
                        <a14:foregroundMark x1="82615" y1="13385" x2="90923" y2="8462"/>
                      </a14:backgroundRemoval>
                    </a14:imgEffect>
                  </a14:imgLayer>
                </a14:imgProps>
              </a:ext>
              <a:ext uri="{28A0092B-C50C-407E-A947-70E740481C1C}">
                <a14:useLocalDpi xmlns:a14="http://schemas.microsoft.com/office/drawing/2010/main" val="0"/>
              </a:ext>
            </a:extLst>
          </a:blip>
          <a:srcRect/>
          <a:stretch>
            <a:fillRect/>
          </a:stretch>
        </p:blipFill>
        <p:spPr bwMode="auto">
          <a:xfrm rot="647586">
            <a:off x="2439758" y="-622916"/>
            <a:ext cx="4000500" cy="42291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ADMIN\Desktop\1.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002333">
            <a:off x="768798" y="328662"/>
            <a:ext cx="783777" cy="99479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Users\ADMIN\Desktop\2.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0993505">
            <a:off x="6895199" y="279284"/>
            <a:ext cx="880848" cy="115305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descr="C:\Users\ADMIN\Desktop\1.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322962">
            <a:off x="634996" y="2145866"/>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sers\ADMIN\Desktop\2.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568011" flipH="1">
            <a:off x="2790396" y="441206"/>
            <a:ext cx="701162" cy="98255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3135337" y="3031280"/>
            <a:ext cx="3771900" cy="854080"/>
          </a:xfrm>
          <a:prstGeom prst="rect">
            <a:avLst/>
          </a:prstGeom>
          <a:noFill/>
        </p:spPr>
        <p:txBody>
          <a:bodyPr wrap="square" rtlCol="0">
            <a:spAutoFit/>
          </a:bodyPr>
          <a:lstStyle/>
          <a:p>
            <a:pPr defTabSz="685800">
              <a:buClrTx/>
              <a:defRPr/>
            </a:pPr>
            <a:r>
              <a:rPr lang="en-US" sz="4950" b="1" kern="1200" dirty="0">
                <a:solidFill>
                  <a:srgbClr val="FF0000"/>
                </a:solidFill>
                <a:latin typeface="Calibri"/>
                <a:ea typeface="+mn-ea"/>
                <a:cs typeface="Arial" panose="020B0604020202020204" pitchFamily="34" charset="0"/>
              </a:rPr>
              <a:t>ONG VỀ TỔ</a:t>
            </a:r>
          </a:p>
        </p:txBody>
      </p:sp>
      <p:sp>
        <p:nvSpPr>
          <p:cNvPr id="3" name="Pentagon 2">
            <a:hlinkClick r:id="rId11" action="ppaction://hlinksldjump"/>
          </p:cNvPr>
          <p:cNvSpPr/>
          <p:nvPr/>
        </p:nvSpPr>
        <p:spPr>
          <a:xfrm>
            <a:off x="6985489" y="4499984"/>
            <a:ext cx="1240997" cy="457200"/>
          </a:xfrm>
          <a:prstGeom prst="homePlate">
            <a:avLst>
              <a:gd name="adj" fmla="val 85077"/>
            </a:avLst>
          </a:prstGeom>
          <a:solidFill>
            <a:srgbClr val="FFFF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700" b="1" kern="1200" dirty="0" err="1">
                <a:solidFill>
                  <a:srgbClr val="0000FF"/>
                </a:solidFill>
                <a:latin typeface="Calibri"/>
              </a:rPr>
              <a:t>Chơi</a:t>
            </a:r>
            <a:endParaRPr lang="en-US" sz="2700" b="1" kern="1200" dirty="0">
              <a:solidFill>
                <a:srgbClr val="0000FF"/>
              </a:solidFill>
              <a:latin typeface="Calibri"/>
            </a:endParaRPr>
          </a:p>
        </p:txBody>
      </p:sp>
      <p:pic>
        <p:nvPicPr>
          <p:cNvPr id="4" name="Nhac thien nhien.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372600" y="4572000"/>
            <a:ext cx="457200" cy="457200"/>
          </a:xfrm>
          <a:prstGeom prst="rect">
            <a:avLst/>
          </a:prstGeom>
        </p:spPr>
      </p:pic>
      <p:pic>
        <p:nvPicPr>
          <p:cNvPr id="11" name="Picture 4" descr="C:\Users\ADMIN\Desktop\2.png">
            <a:extLst>
              <a:ext uri="{FF2B5EF4-FFF2-40B4-BE49-F238E27FC236}">
                <a16:creationId xmlns:a16="http://schemas.microsoft.com/office/drawing/2014/main" id="{98A2DAAD-EC5F-4302-A5FE-BA58B3AC21C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0993505">
            <a:off x="6474726" y="1962770"/>
            <a:ext cx="880848" cy="1153055"/>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descr="C:\Users\ADMIN\Desktop\1.png">
            <a:extLst>
              <a:ext uri="{FF2B5EF4-FFF2-40B4-BE49-F238E27FC236}">
                <a16:creationId xmlns:a16="http://schemas.microsoft.com/office/drawing/2014/main" id="{8DB4E715-17B1-4D68-B98B-E31BF22437E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0966185">
            <a:off x="2047869" y="3621318"/>
            <a:ext cx="783777" cy="99479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C:\Users\ADMIN\Desktop\2.png">
            <a:extLst>
              <a:ext uri="{FF2B5EF4-FFF2-40B4-BE49-F238E27FC236}">
                <a16:creationId xmlns:a16="http://schemas.microsoft.com/office/drawing/2014/main" id="{5B104887-4734-440B-AF82-3E417996735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0993505">
            <a:off x="7971626" y="3099022"/>
            <a:ext cx="880848" cy="1231456"/>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C:\Users\ADMIN\Desktop\2.png">
            <a:extLst>
              <a:ext uri="{FF2B5EF4-FFF2-40B4-BE49-F238E27FC236}">
                <a16:creationId xmlns:a16="http://schemas.microsoft.com/office/drawing/2014/main" id="{240607B9-43BC-4CB9-9A34-2CC2A3931D38}"/>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568011" flipH="1">
            <a:off x="2363785" y="2007242"/>
            <a:ext cx="701162" cy="9825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14537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 fill="hold"/>
                                        <p:tgtEl>
                                          <p:spTgt spid="4"/>
                                        </p:tgtEl>
                                      </p:cBhvr>
                                    </p:cmd>
                                  </p:childTnLst>
                                </p:cTn>
                              </p:par>
                              <p:par>
                                <p:cTn id="7" presetID="38" presetClass="entr" presetSubtype="0" accel="50000" fill="hold" grpId="0" nodeType="withEffect">
                                  <p:stCondLst>
                                    <p:cond delay="0"/>
                                  </p:stCondLst>
                                  <p:iterate type="lt">
                                    <p:tmPct val="50000"/>
                                  </p:iterate>
                                  <p:childTnLst>
                                    <p:set>
                                      <p:cBhvr>
                                        <p:cTn id="8" dur="1" fill="hold">
                                          <p:stCondLst>
                                            <p:cond delay="0"/>
                                          </p:stCondLst>
                                        </p:cTn>
                                        <p:tgtEl>
                                          <p:spTgt spid="2"/>
                                        </p:tgtEl>
                                        <p:attrNameLst>
                                          <p:attrName>style.visibility</p:attrName>
                                        </p:attrNameLst>
                                      </p:cBhvr>
                                      <p:to>
                                        <p:strVal val="visible"/>
                                      </p:to>
                                    </p:set>
                                    <p:set>
                                      <p:cBhvr>
                                        <p:cTn id="9" dur="455" fill="hold">
                                          <p:stCondLst>
                                            <p:cond delay="0"/>
                                          </p:stCondLst>
                                        </p:cTn>
                                        <p:tgtEl>
                                          <p:spTgt spid="2"/>
                                        </p:tgtEl>
                                        <p:attrNameLst>
                                          <p:attrName>style.rotation</p:attrName>
                                        </p:attrNameLst>
                                      </p:cBhvr>
                                      <p:to>
                                        <p:strVal val="-45.0"/>
                                      </p:to>
                                    </p:set>
                                    <p:anim calcmode="lin" valueType="num">
                                      <p:cBhvr>
                                        <p:cTn id="10" dur="455" fill="hold">
                                          <p:stCondLst>
                                            <p:cond delay="455"/>
                                          </p:stCondLst>
                                        </p:cTn>
                                        <p:tgtEl>
                                          <p:spTgt spid="2"/>
                                        </p:tgtEl>
                                        <p:attrNameLst>
                                          <p:attrName>style.rotation</p:attrName>
                                        </p:attrNameLst>
                                      </p:cBhvr>
                                      <p:tavLst>
                                        <p:tav tm="0">
                                          <p:val>
                                            <p:fltVal val="-45"/>
                                          </p:val>
                                        </p:tav>
                                        <p:tav tm="69900">
                                          <p:val>
                                            <p:fltVal val="45"/>
                                          </p:val>
                                        </p:tav>
                                        <p:tav tm="100000">
                                          <p:val>
                                            <p:fltVal val="0"/>
                                          </p:val>
                                        </p:tav>
                                      </p:tavLst>
                                    </p:anim>
                                    <p:anim calcmode="lin" valueType="num">
                                      <p:cBhvr>
                                        <p:cTn id="11" dur="455" fill="hold">
                                          <p:stCondLst>
                                            <p:cond delay="0"/>
                                          </p:stCondLst>
                                        </p:cTn>
                                        <p:tgtEl>
                                          <p:spTgt spid="2"/>
                                        </p:tgtEl>
                                        <p:attrNameLst>
                                          <p:attrName>ppt_y</p:attrName>
                                        </p:attrNameLst>
                                      </p:cBhvr>
                                      <p:tavLst>
                                        <p:tav tm="0">
                                          <p:val>
                                            <p:strVal val="#ppt_y-1"/>
                                          </p:val>
                                        </p:tav>
                                        <p:tav tm="100000">
                                          <p:val>
                                            <p:strVal val="#ppt_y-(0.354*#ppt_w-0.172*#ppt_h)"/>
                                          </p:val>
                                        </p:tav>
                                      </p:tavLst>
                                    </p:anim>
                                    <p:anim calcmode="lin" valueType="num">
                                      <p:cBhvr>
                                        <p:cTn id="12" dur="156" decel="50000" autoRev="1" fill="hold">
                                          <p:stCondLst>
                                            <p:cond delay="455"/>
                                          </p:stCondLst>
                                        </p:cTn>
                                        <p:tgtEl>
                                          <p:spTgt spid="2"/>
                                        </p:tgtEl>
                                        <p:attrNameLst>
                                          <p:attrName>ppt_y</p:attrName>
                                        </p:attrNameLst>
                                      </p:cBhvr>
                                      <p:tavLst>
                                        <p:tav tm="0">
                                          <p:val>
                                            <p:strVal val="#ppt_y-(0.354*#ppt_w-0.172*#ppt_h)"/>
                                          </p:val>
                                        </p:tav>
                                        <p:tav tm="100000">
                                          <p:val>
                                            <p:strVal val="#ppt_y-(0.354*#ppt_w-0.172*#ppt_h)-#ppt_h/2"/>
                                          </p:val>
                                        </p:tav>
                                      </p:tavLst>
                                    </p:anim>
                                    <p:anim calcmode="lin" valueType="num">
                                      <p:cBhvr>
                                        <p:cTn id="13" dur="136" fill="hold">
                                          <p:stCondLst>
                                            <p:cond delay="864"/>
                                          </p:stCondLst>
                                        </p:cTn>
                                        <p:tgtEl>
                                          <p:spTgt spid="2"/>
                                        </p:tgtEl>
                                        <p:attrNameLst>
                                          <p:attrName>ppt_y</p:attrName>
                                        </p:attrNameLst>
                                      </p:cBhvr>
                                      <p:tavLst>
                                        <p:tav tm="0">
                                          <p:val>
                                            <p:strVal val="#ppt_y-(0.354*#ppt_w-0.172*#ppt_h)"/>
                                          </p:val>
                                        </p:tav>
                                        <p:tav tm="100000">
                                          <p:val>
                                            <p:strVal val="#ppt_y"/>
                                          </p:val>
                                        </p:tav>
                                      </p:tavLst>
                                    </p:anim>
                                  </p:childTnLst>
                                </p:cTn>
                              </p:par>
                              <p:par>
                                <p:cTn id="14"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15" dur="5000" fill="hold"/>
                                        <p:tgtEl>
                                          <p:spTgt spid="1028"/>
                                        </p:tgtEl>
                                        <p:attrNameLst>
                                          <p:attrName>ppt_x</p:attrName>
                                          <p:attrName>ppt_y</p:attrName>
                                        </p:attrNameLst>
                                      </p:cBhvr>
                                      <p:rCtr x="1788" y="-370"/>
                                    </p:animMotion>
                                  </p:childTnLst>
                                </p:cTn>
                              </p:par>
                              <p:par>
                                <p:cTn id="16"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7" dur="5000" fill="hold"/>
                                        <p:tgtEl>
                                          <p:spTgt spid="1027"/>
                                        </p:tgtEl>
                                        <p:attrNameLst>
                                          <p:attrName>ppt_x</p:attrName>
                                          <p:attrName>ppt_y</p:attrName>
                                        </p:attrNameLst>
                                      </p:cBhvr>
                                      <p:rCtr x="-1510" y="-556"/>
                                    </p:animMotion>
                                  </p:childTnLst>
                                </p:cTn>
                              </p:par>
                              <p:par>
                                <p:cTn id="18"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9" dur="5000" fill="hold"/>
                                        <p:tgtEl>
                                          <p:spTgt spid="8"/>
                                        </p:tgtEl>
                                        <p:attrNameLst>
                                          <p:attrName>ppt_x</p:attrName>
                                          <p:attrName>ppt_y</p:attrName>
                                        </p:attrNameLst>
                                      </p:cBhvr>
                                      <p:rCtr x="-1510" y="-556"/>
                                    </p:animMotion>
                                  </p:childTnLst>
                                </p:cTn>
                              </p:par>
                              <p:par>
                                <p:cTn id="20"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1" dur="5000" fill="hold"/>
                                        <p:tgtEl>
                                          <p:spTgt spid="20"/>
                                        </p:tgtEl>
                                        <p:attrNameLst>
                                          <p:attrName>ppt_x</p:attrName>
                                          <p:attrName>ppt_y</p:attrName>
                                        </p:attrNameLst>
                                      </p:cBhvr>
                                      <p:rCtr x="1788" y="-370"/>
                                    </p:animMotion>
                                  </p:childTnLst>
                                </p:cTn>
                              </p:par>
                              <p:par>
                                <p:cTn id="2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3" dur="5000" fill="hold"/>
                                        <p:tgtEl>
                                          <p:spTgt spid="11"/>
                                        </p:tgtEl>
                                        <p:attrNameLst>
                                          <p:attrName>ppt_x</p:attrName>
                                          <p:attrName>ppt_y</p:attrName>
                                        </p:attrNameLst>
                                      </p:cBhvr>
                                      <p:rCtr x="1788" y="-370"/>
                                    </p:animMotion>
                                  </p:childTnLst>
                                </p:cTn>
                              </p:par>
                              <p:par>
                                <p:cTn id="24"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25" dur="5000" fill="hold"/>
                                        <p:tgtEl>
                                          <p:spTgt spid="12"/>
                                        </p:tgtEl>
                                        <p:attrNameLst>
                                          <p:attrName>ppt_x</p:attrName>
                                          <p:attrName>ppt_y</p:attrName>
                                        </p:attrNameLst>
                                      </p:cBhvr>
                                      <p:rCtr x="-1510" y="-556"/>
                                    </p:animMotion>
                                  </p:childTnLst>
                                </p:cTn>
                              </p:par>
                              <p:par>
                                <p:cTn id="26"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7" dur="5000" fill="hold"/>
                                        <p:tgtEl>
                                          <p:spTgt spid="13"/>
                                        </p:tgtEl>
                                        <p:attrNameLst>
                                          <p:attrName>ppt_x</p:attrName>
                                          <p:attrName>ppt_y</p:attrName>
                                        </p:attrNameLst>
                                      </p:cBhvr>
                                      <p:rCtr x="1788" y="-370"/>
                                    </p:animMotion>
                                  </p:childTnLst>
                                </p:cTn>
                              </p:par>
                              <p:par>
                                <p:cTn id="28"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9" dur="5000" fill="hold"/>
                                        <p:tgtEl>
                                          <p:spTgt spid="14"/>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numSld="5">
                <p:cTn id="30" repeatCount="indefinite" fill="hold" display="0">
                  <p:stCondLst>
                    <p:cond delay="indefinite"/>
                  </p:stCondLst>
                  <p:endCondLst>
                    <p:cond evt="onStopAudio" delay="0">
                      <p:tgtEl>
                        <p:sldTgt/>
                      </p:tgtEl>
                    </p:cond>
                  </p:endCondLst>
                </p:cTn>
                <p:tgtEl>
                  <p:spTgt spid="4"/>
                </p:tgtEl>
              </p:cMediaNode>
            </p:audio>
          </p:childTnLst>
        </p:cTn>
      </p:par>
    </p:tnLst>
    <p:bldLst>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pic>
        <p:nvPicPr>
          <p:cNvPr id="1026" name="Picture 2" descr="C:\Users\ADMIN\Desktop\ TO ONG.jpg"/>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0" b="100000" l="0" r="100000">
                        <a14:foregroundMark x1="3538" y1="15846" x2="38923" y2="26615"/>
                        <a14:foregroundMark x1="82615" y1="13385" x2="90923" y2="8462"/>
                      </a14:backgroundRemoval>
                    </a14:imgEffect>
                  </a14:imgLayer>
                </a14:imgProps>
              </a:ext>
              <a:ext uri="{28A0092B-C50C-407E-A947-70E740481C1C}">
                <a14:useLocalDpi xmlns:a14="http://schemas.microsoft.com/office/drawing/2010/main" val="0"/>
              </a:ext>
            </a:extLst>
          </a:blip>
          <a:srcRect/>
          <a:stretch>
            <a:fillRect/>
          </a:stretch>
        </p:blipFill>
        <p:spPr bwMode="auto">
          <a:xfrm rot="647586">
            <a:off x="2439758" y="-622916"/>
            <a:ext cx="4000500" cy="42291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ADMIN\Desktop\1.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002333">
            <a:off x="1342148" y="129536"/>
            <a:ext cx="783777" cy="99479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Users\ADMIN\Desktop\2.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20993505">
            <a:off x="6246937" y="682135"/>
            <a:ext cx="880848" cy="115305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C:\Users\ADMIN\Desktop\2.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700929">
            <a:off x="7097643" y="2475263"/>
            <a:ext cx="884186" cy="115742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descr="C:\Users\ADMIN\Desktop\1.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322962">
            <a:off x="3348091" y="201052"/>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C:\Users\ADMIN\Desktop\2.pn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20536844" flipH="1">
            <a:off x="844963" y="1458959"/>
            <a:ext cx="839786" cy="117680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descr="C:\Users\ADMIN\Desktop\1.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9919096">
            <a:off x="3679621" y="3598438"/>
            <a:ext cx="756057" cy="95961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C:\Users\ADMIN\Desktop\2.png"/>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147976" flipH="1">
            <a:off x="1183579" y="2870638"/>
            <a:ext cx="884432" cy="1214589"/>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C:\Users\ADMIN\Desktop\2.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700929">
            <a:off x="5386191" y="3061260"/>
            <a:ext cx="911119" cy="119268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descr="C:\Users\ADMIN\Desktop\1.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9919096">
            <a:off x="2257000" y="3852856"/>
            <a:ext cx="877991" cy="1114373"/>
          </a:xfrm>
          <a:prstGeom prst="rect">
            <a:avLst/>
          </a:prstGeom>
          <a:noFill/>
          <a:extLst>
            <a:ext uri="{909E8E84-426E-40DD-AFC4-6F175D3DCCD1}">
              <a14:hiddenFill xmlns:a14="http://schemas.microsoft.com/office/drawing/2010/main">
                <a:solidFill>
                  <a:srgbClr val="FFFFFF"/>
                </a:solidFill>
              </a14:hiddenFill>
            </a:ext>
          </a:extLst>
        </p:spPr>
      </p:pic>
      <p:sp>
        <p:nvSpPr>
          <p:cNvPr id="2" name="Speech Bubble: Rectangle with Corners Rounded 1">
            <a:hlinkClick r:id="rId14" action="ppaction://hlinksldjump"/>
            <a:extLst>
              <a:ext uri="{FF2B5EF4-FFF2-40B4-BE49-F238E27FC236}">
                <a16:creationId xmlns:a16="http://schemas.microsoft.com/office/drawing/2014/main" id="{70C5A7E9-A3D4-475F-B8FA-69CF9DF50AFA}"/>
              </a:ext>
            </a:extLst>
          </p:cNvPr>
          <p:cNvSpPr/>
          <p:nvPr/>
        </p:nvSpPr>
        <p:spPr>
          <a:xfrm>
            <a:off x="781892" y="136926"/>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100" b="1" kern="1200">
                <a:solidFill>
                  <a:prstClr val="black"/>
                </a:solidFill>
                <a:latin typeface="Calibri"/>
              </a:rPr>
              <a:t>1</a:t>
            </a:r>
          </a:p>
        </p:txBody>
      </p:sp>
      <p:sp>
        <p:nvSpPr>
          <p:cNvPr id="22" name="Speech Bubble: Rectangle with Corners Rounded 21">
            <a:hlinkClick r:id="rId15" action="ppaction://hlinksldjump"/>
            <a:extLst>
              <a:ext uri="{FF2B5EF4-FFF2-40B4-BE49-F238E27FC236}">
                <a16:creationId xmlns:a16="http://schemas.microsoft.com/office/drawing/2014/main" id="{AEB1942D-2469-47BF-8615-A7230412EC23}"/>
              </a:ext>
            </a:extLst>
          </p:cNvPr>
          <p:cNvSpPr/>
          <p:nvPr/>
        </p:nvSpPr>
        <p:spPr>
          <a:xfrm>
            <a:off x="415826" y="1624542"/>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100" b="1" kern="1200">
                <a:solidFill>
                  <a:prstClr val="black"/>
                </a:solidFill>
                <a:latin typeface="Calibri"/>
              </a:rPr>
              <a:t>2</a:t>
            </a:r>
          </a:p>
        </p:txBody>
      </p:sp>
      <p:sp>
        <p:nvSpPr>
          <p:cNvPr id="23" name="Speech Bubble: Rectangle with Corners Rounded 22">
            <a:hlinkClick r:id="rId16" action="ppaction://hlinksldjump"/>
            <a:extLst>
              <a:ext uri="{FF2B5EF4-FFF2-40B4-BE49-F238E27FC236}">
                <a16:creationId xmlns:a16="http://schemas.microsoft.com/office/drawing/2014/main" id="{E85F722D-42DA-4F22-A663-1704B5956D34}"/>
              </a:ext>
            </a:extLst>
          </p:cNvPr>
          <p:cNvSpPr/>
          <p:nvPr/>
        </p:nvSpPr>
        <p:spPr>
          <a:xfrm>
            <a:off x="2805316" y="300262"/>
            <a:ext cx="539948" cy="32667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100" b="1" kern="1200">
                <a:solidFill>
                  <a:prstClr val="black"/>
                </a:solidFill>
                <a:latin typeface="Calibri"/>
              </a:rPr>
              <a:t>3</a:t>
            </a:r>
          </a:p>
        </p:txBody>
      </p:sp>
      <p:sp>
        <p:nvSpPr>
          <p:cNvPr id="24" name="Speech Bubble: Rectangle with Corners Rounded 23">
            <a:hlinkClick r:id="rId17" action="ppaction://hlinksldjump"/>
            <a:extLst>
              <a:ext uri="{FF2B5EF4-FFF2-40B4-BE49-F238E27FC236}">
                <a16:creationId xmlns:a16="http://schemas.microsoft.com/office/drawing/2014/main" id="{CC781AEC-0CE5-4477-BC6E-C87BACCE45EC}"/>
              </a:ext>
            </a:extLst>
          </p:cNvPr>
          <p:cNvSpPr/>
          <p:nvPr/>
        </p:nvSpPr>
        <p:spPr>
          <a:xfrm>
            <a:off x="2040559" y="2918584"/>
            <a:ext cx="539948" cy="32667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100" b="1" kern="1200">
                <a:solidFill>
                  <a:prstClr val="black"/>
                </a:solidFill>
                <a:latin typeface="Calibri"/>
              </a:rPr>
              <a:t>4</a:t>
            </a:r>
          </a:p>
        </p:txBody>
      </p:sp>
      <p:sp>
        <p:nvSpPr>
          <p:cNvPr id="25" name="Speech Bubble: Rectangle with Corners Rounded 24">
            <a:hlinkClick r:id="rId18" action="ppaction://hlinksldjump"/>
            <a:extLst>
              <a:ext uri="{FF2B5EF4-FFF2-40B4-BE49-F238E27FC236}">
                <a16:creationId xmlns:a16="http://schemas.microsoft.com/office/drawing/2014/main" id="{EE367C36-9662-4581-924F-BD8351E83591}"/>
              </a:ext>
            </a:extLst>
          </p:cNvPr>
          <p:cNvSpPr/>
          <p:nvPr/>
        </p:nvSpPr>
        <p:spPr>
          <a:xfrm>
            <a:off x="1623468" y="4585896"/>
            <a:ext cx="539948" cy="32667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100" b="1" kern="1200">
                <a:solidFill>
                  <a:prstClr val="black"/>
                </a:solidFill>
                <a:latin typeface="Calibri"/>
              </a:rPr>
              <a:t>5</a:t>
            </a:r>
          </a:p>
        </p:txBody>
      </p:sp>
      <p:sp>
        <p:nvSpPr>
          <p:cNvPr id="26" name="Speech Bubble: Rectangle with Corners Rounded 25">
            <a:hlinkClick r:id="rId19" action="ppaction://hlinksldjump"/>
            <a:extLst>
              <a:ext uri="{FF2B5EF4-FFF2-40B4-BE49-F238E27FC236}">
                <a16:creationId xmlns:a16="http://schemas.microsoft.com/office/drawing/2014/main" id="{FA8CAA92-4B2E-4B49-B7DD-5733CA3D9ED0}"/>
              </a:ext>
            </a:extLst>
          </p:cNvPr>
          <p:cNvSpPr/>
          <p:nvPr/>
        </p:nvSpPr>
        <p:spPr>
          <a:xfrm>
            <a:off x="4930218" y="3150427"/>
            <a:ext cx="539948" cy="32667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100" b="1" kern="1200">
                <a:solidFill>
                  <a:prstClr val="black"/>
                </a:solidFill>
                <a:latin typeface="Calibri"/>
              </a:rPr>
              <a:t>6</a:t>
            </a:r>
          </a:p>
        </p:txBody>
      </p:sp>
      <p:sp>
        <p:nvSpPr>
          <p:cNvPr id="27" name="Speech Bubble: Rectangle with Corners Rounded 26">
            <a:hlinkClick r:id="rId20" action="ppaction://hlinksldjump"/>
            <a:extLst>
              <a:ext uri="{FF2B5EF4-FFF2-40B4-BE49-F238E27FC236}">
                <a16:creationId xmlns:a16="http://schemas.microsoft.com/office/drawing/2014/main" id="{C4C1F410-DC9C-416C-A231-702BFC69F324}"/>
              </a:ext>
            </a:extLst>
          </p:cNvPr>
          <p:cNvSpPr/>
          <p:nvPr/>
        </p:nvSpPr>
        <p:spPr>
          <a:xfrm>
            <a:off x="7015219" y="703609"/>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100" b="1" kern="1200">
                <a:solidFill>
                  <a:prstClr val="black"/>
                </a:solidFill>
                <a:latin typeface="Calibri"/>
              </a:rPr>
              <a:t>7</a:t>
            </a:r>
          </a:p>
        </p:txBody>
      </p:sp>
      <p:sp>
        <p:nvSpPr>
          <p:cNvPr id="28" name="Speech Bubble: Rectangle with Corners Rounded 27">
            <a:hlinkClick r:id="rId21" action="ppaction://hlinksldjump"/>
            <a:extLst>
              <a:ext uri="{FF2B5EF4-FFF2-40B4-BE49-F238E27FC236}">
                <a16:creationId xmlns:a16="http://schemas.microsoft.com/office/drawing/2014/main" id="{D4C1DFD4-5E1D-4801-8DB5-6929FDF43F37}"/>
              </a:ext>
            </a:extLst>
          </p:cNvPr>
          <p:cNvSpPr/>
          <p:nvPr/>
        </p:nvSpPr>
        <p:spPr>
          <a:xfrm>
            <a:off x="7819877" y="2563409"/>
            <a:ext cx="539948" cy="32667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100" b="1" kern="1200">
                <a:solidFill>
                  <a:prstClr val="black"/>
                </a:solidFill>
                <a:latin typeface="Calibri"/>
              </a:rPr>
              <a:t>9</a:t>
            </a:r>
          </a:p>
        </p:txBody>
      </p:sp>
      <p:sp>
        <p:nvSpPr>
          <p:cNvPr id="30" name="Speech Bubble: Rectangle with Corners Rounded 29">
            <a:hlinkClick r:id="rId22" action="ppaction://hlinksldjump"/>
            <a:extLst>
              <a:ext uri="{FF2B5EF4-FFF2-40B4-BE49-F238E27FC236}">
                <a16:creationId xmlns:a16="http://schemas.microsoft.com/office/drawing/2014/main" id="{D57823D0-9DEB-446C-898F-530313280B8F}"/>
              </a:ext>
            </a:extLst>
          </p:cNvPr>
          <p:cNvSpPr/>
          <p:nvPr/>
        </p:nvSpPr>
        <p:spPr>
          <a:xfrm>
            <a:off x="4405865" y="4410042"/>
            <a:ext cx="539948" cy="326671"/>
          </a:xfrm>
          <a:prstGeom prst="wedgeRoundRectCallout">
            <a:avLst>
              <a:gd name="adj1" fmla="val -66696"/>
              <a:gd name="adj2" fmla="val -8607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2100" b="1" kern="1200">
                <a:solidFill>
                  <a:prstClr val="black"/>
                </a:solidFill>
                <a:latin typeface="Calibri"/>
              </a:rPr>
              <a:t>8</a:t>
            </a:r>
          </a:p>
        </p:txBody>
      </p:sp>
      <p:sp>
        <p:nvSpPr>
          <p:cNvPr id="3" name="Rectangle: Rounded Corners 2">
            <a:hlinkClick r:id="rId23" action="ppaction://hlinksldjump"/>
            <a:extLst>
              <a:ext uri="{FF2B5EF4-FFF2-40B4-BE49-F238E27FC236}">
                <a16:creationId xmlns:a16="http://schemas.microsoft.com/office/drawing/2014/main" id="{F8C06948-4D93-16AE-AF05-ADCABCBA11EC}"/>
              </a:ext>
            </a:extLst>
          </p:cNvPr>
          <p:cNvSpPr/>
          <p:nvPr/>
        </p:nvSpPr>
        <p:spPr>
          <a:xfrm>
            <a:off x="7754023" y="4679389"/>
            <a:ext cx="1298537" cy="38399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a:t>Vận dụng</a:t>
            </a:r>
          </a:p>
        </p:txBody>
      </p:sp>
    </p:spTree>
    <p:extLst>
      <p:ext uri="{BB962C8B-B14F-4D97-AF65-F5344CB8AC3E}">
        <p14:creationId xmlns:p14="http://schemas.microsoft.com/office/powerpoint/2010/main" val="12071902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6" presetClass="path" presetSubtype="0" repeatCount="indefinite" accel="50000" decel="50000" fill="hold" nodeType="withEffect">
                                  <p:stCondLst>
                                    <p:cond delay="0"/>
                                  </p:stCondLst>
                                  <p:childTnLst>
                                    <p:animMotion origin="layout" path="M 0 -3.08642E-6 C -0.00035 -0.01481 0.00694 -0.02808 0.01667 -0.02901 C 0.02604 -0.02994 0.0349 -0.01975 0.03542 -0.00524 C 0.03628 0.00803 0.02986 0.02099 0.02118 0.02161 C 0.01319 0.02253 0.00556 0.01389 0.00486 0.00155 C 0.00434 -0.00987 0.00938 -0.02068 0.01701 -0.0216 C 0.02378 -0.02253 0.03021 -0.01543 0.03073 -0.00494 C 0.03108 0.00463 0.02708 0.01358 0.02083 0.0142 C 0.01528 0.01482 0.0099 0.00957 0.00955 0.00093 C 0.0092 -0.00679 0.01233 -0.01419 0.01736 -0.0145 C 0.02153 -0.01481 0.02569 -0.01111 0.02604 -0.00432 C 0.02639 0.00124 0.02413 0.00648 0.02049 0.0071 C 0.01771 0.00741 0.01458 0.00525 0.01441 0.00062 C 0.01424 -0.00308 0.01528 -0.00679 0.01753 -0.0074 C 0.01927 -0.0074 0.02101 -0.00648 0.02135 -0.00401 C 0.02153 -0.00247 0.02118 -0.00092 0.02031 -0.00031 C 0.01979 -3.08642E-6 0.01944 -3.08642E-6 0.0191 -0.00031 " pathEditMode="relative" rAng="0" ptsTypes="AAAAAAAAAAAAAAAAA">
                                      <p:cBhvr>
                                        <p:cTn id="6" dur="5000" fill="hold"/>
                                        <p:tgtEl>
                                          <p:spTgt spid="1028"/>
                                        </p:tgtEl>
                                        <p:attrNameLst>
                                          <p:attrName>ppt_x</p:attrName>
                                          <p:attrName>ppt_y</p:attrName>
                                        </p:attrNameLst>
                                      </p:cBhvr>
                                      <p:rCtr x="1753" y="-401"/>
                                    </p:animMotion>
                                  </p:childTnLst>
                                </p:cTn>
                              </p:par>
                              <p:par>
                                <p:cTn id="7"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8" dur="5000" fill="hold"/>
                                        <p:tgtEl>
                                          <p:spTgt spid="1027"/>
                                        </p:tgtEl>
                                        <p:attrNameLst>
                                          <p:attrName>ppt_x</p:attrName>
                                          <p:attrName>ppt_y</p:attrName>
                                        </p:attrNameLst>
                                      </p:cBhvr>
                                      <p:rCtr x="-1510" y="-556"/>
                                    </p:animMotion>
                                  </p:childTnLst>
                                </p:cTn>
                              </p:par>
                              <p:par>
                                <p:cTn id="9" presetID="46" presetClass="path" presetSubtype="0" repeatCount="indefinite" accel="50000" decel="50000" fill="hold" nodeType="withEffect">
                                  <p:stCondLst>
                                    <p:cond delay="0"/>
                                  </p:stCondLst>
                                  <p:childTnLst>
                                    <p:animMotion origin="layout" path="M 8.33333E-7 1.48148E-6 C -0.00035 -0.01482 0.00694 -0.02809 0.01667 -0.02901 C 0.02604 -0.02994 0.0349 -0.01975 0.03542 -0.00525 C 0.03628 0.00802 0.02986 0.02099 0.02118 0.0216 C 0.01319 0.02253 0.00555 0.01389 0.00486 0.00154 C 0.00434 -0.00988 0.00937 -0.02068 0.01701 -0.02161 C 0.02378 -0.02253 0.03021 -0.01543 0.03073 -0.00494 C 0.03108 0.00463 0.02708 0.01358 0.02083 0.0142 C 0.01528 0.01481 0.0099 0.00957 0.00955 0.00092 C 0.0092 -0.00679 0.01233 -0.0142 0.01736 -0.01451 C 0.02153 -0.01482 0.02569 -0.01111 0.02604 -0.00432 C 0.02639 0.00123 0.02413 0.00648 0.02049 0.0071 C 0.01771 0.00741 0.01458 0.00525 0.01441 0.00062 C 0.01424 -0.00309 0.01528 -0.00679 0.01753 -0.00741 C 0.01927 -0.00741 0.02101 -0.00648 0.02135 -0.00401 C 0.02153 -0.00247 0.02118 -0.00093 0.02031 -0.00031 C 0.01979 1.48148E-6 0.01944 1.48148E-6 0.0191 -0.00031 " pathEditMode="relative" rAng="0" ptsTypes="AAAAAAAAAAAAAAAAA">
                                      <p:cBhvr>
                                        <p:cTn id="10" dur="5000" fill="hold"/>
                                        <p:tgtEl>
                                          <p:spTgt spid="7"/>
                                        </p:tgtEl>
                                        <p:attrNameLst>
                                          <p:attrName>ppt_x</p:attrName>
                                          <p:attrName>ppt_y</p:attrName>
                                        </p:attrNameLst>
                                      </p:cBhvr>
                                      <p:rCtr x="1753" y="-401"/>
                                    </p:animMotion>
                                  </p:childTnLst>
                                </p:cTn>
                              </p:par>
                              <p:par>
                                <p:cTn id="11"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2" dur="5000" fill="hold"/>
                                        <p:tgtEl>
                                          <p:spTgt spid="8"/>
                                        </p:tgtEl>
                                        <p:attrNameLst>
                                          <p:attrName>ppt_x</p:attrName>
                                          <p:attrName>ppt_y</p:attrName>
                                        </p:attrNameLst>
                                      </p:cBhvr>
                                      <p:rCtr x="-1510" y="-556"/>
                                    </p:animMotion>
                                  </p:childTnLst>
                                </p:cTn>
                              </p:par>
                              <p:par>
                                <p:cTn id="13"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14" dur="5000" fill="hold"/>
                                        <p:tgtEl>
                                          <p:spTgt spid="11"/>
                                        </p:tgtEl>
                                        <p:attrNameLst>
                                          <p:attrName>ppt_x</p:attrName>
                                          <p:attrName>ppt_y</p:attrName>
                                        </p:attrNameLst>
                                      </p:cBhvr>
                                      <p:rCtr x="1788" y="-370"/>
                                    </p:animMotion>
                                  </p:childTnLst>
                                </p:cTn>
                              </p:par>
                              <p:par>
                                <p:cTn id="15"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16" dur="5000" fill="hold"/>
                                        <p:tgtEl>
                                          <p:spTgt spid="12"/>
                                        </p:tgtEl>
                                        <p:attrNameLst>
                                          <p:attrName>ppt_x</p:attrName>
                                          <p:attrName>ppt_y</p:attrName>
                                        </p:attrNameLst>
                                      </p:cBhvr>
                                      <p:rCtr x="-1510" y="-556"/>
                                    </p:animMotion>
                                  </p:childTnLst>
                                </p:cTn>
                              </p:par>
                              <p:par>
                                <p:cTn id="17"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18" dur="5000" fill="hold"/>
                                        <p:tgtEl>
                                          <p:spTgt spid="13"/>
                                        </p:tgtEl>
                                        <p:attrNameLst>
                                          <p:attrName>ppt_x</p:attrName>
                                          <p:attrName>ppt_y</p:attrName>
                                        </p:attrNameLst>
                                      </p:cBhvr>
                                      <p:rCtr x="1788" y="-370"/>
                                    </p:animMotion>
                                  </p:childTnLst>
                                </p:cTn>
                              </p:par>
                              <p:par>
                                <p:cTn id="19"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20" dur="5000" fill="hold"/>
                                        <p:tgtEl>
                                          <p:spTgt spid="15"/>
                                        </p:tgtEl>
                                        <p:attrNameLst>
                                          <p:attrName>ppt_x</p:attrName>
                                          <p:attrName>ppt_y</p:attrName>
                                        </p:attrNameLst>
                                      </p:cBhvr>
                                      <p:rCtr x="1788" y="-370"/>
                                    </p:animMotion>
                                  </p:childTnLst>
                                </p:cTn>
                              </p:par>
                              <p:par>
                                <p:cTn id="21"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22" dur="5000" fill="hold"/>
                                        <p:tgtEl>
                                          <p:spTgt spid="18"/>
                                        </p:tgtEl>
                                        <p:attrNameLst>
                                          <p:attrName>ppt_x</p:attrName>
                                          <p:attrName>ppt_y</p:attrName>
                                        </p:attrNameLst>
                                      </p:cBhvr>
                                      <p:rCtr x="-1510" y="-556"/>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1028"/>
                    </p:tgtEl>
                  </p:cond>
                </p:stCondLst>
                <p:endSync evt="end" delay="0">
                  <p:rtn val="all"/>
                </p:endSync>
                <p:childTnLst>
                  <p:par>
                    <p:cTn id="24" fill="hold">
                      <p:stCondLst>
                        <p:cond delay="indefinite"/>
                      </p:stCondLst>
                      <p:childTnLst>
                        <p:par>
                          <p:cTn id="25" fill="hold">
                            <p:stCondLst>
                              <p:cond delay="0"/>
                            </p:stCondLst>
                            <p:childTnLst>
                              <p:par>
                                <p:cTn id="26" presetID="35" presetClass="path" presetSubtype="0" accel="50000" decel="50000" fill="hold" nodeType="clickEffect">
                                  <p:stCondLst>
                                    <p:cond delay="0"/>
                                  </p:stCondLst>
                                  <p:childTnLst>
                                    <p:animMotion origin="layout" path="M 0.0191 -0.00031 L -0.34687 0.27531 " pathEditMode="relative" rAng="0" ptsTypes="AA">
                                      <p:cBhvr>
                                        <p:cTn id="27" dur="1000" fill="hold"/>
                                        <p:tgtEl>
                                          <p:spTgt spid="1028"/>
                                        </p:tgtEl>
                                        <p:attrNameLst>
                                          <p:attrName>ppt_x</p:attrName>
                                          <p:attrName>ppt_y</p:attrName>
                                        </p:attrNameLst>
                                      </p:cBhvr>
                                      <p:rCtr x="-18299" y="13765"/>
                                    </p:animMotion>
                                  </p:childTnLst>
                                </p:cTn>
                              </p:par>
                              <p:par>
                                <p:cTn id="28" presetID="1" presetClass="exit" presetSubtype="0" fill="hold" nodeType="withEffect">
                                  <p:stCondLst>
                                    <p:cond delay="800"/>
                                  </p:stCondLst>
                                  <p:childTnLst>
                                    <p:set>
                                      <p:cBhvr>
                                        <p:cTn id="29" dur="1" fill="hold">
                                          <p:stCondLst>
                                            <p:cond delay="0"/>
                                          </p:stCondLst>
                                        </p:cTn>
                                        <p:tgtEl>
                                          <p:spTgt spid="1028"/>
                                        </p:tgtEl>
                                        <p:attrNameLst>
                                          <p:attrName>style.visibility</p:attrName>
                                        </p:attrNameLst>
                                      </p:cBhvr>
                                      <p:to>
                                        <p:strVal val="hidden"/>
                                      </p:to>
                                    </p:set>
                                  </p:childTnLst>
                                </p:cTn>
                              </p:par>
                              <p:par>
                                <p:cTn id="30" presetID="1" presetClass="exit" presetSubtype="0" fill="hold" grpId="0" nodeType="withEffect">
                                  <p:stCondLst>
                                    <p:cond delay="800"/>
                                  </p:stCondLst>
                                  <p:childTnLst>
                                    <p:set>
                                      <p:cBhvr>
                                        <p:cTn id="31"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2" restart="whenNotActive" fill="hold" evtFilter="cancelBubble" nodeType="interactiveSeq">
                <p:stCondLst>
                  <p:cond evt="onClick" delay="0">
                    <p:tgtEl>
                      <p:spTgt spid="1027"/>
                    </p:tgtEl>
                  </p:cond>
                </p:stCondLst>
                <p:endSync evt="end" delay="0">
                  <p:rtn val="all"/>
                </p:endSync>
                <p:childTnLst>
                  <p:par>
                    <p:cTn id="33" fill="hold">
                      <p:stCondLst>
                        <p:cond delay="indefinite"/>
                      </p:stCondLst>
                      <p:childTnLst>
                        <p:par>
                          <p:cTn id="34" fill="hold">
                            <p:stCondLst>
                              <p:cond delay="0"/>
                            </p:stCondLst>
                            <p:childTnLst>
                              <p:par>
                                <p:cTn id="35" presetID="63" presetClass="path" presetSubtype="0" accel="50000" decel="50000" fill="hold" nodeType="clickEffect">
                                  <p:stCondLst>
                                    <p:cond delay="0"/>
                                  </p:stCondLst>
                                  <p:childTnLst>
                                    <p:animMotion origin="layout" path="M -0.00191 -0.00046 L 0.35313 0.27917 " pathEditMode="relative" rAng="0" ptsTypes="AA">
                                      <p:cBhvr>
                                        <p:cTn id="36" dur="1000" fill="hold"/>
                                        <p:tgtEl>
                                          <p:spTgt spid="1027"/>
                                        </p:tgtEl>
                                        <p:attrNameLst>
                                          <p:attrName>ppt_x</p:attrName>
                                          <p:attrName>ppt_y</p:attrName>
                                        </p:attrNameLst>
                                      </p:cBhvr>
                                      <p:rCtr x="17743" y="13981"/>
                                    </p:animMotion>
                                  </p:childTnLst>
                                </p:cTn>
                              </p:par>
                              <p:par>
                                <p:cTn id="37" presetID="1" presetClass="exit" presetSubtype="0" fill="hold" nodeType="withEffect">
                                  <p:stCondLst>
                                    <p:cond delay="800"/>
                                  </p:stCondLst>
                                  <p:childTnLst>
                                    <p:set>
                                      <p:cBhvr>
                                        <p:cTn id="38" dur="1" fill="hold">
                                          <p:stCondLst>
                                            <p:cond delay="0"/>
                                          </p:stCondLst>
                                        </p:cTn>
                                        <p:tgtEl>
                                          <p:spTgt spid="1027"/>
                                        </p:tgtEl>
                                        <p:attrNameLst>
                                          <p:attrName>style.visibility</p:attrName>
                                        </p:attrNameLst>
                                      </p:cBhvr>
                                      <p:to>
                                        <p:strVal val="hidden"/>
                                      </p:to>
                                    </p:set>
                                  </p:childTnLst>
                                </p:cTn>
                              </p:par>
                              <p:par>
                                <p:cTn id="39" presetID="1" presetClass="exit" presetSubtype="0" fill="hold" grpId="0" nodeType="withEffect">
                                  <p:stCondLst>
                                    <p:cond delay="800"/>
                                  </p:stCondLst>
                                  <p:childTnLst>
                                    <p:set>
                                      <p:cBhvr>
                                        <p:cTn id="40" dur="1" fill="hold">
                                          <p:stCondLst>
                                            <p:cond delay="0"/>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1027"/>
                  </p:tgtEl>
                </p:cond>
              </p:nextCondLst>
            </p:seq>
            <p:seq concurrent="1" nextAc="seek">
              <p:cTn id="41" restart="whenNotActive" fill="hold" evtFilter="cancelBubble" nodeType="interactiveSeq">
                <p:stCondLst>
                  <p:cond evt="onClick" delay="0">
                    <p:tgtEl>
                      <p:spTgt spid="7"/>
                    </p:tgtEl>
                  </p:cond>
                </p:stCondLst>
                <p:endSync evt="end" delay="0">
                  <p:rtn val="all"/>
                </p:endSync>
                <p:childTnLst>
                  <p:par>
                    <p:cTn id="42" fill="hold">
                      <p:stCondLst>
                        <p:cond delay="indefinite"/>
                      </p:stCondLst>
                      <p:childTnLst>
                        <p:par>
                          <p:cTn id="43" fill="hold">
                            <p:stCondLst>
                              <p:cond delay="0"/>
                            </p:stCondLst>
                            <p:childTnLst>
                              <p:par>
                                <p:cTn id="44" presetID="35" presetClass="path" presetSubtype="0" accel="50000" decel="50000" fill="hold" nodeType="clickEffect">
                                  <p:stCondLst>
                                    <p:cond delay="0"/>
                                  </p:stCondLst>
                                  <p:childTnLst>
                                    <p:animMotion origin="layout" path="M 8.33333E-7 1.48148E-6 L -0.47917 -0.15926 " pathEditMode="relative" rAng="0" ptsTypes="AA">
                                      <p:cBhvr>
                                        <p:cTn id="45" dur="1000" fill="hold"/>
                                        <p:tgtEl>
                                          <p:spTgt spid="7"/>
                                        </p:tgtEl>
                                        <p:attrNameLst>
                                          <p:attrName>ppt_x</p:attrName>
                                          <p:attrName>ppt_y</p:attrName>
                                        </p:attrNameLst>
                                      </p:cBhvr>
                                      <p:rCtr x="-23958" y="-7963"/>
                                    </p:animMotion>
                                  </p:childTnLst>
                                </p:cTn>
                              </p:par>
                              <p:par>
                                <p:cTn id="46" presetID="1" presetClass="exit" presetSubtype="0" fill="hold" nodeType="withEffect">
                                  <p:stCondLst>
                                    <p:cond delay="800"/>
                                  </p:stCondLst>
                                  <p:childTnLst>
                                    <p:set>
                                      <p:cBhvr>
                                        <p:cTn id="47" dur="1" fill="hold">
                                          <p:stCondLst>
                                            <p:cond delay="0"/>
                                          </p:stCondLst>
                                        </p:cTn>
                                        <p:tgtEl>
                                          <p:spTgt spid="7"/>
                                        </p:tgtEl>
                                        <p:attrNameLst>
                                          <p:attrName>style.visibility</p:attrName>
                                        </p:attrNameLst>
                                      </p:cBhvr>
                                      <p:to>
                                        <p:strVal val="hidden"/>
                                      </p:to>
                                    </p:set>
                                  </p:childTnLst>
                                </p:cTn>
                              </p:par>
                              <p:par>
                                <p:cTn id="48" presetID="1" presetClass="exit" presetSubtype="0" fill="hold" grpId="0" nodeType="withEffect">
                                  <p:stCondLst>
                                    <p:cond delay="800"/>
                                  </p:stCondLst>
                                  <p:childTnLst>
                                    <p:set>
                                      <p:cBhvr>
                                        <p:cTn id="49" dur="1" fill="hold">
                                          <p:stCondLst>
                                            <p:cond delay="0"/>
                                          </p:stCondLst>
                                        </p:cTn>
                                        <p:tgtEl>
                                          <p:spTgt spid="28"/>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50" restart="whenNotActive" fill="hold" evtFilter="cancelBubble" nodeType="interactiveSeq">
                <p:stCondLst>
                  <p:cond evt="onClick" delay="0">
                    <p:tgtEl>
                      <p:spTgt spid="8"/>
                    </p:tgtEl>
                  </p:cond>
                </p:stCondLst>
                <p:endSync evt="end" delay="0">
                  <p:rtn val="all"/>
                </p:endSync>
                <p:childTnLst>
                  <p:par>
                    <p:cTn id="51" fill="hold">
                      <p:stCondLst>
                        <p:cond delay="indefinite"/>
                      </p:stCondLst>
                      <p:childTnLst>
                        <p:par>
                          <p:cTn id="52" fill="hold">
                            <p:stCondLst>
                              <p:cond delay="0"/>
                            </p:stCondLst>
                            <p:childTnLst>
                              <p:par>
                                <p:cTn id="53" presetID="63" presetClass="path" presetSubtype="0" accel="50000" decel="50000" fill="hold" nodeType="clickEffect">
                                  <p:stCondLst>
                                    <p:cond delay="0"/>
                                  </p:stCondLst>
                                  <p:childTnLst>
                                    <p:animMotion origin="layout" path="M 3.61111E-6 3.7037E-6 L 0.08142 0.22314 " pathEditMode="relative" rAng="0" ptsTypes="AA">
                                      <p:cBhvr>
                                        <p:cTn id="54" dur="1000" fill="hold"/>
                                        <p:tgtEl>
                                          <p:spTgt spid="8"/>
                                        </p:tgtEl>
                                        <p:attrNameLst>
                                          <p:attrName>ppt_x</p:attrName>
                                          <p:attrName>ppt_y</p:attrName>
                                        </p:attrNameLst>
                                      </p:cBhvr>
                                      <p:rCtr x="4062" y="11157"/>
                                    </p:animMotion>
                                  </p:childTnLst>
                                </p:cTn>
                              </p:par>
                              <p:par>
                                <p:cTn id="55" presetID="1" presetClass="exit" presetSubtype="0" fill="hold" nodeType="withEffect">
                                  <p:stCondLst>
                                    <p:cond delay="600"/>
                                  </p:stCondLst>
                                  <p:childTnLst>
                                    <p:set>
                                      <p:cBhvr>
                                        <p:cTn id="56" dur="1" fill="hold">
                                          <p:stCondLst>
                                            <p:cond delay="0"/>
                                          </p:stCondLst>
                                        </p:cTn>
                                        <p:tgtEl>
                                          <p:spTgt spid="8"/>
                                        </p:tgtEl>
                                        <p:attrNameLst>
                                          <p:attrName>style.visibility</p:attrName>
                                        </p:attrNameLst>
                                      </p:cBhvr>
                                      <p:to>
                                        <p:strVal val="hidden"/>
                                      </p:to>
                                    </p:set>
                                  </p:childTnLst>
                                </p:cTn>
                              </p:par>
                              <p:par>
                                <p:cTn id="57" presetID="1" presetClass="exit" presetSubtype="0" fill="hold" grpId="0" nodeType="withEffect">
                                  <p:stCondLst>
                                    <p:cond delay="600"/>
                                  </p:stCondLst>
                                  <p:childTnLst>
                                    <p:set>
                                      <p:cBhvr>
                                        <p:cTn id="58"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59" restart="whenNotActive" fill="hold" evtFilter="cancelBubble" nodeType="interactiveSeq">
                <p:stCondLst>
                  <p:cond evt="onClick" delay="0">
                    <p:tgtEl>
                      <p:spTgt spid="11"/>
                    </p:tgtEl>
                  </p:cond>
                </p:stCondLst>
                <p:endSync evt="end" delay="0">
                  <p:rtn val="all"/>
                </p:endSync>
                <p:childTnLst>
                  <p:par>
                    <p:cTn id="60" fill="hold">
                      <p:stCondLst>
                        <p:cond delay="indefinite"/>
                      </p:stCondLst>
                      <p:childTnLst>
                        <p:par>
                          <p:cTn id="61" fill="hold">
                            <p:stCondLst>
                              <p:cond delay="0"/>
                            </p:stCondLst>
                            <p:childTnLst>
                              <p:par>
                                <p:cTn id="62" presetID="35" presetClass="path" presetSubtype="0" accel="50000" decel="50000" fill="hold" nodeType="clickEffect">
                                  <p:stCondLst>
                                    <p:cond delay="0"/>
                                  </p:stCondLst>
                                  <p:childTnLst>
                                    <p:animMotion origin="layout" path="M 0.0191 -0.00024 L 0.41805 -0.02662 " pathEditMode="relative" rAng="0" ptsTypes="AA">
                                      <p:cBhvr>
                                        <p:cTn id="63" dur="1000" fill="hold"/>
                                        <p:tgtEl>
                                          <p:spTgt spid="11"/>
                                        </p:tgtEl>
                                        <p:attrNameLst>
                                          <p:attrName>ppt_x</p:attrName>
                                          <p:attrName>ppt_y</p:attrName>
                                        </p:attrNameLst>
                                      </p:cBhvr>
                                      <p:rCtr x="19948" y="-1319"/>
                                    </p:animMotion>
                                  </p:childTnLst>
                                </p:cTn>
                              </p:par>
                              <p:par>
                                <p:cTn id="64" presetID="1" presetClass="exit" presetSubtype="0" fill="hold" nodeType="withEffect">
                                  <p:stCondLst>
                                    <p:cond delay="800"/>
                                  </p:stCondLst>
                                  <p:childTnLst>
                                    <p:set>
                                      <p:cBhvr>
                                        <p:cTn id="65" dur="1" fill="hold">
                                          <p:stCondLst>
                                            <p:cond delay="0"/>
                                          </p:stCondLst>
                                        </p:cTn>
                                        <p:tgtEl>
                                          <p:spTgt spid="11"/>
                                        </p:tgtEl>
                                        <p:attrNameLst>
                                          <p:attrName>style.visibility</p:attrName>
                                        </p:attrNameLst>
                                      </p:cBhvr>
                                      <p:to>
                                        <p:strVal val="hidden"/>
                                      </p:to>
                                    </p:set>
                                  </p:childTnLst>
                                </p:cTn>
                              </p:par>
                              <p:par>
                                <p:cTn id="66" presetID="1" presetClass="exit" presetSubtype="0" fill="hold" grpId="0" nodeType="withEffect">
                                  <p:stCondLst>
                                    <p:cond delay="800"/>
                                  </p:stCondLst>
                                  <p:childTnLst>
                                    <p:set>
                                      <p:cBhvr>
                                        <p:cTn id="67"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68" restart="whenNotActive" fill="hold" evtFilter="cancelBubble" nodeType="interactiveSeq">
                <p:stCondLst>
                  <p:cond evt="onClick" delay="0">
                    <p:tgtEl>
                      <p:spTgt spid="12"/>
                    </p:tgtEl>
                  </p:cond>
                </p:stCondLst>
                <p:endSync evt="end" delay="0">
                  <p:rtn val="all"/>
                </p:endSync>
                <p:childTnLst>
                  <p:par>
                    <p:cTn id="69" fill="hold">
                      <p:stCondLst>
                        <p:cond delay="indefinite"/>
                      </p:stCondLst>
                      <p:childTnLst>
                        <p:par>
                          <p:cTn id="70" fill="hold">
                            <p:stCondLst>
                              <p:cond delay="0"/>
                            </p:stCondLst>
                            <p:childTnLst>
                              <p:par>
                                <p:cTn id="71" presetID="63" presetClass="path" presetSubtype="0" accel="50000" decel="50000" fill="hold" nodeType="clickEffect">
                                  <p:stCondLst>
                                    <p:cond delay="0"/>
                                  </p:stCondLst>
                                  <p:childTnLst>
                                    <p:animMotion origin="layout" path="M -0.00191 -0.00047 L 0.17136 -0.23912 " pathEditMode="relative" rAng="0" ptsTypes="AA">
                                      <p:cBhvr>
                                        <p:cTn id="72" dur="1000" fill="hold"/>
                                        <p:tgtEl>
                                          <p:spTgt spid="12"/>
                                        </p:tgtEl>
                                        <p:attrNameLst>
                                          <p:attrName>ppt_x</p:attrName>
                                          <p:attrName>ppt_y</p:attrName>
                                        </p:attrNameLst>
                                      </p:cBhvr>
                                      <p:rCtr x="8663" y="-11944"/>
                                    </p:animMotion>
                                  </p:childTnLst>
                                </p:cTn>
                              </p:par>
                              <p:par>
                                <p:cTn id="73" presetID="1" presetClass="exit" presetSubtype="0" fill="hold" nodeType="withEffect">
                                  <p:stCondLst>
                                    <p:cond delay="800"/>
                                  </p:stCondLst>
                                  <p:childTnLst>
                                    <p:set>
                                      <p:cBhvr>
                                        <p:cTn id="74" dur="1" fill="hold">
                                          <p:stCondLst>
                                            <p:cond delay="0"/>
                                          </p:stCondLst>
                                        </p:cTn>
                                        <p:tgtEl>
                                          <p:spTgt spid="12"/>
                                        </p:tgtEl>
                                        <p:attrNameLst>
                                          <p:attrName>style.visibility</p:attrName>
                                        </p:attrNameLst>
                                      </p:cBhvr>
                                      <p:to>
                                        <p:strVal val="hidden"/>
                                      </p:to>
                                    </p:set>
                                  </p:childTnLst>
                                </p:cTn>
                              </p:par>
                              <p:par>
                                <p:cTn id="75" presetID="1" presetClass="exit" presetSubtype="0" fill="hold" grpId="0" nodeType="withEffect">
                                  <p:stCondLst>
                                    <p:cond delay="800"/>
                                  </p:stCondLst>
                                  <p:childTnLst>
                                    <p:set>
                                      <p:cBhvr>
                                        <p:cTn id="76"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77" restart="whenNotActive" fill="hold" evtFilter="cancelBubble" nodeType="interactiveSeq">
                <p:stCondLst>
                  <p:cond evt="onClick" delay="0">
                    <p:tgtEl>
                      <p:spTgt spid="13"/>
                    </p:tgtEl>
                  </p:cond>
                </p:stCondLst>
                <p:endSync evt="end" delay="0">
                  <p:rtn val="all"/>
                </p:endSync>
                <p:childTnLst>
                  <p:par>
                    <p:cTn id="78" fill="hold">
                      <p:stCondLst>
                        <p:cond delay="indefinite"/>
                      </p:stCondLst>
                      <p:childTnLst>
                        <p:par>
                          <p:cTn id="79" fill="hold">
                            <p:stCondLst>
                              <p:cond delay="0"/>
                            </p:stCondLst>
                            <p:childTnLst>
                              <p:par>
                                <p:cTn id="80" presetID="35" presetClass="path" presetSubtype="0" accel="50000" decel="50000" fill="hold" nodeType="clickEffect">
                                  <p:stCondLst>
                                    <p:cond delay="0"/>
                                  </p:stCondLst>
                                  <p:childTnLst>
                                    <p:animMotion origin="layout" path="M 0.0191 -0.00023 L 0.38021 -0.28009 " pathEditMode="relative" rAng="0" ptsTypes="AA">
                                      <p:cBhvr>
                                        <p:cTn id="81" dur="1000" fill="hold"/>
                                        <p:tgtEl>
                                          <p:spTgt spid="13"/>
                                        </p:tgtEl>
                                        <p:attrNameLst>
                                          <p:attrName>ppt_x</p:attrName>
                                          <p:attrName>ppt_y</p:attrName>
                                        </p:attrNameLst>
                                      </p:cBhvr>
                                      <p:rCtr x="18056" y="-14005"/>
                                    </p:animMotion>
                                  </p:childTnLst>
                                </p:cTn>
                              </p:par>
                              <p:par>
                                <p:cTn id="82" presetID="1" presetClass="exit" presetSubtype="0" fill="hold" nodeType="withEffect">
                                  <p:stCondLst>
                                    <p:cond delay="800"/>
                                  </p:stCondLst>
                                  <p:childTnLst>
                                    <p:set>
                                      <p:cBhvr>
                                        <p:cTn id="83" dur="1" fill="hold">
                                          <p:stCondLst>
                                            <p:cond delay="0"/>
                                          </p:stCondLst>
                                        </p:cTn>
                                        <p:tgtEl>
                                          <p:spTgt spid="13"/>
                                        </p:tgtEl>
                                        <p:attrNameLst>
                                          <p:attrName>style.visibility</p:attrName>
                                        </p:attrNameLst>
                                      </p:cBhvr>
                                      <p:to>
                                        <p:strVal val="hidden"/>
                                      </p:to>
                                    </p:set>
                                  </p:childTnLst>
                                </p:cTn>
                              </p:par>
                              <p:par>
                                <p:cTn id="84" presetID="1" presetClass="exit" presetSubtype="0" fill="hold" grpId="0" nodeType="withEffect">
                                  <p:stCondLst>
                                    <p:cond delay="800"/>
                                  </p:stCondLst>
                                  <p:childTnLst>
                                    <p:set>
                                      <p:cBhvr>
                                        <p:cTn id="85"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86" restart="whenNotActive" fill="hold" evtFilter="cancelBubble" nodeType="interactiveSeq">
                <p:stCondLst>
                  <p:cond evt="onClick" delay="0">
                    <p:tgtEl>
                      <p:spTgt spid="15"/>
                    </p:tgtEl>
                  </p:cond>
                </p:stCondLst>
                <p:endSync evt="end" delay="0">
                  <p:rtn val="all"/>
                </p:endSync>
                <p:childTnLst>
                  <p:par>
                    <p:cTn id="87" fill="hold">
                      <p:stCondLst>
                        <p:cond delay="indefinite"/>
                      </p:stCondLst>
                      <p:childTnLst>
                        <p:par>
                          <p:cTn id="88" fill="hold">
                            <p:stCondLst>
                              <p:cond delay="0"/>
                            </p:stCondLst>
                            <p:childTnLst>
                              <p:par>
                                <p:cTn id="89" presetID="35" presetClass="path" presetSubtype="0" accel="50000" decel="50000" fill="hold" nodeType="clickEffect">
                                  <p:stCondLst>
                                    <p:cond delay="0"/>
                                  </p:stCondLst>
                                  <p:childTnLst>
                                    <p:animMotion origin="layout" path="M 4.44444E-6 -0.00023 L -0.11841 -0.3426 " pathEditMode="relative" rAng="0" ptsTypes="AA">
                                      <p:cBhvr>
                                        <p:cTn id="90" dur="1000" fill="hold"/>
                                        <p:tgtEl>
                                          <p:spTgt spid="15"/>
                                        </p:tgtEl>
                                        <p:attrNameLst>
                                          <p:attrName>ppt_x</p:attrName>
                                          <p:attrName>ppt_y</p:attrName>
                                        </p:attrNameLst>
                                      </p:cBhvr>
                                      <p:rCtr x="-5920" y="-17130"/>
                                    </p:animMotion>
                                  </p:childTnLst>
                                </p:cTn>
                              </p:par>
                              <p:par>
                                <p:cTn id="91" presetID="1" presetClass="exit" presetSubtype="0" fill="hold" nodeType="withEffect">
                                  <p:stCondLst>
                                    <p:cond delay="800"/>
                                  </p:stCondLst>
                                  <p:childTnLst>
                                    <p:set>
                                      <p:cBhvr>
                                        <p:cTn id="92" dur="1" fill="hold">
                                          <p:stCondLst>
                                            <p:cond delay="0"/>
                                          </p:stCondLst>
                                        </p:cTn>
                                        <p:tgtEl>
                                          <p:spTgt spid="15"/>
                                        </p:tgtEl>
                                        <p:attrNameLst>
                                          <p:attrName>style.visibility</p:attrName>
                                        </p:attrNameLst>
                                      </p:cBhvr>
                                      <p:to>
                                        <p:strVal val="hidden"/>
                                      </p:to>
                                    </p:set>
                                  </p:childTnLst>
                                </p:cTn>
                              </p:par>
                              <p:par>
                                <p:cTn id="93" presetID="1" presetClass="exit" presetSubtype="0" fill="hold" grpId="0" nodeType="withEffect">
                                  <p:stCondLst>
                                    <p:cond delay="800"/>
                                  </p:stCondLst>
                                  <p:childTnLst>
                                    <p:set>
                                      <p:cBhvr>
                                        <p:cTn id="94"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95" restart="whenNotActive" fill="hold" evtFilter="cancelBubble" nodeType="interactiveSeq">
                <p:stCondLst>
                  <p:cond evt="onClick" delay="0">
                    <p:tgtEl>
                      <p:spTgt spid="18"/>
                    </p:tgtEl>
                  </p:cond>
                </p:stCondLst>
                <p:endSync evt="end" delay="0">
                  <p:rtn val="all"/>
                </p:endSync>
                <p:childTnLst>
                  <p:par>
                    <p:cTn id="96" fill="hold">
                      <p:stCondLst>
                        <p:cond delay="0"/>
                      </p:stCondLst>
                      <p:childTnLst>
                        <p:par>
                          <p:cTn id="97" fill="hold">
                            <p:stCondLst>
                              <p:cond delay="0"/>
                            </p:stCondLst>
                            <p:childTnLst>
                              <p:par>
                                <p:cTn id="98" presetID="63" presetClass="path" presetSubtype="0" accel="50000" decel="50000" fill="hold" nodeType="clickEffect">
                                  <p:stCondLst>
                                    <p:cond delay="0"/>
                                  </p:stCondLst>
                                  <p:childTnLst>
                                    <p:animMotion origin="layout" path="M -0.00191 -0.00046 L 0.26007 -0.48518 " pathEditMode="relative" rAng="0" ptsTypes="AA">
                                      <p:cBhvr>
                                        <p:cTn id="99" dur="1000" fill="hold"/>
                                        <p:tgtEl>
                                          <p:spTgt spid="18"/>
                                        </p:tgtEl>
                                        <p:attrNameLst>
                                          <p:attrName>ppt_x</p:attrName>
                                          <p:attrName>ppt_y</p:attrName>
                                        </p:attrNameLst>
                                      </p:cBhvr>
                                      <p:rCtr x="13090" y="-24236"/>
                                    </p:animMotion>
                                  </p:childTnLst>
                                </p:cTn>
                              </p:par>
                              <p:par>
                                <p:cTn id="100" presetID="1" presetClass="exit" presetSubtype="0" fill="hold" nodeType="withEffect">
                                  <p:stCondLst>
                                    <p:cond delay="800"/>
                                  </p:stCondLst>
                                  <p:childTnLst>
                                    <p:set>
                                      <p:cBhvr>
                                        <p:cTn id="101" dur="1" fill="hold">
                                          <p:stCondLst>
                                            <p:cond delay="0"/>
                                          </p:stCondLst>
                                        </p:cTn>
                                        <p:tgtEl>
                                          <p:spTgt spid="18"/>
                                        </p:tgtEl>
                                        <p:attrNameLst>
                                          <p:attrName>style.visibility</p:attrName>
                                        </p:attrNameLst>
                                      </p:cBhvr>
                                      <p:to>
                                        <p:strVal val="hidden"/>
                                      </p:to>
                                    </p:set>
                                  </p:childTnLst>
                                </p:cTn>
                              </p:par>
                              <p:par>
                                <p:cTn id="102" presetID="1" presetClass="exit" presetSubtype="0" fill="hold" grpId="0" nodeType="withEffect">
                                  <p:stCondLst>
                                    <p:cond delay="800"/>
                                  </p:stCondLst>
                                  <p:childTnLst>
                                    <p:set>
                                      <p:cBhvr>
                                        <p:cTn id="103"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childTnLst>
        </p:cTn>
      </p:par>
    </p:tnLst>
    <p:bldLst>
      <p:bldP spid="2" grpId="0" animBg="1"/>
      <p:bldP spid="22" grpId="0" animBg="1"/>
      <p:bldP spid="23" grpId="0" animBg="1"/>
      <p:bldP spid="24" grpId="0" animBg="1"/>
      <p:bldP spid="25" grpId="0" animBg="1"/>
      <p:bldP spid="26" grpId="0" animBg="1"/>
      <p:bldP spid="27" grpId="0" animBg="1"/>
      <p:bldP spid="28" grpId="0" animBg="1"/>
      <p:bldP spid="30"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5E5ADD6C-6BF9-45DF-BF71-F2B00CD0724A}"/>
              </a:ext>
            </a:extLst>
          </p:cNvPr>
          <p:cNvPicPr>
            <a:picLocks noChangeAspect="1"/>
          </p:cNvPicPr>
          <p:nvPr/>
        </p:nvPicPr>
        <p:blipFill>
          <a:blip r:embed="rId5"/>
          <a:stretch>
            <a:fillRect/>
          </a:stretch>
        </p:blipFill>
        <p:spPr>
          <a:xfrm>
            <a:off x="0" y="2511"/>
            <a:ext cx="9144000" cy="5140990"/>
          </a:xfrm>
          <a:prstGeom prst="rect">
            <a:avLst/>
          </a:prstGeom>
        </p:spPr>
      </p:pic>
      <p:sp>
        <p:nvSpPr>
          <p:cNvPr id="4" name="Snip Diagonal Corner Rectangle 3"/>
          <p:cNvSpPr/>
          <p:nvPr/>
        </p:nvSpPr>
        <p:spPr>
          <a:xfrm>
            <a:off x="768767" y="209602"/>
            <a:ext cx="7487994" cy="91604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rPr>
              <a:t>Bài thơ </a:t>
            </a:r>
            <a:r>
              <a:rPr lang="en-US" sz="2400" b="1" i="1">
                <a:solidFill>
                  <a:schemeClr val="tx1"/>
                </a:solidFill>
              </a:rPr>
              <a:t>Mùa xuân nho nhỏ</a:t>
            </a:r>
            <a:r>
              <a:rPr lang="en-US" sz="2400" b="1">
                <a:solidFill>
                  <a:schemeClr val="tx1"/>
                </a:solidFill>
              </a:rPr>
              <a:t> được sáng tác trong hoàn cảnh nào?</a:t>
            </a:r>
            <a:endParaRPr lang="en-US" sz="2400">
              <a:solidFill>
                <a:schemeClr val="tx1"/>
              </a:solidFill>
            </a:endParaRPr>
          </a:p>
        </p:txBody>
      </p:sp>
      <p:sp>
        <p:nvSpPr>
          <p:cNvPr id="26" name="Rectangle 25"/>
          <p:cNvSpPr/>
          <p:nvPr/>
        </p:nvSpPr>
        <p:spPr>
          <a:xfrm>
            <a:off x="832666" y="1432928"/>
            <a:ext cx="3680099" cy="60719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r>
              <a:rPr lang="en-US" sz="2400" b="1" kern="1200">
                <a:solidFill>
                  <a:prstClr val="black"/>
                </a:solidFill>
                <a:latin typeface="Times New Roman" panose="02020603050405020304" pitchFamily="18" charset="0"/>
                <a:cs typeface="Times New Roman" pitchFamily="18" charset="0"/>
              </a:rPr>
              <a:t>A. </a:t>
            </a:r>
            <a:r>
              <a:rPr lang="en-US" sz="1600">
                <a:solidFill>
                  <a:schemeClr val="tx1"/>
                </a:solidFill>
              </a:rPr>
              <a:t>Khi nhà thơ nằm trên giường bệnh một tháng trước khi qua đời.</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597962" y="1332736"/>
            <a:ext cx="3680099" cy="71052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en-US" sz="2400" b="1" kern="1200">
              <a:solidFill>
                <a:prstClr val="black"/>
              </a:solidFill>
              <a:latin typeface="Times New Roman" panose="02020603050405020304" pitchFamily="18" charset="0"/>
              <a:cs typeface="Times New Roman" panose="02020603050405020304" pitchFamily="18" charset="0"/>
            </a:endParaRPr>
          </a:p>
          <a:p>
            <a:r>
              <a:rPr lang="vi-VN" sz="2400" b="1" kern="1200">
                <a:solidFill>
                  <a:prstClr val="black"/>
                </a:solidFill>
                <a:latin typeface="Times New Roman" panose="02020603050405020304" pitchFamily="18" charset="0"/>
                <a:cs typeface="Times New Roman" panose="02020603050405020304" pitchFamily="18" charset="0"/>
              </a:rPr>
              <a:t>B. </a:t>
            </a:r>
            <a:r>
              <a:rPr lang="en-US" sz="1600">
                <a:solidFill>
                  <a:schemeClr val="tx1"/>
                </a:solidFill>
              </a:rPr>
              <a:t>Khi nhà thơ năm trên giường bệnh một tuần trước khi qua đời. </a:t>
            </a:r>
          </a:p>
          <a:p>
            <a:pPr defTabSz="685783">
              <a:buClrTx/>
              <a:defRPr/>
            </a:pPr>
            <a:endParaRPr lang="en-US" sz="16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anose="02020603050405020304" pitchFamily="18" charset="0"/>
            </a:endParaRPr>
          </a:p>
        </p:txBody>
      </p:sp>
      <p:sp>
        <p:nvSpPr>
          <p:cNvPr id="43" name="Rectangle 42"/>
          <p:cNvSpPr/>
          <p:nvPr/>
        </p:nvSpPr>
        <p:spPr>
          <a:xfrm>
            <a:off x="832666"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defTabSz="685783">
              <a:buClrTx/>
              <a:defRPr/>
            </a:pPr>
            <a:r>
              <a:rPr lang="vi-VN" sz="2400" b="1" kern="1200">
                <a:solidFill>
                  <a:prstClr val="black"/>
                </a:solidFill>
                <a:latin typeface="Times New Roman" panose="02020603050405020304" pitchFamily="18" charset="0"/>
                <a:cs typeface="Times New Roman" pitchFamily="18" charset="0"/>
              </a:rPr>
              <a:t>C.</a:t>
            </a:r>
            <a:r>
              <a:rPr lang="en-US" sz="2400" b="1" kern="1200">
                <a:solidFill>
                  <a:prstClr val="black"/>
                </a:solidFill>
                <a:latin typeface="Times New Roman" panose="02020603050405020304" pitchFamily="18" charset="0"/>
                <a:cs typeface="Times New Roman" panose="02020603050405020304" pitchFamily="18" charset="0"/>
              </a:rPr>
              <a:t> </a:t>
            </a:r>
            <a:r>
              <a:rPr lang="en-US" sz="1600">
                <a:solidFill>
                  <a:schemeClr val="tx1"/>
                </a:solidFill>
              </a:rPr>
              <a:t>Khi mùa xuân về.</a:t>
            </a:r>
            <a:r>
              <a:rPr lang="en-US" sz="1600" b="1">
                <a:solidFill>
                  <a:schemeClr val="tx1"/>
                </a:solidFill>
              </a:rPr>
              <a:t> </a:t>
            </a:r>
            <a:br>
              <a:rPr lang="vi-VN" sz="1600">
                <a:solidFill>
                  <a:schemeClr val="tx1"/>
                </a:solidFill>
                <a:latin typeface="Times New Roman" panose="02020603050405020304" pitchFamily="18" charset="0"/>
                <a:cs typeface="Times New Roman" panose="02020603050405020304" pitchFamily="18" charset="0"/>
              </a:rPr>
            </a:br>
            <a:endParaRPr lang="vi-VN" sz="2400" b="1" kern="1200" dirty="0">
              <a:solidFill>
                <a:schemeClr val="tx1"/>
              </a:solidFill>
              <a:latin typeface="Times New Roman" panose="02020603050405020304" pitchFamily="18" charset="0"/>
              <a:cs typeface="Times New Roman" pitchFamily="18" charset="0"/>
            </a:endParaRPr>
          </a:p>
        </p:txBody>
      </p:sp>
      <p:sp>
        <p:nvSpPr>
          <p:cNvPr id="44" name="Rectangle 43"/>
          <p:cNvSpPr/>
          <p:nvPr/>
        </p:nvSpPr>
        <p:spPr>
          <a:xfrm>
            <a:off x="4597962" y="213203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r>
              <a:rPr lang="vi-VN" sz="2400" b="1" kern="1200">
                <a:solidFill>
                  <a:prstClr val="black"/>
                </a:solidFill>
                <a:latin typeface="Times New Roman" panose="02020603050405020304" pitchFamily="18" charset="0"/>
                <a:cs typeface="Times New Roman" pitchFamily="18" charset="0"/>
              </a:rPr>
              <a:t>D. </a:t>
            </a:r>
            <a:r>
              <a:rPr lang="en-US" sz="1600">
                <a:solidFill>
                  <a:schemeClr val="tx1"/>
                </a:solidFill>
              </a:rPr>
              <a:t>Khi nhà thơ nằm trên giường bệnh một năm trước khi qua đời. </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848912" y="1481116"/>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496094"/>
            <a:ext cx="603557" cy="530398"/>
          </a:xfrm>
          <a:prstGeom prst="rect">
            <a:avLst/>
          </a:prstGeom>
        </p:spPr>
      </p:pic>
      <p:sp>
        <p:nvSpPr>
          <p:cNvPr id="2" name="Thought Bubble: Cloud 1">
            <a:hlinkClick r:id="rId9" action="ppaction://hlinksldjump"/>
            <a:extLst>
              <a:ext uri="{FF2B5EF4-FFF2-40B4-BE49-F238E27FC236}">
                <a16:creationId xmlns:a16="http://schemas.microsoft.com/office/drawing/2014/main" id="{9C29CD25-51F8-4449-A20E-19FF4AD15E0A}"/>
              </a:ext>
            </a:extLst>
          </p:cNvPr>
          <p:cNvSpPr/>
          <p:nvPr/>
        </p:nvSpPr>
        <p:spPr>
          <a:xfrm>
            <a:off x="4972049" y="3429000"/>
            <a:ext cx="117033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00" b="1" kern="1200" dirty="0">
                <a:solidFill>
                  <a:prstClr val="black"/>
                </a:solidFill>
                <a:latin typeface="Times New Roman" panose="02020603050405020304" pitchFamily="18" charset="0"/>
                <a:cs typeface="Times New Roman" panose="02020603050405020304" pitchFamily="18" charset="0"/>
              </a:rPr>
              <a:t>Quay </a:t>
            </a:r>
            <a:r>
              <a:rPr lang="en-US" sz="1800" b="1" kern="1200" dirty="0" err="1">
                <a:solidFill>
                  <a:prstClr val="black"/>
                </a:solidFill>
                <a:latin typeface="Times New Roman" panose="02020603050405020304" pitchFamily="18" charset="0"/>
                <a:cs typeface="Times New Roman" panose="02020603050405020304" pitchFamily="18" charset="0"/>
              </a:rPr>
              <a:t>lại</a:t>
            </a:r>
            <a:endParaRPr lang="en-US" sz="1800" b="1" kern="1200" dirty="0">
              <a:solidFill>
                <a:prstClr val="black"/>
              </a:solidFill>
              <a:latin typeface="Times New Roman" panose="02020603050405020304" pitchFamily="18" charset="0"/>
              <a:cs typeface="Times New Roman" panose="02020603050405020304" pitchFamily="18" charset="0"/>
            </a:endParaRPr>
          </a:p>
        </p:txBody>
      </p:sp>
      <p:pic>
        <p:nvPicPr>
          <p:cNvPr id="21" name="Picture 3" descr="C:\Users\ADMIN\Desktop\1.png">
            <a:extLst>
              <a:ext uri="{FF2B5EF4-FFF2-40B4-BE49-F238E27FC236}">
                <a16:creationId xmlns:a16="http://schemas.microsoft.com/office/drawing/2014/main" id="{23DDED79-3EF1-4DF5-8377-B5E1E3661F91}"/>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E4943FA5-DB47-4680-9915-237B6CC31FB8}"/>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46292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21"/>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AE318E75-6956-4F59-B642-45C60F9A1EA3}"/>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747294" y="267531"/>
            <a:ext cx="7649411" cy="887195"/>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en-US" sz="6600" b="1">
              <a:solidFill>
                <a:schemeClr val="tx1"/>
              </a:solidFill>
              <a:latin typeface="Times New Roman" panose="02020603050405020304" pitchFamily="18" charset="0"/>
              <a:cs typeface="Times New Roman" panose="02020603050405020304" pitchFamily="18" charset="0"/>
            </a:endParaRPr>
          </a:p>
          <a:p>
            <a:pPr algn="ctr" defTabSz="685783">
              <a:buClrTx/>
              <a:defRPr/>
            </a:pPr>
            <a:endParaRPr lang="en-US" sz="6600" b="1">
              <a:solidFill>
                <a:schemeClr val="tx1"/>
              </a:solidFill>
              <a:latin typeface="Times New Roman" panose="02020603050405020304" pitchFamily="18" charset="0"/>
              <a:cs typeface="Times New Roman" panose="02020603050405020304" pitchFamily="18" charset="0"/>
            </a:endParaRPr>
          </a:p>
          <a:p>
            <a:pPr algn="ctr" defTabSz="685783">
              <a:buClrTx/>
              <a:defRPr/>
            </a:pPr>
            <a:endParaRPr lang="en-US" sz="4400" kern="1200">
              <a:solidFill>
                <a:schemeClr val="tx1"/>
              </a:solidFill>
              <a:latin typeface="Times New Roman" panose="02020603050405020304" pitchFamily="18" charset="0"/>
              <a:cs typeface="Times New Roman" panose="02020603050405020304" pitchFamily="18" charset="0"/>
            </a:endParaRPr>
          </a:p>
          <a:p>
            <a:endParaRPr lang="en-US" sz="2400" b="1">
              <a:solidFill>
                <a:schemeClr val="tx1"/>
              </a:solidFill>
            </a:endParaRPr>
          </a:p>
          <a:p>
            <a:r>
              <a:rPr lang="en-US" sz="2400" b="1">
                <a:solidFill>
                  <a:schemeClr val="tx1"/>
                </a:solidFill>
              </a:rPr>
              <a:t>Trong các bài thơ sau, bài thơ nào có thể thơ giống bài thơ </a:t>
            </a:r>
            <a:r>
              <a:rPr lang="en-US" sz="2400" b="1" i="1">
                <a:solidFill>
                  <a:schemeClr val="tx1"/>
                </a:solidFill>
              </a:rPr>
              <a:t>Mùa xuân nho nhỏ</a:t>
            </a:r>
            <a:r>
              <a:rPr lang="en-US" sz="2400" b="1">
                <a:solidFill>
                  <a:schemeClr val="tx1"/>
                </a:solidFill>
              </a:rPr>
              <a:t> ?</a:t>
            </a:r>
            <a:endParaRPr lang="en-US" sz="2400">
              <a:solidFill>
                <a:schemeClr val="tx1"/>
              </a:solidFill>
            </a:endParaRPr>
          </a:p>
          <a:p>
            <a:pPr algn="ctr" defTabSz="685783">
              <a:buClrTx/>
              <a:defRPr/>
            </a:pPr>
            <a:br>
              <a:rPr lang="vi-VN" sz="6600" b="1">
                <a:solidFill>
                  <a:schemeClr val="tx1"/>
                </a:solidFill>
                <a:latin typeface="Times New Roman" panose="02020603050405020304" pitchFamily="18" charset="0"/>
                <a:cs typeface="Times New Roman" panose="02020603050405020304" pitchFamily="18" charset="0"/>
              </a:rPr>
            </a:br>
            <a:endParaRPr lang="vi-VN" sz="13800" b="1" kern="1200" dirty="0">
              <a:solidFill>
                <a:schemeClr val="tx1"/>
              </a:solidFill>
              <a:latin typeface="Times New Roman" panose="02020603050405020304" pitchFamily="18" charset="0"/>
              <a:cs typeface="Times New Roman"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A. </a:t>
            </a:r>
            <a:r>
              <a:rPr lang="en-US" sz="1800">
                <a:solidFill>
                  <a:schemeClr val="tx1"/>
                </a:solidFill>
              </a:rPr>
              <a:t>Đồng dao mùa xuân.</a:t>
            </a:r>
          </a:p>
          <a:p>
            <a:pPr defTabSz="685783">
              <a:buClrTx/>
              <a:defRPr/>
            </a:pPr>
            <a:br>
              <a:rPr lang="vi-VN" sz="2800">
                <a:solidFill>
                  <a:schemeClr val="tx1"/>
                </a:solidFill>
                <a:latin typeface="Times New Roman" panose="02020603050405020304" pitchFamily="18" charset="0"/>
                <a:cs typeface="Times New Roman" panose="02020603050405020304" pitchFamily="18" charset="0"/>
              </a:rPr>
            </a:br>
            <a:endParaRPr lang="vi-VN" sz="2400" b="1" kern="1200" dirty="0">
              <a:solidFill>
                <a:schemeClr val="tx1"/>
              </a:solidFill>
              <a:latin typeface="Times New Roman" panose="02020603050405020304" pitchFamily="18" charset="0"/>
              <a:cs typeface="Times New Roman" pitchFamily="18" charset="0"/>
            </a:endParaRPr>
          </a:p>
        </p:txBody>
      </p:sp>
      <p:sp>
        <p:nvSpPr>
          <p:cNvPr id="42" name="Rectangle 41"/>
          <p:cNvSpPr/>
          <p:nvPr/>
        </p:nvSpPr>
        <p:spPr>
          <a:xfrm>
            <a:off x="4597962" y="1462011"/>
            <a:ext cx="3680099" cy="58125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B</a:t>
            </a:r>
            <a:r>
              <a:rPr lang="en-US" sz="3200" kern="1200">
                <a:solidFill>
                  <a:schemeClr val="tx1"/>
                </a:solidFill>
                <a:latin typeface="Times New Roman" pitchFamily="18" charset="0"/>
                <a:cs typeface="Times New Roman" pitchFamily="18" charset="0"/>
              </a:rPr>
              <a:t>. </a:t>
            </a:r>
            <a:r>
              <a:rPr lang="en-US" sz="1800">
                <a:solidFill>
                  <a:schemeClr val="tx1"/>
                </a:solidFill>
              </a:rPr>
              <a:t>Ngàn sao làm việc. </a:t>
            </a:r>
          </a:p>
          <a:p>
            <a:pPr defTabSz="685783">
              <a:buClrTx/>
              <a:defRPr/>
            </a:pPr>
            <a:endParaRPr lang="en-US" sz="1800" kern="1200">
              <a:solidFill>
                <a:schemeClr val="tx1"/>
              </a:solidFill>
              <a:latin typeface="Calibri"/>
            </a:endParaRPr>
          </a:p>
          <a:p>
            <a:pPr defTabSz="685783">
              <a:buClrTx/>
              <a:defRPr/>
            </a:pPr>
            <a:endParaRPr lang="en-US" sz="150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en-US"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29622" y="2240247"/>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r>
              <a:rPr lang="en-US" sz="2400" b="1" kern="1200">
                <a:solidFill>
                  <a:prstClr val="black"/>
                </a:solidFill>
                <a:latin typeface="Times New Roman" pitchFamily="18" charset="0"/>
                <a:cs typeface="Times New Roman" pitchFamily="18" charset="0"/>
              </a:rPr>
              <a:t>C. </a:t>
            </a:r>
            <a:r>
              <a:rPr lang="en-US" sz="1800">
                <a:solidFill>
                  <a:schemeClr val="tx1"/>
                </a:solidFill>
              </a:rPr>
              <a:t>Hành trình của bầy ong.</a:t>
            </a:r>
          </a:p>
          <a:p>
            <a:pPr defTabSz="685783">
              <a:buClrTx/>
              <a:defRPr/>
            </a:pPr>
            <a:br>
              <a:rPr lang="vi-VN" sz="2400">
                <a:solidFill>
                  <a:schemeClr val="tx1"/>
                </a:solidFill>
                <a:latin typeface="Times New Roman" panose="02020603050405020304" pitchFamily="18" charset="0"/>
                <a:cs typeface="Times New Roman" panose="02020603050405020304" pitchFamily="18" charset="0"/>
              </a:rPr>
            </a:br>
            <a:endParaRPr lang="vi-VN" sz="3200" b="1" kern="1200" dirty="0">
              <a:solidFill>
                <a:schemeClr val="tx1"/>
              </a:solidFill>
              <a:latin typeface="Times New Roman" panose="02020603050405020304" pitchFamily="18" charset="0"/>
              <a:cs typeface="Times New Roman" pitchFamily="18" charset="0"/>
            </a:endParaRPr>
          </a:p>
        </p:txBody>
      </p:sp>
      <p:sp>
        <p:nvSpPr>
          <p:cNvPr id="44" name="Rectangle 43"/>
          <p:cNvSpPr/>
          <p:nvPr/>
        </p:nvSpPr>
        <p:spPr>
          <a:xfrm>
            <a:off x="4634279" y="223424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marL="342900" lvl="1" defTabSz="685800">
              <a:buClrTx/>
            </a:pPr>
            <a:r>
              <a:rPr lang="vi-VN" sz="2400" b="1" kern="1200">
                <a:solidFill>
                  <a:prstClr val="black"/>
                </a:solidFill>
                <a:latin typeface="Times New Roman" panose="02020603050405020304" pitchFamily="18" charset="0"/>
                <a:cs typeface="Times New Roman" pitchFamily="18" charset="0"/>
              </a:rPr>
              <a:t>D. </a:t>
            </a:r>
            <a:r>
              <a:rPr lang="en-US" sz="1800">
                <a:solidFill>
                  <a:schemeClr val="tx1"/>
                </a:solidFill>
              </a:rPr>
              <a:t>Chuyện cổ nước mình.</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4029593" y="2164942"/>
            <a:ext cx="603402" cy="528066"/>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84589"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735016" y="1519871"/>
            <a:ext cx="603557" cy="482845"/>
          </a:xfrm>
          <a:prstGeom prst="rect">
            <a:avLst/>
          </a:prstGeom>
        </p:spPr>
      </p:pic>
      <p:sp>
        <p:nvSpPr>
          <p:cNvPr id="20" name="Thought Bubble: Cloud 19">
            <a:hlinkClick r:id="rId9" action="ppaction://hlinksldjump"/>
            <a:extLst>
              <a:ext uri="{FF2B5EF4-FFF2-40B4-BE49-F238E27FC236}">
                <a16:creationId xmlns:a16="http://schemas.microsoft.com/office/drawing/2014/main" id="{35FFB46E-2738-441B-A79C-FE444EDB4E98}"/>
              </a:ext>
            </a:extLst>
          </p:cNvPr>
          <p:cNvSpPr/>
          <p:nvPr/>
        </p:nvSpPr>
        <p:spPr>
          <a:xfrm>
            <a:off x="4972050" y="3429000"/>
            <a:ext cx="1239838"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00" b="1" kern="1200" dirty="0">
                <a:solidFill>
                  <a:prstClr val="black"/>
                </a:solidFill>
                <a:latin typeface="Times New Roman" panose="02020603050405020304" pitchFamily="18" charset="0"/>
                <a:cs typeface="Times New Roman" panose="02020603050405020304" pitchFamily="18" charset="0"/>
              </a:rPr>
              <a:t>Quay </a:t>
            </a:r>
            <a:r>
              <a:rPr lang="en-US" sz="1800" b="1" kern="1200" dirty="0" err="1">
                <a:solidFill>
                  <a:prstClr val="black"/>
                </a:solidFill>
                <a:latin typeface="Times New Roman" panose="02020603050405020304" pitchFamily="18" charset="0"/>
                <a:cs typeface="Times New Roman" panose="02020603050405020304" pitchFamily="18" charset="0"/>
              </a:rPr>
              <a:t>lại</a:t>
            </a:r>
            <a:endParaRPr lang="en-US" sz="1800" b="1" kern="1200" dirty="0">
              <a:solidFill>
                <a:prstClr val="black"/>
              </a:solidFill>
              <a:latin typeface="Times New Roman" panose="02020603050405020304" pitchFamily="18" charset="0"/>
              <a:cs typeface="Times New Roman" panose="02020603050405020304" pitchFamily="18" charset="0"/>
            </a:endParaRPr>
          </a:p>
        </p:txBody>
      </p:sp>
      <p:pic>
        <p:nvPicPr>
          <p:cNvPr id="21" name="Picture 3" descr="C:\Users\ADMIN\Desktop\1.png">
            <a:extLst>
              <a:ext uri="{FF2B5EF4-FFF2-40B4-BE49-F238E27FC236}">
                <a16:creationId xmlns:a16="http://schemas.microsoft.com/office/drawing/2014/main" id="{7F9F1BFF-1564-41D8-B608-1BDBED04C69F}"/>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C0B837C4-189C-4A09-B29A-DBA8D5AE8454}"/>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13813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21"/>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312C864-84B7-47B6-8E4F-A0499F0B63BF}"/>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624477" y="149902"/>
            <a:ext cx="7895046" cy="109005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rPr>
              <a:t>Khổ thơ đầu của bài thơ </a:t>
            </a:r>
            <a:r>
              <a:rPr lang="en-US" sz="2400" b="1" i="1">
                <a:solidFill>
                  <a:schemeClr val="tx1"/>
                </a:solidFill>
              </a:rPr>
              <a:t>Mùa xuân nho nhỏ </a:t>
            </a:r>
            <a:r>
              <a:rPr lang="en-US" sz="2400" b="1">
                <a:solidFill>
                  <a:schemeClr val="tx1"/>
                </a:solidFill>
              </a:rPr>
              <a:t>thể hiện điều gì?</a:t>
            </a:r>
            <a:endParaRPr lang="en-US" sz="2400">
              <a:solidFill>
                <a:schemeClr val="tx1"/>
              </a:solidFill>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r>
              <a:rPr lang="en-US" sz="2400" b="1" kern="1200">
                <a:solidFill>
                  <a:prstClr val="black"/>
                </a:solidFill>
                <a:latin typeface="Times New Roman" panose="02020603050405020304" pitchFamily="18" charset="0"/>
                <a:cs typeface="Times New Roman" pitchFamily="18" charset="0"/>
              </a:rPr>
              <a:t>A. </a:t>
            </a:r>
            <a:r>
              <a:rPr lang="en-US" sz="1800">
                <a:solidFill>
                  <a:schemeClr val="tx1"/>
                </a:solidFill>
              </a:rPr>
              <a:t>Cảm xúc trước mùa xuân của thiên nhiên, đất trời</a:t>
            </a:r>
            <a:endParaRPr lang="vi-VN" sz="2400" kern="1200" dirty="0">
              <a:solidFill>
                <a:schemeClr val="tx1"/>
              </a:solidFill>
              <a:latin typeface="Times New Roman" panose="02020603050405020304" pitchFamily="18" charset="0"/>
              <a:cs typeface="Times New Roman"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defTabSz="685783">
              <a:buClrTx/>
              <a:defRPr/>
            </a:pPr>
            <a:r>
              <a:rPr lang="en-US" sz="2400" b="1" kern="1200">
                <a:solidFill>
                  <a:prstClr val="black"/>
                </a:solidFill>
                <a:latin typeface="Times New Roman" panose="02020603050405020304" pitchFamily="18" charset="0"/>
                <a:cs typeface="Times New Roman" pitchFamily="18" charset="0"/>
              </a:rPr>
              <a:t>B. </a:t>
            </a:r>
            <a:r>
              <a:rPr lang="en-US" sz="1800">
                <a:solidFill>
                  <a:schemeClr val="tx1"/>
                </a:solidFill>
              </a:rPr>
              <a:t>Ước nguyện của nhà thơ. </a:t>
            </a: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63389" y="228892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C. </a:t>
            </a:r>
            <a:r>
              <a:rPr lang="en-US" sz="1800">
                <a:solidFill>
                  <a:schemeClr val="tx1"/>
                </a:solidFill>
              </a:rPr>
              <a:t>Cảm xúc về mùa xuân của đất nước. </a:t>
            </a:r>
            <a:endParaRPr lang="en-US" sz="1800" kern="1200">
              <a:solidFill>
                <a:schemeClr val="tx1"/>
              </a:solidFill>
              <a:latin typeface="Times New Roman" panose="02020603050405020304" pitchFamily="18" charset="0"/>
              <a:cs typeface="Times New Roman" panose="02020603050405020304" pitchFamily="18" charset="0"/>
            </a:endParaRPr>
          </a:p>
          <a:p>
            <a:pPr defTabSz="685783">
              <a:buClrTx/>
              <a:defRPr/>
            </a:pPr>
            <a:br>
              <a:rPr lang="vi-VN" sz="2100">
                <a:solidFill>
                  <a:prstClr val="black"/>
                </a:solidFill>
                <a:latin typeface="Times New Roman" panose="02020603050405020304" pitchFamily="18" charset="0"/>
                <a:cs typeface="Times New Roman" panose="02020603050405020304" pitchFamily="18" charset="0"/>
              </a:rPr>
            </a:br>
            <a:endParaRPr lang="vi-VN" sz="30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631238" y="2268462"/>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endParaRPr lang="en-US" sz="2400" b="1" kern="1200">
              <a:solidFill>
                <a:prstClr val="black"/>
              </a:solidFill>
              <a:latin typeface="Times New Roman" pitchFamily="18" charset="0"/>
              <a:cs typeface="Times New Roman" pitchFamily="18" charset="0"/>
            </a:endParaRPr>
          </a:p>
          <a:p>
            <a:pPr defTabSz="685800">
              <a:buClrTx/>
            </a:pPr>
            <a:r>
              <a:rPr lang="en-US" sz="2400" b="1" kern="1200">
                <a:solidFill>
                  <a:prstClr val="black"/>
                </a:solidFill>
                <a:latin typeface="Times New Roman" pitchFamily="18" charset="0"/>
                <a:cs typeface="Times New Roman" pitchFamily="18" charset="0"/>
              </a:rPr>
              <a:t>D. </a:t>
            </a:r>
            <a:r>
              <a:rPr lang="en-US" sz="1800">
                <a:solidFill>
                  <a:schemeClr val="tx1"/>
                </a:solidFill>
              </a:rPr>
              <a:t>Lời ca ngợi quê hương, đất nước qua âm hưởng dân ca Huế. </a:t>
            </a:r>
          </a:p>
          <a:p>
            <a:pPr defTabSz="685800">
              <a:buClrTx/>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496094"/>
            <a:ext cx="603557" cy="530398"/>
          </a:xfrm>
          <a:prstGeom prst="rect">
            <a:avLst/>
          </a:prstGeom>
        </p:spPr>
      </p:pic>
      <p:sp>
        <p:nvSpPr>
          <p:cNvPr id="20" name="Thought Bubble: Cloud 19">
            <a:hlinkClick r:id="rId9" action="ppaction://hlinksldjump"/>
            <a:extLst>
              <a:ext uri="{FF2B5EF4-FFF2-40B4-BE49-F238E27FC236}">
                <a16:creationId xmlns:a16="http://schemas.microsoft.com/office/drawing/2014/main" id="{59A5C48A-5E6F-4EA8-846C-6B2C741A5FE1}"/>
              </a:ext>
            </a:extLst>
          </p:cNvPr>
          <p:cNvSpPr/>
          <p:nvPr/>
        </p:nvSpPr>
        <p:spPr>
          <a:xfrm>
            <a:off x="4972049" y="3429000"/>
            <a:ext cx="1242879"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00" b="1" kern="1200" dirty="0">
                <a:solidFill>
                  <a:prstClr val="black"/>
                </a:solidFill>
                <a:latin typeface="Times New Roman" panose="02020603050405020304" pitchFamily="18" charset="0"/>
                <a:cs typeface="Times New Roman" panose="02020603050405020304" pitchFamily="18" charset="0"/>
              </a:rPr>
              <a:t>Quay </a:t>
            </a:r>
            <a:r>
              <a:rPr lang="en-US" sz="1800" b="1" kern="1200" dirty="0" err="1">
                <a:solidFill>
                  <a:prstClr val="black"/>
                </a:solidFill>
                <a:latin typeface="Times New Roman" panose="02020603050405020304" pitchFamily="18" charset="0"/>
                <a:cs typeface="Times New Roman" panose="02020603050405020304" pitchFamily="18" charset="0"/>
              </a:rPr>
              <a:t>lại</a:t>
            </a:r>
            <a:endParaRPr lang="en-US" sz="1800" b="1" kern="1200" dirty="0">
              <a:solidFill>
                <a:prstClr val="black"/>
              </a:solidFill>
              <a:latin typeface="Times New Roman" panose="02020603050405020304" pitchFamily="18" charset="0"/>
              <a:cs typeface="Times New Roman" panose="02020603050405020304" pitchFamily="18" charset="0"/>
            </a:endParaRPr>
          </a:p>
        </p:txBody>
      </p:sp>
      <p:pic>
        <p:nvPicPr>
          <p:cNvPr id="21" name="Picture 3" descr="C:\Users\ADMIN\Desktop\1.png">
            <a:extLst>
              <a:ext uri="{FF2B5EF4-FFF2-40B4-BE49-F238E27FC236}">
                <a16:creationId xmlns:a16="http://schemas.microsoft.com/office/drawing/2014/main" id="{2236294C-ED1E-4AE7-9C8D-CA3208BD180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322962">
            <a:off x="1649055" y="3312641"/>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094D0316-4578-4110-8D92-5AC6BD9AC74F}"/>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087817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5 -1.85185E-6 C 0.0151 -0.02176 0.00872 -0.04074 0.00039 -0.04213 C -0.00782 -0.04352 -0.01524 -0.02916 -0.01576 -0.00787 C -0.01628 0.01181 -0.01133 0.02986 -0.00365 0.03125 C 0.00325 0.03241 0.00989 0.02014 0.01028 0.00185 C 0.0108 -0.01481 0.00638 -0.03032 2.70833E-6 -0.03148 C -0.00586 -0.03264 -0.01146 -0.02245 -0.01185 -0.00717 C -0.01211 0.00648 -0.00873 0.01991 -0.00326 0.02037 C 0.00143 0.02153 0.00586 0.01366 0.00625 0.00116 C 0.00664 -0.00995 0.00403 -0.0206 -0.00013 -0.02129 C -0.00378 -0.02176 -0.00768 -0.0162 -0.00782 -0.00648 C -0.00795 0.00162 -0.00625 0.00949 -0.00313 0.01019 C -0.00052 0.01065 0.00208 0.00718 0.00208 0.00046 C 0.00247 -0.00463 0.00143 -0.01018 -0.00052 -0.01088 C -0.00196 -0.01088 -0.00352 -0.00949 -0.00378 -0.00602 C -0.00378 -0.0037 -0.00365 -0.00139 -0.00274 -0.00046 C -0.00248 -1.85185E-6 -0.00222 -1.85185E-6 -0.00196 -0.00046 " pathEditMode="relative" rAng="0" ptsTypes="AAAAAAAAAAAAAAAAA">
                                      <p:cBhvr>
                                        <p:cTn id="31" dur="5000" fill="hold"/>
                                        <p:tgtEl>
                                          <p:spTgt spid="21"/>
                                        </p:tgtEl>
                                        <p:attrNameLst>
                                          <p:attrName>ppt_x</p:attrName>
                                          <p:attrName>ppt_y</p:attrName>
                                        </p:attrNameLst>
                                      </p:cBhvr>
                                      <p:rCtr x="-1523"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Check mark.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00B05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897F16B-454D-4E22-B703-B2C6361E097B}"/>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624477" y="149902"/>
            <a:ext cx="7653583" cy="99309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en-US" sz="4400" kern="1200">
              <a:solidFill>
                <a:schemeClr val="tx1"/>
              </a:solidFill>
              <a:latin typeface="Times New Roman" panose="02020603050405020304" pitchFamily="18" charset="0"/>
              <a:cs typeface="Times New Roman" panose="02020603050405020304" pitchFamily="18" charset="0"/>
            </a:endParaRPr>
          </a:p>
          <a:p>
            <a:r>
              <a:rPr lang="en-US" sz="2400" b="1">
                <a:solidFill>
                  <a:schemeClr val="tx1"/>
                </a:solidFill>
              </a:rPr>
              <a:t>Khổ 2 và khổ 3 của bài thơ </a:t>
            </a:r>
            <a:r>
              <a:rPr lang="en-US" sz="2400" b="1" i="1">
                <a:solidFill>
                  <a:schemeClr val="tx1"/>
                </a:solidFill>
              </a:rPr>
              <a:t>Mùa xuân nho nhỏ </a:t>
            </a:r>
            <a:r>
              <a:rPr lang="en-US" sz="2400" b="1">
                <a:solidFill>
                  <a:schemeClr val="tx1"/>
                </a:solidFill>
              </a:rPr>
              <a:t>thể hiện điều gì? </a:t>
            </a:r>
            <a:endParaRPr lang="en-US" sz="2400">
              <a:solidFill>
                <a:schemeClr val="tx1"/>
              </a:solidFill>
            </a:endParaRPr>
          </a:p>
          <a:p>
            <a:pPr algn="ctr" defTabSz="914378">
              <a:defRPr/>
            </a:pPr>
            <a:endParaRPr lang="en-US" sz="6600" b="1">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anose="02020603050405020304" pitchFamily="18" charset="0"/>
              <a:cs typeface="Times New Roman" pitchFamily="18" charset="0"/>
            </a:endParaRPr>
          </a:p>
          <a:p>
            <a:pPr defTabSz="685783">
              <a:buClrTx/>
              <a:defRPr/>
            </a:pPr>
            <a:r>
              <a:rPr lang="en-US" sz="2700" b="1" kern="1200">
                <a:solidFill>
                  <a:prstClr val="black"/>
                </a:solidFill>
                <a:latin typeface="Times New Roman" panose="02020603050405020304" pitchFamily="18" charset="0"/>
                <a:cs typeface="Times New Roman" pitchFamily="18" charset="0"/>
              </a:rPr>
              <a:t>A. </a:t>
            </a:r>
            <a:r>
              <a:rPr lang="en-US" sz="1600">
                <a:solidFill>
                  <a:schemeClr val="tx1"/>
                </a:solidFill>
              </a:rPr>
              <a:t>Cảm xúc trước mùa xuân của thiên nhiên, đất trời.</a:t>
            </a:r>
            <a:endParaRPr lang="en-US" sz="20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itchFamily="18" charset="0"/>
              <a:cs typeface="Times New Roman" pitchFamily="18" charset="0"/>
            </a:endParaRPr>
          </a:p>
          <a:p>
            <a:r>
              <a:rPr lang="en-US" sz="2700" b="1" kern="1200">
                <a:solidFill>
                  <a:prstClr val="black"/>
                </a:solidFill>
                <a:latin typeface="Times New Roman" pitchFamily="18" charset="0"/>
                <a:cs typeface="Times New Roman" pitchFamily="18" charset="0"/>
              </a:rPr>
              <a:t>B. </a:t>
            </a:r>
            <a:r>
              <a:rPr lang="en-US" sz="1350" kern="1200">
                <a:solidFill>
                  <a:prstClr val="white"/>
                </a:solidFill>
                <a:latin typeface="Calibri"/>
              </a:rPr>
              <a:t>"</a:t>
            </a:r>
            <a:r>
              <a:rPr lang="en-US" sz="1600">
                <a:solidFill>
                  <a:schemeClr val="tx1"/>
                </a:solidFill>
              </a:rPr>
              <a:t>Ước nguyện của nhà thơ.</a:t>
            </a:r>
          </a:p>
          <a:p>
            <a:pPr defTabSz="685800">
              <a:buClrTx/>
              <a:defRPr/>
            </a:pPr>
            <a:endParaRPr lang="en-US" sz="16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6" y="2212483"/>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itchFamily="18" charset="0"/>
              <a:cs typeface="Times New Roman" pitchFamily="18" charset="0"/>
            </a:endParaRPr>
          </a:p>
          <a:p>
            <a:pPr defTabSz="685800">
              <a:buClrTx/>
            </a:pPr>
            <a:endParaRPr lang="en-US" sz="2700" b="1" kern="1200">
              <a:solidFill>
                <a:prstClr val="black"/>
              </a:solidFill>
              <a:latin typeface="Times New Roman" pitchFamily="18" charset="0"/>
              <a:cs typeface="Times New Roman" pitchFamily="18" charset="0"/>
            </a:endParaRPr>
          </a:p>
          <a:p>
            <a:pPr defTabSz="685800">
              <a:buClrTx/>
            </a:pPr>
            <a:r>
              <a:rPr lang="en-US" sz="2700" b="1" kern="1200">
                <a:solidFill>
                  <a:prstClr val="black"/>
                </a:solidFill>
                <a:latin typeface="Times New Roman" pitchFamily="18" charset="0"/>
                <a:cs typeface="Times New Roman" pitchFamily="18" charset="0"/>
              </a:rPr>
              <a:t>C. </a:t>
            </a:r>
            <a:r>
              <a:rPr lang="en-US" sz="1600" kern="1200">
                <a:solidFill>
                  <a:schemeClr val="tx1"/>
                </a:solidFill>
                <a:latin typeface="Calibri"/>
              </a:rPr>
              <a:t>"</a:t>
            </a:r>
            <a:r>
              <a:rPr lang="en-US" sz="1600">
                <a:solidFill>
                  <a:schemeClr val="tx1"/>
                </a:solidFill>
              </a:rPr>
              <a:t>Cảm xúc về mùa xuân của đất nước. </a:t>
            </a:r>
            <a:endParaRPr lang="en-US" sz="1800">
              <a:solidFill>
                <a:schemeClr val="tx1"/>
              </a:solidFill>
            </a:endParaRPr>
          </a:p>
          <a:p>
            <a:pPr defTabSz="685800">
              <a:buClrTx/>
            </a:pPr>
            <a:endParaRPr lang="en-US" sz="1800" kern="1200">
              <a:solidFill>
                <a:schemeClr val="tx1"/>
              </a:solidFill>
              <a:latin typeface="Calibri"/>
            </a:endParaRPr>
          </a:p>
          <a:p>
            <a:pPr defTabSz="685800">
              <a:buClrTx/>
              <a:defRPr/>
            </a:pPr>
            <a:endParaRPr lang="en-US" sz="18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648820" y="2240701"/>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r>
              <a:rPr lang="en-US" sz="2700" b="1" kern="1200">
                <a:solidFill>
                  <a:prstClr val="black"/>
                </a:solidFill>
                <a:latin typeface="Times New Roman" pitchFamily="18" charset="0"/>
                <a:cs typeface="Times New Roman" pitchFamily="18" charset="0"/>
              </a:rPr>
              <a:t>D. </a:t>
            </a:r>
            <a:r>
              <a:rPr lang="en-US" sz="1600">
                <a:solidFill>
                  <a:schemeClr val="tx1"/>
                </a:solidFill>
              </a:rPr>
              <a:t>Lời ca ngợi quê hương, đất nước qua âm hưởng dân ca Huế.</a:t>
            </a:r>
            <a:endParaRPr lang="vi-VN" sz="2700" b="1" kern="1200" dirty="0">
              <a:solidFill>
                <a:schemeClr val="tx1"/>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94559" y="2330390"/>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20" name="Thought Bubble: Cloud 19">
            <a:hlinkClick r:id="rId8" action="ppaction://hlinksldjump"/>
            <a:extLst>
              <a:ext uri="{FF2B5EF4-FFF2-40B4-BE49-F238E27FC236}">
                <a16:creationId xmlns:a16="http://schemas.microsoft.com/office/drawing/2014/main" id="{697D8B7A-C9CE-47C8-BB6A-DC5F9C7C226E}"/>
              </a:ext>
            </a:extLst>
          </p:cNvPr>
          <p:cNvSpPr/>
          <p:nvPr/>
        </p:nvSpPr>
        <p:spPr>
          <a:xfrm>
            <a:off x="4972049" y="3429000"/>
            <a:ext cx="1225297"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00" b="1" kern="1200" dirty="0">
                <a:solidFill>
                  <a:prstClr val="black"/>
                </a:solidFill>
                <a:latin typeface="Times New Roman" panose="02020603050405020304" pitchFamily="18" charset="0"/>
                <a:cs typeface="Times New Roman" panose="02020603050405020304" pitchFamily="18" charset="0"/>
              </a:rPr>
              <a:t>Quay </a:t>
            </a:r>
            <a:r>
              <a:rPr lang="en-US" sz="1800" b="1" kern="1200" dirty="0" err="1">
                <a:solidFill>
                  <a:prstClr val="black"/>
                </a:solidFill>
                <a:latin typeface="Times New Roman" panose="02020603050405020304" pitchFamily="18" charset="0"/>
                <a:cs typeface="Times New Roman" panose="02020603050405020304" pitchFamily="18" charset="0"/>
              </a:rPr>
              <a:t>lại</a:t>
            </a:r>
            <a:endParaRPr lang="en-US" sz="1800" b="1" kern="1200" dirty="0">
              <a:solidFill>
                <a:prstClr val="black"/>
              </a:solidFill>
              <a:latin typeface="Times New Roman" panose="02020603050405020304" pitchFamily="18" charset="0"/>
              <a:cs typeface="Times New Roman" panose="02020603050405020304" pitchFamily="18" charset="0"/>
            </a:endParaRPr>
          </a:p>
        </p:txBody>
      </p:sp>
      <p:pic>
        <p:nvPicPr>
          <p:cNvPr id="21" name="Picture 3" descr="C:\Users\ADMIN\Desktop\1.png">
            <a:extLst>
              <a:ext uri="{FF2B5EF4-FFF2-40B4-BE49-F238E27FC236}">
                <a16:creationId xmlns:a16="http://schemas.microsoft.com/office/drawing/2014/main" id="{B871CC5C-3435-41CD-B269-5E42FCD3A9F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E8441980-ED1E-4E8C-B05F-B7B79F60EDA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058640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21"/>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3"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Check mark.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00B05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3"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BDEBB6BD-C7F4-4680-B29A-EFD7010706E0}"/>
              </a:ext>
            </a:extLst>
          </p:cNvPr>
          <p:cNvPicPr>
            <a:picLocks noChangeAspect="1"/>
          </p:cNvPicPr>
          <p:nvPr/>
        </p:nvPicPr>
        <p:blipFill>
          <a:blip r:embed="rId5"/>
          <a:stretch>
            <a:fillRect/>
          </a:stretch>
        </p:blipFill>
        <p:spPr>
          <a:xfrm>
            <a:off x="0" y="1256"/>
            <a:ext cx="9144000" cy="5140990"/>
          </a:xfrm>
          <a:prstGeom prst="rect">
            <a:avLst/>
          </a:prstGeom>
        </p:spPr>
      </p:pic>
      <p:pic>
        <p:nvPicPr>
          <p:cNvPr id="7" name="Picture 6"/>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7870622" y="2826849"/>
            <a:ext cx="814875" cy="887195"/>
          </a:xfrm>
          <a:prstGeom prst="rect">
            <a:avLst/>
          </a:prstGeom>
        </p:spPr>
      </p:pic>
      <p:pic>
        <p:nvPicPr>
          <p:cNvPr id="9" name="Picture 8"/>
          <p:cNvPicPr>
            <a:picLocks noChangeAspect="1"/>
          </p:cNvPicPr>
          <p:nvPr/>
        </p:nvPicPr>
        <p:blipFill>
          <a:blip r:embed="rId8" cstate="print">
            <a:biLevel thresh="25000"/>
            <a:extLst>
              <a:ext uri="{BEBA8EAE-BF5A-486C-A8C5-ECC9F3942E4B}">
                <a14:imgProps xmlns:a14="http://schemas.microsoft.com/office/drawing/2010/main">
                  <a14:imgLayer r:embed="rId9">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7332704" y="3386891"/>
            <a:ext cx="609667" cy="663774"/>
          </a:xfrm>
          <a:prstGeom prst="rect">
            <a:avLst/>
          </a:prstGeom>
        </p:spPr>
      </p:pic>
      <p:pic>
        <p:nvPicPr>
          <p:cNvPr id="11" name="Picture 10"/>
          <p:cNvPicPr>
            <a:picLocks noChangeAspect="1"/>
          </p:cNvPicPr>
          <p:nvPr/>
        </p:nvPicPr>
        <p:blipFill>
          <a:blip r:embed="rId10" cstate="print">
            <a:biLevel thresh="25000"/>
            <a:extLst>
              <a:ext uri="{BEBA8EAE-BF5A-486C-A8C5-ECC9F3942E4B}">
                <a14:imgProps xmlns:a14="http://schemas.microsoft.com/office/drawing/2010/main">
                  <a14:imgLayer r:embed="rId11">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7771485" y="3847793"/>
            <a:ext cx="390293" cy="424931"/>
          </a:xfrm>
          <a:prstGeom prst="rect">
            <a:avLst/>
          </a:prstGeom>
        </p:spPr>
      </p:pic>
      <p:sp>
        <p:nvSpPr>
          <p:cNvPr id="4" name="Snip Diagonal Corner Rectangle 3"/>
          <p:cNvSpPr/>
          <p:nvPr/>
        </p:nvSpPr>
        <p:spPr>
          <a:xfrm>
            <a:off x="624477" y="149903"/>
            <a:ext cx="7895046" cy="120344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a:solidFill>
                  <a:schemeClr val="tx1"/>
                </a:solidFill>
              </a:rPr>
              <a:t>Khổ đầu của bài thơ </a:t>
            </a:r>
            <a:r>
              <a:rPr lang="en-US" sz="2800" b="1" i="1">
                <a:solidFill>
                  <a:schemeClr val="tx1"/>
                </a:solidFill>
              </a:rPr>
              <a:t>Mùa xuân nho nhỏ</a:t>
            </a:r>
            <a:r>
              <a:rPr lang="en-US" sz="2800" b="1">
                <a:solidFill>
                  <a:schemeClr val="tx1"/>
                </a:solidFill>
              </a:rPr>
              <a:t> có giọng điệu như thế nào? </a:t>
            </a:r>
            <a:endParaRPr lang="en-US" sz="2800">
              <a:solidFill>
                <a:schemeClr val="tx1"/>
              </a:solidFill>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r>
              <a:rPr lang="en-US" sz="2400" b="1" kern="1200">
                <a:solidFill>
                  <a:prstClr val="black"/>
                </a:solidFill>
                <a:latin typeface="Times New Roman" pitchFamily="18" charset="0"/>
                <a:cs typeface="Times New Roman" pitchFamily="18" charset="0"/>
              </a:rPr>
              <a:t>A. </a:t>
            </a:r>
            <a:r>
              <a:rPr lang="en-US" sz="1800">
                <a:solidFill>
                  <a:schemeClr val="tx1"/>
                </a:solidFill>
              </a:rPr>
              <a:t>Trầm lắng, man mác buồn. </a:t>
            </a:r>
            <a:endParaRPr lang="en-US" sz="1600">
              <a:solidFill>
                <a:schemeClr val="tx1"/>
              </a:solidFill>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vi-VN" sz="1350" kern="1200">
              <a:solidFill>
                <a:prstClr val="black"/>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marL="342900" lvl="1" defTabSz="685800">
              <a:buClrTx/>
            </a:pPr>
            <a:r>
              <a:rPr lang="en-US" sz="2400" b="1" kern="1200">
                <a:solidFill>
                  <a:prstClr val="black"/>
                </a:solidFill>
                <a:latin typeface="Times New Roman" pitchFamily="18" charset="0"/>
                <a:cs typeface="Times New Roman" pitchFamily="18" charset="0"/>
              </a:rPr>
              <a:t>B. </a:t>
            </a:r>
            <a:r>
              <a:rPr lang="en-US" sz="1800">
                <a:solidFill>
                  <a:schemeClr val="tx1"/>
                </a:solidFill>
              </a:rPr>
              <a:t>Vui, say sưa, phấn khởi</a:t>
            </a:r>
            <a:endParaRPr lang="en-US" sz="15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6" y="2157096"/>
            <a:ext cx="3680099" cy="71096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r>
              <a:rPr lang="en-US" sz="2400" b="1" kern="1200">
                <a:solidFill>
                  <a:prstClr val="black"/>
                </a:solidFill>
                <a:latin typeface="Times New Roman" pitchFamily="18" charset="0"/>
                <a:cs typeface="Times New Roman" pitchFamily="18" charset="0"/>
              </a:rPr>
              <a:t>C</a:t>
            </a:r>
            <a:r>
              <a:rPr lang="en-US" sz="2800" b="1" kern="1200">
                <a:solidFill>
                  <a:prstClr val="black"/>
                </a:solidFill>
                <a:latin typeface="Times New Roman" panose="02020603050405020304" pitchFamily="18" charset="0"/>
                <a:cs typeface="Times New Roman" pitchFamily="18" charset="0"/>
              </a:rPr>
              <a:t>. </a:t>
            </a:r>
            <a:r>
              <a:rPr lang="vi-VN" sz="2800" b="1" kern="1200">
                <a:solidFill>
                  <a:prstClr val="black"/>
                </a:solidFill>
                <a:latin typeface="Times New Roman" panose="02020603050405020304" pitchFamily="18" charset="0"/>
                <a:cs typeface="Times New Roman" pitchFamily="18" charset="0"/>
              </a:rPr>
              <a:t> </a:t>
            </a:r>
            <a:r>
              <a:rPr lang="en-US" sz="1800">
                <a:solidFill>
                  <a:schemeClr val="tx1"/>
                </a:solidFill>
              </a:rPr>
              <a:t>Nghiêm trang, thành kính.</a:t>
            </a:r>
          </a:p>
          <a:p>
            <a:pPr defTabSz="685783">
              <a:buClrTx/>
              <a:defRPr/>
            </a:pPr>
            <a:endParaRPr lang="en-US" sz="24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597962" y="2136464"/>
            <a:ext cx="3713374" cy="75169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kern="1200">
                <a:solidFill>
                  <a:prstClr val="black"/>
                </a:solidFill>
                <a:latin typeface="Times New Roman" panose="02020603050405020304" pitchFamily="18" charset="0"/>
                <a:cs typeface="Times New Roman" pitchFamily="18" charset="0"/>
              </a:rPr>
              <a:t>D</a:t>
            </a:r>
            <a:r>
              <a:rPr lang="en-US" sz="2800" b="1" kern="1200">
                <a:solidFill>
                  <a:prstClr val="black"/>
                </a:solidFill>
                <a:latin typeface="Times New Roman" panose="02020603050405020304" pitchFamily="18" charset="0"/>
                <a:cs typeface="Times New Roman" pitchFamily="18" charset="0"/>
              </a:rPr>
              <a:t>. </a:t>
            </a:r>
            <a:r>
              <a:rPr lang="en-US" sz="1800">
                <a:solidFill>
                  <a:schemeClr val="tx1"/>
                </a:solidFill>
              </a:rPr>
              <a:t>Sôi nổi, thiết tha. </a:t>
            </a:r>
            <a:endParaRPr lang="en-US" sz="1600">
              <a:solidFill>
                <a:schemeClr val="tx1"/>
              </a:solidFill>
            </a:endParaRPr>
          </a:p>
          <a:p>
            <a:pPr defTabSz="685783">
              <a:buClrTx/>
              <a:defRPr/>
            </a:pPr>
            <a:endParaRPr lang="en-US" sz="1600">
              <a:solidFill>
                <a:prstClr val="black"/>
              </a:solidFill>
              <a:latin typeface="Times New Roman" panose="02020603050405020304" pitchFamily="18" charset="0"/>
              <a:cs typeface="Times New Roman" panose="02020603050405020304" pitchFamily="18" charset="0"/>
            </a:endParaRPr>
          </a:p>
        </p:txBody>
      </p:sp>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rotWithShape="1">
          <a:blip r:embed="rId13"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7674504" y="1519871"/>
            <a:ext cx="603557" cy="482845"/>
          </a:xfrm>
          <a:prstGeom prst="rect">
            <a:avLst/>
          </a:prstGeom>
        </p:spPr>
      </p:pic>
      <p:sp>
        <p:nvSpPr>
          <p:cNvPr id="20" name="Thought Bubble: Cloud 19">
            <a:hlinkClick r:id="rId15" action="ppaction://hlinksldjump"/>
            <a:extLst>
              <a:ext uri="{FF2B5EF4-FFF2-40B4-BE49-F238E27FC236}">
                <a16:creationId xmlns:a16="http://schemas.microsoft.com/office/drawing/2014/main" id="{253192BA-372B-4383-94DD-9327CCDAE34B}"/>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21" name="Picture 3" descr="C:\Users\ADMIN\Desktop\1.png">
            <a:extLst>
              <a:ext uri="{FF2B5EF4-FFF2-40B4-BE49-F238E27FC236}">
                <a16:creationId xmlns:a16="http://schemas.microsoft.com/office/drawing/2014/main" id="{8A3AE2D5-FAD1-4C49-8203-148536D14050}"/>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5FAA0053-16C8-4A3B-A01A-F9A14270F5E9}"/>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199736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41" dur="5000" fill="hold"/>
                                        <p:tgtEl>
                                          <p:spTgt spid="21"/>
                                        </p:tgtEl>
                                        <p:attrNameLst>
                                          <p:attrName>ppt_x</p:attrName>
                                          <p:attrName>ppt_y</p:attrName>
                                        </p:attrNameLst>
                                      </p:cBhvr>
                                      <p:rCtr x="-1510" y="-556"/>
                                    </p:animMotion>
                                  </p:childTnLst>
                                </p:cTn>
                              </p:par>
                              <p:par>
                                <p:cTn id="4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43"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52E7FA4-7442-4BA0-B851-16FBDF0D992D}"/>
              </a:ext>
            </a:extLst>
          </p:cNvPr>
          <p:cNvPicPr>
            <a:picLocks noChangeAspect="1"/>
          </p:cNvPicPr>
          <p:nvPr/>
        </p:nvPicPr>
        <p:blipFill>
          <a:blip r:embed="rId5"/>
          <a:stretch>
            <a:fillRect/>
          </a:stretch>
        </p:blipFill>
        <p:spPr>
          <a:xfrm>
            <a:off x="0" y="1256"/>
            <a:ext cx="9144000" cy="5140990"/>
          </a:xfrm>
          <a:prstGeom prst="rect">
            <a:avLst/>
          </a:prstGeom>
        </p:spPr>
      </p:pic>
      <p:pic>
        <p:nvPicPr>
          <p:cNvPr id="11" name="Picture 10"/>
          <p:cNvPicPr>
            <a:picLocks noChangeAspect="1"/>
          </p:cNvPicPr>
          <p:nvPr/>
        </p:nvPicPr>
        <p:blipFill>
          <a:blip r:embed="rId6" cstate="print">
            <a:biLevel thresh="25000"/>
            <a:extLst>
              <a:ext uri="{BEBA8EAE-BF5A-486C-A8C5-ECC9F3942E4B}">
                <a14:imgProps xmlns:a14="http://schemas.microsoft.com/office/drawing/2010/main">
                  <a14:imgLayer r:embed="rId7">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7771485" y="3847793"/>
            <a:ext cx="390293" cy="424931"/>
          </a:xfrm>
          <a:prstGeom prst="rect">
            <a:avLst/>
          </a:prstGeom>
        </p:spPr>
      </p:pic>
      <p:sp>
        <p:nvSpPr>
          <p:cNvPr id="4" name="Snip Diagonal Corner Rectangle 3"/>
          <p:cNvSpPr/>
          <p:nvPr/>
        </p:nvSpPr>
        <p:spPr>
          <a:xfrm>
            <a:off x="832666" y="173812"/>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b="1">
                <a:solidFill>
                  <a:schemeClr val="tx1"/>
                </a:solidFill>
              </a:rPr>
              <a:t>Bài thơ </a:t>
            </a:r>
            <a:r>
              <a:rPr lang="en-US" sz="2400" b="1" i="1">
                <a:solidFill>
                  <a:schemeClr val="tx1"/>
                </a:solidFill>
              </a:rPr>
              <a:t>Mùa xuân nho nhỏ</a:t>
            </a:r>
            <a:r>
              <a:rPr lang="en-US" sz="2400" b="1">
                <a:solidFill>
                  <a:schemeClr val="tx1"/>
                </a:solidFill>
              </a:rPr>
              <a:t> có nhịp điệu như thế nào?</a:t>
            </a:r>
            <a:endParaRPr lang="en-US" sz="2400">
              <a:solidFill>
                <a:schemeClr val="tx1"/>
              </a:solidFill>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r>
              <a:rPr lang="en-US" sz="2400" b="1" kern="1200">
                <a:solidFill>
                  <a:prstClr val="black"/>
                </a:solidFill>
                <a:latin typeface="Times New Roman" panose="02020603050405020304" pitchFamily="18" charset="0"/>
                <a:cs typeface="Times New Roman" pitchFamily="18" charset="0"/>
              </a:rPr>
              <a:t>A. </a:t>
            </a:r>
            <a:r>
              <a:rPr lang="en-US" sz="1800">
                <a:solidFill>
                  <a:schemeClr val="tx1"/>
                </a:solidFill>
              </a:rPr>
              <a:t>Nhịp 3/2. </a:t>
            </a: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597962" y="1465151"/>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r>
              <a:rPr lang="en-US" sz="2400" b="1" kern="1200">
                <a:solidFill>
                  <a:prstClr val="black"/>
                </a:solidFill>
                <a:latin typeface="Times New Roman" pitchFamily="18" charset="0"/>
                <a:cs typeface="Times New Roman" pitchFamily="18" charset="0"/>
              </a:rPr>
              <a:t>B</a:t>
            </a:r>
            <a:r>
              <a:rPr lang="en-US" sz="2800" b="1" kern="1200">
                <a:solidFill>
                  <a:prstClr val="black"/>
                </a:solidFill>
                <a:latin typeface="Times New Roman" panose="02020603050405020304" pitchFamily="18" charset="0"/>
                <a:cs typeface="Times New Roman" pitchFamily="18" charset="0"/>
              </a:rPr>
              <a:t>. </a:t>
            </a:r>
            <a:r>
              <a:rPr lang="en-US" sz="1800">
                <a:solidFill>
                  <a:schemeClr val="tx1"/>
                </a:solidFill>
              </a:rPr>
              <a:t>Ngắt nhịp tự do.</a:t>
            </a:r>
          </a:p>
          <a:p>
            <a:pPr defTabSz="685783">
              <a:buClrTx/>
              <a:defRPr/>
            </a:pPr>
            <a:endParaRPr lang="en-US" sz="20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44406" y="2282694"/>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r>
              <a:rPr lang="en-US" sz="2400" b="1" kern="1200">
                <a:solidFill>
                  <a:prstClr val="black"/>
                </a:solidFill>
                <a:latin typeface="Times New Roman" pitchFamily="18" charset="0"/>
                <a:cs typeface="Times New Roman" pitchFamily="18" charset="0"/>
              </a:rPr>
              <a:t>C. </a:t>
            </a:r>
            <a:r>
              <a:rPr lang="en-US" sz="1800">
                <a:solidFill>
                  <a:schemeClr val="tx1"/>
                </a:solidFill>
              </a:rPr>
              <a:t>Nhịp 2/3. </a:t>
            </a:r>
          </a:p>
          <a:p>
            <a:pPr defTabSz="685783">
              <a:buClrTx/>
              <a:defRPr/>
            </a:pPr>
            <a:endParaRPr lang="en-US" sz="150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en-US" sz="18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619497" y="2241433"/>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800">
              <a:buClrTx/>
            </a:pPr>
            <a:endParaRPr lang="en-US" sz="2400" b="1" kern="1200">
              <a:solidFill>
                <a:prstClr val="black"/>
              </a:solidFill>
              <a:latin typeface="Times New Roman" pitchFamily="18" charset="0"/>
              <a:cs typeface="Times New Roman" pitchFamily="18" charset="0"/>
            </a:endParaRPr>
          </a:p>
          <a:p>
            <a:pPr defTabSz="685800">
              <a:buClrTx/>
            </a:pPr>
            <a:r>
              <a:rPr lang="en-US" sz="2400" b="1" kern="1200">
                <a:solidFill>
                  <a:prstClr val="black"/>
                </a:solidFill>
                <a:latin typeface="Times New Roman" pitchFamily="18" charset="0"/>
                <a:cs typeface="Times New Roman" pitchFamily="18" charset="0"/>
              </a:rPr>
              <a:t>D</a:t>
            </a:r>
            <a:r>
              <a:rPr lang="vi-VN" sz="2400" b="1" kern="1200">
                <a:solidFill>
                  <a:prstClr val="black"/>
                </a:solidFill>
                <a:latin typeface="Times New Roman" panose="02020603050405020304" pitchFamily="18" charset="0"/>
                <a:cs typeface="Times New Roman" pitchFamily="18" charset="0"/>
              </a:rPr>
              <a:t>.</a:t>
            </a:r>
            <a:r>
              <a:rPr lang="en-US" sz="2400" b="1" kern="1200">
                <a:solidFill>
                  <a:prstClr val="black"/>
                </a:solidFill>
                <a:latin typeface="Times New Roman" panose="02020603050405020304" pitchFamily="18" charset="0"/>
                <a:cs typeface="Times New Roman" pitchFamily="18" charset="0"/>
              </a:rPr>
              <a:t> </a:t>
            </a:r>
            <a:r>
              <a:rPr lang="en-US" sz="1800">
                <a:solidFill>
                  <a:schemeClr val="tx1"/>
                </a:solidFill>
              </a:rPr>
              <a:t>Có sự biến chuyển linh hoạt giữa nhịp 3/2 và nhịp 2/3.</a:t>
            </a:r>
          </a:p>
          <a:p>
            <a:pPr defTabSz="685800">
              <a:buClrTx/>
            </a:pPr>
            <a:endParaRPr lang="en-US" sz="2000" kern="1200">
              <a:solidFill>
                <a:schemeClr val="tx1"/>
              </a:solidFill>
              <a:latin typeface="Calibri"/>
            </a:endParaRPr>
          </a:p>
          <a:p>
            <a:pPr defTabSz="685800">
              <a:buClrTx/>
              <a:defRPr/>
            </a:pPr>
            <a:endParaRPr lang="en-US" sz="150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963461" y="2176585"/>
            <a:ext cx="549303" cy="482721"/>
          </a:xfrm>
          <a:prstGeom prst="rect">
            <a:avLst/>
          </a:prstGeom>
        </p:spPr>
      </p:pic>
      <p:pic>
        <p:nvPicPr>
          <p:cNvPr id="49" name="Picture 4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845431" y="2224157"/>
            <a:ext cx="603557" cy="482845"/>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789127" y="1519871"/>
            <a:ext cx="549444" cy="482845"/>
          </a:xfrm>
          <a:prstGeom prst="rect">
            <a:avLst/>
          </a:prstGeom>
        </p:spPr>
      </p:pic>
      <p:sp>
        <p:nvSpPr>
          <p:cNvPr id="20" name="Thought Bubble: Cloud 19">
            <a:hlinkClick r:id="rId10" action="ppaction://hlinksldjump"/>
            <a:extLst>
              <a:ext uri="{FF2B5EF4-FFF2-40B4-BE49-F238E27FC236}">
                <a16:creationId xmlns:a16="http://schemas.microsoft.com/office/drawing/2014/main" id="{6920A84C-6241-4CF8-8ED8-A4A8E1685502}"/>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21" name="Picture 3" descr="C:\Users\ADMIN\Desktop\1.png">
            <a:extLst>
              <a:ext uri="{FF2B5EF4-FFF2-40B4-BE49-F238E27FC236}">
                <a16:creationId xmlns:a16="http://schemas.microsoft.com/office/drawing/2014/main" id="{839A369B-BD5D-44B7-801C-A275DA8AB69A}"/>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Desktop\2.png">
            <a:extLst>
              <a:ext uri="{FF2B5EF4-FFF2-40B4-BE49-F238E27FC236}">
                <a16:creationId xmlns:a16="http://schemas.microsoft.com/office/drawing/2014/main" id="{EB15B034-D5D1-476F-89C7-F32EC546C73C}"/>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76467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000" fill="hold"/>
                                        <p:tgtEl>
                                          <p:spTgt spid="11"/>
                                        </p:tgtEl>
                                        <p:attrNameLst>
                                          <p:attrName>r</p:attrName>
                                        </p:attrNameLst>
                                      </p:cBhvr>
                                    </p:animRot>
                                  </p:childTnLst>
                                </p:cTn>
                              </p:par>
                              <p:par>
                                <p:cTn id="32"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3" dur="5000" fill="hold"/>
                                        <p:tgtEl>
                                          <p:spTgt spid="21"/>
                                        </p:tgtEl>
                                        <p:attrNameLst>
                                          <p:attrName>ppt_x</p:attrName>
                                          <p:attrName>ppt_y</p:attrName>
                                        </p:attrNameLst>
                                      </p:cBhvr>
                                      <p:rCtr x="-1510" y="-556"/>
                                    </p:animMotion>
                                  </p:childTnLst>
                                </p:cTn>
                              </p:par>
                              <p:par>
                                <p:cTn id="34"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5" dur="5000" fill="hold"/>
                                        <p:tgtEl>
                                          <p:spTgt spid="22"/>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6" restart="whenNotActive" fill="hold" evtFilter="cancelBubble" nodeType="interactiveSeq">
                <p:stCondLst>
                  <p:cond evt="onClick" delay="0">
                    <p:tgtEl>
                      <p:spTgt spid="26"/>
                    </p:tgtEl>
                  </p:cond>
                </p:stCondLst>
                <p:endSync evt="end" delay="0">
                  <p:rtn val="all"/>
                </p:endSync>
                <p:childTnLst>
                  <p:par>
                    <p:cTn id="37" fill="hold">
                      <p:stCondLst>
                        <p:cond delay="0"/>
                      </p:stCondLst>
                      <p:childTnLst>
                        <p:par>
                          <p:cTn id="38" fill="hold">
                            <p:stCondLst>
                              <p:cond delay="0"/>
                            </p:stCondLst>
                            <p:childTnLst>
                              <p:par>
                                <p:cTn id="39" presetID="1" presetClass="emph" presetSubtype="2" fill="hold" nodeType="clickEffect">
                                  <p:stCondLst>
                                    <p:cond delay="0"/>
                                  </p:stCondLst>
                                  <p:childTnLst>
                                    <p:animClr clrSpc="rgb" dir="cw">
                                      <p:cBhvr>
                                        <p:cTn id="40" dur="250" fill="hold"/>
                                        <p:tgtEl>
                                          <p:spTgt spid="26"/>
                                        </p:tgtEl>
                                        <p:attrNameLst>
                                          <p:attrName>fillcolor</p:attrName>
                                        </p:attrNameLst>
                                      </p:cBhvr>
                                      <p:to>
                                        <a:srgbClr val="FFF2CC"/>
                                      </p:to>
                                    </p:animClr>
                                    <p:set>
                                      <p:cBhvr>
                                        <p:cTn id="41" dur="250" fill="hold"/>
                                        <p:tgtEl>
                                          <p:spTgt spid="26"/>
                                        </p:tgtEl>
                                        <p:attrNameLst>
                                          <p:attrName>fill.type</p:attrName>
                                        </p:attrNameLst>
                                      </p:cBhvr>
                                      <p:to>
                                        <p:strVal val="solid"/>
                                      </p:to>
                                    </p:set>
                                    <p:set>
                                      <p:cBhvr>
                                        <p:cTn id="42" dur="250" fill="hold"/>
                                        <p:tgtEl>
                                          <p:spTgt spid="26"/>
                                        </p:tgtEl>
                                        <p:attrNameLst>
                                          <p:attrName>fill.on</p:attrName>
                                        </p:attrNameLst>
                                      </p:cBhvr>
                                      <p:to>
                                        <p:strVal val="true"/>
                                      </p:to>
                                    </p:set>
                                  </p:childTnLst>
                                  <p:subTnLst>
                                    <p:audio>
                                      <p:cMediaNode>
                                        <p:cTn display="0" masterRel="sameClick">
                                          <p:stCondLst>
                                            <p:cond evt="begin" delay="0">
                                              <p:tn val="39"/>
                                            </p:cond>
                                          </p:stCondLst>
                                          <p:endCondLst>
                                            <p:cond evt="onStopAudio" delay="0">
                                              <p:tgtEl>
                                                <p:sldTgt/>
                                              </p:tgtEl>
                                            </p:cond>
                                          </p:endCondLst>
                                        </p:cTn>
                                        <p:tgtEl>
                                          <p:sndTgt r:embed="rId2" name="click.wav"/>
                                        </p:tgtEl>
                                      </p:cMediaNode>
                                    </p:audio>
                                  </p:subTnLst>
                                </p:cTn>
                              </p:par>
                              <p:par>
                                <p:cTn id="43" presetID="23" presetClass="entr" presetSubtype="32" fill="hold" nodeType="withEffect">
                                  <p:stCondLst>
                                    <p:cond delay="1000"/>
                                  </p:stCondLst>
                                  <p:childTnLst>
                                    <p:set>
                                      <p:cBhvr>
                                        <p:cTn id="44" dur="1" fill="hold">
                                          <p:stCondLst>
                                            <p:cond delay="0"/>
                                          </p:stCondLst>
                                        </p:cTn>
                                        <p:tgtEl>
                                          <p:spTgt spid="47"/>
                                        </p:tgtEl>
                                        <p:attrNameLst>
                                          <p:attrName>style.visibility</p:attrName>
                                        </p:attrNameLst>
                                      </p:cBhvr>
                                      <p:to>
                                        <p:strVal val="visible"/>
                                      </p:to>
                                    </p:set>
                                    <p:anim calcmode="lin" valueType="num">
                                      <p:cBhvr>
                                        <p:cTn id="45" dur="250" fill="hold"/>
                                        <p:tgtEl>
                                          <p:spTgt spid="47"/>
                                        </p:tgtEl>
                                        <p:attrNameLst>
                                          <p:attrName>ppt_w</p:attrName>
                                        </p:attrNameLst>
                                      </p:cBhvr>
                                      <p:tavLst>
                                        <p:tav tm="0">
                                          <p:val>
                                            <p:strVal val="4*#ppt_w"/>
                                          </p:val>
                                        </p:tav>
                                        <p:tav tm="100000">
                                          <p:val>
                                            <p:strVal val="#ppt_w"/>
                                          </p:val>
                                        </p:tav>
                                      </p:tavLst>
                                    </p:anim>
                                    <p:anim calcmode="lin" valueType="num">
                                      <p:cBhvr>
                                        <p:cTn id="46"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3"/>
                                            </p:cond>
                                          </p:stCondLst>
                                          <p:endCondLst>
                                            <p:cond evt="onStopAudio" delay="0">
                                              <p:tgtEl>
                                                <p:sldTgt/>
                                              </p:tgtEl>
                                            </p:cond>
                                          </p:endCondLst>
                                        </p:cTn>
                                        <p:tgtEl>
                                          <p:sndTgt r:embed="rId3" name="Wrong Buzzer.wav"/>
                                        </p:tgtEl>
                                      </p:cMediaNode>
                                    </p:audio>
                                  </p:subTnLst>
                                </p:cTn>
                              </p:par>
                              <p:par>
                                <p:cTn id="47" presetID="1" presetClass="emph" presetSubtype="2" fill="hold" nodeType="withEffect">
                                  <p:stCondLst>
                                    <p:cond delay="1000"/>
                                  </p:stCondLst>
                                  <p:childTnLst>
                                    <p:animClr clrSpc="rgb" dir="cw">
                                      <p:cBhvr>
                                        <p:cTn id="48" dur="250" fill="hold"/>
                                        <p:tgtEl>
                                          <p:spTgt spid="26"/>
                                        </p:tgtEl>
                                        <p:attrNameLst>
                                          <p:attrName>fillcolor</p:attrName>
                                        </p:attrNameLst>
                                      </p:cBhvr>
                                      <p:to>
                                        <a:srgbClr val="FFFF00"/>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1" restart="whenNotActive" fill="hold" evtFilter="cancelBubble" nodeType="interactiveSeq">
                <p:stCondLst>
                  <p:cond evt="onClick" delay="0">
                    <p:tgtEl>
                      <p:spTgt spid="42"/>
                    </p:tgtEl>
                  </p:cond>
                </p:stCondLst>
                <p:endSync evt="end" delay="0">
                  <p:rtn val="all"/>
                </p:endSync>
                <p:childTnLst>
                  <p:par>
                    <p:cTn id="52" fill="hold">
                      <p:stCondLst>
                        <p:cond delay="0"/>
                      </p:stCondLst>
                      <p:childTnLst>
                        <p:par>
                          <p:cTn id="53" fill="hold">
                            <p:stCondLst>
                              <p:cond delay="0"/>
                            </p:stCondLst>
                            <p:childTnLst>
                              <p:par>
                                <p:cTn id="54" presetID="1" presetClass="emph" presetSubtype="2" fill="hold" nodeType="clickEffect">
                                  <p:stCondLst>
                                    <p:cond delay="0"/>
                                  </p:stCondLst>
                                  <p:childTnLst>
                                    <p:animClr clrSpc="rgb" dir="cw">
                                      <p:cBhvr>
                                        <p:cTn id="55" dur="250" fill="hold"/>
                                        <p:tgtEl>
                                          <p:spTgt spid="42"/>
                                        </p:tgtEl>
                                        <p:attrNameLst>
                                          <p:attrName>fillcolor</p:attrName>
                                        </p:attrNameLst>
                                      </p:cBhvr>
                                      <p:to>
                                        <a:srgbClr val="FFF2CC"/>
                                      </p:to>
                                    </p:animClr>
                                    <p:set>
                                      <p:cBhvr>
                                        <p:cTn id="56" dur="250" fill="hold"/>
                                        <p:tgtEl>
                                          <p:spTgt spid="42"/>
                                        </p:tgtEl>
                                        <p:attrNameLst>
                                          <p:attrName>fill.type</p:attrName>
                                        </p:attrNameLst>
                                      </p:cBhvr>
                                      <p:to>
                                        <p:strVal val="solid"/>
                                      </p:to>
                                    </p:set>
                                    <p:set>
                                      <p:cBhvr>
                                        <p:cTn id="57" dur="250" fill="hold"/>
                                        <p:tgtEl>
                                          <p:spTgt spid="42"/>
                                        </p:tgtEl>
                                        <p:attrNameLst>
                                          <p:attrName>fill.on</p:attrName>
                                        </p:attrNameLst>
                                      </p:cBhvr>
                                      <p:to>
                                        <p:strVal val="true"/>
                                      </p:to>
                                    </p:set>
                                  </p:childTnLst>
                                  <p:subTnLst>
                                    <p:audio>
                                      <p:cMediaNode>
                                        <p:cTn display="0" masterRel="sameClick">
                                          <p:stCondLst>
                                            <p:cond evt="begin" delay="0">
                                              <p:tn val="54"/>
                                            </p:cond>
                                          </p:stCondLst>
                                          <p:endCondLst>
                                            <p:cond evt="onStopAudio" delay="0">
                                              <p:tgtEl>
                                                <p:sldTgt/>
                                              </p:tgtEl>
                                            </p:cond>
                                          </p:endCondLst>
                                        </p:cTn>
                                        <p:tgtEl>
                                          <p:sndTgt r:embed="rId2" name="click.wav"/>
                                        </p:tgtEl>
                                      </p:cMediaNode>
                                    </p:audio>
                                  </p:subTnLst>
                                </p:cTn>
                              </p:par>
                              <p:par>
                                <p:cTn id="58" presetID="23" presetClass="entr" presetSubtype="32" fill="hold" nodeType="withEffect">
                                  <p:stCondLst>
                                    <p:cond delay="1000"/>
                                  </p:stCondLst>
                                  <p:childTnLst>
                                    <p:set>
                                      <p:cBhvr>
                                        <p:cTn id="59" dur="1" fill="hold">
                                          <p:stCondLst>
                                            <p:cond delay="0"/>
                                          </p:stCondLst>
                                        </p:cTn>
                                        <p:tgtEl>
                                          <p:spTgt spid="53"/>
                                        </p:tgtEl>
                                        <p:attrNameLst>
                                          <p:attrName>style.visibility</p:attrName>
                                        </p:attrNameLst>
                                      </p:cBhvr>
                                      <p:to>
                                        <p:strVal val="visible"/>
                                      </p:to>
                                    </p:set>
                                    <p:anim calcmode="lin" valueType="num">
                                      <p:cBhvr>
                                        <p:cTn id="60" dur="250" fill="hold"/>
                                        <p:tgtEl>
                                          <p:spTgt spid="53"/>
                                        </p:tgtEl>
                                        <p:attrNameLst>
                                          <p:attrName>ppt_w</p:attrName>
                                        </p:attrNameLst>
                                      </p:cBhvr>
                                      <p:tavLst>
                                        <p:tav tm="0">
                                          <p:val>
                                            <p:strVal val="4*#ppt_w"/>
                                          </p:val>
                                        </p:tav>
                                        <p:tav tm="100000">
                                          <p:val>
                                            <p:strVal val="#ppt_w"/>
                                          </p:val>
                                        </p:tav>
                                      </p:tavLst>
                                    </p:anim>
                                    <p:anim calcmode="lin" valueType="num">
                                      <p:cBhvr>
                                        <p:cTn id="61"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8"/>
                                            </p:cond>
                                          </p:stCondLst>
                                          <p:endCondLst>
                                            <p:cond evt="onStopAudio" delay="0">
                                              <p:tgtEl>
                                                <p:sldTgt/>
                                              </p:tgtEl>
                                            </p:cond>
                                          </p:endCondLst>
                                        </p:cTn>
                                        <p:tgtEl>
                                          <p:sndTgt r:embed="rId3" name="Wrong Buzzer.wav"/>
                                        </p:tgtEl>
                                      </p:cMediaNode>
                                    </p:audio>
                                  </p:subTnLst>
                                </p:cTn>
                              </p:par>
                              <p:par>
                                <p:cTn id="62" presetID="1" presetClass="emph" presetSubtype="2" fill="hold" nodeType="withEffect">
                                  <p:stCondLst>
                                    <p:cond delay="1000"/>
                                  </p:stCondLst>
                                  <p:childTnLst>
                                    <p:animClr clrSpc="rgb" dir="cw">
                                      <p:cBhvr>
                                        <p:cTn id="63" dur="250" fill="hold"/>
                                        <p:tgtEl>
                                          <p:spTgt spid="42"/>
                                        </p:tgtEl>
                                        <p:attrNameLst>
                                          <p:attrName>fillcolor</p:attrName>
                                        </p:attrNameLst>
                                      </p:cBhvr>
                                      <p:to>
                                        <a:srgbClr val="FFFF00"/>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6" restart="whenNotActive" fill="hold" evtFilter="cancelBubble" nodeType="interactiveSeq">
                <p:stCondLst>
                  <p:cond evt="onClick" delay="0">
                    <p:tgtEl>
                      <p:spTgt spid="43"/>
                    </p:tgtEl>
                  </p:cond>
                </p:stCondLst>
                <p:endSync evt="end" delay="0">
                  <p:rtn val="all"/>
                </p:endSync>
                <p:childTnLst>
                  <p:par>
                    <p:cTn id="67" fill="hold">
                      <p:stCondLst>
                        <p:cond delay="0"/>
                      </p:stCondLst>
                      <p:childTnLst>
                        <p:par>
                          <p:cTn id="68" fill="hold">
                            <p:stCondLst>
                              <p:cond delay="0"/>
                            </p:stCondLst>
                            <p:childTnLst>
                              <p:par>
                                <p:cTn id="69" presetID="1" presetClass="emph" presetSubtype="2" fill="hold" nodeType="clickEffect">
                                  <p:stCondLst>
                                    <p:cond delay="0"/>
                                  </p:stCondLst>
                                  <p:childTnLst>
                                    <p:animClr clrSpc="rgb" dir="cw">
                                      <p:cBhvr>
                                        <p:cTn id="70" dur="250" fill="hold"/>
                                        <p:tgtEl>
                                          <p:spTgt spid="43"/>
                                        </p:tgtEl>
                                        <p:attrNameLst>
                                          <p:attrName>fillcolor</p:attrName>
                                        </p:attrNameLst>
                                      </p:cBhvr>
                                      <p:to>
                                        <a:srgbClr val="FFF2CC"/>
                                      </p:to>
                                    </p:animClr>
                                    <p:set>
                                      <p:cBhvr>
                                        <p:cTn id="71" dur="250" fill="hold"/>
                                        <p:tgtEl>
                                          <p:spTgt spid="43"/>
                                        </p:tgtEl>
                                        <p:attrNameLst>
                                          <p:attrName>fill.type</p:attrName>
                                        </p:attrNameLst>
                                      </p:cBhvr>
                                      <p:to>
                                        <p:strVal val="solid"/>
                                      </p:to>
                                    </p:set>
                                    <p:set>
                                      <p:cBhvr>
                                        <p:cTn id="72" dur="250" fill="hold"/>
                                        <p:tgtEl>
                                          <p:spTgt spid="43"/>
                                        </p:tgtEl>
                                        <p:attrNameLst>
                                          <p:attrName>fill.on</p:attrName>
                                        </p:attrNameLst>
                                      </p:cBhvr>
                                      <p:to>
                                        <p:strVal val="true"/>
                                      </p:to>
                                    </p:set>
                                  </p:childTnLst>
                                  <p:subTnLst>
                                    <p:audio>
                                      <p:cMediaNode>
                                        <p:cTn display="0" masterRel="sameClick">
                                          <p:stCondLst>
                                            <p:cond evt="begin" delay="0">
                                              <p:tn val="69"/>
                                            </p:cond>
                                          </p:stCondLst>
                                          <p:endCondLst>
                                            <p:cond evt="onStopAudio" delay="0">
                                              <p:tgtEl>
                                                <p:sldTgt/>
                                              </p:tgtEl>
                                            </p:cond>
                                          </p:endCondLst>
                                        </p:cTn>
                                        <p:tgtEl>
                                          <p:sndTgt r:embed="rId2" name="click.wav"/>
                                        </p:tgtEl>
                                      </p:cMediaNode>
                                    </p:audio>
                                  </p:subTnLst>
                                </p:cTn>
                              </p:par>
                              <p:par>
                                <p:cTn id="73" presetID="23" presetClass="entr" presetSubtype="32" fill="hold" nodeType="withEffect">
                                  <p:stCondLst>
                                    <p:cond delay="1000"/>
                                  </p:stCondLst>
                                  <p:childTnLst>
                                    <p:set>
                                      <p:cBhvr>
                                        <p:cTn id="74" dur="1" fill="hold">
                                          <p:stCondLst>
                                            <p:cond delay="0"/>
                                          </p:stCondLst>
                                        </p:cTn>
                                        <p:tgtEl>
                                          <p:spTgt spid="51"/>
                                        </p:tgtEl>
                                        <p:attrNameLst>
                                          <p:attrName>style.visibility</p:attrName>
                                        </p:attrNameLst>
                                      </p:cBhvr>
                                      <p:to>
                                        <p:strVal val="visible"/>
                                      </p:to>
                                    </p:set>
                                    <p:anim calcmode="lin" valueType="num">
                                      <p:cBhvr>
                                        <p:cTn id="75" dur="250" fill="hold"/>
                                        <p:tgtEl>
                                          <p:spTgt spid="51"/>
                                        </p:tgtEl>
                                        <p:attrNameLst>
                                          <p:attrName>ppt_w</p:attrName>
                                        </p:attrNameLst>
                                      </p:cBhvr>
                                      <p:tavLst>
                                        <p:tav tm="0">
                                          <p:val>
                                            <p:strVal val="4*#ppt_w"/>
                                          </p:val>
                                        </p:tav>
                                        <p:tav tm="100000">
                                          <p:val>
                                            <p:strVal val="#ppt_w"/>
                                          </p:val>
                                        </p:tav>
                                      </p:tavLst>
                                    </p:anim>
                                    <p:anim calcmode="lin" valueType="num">
                                      <p:cBhvr>
                                        <p:cTn id="76"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3"/>
                                            </p:cond>
                                          </p:stCondLst>
                                          <p:endCondLst>
                                            <p:cond evt="onStopAudio" delay="0">
                                              <p:tgtEl>
                                                <p:sldTgt/>
                                              </p:tgtEl>
                                            </p:cond>
                                          </p:endCondLst>
                                        </p:cTn>
                                        <p:tgtEl>
                                          <p:sndTgt r:embed="rId3" name="Wrong Buzzer.wav"/>
                                        </p:tgtEl>
                                      </p:cMediaNode>
                                    </p:audio>
                                  </p:subTnLst>
                                </p:cTn>
                              </p:par>
                              <p:par>
                                <p:cTn id="77" presetID="1" presetClass="emph" presetSubtype="2" fill="hold" nodeType="withEffect">
                                  <p:stCondLst>
                                    <p:cond delay="1000"/>
                                  </p:stCondLst>
                                  <p:childTnLst>
                                    <p:animClr clrSpc="rgb" dir="cw">
                                      <p:cBhvr>
                                        <p:cTn id="78" dur="250" fill="hold"/>
                                        <p:tgtEl>
                                          <p:spTgt spid="43"/>
                                        </p:tgtEl>
                                        <p:attrNameLst>
                                          <p:attrName>fillcolor</p:attrName>
                                        </p:attrNameLst>
                                      </p:cBhvr>
                                      <p:to>
                                        <a:srgbClr val="FFFF00"/>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1" restart="whenNotActive" fill="hold" evtFilter="cancelBubble" nodeType="interactiveSeq">
                <p:stCondLst>
                  <p:cond evt="onClick" delay="0">
                    <p:tgtEl>
                      <p:spTgt spid="44"/>
                    </p:tgtEl>
                  </p:cond>
                </p:stCondLst>
                <p:endSync evt="end" delay="0">
                  <p:rtn val="all"/>
                </p:endSync>
                <p:childTnLst>
                  <p:par>
                    <p:cTn id="82" fill="hold">
                      <p:stCondLst>
                        <p:cond delay="0"/>
                      </p:stCondLst>
                      <p:childTnLst>
                        <p:par>
                          <p:cTn id="83" fill="hold">
                            <p:stCondLst>
                              <p:cond delay="0"/>
                            </p:stCondLst>
                            <p:childTnLst>
                              <p:par>
                                <p:cTn id="84" presetID="1" presetClass="emph" presetSubtype="2" fill="hold" nodeType="clickEffect">
                                  <p:stCondLst>
                                    <p:cond delay="0"/>
                                  </p:stCondLst>
                                  <p:childTnLst>
                                    <p:animClr clrSpc="rgb" dir="cw">
                                      <p:cBhvr>
                                        <p:cTn id="85" dur="250" fill="hold"/>
                                        <p:tgtEl>
                                          <p:spTgt spid="44"/>
                                        </p:tgtEl>
                                        <p:attrNameLst>
                                          <p:attrName>fillcolor</p:attrName>
                                        </p:attrNameLst>
                                      </p:cBhvr>
                                      <p:to>
                                        <a:srgbClr val="FFF2CC"/>
                                      </p:to>
                                    </p:animClr>
                                    <p:set>
                                      <p:cBhvr>
                                        <p:cTn id="86" dur="250" fill="hold"/>
                                        <p:tgtEl>
                                          <p:spTgt spid="44"/>
                                        </p:tgtEl>
                                        <p:attrNameLst>
                                          <p:attrName>fill.type</p:attrName>
                                        </p:attrNameLst>
                                      </p:cBhvr>
                                      <p:to>
                                        <p:strVal val="solid"/>
                                      </p:to>
                                    </p:set>
                                    <p:set>
                                      <p:cBhvr>
                                        <p:cTn id="87" dur="250" fill="hold"/>
                                        <p:tgtEl>
                                          <p:spTgt spid="44"/>
                                        </p:tgtEl>
                                        <p:attrNameLst>
                                          <p:attrName>fill.on</p:attrName>
                                        </p:attrNameLst>
                                      </p:cBhvr>
                                      <p:to>
                                        <p:strVal val="true"/>
                                      </p:to>
                                    </p:set>
                                  </p:childTnLst>
                                  <p:subTnLst>
                                    <p:audio>
                                      <p:cMediaNode>
                                        <p:cTn display="0" masterRel="sameClick">
                                          <p:stCondLst>
                                            <p:cond evt="begin" delay="0">
                                              <p:tn val="84"/>
                                            </p:cond>
                                          </p:stCondLst>
                                          <p:endCondLst>
                                            <p:cond evt="onStopAudio" delay="0">
                                              <p:tgtEl>
                                                <p:sldTgt/>
                                              </p:tgtEl>
                                            </p:cond>
                                          </p:endCondLst>
                                        </p:cTn>
                                        <p:tgtEl>
                                          <p:sndTgt r:embed="rId2" name="click.wav"/>
                                        </p:tgtEl>
                                      </p:cMediaNode>
                                    </p:audio>
                                  </p:subTnLst>
                                </p:cTn>
                              </p:par>
                              <p:par>
                                <p:cTn id="88" presetID="23" presetClass="entr" presetSubtype="32" fill="hold" nodeType="withEffect">
                                  <p:stCondLst>
                                    <p:cond delay="1000"/>
                                  </p:stCondLst>
                                  <p:childTnLst>
                                    <p:set>
                                      <p:cBhvr>
                                        <p:cTn id="89" dur="1" fill="hold">
                                          <p:stCondLst>
                                            <p:cond delay="0"/>
                                          </p:stCondLst>
                                        </p:cTn>
                                        <p:tgtEl>
                                          <p:spTgt spid="49"/>
                                        </p:tgtEl>
                                        <p:attrNameLst>
                                          <p:attrName>style.visibility</p:attrName>
                                        </p:attrNameLst>
                                      </p:cBhvr>
                                      <p:to>
                                        <p:strVal val="visible"/>
                                      </p:to>
                                    </p:set>
                                    <p:anim calcmode="lin" valueType="num">
                                      <p:cBhvr>
                                        <p:cTn id="90" dur="250" fill="hold"/>
                                        <p:tgtEl>
                                          <p:spTgt spid="49"/>
                                        </p:tgtEl>
                                        <p:attrNameLst>
                                          <p:attrName>ppt_w</p:attrName>
                                        </p:attrNameLst>
                                      </p:cBhvr>
                                      <p:tavLst>
                                        <p:tav tm="0">
                                          <p:val>
                                            <p:strVal val="4*#ppt_w"/>
                                          </p:val>
                                        </p:tav>
                                        <p:tav tm="100000">
                                          <p:val>
                                            <p:strVal val="#ppt_w"/>
                                          </p:val>
                                        </p:tav>
                                      </p:tavLst>
                                    </p:anim>
                                    <p:anim calcmode="lin" valueType="num">
                                      <p:cBhvr>
                                        <p:cTn id="91"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8"/>
                                            </p:cond>
                                          </p:stCondLst>
                                          <p:endCondLst>
                                            <p:cond evt="onStopAudio" delay="0">
                                              <p:tgtEl>
                                                <p:sldTgt/>
                                              </p:tgtEl>
                                            </p:cond>
                                          </p:endCondLst>
                                        </p:cTn>
                                        <p:tgtEl>
                                          <p:sndTgt r:embed="rId4" name="Check mark.wav"/>
                                        </p:tgtEl>
                                      </p:cMediaNode>
                                    </p:audio>
                                  </p:subTnLst>
                                </p:cTn>
                              </p:par>
                              <p:par>
                                <p:cTn id="92" presetID="1" presetClass="emph" presetSubtype="2" fill="hold" nodeType="withEffect">
                                  <p:stCondLst>
                                    <p:cond delay="1000"/>
                                  </p:stCondLst>
                                  <p:childTnLst>
                                    <p:animClr clrSpc="rgb" dir="cw">
                                      <p:cBhvr>
                                        <p:cTn id="93" dur="250" fill="hold"/>
                                        <p:tgtEl>
                                          <p:spTgt spid="44"/>
                                        </p:tgtEl>
                                        <p:attrNameLst>
                                          <p:attrName>fillcolor</p:attrName>
                                        </p:attrNameLst>
                                      </p:cBhvr>
                                      <p:to>
                                        <a:srgbClr val="00B050"/>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8DB7B6E3-A6BE-47A7-8D88-FBCBFC01CFF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grpSp>
        <p:nvGrpSpPr>
          <p:cNvPr id="11" name="组合 10">
            <a:extLst>
              <a:ext uri="{FF2B5EF4-FFF2-40B4-BE49-F238E27FC236}">
                <a16:creationId xmlns:a16="http://schemas.microsoft.com/office/drawing/2014/main" id="{AE6D6197-B3F5-4EA2-81CD-C1806D04F2D2}"/>
              </a:ext>
            </a:extLst>
          </p:cNvPr>
          <p:cNvGrpSpPr/>
          <p:nvPr/>
        </p:nvGrpSpPr>
        <p:grpSpPr>
          <a:xfrm>
            <a:off x="1902692" y="168442"/>
            <a:ext cx="4838951" cy="2846159"/>
            <a:chOff x="2870033" y="350993"/>
            <a:chExt cx="6451934" cy="3794879"/>
          </a:xfrm>
        </p:grpSpPr>
        <p:sp>
          <p:nvSpPr>
            <p:cNvPr id="5" name="思想气泡: 云 4">
              <a:extLst>
                <a:ext uri="{FF2B5EF4-FFF2-40B4-BE49-F238E27FC236}">
                  <a16:creationId xmlns:a16="http://schemas.microsoft.com/office/drawing/2014/main" id="{D344D562-86E2-4622-B1DC-13C44A859631}"/>
                </a:ext>
              </a:extLst>
            </p:cNvPr>
            <p:cNvSpPr/>
            <p:nvPr/>
          </p:nvSpPr>
          <p:spPr>
            <a:xfrm>
              <a:off x="2870033" y="544512"/>
              <a:ext cx="6451934" cy="3601360"/>
            </a:xfrm>
            <a:prstGeom prst="cloudCallout">
              <a:avLst>
                <a:gd name="adj1" fmla="val 47855"/>
                <a:gd name="adj2" fmla="val 46295"/>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6" name="文本框 5">
              <a:extLst>
                <a:ext uri="{FF2B5EF4-FFF2-40B4-BE49-F238E27FC236}">
                  <a16:creationId xmlns:a16="http://schemas.microsoft.com/office/drawing/2014/main" id="{B096DC4A-76A3-4991-A656-A9B4E79C86B4}"/>
                </a:ext>
              </a:extLst>
            </p:cNvPr>
            <p:cNvSpPr txBox="1"/>
            <p:nvPr/>
          </p:nvSpPr>
          <p:spPr>
            <a:xfrm>
              <a:off x="5110467" y="350993"/>
              <a:ext cx="3561348" cy="1231107"/>
            </a:xfrm>
            <a:prstGeom prst="rect">
              <a:avLst/>
            </a:prstGeom>
            <a:noFill/>
          </p:spPr>
          <p:txBody>
            <a:bodyPr wrap="square" rtlCol="0">
              <a:spAutoFit/>
            </a:bodyPr>
            <a:lstStyle/>
            <a:p>
              <a:pPr algn="ctr" defTabSz="685800">
                <a:buClrTx/>
              </a:pPr>
              <a:r>
                <a:rPr lang="en-US" altLang="zh-CN" sz="5400" b="1" kern="1200">
                  <a:solidFill>
                    <a:srgbClr val="9DBA20"/>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I.</a:t>
              </a:r>
              <a:endParaRPr lang="zh-CN" altLang="en-US" sz="5400" b="1" kern="1200" dirty="0">
                <a:solidFill>
                  <a:srgbClr val="9DBA20"/>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8" name="文本框 7">
              <a:extLst>
                <a:ext uri="{FF2B5EF4-FFF2-40B4-BE49-F238E27FC236}">
                  <a16:creationId xmlns:a16="http://schemas.microsoft.com/office/drawing/2014/main" id="{9D89CE9B-3BF6-46A4-B790-0D884AE1CD20}"/>
                </a:ext>
              </a:extLst>
            </p:cNvPr>
            <p:cNvSpPr txBox="1"/>
            <p:nvPr/>
          </p:nvSpPr>
          <p:spPr>
            <a:xfrm>
              <a:off x="3175414" y="1289314"/>
              <a:ext cx="5841170" cy="2339102"/>
            </a:xfrm>
            <a:prstGeom prst="rect">
              <a:avLst/>
            </a:prstGeom>
            <a:noFill/>
          </p:spPr>
          <p:txBody>
            <a:bodyPr wrap="square" rtlCol="0">
              <a:spAutoFit/>
            </a:bodyPr>
            <a:lstStyle/>
            <a:p>
              <a:pPr algn="ctr" defTabSz="685800">
                <a:buClrTx/>
              </a:pPr>
              <a:r>
                <a:rPr lang="en-US" altLang="zh-CN" sz="36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Tìm hiểu giới thiệu bài học và tri thức Ngữ văn</a:t>
              </a:r>
              <a:endParaRPr lang="zh-CN" altLang="en-US" sz="36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grpSp>
      <p:sp>
        <p:nvSpPr>
          <p:cNvPr id="10" name="文本框 9">
            <a:extLst>
              <a:ext uri="{FF2B5EF4-FFF2-40B4-BE49-F238E27FC236}">
                <a16:creationId xmlns:a16="http://schemas.microsoft.com/office/drawing/2014/main" id="{626E16D4-81F0-4B85-8A2A-A102C5E682FE}"/>
              </a:ext>
            </a:extLst>
          </p:cNvPr>
          <p:cNvSpPr txBox="1"/>
          <p:nvPr/>
        </p:nvSpPr>
        <p:spPr>
          <a:xfrm>
            <a:off x="3862388" y="-243640"/>
            <a:ext cx="184731" cy="300082"/>
          </a:xfrm>
          <a:prstGeom prst="rect">
            <a:avLst/>
          </a:prstGeom>
          <a:noFill/>
        </p:spPr>
        <p:txBody>
          <a:bodyPr wrap="none" rtlCol="0">
            <a:spAutoFit/>
          </a:bodyPr>
          <a:lstStyle/>
          <a:p>
            <a:pPr defTabSz="685800">
              <a:buClrTx/>
            </a:pPr>
            <a:endParaRPr lang="zh-CN" altLang="en-US" sz="1350" kern="1200" dirty="0">
              <a:solidFill>
                <a:prstClr val="black"/>
              </a:solidFill>
              <a:latin typeface="Calibri"/>
              <a:ea typeface="微软雅黑" panose="020B0503020204020204" pitchFamily="34" charset="-122"/>
              <a:cs typeface="+mn-cs"/>
            </a:endParaRPr>
          </a:p>
        </p:txBody>
      </p:sp>
      <p:pic>
        <p:nvPicPr>
          <p:cNvPr id="12" name="图片 1">
            <a:extLst>
              <a:ext uri="{FF2B5EF4-FFF2-40B4-BE49-F238E27FC236}">
                <a16:creationId xmlns:a16="http://schemas.microsoft.com/office/drawing/2014/main" id="{85161BD4-7769-7477-F460-03B5FFD891EF}"/>
              </a:ext>
            </a:extLst>
          </p:cNvPr>
          <p:cNvPicPr>
            <a:picLocks noChangeAspect="1"/>
          </p:cNvPicPr>
          <p:nvPr/>
        </p:nvPicPr>
        <p:blipFill>
          <a:blip r:embed="rId5">
            <a:extLst>
              <a:ext uri="{28A0092B-C50C-407E-A947-70E740481C1C}">
                <a14:useLocalDpi xmlns:a14="http://schemas.microsoft.com/office/drawing/2010/main" val="0"/>
              </a:ext>
            </a:extLst>
          </a:blip>
          <a:srcRect l="65852" t="26623" r="18120" b="47937"/>
          <a:stretch>
            <a:fillRect/>
          </a:stretch>
        </p:blipFill>
        <p:spPr>
          <a:xfrm>
            <a:off x="5773580" y="365690"/>
            <a:ext cx="1057910" cy="835660"/>
          </a:xfrm>
          <a:prstGeom prst="rect">
            <a:avLst/>
          </a:prstGeom>
        </p:spPr>
      </p:pic>
      <p:pic>
        <p:nvPicPr>
          <p:cNvPr id="13" name="图片 2">
            <a:extLst>
              <a:ext uri="{FF2B5EF4-FFF2-40B4-BE49-F238E27FC236}">
                <a16:creationId xmlns:a16="http://schemas.microsoft.com/office/drawing/2014/main" id="{97B4F7BD-25A7-ECA1-1A95-8FD39B646884}"/>
              </a:ext>
            </a:extLst>
          </p:cNvPr>
          <p:cNvPicPr>
            <a:picLocks noChangeAspect="1"/>
          </p:cNvPicPr>
          <p:nvPr/>
        </p:nvPicPr>
        <p:blipFill>
          <a:blip r:embed="rId6" cstate="print">
            <a:extLst>
              <a:ext uri="{28A0092B-C50C-407E-A947-70E740481C1C}">
                <a14:useLocalDpi xmlns:a14="http://schemas.microsoft.com/office/drawing/2010/main" val="0"/>
              </a:ext>
            </a:extLst>
          </a:blip>
          <a:srcRect l="65852" t="26623" r="18120" b="47937"/>
          <a:stretch>
            <a:fillRect/>
          </a:stretch>
        </p:blipFill>
        <p:spPr>
          <a:xfrm flipH="1">
            <a:off x="1843132" y="3095490"/>
            <a:ext cx="670560" cy="529590"/>
          </a:xfrm>
          <a:prstGeom prst="rect">
            <a:avLst/>
          </a:prstGeom>
        </p:spPr>
      </p:pic>
      <p:pic>
        <p:nvPicPr>
          <p:cNvPr id="14" name="图片 6">
            <a:extLst>
              <a:ext uri="{FF2B5EF4-FFF2-40B4-BE49-F238E27FC236}">
                <a16:creationId xmlns:a16="http://schemas.microsoft.com/office/drawing/2014/main" id="{E9551449-0AE9-521B-9980-EED1F746B6F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09090" y="0"/>
            <a:ext cx="2934910" cy="3262745"/>
          </a:xfrm>
          <a:prstGeom prst="rect">
            <a:avLst/>
          </a:prstGeom>
        </p:spPr>
      </p:pic>
      <p:pic>
        <p:nvPicPr>
          <p:cNvPr id="15" name="图片 4">
            <a:extLst>
              <a:ext uri="{FF2B5EF4-FFF2-40B4-BE49-F238E27FC236}">
                <a16:creationId xmlns:a16="http://schemas.microsoft.com/office/drawing/2014/main" id="{DCAD4FEB-5AD0-94A2-E02B-DD85F230C3AB}"/>
              </a:ext>
            </a:extLst>
          </p:cNvPr>
          <p:cNvPicPr>
            <a:picLocks noChangeAspect="1"/>
          </p:cNvPicPr>
          <p:nvPr/>
        </p:nvPicPr>
        <p:blipFill>
          <a:blip r:embed="rId8"/>
          <a:stretch>
            <a:fillRect/>
          </a:stretch>
        </p:blipFill>
        <p:spPr>
          <a:xfrm>
            <a:off x="4377208" y="2297341"/>
            <a:ext cx="2846159" cy="2846159"/>
          </a:xfrm>
          <a:prstGeom prst="rect">
            <a:avLst/>
          </a:prstGeom>
        </p:spPr>
      </p:pic>
    </p:spTree>
    <p:custDataLst>
      <p:tags r:id="rId1"/>
    </p:custDataLst>
    <p:extLst>
      <p:ext uri="{BB962C8B-B14F-4D97-AF65-F5344CB8AC3E}">
        <p14:creationId xmlns:p14="http://schemas.microsoft.com/office/powerpoint/2010/main" val="4531012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p:cTn id="26" dur="1000" fill="hold"/>
                                        <p:tgtEl>
                                          <p:spTgt spid="11"/>
                                        </p:tgtEl>
                                        <p:attrNameLst>
                                          <p:attrName>ppt_w</p:attrName>
                                        </p:attrNameLst>
                                      </p:cBhvr>
                                      <p:tavLst>
                                        <p:tav tm="0">
                                          <p:val>
                                            <p:fltVal val="0"/>
                                          </p:val>
                                        </p:tav>
                                        <p:tav tm="100000">
                                          <p:val>
                                            <p:strVal val="#ppt_w"/>
                                          </p:val>
                                        </p:tav>
                                      </p:tavLst>
                                    </p:anim>
                                    <p:anim calcmode="lin" valueType="num">
                                      <p:cBhvr>
                                        <p:cTn id="27" dur="1000" fill="hold"/>
                                        <p:tgtEl>
                                          <p:spTgt spid="11"/>
                                        </p:tgtEl>
                                        <p:attrNameLst>
                                          <p:attrName>ppt_h</p:attrName>
                                        </p:attrNameLst>
                                      </p:cBhvr>
                                      <p:tavLst>
                                        <p:tav tm="0">
                                          <p:val>
                                            <p:fltVal val="0"/>
                                          </p:val>
                                        </p:tav>
                                        <p:tav tm="100000">
                                          <p:val>
                                            <p:strVal val="#ppt_h"/>
                                          </p:val>
                                        </p:tav>
                                      </p:tavLst>
                                    </p:anim>
                                    <p:anim calcmode="lin" valueType="num">
                                      <p:cBhvr>
                                        <p:cTn id="28" dur="1000" fill="hold"/>
                                        <p:tgtEl>
                                          <p:spTgt spid="11"/>
                                        </p:tgtEl>
                                        <p:attrNameLst>
                                          <p:attrName>style.rotation</p:attrName>
                                        </p:attrNameLst>
                                      </p:cBhvr>
                                      <p:tavLst>
                                        <p:tav tm="0">
                                          <p:val>
                                            <p:fltVal val="90"/>
                                          </p:val>
                                        </p:tav>
                                        <p:tav tm="100000">
                                          <p:val>
                                            <p:fltVal val="0"/>
                                          </p:val>
                                        </p:tav>
                                      </p:tavLst>
                                    </p:anim>
                                    <p:animEffect transition="in" filter="fade">
                                      <p:cBhvr>
                                        <p:cTn id="29"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52E7FA4-7442-4BA0-B851-16FBDF0D992D}"/>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832666" y="182711"/>
            <a:ext cx="7799071" cy="942933"/>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defRPr/>
            </a:pPr>
            <a:endParaRPr lang="en-US" sz="4400" kern="1200">
              <a:solidFill>
                <a:schemeClr val="tx1"/>
              </a:solidFill>
              <a:latin typeface="Times New Roman" panose="02020603050405020304" pitchFamily="18" charset="0"/>
              <a:cs typeface="Times New Roman" panose="02020603050405020304" pitchFamily="18" charset="0"/>
            </a:endParaRPr>
          </a:p>
          <a:p>
            <a:pPr algn="ctr" defTabSz="914378">
              <a:defRPr/>
            </a:pPr>
            <a:endParaRPr lang="en-US" sz="4400" kern="1200">
              <a:solidFill>
                <a:schemeClr val="tx1"/>
              </a:solidFill>
              <a:latin typeface="Times New Roman" panose="02020603050405020304" pitchFamily="18" charset="0"/>
              <a:cs typeface="Times New Roman" panose="02020603050405020304" pitchFamily="18" charset="0"/>
            </a:endParaRPr>
          </a:p>
          <a:p>
            <a:r>
              <a:rPr lang="en-US" sz="2000" b="1">
                <a:solidFill>
                  <a:schemeClr val="tx1"/>
                </a:solidFill>
              </a:rPr>
              <a:t>Trong bài thơ </a:t>
            </a:r>
            <a:r>
              <a:rPr lang="en-US" sz="2000" b="1" i="1">
                <a:solidFill>
                  <a:schemeClr val="tx1"/>
                </a:solidFill>
              </a:rPr>
              <a:t>Mùa xuân nho nhỏ</a:t>
            </a:r>
            <a:r>
              <a:rPr lang="en-US" sz="2000" b="1">
                <a:solidFill>
                  <a:schemeClr val="tx1"/>
                </a:solidFill>
              </a:rPr>
              <a:t>, mùa xuân của thiên nhiên, đất trời đã được tác giả phác họa qua những hình ảnh, chi tiết nào? </a:t>
            </a:r>
            <a:endParaRPr lang="en-US" sz="2000">
              <a:solidFill>
                <a:schemeClr val="tx1"/>
              </a:solidFill>
            </a:endParaRPr>
          </a:p>
          <a:p>
            <a:pPr algn="ctr" defTabSz="914378">
              <a:defRPr/>
            </a:pPr>
            <a:endParaRPr lang="en-US" sz="8800" b="1">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r>
              <a:rPr lang="en-US" sz="2400" b="1" kern="1200">
                <a:solidFill>
                  <a:prstClr val="black"/>
                </a:solidFill>
                <a:latin typeface="Times New Roman" panose="02020603050405020304" pitchFamily="18" charset="0"/>
                <a:cs typeface="Times New Roman" pitchFamily="18" charset="0"/>
              </a:rPr>
              <a:t>A. </a:t>
            </a:r>
            <a:r>
              <a:rPr lang="en-US" sz="1800">
                <a:solidFill>
                  <a:schemeClr val="tx1"/>
                </a:solidFill>
              </a:rPr>
              <a:t>Bông hoa, người cầm súng, người ra đồng. </a:t>
            </a:r>
          </a:p>
          <a:p>
            <a:pPr defTabSz="685783">
              <a:buClrTx/>
              <a:defRPr/>
            </a:pPr>
            <a:endParaRPr lang="en-US" sz="1800" kern="120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2" name="Rectangle 41"/>
          <p:cNvSpPr/>
          <p:nvPr/>
        </p:nvSpPr>
        <p:spPr>
          <a:xfrm>
            <a:off x="4597962" y="1465151"/>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B</a:t>
            </a:r>
            <a:r>
              <a:rPr lang="en-US" sz="2800" b="1" kern="1200">
                <a:solidFill>
                  <a:prstClr val="black"/>
                </a:solidFill>
                <a:latin typeface="Times New Roman" panose="02020603050405020304" pitchFamily="18" charset="0"/>
                <a:cs typeface="Times New Roman" pitchFamily="18" charset="0"/>
              </a:rPr>
              <a:t>. </a:t>
            </a:r>
            <a:r>
              <a:rPr lang="en-US" sz="1800">
                <a:solidFill>
                  <a:schemeClr val="tx1"/>
                </a:solidFill>
              </a:rPr>
              <a:t>Lộc giặt đầy trên lưng, lộc trải dài nương mạ.</a:t>
            </a:r>
          </a:p>
          <a:p>
            <a:pPr defTabSz="685783">
              <a:buClrTx/>
              <a:defRPr/>
            </a:pPr>
            <a:endParaRPr lang="en-US" sz="1800" kern="1200">
              <a:solidFill>
                <a:schemeClr val="tx1"/>
              </a:solidFill>
              <a:latin typeface="Calibri"/>
            </a:endParaRPr>
          </a:p>
          <a:p>
            <a:pPr defTabSz="685783">
              <a:buClrTx/>
              <a:defRPr/>
            </a:pPr>
            <a:endParaRPr lang="en-US" sz="150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en-US" sz="16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50628" y="2128889"/>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r>
              <a:rPr lang="en-US" sz="2400" b="1" kern="1200">
                <a:solidFill>
                  <a:prstClr val="black"/>
                </a:solidFill>
                <a:latin typeface="Times New Roman" pitchFamily="18" charset="0"/>
                <a:cs typeface="Times New Roman" pitchFamily="18" charset="0"/>
              </a:rPr>
              <a:t>C. </a:t>
            </a:r>
            <a:r>
              <a:rPr lang="en-US" sz="1800">
                <a:solidFill>
                  <a:schemeClr val="tx1"/>
                </a:solidFill>
              </a:rPr>
              <a:t>Bông hoa, dòng sông, giọt âm thanh</a:t>
            </a:r>
            <a:endParaRPr lang="vi-VN" sz="2400" b="1" kern="1200" dirty="0">
              <a:solidFill>
                <a:schemeClr val="tx1"/>
              </a:solidFill>
              <a:latin typeface="Times New Roman" panose="02020603050405020304" pitchFamily="18" charset="0"/>
              <a:cs typeface="Times New Roman" pitchFamily="18" charset="0"/>
            </a:endParaRPr>
          </a:p>
        </p:txBody>
      </p:sp>
      <p:sp>
        <p:nvSpPr>
          <p:cNvPr id="44" name="Rectangle 43"/>
          <p:cNvSpPr/>
          <p:nvPr/>
        </p:nvSpPr>
        <p:spPr>
          <a:xfrm>
            <a:off x="4597962" y="2132030"/>
            <a:ext cx="3740610"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lvl="1" defTabSz="685800">
              <a:buClrTx/>
            </a:pPr>
            <a:r>
              <a:rPr lang="en-US" sz="2400" b="1" kern="1200">
                <a:solidFill>
                  <a:prstClr val="black"/>
                </a:solidFill>
                <a:latin typeface="Times New Roman" pitchFamily="18" charset="0"/>
                <a:cs typeface="Times New Roman" pitchFamily="18" charset="0"/>
              </a:rPr>
              <a:t>D</a:t>
            </a:r>
            <a:r>
              <a:rPr lang="vi-VN" sz="2400" b="1" kern="1200">
                <a:solidFill>
                  <a:prstClr val="black"/>
                </a:solidFill>
                <a:latin typeface="Times New Roman" panose="02020603050405020304" pitchFamily="18" charset="0"/>
                <a:cs typeface="Times New Roman" pitchFamily="18" charset="0"/>
              </a:rPr>
              <a:t>.</a:t>
            </a:r>
            <a:r>
              <a:rPr lang="en-US" sz="2400" b="1" kern="1200">
                <a:solidFill>
                  <a:prstClr val="black"/>
                </a:solidFill>
                <a:latin typeface="Times New Roman" panose="02020603050405020304" pitchFamily="18" charset="0"/>
                <a:cs typeface="Times New Roman" pitchFamily="18" charset="0"/>
              </a:rPr>
              <a:t> </a:t>
            </a:r>
            <a:r>
              <a:rPr lang="en-US" sz="1800">
                <a:solidFill>
                  <a:schemeClr val="tx1"/>
                </a:solidFill>
              </a:rPr>
              <a:t>Bông hoa, dòng sông, tiếng chim hót, giọt âm thanh. </a:t>
            </a:r>
            <a:endParaRPr lang="vi-VN" sz="2400" kern="1200" dirty="0">
              <a:solidFill>
                <a:schemeClr val="tx1"/>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63461" y="2176585"/>
            <a:ext cx="549303" cy="482721"/>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845431" y="2224157"/>
            <a:ext cx="603557" cy="482845"/>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89127" y="1519871"/>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44739E9D-BCD1-49B0-BE95-9978AD6E5626}"/>
              </a:ext>
            </a:extLst>
          </p:cNvPr>
          <p:cNvSpPr/>
          <p:nvPr/>
        </p:nvSpPr>
        <p:spPr>
          <a:xfrm>
            <a:off x="4972050" y="3429000"/>
            <a:ext cx="1028700"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00" b="1" kern="1200">
                <a:solidFill>
                  <a:prstClr val="black"/>
                </a:solidFill>
                <a:latin typeface="Times New Roman" panose="02020603050405020304" pitchFamily="18" charset="0"/>
                <a:cs typeface="Times New Roman" panose="02020603050405020304" pitchFamily="18" charset="0"/>
              </a:rPr>
              <a:t>Quay lại</a:t>
            </a:r>
          </a:p>
        </p:txBody>
      </p:sp>
      <p:pic>
        <p:nvPicPr>
          <p:cNvPr id="17" name="Picture 3" descr="C:\Users\ADMIN\Desktop\1.png">
            <a:extLst>
              <a:ext uri="{FF2B5EF4-FFF2-40B4-BE49-F238E27FC236}">
                <a16:creationId xmlns:a16="http://schemas.microsoft.com/office/drawing/2014/main" id="{4DE52631-9EED-4AA3-9379-6B434311C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sers\ADMIN\Desktop\2.png">
            <a:extLst>
              <a:ext uri="{FF2B5EF4-FFF2-40B4-BE49-F238E27FC236}">
                <a16:creationId xmlns:a16="http://schemas.microsoft.com/office/drawing/2014/main" id="{35282B24-71C5-4597-B1F3-DAFB3205F550}"/>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939366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1" dur="5000" fill="hold"/>
                                        <p:tgtEl>
                                          <p:spTgt spid="17"/>
                                        </p:tgtEl>
                                        <p:attrNameLst>
                                          <p:attrName>ppt_x</p:attrName>
                                          <p:attrName>ppt_y</p:attrName>
                                        </p:attrNameLst>
                                      </p:cBhvr>
                                      <p:rCtr x="-1510" y="-556"/>
                                    </p:animMotion>
                                  </p:childTnLst>
                                </p:cTn>
                              </p:par>
                              <p:par>
                                <p:cTn id="32"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3" dur="5000" fill="hold"/>
                                        <p:tgtEl>
                                          <p:spTgt spid="20"/>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3"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2"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3"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2"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3"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2"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Check mark.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00B05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897F16B-454D-4E22-B703-B2C6361E097B}"/>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624477" y="149902"/>
            <a:ext cx="7895046" cy="993098"/>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err="1">
                <a:solidFill>
                  <a:schemeClr val="tx1"/>
                </a:solidFill>
              </a:rPr>
              <a:t>Những</a:t>
            </a:r>
            <a:r>
              <a:rPr lang="en-US" sz="2000" b="1" dirty="0">
                <a:solidFill>
                  <a:schemeClr val="tx1"/>
                </a:solidFill>
              </a:rPr>
              <a:t> </a:t>
            </a:r>
            <a:r>
              <a:rPr lang="en-US" sz="2000" b="1" dirty="0" err="1">
                <a:solidFill>
                  <a:schemeClr val="tx1"/>
                </a:solidFill>
              </a:rPr>
              <a:t>hình</a:t>
            </a:r>
            <a:r>
              <a:rPr lang="en-US" sz="2000" b="1" dirty="0">
                <a:solidFill>
                  <a:schemeClr val="tx1"/>
                </a:solidFill>
              </a:rPr>
              <a:t> </a:t>
            </a:r>
            <a:r>
              <a:rPr lang="en-US" sz="2000" b="1" dirty="0" err="1">
                <a:solidFill>
                  <a:schemeClr val="tx1"/>
                </a:solidFill>
              </a:rPr>
              <a:t>ảnh</a:t>
            </a:r>
            <a:r>
              <a:rPr lang="en-US" sz="2000" b="1" dirty="0">
                <a:solidFill>
                  <a:schemeClr val="tx1"/>
                </a:solidFill>
              </a:rPr>
              <a:t> </a:t>
            </a:r>
            <a:r>
              <a:rPr lang="en-US" sz="2000" b="1" dirty="0" err="1">
                <a:solidFill>
                  <a:schemeClr val="tx1"/>
                </a:solidFill>
              </a:rPr>
              <a:t>nào</a:t>
            </a:r>
            <a:r>
              <a:rPr lang="en-US" sz="2000" b="1" dirty="0">
                <a:solidFill>
                  <a:schemeClr val="tx1"/>
                </a:solidFill>
              </a:rPr>
              <a:t> </a:t>
            </a:r>
            <a:r>
              <a:rPr lang="en-US" sz="2000" b="1" dirty="0" err="1">
                <a:solidFill>
                  <a:schemeClr val="tx1"/>
                </a:solidFill>
              </a:rPr>
              <a:t>trong</a:t>
            </a:r>
            <a:r>
              <a:rPr lang="en-US" sz="2000" b="1" dirty="0">
                <a:solidFill>
                  <a:schemeClr val="tx1"/>
                </a:solidFill>
              </a:rPr>
              <a:t> </a:t>
            </a:r>
            <a:r>
              <a:rPr lang="en-US" sz="2000" b="1" dirty="0" err="1">
                <a:solidFill>
                  <a:schemeClr val="tx1"/>
                </a:solidFill>
              </a:rPr>
              <a:t>bài</a:t>
            </a:r>
            <a:r>
              <a:rPr lang="en-US" sz="2000" b="1" dirty="0">
                <a:solidFill>
                  <a:schemeClr val="tx1"/>
                </a:solidFill>
              </a:rPr>
              <a:t> </a:t>
            </a:r>
            <a:r>
              <a:rPr lang="en-US" sz="2000" b="1" dirty="0" err="1">
                <a:solidFill>
                  <a:schemeClr val="tx1"/>
                </a:solidFill>
              </a:rPr>
              <a:t>thơ</a:t>
            </a:r>
            <a:r>
              <a:rPr lang="en-US" sz="2000" b="1" dirty="0">
                <a:solidFill>
                  <a:schemeClr val="tx1"/>
                </a:solidFill>
              </a:rPr>
              <a:t> </a:t>
            </a:r>
            <a:r>
              <a:rPr lang="en-US" sz="2000" b="1" i="1" dirty="0" err="1">
                <a:solidFill>
                  <a:schemeClr val="tx1"/>
                </a:solidFill>
              </a:rPr>
              <a:t>Mùa</a:t>
            </a:r>
            <a:r>
              <a:rPr lang="en-US" sz="2000" b="1" i="1" dirty="0">
                <a:solidFill>
                  <a:schemeClr val="tx1"/>
                </a:solidFill>
              </a:rPr>
              <a:t> </a:t>
            </a:r>
            <a:r>
              <a:rPr lang="en-US" sz="2000" b="1" i="1" dirty="0" err="1">
                <a:solidFill>
                  <a:schemeClr val="tx1"/>
                </a:solidFill>
              </a:rPr>
              <a:t>xuân</a:t>
            </a:r>
            <a:r>
              <a:rPr lang="en-US" sz="2000" b="1" i="1" dirty="0">
                <a:solidFill>
                  <a:schemeClr val="tx1"/>
                </a:solidFill>
              </a:rPr>
              <a:t> </a:t>
            </a:r>
            <a:r>
              <a:rPr lang="en-US" sz="2000" b="1" i="1" dirty="0" err="1">
                <a:solidFill>
                  <a:schemeClr val="tx1"/>
                </a:solidFill>
              </a:rPr>
              <a:t>nho</a:t>
            </a:r>
            <a:r>
              <a:rPr lang="en-US" sz="2000" b="1" i="1" dirty="0">
                <a:solidFill>
                  <a:schemeClr val="tx1"/>
                </a:solidFill>
              </a:rPr>
              <a:t> </a:t>
            </a:r>
            <a:r>
              <a:rPr lang="en-US" sz="2000" b="1" i="1" dirty="0" err="1">
                <a:solidFill>
                  <a:schemeClr val="tx1"/>
                </a:solidFill>
              </a:rPr>
              <a:t>nhỏ</a:t>
            </a:r>
            <a:r>
              <a:rPr lang="en-US" sz="2000" b="1" dirty="0">
                <a:solidFill>
                  <a:schemeClr val="tx1"/>
                </a:solidFill>
              </a:rPr>
              <a:t> </a:t>
            </a:r>
            <a:r>
              <a:rPr lang="en-US" sz="2000" b="1" dirty="0" err="1">
                <a:solidFill>
                  <a:schemeClr val="tx1"/>
                </a:solidFill>
              </a:rPr>
              <a:t>đã</a:t>
            </a:r>
            <a:r>
              <a:rPr lang="en-US" sz="2000" b="1" dirty="0">
                <a:solidFill>
                  <a:schemeClr val="tx1"/>
                </a:solidFill>
              </a:rPr>
              <a:t> </a:t>
            </a:r>
            <a:r>
              <a:rPr lang="en-US" sz="2000" b="1" dirty="0" err="1">
                <a:solidFill>
                  <a:schemeClr val="tx1"/>
                </a:solidFill>
              </a:rPr>
              <a:t>thể</a:t>
            </a:r>
            <a:r>
              <a:rPr lang="en-US" sz="2000" b="1" dirty="0">
                <a:solidFill>
                  <a:schemeClr val="tx1"/>
                </a:solidFill>
              </a:rPr>
              <a:t> </a:t>
            </a:r>
            <a:r>
              <a:rPr lang="en-US" sz="2000" b="1" dirty="0" err="1">
                <a:solidFill>
                  <a:schemeClr val="tx1"/>
                </a:solidFill>
              </a:rPr>
              <a:t>hiện</a:t>
            </a:r>
            <a:r>
              <a:rPr lang="en-US" sz="2000" b="1" dirty="0">
                <a:solidFill>
                  <a:schemeClr val="tx1"/>
                </a:solidFill>
              </a:rPr>
              <a:t> </a:t>
            </a:r>
            <a:r>
              <a:rPr lang="en-US" sz="2000" b="1" dirty="0" err="1">
                <a:solidFill>
                  <a:schemeClr val="tx1"/>
                </a:solidFill>
              </a:rPr>
              <a:t>ước</a:t>
            </a:r>
            <a:r>
              <a:rPr lang="en-US" sz="2000" b="1" dirty="0">
                <a:solidFill>
                  <a:schemeClr val="tx1"/>
                </a:solidFill>
              </a:rPr>
              <a:t> </a:t>
            </a:r>
            <a:r>
              <a:rPr lang="en-US" sz="2000" b="1" dirty="0" err="1">
                <a:solidFill>
                  <a:schemeClr val="tx1"/>
                </a:solidFill>
              </a:rPr>
              <a:t>nguyện</a:t>
            </a:r>
            <a:r>
              <a:rPr lang="en-US" sz="2000" b="1" dirty="0">
                <a:solidFill>
                  <a:schemeClr val="tx1"/>
                </a:solidFill>
              </a:rPr>
              <a:t> </a:t>
            </a:r>
            <a:r>
              <a:rPr lang="en-US" sz="2000" b="1" dirty="0" err="1">
                <a:solidFill>
                  <a:schemeClr val="tx1"/>
                </a:solidFill>
              </a:rPr>
              <a:t>khiêm</a:t>
            </a:r>
            <a:r>
              <a:rPr lang="en-US" sz="2000" b="1" dirty="0">
                <a:solidFill>
                  <a:schemeClr val="tx1"/>
                </a:solidFill>
              </a:rPr>
              <a:t> </a:t>
            </a:r>
            <a:r>
              <a:rPr lang="en-US" sz="2000" b="1" dirty="0" err="1">
                <a:solidFill>
                  <a:schemeClr val="tx1"/>
                </a:solidFill>
              </a:rPr>
              <a:t>nhường</a:t>
            </a:r>
            <a:r>
              <a:rPr lang="en-US" sz="2000" b="1" dirty="0">
                <a:solidFill>
                  <a:schemeClr val="tx1"/>
                </a:solidFill>
              </a:rPr>
              <a:t> </a:t>
            </a:r>
            <a:r>
              <a:rPr lang="en-US" sz="2000" b="1" dirty="0" err="1">
                <a:solidFill>
                  <a:schemeClr val="tx1"/>
                </a:solidFill>
              </a:rPr>
              <a:t>mà</a:t>
            </a:r>
            <a:r>
              <a:rPr lang="en-US" sz="2000" b="1" dirty="0">
                <a:solidFill>
                  <a:schemeClr val="tx1"/>
                </a:solidFill>
              </a:rPr>
              <a:t> </a:t>
            </a:r>
            <a:r>
              <a:rPr lang="en-US" sz="2000" b="1" dirty="0" err="1">
                <a:solidFill>
                  <a:schemeClr val="tx1"/>
                </a:solidFill>
              </a:rPr>
              <a:t>cao</a:t>
            </a:r>
            <a:r>
              <a:rPr lang="en-US" sz="2000" b="1" dirty="0">
                <a:solidFill>
                  <a:schemeClr val="tx1"/>
                </a:solidFill>
              </a:rPr>
              <a:t> </a:t>
            </a:r>
            <a:r>
              <a:rPr lang="en-US" sz="2000" b="1" dirty="0" err="1">
                <a:solidFill>
                  <a:schemeClr val="tx1"/>
                </a:solidFill>
              </a:rPr>
              <a:t>đẹp</a:t>
            </a:r>
            <a:r>
              <a:rPr lang="en-US" sz="2000" b="1" dirty="0">
                <a:solidFill>
                  <a:schemeClr val="tx1"/>
                </a:solidFill>
              </a:rPr>
              <a:t> </a:t>
            </a:r>
            <a:r>
              <a:rPr lang="en-US" sz="2000" b="1" dirty="0" err="1">
                <a:solidFill>
                  <a:schemeClr val="tx1"/>
                </a:solidFill>
              </a:rPr>
              <a:t>của</a:t>
            </a:r>
            <a:r>
              <a:rPr lang="en-US" sz="2000" b="1" dirty="0">
                <a:solidFill>
                  <a:schemeClr val="tx1"/>
                </a:solidFill>
              </a:rPr>
              <a:t> </a:t>
            </a:r>
            <a:r>
              <a:rPr lang="en-US" sz="2000" b="1" dirty="0" err="1">
                <a:solidFill>
                  <a:schemeClr val="tx1"/>
                </a:solidFill>
              </a:rPr>
              <a:t>nhà</a:t>
            </a:r>
            <a:r>
              <a:rPr lang="en-US" sz="2000" b="1" dirty="0">
                <a:solidFill>
                  <a:schemeClr val="tx1"/>
                </a:solidFill>
              </a:rPr>
              <a:t> </a:t>
            </a:r>
            <a:r>
              <a:rPr lang="en-US" sz="2000" b="1" dirty="0" err="1">
                <a:solidFill>
                  <a:schemeClr val="tx1"/>
                </a:solidFill>
              </a:rPr>
              <a:t>thơ</a:t>
            </a:r>
            <a:r>
              <a:rPr lang="en-US" sz="2000" b="1" dirty="0">
                <a:solidFill>
                  <a:schemeClr val="tx1"/>
                </a:solidFill>
              </a:rPr>
              <a:t>? </a:t>
            </a:r>
            <a:endParaRPr lang="en-US" sz="2000" dirty="0">
              <a:solidFill>
                <a:schemeClr val="tx1"/>
              </a:solidFill>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anose="02020603050405020304" pitchFamily="18" charset="0"/>
              <a:cs typeface="Times New Roman" pitchFamily="18" charset="0"/>
            </a:endParaRPr>
          </a:p>
          <a:p>
            <a:r>
              <a:rPr lang="en-US" sz="2700" b="1" kern="1200">
                <a:solidFill>
                  <a:prstClr val="black"/>
                </a:solidFill>
                <a:latin typeface="Times New Roman" panose="02020603050405020304" pitchFamily="18" charset="0"/>
                <a:cs typeface="Times New Roman" pitchFamily="18" charset="0"/>
              </a:rPr>
              <a:t>A. </a:t>
            </a:r>
            <a:r>
              <a:rPr lang="en-US" sz="1800">
                <a:solidFill>
                  <a:schemeClr val="tx1"/>
                </a:solidFill>
              </a:rPr>
              <a:t>Một bông hoa tím biếc, cành hoa, con chim hót.</a:t>
            </a: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vi-VN" sz="1350" kern="1200">
              <a:solidFill>
                <a:prstClr val="black"/>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a:solidFill>
                <a:prstClr val="black"/>
              </a:solidFill>
              <a:latin typeface="Times New Roman" pitchFamily="18" charset="0"/>
              <a:cs typeface="Times New Roman" pitchFamily="18" charset="0"/>
            </a:endParaRPr>
          </a:p>
          <a:p>
            <a:r>
              <a:rPr lang="en-US" sz="2700" b="1" kern="1200">
                <a:solidFill>
                  <a:prstClr val="black"/>
                </a:solidFill>
                <a:latin typeface="Times New Roman" pitchFamily="18" charset="0"/>
                <a:cs typeface="Times New Roman" pitchFamily="18" charset="0"/>
              </a:rPr>
              <a:t>B. </a:t>
            </a:r>
            <a:r>
              <a:rPr lang="en-US" sz="1800">
                <a:solidFill>
                  <a:schemeClr val="tx1"/>
                </a:solidFill>
              </a:rPr>
              <a:t>Lộc giắt đầy trên lưng, con chim hót, giọt sương mai.</a:t>
            </a:r>
          </a:p>
          <a:p>
            <a:pPr defTabSz="685800">
              <a:buClrTx/>
              <a:defRPr/>
            </a:pPr>
            <a:endParaRPr lang="en-US" sz="1800" kern="1200">
              <a:solidFill>
                <a:prstClr val="black"/>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32666" y="2212483"/>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endParaRPr lang="en-US" sz="2700" b="1" kern="1200">
              <a:solidFill>
                <a:prstClr val="black"/>
              </a:solidFill>
              <a:latin typeface="Times New Roman" pitchFamily="18" charset="0"/>
              <a:cs typeface="Times New Roman" pitchFamily="18" charset="0"/>
            </a:endParaRPr>
          </a:p>
          <a:p>
            <a:pPr defTabSz="685800">
              <a:buClrTx/>
            </a:pPr>
            <a:r>
              <a:rPr lang="en-US" sz="2700" b="1" kern="1200">
                <a:solidFill>
                  <a:prstClr val="black"/>
                </a:solidFill>
                <a:latin typeface="Times New Roman" pitchFamily="18" charset="0"/>
                <a:cs typeface="Times New Roman" pitchFamily="18" charset="0"/>
              </a:rPr>
              <a:t>C. </a:t>
            </a:r>
            <a:r>
              <a:rPr lang="en-US" sz="1800">
                <a:solidFill>
                  <a:schemeClr val="tx1"/>
                </a:solidFill>
              </a:rPr>
              <a:t>Cành hoa, con chim hót, nốt trầm xao xuyến.</a:t>
            </a:r>
          </a:p>
          <a:p>
            <a:pPr defTabSz="685800">
              <a:buClrTx/>
            </a:pPr>
            <a:endParaRPr lang="vi-VN" sz="2700" kern="1200" dirty="0">
              <a:solidFill>
                <a:prstClr val="black"/>
              </a:solidFill>
              <a:latin typeface="Times New Roman" panose="02020603050405020304" pitchFamily="18" charset="0"/>
              <a:cs typeface="Times New Roman" pitchFamily="18" charset="0"/>
            </a:endParaRPr>
          </a:p>
        </p:txBody>
      </p:sp>
      <p:sp>
        <p:nvSpPr>
          <p:cNvPr id="44" name="Rectangle 43"/>
          <p:cNvSpPr/>
          <p:nvPr/>
        </p:nvSpPr>
        <p:spPr>
          <a:xfrm>
            <a:off x="4597961" y="2199921"/>
            <a:ext cx="3680099" cy="66209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700" b="1" kern="1200" dirty="0">
              <a:solidFill>
                <a:prstClr val="black"/>
              </a:solidFill>
              <a:latin typeface="Times New Roman" pitchFamily="18" charset="0"/>
              <a:cs typeface="Times New Roman" pitchFamily="18" charset="0"/>
            </a:endParaRPr>
          </a:p>
          <a:p>
            <a:pPr defTabSz="685783">
              <a:buClrTx/>
              <a:defRPr/>
            </a:pPr>
            <a:endParaRPr lang="en-US" sz="2700" b="1" kern="1200" dirty="0">
              <a:solidFill>
                <a:prstClr val="black"/>
              </a:solidFill>
              <a:latin typeface="Times New Roman" pitchFamily="18" charset="0"/>
              <a:cs typeface="Times New Roman" pitchFamily="18" charset="0"/>
            </a:endParaRPr>
          </a:p>
          <a:p>
            <a:r>
              <a:rPr lang="en-US" sz="2700" b="1" kern="1200" dirty="0">
                <a:solidFill>
                  <a:prstClr val="black"/>
                </a:solidFill>
                <a:latin typeface="Times New Roman" pitchFamily="18" charset="0"/>
                <a:cs typeface="Times New Roman" pitchFamily="18" charset="0"/>
              </a:rPr>
              <a:t>D. </a:t>
            </a:r>
            <a:r>
              <a:rPr lang="en-US" sz="1800" dirty="0" err="1">
                <a:solidFill>
                  <a:schemeClr val="tx1"/>
                </a:solidFill>
              </a:rPr>
              <a:t>Lộc</a:t>
            </a:r>
            <a:r>
              <a:rPr lang="en-US" sz="1800" dirty="0">
                <a:solidFill>
                  <a:schemeClr val="tx1"/>
                </a:solidFill>
              </a:rPr>
              <a:t> </a:t>
            </a:r>
            <a:r>
              <a:rPr lang="en-US" sz="1800" dirty="0" err="1">
                <a:solidFill>
                  <a:schemeClr val="tx1"/>
                </a:solidFill>
              </a:rPr>
              <a:t>trải</a:t>
            </a:r>
            <a:r>
              <a:rPr lang="en-US" sz="1800" dirty="0">
                <a:solidFill>
                  <a:schemeClr val="tx1"/>
                </a:solidFill>
              </a:rPr>
              <a:t> </a:t>
            </a:r>
            <a:r>
              <a:rPr lang="en-US" sz="1800" dirty="0" err="1">
                <a:solidFill>
                  <a:schemeClr val="tx1"/>
                </a:solidFill>
              </a:rPr>
              <a:t>dài</a:t>
            </a:r>
            <a:r>
              <a:rPr lang="en-US" sz="1800" dirty="0">
                <a:solidFill>
                  <a:schemeClr val="tx1"/>
                </a:solidFill>
              </a:rPr>
              <a:t> </a:t>
            </a:r>
            <a:r>
              <a:rPr lang="en-US" sz="1800" dirty="0" err="1">
                <a:solidFill>
                  <a:schemeClr val="tx1"/>
                </a:solidFill>
              </a:rPr>
              <a:t>nương</a:t>
            </a:r>
            <a:r>
              <a:rPr lang="en-US" sz="1800" dirty="0">
                <a:solidFill>
                  <a:schemeClr val="tx1"/>
                </a:solidFill>
              </a:rPr>
              <a:t> </a:t>
            </a:r>
            <a:r>
              <a:rPr lang="en-US" sz="1800" dirty="0" err="1">
                <a:solidFill>
                  <a:schemeClr val="tx1"/>
                </a:solidFill>
              </a:rPr>
              <a:t>mạ</a:t>
            </a:r>
            <a:r>
              <a:rPr lang="en-US" sz="1800" dirty="0">
                <a:solidFill>
                  <a:schemeClr val="tx1"/>
                </a:solidFill>
              </a:rPr>
              <a:t>, con </a:t>
            </a:r>
            <a:r>
              <a:rPr lang="en-US" sz="1800" dirty="0" err="1">
                <a:solidFill>
                  <a:schemeClr val="tx1"/>
                </a:solidFill>
              </a:rPr>
              <a:t>chim</a:t>
            </a:r>
            <a:r>
              <a:rPr lang="en-US" sz="1800" dirty="0">
                <a:solidFill>
                  <a:schemeClr val="tx1"/>
                </a:solidFill>
              </a:rPr>
              <a:t> </a:t>
            </a:r>
            <a:r>
              <a:rPr lang="en-US" sz="1800" dirty="0" err="1">
                <a:solidFill>
                  <a:schemeClr val="tx1"/>
                </a:solidFill>
              </a:rPr>
              <a:t>hót</a:t>
            </a:r>
            <a:r>
              <a:rPr lang="en-US" sz="1800" dirty="0">
                <a:solidFill>
                  <a:schemeClr val="tx1"/>
                </a:solidFill>
              </a:rPr>
              <a:t>, </a:t>
            </a:r>
            <a:r>
              <a:rPr lang="en-US" sz="1800" dirty="0" err="1">
                <a:solidFill>
                  <a:schemeClr val="tx1"/>
                </a:solidFill>
              </a:rPr>
              <a:t>dòng</a:t>
            </a:r>
            <a:r>
              <a:rPr lang="en-US" sz="1800" dirty="0">
                <a:solidFill>
                  <a:schemeClr val="tx1"/>
                </a:solidFill>
              </a:rPr>
              <a:t> </a:t>
            </a:r>
            <a:r>
              <a:rPr lang="en-US" sz="1800" dirty="0" err="1">
                <a:solidFill>
                  <a:schemeClr val="tx1"/>
                </a:solidFill>
              </a:rPr>
              <a:t>sông</a:t>
            </a:r>
            <a:r>
              <a:rPr lang="en-US" sz="1800" dirty="0">
                <a:solidFill>
                  <a:schemeClr val="tx1"/>
                </a:solidFill>
              </a:rPr>
              <a:t> </a:t>
            </a:r>
            <a:r>
              <a:rPr lang="en-US" sz="1800" dirty="0" err="1">
                <a:solidFill>
                  <a:schemeClr val="tx1"/>
                </a:solidFill>
              </a:rPr>
              <a:t>xanh</a:t>
            </a:r>
            <a:r>
              <a:rPr lang="en-US" sz="1800" dirty="0">
                <a:solidFill>
                  <a:schemeClr val="tx1"/>
                </a:solidFill>
              </a:rPr>
              <a:t>.</a:t>
            </a:r>
          </a:p>
          <a:p>
            <a:pPr defTabSz="685783">
              <a:buClrTx/>
              <a:defRPr/>
            </a:pPr>
            <a:endParaRPr lang="en-US" sz="1800" dirty="0">
              <a:solidFill>
                <a:schemeClr val="tx1"/>
              </a:solidFill>
              <a:latin typeface="Times New Roman" panose="02020603050405020304" pitchFamily="18" charset="0"/>
              <a:cs typeface="Times New Roman" panose="02020603050405020304" pitchFamily="18" charset="0"/>
            </a:endParaRPr>
          </a:p>
          <a:p>
            <a:pPr defTabSz="685783">
              <a:buClrTx/>
              <a:defRPr/>
            </a:pPr>
            <a:endParaRPr lang="vi-VN" sz="2700" b="1" kern="1200" dirty="0">
              <a:solidFill>
                <a:prstClr val="black"/>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08473" y="1481116"/>
            <a:ext cx="604292" cy="531044"/>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994559" y="2330390"/>
            <a:ext cx="603402" cy="482721"/>
          </a:xfrm>
          <a:prstGeom prst="rect">
            <a:avLst/>
          </a:prstGeom>
        </p:spPr>
      </p:pic>
      <p:pic>
        <p:nvPicPr>
          <p:cNvPr id="49" name="Picture 4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28616" y="1519871"/>
            <a:ext cx="549444" cy="482845"/>
          </a:xfrm>
          <a:prstGeom prst="rect">
            <a:avLst/>
          </a:prstGeom>
        </p:spPr>
      </p:pic>
      <p:sp>
        <p:nvSpPr>
          <p:cNvPr id="16" name="Thought Bubble: Cloud 15">
            <a:hlinkClick r:id="rId8" action="ppaction://hlinksldjump"/>
            <a:extLst>
              <a:ext uri="{FF2B5EF4-FFF2-40B4-BE49-F238E27FC236}">
                <a16:creationId xmlns:a16="http://schemas.microsoft.com/office/drawing/2014/main" id="{6F7AE73B-9909-48CE-8BBA-E8D4BAFA7D10}"/>
              </a:ext>
            </a:extLst>
          </p:cNvPr>
          <p:cNvSpPr/>
          <p:nvPr/>
        </p:nvSpPr>
        <p:spPr>
          <a:xfrm>
            <a:off x="4972050" y="3429000"/>
            <a:ext cx="1276156"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00" b="1" kern="1200" dirty="0">
                <a:solidFill>
                  <a:prstClr val="black"/>
                </a:solidFill>
                <a:latin typeface="Times New Roman" panose="02020603050405020304" pitchFamily="18" charset="0"/>
                <a:cs typeface="Times New Roman" panose="02020603050405020304" pitchFamily="18" charset="0"/>
              </a:rPr>
              <a:t>Quay </a:t>
            </a:r>
            <a:r>
              <a:rPr lang="en-US" sz="1800" b="1" kern="1200" dirty="0" err="1">
                <a:solidFill>
                  <a:prstClr val="black"/>
                </a:solidFill>
                <a:latin typeface="Times New Roman" panose="02020603050405020304" pitchFamily="18" charset="0"/>
                <a:cs typeface="Times New Roman" panose="02020603050405020304" pitchFamily="18" charset="0"/>
              </a:rPr>
              <a:t>lại</a:t>
            </a:r>
            <a:endParaRPr lang="en-US" sz="1800" b="1" kern="1200" dirty="0">
              <a:solidFill>
                <a:prstClr val="black"/>
              </a:solidFill>
              <a:latin typeface="Times New Roman" panose="02020603050405020304" pitchFamily="18" charset="0"/>
              <a:cs typeface="Times New Roman" panose="02020603050405020304" pitchFamily="18" charset="0"/>
            </a:endParaRPr>
          </a:p>
        </p:txBody>
      </p:sp>
      <p:pic>
        <p:nvPicPr>
          <p:cNvPr id="20" name="Picture 3" descr="C:\Users\ADMIN\Desktop\1.png">
            <a:extLst>
              <a:ext uri="{FF2B5EF4-FFF2-40B4-BE49-F238E27FC236}">
                <a16:creationId xmlns:a16="http://schemas.microsoft.com/office/drawing/2014/main" id="{B0D78184-007A-4A32-AC3C-FE6C87360A00}"/>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C:\Users\ADMIN\Desktop\2.png">
            <a:extLst>
              <a:ext uri="{FF2B5EF4-FFF2-40B4-BE49-F238E27FC236}">
                <a16:creationId xmlns:a16="http://schemas.microsoft.com/office/drawing/2014/main" id="{A48C4850-13C3-4F11-8ABF-39D188F5744A}"/>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50270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par>
                                <p:cTn id="34"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5" dur="5000" fill="hold"/>
                                        <p:tgtEl>
                                          <p:spTgt spid="20"/>
                                        </p:tgtEl>
                                        <p:attrNameLst>
                                          <p:attrName>ppt_x</p:attrName>
                                          <p:attrName>ppt_y</p:attrName>
                                        </p:attrNameLst>
                                      </p:cBhvr>
                                      <p:rCtr x="-1510" y="-556"/>
                                    </p:animMotion>
                                  </p:childTnLst>
                                </p:cTn>
                              </p:par>
                              <p:par>
                                <p:cTn id="36"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7" dur="5000" fill="hold"/>
                                        <p:tgtEl>
                                          <p:spTgt spid="21"/>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8" restart="whenNotActive" fill="hold" evtFilter="cancelBubble" nodeType="interactiveSeq">
                <p:stCondLst>
                  <p:cond evt="onClick" delay="0">
                    <p:tgtEl>
                      <p:spTgt spid="26"/>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50" fill="hold"/>
                                        <p:tgtEl>
                                          <p:spTgt spid="26"/>
                                        </p:tgtEl>
                                        <p:attrNameLst>
                                          <p:attrName>fillcolor</p:attrName>
                                        </p:attrNameLst>
                                      </p:cBhvr>
                                      <p:to>
                                        <a:srgbClr val="FFF2CC"/>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2" name="click.wav"/>
                                        </p:tgtEl>
                                      </p:cMediaNode>
                                    </p:audio>
                                  </p:subTnLst>
                                </p:cTn>
                              </p:par>
                              <p:par>
                                <p:cTn id="45" presetID="23" presetClass="entr" presetSubtype="32" fill="hold" nodeType="withEffect">
                                  <p:stCondLst>
                                    <p:cond delay="1000"/>
                                  </p:stCondLst>
                                  <p:childTnLst>
                                    <p:set>
                                      <p:cBhvr>
                                        <p:cTn id="46" dur="1" fill="hold">
                                          <p:stCondLst>
                                            <p:cond delay="0"/>
                                          </p:stCondLst>
                                        </p:cTn>
                                        <p:tgtEl>
                                          <p:spTgt spid="47"/>
                                        </p:tgtEl>
                                        <p:attrNameLst>
                                          <p:attrName>style.visibility</p:attrName>
                                        </p:attrNameLst>
                                      </p:cBhvr>
                                      <p:to>
                                        <p:strVal val="visible"/>
                                      </p:to>
                                    </p:set>
                                    <p:anim calcmode="lin" valueType="num">
                                      <p:cBhvr>
                                        <p:cTn id="47" dur="250" fill="hold"/>
                                        <p:tgtEl>
                                          <p:spTgt spid="47"/>
                                        </p:tgtEl>
                                        <p:attrNameLst>
                                          <p:attrName>ppt_w</p:attrName>
                                        </p:attrNameLst>
                                      </p:cBhvr>
                                      <p:tavLst>
                                        <p:tav tm="0">
                                          <p:val>
                                            <p:strVal val="4*#ppt_w"/>
                                          </p:val>
                                        </p:tav>
                                        <p:tav tm="100000">
                                          <p:val>
                                            <p:strVal val="#ppt_w"/>
                                          </p:val>
                                        </p:tav>
                                      </p:tavLst>
                                    </p:anim>
                                    <p:anim calcmode="lin" valueType="num">
                                      <p:cBhvr>
                                        <p:cTn id="48"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3" name="Wrong Buzzer.wav"/>
                                        </p:tgtEl>
                                      </p:cMediaNode>
                                    </p:audio>
                                  </p:subTnLst>
                                </p:cTn>
                              </p:par>
                              <p:par>
                                <p:cTn id="49" presetID="1" presetClass="emph" presetSubtype="2" fill="hold" nodeType="withEffect">
                                  <p:stCondLst>
                                    <p:cond delay="1000"/>
                                  </p:stCondLst>
                                  <p:childTnLst>
                                    <p:animClr clrSpc="rgb" dir="cw">
                                      <p:cBhvr>
                                        <p:cTn id="50" dur="250" fill="hold"/>
                                        <p:tgtEl>
                                          <p:spTgt spid="26"/>
                                        </p:tgtEl>
                                        <p:attrNameLst>
                                          <p:attrName>fillcolor</p:attrName>
                                        </p:attrNameLst>
                                      </p:cBhvr>
                                      <p:to>
                                        <a:srgbClr val="FFFF00"/>
                                      </p:to>
                                    </p:animClr>
                                    <p:set>
                                      <p:cBhvr>
                                        <p:cTn id="51" dur="250" fill="hold"/>
                                        <p:tgtEl>
                                          <p:spTgt spid="26"/>
                                        </p:tgtEl>
                                        <p:attrNameLst>
                                          <p:attrName>fill.type</p:attrName>
                                        </p:attrNameLst>
                                      </p:cBhvr>
                                      <p:to>
                                        <p:strVal val="solid"/>
                                      </p:to>
                                    </p:set>
                                    <p:set>
                                      <p:cBhvr>
                                        <p:cTn id="52"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3" restart="whenNotActive" fill="hold" evtFilter="cancelBubble" nodeType="interactiveSeq">
                <p:stCondLst>
                  <p:cond evt="onClick" delay="0">
                    <p:tgtEl>
                      <p:spTgt spid="42"/>
                    </p:tgtEl>
                  </p:cond>
                </p:stCondLst>
                <p:endSync evt="end" delay="0">
                  <p:rtn val="all"/>
                </p:endSync>
                <p:childTnLst>
                  <p:par>
                    <p:cTn id="54" fill="hold">
                      <p:stCondLst>
                        <p:cond delay="0"/>
                      </p:stCondLst>
                      <p:childTnLst>
                        <p:par>
                          <p:cTn id="55" fill="hold">
                            <p:stCondLst>
                              <p:cond delay="0"/>
                            </p:stCondLst>
                            <p:childTnLst>
                              <p:par>
                                <p:cTn id="56" presetID="1" presetClass="emph" presetSubtype="2" fill="hold" nodeType="clickEffect">
                                  <p:stCondLst>
                                    <p:cond delay="0"/>
                                  </p:stCondLst>
                                  <p:childTnLst>
                                    <p:animClr clrSpc="rgb" dir="cw">
                                      <p:cBhvr>
                                        <p:cTn id="57" dur="250" fill="hold"/>
                                        <p:tgtEl>
                                          <p:spTgt spid="42"/>
                                        </p:tgtEl>
                                        <p:attrNameLst>
                                          <p:attrName>fillcolor</p:attrName>
                                        </p:attrNameLst>
                                      </p:cBhvr>
                                      <p:to>
                                        <a:srgbClr val="FFF2CC"/>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subTnLst>
                                    <p:audio>
                                      <p:cMediaNode>
                                        <p:cTn display="0" masterRel="sameClick">
                                          <p:stCondLst>
                                            <p:cond evt="begin" delay="0">
                                              <p:tn val="56"/>
                                            </p:cond>
                                          </p:stCondLst>
                                          <p:endCondLst>
                                            <p:cond evt="onStopAudio" delay="0">
                                              <p:tgtEl>
                                                <p:sldTgt/>
                                              </p:tgtEl>
                                            </p:cond>
                                          </p:endCondLst>
                                        </p:cTn>
                                        <p:tgtEl>
                                          <p:sndTgt r:embed="rId2" name="click.wav"/>
                                        </p:tgtEl>
                                      </p:cMediaNode>
                                    </p:audio>
                                  </p:subTnLst>
                                </p:cTn>
                              </p:par>
                              <p:par>
                                <p:cTn id="60" presetID="23" presetClass="entr" presetSubtype="32" fill="hold" nodeType="withEffect">
                                  <p:stCondLst>
                                    <p:cond delay="1000"/>
                                  </p:stCondLst>
                                  <p:childTnLst>
                                    <p:set>
                                      <p:cBhvr>
                                        <p:cTn id="61" dur="1" fill="hold">
                                          <p:stCondLst>
                                            <p:cond delay="0"/>
                                          </p:stCondLst>
                                        </p:cTn>
                                        <p:tgtEl>
                                          <p:spTgt spid="53"/>
                                        </p:tgtEl>
                                        <p:attrNameLst>
                                          <p:attrName>style.visibility</p:attrName>
                                        </p:attrNameLst>
                                      </p:cBhvr>
                                      <p:to>
                                        <p:strVal val="visible"/>
                                      </p:to>
                                    </p:set>
                                    <p:anim calcmode="lin" valueType="num">
                                      <p:cBhvr>
                                        <p:cTn id="62" dur="250" fill="hold"/>
                                        <p:tgtEl>
                                          <p:spTgt spid="53"/>
                                        </p:tgtEl>
                                        <p:attrNameLst>
                                          <p:attrName>ppt_w</p:attrName>
                                        </p:attrNameLst>
                                      </p:cBhvr>
                                      <p:tavLst>
                                        <p:tav tm="0">
                                          <p:val>
                                            <p:strVal val="4*#ppt_w"/>
                                          </p:val>
                                        </p:tav>
                                        <p:tav tm="100000">
                                          <p:val>
                                            <p:strVal val="#ppt_w"/>
                                          </p:val>
                                        </p:tav>
                                      </p:tavLst>
                                    </p:anim>
                                    <p:anim calcmode="lin" valueType="num">
                                      <p:cBhvr>
                                        <p:cTn id="63"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0"/>
                                            </p:cond>
                                          </p:stCondLst>
                                          <p:endCondLst>
                                            <p:cond evt="onStopAudio" delay="0">
                                              <p:tgtEl>
                                                <p:sldTgt/>
                                              </p:tgtEl>
                                            </p:cond>
                                          </p:endCondLst>
                                        </p:cTn>
                                        <p:tgtEl>
                                          <p:sndTgt r:embed="rId3" name="Wrong Buzzer.wav"/>
                                        </p:tgtEl>
                                      </p:cMediaNode>
                                    </p:audio>
                                  </p:subTnLst>
                                </p:cTn>
                              </p:par>
                              <p:par>
                                <p:cTn id="64" presetID="1" presetClass="emph" presetSubtype="2" fill="hold" nodeType="withEffect">
                                  <p:stCondLst>
                                    <p:cond delay="1000"/>
                                  </p:stCondLst>
                                  <p:childTnLst>
                                    <p:animClr clrSpc="rgb" dir="cw">
                                      <p:cBhvr>
                                        <p:cTn id="65" dur="250" fill="hold"/>
                                        <p:tgtEl>
                                          <p:spTgt spid="42"/>
                                        </p:tgtEl>
                                        <p:attrNameLst>
                                          <p:attrName>fillcolor</p:attrName>
                                        </p:attrNameLst>
                                      </p:cBhvr>
                                      <p:to>
                                        <a:srgbClr val="FFFF00"/>
                                      </p:to>
                                    </p:animClr>
                                    <p:set>
                                      <p:cBhvr>
                                        <p:cTn id="66" dur="250" fill="hold"/>
                                        <p:tgtEl>
                                          <p:spTgt spid="42"/>
                                        </p:tgtEl>
                                        <p:attrNameLst>
                                          <p:attrName>fill.type</p:attrName>
                                        </p:attrNameLst>
                                      </p:cBhvr>
                                      <p:to>
                                        <p:strVal val="solid"/>
                                      </p:to>
                                    </p:set>
                                    <p:set>
                                      <p:cBhvr>
                                        <p:cTn id="67"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8" restart="whenNotActive" fill="hold" evtFilter="cancelBubble" nodeType="interactiveSeq">
                <p:stCondLst>
                  <p:cond evt="onClick" delay="0">
                    <p:tgtEl>
                      <p:spTgt spid="43"/>
                    </p:tgtEl>
                  </p:cond>
                </p:stCondLst>
                <p:endSync evt="end" delay="0">
                  <p:rtn val="all"/>
                </p:endSync>
                <p:childTnLst>
                  <p:par>
                    <p:cTn id="69" fill="hold">
                      <p:stCondLst>
                        <p:cond delay="0"/>
                      </p:stCondLst>
                      <p:childTnLst>
                        <p:par>
                          <p:cTn id="70" fill="hold">
                            <p:stCondLst>
                              <p:cond delay="0"/>
                            </p:stCondLst>
                            <p:childTnLst>
                              <p:par>
                                <p:cTn id="71" presetID="1" presetClass="emph" presetSubtype="2" fill="hold" nodeType="clickEffect">
                                  <p:stCondLst>
                                    <p:cond delay="0"/>
                                  </p:stCondLst>
                                  <p:childTnLst>
                                    <p:animClr clrSpc="rgb" dir="cw">
                                      <p:cBhvr>
                                        <p:cTn id="72" dur="250" fill="hold"/>
                                        <p:tgtEl>
                                          <p:spTgt spid="43"/>
                                        </p:tgtEl>
                                        <p:attrNameLst>
                                          <p:attrName>fillcolor</p:attrName>
                                        </p:attrNameLst>
                                      </p:cBhvr>
                                      <p:to>
                                        <a:srgbClr val="FFF2CC"/>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subTnLst>
                                    <p:audio>
                                      <p:cMediaNode>
                                        <p:cTn display="0" masterRel="sameClick">
                                          <p:stCondLst>
                                            <p:cond evt="begin" delay="0">
                                              <p:tn val="71"/>
                                            </p:cond>
                                          </p:stCondLst>
                                          <p:endCondLst>
                                            <p:cond evt="onStopAudio" delay="0">
                                              <p:tgtEl>
                                                <p:sldTgt/>
                                              </p:tgtEl>
                                            </p:cond>
                                          </p:endCondLst>
                                        </p:cTn>
                                        <p:tgtEl>
                                          <p:sndTgt r:embed="rId2" name="click.wav"/>
                                        </p:tgtEl>
                                      </p:cMediaNode>
                                    </p:audio>
                                  </p:subTnLst>
                                </p:cTn>
                              </p:par>
                              <p:par>
                                <p:cTn id="75" presetID="23" presetClass="entr" presetSubtype="32" fill="hold" nodeType="withEffect">
                                  <p:stCondLst>
                                    <p:cond delay="1000"/>
                                  </p:stCondLst>
                                  <p:childTnLst>
                                    <p:set>
                                      <p:cBhvr>
                                        <p:cTn id="76" dur="1" fill="hold">
                                          <p:stCondLst>
                                            <p:cond delay="0"/>
                                          </p:stCondLst>
                                        </p:cTn>
                                        <p:tgtEl>
                                          <p:spTgt spid="51"/>
                                        </p:tgtEl>
                                        <p:attrNameLst>
                                          <p:attrName>style.visibility</p:attrName>
                                        </p:attrNameLst>
                                      </p:cBhvr>
                                      <p:to>
                                        <p:strVal val="visible"/>
                                      </p:to>
                                    </p:set>
                                    <p:anim calcmode="lin" valueType="num">
                                      <p:cBhvr>
                                        <p:cTn id="77" dur="250" fill="hold"/>
                                        <p:tgtEl>
                                          <p:spTgt spid="51"/>
                                        </p:tgtEl>
                                        <p:attrNameLst>
                                          <p:attrName>ppt_w</p:attrName>
                                        </p:attrNameLst>
                                      </p:cBhvr>
                                      <p:tavLst>
                                        <p:tav tm="0">
                                          <p:val>
                                            <p:strVal val="4*#ppt_w"/>
                                          </p:val>
                                        </p:tav>
                                        <p:tav tm="100000">
                                          <p:val>
                                            <p:strVal val="#ppt_w"/>
                                          </p:val>
                                        </p:tav>
                                      </p:tavLst>
                                    </p:anim>
                                    <p:anim calcmode="lin" valueType="num">
                                      <p:cBhvr>
                                        <p:cTn id="78"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5"/>
                                            </p:cond>
                                          </p:stCondLst>
                                          <p:endCondLst>
                                            <p:cond evt="onStopAudio" delay="0">
                                              <p:tgtEl>
                                                <p:sldTgt/>
                                              </p:tgtEl>
                                            </p:cond>
                                          </p:endCondLst>
                                        </p:cTn>
                                        <p:tgtEl>
                                          <p:sndTgt r:embed="rId4" name="Check mark.wav"/>
                                        </p:tgtEl>
                                      </p:cMediaNode>
                                    </p:audio>
                                  </p:subTnLst>
                                </p:cTn>
                              </p:par>
                              <p:par>
                                <p:cTn id="79" presetID="1" presetClass="emph" presetSubtype="2" fill="hold" nodeType="withEffect">
                                  <p:stCondLst>
                                    <p:cond delay="1000"/>
                                  </p:stCondLst>
                                  <p:childTnLst>
                                    <p:animClr clrSpc="rgb" dir="cw">
                                      <p:cBhvr>
                                        <p:cTn id="80" dur="250" fill="hold"/>
                                        <p:tgtEl>
                                          <p:spTgt spid="43"/>
                                        </p:tgtEl>
                                        <p:attrNameLst>
                                          <p:attrName>fillcolor</p:attrName>
                                        </p:attrNameLst>
                                      </p:cBhvr>
                                      <p:to>
                                        <a:srgbClr val="00B050"/>
                                      </p:to>
                                    </p:animClr>
                                    <p:set>
                                      <p:cBhvr>
                                        <p:cTn id="81" dur="250" fill="hold"/>
                                        <p:tgtEl>
                                          <p:spTgt spid="43"/>
                                        </p:tgtEl>
                                        <p:attrNameLst>
                                          <p:attrName>fill.type</p:attrName>
                                        </p:attrNameLst>
                                      </p:cBhvr>
                                      <p:to>
                                        <p:strVal val="solid"/>
                                      </p:to>
                                    </p:set>
                                    <p:set>
                                      <p:cBhvr>
                                        <p:cTn id="82"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3" restart="whenNotActive" fill="hold" evtFilter="cancelBubble" nodeType="interactiveSeq">
                <p:stCondLst>
                  <p:cond evt="onClick" delay="0">
                    <p:tgtEl>
                      <p:spTgt spid="44"/>
                    </p:tgtEl>
                  </p:cond>
                </p:stCondLst>
                <p:endSync evt="end" delay="0">
                  <p:rtn val="all"/>
                </p:endSync>
                <p:childTnLst>
                  <p:par>
                    <p:cTn id="84" fill="hold">
                      <p:stCondLst>
                        <p:cond delay="0"/>
                      </p:stCondLst>
                      <p:childTnLst>
                        <p:par>
                          <p:cTn id="85" fill="hold">
                            <p:stCondLst>
                              <p:cond delay="0"/>
                            </p:stCondLst>
                            <p:childTnLst>
                              <p:par>
                                <p:cTn id="86" presetID="1" presetClass="emph" presetSubtype="2" fill="hold" nodeType="clickEffect">
                                  <p:stCondLst>
                                    <p:cond delay="0"/>
                                  </p:stCondLst>
                                  <p:childTnLst>
                                    <p:animClr clrSpc="rgb" dir="cw">
                                      <p:cBhvr>
                                        <p:cTn id="87" dur="250" fill="hold"/>
                                        <p:tgtEl>
                                          <p:spTgt spid="44"/>
                                        </p:tgtEl>
                                        <p:attrNameLst>
                                          <p:attrName>fillcolor</p:attrName>
                                        </p:attrNameLst>
                                      </p:cBhvr>
                                      <p:to>
                                        <a:srgbClr val="FFF2CC"/>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subTnLst>
                                    <p:audio>
                                      <p:cMediaNode>
                                        <p:cTn display="0" masterRel="sameClick">
                                          <p:stCondLst>
                                            <p:cond evt="begin" delay="0">
                                              <p:tn val="86"/>
                                            </p:cond>
                                          </p:stCondLst>
                                          <p:endCondLst>
                                            <p:cond evt="onStopAudio" delay="0">
                                              <p:tgtEl>
                                                <p:sldTgt/>
                                              </p:tgtEl>
                                            </p:cond>
                                          </p:endCondLst>
                                        </p:cTn>
                                        <p:tgtEl>
                                          <p:sndTgt r:embed="rId2" name="click.wav"/>
                                        </p:tgtEl>
                                      </p:cMediaNode>
                                    </p:audio>
                                  </p:subTnLst>
                                </p:cTn>
                              </p:par>
                              <p:par>
                                <p:cTn id="90" presetID="23" presetClass="entr" presetSubtype="32" fill="hold" nodeType="withEffect">
                                  <p:stCondLst>
                                    <p:cond delay="1000"/>
                                  </p:stCondLst>
                                  <p:childTnLst>
                                    <p:set>
                                      <p:cBhvr>
                                        <p:cTn id="91" dur="1" fill="hold">
                                          <p:stCondLst>
                                            <p:cond delay="0"/>
                                          </p:stCondLst>
                                        </p:cTn>
                                        <p:tgtEl>
                                          <p:spTgt spid="49"/>
                                        </p:tgtEl>
                                        <p:attrNameLst>
                                          <p:attrName>style.visibility</p:attrName>
                                        </p:attrNameLst>
                                      </p:cBhvr>
                                      <p:to>
                                        <p:strVal val="visible"/>
                                      </p:to>
                                    </p:set>
                                    <p:anim calcmode="lin" valueType="num">
                                      <p:cBhvr>
                                        <p:cTn id="92" dur="250" fill="hold"/>
                                        <p:tgtEl>
                                          <p:spTgt spid="49"/>
                                        </p:tgtEl>
                                        <p:attrNameLst>
                                          <p:attrName>ppt_w</p:attrName>
                                        </p:attrNameLst>
                                      </p:cBhvr>
                                      <p:tavLst>
                                        <p:tav tm="0">
                                          <p:val>
                                            <p:strVal val="4*#ppt_w"/>
                                          </p:val>
                                        </p:tav>
                                        <p:tav tm="100000">
                                          <p:val>
                                            <p:strVal val="#ppt_w"/>
                                          </p:val>
                                        </p:tav>
                                      </p:tavLst>
                                    </p:anim>
                                    <p:anim calcmode="lin" valueType="num">
                                      <p:cBhvr>
                                        <p:cTn id="93"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0"/>
                                            </p:cond>
                                          </p:stCondLst>
                                          <p:endCondLst>
                                            <p:cond evt="onStopAudio" delay="0">
                                              <p:tgtEl>
                                                <p:sldTgt/>
                                              </p:tgtEl>
                                            </p:cond>
                                          </p:endCondLst>
                                        </p:cTn>
                                        <p:tgtEl>
                                          <p:sndTgt r:embed="rId3" name="Wrong Buzzer.wav"/>
                                        </p:tgtEl>
                                      </p:cMediaNode>
                                    </p:audio>
                                  </p:subTnLst>
                                </p:cTn>
                              </p:par>
                              <p:par>
                                <p:cTn id="94" presetID="1" presetClass="emph" presetSubtype="2" fill="hold" nodeType="withEffect">
                                  <p:stCondLst>
                                    <p:cond delay="1000"/>
                                  </p:stCondLst>
                                  <p:childTnLst>
                                    <p:animClr clrSpc="rgb" dir="cw">
                                      <p:cBhvr>
                                        <p:cTn id="95" dur="250" fill="hold"/>
                                        <p:tgtEl>
                                          <p:spTgt spid="44"/>
                                        </p:tgtEl>
                                        <p:attrNameLst>
                                          <p:attrName>fillcolor</p:attrName>
                                        </p:attrNameLst>
                                      </p:cBhvr>
                                      <p:to>
                                        <a:srgbClr val="FFFF00"/>
                                      </p:to>
                                    </p:animClr>
                                    <p:set>
                                      <p:cBhvr>
                                        <p:cTn id="96" dur="250" fill="hold"/>
                                        <p:tgtEl>
                                          <p:spTgt spid="44"/>
                                        </p:tgtEl>
                                        <p:attrNameLst>
                                          <p:attrName>fill.type</p:attrName>
                                        </p:attrNameLst>
                                      </p:cBhvr>
                                      <p:to>
                                        <p:strVal val="solid"/>
                                      </p:to>
                                    </p:set>
                                    <p:set>
                                      <p:cBhvr>
                                        <p:cTn id="97"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2312C864-84B7-47B6-8E4F-A0499F0B63BF}"/>
              </a:ext>
            </a:extLst>
          </p:cNvPr>
          <p:cNvPicPr>
            <a:picLocks noChangeAspect="1"/>
          </p:cNvPicPr>
          <p:nvPr/>
        </p:nvPicPr>
        <p:blipFill>
          <a:blip r:embed="rId5"/>
          <a:stretch>
            <a:fillRect/>
          </a:stretch>
        </p:blipFill>
        <p:spPr>
          <a:xfrm>
            <a:off x="0" y="1256"/>
            <a:ext cx="9144000" cy="5140990"/>
          </a:xfrm>
          <a:prstGeom prst="rect">
            <a:avLst/>
          </a:prstGeom>
        </p:spPr>
      </p:pic>
      <p:sp>
        <p:nvSpPr>
          <p:cNvPr id="4" name="Snip Diagonal Corner Rectangle 3"/>
          <p:cNvSpPr/>
          <p:nvPr/>
        </p:nvSpPr>
        <p:spPr>
          <a:xfrm>
            <a:off x="803350" y="130289"/>
            <a:ext cx="7537301" cy="1090050"/>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a:solidFill>
                  <a:schemeClr val="tx1"/>
                </a:solidFill>
              </a:rPr>
              <a:t>Đoạn thơ sau </a:t>
            </a:r>
            <a:r>
              <a:rPr lang="en-US" sz="2000" b="1" i="1">
                <a:solidFill>
                  <a:schemeClr val="tx1"/>
                </a:solidFill>
              </a:rPr>
              <a:t>Đất nước bốn nghìn năm</a:t>
            </a:r>
            <a:r>
              <a:rPr lang="en-US" sz="2000" b="1">
                <a:solidFill>
                  <a:schemeClr val="tx1"/>
                </a:solidFill>
              </a:rPr>
              <a:t>/</a:t>
            </a:r>
            <a:r>
              <a:rPr lang="en-US" sz="2000" b="1" i="1">
                <a:solidFill>
                  <a:schemeClr val="tx1"/>
                </a:solidFill>
              </a:rPr>
              <a:t>vất vả và gian lao</a:t>
            </a:r>
            <a:r>
              <a:rPr lang="en-US" sz="2000" b="1">
                <a:solidFill>
                  <a:schemeClr val="tx1"/>
                </a:solidFill>
              </a:rPr>
              <a:t>/ </a:t>
            </a:r>
            <a:r>
              <a:rPr lang="en-US" sz="2000" b="1" i="1">
                <a:solidFill>
                  <a:schemeClr val="tx1"/>
                </a:solidFill>
              </a:rPr>
              <a:t>Đất nước như vì sao/Cứ đi lên phía trước</a:t>
            </a:r>
            <a:r>
              <a:rPr lang="en-US" sz="2000" b="1">
                <a:solidFill>
                  <a:schemeClr val="tx1"/>
                </a:solidFill>
              </a:rPr>
              <a:t> sử dụng chủ yếu biện pháp tu từ nào? </a:t>
            </a:r>
            <a:endParaRPr lang="en-US" sz="2000">
              <a:solidFill>
                <a:schemeClr val="tx1"/>
              </a:solidFill>
            </a:endParaRPr>
          </a:p>
        </p:txBody>
      </p:sp>
      <p:sp>
        <p:nvSpPr>
          <p:cNvPr id="26" name="Rectangle 25"/>
          <p:cNvSpPr/>
          <p:nvPr/>
        </p:nvSpPr>
        <p:spPr>
          <a:xfrm>
            <a:off x="832666" y="14620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defTabSz="685783">
              <a:buClrTx/>
              <a:defRPr/>
            </a:pPr>
            <a:r>
              <a:rPr lang="en-US" sz="2400" b="1" kern="1200">
                <a:solidFill>
                  <a:prstClr val="black"/>
                </a:solidFill>
                <a:latin typeface="Times New Roman" panose="02020603050405020304" pitchFamily="18" charset="0"/>
                <a:cs typeface="Times New Roman" pitchFamily="18" charset="0"/>
              </a:rPr>
              <a:t>A. </a:t>
            </a:r>
            <a:r>
              <a:rPr lang="en-US" sz="1350" b="1" kern="1200">
                <a:solidFill>
                  <a:prstClr val="white"/>
                </a:solidFill>
                <a:latin typeface="Calibri"/>
              </a:rPr>
              <a:t>"</a:t>
            </a:r>
            <a:r>
              <a:rPr lang="en-US" sz="1800">
                <a:solidFill>
                  <a:schemeClr val="tx1"/>
                </a:solidFill>
              </a:rPr>
              <a:t>Nhân hóa, so sánh, điệp ngữ</a:t>
            </a:r>
            <a:r>
              <a:rPr lang="en-US" b="1"/>
              <a:t>. </a:t>
            </a:r>
            <a:endParaRPr lang="en-US"/>
          </a:p>
          <a:p>
            <a:pPr defTabSz="685783">
              <a:buClrTx/>
              <a:defRPr/>
            </a:pPr>
            <a:endParaRPr lang="en-US" sz="1500" kern="1200">
              <a:solidFill>
                <a:prstClr val="black"/>
              </a:solidFill>
              <a:latin typeface="Calibri"/>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0" name="Cloud 39"/>
          <p:cNvSpPr/>
          <p:nvPr/>
        </p:nvSpPr>
        <p:spPr>
          <a:xfrm>
            <a:off x="-512509" y="3676648"/>
            <a:ext cx="425336" cy="261908"/>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endParaRPr lang="vi-VN" sz="1350" kern="1200">
              <a:solidFill>
                <a:prstClr val="black"/>
              </a:solidFill>
              <a:latin typeface="Times New Roman" panose="02020603050405020304" pitchFamily="18" charset="0"/>
              <a:cs typeface="Times New Roman" panose="02020603050405020304" pitchFamily="18" charset="0"/>
            </a:endParaRPr>
          </a:p>
        </p:txBody>
      </p:sp>
      <p:sp>
        <p:nvSpPr>
          <p:cNvPr id="42" name="Rectangle 41"/>
          <p:cNvSpPr/>
          <p:nvPr/>
        </p:nvSpPr>
        <p:spPr>
          <a:xfrm>
            <a:off x="4597962" y="1465151"/>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b="1" kern="1200">
              <a:solidFill>
                <a:prstClr val="black"/>
              </a:solidFill>
              <a:latin typeface="Times New Roman" panose="02020603050405020304" pitchFamily="18" charset="0"/>
              <a:cs typeface="Times New Roman" pitchFamily="18" charset="0"/>
            </a:endParaRPr>
          </a:p>
          <a:p>
            <a:pPr marL="342900" lvl="1" defTabSz="685800">
              <a:buClrTx/>
            </a:pPr>
            <a:r>
              <a:rPr lang="en-US" sz="2400" b="1" kern="1200">
                <a:solidFill>
                  <a:prstClr val="black"/>
                </a:solidFill>
                <a:latin typeface="Times New Roman" panose="02020603050405020304" pitchFamily="18" charset="0"/>
                <a:cs typeface="Times New Roman" pitchFamily="18" charset="0"/>
              </a:rPr>
              <a:t>B. </a:t>
            </a:r>
            <a:r>
              <a:rPr lang="en-US" sz="1350" kern="1200">
                <a:solidFill>
                  <a:prstClr val="white"/>
                </a:solidFill>
                <a:latin typeface="Calibri"/>
              </a:rPr>
              <a:t>"</a:t>
            </a:r>
            <a:r>
              <a:rPr lang="en-US" sz="1800">
                <a:solidFill>
                  <a:schemeClr val="tx1"/>
                </a:solidFill>
              </a:rPr>
              <a:t>Nhân hóa, nói giảm, so sánh.</a:t>
            </a:r>
            <a:endParaRPr lang="en-US" sz="1600" kern="1200">
              <a:solidFill>
                <a:schemeClr val="tx1"/>
              </a:solidFill>
              <a:latin typeface="Calibri"/>
            </a:endParaRPr>
          </a:p>
          <a:p>
            <a:pPr defTabSz="685783">
              <a:buClrTx/>
              <a:defRPr/>
            </a:pPr>
            <a:endParaRPr lang="vi-VN" sz="2400" b="1" kern="1200" dirty="0">
              <a:solidFill>
                <a:prstClr val="black"/>
              </a:solidFill>
              <a:latin typeface="Times New Roman" panose="02020603050405020304" pitchFamily="18" charset="0"/>
              <a:cs typeface="Times New Roman" pitchFamily="18" charset="0"/>
            </a:endParaRPr>
          </a:p>
        </p:txBody>
      </p:sp>
      <p:sp>
        <p:nvSpPr>
          <p:cNvPr id="43" name="Rectangle 42"/>
          <p:cNvSpPr/>
          <p:nvPr/>
        </p:nvSpPr>
        <p:spPr>
          <a:xfrm>
            <a:off x="803350" y="2238147"/>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783">
              <a:buClrTx/>
              <a:defRPr/>
            </a:pPr>
            <a:endParaRPr lang="en-US" sz="2400" kern="1200">
              <a:solidFill>
                <a:prstClr val="black"/>
              </a:solidFill>
              <a:latin typeface="Times New Roman" pitchFamily="18" charset="0"/>
              <a:cs typeface="Times New Roman" pitchFamily="18" charset="0"/>
            </a:endParaRPr>
          </a:p>
          <a:p>
            <a:pPr defTabSz="685783">
              <a:buClrTx/>
              <a:defRPr/>
            </a:pPr>
            <a:endParaRPr lang="en-US" sz="2400" b="1" kern="1200">
              <a:solidFill>
                <a:prstClr val="black"/>
              </a:solidFill>
              <a:latin typeface="Times New Roman" pitchFamily="18" charset="0"/>
              <a:cs typeface="Times New Roman" pitchFamily="18" charset="0"/>
            </a:endParaRPr>
          </a:p>
          <a:p>
            <a:pPr defTabSz="685783">
              <a:buClrTx/>
              <a:defRPr/>
            </a:pPr>
            <a:r>
              <a:rPr lang="en-US" sz="2400" b="1" kern="1200">
                <a:solidFill>
                  <a:prstClr val="black"/>
                </a:solidFill>
                <a:latin typeface="Times New Roman" pitchFamily="18" charset="0"/>
                <a:cs typeface="Times New Roman" pitchFamily="18" charset="0"/>
              </a:rPr>
              <a:t>C. </a:t>
            </a:r>
            <a:r>
              <a:rPr lang="en-US" sz="1350" kern="1200">
                <a:solidFill>
                  <a:prstClr val="white"/>
                </a:solidFill>
                <a:latin typeface="Calibri"/>
              </a:rPr>
              <a:t>"</a:t>
            </a:r>
            <a:r>
              <a:rPr lang="en-US" sz="1800">
                <a:solidFill>
                  <a:schemeClr val="tx1"/>
                </a:solidFill>
              </a:rPr>
              <a:t>So sánh, nói quá, hoán dụ. </a:t>
            </a:r>
          </a:p>
          <a:p>
            <a:pPr defTabSz="685783">
              <a:buClrTx/>
              <a:defRPr/>
            </a:pPr>
            <a:br>
              <a:rPr lang="vi-VN" sz="2800">
                <a:solidFill>
                  <a:schemeClr val="tx1"/>
                </a:solidFill>
                <a:latin typeface="Times New Roman" panose="02020603050405020304" pitchFamily="18" charset="0"/>
                <a:cs typeface="Times New Roman" panose="02020603050405020304" pitchFamily="18" charset="0"/>
              </a:rPr>
            </a:br>
            <a:endParaRPr lang="vi-VN" sz="3600" b="1" kern="1200" dirty="0">
              <a:solidFill>
                <a:schemeClr val="tx1"/>
              </a:solidFill>
              <a:latin typeface="Times New Roman" panose="02020603050405020304" pitchFamily="18" charset="0"/>
              <a:cs typeface="Times New Roman" pitchFamily="18" charset="0"/>
            </a:endParaRPr>
          </a:p>
        </p:txBody>
      </p:sp>
      <p:sp>
        <p:nvSpPr>
          <p:cNvPr id="44" name="Rectangle 43"/>
          <p:cNvSpPr/>
          <p:nvPr/>
        </p:nvSpPr>
        <p:spPr>
          <a:xfrm>
            <a:off x="4597962" y="2191510"/>
            <a:ext cx="3680099" cy="5781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en-US" sz="2400" b="1" kern="1200">
                <a:solidFill>
                  <a:prstClr val="black"/>
                </a:solidFill>
                <a:latin typeface="Times New Roman" pitchFamily="18" charset="0"/>
                <a:cs typeface="Times New Roman" pitchFamily="18" charset="0"/>
              </a:rPr>
              <a:t>D. </a:t>
            </a:r>
            <a:r>
              <a:rPr lang="en-US" sz="1800">
                <a:solidFill>
                  <a:schemeClr val="tx1"/>
                </a:solidFill>
              </a:rPr>
              <a:t>Ẩn dụ, nói quá, điệp ngữ.</a:t>
            </a:r>
            <a:endParaRPr lang="vi-VN" sz="2400" b="1" kern="1200" dirty="0">
              <a:solidFill>
                <a:schemeClr val="tx1"/>
              </a:solidFill>
              <a:latin typeface="Times New Roman" panose="02020603050405020304" pitchFamily="18" charset="0"/>
              <a:cs typeface="Times New Roman" pitchFamily="18" charset="0"/>
            </a:endParaRPr>
          </a:p>
        </p:txBody>
      </p:sp>
      <p:pic>
        <p:nvPicPr>
          <p:cNvPr id="47" name="Picture 46"/>
          <p:cNvPicPr>
            <a:picLocks noChangeAspect="1"/>
          </p:cNvPicPr>
          <p:nvPr/>
        </p:nvPicPr>
        <p:blipFill rotWithShape="1">
          <a:blip r:embed="rId6"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3990106" y="1468243"/>
            <a:ext cx="663853" cy="531044"/>
          </a:xfrm>
          <a:prstGeom prst="rect">
            <a:avLst/>
          </a:prstGeom>
        </p:spPr>
      </p:pic>
      <p:pic>
        <p:nvPicPr>
          <p:cNvPr id="51" name="Picture 50"/>
          <p:cNvPicPr>
            <a:picLocks noChangeAspect="1"/>
          </p:cNvPicPr>
          <p:nvPr/>
        </p:nvPicPr>
        <p:blipFill rotWithShape="1">
          <a:blip r:embed="rId7"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3909362" y="2153912"/>
            <a:ext cx="603402" cy="528066"/>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2162610"/>
            <a:ext cx="603557" cy="530398"/>
          </a:xfrm>
          <a:prstGeom prst="rect">
            <a:avLst/>
          </a:prstGeom>
        </p:spPr>
      </p:pic>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674504" y="1496094"/>
            <a:ext cx="603557" cy="530398"/>
          </a:xfrm>
          <a:prstGeom prst="rect">
            <a:avLst/>
          </a:prstGeom>
        </p:spPr>
      </p:pic>
      <p:sp>
        <p:nvSpPr>
          <p:cNvPr id="15" name="Thought Bubble: Cloud 14">
            <a:hlinkClick r:id="rId9" action="ppaction://hlinksldjump"/>
            <a:extLst>
              <a:ext uri="{FF2B5EF4-FFF2-40B4-BE49-F238E27FC236}">
                <a16:creationId xmlns:a16="http://schemas.microsoft.com/office/drawing/2014/main" id="{03977132-4A6B-41B4-BC84-2616D8298350}"/>
              </a:ext>
            </a:extLst>
          </p:cNvPr>
          <p:cNvSpPr/>
          <p:nvPr/>
        </p:nvSpPr>
        <p:spPr>
          <a:xfrm>
            <a:off x="4972049" y="3429000"/>
            <a:ext cx="1170333" cy="768248"/>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r>
              <a:rPr lang="en-US" sz="1800" b="1" kern="1200" dirty="0">
                <a:solidFill>
                  <a:prstClr val="black"/>
                </a:solidFill>
                <a:latin typeface="Times New Roman" panose="02020603050405020304" pitchFamily="18" charset="0"/>
                <a:cs typeface="Times New Roman" panose="02020603050405020304" pitchFamily="18" charset="0"/>
              </a:rPr>
              <a:t>Quay </a:t>
            </a:r>
            <a:r>
              <a:rPr lang="en-US" sz="1800" b="1" kern="1200" dirty="0" err="1">
                <a:solidFill>
                  <a:prstClr val="black"/>
                </a:solidFill>
                <a:latin typeface="Times New Roman" panose="02020603050405020304" pitchFamily="18" charset="0"/>
                <a:cs typeface="Times New Roman" panose="02020603050405020304" pitchFamily="18" charset="0"/>
              </a:rPr>
              <a:t>lại</a:t>
            </a:r>
            <a:endParaRPr lang="en-US" sz="1800" b="1" kern="1200" dirty="0">
              <a:solidFill>
                <a:prstClr val="black"/>
              </a:solidFill>
              <a:latin typeface="Times New Roman" panose="02020603050405020304" pitchFamily="18" charset="0"/>
              <a:cs typeface="Times New Roman" panose="02020603050405020304" pitchFamily="18" charset="0"/>
            </a:endParaRPr>
          </a:p>
        </p:txBody>
      </p:sp>
      <p:pic>
        <p:nvPicPr>
          <p:cNvPr id="16" name="Picture 3" descr="C:\Users\ADMIN\Desktop\1.png">
            <a:extLst>
              <a:ext uri="{FF2B5EF4-FFF2-40B4-BE49-F238E27FC236}">
                <a16:creationId xmlns:a16="http://schemas.microsoft.com/office/drawing/2014/main" id="{C18A18B7-2ECE-4FB7-A6B9-196714190A8E}"/>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322962">
            <a:off x="1581522" y="3043884"/>
            <a:ext cx="671090" cy="85176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C:\Users\ADMIN\Desktop\2.png">
            <a:extLst>
              <a:ext uri="{FF2B5EF4-FFF2-40B4-BE49-F238E27FC236}">
                <a16:creationId xmlns:a16="http://schemas.microsoft.com/office/drawing/2014/main" id="{EDB5EB7B-174A-40FF-B090-08AD71803290}"/>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rot="20993505">
            <a:off x="6822709" y="2796451"/>
            <a:ext cx="880848" cy="11530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068634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par>
                                <p:cTn id="34" presetID="55" presetClass="path" presetSubtype="0" repeatCount="indefinite" accel="50000" decel="50000" fill="hold" nodeType="withEffect">
                                  <p:stCondLst>
                                    <p:cond delay="0"/>
                                  </p:stCondLst>
                                  <p:childTnLst>
                                    <p:animMotion origin="layout" path="M 0.01441 0 C 0.0151 -0.02176 0.00868 -0.04074 0.00035 -0.04213 C -0.00781 -0.04352 -0.01528 -0.02917 -0.0158 -0.00787 C -0.01632 0.01181 -0.01129 0.02986 -0.00365 0.03125 C 0.0033 0.03241 0.0099 0.02014 0.01024 0.00185 C 0.01076 -0.01481 0.00642 -0.03032 8.33333E-7 -0.03148 C -0.0059 -0.03264 -0.01146 -0.02245 -0.01181 -0.00718 C -0.01215 0.00648 -0.00868 0.01991 -0.0033 0.02037 C 0.00139 0.02153 0.0059 0.01366 0.00625 0.00116 C 0.0066 -0.00995 0.00399 -0.0206 -0.00017 -0.0213 C -0.00382 -0.02176 -0.00764 -0.0162 -0.00781 -0.00648 C -0.00799 0.00162 -0.00625 0.00949 -0.00313 0.01019 C -0.00052 0.01065 0.00208 0.00718 0.00208 0.00046 C 0.00243 -0.00463 0.00139 -0.01019 -0.00052 -0.01088 C -0.00191 -0.01088 -0.00347 -0.00949 -0.00382 -0.00602 C -0.00382 -0.0037 -0.00365 -0.00139 -0.00278 -0.00046 C -0.00243 0 -0.00226 0 -0.00191 -0.00046 " pathEditMode="relative" rAng="0" ptsTypes="fffffffffffffffff">
                                      <p:cBhvr>
                                        <p:cTn id="35" dur="5000" fill="hold"/>
                                        <p:tgtEl>
                                          <p:spTgt spid="16"/>
                                        </p:tgtEl>
                                        <p:attrNameLst>
                                          <p:attrName>ppt_x</p:attrName>
                                          <p:attrName>ppt_y</p:attrName>
                                        </p:attrNameLst>
                                      </p:cBhvr>
                                      <p:rCtr x="-1510" y="-556"/>
                                    </p:animMotion>
                                  </p:childTnLst>
                                </p:cTn>
                              </p:par>
                              <p:par>
                                <p:cTn id="36" presetID="46" presetClass="path" presetSubtype="0" repeatCount="indefinite" accel="50000" decel="50000" fill="hold" nodeType="withEffect">
                                  <p:stCondLst>
                                    <p:cond delay="0"/>
                                  </p:stCondLst>
                                  <p:childTnLst>
                                    <p:animMotion origin="layout" path="M -1.94444E-6 -4.44444E-6 C -0.00035 -0.01481 0.00695 -0.028 0.01667 -0.02893 C 0.02604 -0.02986 0.0349 -0.0199 0.03542 -0.00532 C 0.03629 0.00811 0.02986 0.02084 0.02118 0.02153 C 0.0132 0.02246 0.00556 0.01389 0.00486 0.00139 C 0.00434 -0.00995 0.00938 -0.02083 0.01702 -0.02175 C 0.02379 -0.02245 0.03021 -0.0155 0.03073 -0.00486 C 0.03108 0.00463 0.02709 0.01366 0.02084 0.01412 C 0.01528 0.01482 0.0099 0.0095 0.00955 0.00093 C 0.0092 -0.00671 0.01233 -0.01412 0.01736 -0.01458 C 0.02153 -0.01481 0.0257 -0.01111 0.02604 -0.00439 C 0.02639 0.00116 0.02413 0.00649 0.02049 0.00695 C 0.01771 0.00741 0.01459 0.0051 0.01441 0.00047 C 0.01424 -0.003 0.01528 -0.00694 0.01754 -0.0074 C 0.01927 -0.0074 0.02101 -0.00648 0.02136 -0.00416 C 0.02153 -0.00254 0.02118 -0.00092 0.02031 -0.00023 C 0.01979 -4.44444E-6 0.01945 -4.44444E-6 0.0191 -0.00023 " pathEditMode="relative" rAng="0" ptsTypes="fffffffffffffffff">
                                      <p:cBhvr>
                                        <p:cTn id="37" dur="5000" fill="hold"/>
                                        <p:tgtEl>
                                          <p:spTgt spid="18"/>
                                        </p:tgtEl>
                                        <p:attrNameLst>
                                          <p:attrName>ppt_x</p:attrName>
                                          <p:attrName>ppt_y</p:attrName>
                                        </p:attrNameLst>
                                      </p:cBhvr>
                                      <p:rCtr x="1788" y="-370"/>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38" restart="whenNotActive" fill="hold" evtFilter="cancelBubble" nodeType="interactiveSeq">
                <p:stCondLst>
                  <p:cond evt="onClick" delay="0">
                    <p:tgtEl>
                      <p:spTgt spid="26"/>
                    </p:tgtEl>
                  </p:cond>
                </p:stCondLst>
                <p:endSync evt="end" delay="0">
                  <p:rtn val="all"/>
                </p:endSync>
                <p:childTnLst>
                  <p:par>
                    <p:cTn id="39" fill="hold">
                      <p:stCondLst>
                        <p:cond delay="0"/>
                      </p:stCondLst>
                      <p:childTnLst>
                        <p:par>
                          <p:cTn id="40" fill="hold">
                            <p:stCondLst>
                              <p:cond delay="0"/>
                            </p:stCondLst>
                            <p:childTnLst>
                              <p:par>
                                <p:cTn id="41" presetID="1" presetClass="emph" presetSubtype="2" fill="hold" nodeType="clickEffect">
                                  <p:stCondLst>
                                    <p:cond delay="0"/>
                                  </p:stCondLst>
                                  <p:childTnLst>
                                    <p:animClr clrSpc="rgb" dir="cw">
                                      <p:cBhvr>
                                        <p:cTn id="42" dur="250" fill="hold"/>
                                        <p:tgtEl>
                                          <p:spTgt spid="26"/>
                                        </p:tgtEl>
                                        <p:attrNameLst>
                                          <p:attrName>fillcolor</p:attrName>
                                        </p:attrNameLst>
                                      </p:cBhvr>
                                      <p:to>
                                        <a:srgbClr val="FFF2CC"/>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subTnLst>
                                    <p:audio>
                                      <p:cMediaNode>
                                        <p:cTn display="0" masterRel="sameClick">
                                          <p:stCondLst>
                                            <p:cond evt="begin" delay="0">
                                              <p:tn val="41"/>
                                            </p:cond>
                                          </p:stCondLst>
                                          <p:endCondLst>
                                            <p:cond evt="onStopAudio" delay="0">
                                              <p:tgtEl>
                                                <p:sldTgt/>
                                              </p:tgtEl>
                                            </p:cond>
                                          </p:endCondLst>
                                        </p:cTn>
                                        <p:tgtEl>
                                          <p:sndTgt r:embed="rId2" name="click.wav"/>
                                        </p:tgtEl>
                                      </p:cMediaNode>
                                    </p:audio>
                                  </p:subTnLst>
                                </p:cTn>
                              </p:par>
                              <p:par>
                                <p:cTn id="45" presetID="23" presetClass="entr" presetSubtype="32" fill="hold" nodeType="withEffect">
                                  <p:stCondLst>
                                    <p:cond delay="1000"/>
                                  </p:stCondLst>
                                  <p:childTnLst>
                                    <p:set>
                                      <p:cBhvr>
                                        <p:cTn id="46" dur="1" fill="hold">
                                          <p:stCondLst>
                                            <p:cond delay="0"/>
                                          </p:stCondLst>
                                        </p:cTn>
                                        <p:tgtEl>
                                          <p:spTgt spid="47"/>
                                        </p:tgtEl>
                                        <p:attrNameLst>
                                          <p:attrName>style.visibility</p:attrName>
                                        </p:attrNameLst>
                                      </p:cBhvr>
                                      <p:to>
                                        <p:strVal val="visible"/>
                                      </p:to>
                                    </p:set>
                                    <p:anim calcmode="lin" valueType="num">
                                      <p:cBhvr>
                                        <p:cTn id="47" dur="250" fill="hold"/>
                                        <p:tgtEl>
                                          <p:spTgt spid="47"/>
                                        </p:tgtEl>
                                        <p:attrNameLst>
                                          <p:attrName>ppt_w</p:attrName>
                                        </p:attrNameLst>
                                      </p:cBhvr>
                                      <p:tavLst>
                                        <p:tav tm="0">
                                          <p:val>
                                            <p:strVal val="4*#ppt_w"/>
                                          </p:val>
                                        </p:tav>
                                        <p:tav tm="100000">
                                          <p:val>
                                            <p:strVal val="#ppt_w"/>
                                          </p:val>
                                        </p:tav>
                                      </p:tavLst>
                                    </p:anim>
                                    <p:anim calcmode="lin" valueType="num">
                                      <p:cBhvr>
                                        <p:cTn id="48"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3" name="Check mark.wav"/>
                                        </p:tgtEl>
                                      </p:cMediaNode>
                                    </p:audio>
                                  </p:subTnLst>
                                </p:cTn>
                              </p:par>
                              <p:par>
                                <p:cTn id="49" presetID="1" presetClass="emph" presetSubtype="2" fill="hold" nodeType="withEffect">
                                  <p:stCondLst>
                                    <p:cond delay="1000"/>
                                  </p:stCondLst>
                                  <p:childTnLst>
                                    <p:animClr clrSpc="rgb" dir="cw">
                                      <p:cBhvr>
                                        <p:cTn id="50" dur="250" fill="hold"/>
                                        <p:tgtEl>
                                          <p:spTgt spid="26"/>
                                        </p:tgtEl>
                                        <p:attrNameLst>
                                          <p:attrName>fillcolor</p:attrName>
                                        </p:attrNameLst>
                                      </p:cBhvr>
                                      <p:to>
                                        <a:srgbClr val="00B050"/>
                                      </p:to>
                                    </p:animClr>
                                    <p:set>
                                      <p:cBhvr>
                                        <p:cTn id="51" dur="250" fill="hold"/>
                                        <p:tgtEl>
                                          <p:spTgt spid="26"/>
                                        </p:tgtEl>
                                        <p:attrNameLst>
                                          <p:attrName>fill.type</p:attrName>
                                        </p:attrNameLst>
                                      </p:cBhvr>
                                      <p:to>
                                        <p:strVal val="solid"/>
                                      </p:to>
                                    </p:set>
                                    <p:set>
                                      <p:cBhvr>
                                        <p:cTn id="52"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3" restart="whenNotActive" fill="hold" evtFilter="cancelBubble" nodeType="interactiveSeq">
                <p:stCondLst>
                  <p:cond evt="onClick" delay="0">
                    <p:tgtEl>
                      <p:spTgt spid="42"/>
                    </p:tgtEl>
                  </p:cond>
                </p:stCondLst>
                <p:endSync evt="end" delay="0">
                  <p:rtn val="all"/>
                </p:endSync>
                <p:childTnLst>
                  <p:par>
                    <p:cTn id="54" fill="hold">
                      <p:stCondLst>
                        <p:cond delay="0"/>
                      </p:stCondLst>
                      <p:childTnLst>
                        <p:par>
                          <p:cTn id="55" fill="hold">
                            <p:stCondLst>
                              <p:cond delay="0"/>
                            </p:stCondLst>
                            <p:childTnLst>
                              <p:par>
                                <p:cTn id="56" presetID="1" presetClass="emph" presetSubtype="2" fill="hold" nodeType="clickEffect">
                                  <p:stCondLst>
                                    <p:cond delay="0"/>
                                  </p:stCondLst>
                                  <p:childTnLst>
                                    <p:animClr clrSpc="rgb" dir="cw">
                                      <p:cBhvr>
                                        <p:cTn id="57" dur="250" fill="hold"/>
                                        <p:tgtEl>
                                          <p:spTgt spid="42"/>
                                        </p:tgtEl>
                                        <p:attrNameLst>
                                          <p:attrName>fillcolor</p:attrName>
                                        </p:attrNameLst>
                                      </p:cBhvr>
                                      <p:to>
                                        <a:srgbClr val="FFF2CC"/>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subTnLst>
                                    <p:audio>
                                      <p:cMediaNode>
                                        <p:cTn display="0" masterRel="sameClick">
                                          <p:stCondLst>
                                            <p:cond evt="begin" delay="0">
                                              <p:tn val="56"/>
                                            </p:cond>
                                          </p:stCondLst>
                                          <p:endCondLst>
                                            <p:cond evt="onStopAudio" delay="0">
                                              <p:tgtEl>
                                                <p:sldTgt/>
                                              </p:tgtEl>
                                            </p:cond>
                                          </p:endCondLst>
                                        </p:cTn>
                                        <p:tgtEl>
                                          <p:sndTgt r:embed="rId2" name="click.wav"/>
                                        </p:tgtEl>
                                      </p:cMediaNode>
                                    </p:audio>
                                  </p:subTnLst>
                                </p:cTn>
                              </p:par>
                              <p:par>
                                <p:cTn id="60" presetID="23" presetClass="entr" presetSubtype="32" fill="hold" nodeType="withEffect">
                                  <p:stCondLst>
                                    <p:cond delay="1000"/>
                                  </p:stCondLst>
                                  <p:childTnLst>
                                    <p:set>
                                      <p:cBhvr>
                                        <p:cTn id="61" dur="1" fill="hold">
                                          <p:stCondLst>
                                            <p:cond delay="0"/>
                                          </p:stCondLst>
                                        </p:cTn>
                                        <p:tgtEl>
                                          <p:spTgt spid="53"/>
                                        </p:tgtEl>
                                        <p:attrNameLst>
                                          <p:attrName>style.visibility</p:attrName>
                                        </p:attrNameLst>
                                      </p:cBhvr>
                                      <p:to>
                                        <p:strVal val="visible"/>
                                      </p:to>
                                    </p:set>
                                    <p:anim calcmode="lin" valueType="num">
                                      <p:cBhvr>
                                        <p:cTn id="62" dur="250" fill="hold"/>
                                        <p:tgtEl>
                                          <p:spTgt spid="53"/>
                                        </p:tgtEl>
                                        <p:attrNameLst>
                                          <p:attrName>ppt_w</p:attrName>
                                        </p:attrNameLst>
                                      </p:cBhvr>
                                      <p:tavLst>
                                        <p:tav tm="0">
                                          <p:val>
                                            <p:strVal val="4*#ppt_w"/>
                                          </p:val>
                                        </p:tav>
                                        <p:tav tm="100000">
                                          <p:val>
                                            <p:strVal val="#ppt_w"/>
                                          </p:val>
                                        </p:tav>
                                      </p:tavLst>
                                    </p:anim>
                                    <p:anim calcmode="lin" valueType="num">
                                      <p:cBhvr>
                                        <p:cTn id="63"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0"/>
                                            </p:cond>
                                          </p:stCondLst>
                                          <p:endCondLst>
                                            <p:cond evt="onStopAudio" delay="0">
                                              <p:tgtEl>
                                                <p:sldTgt/>
                                              </p:tgtEl>
                                            </p:cond>
                                          </p:endCondLst>
                                        </p:cTn>
                                        <p:tgtEl>
                                          <p:sndTgt r:embed="rId4" name="Wrong Buzzer.wav"/>
                                        </p:tgtEl>
                                      </p:cMediaNode>
                                    </p:audio>
                                  </p:subTnLst>
                                </p:cTn>
                              </p:par>
                              <p:par>
                                <p:cTn id="64" presetID="1" presetClass="emph" presetSubtype="2" fill="hold" nodeType="withEffect">
                                  <p:stCondLst>
                                    <p:cond delay="1000"/>
                                  </p:stCondLst>
                                  <p:childTnLst>
                                    <p:animClr clrSpc="rgb" dir="cw">
                                      <p:cBhvr>
                                        <p:cTn id="65" dur="250" fill="hold"/>
                                        <p:tgtEl>
                                          <p:spTgt spid="42"/>
                                        </p:tgtEl>
                                        <p:attrNameLst>
                                          <p:attrName>fillcolor</p:attrName>
                                        </p:attrNameLst>
                                      </p:cBhvr>
                                      <p:to>
                                        <a:srgbClr val="FFFF00"/>
                                      </p:to>
                                    </p:animClr>
                                    <p:set>
                                      <p:cBhvr>
                                        <p:cTn id="66" dur="250" fill="hold"/>
                                        <p:tgtEl>
                                          <p:spTgt spid="42"/>
                                        </p:tgtEl>
                                        <p:attrNameLst>
                                          <p:attrName>fill.type</p:attrName>
                                        </p:attrNameLst>
                                      </p:cBhvr>
                                      <p:to>
                                        <p:strVal val="solid"/>
                                      </p:to>
                                    </p:set>
                                    <p:set>
                                      <p:cBhvr>
                                        <p:cTn id="67"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8" restart="whenNotActive" fill="hold" evtFilter="cancelBubble" nodeType="interactiveSeq">
                <p:stCondLst>
                  <p:cond evt="onClick" delay="0">
                    <p:tgtEl>
                      <p:spTgt spid="43"/>
                    </p:tgtEl>
                  </p:cond>
                </p:stCondLst>
                <p:endSync evt="end" delay="0">
                  <p:rtn val="all"/>
                </p:endSync>
                <p:childTnLst>
                  <p:par>
                    <p:cTn id="69" fill="hold">
                      <p:stCondLst>
                        <p:cond delay="0"/>
                      </p:stCondLst>
                      <p:childTnLst>
                        <p:par>
                          <p:cTn id="70" fill="hold">
                            <p:stCondLst>
                              <p:cond delay="0"/>
                            </p:stCondLst>
                            <p:childTnLst>
                              <p:par>
                                <p:cTn id="71" presetID="1" presetClass="emph" presetSubtype="2" fill="hold" nodeType="clickEffect">
                                  <p:stCondLst>
                                    <p:cond delay="0"/>
                                  </p:stCondLst>
                                  <p:childTnLst>
                                    <p:animClr clrSpc="rgb" dir="cw">
                                      <p:cBhvr>
                                        <p:cTn id="72" dur="250" fill="hold"/>
                                        <p:tgtEl>
                                          <p:spTgt spid="43"/>
                                        </p:tgtEl>
                                        <p:attrNameLst>
                                          <p:attrName>fillcolor</p:attrName>
                                        </p:attrNameLst>
                                      </p:cBhvr>
                                      <p:to>
                                        <a:srgbClr val="FFF2CC"/>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subTnLst>
                                    <p:audio>
                                      <p:cMediaNode>
                                        <p:cTn display="0" masterRel="sameClick">
                                          <p:stCondLst>
                                            <p:cond evt="begin" delay="0">
                                              <p:tn val="71"/>
                                            </p:cond>
                                          </p:stCondLst>
                                          <p:endCondLst>
                                            <p:cond evt="onStopAudio" delay="0">
                                              <p:tgtEl>
                                                <p:sldTgt/>
                                              </p:tgtEl>
                                            </p:cond>
                                          </p:endCondLst>
                                        </p:cTn>
                                        <p:tgtEl>
                                          <p:sndTgt r:embed="rId2" name="click.wav"/>
                                        </p:tgtEl>
                                      </p:cMediaNode>
                                    </p:audio>
                                  </p:subTnLst>
                                </p:cTn>
                              </p:par>
                              <p:par>
                                <p:cTn id="75" presetID="23" presetClass="entr" presetSubtype="32" fill="hold" nodeType="withEffect">
                                  <p:stCondLst>
                                    <p:cond delay="1000"/>
                                  </p:stCondLst>
                                  <p:childTnLst>
                                    <p:set>
                                      <p:cBhvr>
                                        <p:cTn id="76" dur="1" fill="hold">
                                          <p:stCondLst>
                                            <p:cond delay="0"/>
                                          </p:stCondLst>
                                        </p:cTn>
                                        <p:tgtEl>
                                          <p:spTgt spid="51"/>
                                        </p:tgtEl>
                                        <p:attrNameLst>
                                          <p:attrName>style.visibility</p:attrName>
                                        </p:attrNameLst>
                                      </p:cBhvr>
                                      <p:to>
                                        <p:strVal val="visible"/>
                                      </p:to>
                                    </p:set>
                                    <p:anim calcmode="lin" valueType="num">
                                      <p:cBhvr>
                                        <p:cTn id="77" dur="250" fill="hold"/>
                                        <p:tgtEl>
                                          <p:spTgt spid="51"/>
                                        </p:tgtEl>
                                        <p:attrNameLst>
                                          <p:attrName>ppt_w</p:attrName>
                                        </p:attrNameLst>
                                      </p:cBhvr>
                                      <p:tavLst>
                                        <p:tav tm="0">
                                          <p:val>
                                            <p:strVal val="4*#ppt_w"/>
                                          </p:val>
                                        </p:tav>
                                        <p:tav tm="100000">
                                          <p:val>
                                            <p:strVal val="#ppt_w"/>
                                          </p:val>
                                        </p:tav>
                                      </p:tavLst>
                                    </p:anim>
                                    <p:anim calcmode="lin" valueType="num">
                                      <p:cBhvr>
                                        <p:cTn id="78"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5"/>
                                            </p:cond>
                                          </p:stCondLst>
                                          <p:endCondLst>
                                            <p:cond evt="onStopAudio" delay="0">
                                              <p:tgtEl>
                                                <p:sldTgt/>
                                              </p:tgtEl>
                                            </p:cond>
                                          </p:endCondLst>
                                        </p:cTn>
                                        <p:tgtEl>
                                          <p:sndTgt r:embed="rId4" name="Wrong Buzzer.wav"/>
                                        </p:tgtEl>
                                      </p:cMediaNode>
                                    </p:audio>
                                  </p:subTnLst>
                                </p:cTn>
                              </p:par>
                              <p:par>
                                <p:cTn id="79" presetID="1" presetClass="emph" presetSubtype="2" fill="hold" nodeType="withEffect">
                                  <p:stCondLst>
                                    <p:cond delay="1000"/>
                                  </p:stCondLst>
                                  <p:childTnLst>
                                    <p:animClr clrSpc="rgb" dir="cw">
                                      <p:cBhvr>
                                        <p:cTn id="80" dur="250" fill="hold"/>
                                        <p:tgtEl>
                                          <p:spTgt spid="43"/>
                                        </p:tgtEl>
                                        <p:attrNameLst>
                                          <p:attrName>fillcolor</p:attrName>
                                        </p:attrNameLst>
                                      </p:cBhvr>
                                      <p:to>
                                        <a:srgbClr val="FFFF00"/>
                                      </p:to>
                                    </p:animClr>
                                    <p:set>
                                      <p:cBhvr>
                                        <p:cTn id="81" dur="250" fill="hold"/>
                                        <p:tgtEl>
                                          <p:spTgt spid="43"/>
                                        </p:tgtEl>
                                        <p:attrNameLst>
                                          <p:attrName>fill.type</p:attrName>
                                        </p:attrNameLst>
                                      </p:cBhvr>
                                      <p:to>
                                        <p:strVal val="solid"/>
                                      </p:to>
                                    </p:set>
                                    <p:set>
                                      <p:cBhvr>
                                        <p:cTn id="82"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3" restart="whenNotActive" fill="hold" evtFilter="cancelBubble" nodeType="interactiveSeq">
                <p:stCondLst>
                  <p:cond evt="onClick" delay="0">
                    <p:tgtEl>
                      <p:spTgt spid="44"/>
                    </p:tgtEl>
                  </p:cond>
                </p:stCondLst>
                <p:endSync evt="end" delay="0">
                  <p:rtn val="all"/>
                </p:endSync>
                <p:childTnLst>
                  <p:par>
                    <p:cTn id="84" fill="hold">
                      <p:stCondLst>
                        <p:cond delay="0"/>
                      </p:stCondLst>
                      <p:childTnLst>
                        <p:par>
                          <p:cTn id="85" fill="hold">
                            <p:stCondLst>
                              <p:cond delay="0"/>
                            </p:stCondLst>
                            <p:childTnLst>
                              <p:par>
                                <p:cTn id="86" presetID="1" presetClass="emph" presetSubtype="2" fill="hold" nodeType="clickEffect">
                                  <p:stCondLst>
                                    <p:cond delay="0"/>
                                  </p:stCondLst>
                                  <p:childTnLst>
                                    <p:animClr clrSpc="rgb" dir="cw">
                                      <p:cBhvr>
                                        <p:cTn id="87" dur="250" fill="hold"/>
                                        <p:tgtEl>
                                          <p:spTgt spid="44"/>
                                        </p:tgtEl>
                                        <p:attrNameLst>
                                          <p:attrName>fillcolor</p:attrName>
                                        </p:attrNameLst>
                                      </p:cBhvr>
                                      <p:to>
                                        <a:srgbClr val="FFF2CC"/>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subTnLst>
                                    <p:audio>
                                      <p:cMediaNode>
                                        <p:cTn display="0" masterRel="sameClick">
                                          <p:stCondLst>
                                            <p:cond evt="begin" delay="0">
                                              <p:tn val="86"/>
                                            </p:cond>
                                          </p:stCondLst>
                                          <p:endCondLst>
                                            <p:cond evt="onStopAudio" delay="0">
                                              <p:tgtEl>
                                                <p:sldTgt/>
                                              </p:tgtEl>
                                            </p:cond>
                                          </p:endCondLst>
                                        </p:cTn>
                                        <p:tgtEl>
                                          <p:sndTgt r:embed="rId2" name="click.wav"/>
                                        </p:tgtEl>
                                      </p:cMediaNode>
                                    </p:audio>
                                  </p:subTnLst>
                                </p:cTn>
                              </p:par>
                              <p:par>
                                <p:cTn id="90" presetID="23" presetClass="entr" presetSubtype="32" fill="hold" nodeType="withEffect">
                                  <p:stCondLst>
                                    <p:cond delay="1000"/>
                                  </p:stCondLst>
                                  <p:childTnLst>
                                    <p:set>
                                      <p:cBhvr>
                                        <p:cTn id="91" dur="1" fill="hold">
                                          <p:stCondLst>
                                            <p:cond delay="0"/>
                                          </p:stCondLst>
                                        </p:cTn>
                                        <p:tgtEl>
                                          <p:spTgt spid="49"/>
                                        </p:tgtEl>
                                        <p:attrNameLst>
                                          <p:attrName>style.visibility</p:attrName>
                                        </p:attrNameLst>
                                      </p:cBhvr>
                                      <p:to>
                                        <p:strVal val="visible"/>
                                      </p:to>
                                    </p:set>
                                    <p:anim calcmode="lin" valueType="num">
                                      <p:cBhvr>
                                        <p:cTn id="92" dur="250" fill="hold"/>
                                        <p:tgtEl>
                                          <p:spTgt spid="49"/>
                                        </p:tgtEl>
                                        <p:attrNameLst>
                                          <p:attrName>ppt_w</p:attrName>
                                        </p:attrNameLst>
                                      </p:cBhvr>
                                      <p:tavLst>
                                        <p:tav tm="0">
                                          <p:val>
                                            <p:strVal val="4*#ppt_w"/>
                                          </p:val>
                                        </p:tav>
                                        <p:tav tm="100000">
                                          <p:val>
                                            <p:strVal val="#ppt_w"/>
                                          </p:val>
                                        </p:tav>
                                      </p:tavLst>
                                    </p:anim>
                                    <p:anim calcmode="lin" valueType="num">
                                      <p:cBhvr>
                                        <p:cTn id="93"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0"/>
                                            </p:cond>
                                          </p:stCondLst>
                                          <p:endCondLst>
                                            <p:cond evt="onStopAudio" delay="0">
                                              <p:tgtEl>
                                                <p:sldTgt/>
                                              </p:tgtEl>
                                            </p:cond>
                                          </p:endCondLst>
                                        </p:cTn>
                                        <p:tgtEl>
                                          <p:sndTgt r:embed="rId4" name="Wrong Buzzer.wav"/>
                                        </p:tgtEl>
                                      </p:cMediaNode>
                                    </p:audio>
                                  </p:subTnLst>
                                </p:cTn>
                              </p:par>
                              <p:par>
                                <p:cTn id="94" presetID="1" presetClass="emph" presetSubtype="2" fill="hold" nodeType="withEffect">
                                  <p:stCondLst>
                                    <p:cond delay="1000"/>
                                  </p:stCondLst>
                                  <p:childTnLst>
                                    <p:animClr clrSpc="rgb" dir="cw">
                                      <p:cBhvr>
                                        <p:cTn id="95" dur="250" fill="hold"/>
                                        <p:tgtEl>
                                          <p:spTgt spid="44"/>
                                        </p:tgtEl>
                                        <p:attrNameLst>
                                          <p:attrName>fillcolor</p:attrName>
                                        </p:attrNameLst>
                                      </p:cBhvr>
                                      <p:to>
                                        <a:srgbClr val="FFFF00"/>
                                      </p:to>
                                    </p:animClr>
                                    <p:set>
                                      <p:cBhvr>
                                        <p:cTn id="96" dur="250" fill="hold"/>
                                        <p:tgtEl>
                                          <p:spTgt spid="44"/>
                                        </p:tgtEl>
                                        <p:attrNameLst>
                                          <p:attrName>fill.type</p:attrName>
                                        </p:attrNameLst>
                                      </p:cBhvr>
                                      <p:to>
                                        <p:strVal val="solid"/>
                                      </p:to>
                                    </p:set>
                                    <p:set>
                                      <p:cBhvr>
                                        <p:cTn id="97"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7430"/>
        <p:cNvGrpSpPr/>
        <p:nvPr/>
      </p:nvGrpSpPr>
      <p:grpSpPr>
        <a:xfrm>
          <a:off x="0" y="0"/>
          <a:ext cx="0" cy="0"/>
          <a:chOff x="0" y="0"/>
          <a:chExt cx="0" cy="0"/>
        </a:xfrm>
      </p:grpSpPr>
      <p:sp>
        <p:nvSpPr>
          <p:cNvPr id="7432" name="Google Shape;7432;p40"/>
          <p:cNvSpPr txBox="1">
            <a:spLocks noGrp="1"/>
          </p:cNvSpPr>
          <p:nvPr>
            <p:ph type="ctrTitle"/>
          </p:nvPr>
        </p:nvSpPr>
        <p:spPr>
          <a:xfrm>
            <a:off x="720000" y="291348"/>
            <a:ext cx="7704000" cy="1586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8000">
                <a:solidFill>
                  <a:schemeClr val="accent6"/>
                </a:solidFill>
                <a:latin typeface="Times New Roman" panose="02020603050405020304" pitchFamily="18" charset="0"/>
                <a:cs typeface="Times New Roman" panose="02020603050405020304" pitchFamily="18" charset="0"/>
              </a:rPr>
              <a:t>Hoạt động </a:t>
            </a:r>
            <a:br>
              <a:rPr lang="en-US" sz="8000">
                <a:solidFill>
                  <a:schemeClr val="accent6"/>
                </a:solidFill>
                <a:latin typeface="Times New Roman" panose="02020603050405020304" pitchFamily="18" charset="0"/>
                <a:cs typeface="Times New Roman" panose="02020603050405020304" pitchFamily="18" charset="0"/>
              </a:rPr>
            </a:br>
            <a:r>
              <a:rPr lang="en-US" sz="8000">
                <a:latin typeface="Times New Roman" panose="02020603050405020304" pitchFamily="18" charset="0"/>
                <a:cs typeface="Times New Roman" panose="02020603050405020304" pitchFamily="18" charset="0"/>
              </a:rPr>
              <a:t>vận dụng</a:t>
            </a:r>
            <a:endParaRPr sz="8000">
              <a:latin typeface="Times New Roman" panose="02020603050405020304" pitchFamily="18" charset="0"/>
              <a:cs typeface="Times New Roman" panose="02020603050405020304" pitchFamily="18" charset="0"/>
            </a:endParaRPr>
          </a:p>
        </p:txBody>
      </p:sp>
      <p:pic>
        <p:nvPicPr>
          <p:cNvPr id="4" name="图片 1">
            <a:extLst>
              <a:ext uri="{FF2B5EF4-FFF2-40B4-BE49-F238E27FC236}">
                <a16:creationId xmlns:a16="http://schemas.microsoft.com/office/drawing/2014/main" id="{4A7211B2-BA01-9D1F-DECB-4F4D2D093FDA}"/>
              </a:ext>
            </a:extLst>
          </p:cNvPr>
          <p:cNvPicPr>
            <a:picLocks noChangeAspect="1"/>
          </p:cNvPicPr>
          <p:nvPr/>
        </p:nvPicPr>
        <p:blipFill>
          <a:blip r:embed="rId3">
            <a:extLst>
              <a:ext uri="{28A0092B-C50C-407E-A947-70E740481C1C}">
                <a14:useLocalDpi xmlns:a14="http://schemas.microsoft.com/office/drawing/2010/main" val="0"/>
              </a:ext>
            </a:extLst>
          </a:blip>
          <a:srcRect l="65852" t="26623" r="18120" b="47937"/>
          <a:stretch>
            <a:fillRect/>
          </a:stretch>
        </p:blipFill>
        <p:spPr>
          <a:xfrm>
            <a:off x="7570295" y="173185"/>
            <a:ext cx="1057910" cy="835660"/>
          </a:xfrm>
          <a:prstGeom prst="rect">
            <a:avLst/>
          </a:prstGeom>
        </p:spPr>
      </p:pic>
      <p:pic>
        <p:nvPicPr>
          <p:cNvPr id="5" name="图片 2">
            <a:extLst>
              <a:ext uri="{FF2B5EF4-FFF2-40B4-BE49-F238E27FC236}">
                <a16:creationId xmlns:a16="http://schemas.microsoft.com/office/drawing/2014/main" id="{FAB56A4D-14C9-2A0D-4E22-2E8847220EFC}"/>
              </a:ext>
            </a:extLst>
          </p:cNvPr>
          <p:cNvPicPr>
            <a:picLocks noChangeAspect="1"/>
          </p:cNvPicPr>
          <p:nvPr/>
        </p:nvPicPr>
        <p:blipFill>
          <a:blip r:embed="rId4" cstate="print">
            <a:extLst>
              <a:ext uri="{28A0092B-C50C-407E-A947-70E740481C1C}">
                <a14:useLocalDpi xmlns:a14="http://schemas.microsoft.com/office/drawing/2010/main" val="0"/>
              </a:ext>
            </a:extLst>
          </a:blip>
          <a:srcRect l="65852" t="26623" r="18120" b="47937"/>
          <a:stretch>
            <a:fillRect/>
          </a:stretch>
        </p:blipFill>
        <p:spPr>
          <a:xfrm flipH="1">
            <a:off x="1329783" y="1612953"/>
            <a:ext cx="670560" cy="529590"/>
          </a:xfrm>
          <a:prstGeom prst="rect">
            <a:avLst/>
          </a:prstGeom>
        </p:spPr>
      </p:pic>
    </p:spTree>
    <p:extLst>
      <p:ext uri="{BB962C8B-B14F-4D97-AF65-F5344CB8AC3E}">
        <p14:creationId xmlns:p14="http://schemas.microsoft.com/office/powerpoint/2010/main" val="39198323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31" presetClass="entr" presetSubtype="0" fill="hold" grpId="0" nodeType="clickEffect">
                                  <p:stCondLst>
                                    <p:cond delay="0"/>
                                  </p:stCondLst>
                                  <p:childTnLst>
                                    <p:set>
                                      <p:cBhvr>
                                        <p:cTn id="19" dur="1" fill="hold">
                                          <p:stCondLst>
                                            <p:cond delay="0"/>
                                          </p:stCondLst>
                                        </p:cTn>
                                        <p:tgtEl>
                                          <p:spTgt spid="7432"/>
                                        </p:tgtEl>
                                        <p:attrNameLst>
                                          <p:attrName>style.visibility</p:attrName>
                                        </p:attrNameLst>
                                      </p:cBhvr>
                                      <p:to>
                                        <p:strVal val="visible"/>
                                      </p:to>
                                    </p:set>
                                    <p:anim calcmode="lin" valueType="num">
                                      <p:cBhvr>
                                        <p:cTn id="20" dur="1000" fill="hold"/>
                                        <p:tgtEl>
                                          <p:spTgt spid="7432"/>
                                        </p:tgtEl>
                                        <p:attrNameLst>
                                          <p:attrName>ppt_w</p:attrName>
                                        </p:attrNameLst>
                                      </p:cBhvr>
                                      <p:tavLst>
                                        <p:tav tm="0">
                                          <p:val>
                                            <p:fltVal val="0"/>
                                          </p:val>
                                        </p:tav>
                                        <p:tav tm="100000">
                                          <p:val>
                                            <p:strVal val="#ppt_w"/>
                                          </p:val>
                                        </p:tav>
                                      </p:tavLst>
                                    </p:anim>
                                    <p:anim calcmode="lin" valueType="num">
                                      <p:cBhvr>
                                        <p:cTn id="21" dur="1000" fill="hold"/>
                                        <p:tgtEl>
                                          <p:spTgt spid="7432"/>
                                        </p:tgtEl>
                                        <p:attrNameLst>
                                          <p:attrName>ppt_h</p:attrName>
                                        </p:attrNameLst>
                                      </p:cBhvr>
                                      <p:tavLst>
                                        <p:tav tm="0">
                                          <p:val>
                                            <p:fltVal val="0"/>
                                          </p:val>
                                        </p:tav>
                                        <p:tav tm="100000">
                                          <p:val>
                                            <p:strVal val="#ppt_h"/>
                                          </p:val>
                                        </p:tav>
                                      </p:tavLst>
                                    </p:anim>
                                    <p:anim calcmode="lin" valueType="num">
                                      <p:cBhvr>
                                        <p:cTn id="22" dur="1000" fill="hold"/>
                                        <p:tgtEl>
                                          <p:spTgt spid="7432"/>
                                        </p:tgtEl>
                                        <p:attrNameLst>
                                          <p:attrName>style.rotation</p:attrName>
                                        </p:attrNameLst>
                                      </p:cBhvr>
                                      <p:tavLst>
                                        <p:tav tm="0">
                                          <p:val>
                                            <p:fltVal val="90"/>
                                          </p:val>
                                        </p:tav>
                                        <p:tav tm="100000">
                                          <p:val>
                                            <p:fltVal val="0"/>
                                          </p:val>
                                        </p:tav>
                                      </p:tavLst>
                                    </p:anim>
                                    <p:animEffect transition="in" filter="fade">
                                      <p:cBhvr>
                                        <p:cTn id="23" dur="1000"/>
                                        <p:tgtEl>
                                          <p:spTgt spid="7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32"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7865"/>
        <p:cNvGrpSpPr/>
        <p:nvPr/>
      </p:nvGrpSpPr>
      <p:grpSpPr>
        <a:xfrm>
          <a:off x="0" y="0"/>
          <a:ext cx="0" cy="0"/>
          <a:chOff x="0" y="0"/>
          <a:chExt cx="0" cy="0"/>
        </a:xfrm>
      </p:grpSpPr>
      <p:grpSp>
        <p:nvGrpSpPr>
          <p:cNvPr id="2" name="组合 18">
            <a:extLst>
              <a:ext uri="{FF2B5EF4-FFF2-40B4-BE49-F238E27FC236}">
                <a16:creationId xmlns:a16="http://schemas.microsoft.com/office/drawing/2014/main" id="{CE3E2C91-D48C-BA7B-F141-CE4D8557EED6}"/>
              </a:ext>
            </a:extLst>
          </p:cNvPr>
          <p:cNvGrpSpPr/>
          <p:nvPr/>
        </p:nvGrpSpPr>
        <p:grpSpPr>
          <a:xfrm>
            <a:off x="287383" y="502483"/>
            <a:ext cx="6022630" cy="2936437"/>
            <a:chOff x="3420" y="2532"/>
            <a:chExt cx="12360" cy="6137"/>
          </a:xfrm>
        </p:grpSpPr>
        <p:grpSp>
          <p:nvGrpSpPr>
            <p:cNvPr id="4" name="组合 11">
              <a:extLst>
                <a:ext uri="{FF2B5EF4-FFF2-40B4-BE49-F238E27FC236}">
                  <a16:creationId xmlns:a16="http://schemas.microsoft.com/office/drawing/2014/main" id="{7E7AF590-F7A2-CF54-7888-98A9F2C3BDF1}"/>
                </a:ext>
              </a:extLst>
            </p:cNvPr>
            <p:cNvGrpSpPr/>
            <p:nvPr/>
          </p:nvGrpSpPr>
          <p:grpSpPr>
            <a:xfrm>
              <a:off x="3420" y="2532"/>
              <a:ext cx="12360" cy="6137"/>
              <a:chOff x="-677" y="2519"/>
              <a:chExt cx="12360" cy="6137"/>
            </a:xfrm>
          </p:grpSpPr>
          <p:sp>
            <p:nvSpPr>
              <p:cNvPr id="7" name="椭圆形标注 12">
                <a:extLst>
                  <a:ext uri="{FF2B5EF4-FFF2-40B4-BE49-F238E27FC236}">
                    <a16:creationId xmlns:a16="http://schemas.microsoft.com/office/drawing/2014/main" id="{EC73F3A5-D732-2F04-360F-3886D75FBF59}"/>
                  </a:ext>
                </a:extLst>
              </p:cNvPr>
              <p:cNvSpPr/>
              <p:nvPr/>
            </p:nvSpPr>
            <p:spPr>
              <a:xfrm flipH="1">
                <a:off x="-677" y="2519"/>
                <a:ext cx="12360" cy="6137"/>
              </a:xfrm>
              <a:prstGeom prst="wedgeEllipseCallou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400">
                  <a:latin typeface="思源黑体 CN Light" panose="020B0300000000000000" charset="-122"/>
                  <a:ea typeface="思源黑体 CN Light" panose="020B0300000000000000" charset="-122"/>
                </a:endParaRPr>
              </a:p>
            </p:txBody>
          </p:sp>
          <p:sp>
            <p:nvSpPr>
              <p:cNvPr id="8" name="文本框 13">
                <a:extLst>
                  <a:ext uri="{FF2B5EF4-FFF2-40B4-BE49-F238E27FC236}">
                    <a16:creationId xmlns:a16="http://schemas.microsoft.com/office/drawing/2014/main" id="{D84B3F97-14F0-D5A4-C1ED-F511D5BB93EA}"/>
                  </a:ext>
                </a:extLst>
              </p:cNvPr>
              <p:cNvSpPr txBox="1"/>
              <p:nvPr/>
            </p:nvSpPr>
            <p:spPr>
              <a:xfrm>
                <a:off x="875" y="4699"/>
                <a:ext cx="8793" cy="2972"/>
              </a:xfrm>
              <a:prstGeom prst="rect">
                <a:avLst/>
              </a:prstGeom>
              <a:noFill/>
              <a:ln w="9525">
                <a:noFill/>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lnSpc>
                    <a:spcPct val="150000"/>
                  </a:lnSpc>
                </a:pPr>
                <a:r>
                  <a:rPr lang="en-US" sz="2000" i="1">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hlinkClick r:id="rId3"/>
                  </a:rPr>
                  <a:t>Viết đoạn văn (khoảng 5 – 7 câu) nêu cảm nhận về một đoạn thơ mà em thích trong bài thơ Mùa xuân nho nhỏ.</a:t>
                </a:r>
                <a:endParaRPr lang="en-US" sz="2000">
                  <a:effectLst/>
                  <a:latin typeface=".VnTime"/>
                  <a:ea typeface="Times New Roman" panose="02020603050405020304" pitchFamily="18" charset="0"/>
                  <a:cs typeface="Times New Roman" panose="02020603050405020304" pitchFamily="18" charset="0"/>
                </a:endParaRPr>
              </a:p>
            </p:txBody>
          </p:sp>
        </p:grpSp>
        <p:sp>
          <p:nvSpPr>
            <p:cNvPr id="5" name="圆角矩形 14">
              <a:extLst>
                <a:ext uri="{FF2B5EF4-FFF2-40B4-BE49-F238E27FC236}">
                  <a16:creationId xmlns:a16="http://schemas.microsoft.com/office/drawing/2014/main" id="{2CFCC6C7-DC00-17BF-F29A-06DB7AC921C8}"/>
                </a:ext>
              </a:extLst>
            </p:cNvPr>
            <p:cNvSpPr/>
            <p:nvPr/>
          </p:nvSpPr>
          <p:spPr>
            <a:xfrm>
              <a:off x="7668" y="3532"/>
              <a:ext cx="3864" cy="899"/>
            </a:xfrm>
            <a:prstGeom prst="roundRect">
              <a:avLst>
                <a:gd name="adj" fmla="val 50000"/>
              </a:avLst>
            </a:prstGeom>
            <a:solidFill>
              <a:schemeClr val="accent1"/>
            </a:solidFill>
            <a:ln w="5080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000">
                <a:solidFill>
                  <a:schemeClr val="bg1"/>
                </a:solidFill>
              </a:endParaRPr>
            </a:p>
          </p:txBody>
        </p:sp>
        <p:sp>
          <p:nvSpPr>
            <p:cNvPr id="6" name="文本框 17">
              <a:extLst>
                <a:ext uri="{FF2B5EF4-FFF2-40B4-BE49-F238E27FC236}">
                  <a16:creationId xmlns:a16="http://schemas.microsoft.com/office/drawing/2014/main" id="{B3757854-6D7E-F207-8A6F-642B35F30911}"/>
                </a:ext>
              </a:extLst>
            </p:cNvPr>
            <p:cNvSpPr txBox="1"/>
            <p:nvPr/>
          </p:nvSpPr>
          <p:spPr>
            <a:xfrm>
              <a:off x="8084" y="3532"/>
              <a:ext cx="3033" cy="912"/>
            </a:xfrm>
            <a:prstGeom prst="round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2800">
                  <a:solidFill>
                    <a:schemeClr val="bg1"/>
                  </a:solidFill>
                  <a:latin typeface="Times New Roman" panose="02020603050405020304" pitchFamily="18" charset="0"/>
                  <a:ea typeface="思源黑体 CN Heavy" panose="020B0A00000000000000" charset="-122"/>
                  <a:cs typeface="Times New Roman" panose="02020603050405020304" pitchFamily="18" charset="0"/>
                </a:rPr>
                <a:t>Đề bài</a:t>
              </a:r>
              <a:endParaRPr lang="zh-CN" altLang="en-US" sz="2800">
                <a:solidFill>
                  <a:schemeClr val="bg1"/>
                </a:solidFill>
                <a:latin typeface="Times New Roman" panose="02020603050405020304" pitchFamily="18" charset="0"/>
                <a:ea typeface="思源黑体 CN Heavy" panose="020B0A00000000000000" charset="-122"/>
                <a:cs typeface="Times New Roman" panose="02020603050405020304" pitchFamily="18" charset="0"/>
              </a:endParaRPr>
            </a:p>
          </p:txBody>
        </p:sp>
      </p:grpSp>
      <p:pic>
        <p:nvPicPr>
          <p:cNvPr id="3" name="图片 6">
            <a:extLst>
              <a:ext uri="{FF2B5EF4-FFF2-40B4-BE49-F238E27FC236}">
                <a16:creationId xmlns:a16="http://schemas.microsoft.com/office/drawing/2014/main" id="{0F581B34-C123-42E2-BA65-926773E5218E}"/>
              </a:ext>
            </a:extLst>
          </p:cNvPr>
          <p:cNvPicPr>
            <a:picLocks noChangeAspect="1"/>
          </p:cNvPicPr>
          <p:nvPr/>
        </p:nvPicPr>
        <p:blipFill rotWithShape="1">
          <a:blip r:embed="rId4"/>
          <a:srcRect/>
          <a:stretch>
            <a:fillRect/>
          </a:stretch>
        </p:blipFill>
        <p:spPr>
          <a:xfrm>
            <a:off x="4622260" y="1818616"/>
            <a:ext cx="4234357" cy="3414773"/>
          </a:xfrm>
          <a:prstGeom prst="rect">
            <a:avLst/>
          </a:prstGeom>
        </p:spPr>
      </p:pic>
    </p:spTree>
    <p:extLst>
      <p:ext uri="{BB962C8B-B14F-4D97-AF65-F5344CB8AC3E}">
        <p14:creationId xmlns:p14="http://schemas.microsoft.com/office/powerpoint/2010/main" val="39133984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fractur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I</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344608" y="476812"/>
            <a:ext cx="4558887" cy="954107"/>
          </a:xfrm>
          <a:prstGeom prst="rect">
            <a:avLst/>
          </a:prstGeom>
          <a:noFill/>
        </p:spPr>
        <p:txBody>
          <a:bodyPr wrap="square" rtlCol="0">
            <a:spAutoFit/>
          </a:bodyPr>
          <a:lstStyle/>
          <a:p>
            <a:pPr algn="ct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Tìm hiểu giới thiệu bài học và tri thức Ngữ văn</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8" name="图片 1">
            <a:extLst>
              <a:ext uri="{FF2B5EF4-FFF2-40B4-BE49-F238E27FC236}">
                <a16:creationId xmlns:a16="http://schemas.microsoft.com/office/drawing/2014/main" id="{17D4A371-F1F1-D552-8EAD-9127CCCC5DA7}"/>
              </a:ext>
            </a:extLst>
          </p:cNvPr>
          <p:cNvPicPr>
            <a:picLocks noChangeAspect="1"/>
          </p:cNvPicPr>
          <p:nvPr/>
        </p:nvPicPr>
        <p:blipFill>
          <a:blip r:embed="rId4">
            <a:extLst>
              <a:ext uri="{28A0092B-C50C-407E-A947-70E740481C1C}">
                <a14:useLocalDpi xmlns:a14="http://schemas.microsoft.com/office/drawing/2010/main" val="0"/>
              </a:ext>
            </a:extLst>
          </a:blip>
          <a:srcRect l="65852" t="26623" r="18120" b="47937"/>
          <a:stretch>
            <a:fillRect/>
          </a:stretch>
        </p:blipFill>
        <p:spPr>
          <a:xfrm>
            <a:off x="6202915" y="253003"/>
            <a:ext cx="1057910" cy="835660"/>
          </a:xfrm>
          <a:prstGeom prst="rect">
            <a:avLst/>
          </a:prstGeom>
        </p:spPr>
      </p:pic>
      <p:pic>
        <p:nvPicPr>
          <p:cNvPr id="14" name="图片 2">
            <a:extLst>
              <a:ext uri="{FF2B5EF4-FFF2-40B4-BE49-F238E27FC236}">
                <a16:creationId xmlns:a16="http://schemas.microsoft.com/office/drawing/2014/main" id="{75C24B86-1872-959C-EC1E-BDE35CB072B6}"/>
              </a:ext>
            </a:extLst>
          </p:cNvPr>
          <p:cNvPicPr>
            <a:picLocks noChangeAspect="1"/>
          </p:cNvPicPr>
          <p:nvPr/>
        </p:nvPicPr>
        <p:blipFill>
          <a:blip r:embed="rId5" cstate="print">
            <a:extLst>
              <a:ext uri="{28A0092B-C50C-407E-A947-70E740481C1C}">
                <a14:useLocalDpi xmlns:a14="http://schemas.microsoft.com/office/drawing/2010/main" val="0"/>
              </a:ext>
            </a:extLst>
          </a:blip>
          <a:srcRect l="65852" t="26623" r="18120" b="47937"/>
          <a:stretch>
            <a:fillRect/>
          </a:stretch>
        </p:blipFill>
        <p:spPr>
          <a:xfrm flipH="1">
            <a:off x="2348711" y="-11792"/>
            <a:ext cx="670560" cy="529590"/>
          </a:xfrm>
          <a:prstGeom prst="rect">
            <a:avLst/>
          </a:prstGeom>
        </p:spPr>
      </p:pic>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grpSp>
        <p:nvGrpSpPr>
          <p:cNvPr id="7" name="组合 16">
            <a:extLst>
              <a:ext uri="{FF2B5EF4-FFF2-40B4-BE49-F238E27FC236}">
                <a16:creationId xmlns:a16="http://schemas.microsoft.com/office/drawing/2014/main" id="{CD871A98-12E2-D2F0-CE0A-D6167923607B}"/>
              </a:ext>
            </a:extLst>
          </p:cNvPr>
          <p:cNvGrpSpPr/>
          <p:nvPr/>
        </p:nvGrpSpPr>
        <p:grpSpPr>
          <a:xfrm>
            <a:off x="376300" y="1474091"/>
            <a:ext cx="6069005" cy="1347601"/>
            <a:chOff x="2075" y="4581"/>
            <a:chExt cx="11172" cy="2537"/>
          </a:xfrm>
        </p:grpSpPr>
        <p:grpSp>
          <p:nvGrpSpPr>
            <p:cNvPr id="19" name="组合 3">
              <a:extLst>
                <a:ext uri="{FF2B5EF4-FFF2-40B4-BE49-F238E27FC236}">
                  <a16:creationId xmlns:a16="http://schemas.microsoft.com/office/drawing/2014/main" id="{F511F6E5-E23E-8D2F-02C8-3FD3735AF8D1}"/>
                </a:ext>
              </a:extLst>
            </p:cNvPr>
            <p:cNvGrpSpPr/>
            <p:nvPr/>
          </p:nvGrpSpPr>
          <p:grpSpPr>
            <a:xfrm>
              <a:off x="2562" y="4593"/>
              <a:ext cx="10685" cy="2525"/>
              <a:chOff x="1448" y="3588"/>
              <a:chExt cx="10685" cy="2525"/>
            </a:xfrm>
          </p:grpSpPr>
          <p:sp>
            <p:nvSpPr>
              <p:cNvPr id="21" name="圆角矩形 7">
                <a:extLst>
                  <a:ext uri="{FF2B5EF4-FFF2-40B4-BE49-F238E27FC236}">
                    <a16:creationId xmlns:a16="http://schemas.microsoft.com/office/drawing/2014/main" id="{A8D549FF-815B-ECBA-5442-6398B2FB8F3E}"/>
                  </a:ext>
                </a:extLst>
              </p:cNvPr>
              <p:cNvSpPr/>
              <p:nvPr/>
            </p:nvSpPr>
            <p:spPr>
              <a:xfrm>
                <a:off x="1448" y="3588"/>
                <a:ext cx="2748" cy="945"/>
              </a:xfrm>
              <a:prstGeom prst="roundRect">
                <a:avLst>
                  <a:gd name="adj" fmla="val 50000"/>
                </a:avLst>
              </a:prstGeom>
              <a:solidFill>
                <a:srgbClr val="634768"/>
              </a:solidFill>
              <a:ln w="5080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800">
                  <a:solidFill>
                    <a:srgbClr val="0E0E1E"/>
                  </a:solidFill>
                  <a:latin typeface="Times New Roman" panose="02020603050405020304" pitchFamily="18" charset="0"/>
                  <a:cs typeface="Times New Roman" panose="02020603050405020304" pitchFamily="18" charset="0"/>
                </a:endParaRPr>
              </a:p>
            </p:txBody>
          </p:sp>
          <p:sp>
            <p:nvSpPr>
              <p:cNvPr id="22" name="文本框 4">
                <a:extLst>
                  <a:ext uri="{FF2B5EF4-FFF2-40B4-BE49-F238E27FC236}">
                    <a16:creationId xmlns:a16="http://schemas.microsoft.com/office/drawing/2014/main" id="{523A1288-7ADE-C329-6FA9-3EB4CCABF35A}"/>
                  </a:ext>
                </a:extLst>
              </p:cNvPr>
              <p:cNvSpPr txBox="1"/>
              <p:nvPr/>
            </p:nvSpPr>
            <p:spPr>
              <a:xfrm>
                <a:off x="1746" y="4780"/>
                <a:ext cx="10387" cy="133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000" i="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 hãy cho biết tên chủ đề, chủ đề gợi ra điều gì? Thể loại chính và các văn bản trong chủ đề</a:t>
                </a:r>
                <a:endParaRPr lang="en-US" sz="2000">
                  <a:effectLst/>
                  <a:latin typeface=".VnTime"/>
                  <a:ea typeface="Times New Roman" panose="02020603050405020304" pitchFamily="18" charset="0"/>
                  <a:cs typeface="Times New Roman" panose="02020603050405020304" pitchFamily="18" charset="0"/>
                </a:endParaRPr>
              </a:p>
            </p:txBody>
          </p:sp>
        </p:grpSp>
        <p:sp>
          <p:nvSpPr>
            <p:cNvPr id="20" name="文本框 15">
              <a:extLst>
                <a:ext uri="{FF2B5EF4-FFF2-40B4-BE49-F238E27FC236}">
                  <a16:creationId xmlns:a16="http://schemas.microsoft.com/office/drawing/2014/main" id="{3B6E9BE2-2DC9-28CA-5300-6E32753279A8}"/>
                </a:ext>
              </a:extLst>
            </p:cNvPr>
            <p:cNvSpPr txBox="1"/>
            <p:nvPr/>
          </p:nvSpPr>
          <p:spPr>
            <a:xfrm>
              <a:off x="2075" y="4581"/>
              <a:ext cx="3722" cy="1218"/>
            </a:xfrm>
            <a:prstGeom prst="round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a:solidFill>
                    <a:schemeClr val="bg1"/>
                  </a:solidFill>
                  <a:latin typeface="Times New Roman" panose="02020603050405020304" pitchFamily="18" charset="0"/>
                  <a:ea typeface="思源黑体 CN Heavy" panose="020B0A00000000000000" charset="-122"/>
                  <a:cs typeface="Times New Roman" panose="02020603050405020304" pitchFamily="18" charset="0"/>
                  <a:sym typeface="+mn-ea"/>
                </a:rPr>
                <a:t>01</a:t>
              </a:r>
              <a:endParaRPr lang="zh-CN" altLang="en-US" sz="3200">
                <a:solidFill>
                  <a:schemeClr val="bg1"/>
                </a:solidFill>
                <a:latin typeface="Times New Roman" panose="02020603050405020304" pitchFamily="18" charset="0"/>
                <a:ea typeface="思源黑体 CN Heavy" panose="020B0A00000000000000" charset="-122"/>
                <a:cs typeface="Times New Roman" panose="02020603050405020304" pitchFamily="18" charset="0"/>
                <a:sym typeface="+mn-ea"/>
              </a:endParaRPr>
            </a:p>
          </p:txBody>
        </p:sp>
      </p:grpSp>
      <p:grpSp>
        <p:nvGrpSpPr>
          <p:cNvPr id="9" name="组合 1">
            <a:extLst>
              <a:ext uri="{FF2B5EF4-FFF2-40B4-BE49-F238E27FC236}">
                <a16:creationId xmlns:a16="http://schemas.microsoft.com/office/drawing/2014/main" id="{30D9B42F-1EB3-1ED7-61A7-17B851A6A130}"/>
              </a:ext>
            </a:extLst>
          </p:cNvPr>
          <p:cNvGrpSpPr/>
          <p:nvPr/>
        </p:nvGrpSpPr>
        <p:grpSpPr>
          <a:xfrm>
            <a:off x="1075630" y="3035332"/>
            <a:ext cx="4810333" cy="1457556"/>
            <a:chOff x="2083" y="4551"/>
            <a:chExt cx="8855" cy="2744"/>
          </a:xfrm>
        </p:grpSpPr>
        <p:grpSp>
          <p:nvGrpSpPr>
            <p:cNvPr id="13" name="组合 2">
              <a:extLst>
                <a:ext uri="{FF2B5EF4-FFF2-40B4-BE49-F238E27FC236}">
                  <a16:creationId xmlns:a16="http://schemas.microsoft.com/office/drawing/2014/main" id="{DB120E1D-7C8D-75AC-D97B-6C7302850B26}"/>
                </a:ext>
              </a:extLst>
            </p:cNvPr>
            <p:cNvGrpSpPr/>
            <p:nvPr/>
          </p:nvGrpSpPr>
          <p:grpSpPr>
            <a:xfrm>
              <a:off x="2433" y="4593"/>
              <a:ext cx="8505" cy="2702"/>
              <a:chOff x="1319" y="3588"/>
              <a:chExt cx="8505" cy="2702"/>
            </a:xfrm>
          </p:grpSpPr>
          <p:sp>
            <p:nvSpPr>
              <p:cNvPr id="17" name="圆角矩形 5">
                <a:extLst>
                  <a:ext uri="{FF2B5EF4-FFF2-40B4-BE49-F238E27FC236}">
                    <a16:creationId xmlns:a16="http://schemas.microsoft.com/office/drawing/2014/main" id="{992D0D0A-7281-549D-B3D2-C383905791B4}"/>
                  </a:ext>
                </a:extLst>
              </p:cNvPr>
              <p:cNvSpPr/>
              <p:nvPr/>
            </p:nvSpPr>
            <p:spPr>
              <a:xfrm>
                <a:off x="1448" y="3588"/>
                <a:ext cx="3506" cy="945"/>
              </a:xfrm>
              <a:prstGeom prst="roundRect">
                <a:avLst>
                  <a:gd name="adj" fmla="val 50000"/>
                </a:avLst>
              </a:prstGeom>
              <a:solidFill>
                <a:srgbClr val="FED86E"/>
              </a:solidFill>
              <a:ln w="50800">
                <a:solidFill>
                  <a:schemeClr val="bg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2800">
                  <a:solidFill>
                    <a:srgbClr val="0E0E1E"/>
                  </a:solidFill>
                  <a:latin typeface="Times New Roman" panose="02020603050405020304" pitchFamily="18" charset="0"/>
                  <a:cs typeface="Times New Roman" panose="02020603050405020304" pitchFamily="18" charset="0"/>
                </a:endParaRPr>
              </a:p>
            </p:txBody>
          </p:sp>
          <p:sp>
            <p:nvSpPr>
              <p:cNvPr id="18" name="文本框 6">
                <a:extLst>
                  <a:ext uri="{FF2B5EF4-FFF2-40B4-BE49-F238E27FC236}">
                    <a16:creationId xmlns:a16="http://schemas.microsoft.com/office/drawing/2014/main" id="{5E9EBC50-F1EC-03D9-F690-93E020F9E420}"/>
                  </a:ext>
                </a:extLst>
              </p:cNvPr>
              <p:cNvSpPr txBox="1"/>
              <p:nvPr/>
            </p:nvSpPr>
            <p:spPr>
              <a:xfrm>
                <a:off x="1319" y="4957"/>
                <a:ext cx="8505" cy="1333"/>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2000" i="1" kern="100">
                    <a:solidFill>
                      <a:srgbClr val="000000"/>
                    </a:solidFill>
                    <a:effectLst/>
                    <a:latin typeface="Times New Roman" panose="02020603050405020304" pitchFamily="18" charset="0"/>
                    <a:ea typeface="SimSun" panose="02010600030101010101" pitchFamily="2" charset="-122"/>
                    <a:cs typeface="Times New Roman" panose="02020603050405020304" pitchFamily="18" charset="0"/>
                  </a:rPr>
                  <a:t>GV yêu cầu HS đọc phần Tri thức ngữ văn trong SGK và hoàn thiện PHT số 1</a:t>
                </a:r>
                <a:endParaRPr lang="en-US" sz="2000">
                  <a:effectLst/>
                  <a:latin typeface=".VnTime"/>
                  <a:ea typeface="Times New Roman" panose="02020603050405020304" pitchFamily="18" charset="0"/>
                  <a:cs typeface="Times New Roman" panose="02020603050405020304" pitchFamily="18" charset="0"/>
                </a:endParaRPr>
              </a:p>
            </p:txBody>
          </p:sp>
        </p:grpSp>
        <p:sp>
          <p:nvSpPr>
            <p:cNvPr id="16" name="文本框 17">
              <a:extLst>
                <a:ext uri="{FF2B5EF4-FFF2-40B4-BE49-F238E27FC236}">
                  <a16:creationId xmlns:a16="http://schemas.microsoft.com/office/drawing/2014/main" id="{FF0C12D6-3FE1-B4CE-84FF-80AA0916C515}"/>
                </a:ext>
              </a:extLst>
            </p:cNvPr>
            <p:cNvSpPr txBox="1"/>
            <p:nvPr/>
          </p:nvSpPr>
          <p:spPr>
            <a:xfrm>
              <a:off x="2083" y="4551"/>
              <a:ext cx="4464" cy="1218"/>
            </a:xfrm>
            <a:prstGeom prst="round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CN" sz="3200">
                  <a:solidFill>
                    <a:srgbClr val="994B46"/>
                  </a:solidFill>
                  <a:latin typeface="Times New Roman" panose="02020603050405020304" pitchFamily="18" charset="0"/>
                  <a:ea typeface="思源黑体 CN Heavy" panose="020B0A00000000000000" charset="-122"/>
                  <a:cs typeface="Times New Roman" panose="02020603050405020304" pitchFamily="18" charset="0"/>
                  <a:sym typeface="+mn-ea"/>
                </a:rPr>
                <a:t>02</a:t>
              </a:r>
              <a:endParaRPr lang="zh-CN" altLang="en-US" sz="3200">
                <a:solidFill>
                  <a:srgbClr val="994B46"/>
                </a:solidFill>
                <a:latin typeface="Times New Roman" panose="02020603050405020304" pitchFamily="18" charset="0"/>
                <a:ea typeface="思源黑体 CN Heavy" panose="020B0A00000000000000" charset="-122"/>
                <a:cs typeface="Times New Roman" panose="02020603050405020304" pitchFamily="18" charset="0"/>
                <a:sym typeface="+mn-ea"/>
              </a:endParaRPr>
            </a:p>
          </p:txBody>
        </p:sp>
      </p:grpSp>
      <p:cxnSp>
        <p:nvCxnSpPr>
          <p:cNvPr id="11" name="直接连接符 18">
            <a:extLst>
              <a:ext uri="{FF2B5EF4-FFF2-40B4-BE49-F238E27FC236}">
                <a16:creationId xmlns:a16="http://schemas.microsoft.com/office/drawing/2014/main" id="{D1CC0DED-8A86-3377-4609-8F6B6C04B945}"/>
              </a:ext>
            </a:extLst>
          </p:cNvPr>
          <p:cNvCxnSpPr/>
          <p:nvPr/>
        </p:nvCxnSpPr>
        <p:spPr>
          <a:xfrm flipV="1">
            <a:off x="613150" y="2857283"/>
            <a:ext cx="7855158" cy="39307"/>
          </a:xfrm>
          <a:prstGeom prst="line">
            <a:avLst/>
          </a:prstGeom>
          <a:ln w="12700" cmpd="sng">
            <a:solidFill>
              <a:schemeClr val="tx1"/>
            </a:solidFill>
            <a:prstDash val="dash"/>
          </a:ln>
        </p:spPr>
        <p:style>
          <a:lnRef idx="1">
            <a:schemeClr val="accent1"/>
          </a:lnRef>
          <a:fillRef idx="0">
            <a:schemeClr val="accent1"/>
          </a:fillRef>
          <a:effectRef idx="0">
            <a:schemeClr val="accent1"/>
          </a:effectRef>
          <a:fontRef idx="minor">
            <a:schemeClr val="tx1"/>
          </a:fontRef>
        </p:style>
      </p:cxnSp>
      <p:pic>
        <p:nvPicPr>
          <p:cNvPr id="12" name="图片 117">
            <a:extLst>
              <a:ext uri="{FF2B5EF4-FFF2-40B4-BE49-F238E27FC236}">
                <a16:creationId xmlns:a16="http://schemas.microsoft.com/office/drawing/2014/main" id="{650AA88C-F1F8-805B-03EA-B9EF5E4CA8C5}"/>
              </a:ext>
            </a:extLst>
          </p:cNvPr>
          <p:cNvPicPr>
            <a:picLocks noChangeAspect="1"/>
          </p:cNvPicPr>
          <p:nvPr/>
        </p:nvPicPr>
        <p:blipFill>
          <a:blip r:embed="rId8"/>
          <a:srcRect/>
          <a:stretch>
            <a:fillRect/>
          </a:stretch>
        </p:blipFill>
        <p:spPr>
          <a:xfrm>
            <a:off x="5597212" y="2308530"/>
            <a:ext cx="2881140" cy="2654439"/>
          </a:xfrm>
          <a:prstGeom prst="rect">
            <a:avLst/>
          </a:prstGeom>
        </p:spPr>
      </p:pic>
    </p:spTree>
    <p:custDataLst>
      <p:tags r:id="rId1"/>
    </p:custDataLst>
    <p:extLst>
      <p:ext uri="{BB962C8B-B14F-4D97-AF65-F5344CB8AC3E}">
        <p14:creationId xmlns:p14="http://schemas.microsoft.com/office/powerpoint/2010/main" val="42612831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par>
                                <p:cTn id="27" presetID="16" presetClass="entr" presetSubtype="21" fill="hold"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down)">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AE87518-D99A-4E8F-8415-C9EF08C6289F}"/>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556" r="5556"/>
          <a:stretch/>
        </p:blipFill>
        <p:spPr>
          <a:xfrm>
            <a:off x="0" y="0"/>
            <a:ext cx="9144000" cy="5143500"/>
          </a:xfrm>
          <a:prstGeom prst="rect">
            <a:avLst/>
          </a:prstGeom>
        </p:spPr>
      </p:pic>
      <p:sp>
        <p:nvSpPr>
          <p:cNvPr id="3" name="矩形: 圆角 2">
            <a:extLst>
              <a:ext uri="{FF2B5EF4-FFF2-40B4-BE49-F238E27FC236}">
                <a16:creationId xmlns:a16="http://schemas.microsoft.com/office/drawing/2014/main" id="{2B374603-F781-43A5-B102-28E54D564337}"/>
              </a:ext>
            </a:extLst>
          </p:cNvPr>
          <p:cNvSpPr/>
          <p:nvPr/>
        </p:nvSpPr>
        <p:spPr>
          <a:xfrm>
            <a:off x="506187" y="427264"/>
            <a:ext cx="8131628" cy="4288973"/>
          </a:xfrm>
          <a:prstGeom prst="roundRect">
            <a:avLst>
              <a:gd name="adj" fmla="val 9560"/>
            </a:avLst>
          </a:prstGeom>
          <a:solidFill>
            <a:schemeClr val="bg1"/>
          </a:solidFill>
          <a:ln>
            <a:noFill/>
          </a:ln>
          <a:effectLst>
            <a:outerShdw blurRad="635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zh-CN" altLang="en-US" sz="1350" kern="1200">
              <a:solidFill>
                <a:prstClr val="white"/>
              </a:solidFill>
              <a:latin typeface="Calibri"/>
              <a:ea typeface="微软雅黑" panose="020B0503020204020204" pitchFamily="34" charset="-122"/>
            </a:endParaRPr>
          </a:p>
        </p:txBody>
      </p:sp>
      <p:sp>
        <p:nvSpPr>
          <p:cNvPr id="4" name="思想气泡: 云 3">
            <a:extLst>
              <a:ext uri="{FF2B5EF4-FFF2-40B4-BE49-F238E27FC236}">
                <a16:creationId xmlns:a16="http://schemas.microsoft.com/office/drawing/2014/main" id="{13EAA3F2-149A-46EF-AEA4-F10DF89FC9FD}"/>
              </a:ext>
            </a:extLst>
          </p:cNvPr>
          <p:cNvSpPr/>
          <p:nvPr/>
        </p:nvSpPr>
        <p:spPr>
          <a:xfrm>
            <a:off x="641684" y="544128"/>
            <a:ext cx="930442" cy="461665"/>
          </a:xfrm>
          <a:prstGeom prst="cloudCallout">
            <a:avLst>
              <a:gd name="adj1" fmla="val 44792"/>
              <a:gd name="adj2" fmla="val 58733"/>
            </a:avLst>
          </a:prstGeom>
          <a:solidFill>
            <a:srgbClr val="9DBA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altLang="zh-CN" sz="2800" b="1" kern="120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rPr>
              <a:t>I</a:t>
            </a:r>
            <a:endParaRPr lang="zh-CN" altLang="en-US" sz="2800" b="1" kern="1200" dirty="0">
              <a:solidFill>
                <a:prstClr val="white"/>
              </a:solidFill>
              <a:effectLst>
                <a:outerShdw blurRad="38100" dist="38100" dir="2700000" algn="tl">
                  <a:srgbClr val="000000">
                    <a:alpha val="43137"/>
                  </a:srgbClr>
                </a:outerShdw>
              </a:effectLst>
              <a:latin typeface="Times New Roman" panose="02020603050405020304" pitchFamily="18" charset="0"/>
              <a:ea typeface="字魂66号-仔仔体" panose="00000500000000000000" pitchFamily="2" charset="-122"/>
              <a:cs typeface="Times New Roman" panose="02020603050405020304" pitchFamily="18" charset="0"/>
            </a:endParaRPr>
          </a:p>
        </p:txBody>
      </p:sp>
      <p:sp>
        <p:nvSpPr>
          <p:cNvPr id="6" name="文本框 5">
            <a:extLst>
              <a:ext uri="{FF2B5EF4-FFF2-40B4-BE49-F238E27FC236}">
                <a16:creationId xmlns:a16="http://schemas.microsoft.com/office/drawing/2014/main" id="{818641F4-FBBF-43AE-840D-4B1DE2845A7B}"/>
              </a:ext>
            </a:extLst>
          </p:cNvPr>
          <p:cNvSpPr txBox="1"/>
          <p:nvPr/>
        </p:nvSpPr>
        <p:spPr>
          <a:xfrm>
            <a:off x="1344608" y="476812"/>
            <a:ext cx="4558887" cy="954107"/>
          </a:xfrm>
          <a:prstGeom prst="rect">
            <a:avLst/>
          </a:prstGeom>
          <a:noFill/>
        </p:spPr>
        <p:txBody>
          <a:bodyPr wrap="square" rtlCol="0">
            <a:spAutoFit/>
          </a:bodyPr>
          <a:lstStyle/>
          <a:p>
            <a:pPr algn="ctr" defTabSz="685800">
              <a:buClrTx/>
            </a:pPr>
            <a:r>
              <a:rPr lang="en-US" altLang="zh-CN" sz="2800" b="1" kern="120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rPr>
              <a:t>Tìm hiểu giới thiệu bài học và tri thức Ngữ văn</a:t>
            </a:r>
            <a:endParaRPr lang="zh-CN" altLang="en-US" sz="2800" b="1" kern="1200" dirty="0">
              <a:solidFill>
                <a:prstClr val="black">
                  <a:lumMod val="75000"/>
                  <a:lumOff val="25000"/>
                </a:prstClr>
              </a:solidFill>
              <a:effectLst>
                <a:outerShdw blurRad="38100" dist="38100" dir="2700000" algn="tl">
                  <a:srgbClr val="000000">
                    <a:alpha val="43137"/>
                  </a:srgbClr>
                </a:outerShdw>
              </a:effectLst>
              <a:latin typeface="Times New Roman" panose="02020603050405020304" pitchFamily="18" charset="0"/>
              <a:ea typeface="字魂6号-日记插画体" panose="00000500000000000000" pitchFamily="2" charset="-122"/>
              <a:cs typeface="Times New Roman" panose="02020603050405020304" pitchFamily="18" charset="0"/>
            </a:endParaRPr>
          </a:p>
        </p:txBody>
      </p:sp>
      <p:pic>
        <p:nvPicPr>
          <p:cNvPr id="15" name="图片 6">
            <a:extLst>
              <a:ext uri="{FF2B5EF4-FFF2-40B4-BE49-F238E27FC236}">
                <a16:creationId xmlns:a16="http://schemas.microsoft.com/office/drawing/2014/main" id="{C0660B67-4EAD-65FD-6BB1-19162C9F9DB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84278" y="0"/>
            <a:ext cx="2059722" cy="2289797"/>
          </a:xfrm>
          <a:prstGeom prst="rect">
            <a:avLst/>
          </a:prstGeom>
        </p:spPr>
      </p:pic>
      <p:pic>
        <p:nvPicPr>
          <p:cNvPr id="5" name="图片 46">
            <a:extLst>
              <a:ext uri="{FF2B5EF4-FFF2-40B4-BE49-F238E27FC236}">
                <a16:creationId xmlns:a16="http://schemas.microsoft.com/office/drawing/2014/main" id="{541B30BF-AACA-B182-43ED-90AA61D6D83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73770" y="3438393"/>
            <a:ext cx="2350028" cy="1809196"/>
          </a:xfrm>
          <a:prstGeom prst="rect">
            <a:avLst/>
          </a:prstGeom>
        </p:spPr>
      </p:pic>
      <p:pic>
        <p:nvPicPr>
          <p:cNvPr id="10" name="Picture 9">
            <a:extLst>
              <a:ext uri="{FF2B5EF4-FFF2-40B4-BE49-F238E27FC236}">
                <a16:creationId xmlns:a16="http://schemas.microsoft.com/office/drawing/2014/main" id="{B686C9A8-FB59-7771-F941-33A9383904D6}"/>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141947" y="1362771"/>
            <a:ext cx="7112401" cy="3303917"/>
          </a:xfrm>
          <a:prstGeom prst="rect">
            <a:avLst/>
          </a:prstGeom>
          <a:noFill/>
          <a:ln>
            <a:noFill/>
          </a:ln>
        </p:spPr>
      </p:pic>
    </p:spTree>
    <p:custDataLst>
      <p:tags r:id="rId1"/>
    </p:custDataLst>
    <p:extLst>
      <p:ext uri="{BB962C8B-B14F-4D97-AF65-F5344CB8AC3E}">
        <p14:creationId xmlns:p14="http://schemas.microsoft.com/office/powerpoint/2010/main" val="20384693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advClick="0">
        <p15:prstTrans prst="prestig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0.1|0.6|0.8|0.6"/>
</p:tagLst>
</file>

<file path=ppt/tags/tag10.xml><?xml version="1.0" encoding="utf-8"?>
<p:tagLst xmlns:a="http://schemas.openxmlformats.org/drawingml/2006/main" xmlns:r="http://schemas.openxmlformats.org/officeDocument/2006/relationships" xmlns:p="http://schemas.openxmlformats.org/presentationml/2006/main">
  <p:tag name="TIMING" val="|0.3|0.3|0.2|0.2|0.2"/>
</p:tagLst>
</file>

<file path=ppt/tags/tag11.xml><?xml version="1.0" encoding="utf-8"?>
<p:tagLst xmlns:a="http://schemas.openxmlformats.org/drawingml/2006/main" xmlns:r="http://schemas.openxmlformats.org/officeDocument/2006/relationships" xmlns:p="http://schemas.openxmlformats.org/presentationml/2006/main">
  <p:tag name="TIMING" val="|0.3|0.3|0.2|0.2|0.2"/>
</p:tagLst>
</file>

<file path=ppt/tags/tag12.xml><?xml version="1.0" encoding="utf-8"?>
<p:tagLst xmlns:a="http://schemas.openxmlformats.org/drawingml/2006/main" xmlns:r="http://schemas.openxmlformats.org/officeDocument/2006/relationships" xmlns:p="http://schemas.openxmlformats.org/presentationml/2006/main">
  <p:tag name="TIMING" val="|0.3|0.3|0.2|0.2|0.2"/>
</p:tagLst>
</file>

<file path=ppt/tags/tag13.xml><?xml version="1.0" encoding="utf-8"?>
<p:tagLst xmlns:a="http://schemas.openxmlformats.org/drawingml/2006/main" xmlns:r="http://schemas.openxmlformats.org/officeDocument/2006/relationships" xmlns:p="http://schemas.openxmlformats.org/presentationml/2006/main">
  <p:tag name="TIMING" val="|0.3|0.3|0.2|0.2|0.2"/>
</p:tagLst>
</file>

<file path=ppt/tags/tag14.xml><?xml version="1.0" encoding="utf-8"?>
<p:tagLst xmlns:a="http://schemas.openxmlformats.org/drawingml/2006/main" xmlns:r="http://schemas.openxmlformats.org/officeDocument/2006/relationships" xmlns:p="http://schemas.openxmlformats.org/presentationml/2006/main">
  <p:tag name="TIMING" val="|0.3|0.3|0.2|0.2|0.2"/>
</p:tagLst>
</file>

<file path=ppt/tags/tag15.xml><?xml version="1.0" encoding="utf-8"?>
<p:tagLst xmlns:a="http://schemas.openxmlformats.org/drawingml/2006/main" xmlns:r="http://schemas.openxmlformats.org/officeDocument/2006/relationships" xmlns:p="http://schemas.openxmlformats.org/presentationml/2006/main">
  <p:tag name="TIMING" val="|0.3"/>
</p:tagLst>
</file>

<file path=ppt/tags/tag16.xml><?xml version="1.0" encoding="utf-8"?>
<p:tagLst xmlns:a="http://schemas.openxmlformats.org/drawingml/2006/main" xmlns:r="http://schemas.openxmlformats.org/officeDocument/2006/relationships" xmlns:p="http://schemas.openxmlformats.org/presentationml/2006/main">
  <p:tag name="TIMING" val="|0.3|0.3|0.2|0.2|0.2"/>
</p:tagLst>
</file>

<file path=ppt/tags/tag17.xml><?xml version="1.0" encoding="utf-8"?>
<p:tagLst xmlns:a="http://schemas.openxmlformats.org/drawingml/2006/main" xmlns:r="http://schemas.openxmlformats.org/officeDocument/2006/relationships" xmlns:p="http://schemas.openxmlformats.org/presentationml/2006/main">
  <p:tag name="TIMING" val="|0.3|0.3|0.2|0.2|0.2"/>
</p:tagLst>
</file>

<file path=ppt/tags/tag18.xml><?xml version="1.0" encoding="utf-8"?>
<p:tagLst xmlns:a="http://schemas.openxmlformats.org/drawingml/2006/main" xmlns:r="http://schemas.openxmlformats.org/officeDocument/2006/relationships" xmlns:p="http://schemas.openxmlformats.org/presentationml/2006/main">
  <p:tag name="TIMING" val="|0.3|0.3|0.2|0.2|0.2"/>
</p:tagLst>
</file>

<file path=ppt/tags/tag19.xml><?xml version="1.0" encoding="utf-8"?>
<p:tagLst xmlns:a="http://schemas.openxmlformats.org/drawingml/2006/main" xmlns:r="http://schemas.openxmlformats.org/officeDocument/2006/relationships" xmlns:p="http://schemas.openxmlformats.org/presentationml/2006/main">
  <p:tag name="TIMING" val="|0.3|0.3|0.2|0.2|0.2"/>
</p:tagLst>
</file>

<file path=ppt/tags/tag2.xml><?xml version="1.0" encoding="utf-8"?>
<p:tagLst xmlns:a="http://schemas.openxmlformats.org/drawingml/2006/main" xmlns:r="http://schemas.openxmlformats.org/officeDocument/2006/relationships" xmlns:p="http://schemas.openxmlformats.org/presentationml/2006/main">
  <p:tag name="TIMING" val="|0.3|0.3|0.2|0.2|0.2"/>
</p:tagLst>
</file>

<file path=ppt/tags/tag20.xml><?xml version="1.0" encoding="utf-8"?>
<p:tagLst xmlns:a="http://schemas.openxmlformats.org/drawingml/2006/main" xmlns:r="http://schemas.openxmlformats.org/officeDocument/2006/relationships" xmlns:p="http://schemas.openxmlformats.org/presentationml/2006/main">
  <p:tag name="TIMING" val="|0.3|0.3|0.2|0.2|0.2"/>
</p:tagLst>
</file>

<file path=ppt/tags/tag21.xml><?xml version="1.0" encoding="utf-8"?>
<p:tagLst xmlns:a="http://schemas.openxmlformats.org/drawingml/2006/main" xmlns:r="http://schemas.openxmlformats.org/officeDocument/2006/relationships" xmlns:p="http://schemas.openxmlformats.org/presentationml/2006/main">
  <p:tag name="TIMING" val="|0.3|0.3|0.2|0.2|0.2"/>
</p:tagLst>
</file>

<file path=ppt/tags/tag22.xml><?xml version="1.0" encoding="utf-8"?>
<p:tagLst xmlns:a="http://schemas.openxmlformats.org/drawingml/2006/main" xmlns:r="http://schemas.openxmlformats.org/officeDocument/2006/relationships" xmlns:p="http://schemas.openxmlformats.org/presentationml/2006/main">
  <p:tag name="TIMING" val="|0.3|0.3|0.2|0.2|0.2"/>
</p:tagLst>
</file>

<file path=ppt/tags/tag23.xml><?xml version="1.0" encoding="utf-8"?>
<p:tagLst xmlns:a="http://schemas.openxmlformats.org/drawingml/2006/main" xmlns:r="http://schemas.openxmlformats.org/officeDocument/2006/relationships" xmlns:p="http://schemas.openxmlformats.org/presentationml/2006/main">
  <p:tag name="TIMING" val="|0.3|0.3|0.2|0.2|0.2"/>
</p:tagLst>
</file>

<file path=ppt/tags/tag24.xml><?xml version="1.0" encoding="utf-8"?>
<p:tagLst xmlns:a="http://schemas.openxmlformats.org/drawingml/2006/main" xmlns:r="http://schemas.openxmlformats.org/officeDocument/2006/relationships" xmlns:p="http://schemas.openxmlformats.org/presentationml/2006/main">
  <p:tag name="TIMING" val="|0.3"/>
</p:tagLst>
</file>

<file path=ppt/tags/tag25.xml><?xml version="1.0" encoding="utf-8"?>
<p:tagLst xmlns:a="http://schemas.openxmlformats.org/drawingml/2006/main" xmlns:r="http://schemas.openxmlformats.org/officeDocument/2006/relationships" xmlns:p="http://schemas.openxmlformats.org/presentationml/2006/main">
  <p:tag name="TIMING" val="|0.3|0.3|0.2|0.2|0.2"/>
</p:tagLst>
</file>

<file path=ppt/tags/tag26.xml><?xml version="1.0" encoding="utf-8"?>
<p:tagLst xmlns:a="http://schemas.openxmlformats.org/drawingml/2006/main" xmlns:r="http://schemas.openxmlformats.org/officeDocument/2006/relationships" xmlns:p="http://schemas.openxmlformats.org/presentationml/2006/main">
  <p:tag name="TIMING" val="|0.3|0.3|0.2|0.2|0.2"/>
</p:tagLst>
</file>

<file path=ppt/tags/tag27.xml><?xml version="1.0" encoding="utf-8"?>
<p:tagLst xmlns:a="http://schemas.openxmlformats.org/drawingml/2006/main" xmlns:r="http://schemas.openxmlformats.org/officeDocument/2006/relationships" xmlns:p="http://schemas.openxmlformats.org/presentationml/2006/main">
  <p:tag name="TIMING" val="|0.3|0.3|0.2|0.2|0.2"/>
</p:tagLst>
</file>

<file path=ppt/tags/tag28.xml><?xml version="1.0" encoding="utf-8"?>
<p:tagLst xmlns:a="http://schemas.openxmlformats.org/drawingml/2006/main" xmlns:r="http://schemas.openxmlformats.org/officeDocument/2006/relationships" xmlns:p="http://schemas.openxmlformats.org/presentationml/2006/main">
  <p:tag name="TIMING" val="|0.3|0.3|0.2|0.2|0.2"/>
</p:tagLst>
</file>

<file path=ppt/tags/tag29.xml><?xml version="1.0" encoding="utf-8"?>
<p:tagLst xmlns:a="http://schemas.openxmlformats.org/drawingml/2006/main" xmlns:r="http://schemas.openxmlformats.org/officeDocument/2006/relationships" xmlns:p="http://schemas.openxmlformats.org/presentationml/2006/main">
  <p:tag name="TIMING" val="|0.3|0.3|0.2|0.2|0.2"/>
</p:tagLst>
</file>

<file path=ppt/tags/tag3.xml><?xml version="1.0" encoding="utf-8"?>
<p:tagLst xmlns:a="http://schemas.openxmlformats.org/drawingml/2006/main" xmlns:r="http://schemas.openxmlformats.org/officeDocument/2006/relationships" xmlns:p="http://schemas.openxmlformats.org/presentationml/2006/main">
  <p:tag name="TIMING" val="|0.3|0.3|0.2|0.2|0.2"/>
</p:tagLst>
</file>

<file path=ppt/tags/tag30.xml><?xml version="1.0" encoding="utf-8"?>
<p:tagLst xmlns:a="http://schemas.openxmlformats.org/drawingml/2006/main" xmlns:r="http://schemas.openxmlformats.org/officeDocument/2006/relationships" xmlns:p="http://schemas.openxmlformats.org/presentationml/2006/main">
  <p:tag name="TIMING" val="|0.3|0.3|0.2|0.2|0.2"/>
</p:tagLst>
</file>

<file path=ppt/tags/tag31.xml><?xml version="1.0" encoding="utf-8"?>
<p:tagLst xmlns:a="http://schemas.openxmlformats.org/drawingml/2006/main" xmlns:r="http://schemas.openxmlformats.org/officeDocument/2006/relationships" xmlns:p="http://schemas.openxmlformats.org/presentationml/2006/main">
  <p:tag name="TIMING" val="|0.3|0.3|0.2|0.2|0.2"/>
</p:tagLst>
</file>

<file path=ppt/tags/tag32.xml><?xml version="1.0" encoding="utf-8"?>
<p:tagLst xmlns:a="http://schemas.openxmlformats.org/drawingml/2006/main" xmlns:r="http://schemas.openxmlformats.org/officeDocument/2006/relationships" xmlns:p="http://schemas.openxmlformats.org/presentationml/2006/main">
  <p:tag name="TIMING" val="|0.3|0.3|0.2|0.2|0.2"/>
</p:tagLst>
</file>

<file path=ppt/tags/tag33.xml><?xml version="1.0" encoding="utf-8"?>
<p:tagLst xmlns:a="http://schemas.openxmlformats.org/drawingml/2006/main" xmlns:r="http://schemas.openxmlformats.org/officeDocument/2006/relationships" xmlns:p="http://schemas.openxmlformats.org/presentationml/2006/main">
  <p:tag name="TIMING" val="|0.3"/>
</p:tagLst>
</file>

<file path=ppt/tags/tag34.xml><?xml version="1.0" encoding="utf-8"?>
<p:tagLst xmlns:a="http://schemas.openxmlformats.org/drawingml/2006/main" xmlns:r="http://schemas.openxmlformats.org/officeDocument/2006/relationships" xmlns:p="http://schemas.openxmlformats.org/presentationml/2006/main">
  <p:tag name="TIMING" val="|0.3|0.3|0.2|0.2|0.2"/>
</p:tagLst>
</file>

<file path=ppt/tags/tag35.xml><?xml version="1.0" encoding="utf-8"?>
<p:tagLst xmlns:a="http://schemas.openxmlformats.org/drawingml/2006/main" xmlns:r="http://schemas.openxmlformats.org/officeDocument/2006/relationships" xmlns:p="http://schemas.openxmlformats.org/presentationml/2006/main">
  <p:tag name="TIMING" val="|0.3|0.3|0.2|0.2|0.2"/>
</p:tagLst>
</file>

<file path=ppt/tags/tag4.xml><?xml version="1.0" encoding="utf-8"?>
<p:tagLst xmlns:a="http://schemas.openxmlformats.org/drawingml/2006/main" xmlns:r="http://schemas.openxmlformats.org/officeDocument/2006/relationships" xmlns:p="http://schemas.openxmlformats.org/presentationml/2006/main">
  <p:tag name="TIMING" val="|0.3|0.3|0.2|0.2|0.2"/>
</p:tagLst>
</file>

<file path=ppt/tags/tag5.xml><?xml version="1.0" encoding="utf-8"?>
<p:tagLst xmlns:a="http://schemas.openxmlformats.org/drawingml/2006/main" xmlns:r="http://schemas.openxmlformats.org/officeDocument/2006/relationships" xmlns:p="http://schemas.openxmlformats.org/presentationml/2006/main">
  <p:tag name="TIMING" val="|0.3"/>
</p:tagLst>
</file>

<file path=ppt/tags/tag6.xml><?xml version="1.0" encoding="utf-8"?>
<p:tagLst xmlns:a="http://schemas.openxmlformats.org/drawingml/2006/main" xmlns:r="http://schemas.openxmlformats.org/officeDocument/2006/relationships" xmlns:p="http://schemas.openxmlformats.org/presentationml/2006/main">
  <p:tag name="TIMING" val="|0.3|0.3|0.2|0.2|0.2"/>
</p:tagLst>
</file>

<file path=ppt/tags/tag7.xml><?xml version="1.0" encoding="utf-8"?>
<p:tagLst xmlns:a="http://schemas.openxmlformats.org/drawingml/2006/main" xmlns:r="http://schemas.openxmlformats.org/officeDocument/2006/relationships" xmlns:p="http://schemas.openxmlformats.org/presentationml/2006/main">
  <p:tag name="TIMING" val="|0.3|0.3|0.2|0.2|0.2"/>
</p:tagLst>
</file>

<file path=ppt/tags/tag8.xml><?xml version="1.0" encoding="utf-8"?>
<p:tagLst xmlns:a="http://schemas.openxmlformats.org/drawingml/2006/main" xmlns:r="http://schemas.openxmlformats.org/officeDocument/2006/relationships" xmlns:p="http://schemas.openxmlformats.org/presentationml/2006/main">
  <p:tag name="TIMING" val="|0.3|0.3|0.2|0.2|0.2"/>
</p:tagLst>
</file>

<file path=ppt/tags/tag9.xml><?xml version="1.0" encoding="utf-8"?>
<p:tagLst xmlns:a="http://schemas.openxmlformats.org/drawingml/2006/main" xmlns:r="http://schemas.openxmlformats.org/officeDocument/2006/relationships" xmlns:p="http://schemas.openxmlformats.org/presentationml/2006/main">
  <p:tag name="TIMING" val="|0.3|0.3|0.2|0.2|0.2"/>
</p:tagLst>
</file>

<file path=ppt/theme/theme1.xml><?xml version="1.0" encoding="utf-8"?>
<a:theme xmlns:a="http://schemas.openxmlformats.org/drawingml/2006/main" name="Botanical Garden MK Plan by Slidesgo">
  <a:themeElements>
    <a:clrScheme name="Simple Light">
      <a:dk1>
        <a:srgbClr val="000000"/>
      </a:dk1>
      <a:lt1>
        <a:srgbClr val="FFFFFF"/>
      </a:lt1>
      <a:dk2>
        <a:srgbClr val="FFECDF"/>
      </a:dk2>
      <a:lt2>
        <a:srgbClr val="FA9B35"/>
      </a:lt2>
      <a:accent1>
        <a:srgbClr val="EA7734"/>
      </a:accent1>
      <a:accent2>
        <a:srgbClr val="B65014"/>
      </a:accent2>
      <a:accent3>
        <a:srgbClr val="E3BF9A"/>
      </a:accent3>
      <a:accent4>
        <a:srgbClr val="8EC73E"/>
      </a:accent4>
      <a:accent5>
        <a:srgbClr val="67A23E"/>
      </a:accent5>
      <a:accent6>
        <a:srgbClr val="438422"/>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a:ea typeface=""/>
        <a:cs typeface=""/>
        <a:font script="Jpan" typeface="ＭＳ Ｐゴシック"/>
        <a:font script="Hang" typeface="맑은 고딕"/>
        <a:font script="Hans" typeface="微软雅黑"/>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微软雅黑"/>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 Farm Production Thesis XL by Slidesgo">
  <a:themeElements>
    <a:clrScheme name="Simple Light">
      <a:dk1>
        <a:srgbClr val="FFF8E7"/>
      </a:dk1>
      <a:lt1>
        <a:srgbClr val="FFFFFF"/>
      </a:lt1>
      <a:dk2>
        <a:srgbClr val="84B100"/>
      </a:dk2>
      <a:lt2>
        <a:srgbClr val="52321D"/>
      </a:lt2>
      <a:accent1>
        <a:srgbClr val="FAAA17"/>
      </a:accent1>
      <a:accent2>
        <a:srgbClr val="84B100"/>
      </a:accent2>
      <a:accent3>
        <a:srgbClr val="AFD43F"/>
      </a:accent3>
      <a:accent4>
        <a:srgbClr val="E33B3A"/>
      </a:accent4>
      <a:accent5>
        <a:srgbClr val="EBC590"/>
      </a:accent5>
      <a:accent6>
        <a:srgbClr val="52321D"/>
      </a:accent6>
      <a:hlink>
        <a:srgbClr val="84B1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277</TotalTime>
  <Words>3257</Words>
  <Application>Microsoft Office PowerPoint</Application>
  <PresentationFormat>On-screen Show (16:9)</PresentationFormat>
  <Paragraphs>451</Paragraphs>
  <Slides>74</Slides>
  <Notes>31</Notes>
  <HiddenSlides>0</HiddenSlides>
  <MMClips>1</MMClips>
  <ScaleCrop>false</ScaleCrop>
  <HeadingPairs>
    <vt:vector size="6" baseType="variant">
      <vt:variant>
        <vt:lpstr>Fonts Used</vt:lpstr>
      </vt:variant>
      <vt:variant>
        <vt:i4>24</vt:i4>
      </vt:variant>
      <vt:variant>
        <vt:lpstr>Theme</vt:lpstr>
      </vt:variant>
      <vt:variant>
        <vt:i4>5</vt:i4>
      </vt:variant>
      <vt:variant>
        <vt:lpstr>Slide Titles</vt:lpstr>
      </vt:variant>
      <vt:variant>
        <vt:i4>74</vt:i4>
      </vt:variant>
    </vt:vector>
  </HeadingPairs>
  <TitlesOfParts>
    <vt:vector size="103" baseType="lpstr">
      <vt:lpstr>Cabin Sketch</vt:lpstr>
      <vt:lpstr>小单纯体</vt:lpstr>
      <vt:lpstr>Livvic</vt:lpstr>
      <vt:lpstr>Roboto</vt:lpstr>
      <vt:lpstr>Patrick Hand</vt:lpstr>
      <vt:lpstr>.VnTime</vt:lpstr>
      <vt:lpstr>字魂100号-方方先锋体</vt:lpstr>
      <vt:lpstr>Barlow</vt:lpstr>
      <vt:lpstr>Calibri</vt:lpstr>
      <vt:lpstr>Arial</vt:lpstr>
      <vt:lpstr>Times New Roman</vt:lpstr>
      <vt:lpstr>Poppins Light</vt:lpstr>
      <vt:lpstr>Baloo</vt:lpstr>
      <vt:lpstr>字魂58号-创中黑</vt:lpstr>
      <vt:lpstr>思源黑体 CN Light</vt:lpstr>
      <vt:lpstr>Montserrat</vt:lpstr>
      <vt:lpstr>Roboto Condensed Light</vt:lpstr>
      <vt:lpstr>小考拉体</vt:lpstr>
      <vt:lpstr>Antic Slab</vt:lpstr>
      <vt:lpstr>Fira Sans Extra Condensed</vt:lpstr>
      <vt:lpstr>Tulpen One</vt:lpstr>
      <vt:lpstr>微软雅黑</vt:lpstr>
      <vt:lpstr>Calibri Light</vt:lpstr>
      <vt:lpstr>Poppins</vt:lpstr>
      <vt:lpstr>Botanical Garden MK Plan by Slidesgo</vt:lpstr>
      <vt:lpstr>Office 主题</vt:lpstr>
      <vt:lpstr> Farm Production Thesis XL by Slidesgo</vt:lpstr>
      <vt:lpstr>Office Theme</vt:lpstr>
      <vt:lpstr>7_Office Theme</vt:lpstr>
      <vt:lpstr>PowerPoint Presentation</vt:lpstr>
      <vt:lpstr>Hoạt động khởi động</vt:lpstr>
      <vt:lpstr>PowerPoint Presentation</vt:lpstr>
      <vt:lpstr>PowerPoint Presentation</vt:lpstr>
      <vt:lpstr>PowerPoint Presentation</vt:lpstr>
      <vt:lpstr>Hình thành kiến thức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Cảm xúc trước mùa xuân của thiên nhiên</vt:lpstr>
      <vt:lpstr>PowerPoint Presentation</vt:lpstr>
      <vt:lpstr>PowerPoint Presentation</vt:lpstr>
      <vt:lpstr>PowerPoint Presentation</vt:lpstr>
      <vt:lpstr>PowerPoint Presentation</vt:lpstr>
      <vt:lpstr>PowerPoint Presentation</vt:lpstr>
      <vt:lpstr>Cảm xúc trước mùa xuân của đất nước</vt:lpstr>
      <vt:lpstr>PowerPoint Presentation</vt:lpstr>
      <vt:lpstr>PowerPoint Presentation</vt:lpstr>
      <vt:lpstr>PowerPoint Presentation</vt:lpstr>
      <vt:lpstr>PowerPoint Presentation</vt:lpstr>
      <vt:lpstr>Hai hình ảnh biểu tượng cho hai nhiệm vụ quan trọng nhất của đất nước ta ở thời điểm bài thơ ra đời: chiến đấu và sản xuất, bảo vệ và xây dựng Tổ quốc</vt:lpstr>
      <vt:lpstr>Hình ảnh “người cầm súng” và “người ra đồng” đều gắn liền với hình ảnh lộc non mùa xuân “lộc giắt đầy trên lưng”, “lộc trải dài nương mạ”- gắn với sự sống của mùa xuân với một sức sống mạnh mẽ.</vt:lpstr>
      <vt:lpstr>PowerPoint Presentation</vt:lpstr>
      <vt:lpstr>PowerPoint Presentation</vt:lpstr>
      <vt:lpstr>PowerPoint Presentation</vt:lpstr>
      <vt:lpstr>PowerPoint Presentation</vt:lpstr>
      <vt:lpstr>PowerPoint Presentation</vt:lpstr>
      <vt:lpstr>Khát vọng cống hiến của  nhà thơ</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Lời ngợi ca quê hương, đất nước</vt:lpstr>
      <vt:lpstr>PowerPoint Presentation</vt:lpstr>
      <vt:lpstr>PowerPoint Presentation</vt:lpstr>
      <vt:lpstr>PowerPoint Presentation</vt:lpstr>
      <vt:lpstr>PowerPoint Presentation</vt:lpstr>
      <vt:lpstr>PowerPoint Presentation</vt:lpstr>
      <vt:lpstr>PowerPoint Presentation</vt:lpstr>
      <vt:lpstr>Hoạt động  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Hoạt động  vận dụng</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Admin</cp:lastModifiedBy>
  <cp:revision>12</cp:revision>
  <dcterms:modified xsi:type="dcterms:W3CDTF">2024-11-25T03:36:44Z</dcterms:modified>
</cp:coreProperties>
</file>